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62" r:id="rId4"/>
    <p:sldId id="360" r:id="rId5"/>
    <p:sldId id="347" r:id="rId6"/>
    <p:sldId id="259" r:id="rId7"/>
    <p:sldId id="260" r:id="rId8"/>
    <p:sldId id="298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20" r:id="rId17"/>
    <p:sldId id="315" r:id="rId18"/>
    <p:sldId id="316" r:id="rId19"/>
    <p:sldId id="317" r:id="rId20"/>
    <p:sldId id="318" r:id="rId21"/>
    <p:sldId id="319" r:id="rId22"/>
    <p:sldId id="314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01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53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0E77-4A90-AF21-54F45B2FB8B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0E77-4A90-AF21-54F45B2FB8B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5-0E77-4A90-AF21-54F45B2FB8B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7-0E77-4A90-AF21-54F45B2FB8BE}"/>
              </c:ext>
            </c:extLst>
          </c:dPt>
          <c:cat>
            <c:strRef>
              <c:f>Sheet1!$A$2:$A$6</c:f>
              <c:strCache>
                <c:ptCount val="5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42</c:v>
                </c:pt>
                <c:pt idx="2">
                  <c:v>75</c:v>
                </c:pt>
                <c:pt idx="3">
                  <c:v>55</c:v>
                </c:pt>
                <c:pt idx="4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E77-4A90-AF21-54F45B2FB8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A-0E77-4A90-AF21-54F45B2FB8B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C-0E77-4A90-AF21-54F45B2FB8B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E-0E77-4A90-AF21-54F45B2FB8B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0-0E77-4A90-AF21-54F45B2FB8B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2-0E77-4A90-AF21-54F45B2FB8BE}"/>
              </c:ext>
            </c:extLst>
          </c:dPt>
          <c:cat>
            <c:strRef>
              <c:f>Sheet1!$A$2:$A$6</c:f>
              <c:strCache>
                <c:ptCount val="5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65</c:v>
                </c:pt>
                <c:pt idx="1">
                  <c:v>58</c:v>
                </c:pt>
                <c:pt idx="2">
                  <c:v>25</c:v>
                </c:pt>
                <c:pt idx="3">
                  <c:v>45</c:v>
                </c:pt>
                <c:pt idx="4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0E77-4A90-AF21-54F45B2FB8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57966720"/>
        <c:axId val="157968256"/>
      </c:barChart>
      <c:catAx>
        <c:axId val="1579667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157968256"/>
        <c:crosses val="autoZero"/>
        <c:auto val="1"/>
        <c:lblAlgn val="ctr"/>
        <c:lblOffset val="100"/>
        <c:noMultiLvlLbl val="0"/>
      </c:catAx>
      <c:valAx>
        <c:axId val="157968256"/>
        <c:scaling>
          <c:orientation val="minMax"/>
        </c:scaling>
        <c:delete val="1"/>
        <c:axPos val="l"/>
        <c:majorGridlines>
          <c:spPr>
            <a:ln>
              <a:noFill/>
              <a:prstDash val="dash"/>
            </a:ln>
          </c:spPr>
        </c:majorGridlines>
        <c:numFmt formatCode="0%" sourceLinked="1"/>
        <c:majorTickMark val="out"/>
        <c:minorTickMark val="none"/>
        <c:tickLblPos val="nextTo"/>
        <c:crossAx val="157966720"/>
        <c:crosses val="autoZero"/>
        <c:crossBetween val="between"/>
      </c:valAx>
      <c:spPr>
        <a:noFill/>
        <a:ln w="53975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811605379762904E-2"/>
          <c:y val="1.0819367976680507E-2"/>
          <c:w val="0.96625115510484016"/>
          <c:h val="0.9853555768109099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8A432"/>
            </a:solidFill>
          </c:spPr>
          <c:explosion val="2"/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C6FC-4E23-BF5E-9D5820040C87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3-C6FC-4E23-BF5E-9D5820040C87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5-C6FC-4E23-BF5E-9D5820040C87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7-C6FC-4E23-BF5E-9D5820040C87}"/>
              </c:ext>
            </c:extLst>
          </c:dPt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30</c:v>
                </c:pt>
                <c:pt idx="2">
                  <c:v>25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6FC-4E23-BF5E-9D5820040C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51E8-404B-8A25-12D38AD908C5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51E8-404B-8A25-12D38AD908C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E8-404B-8A25-12D38AD90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BDA6-4254-AA60-5D94E1D653E5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BDA6-4254-AA60-5D94E1D653E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78</c:v>
                </c:pt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A6-4254-AA60-5D94E1D653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AC8D-42CE-968E-BA5A278568B5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AC8D-42CE-968E-BA5A278568B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8D-42CE-968E-BA5A278568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4A2A-412D-A56B-D897723112C6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4A2A-412D-A56B-D897723112C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2A-412D-A56B-D897723112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1-AAFE-498E-9520-A38E12C3889B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AAFE-498E-9520-A38E12C3889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AFE-498E-9520-A38E12C388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:a16="http://schemas.microsoft.com/office/drawing/2014/main" id="{E580C4E9-F7E1-450E-BA12-AE1B6B3594EE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28">
            <a:extLst>
              <a:ext uri="{FF2B5EF4-FFF2-40B4-BE49-F238E27FC236}">
                <a16:creationId xmlns:a16="http://schemas.microsoft.com/office/drawing/2014/main" id="{B3BBCB23-58AF-458F-BAC2-DC1BBAED23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4349" y="777240"/>
            <a:ext cx="5770675" cy="5303520"/>
          </a:xfrm>
          <a:custGeom>
            <a:avLst/>
            <a:gdLst>
              <a:gd name="connsiteX0" fmla="*/ 2651762 w 5770675"/>
              <a:gd name="connsiteY0" fmla="*/ 1143000 h 5303520"/>
              <a:gd name="connsiteX1" fmla="*/ 3718618 w 5770675"/>
              <a:gd name="connsiteY1" fmla="*/ 1584906 h 5303520"/>
              <a:gd name="connsiteX2" fmla="*/ 3798142 w 5770675"/>
              <a:gd name="connsiteY2" fmla="*/ 1672404 h 5303520"/>
              <a:gd name="connsiteX3" fmla="*/ 3100596 w 5770675"/>
              <a:gd name="connsiteY3" fmla="*/ 2137041 h 5303520"/>
              <a:gd name="connsiteX4" fmla="*/ 3035200 w 5770675"/>
              <a:gd name="connsiteY4" fmla="*/ 2083084 h 5303520"/>
              <a:gd name="connsiteX5" fmla="*/ 2651762 w 5770675"/>
              <a:gd name="connsiteY5" fmla="*/ 1965960 h 5303520"/>
              <a:gd name="connsiteX6" fmla="*/ 1965961 w 5770675"/>
              <a:gd name="connsiteY6" fmla="*/ 2651760 h 5303520"/>
              <a:gd name="connsiteX7" fmla="*/ 2651762 w 5770675"/>
              <a:gd name="connsiteY7" fmla="*/ 3337560 h 5303520"/>
              <a:gd name="connsiteX8" fmla="*/ 3337563 w 5770675"/>
              <a:gd name="connsiteY8" fmla="*/ 2651760 h 5303520"/>
              <a:gd name="connsiteX9" fmla="*/ 3323630 w 5770675"/>
              <a:gd name="connsiteY9" fmla="*/ 2513547 h 5303520"/>
              <a:gd name="connsiteX10" fmla="*/ 3288675 w 5770675"/>
              <a:gd name="connsiteY10" fmla="*/ 2400940 h 5303520"/>
              <a:gd name="connsiteX11" fmla="*/ 3981670 w 5770675"/>
              <a:gd name="connsiteY11" fmla="*/ 1939333 h 5303520"/>
              <a:gd name="connsiteX12" fmla="*/ 4041958 w 5770675"/>
              <a:gd name="connsiteY12" fmla="*/ 2064483 h 5303520"/>
              <a:gd name="connsiteX13" fmla="*/ 4160524 w 5770675"/>
              <a:gd name="connsiteY13" fmla="*/ 2651760 h 5303520"/>
              <a:gd name="connsiteX14" fmla="*/ 2651762 w 5770675"/>
              <a:gd name="connsiteY14" fmla="*/ 4160520 h 5303520"/>
              <a:gd name="connsiteX15" fmla="*/ 1143000 w 5770675"/>
              <a:gd name="connsiteY15" fmla="*/ 2651760 h 5303520"/>
              <a:gd name="connsiteX16" fmla="*/ 2651762 w 5770675"/>
              <a:gd name="connsiteY16" fmla="*/ 1143000 h 5303520"/>
              <a:gd name="connsiteX17" fmla="*/ 5192878 w 5770675"/>
              <a:gd name="connsiteY17" fmla="*/ 285077 h 5303520"/>
              <a:gd name="connsiteX18" fmla="*/ 5213453 w 5770675"/>
              <a:gd name="connsiteY18" fmla="*/ 800830 h 5303520"/>
              <a:gd name="connsiteX19" fmla="*/ 5214199 w 5770675"/>
              <a:gd name="connsiteY19" fmla="*/ 800332 h 5303520"/>
              <a:gd name="connsiteX20" fmla="*/ 5356632 w 5770675"/>
              <a:gd name="connsiteY20" fmla="*/ 828877 h 5303520"/>
              <a:gd name="connsiteX21" fmla="*/ 5328088 w 5770675"/>
              <a:gd name="connsiteY21" fmla="*/ 971310 h 5303520"/>
              <a:gd name="connsiteX22" fmla="*/ 5302676 w 5770675"/>
              <a:gd name="connsiteY22" fmla="*/ 988237 h 5303520"/>
              <a:gd name="connsiteX23" fmla="*/ 5770675 w 5770675"/>
              <a:gd name="connsiteY23" fmla="*/ 1205962 h 5303520"/>
              <a:gd name="connsiteX24" fmla="*/ 4781688 w 5770675"/>
              <a:gd name="connsiteY24" fmla="*/ 1864729 h 5303520"/>
              <a:gd name="connsiteX25" fmla="*/ 4313690 w 5770675"/>
              <a:gd name="connsiteY25" fmla="*/ 1647004 h 5303520"/>
              <a:gd name="connsiteX26" fmla="*/ 3072878 w 5770675"/>
              <a:gd name="connsiteY26" fmla="*/ 2473512 h 5303520"/>
              <a:gd name="connsiteX27" fmla="*/ 3073033 w 5770675"/>
              <a:gd name="connsiteY27" fmla="*/ 2473797 h 5303520"/>
              <a:gd name="connsiteX28" fmla="*/ 3108962 w 5770675"/>
              <a:gd name="connsiteY28" fmla="*/ 2651760 h 5303520"/>
              <a:gd name="connsiteX29" fmla="*/ 2651762 w 5770675"/>
              <a:gd name="connsiteY29" fmla="*/ 3108960 h 5303520"/>
              <a:gd name="connsiteX30" fmla="*/ 2194562 w 5770675"/>
              <a:gd name="connsiteY30" fmla="*/ 2651760 h 5303520"/>
              <a:gd name="connsiteX31" fmla="*/ 2651762 w 5770675"/>
              <a:gd name="connsiteY31" fmla="*/ 2194560 h 5303520"/>
              <a:gd name="connsiteX32" fmla="*/ 2907387 w 5770675"/>
              <a:gd name="connsiteY32" fmla="*/ 2272643 h 5303520"/>
              <a:gd name="connsiteX33" fmla="*/ 2950484 w 5770675"/>
              <a:gd name="connsiteY33" fmla="*/ 2308201 h 5303520"/>
              <a:gd name="connsiteX34" fmla="*/ 4224466 w 5770675"/>
              <a:gd name="connsiteY34" fmla="*/ 1459597 h 5303520"/>
              <a:gd name="connsiteX35" fmla="*/ 4203891 w 5770675"/>
              <a:gd name="connsiteY35" fmla="*/ 943844 h 5303520"/>
              <a:gd name="connsiteX36" fmla="*/ 2651762 w 5770675"/>
              <a:gd name="connsiteY36" fmla="*/ 0 h 5303520"/>
              <a:gd name="connsiteX37" fmla="*/ 4338530 w 5770675"/>
              <a:gd name="connsiteY37" fmla="*/ 605533 h 5303520"/>
              <a:gd name="connsiteX38" fmla="*/ 4429079 w 5770675"/>
              <a:gd name="connsiteY38" fmla="*/ 687830 h 5303520"/>
              <a:gd name="connsiteX39" fmla="*/ 4091397 w 5770675"/>
              <a:gd name="connsiteY39" fmla="*/ 912761 h 5303520"/>
              <a:gd name="connsiteX40" fmla="*/ 4113326 w 5770675"/>
              <a:gd name="connsiteY40" fmla="*/ 1462459 h 5303520"/>
              <a:gd name="connsiteX41" fmla="*/ 3990342 w 5770675"/>
              <a:gd name="connsiteY41" fmla="*/ 1544379 h 5303520"/>
              <a:gd name="connsiteX42" fmla="*/ 3880263 w 5770675"/>
              <a:gd name="connsiteY42" fmla="*/ 1423261 h 5303520"/>
              <a:gd name="connsiteX43" fmla="*/ 2651761 w 5770675"/>
              <a:gd name="connsiteY43" fmla="*/ 914400 h 5303520"/>
              <a:gd name="connsiteX44" fmla="*/ 914398 w 5770675"/>
              <a:gd name="connsiteY44" fmla="*/ 2651760 h 5303520"/>
              <a:gd name="connsiteX45" fmla="*/ 2651761 w 5770675"/>
              <a:gd name="connsiteY45" fmla="*/ 4389120 h 5303520"/>
              <a:gd name="connsiteX46" fmla="*/ 4389125 w 5770675"/>
              <a:gd name="connsiteY46" fmla="*/ 2651760 h 5303520"/>
              <a:gd name="connsiteX47" fmla="*/ 4179435 w 5770675"/>
              <a:gd name="connsiteY47" fmla="*/ 1823631 h 5303520"/>
              <a:gd name="connsiteX48" fmla="*/ 4172502 w 5770675"/>
              <a:gd name="connsiteY48" fmla="*/ 1812220 h 5303520"/>
              <a:gd name="connsiteX49" fmla="*/ 4264219 w 5770675"/>
              <a:gd name="connsiteY49" fmla="*/ 1751126 h 5303520"/>
              <a:gd name="connsiteX50" fmla="*/ 4763017 w 5770675"/>
              <a:gd name="connsiteY50" fmla="*/ 1983181 h 5303520"/>
              <a:gd name="connsiteX51" fmla="*/ 5137033 w 5770675"/>
              <a:gd name="connsiteY51" fmla="*/ 1734047 h 5303520"/>
              <a:gd name="connsiteX52" fmla="*/ 5184306 w 5770675"/>
              <a:gd name="connsiteY52" fmla="*/ 1863208 h 5303520"/>
              <a:gd name="connsiteX53" fmla="*/ 5303524 w 5770675"/>
              <a:gd name="connsiteY53" fmla="*/ 2651760 h 5303520"/>
              <a:gd name="connsiteX54" fmla="*/ 2651762 w 5770675"/>
              <a:gd name="connsiteY54" fmla="*/ 5303520 h 5303520"/>
              <a:gd name="connsiteX55" fmla="*/ 0 w 5770675"/>
              <a:gd name="connsiteY55" fmla="*/ 2651760 h 5303520"/>
              <a:gd name="connsiteX56" fmla="*/ 2651762 w 5770675"/>
              <a:gd name="connsiteY56" fmla="*/ 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770675" h="5303520">
                <a:moveTo>
                  <a:pt x="2651762" y="1143000"/>
                </a:moveTo>
                <a:cubicBezTo>
                  <a:pt x="3068395" y="1143000"/>
                  <a:pt x="3445586" y="1311874"/>
                  <a:pt x="3718618" y="1584906"/>
                </a:cubicBezTo>
                <a:lnTo>
                  <a:pt x="3798142" y="1672404"/>
                </a:lnTo>
                <a:lnTo>
                  <a:pt x="3100596" y="2137041"/>
                </a:lnTo>
                <a:lnTo>
                  <a:pt x="3035200" y="2083084"/>
                </a:lnTo>
                <a:cubicBezTo>
                  <a:pt x="2925745" y="2009138"/>
                  <a:pt x="2793796" y="1965960"/>
                  <a:pt x="2651762" y="1965960"/>
                </a:cubicBezTo>
                <a:cubicBezTo>
                  <a:pt x="2273005" y="1965960"/>
                  <a:pt x="1965961" y="2273003"/>
                  <a:pt x="1965961" y="2651760"/>
                </a:cubicBezTo>
                <a:cubicBezTo>
                  <a:pt x="1965961" y="3030517"/>
                  <a:pt x="2273005" y="3337560"/>
                  <a:pt x="2651762" y="3337560"/>
                </a:cubicBezTo>
                <a:cubicBezTo>
                  <a:pt x="3030519" y="3337560"/>
                  <a:pt x="3337563" y="3030517"/>
                  <a:pt x="3337563" y="2651760"/>
                </a:cubicBezTo>
                <a:cubicBezTo>
                  <a:pt x="3337563" y="2604416"/>
                  <a:pt x="3332766" y="2558191"/>
                  <a:pt x="3323630" y="2513547"/>
                </a:cubicBezTo>
                <a:lnTo>
                  <a:pt x="3288675" y="2400940"/>
                </a:lnTo>
                <a:lnTo>
                  <a:pt x="3981670" y="1939333"/>
                </a:lnTo>
                <a:lnTo>
                  <a:pt x="4041958" y="2064483"/>
                </a:lnTo>
                <a:cubicBezTo>
                  <a:pt x="4118306" y="2244988"/>
                  <a:pt x="4160524" y="2443444"/>
                  <a:pt x="4160524" y="2651760"/>
                </a:cubicBezTo>
                <a:cubicBezTo>
                  <a:pt x="4160524" y="3485025"/>
                  <a:pt x="3485028" y="4160520"/>
                  <a:pt x="2651762" y="4160520"/>
                </a:cubicBezTo>
                <a:cubicBezTo>
                  <a:pt x="1818496" y="4160520"/>
                  <a:pt x="1143000" y="3485025"/>
                  <a:pt x="1143000" y="2651760"/>
                </a:cubicBezTo>
                <a:cubicBezTo>
                  <a:pt x="1143000" y="1818495"/>
                  <a:pt x="1818496" y="1143000"/>
                  <a:pt x="2651762" y="1143000"/>
                </a:cubicBezTo>
                <a:close/>
                <a:moveTo>
                  <a:pt x="5192878" y="285077"/>
                </a:moveTo>
                <a:lnTo>
                  <a:pt x="5213453" y="800830"/>
                </a:lnTo>
                <a:lnTo>
                  <a:pt x="5214199" y="800332"/>
                </a:lnTo>
                <a:cubicBezTo>
                  <a:pt x="5261414" y="768883"/>
                  <a:pt x="5325183" y="781663"/>
                  <a:pt x="5356632" y="828877"/>
                </a:cubicBezTo>
                <a:cubicBezTo>
                  <a:pt x="5388082" y="876092"/>
                  <a:pt x="5375302" y="939860"/>
                  <a:pt x="5328088" y="971310"/>
                </a:cubicBezTo>
                <a:lnTo>
                  <a:pt x="5302676" y="988237"/>
                </a:lnTo>
                <a:lnTo>
                  <a:pt x="5770675" y="1205962"/>
                </a:lnTo>
                <a:lnTo>
                  <a:pt x="4781688" y="1864729"/>
                </a:lnTo>
                <a:lnTo>
                  <a:pt x="4313690" y="1647004"/>
                </a:lnTo>
                <a:lnTo>
                  <a:pt x="3072878" y="2473512"/>
                </a:lnTo>
                <a:lnTo>
                  <a:pt x="3073033" y="2473797"/>
                </a:lnTo>
                <a:cubicBezTo>
                  <a:pt x="3096169" y="2528496"/>
                  <a:pt x="3108962" y="2588634"/>
                  <a:pt x="3108962" y="2651760"/>
                </a:cubicBezTo>
                <a:cubicBezTo>
                  <a:pt x="3108962" y="2904265"/>
                  <a:pt x="2904267" y="3108960"/>
                  <a:pt x="2651762" y="3108960"/>
                </a:cubicBezTo>
                <a:cubicBezTo>
                  <a:pt x="2399257" y="3108960"/>
                  <a:pt x="2194562" y="2904265"/>
                  <a:pt x="2194562" y="2651760"/>
                </a:cubicBezTo>
                <a:cubicBezTo>
                  <a:pt x="2194562" y="2399255"/>
                  <a:pt x="2399257" y="2194560"/>
                  <a:pt x="2651762" y="2194560"/>
                </a:cubicBezTo>
                <a:cubicBezTo>
                  <a:pt x="2746452" y="2194560"/>
                  <a:pt x="2834418" y="2223345"/>
                  <a:pt x="2907387" y="2272643"/>
                </a:cubicBezTo>
                <a:lnTo>
                  <a:pt x="2950484" y="2308201"/>
                </a:lnTo>
                <a:lnTo>
                  <a:pt x="4224466" y="1459597"/>
                </a:lnTo>
                <a:lnTo>
                  <a:pt x="4203891" y="943844"/>
                </a:lnTo>
                <a:close/>
                <a:moveTo>
                  <a:pt x="2651762" y="0"/>
                </a:moveTo>
                <a:cubicBezTo>
                  <a:pt x="3292494" y="0"/>
                  <a:pt x="3880149" y="227244"/>
                  <a:pt x="4338530" y="605533"/>
                </a:cubicBezTo>
                <a:lnTo>
                  <a:pt x="4429079" y="687830"/>
                </a:lnTo>
                <a:lnTo>
                  <a:pt x="4091397" y="912761"/>
                </a:lnTo>
                <a:lnTo>
                  <a:pt x="4113326" y="1462459"/>
                </a:lnTo>
                <a:lnTo>
                  <a:pt x="3990342" y="1544379"/>
                </a:lnTo>
                <a:lnTo>
                  <a:pt x="3880263" y="1423261"/>
                </a:lnTo>
                <a:cubicBezTo>
                  <a:pt x="3565862" y="1108861"/>
                  <a:pt x="3131521" y="914400"/>
                  <a:pt x="2651761" y="914400"/>
                </a:cubicBezTo>
                <a:cubicBezTo>
                  <a:pt x="1692242" y="914400"/>
                  <a:pt x="914398" y="1692243"/>
                  <a:pt x="914398" y="2651760"/>
                </a:cubicBezTo>
                <a:cubicBezTo>
                  <a:pt x="914398" y="3611277"/>
                  <a:pt x="1692242" y="4389120"/>
                  <a:pt x="2651761" y="4389120"/>
                </a:cubicBezTo>
                <a:cubicBezTo>
                  <a:pt x="3611280" y="4389120"/>
                  <a:pt x="4389125" y="3611277"/>
                  <a:pt x="4389125" y="2651760"/>
                </a:cubicBezTo>
                <a:cubicBezTo>
                  <a:pt x="4389125" y="2351911"/>
                  <a:pt x="4313164" y="2069804"/>
                  <a:pt x="4179435" y="1823631"/>
                </a:cubicBezTo>
                <a:lnTo>
                  <a:pt x="4172502" y="1812220"/>
                </a:lnTo>
                <a:lnTo>
                  <a:pt x="4264219" y="1751126"/>
                </a:lnTo>
                <a:lnTo>
                  <a:pt x="4763017" y="1983181"/>
                </a:lnTo>
                <a:lnTo>
                  <a:pt x="5137033" y="1734047"/>
                </a:lnTo>
                <a:lnTo>
                  <a:pt x="5184306" y="1863208"/>
                </a:lnTo>
                <a:cubicBezTo>
                  <a:pt x="5261786" y="2112311"/>
                  <a:pt x="5303524" y="2377161"/>
                  <a:pt x="5303524" y="2651760"/>
                </a:cubicBezTo>
                <a:cubicBezTo>
                  <a:pt x="5303524" y="4116287"/>
                  <a:pt x="4116291" y="5303520"/>
                  <a:pt x="2651762" y="5303520"/>
                </a:cubicBezTo>
                <a:cubicBezTo>
                  <a:pt x="1187234" y="5303520"/>
                  <a:pt x="0" y="4116287"/>
                  <a:pt x="0" y="2651760"/>
                </a:cubicBezTo>
                <a:cubicBezTo>
                  <a:pt x="0" y="1187233"/>
                  <a:pt x="1187234" y="0"/>
                  <a:pt x="265176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>
            <a:extLst>
              <a:ext uri="{FF2B5EF4-FFF2-40B4-BE49-F238E27FC236}">
                <a16:creationId xmlns:a16="http://schemas.microsoft.com/office/drawing/2014/main" id="{3C5FA427-1976-4FB6-AFC8-D43650F23ACE}"/>
              </a:ext>
            </a:extLst>
          </p:cNvPr>
          <p:cNvSpPr>
            <a:spLocks/>
          </p:cNvSpPr>
          <p:nvPr userDrawn="1"/>
        </p:nvSpPr>
        <p:spPr bwMode="auto">
          <a:xfrm>
            <a:off x="5926323" y="945750"/>
            <a:ext cx="5291940" cy="5093246"/>
          </a:xfrm>
          <a:custGeom>
            <a:avLst/>
            <a:gdLst>
              <a:gd name="connsiteX0" fmla="*/ 3175848 w 6187971"/>
              <a:gd name="connsiteY0" fmla="*/ 5544922 h 5955635"/>
              <a:gd name="connsiteX1" fmla="*/ 3184857 w 6187971"/>
              <a:gd name="connsiteY1" fmla="*/ 5542997 h 5955635"/>
              <a:gd name="connsiteX2" fmla="*/ 3185794 w 6187971"/>
              <a:gd name="connsiteY2" fmla="*/ 5544792 h 5955635"/>
              <a:gd name="connsiteX3" fmla="*/ 3509992 w 6187971"/>
              <a:gd name="connsiteY3" fmla="*/ 5452506 h 5955635"/>
              <a:gd name="connsiteX4" fmla="*/ 3560810 w 6187971"/>
              <a:gd name="connsiteY4" fmla="*/ 5445094 h 5955635"/>
              <a:gd name="connsiteX5" fmla="*/ 3523318 w 6187971"/>
              <a:gd name="connsiteY5" fmla="*/ 5451849 h 5955635"/>
              <a:gd name="connsiteX6" fmla="*/ 3518813 w 6187971"/>
              <a:gd name="connsiteY6" fmla="*/ 5452811 h 5955635"/>
              <a:gd name="connsiteX7" fmla="*/ 3472811 w 6187971"/>
              <a:gd name="connsiteY7" fmla="*/ 5457929 h 5955635"/>
              <a:gd name="connsiteX8" fmla="*/ 3477314 w 6187971"/>
              <a:gd name="connsiteY8" fmla="*/ 5456967 h 5955635"/>
              <a:gd name="connsiteX9" fmla="*/ 3481818 w 6187971"/>
              <a:gd name="connsiteY9" fmla="*/ 5456005 h 5955635"/>
              <a:gd name="connsiteX10" fmla="*/ 3499835 w 6187971"/>
              <a:gd name="connsiteY10" fmla="*/ 5452156 h 5955635"/>
              <a:gd name="connsiteX11" fmla="*/ 3509992 w 6187971"/>
              <a:gd name="connsiteY11" fmla="*/ 5452506 h 5955635"/>
              <a:gd name="connsiteX12" fmla="*/ 4648965 w 6187971"/>
              <a:gd name="connsiteY12" fmla="*/ 5205864 h 5955635"/>
              <a:gd name="connsiteX13" fmla="*/ 4648375 w 6187971"/>
              <a:gd name="connsiteY13" fmla="*/ 5206776 h 5955635"/>
              <a:gd name="connsiteX14" fmla="*/ 4643871 w 6187971"/>
              <a:gd name="connsiteY14" fmla="*/ 5207738 h 5955635"/>
              <a:gd name="connsiteX15" fmla="*/ 3439358 w 6187971"/>
              <a:gd name="connsiteY15" fmla="*/ 5455658 h 5955635"/>
              <a:gd name="connsiteX16" fmla="*/ 3443861 w 6187971"/>
              <a:gd name="connsiteY16" fmla="*/ 5454695 h 5955635"/>
              <a:gd name="connsiteX17" fmla="*/ 3462839 w 6187971"/>
              <a:gd name="connsiteY17" fmla="*/ 5455350 h 5955635"/>
              <a:gd name="connsiteX18" fmla="*/ 3463802 w 6187971"/>
              <a:gd name="connsiteY18" fmla="*/ 5459854 h 5955635"/>
              <a:gd name="connsiteX19" fmla="*/ 3464764 w 6187971"/>
              <a:gd name="connsiteY19" fmla="*/ 5464358 h 5955635"/>
              <a:gd name="connsiteX20" fmla="*/ 3386270 w 6187971"/>
              <a:gd name="connsiteY20" fmla="*/ 5471708 h 5955635"/>
              <a:gd name="connsiteX21" fmla="*/ 3439358 w 6187971"/>
              <a:gd name="connsiteY21" fmla="*/ 5455658 h 5955635"/>
              <a:gd name="connsiteX22" fmla="*/ 4926827 w 6187971"/>
              <a:gd name="connsiteY22" fmla="*/ 4878836 h 5955635"/>
              <a:gd name="connsiteX23" fmla="*/ 4931331 w 6187971"/>
              <a:gd name="connsiteY23" fmla="*/ 4877874 h 5955635"/>
              <a:gd name="connsiteX24" fmla="*/ 4927253 w 6187971"/>
              <a:gd name="connsiteY24" fmla="*/ 4880833 h 5955635"/>
              <a:gd name="connsiteX25" fmla="*/ 1616921 w 6187971"/>
              <a:gd name="connsiteY25" fmla="*/ 5147987 h 5955635"/>
              <a:gd name="connsiteX26" fmla="*/ 1621158 w 6187971"/>
              <a:gd name="connsiteY26" fmla="*/ 5151791 h 5955635"/>
              <a:gd name="connsiteX27" fmla="*/ 1617883 w 6187971"/>
              <a:gd name="connsiteY27" fmla="*/ 5152491 h 5955635"/>
              <a:gd name="connsiteX28" fmla="*/ 1616921 w 6187971"/>
              <a:gd name="connsiteY28" fmla="*/ 5147987 h 5955635"/>
              <a:gd name="connsiteX29" fmla="*/ 6029280 w 6187971"/>
              <a:gd name="connsiteY29" fmla="*/ 4202957 h 5955635"/>
              <a:gd name="connsiteX30" fmla="*/ 6033742 w 6187971"/>
              <a:gd name="connsiteY30" fmla="*/ 4205846 h 5955635"/>
              <a:gd name="connsiteX31" fmla="*/ 6030850 w 6187971"/>
              <a:gd name="connsiteY31" fmla="*/ 4210306 h 5955635"/>
              <a:gd name="connsiteX32" fmla="*/ 6030065 w 6187971"/>
              <a:gd name="connsiteY32" fmla="*/ 4206631 h 5955635"/>
              <a:gd name="connsiteX33" fmla="*/ 6029280 w 6187971"/>
              <a:gd name="connsiteY33" fmla="*/ 4202957 h 5955635"/>
              <a:gd name="connsiteX34" fmla="*/ 5195431 w 6187971"/>
              <a:gd name="connsiteY34" fmla="*/ 4350487 h 5955635"/>
              <a:gd name="connsiteX35" fmla="*/ 5195619 w 6187971"/>
              <a:gd name="connsiteY35" fmla="*/ 4350447 h 5955635"/>
              <a:gd name="connsiteX36" fmla="*/ 5191889 w 6187971"/>
              <a:gd name="connsiteY36" fmla="*/ 4355954 h 5955635"/>
              <a:gd name="connsiteX37" fmla="*/ 5195431 w 6187971"/>
              <a:gd name="connsiteY37" fmla="*/ 4350487 h 5955635"/>
              <a:gd name="connsiteX38" fmla="*/ 5135887 w 6187971"/>
              <a:gd name="connsiteY38" fmla="*/ 4358358 h 5955635"/>
              <a:gd name="connsiteX39" fmla="*/ 5135916 w 6187971"/>
              <a:gd name="connsiteY39" fmla="*/ 4358493 h 5955635"/>
              <a:gd name="connsiteX40" fmla="*/ 5132374 w 6187971"/>
              <a:gd name="connsiteY40" fmla="*/ 4363959 h 5955635"/>
              <a:gd name="connsiteX41" fmla="*/ 1535232 w 6187971"/>
              <a:gd name="connsiteY41" fmla="*/ 5118342 h 5955635"/>
              <a:gd name="connsiteX42" fmla="*/ 1540699 w 6187971"/>
              <a:gd name="connsiteY42" fmla="*/ 5121884 h 5955635"/>
              <a:gd name="connsiteX43" fmla="*/ 1546166 w 6187971"/>
              <a:gd name="connsiteY43" fmla="*/ 5125426 h 5955635"/>
              <a:gd name="connsiteX44" fmla="*/ 1541661 w 6187971"/>
              <a:gd name="connsiteY44" fmla="*/ 5126389 h 5955635"/>
              <a:gd name="connsiteX45" fmla="*/ 1535232 w 6187971"/>
              <a:gd name="connsiteY45" fmla="*/ 5118342 h 5955635"/>
              <a:gd name="connsiteX46" fmla="*/ 1296561 w 6187971"/>
              <a:gd name="connsiteY46" fmla="*/ 4951097 h 5955635"/>
              <a:gd name="connsiteX47" fmla="*/ 1298982 w 6187971"/>
              <a:gd name="connsiteY47" fmla="*/ 4952173 h 5955635"/>
              <a:gd name="connsiteX48" fmla="*/ 1302760 w 6187971"/>
              <a:gd name="connsiteY48" fmla="*/ 4956076 h 5955635"/>
              <a:gd name="connsiteX49" fmla="*/ 1297293 w 6187971"/>
              <a:gd name="connsiteY49" fmla="*/ 4952534 h 5955635"/>
              <a:gd name="connsiteX50" fmla="*/ 1299553 w 6187971"/>
              <a:gd name="connsiteY50" fmla="*/ 4938864 h 5955635"/>
              <a:gd name="connsiteX51" fmla="*/ 1305339 w 6187971"/>
              <a:gd name="connsiteY51" fmla="*/ 4946105 h 5955635"/>
              <a:gd name="connsiteX52" fmla="*/ 1299715 w 6187971"/>
              <a:gd name="connsiteY52" fmla="*/ 4939066 h 5955635"/>
              <a:gd name="connsiteX53" fmla="*/ 6187039 w 6187971"/>
              <a:gd name="connsiteY53" fmla="*/ 3627519 h 5955635"/>
              <a:gd name="connsiteX54" fmla="*/ 6185137 w 6187971"/>
              <a:gd name="connsiteY54" fmla="*/ 3708609 h 5955635"/>
              <a:gd name="connsiteX55" fmla="*/ 6163816 w 6187971"/>
              <a:gd name="connsiteY55" fmla="*/ 3770795 h 5955635"/>
              <a:gd name="connsiteX56" fmla="*/ 6168279 w 6187971"/>
              <a:gd name="connsiteY56" fmla="*/ 3773684 h 5955635"/>
              <a:gd name="connsiteX57" fmla="*/ 6163279 w 6187971"/>
              <a:gd name="connsiteY57" fmla="*/ 3786278 h 5955635"/>
              <a:gd name="connsiteX58" fmla="*/ 6160387 w 6187971"/>
              <a:gd name="connsiteY58" fmla="*/ 3790738 h 5955635"/>
              <a:gd name="connsiteX59" fmla="*/ 6164064 w 6187971"/>
              <a:gd name="connsiteY59" fmla="*/ 3789953 h 5955635"/>
              <a:gd name="connsiteX60" fmla="*/ 6153775 w 6187971"/>
              <a:gd name="connsiteY60" fmla="*/ 3849782 h 5955635"/>
              <a:gd name="connsiteX61" fmla="*/ 6154561 w 6187971"/>
              <a:gd name="connsiteY61" fmla="*/ 3853456 h 5955635"/>
              <a:gd name="connsiteX62" fmla="*/ 6155346 w 6187971"/>
              <a:gd name="connsiteY62" fmla="*/ 3857131 h 5955635"/>
              <a:gd name="connsiteX63" fmla="*/ 6156131 w 6187971"/>
              <a:gd name="connsiteY63" fmla="*/ 3860805 h 5955635"/>
              <a:gd name="connsiteX64" fmla="*/ 6152454 w 6187971"/>
              <a:gd name="connsiteY64" fmla="*/ 3861591 h 5955635"/>
              <a:gd name="connsiteX65" fmla="*/ 6156916 w 6187971"/>
              <a:gd name="connsiteY65" fmla="*/ 3864480 h 5955635"/>
              <a:gd name="connsiteX66" fmla="*/ 6155841 w 6187971"/>
              <a:gd name="connsiteY66" fmla="*/ 3895446 h 5955635"/>
              <a:gd name="connsiteX67" fmla="*/ 6171873 w 6187971"/>
              <a:gd name="connsiteY67" fmla="*/ 3880495 h 5955635"/>
              <a:gd name="connsiteX68" fmla="*/ 6171604 w 6187971"/>
              <a:gd name="connsiteY68" fmla="*/ 3888236 h 5955635"/>
              <a:gd name="connsiteX69" fmla="*/ 6171470 w 6187971"/>
              <a:gd name="connsiteY69" fmla="*/ 3892106 h 5955635"/>
              <a:gd name="connsiteX70" fmla="*/ 6170551 w 6187971"/>
              <a:gd name="connsiteY70" fmla="*/ 3892303 h 5955635"/>
              <a:gd name="connsiteX71" fmla="*/ 6171336 w 6187971"/>
              <a:gd name="connsiteY71" fmla="*/ 3895977 h 5955635"/>
              <a:gd name="connsiteX72" fmla="*/ 6171470 w 6187971"/>
              <a:gd name="connsiteY72" fmla="*/ 3892106 h 5955635"/>
              <a:gd name="connsiteX73" fmla="*/ 6174228 w 6187971"/>
              <a:gd name="connsiteY73" fmla="*/ 3891517 h 5955635"/>
              <a:gd name="connsiteX74" fmla="*/ 6175013 w 6187971"/>
              <a:gd name="connsiteY74" fmla="*/ 3895192 h 5955635"/>
              <a:gd name="connsiteX75" fmla="*/ 6175798 w 6187971"/>
              <a:gd name="connsiteY75" fmla="*/ 3898866 h 5955635"/>
              <a:gd name="connsiteX76" fmla="*/ 6168691 w 6187971"/>
              <a:gd name="connsiteY76" fmla="*/ 3919595 h 5955635"/>
              <a:gd name="connsiteX77" fmla="*/ 6165799 w 6187971"/>
              <a:gd name="connsiteY77" fmla="*/ 3924055 h 5955635"/>
              <a:gd name="connsiteX78" fmla="*/ 6163691 w 6187971"/>
              <a:gd name="connsiteY78" fmla="*/ 3932189 h 5955635"/>
              <a:gd name="connsiteX79" fmla="*/ 6160799 w 6187971"/>
              <a:gd name="connsiteY79" fmla="*/ 3936650 h 5955635"/>
              <a:gd name="connsiteX80" fmla="*/ 6162906 w 6187971"/>
              <a:gd name="connsiteY80" fmla="*/ 3928515 h 5955635"/>
              <a:gd name="connsiteX81" fmla="*/ 6165014 w 6187971"/>
              <a:gd name="connsiteY81" fmla="*/ 3920380 h 5955635"/>
              <a:gd name="connsiteX82" fmla="*/ 6150552 w 6187971"/>
              <a:gd name="connsiteY82" fmla="*/ 3942681 h 5955635"/>
              <a:gd name="connsiteX83" fmla="*/ 6137165 w 6187971"/>
              <a:gd name="connsiteY83" fmla="*/ 3934015 h 5955635"/>
              <a:gd name="connsiteX84" fmla="*/ 6088449 w 6187971"/>
              <a:gd name="connsiteY84" fmla="*/ 4101948 h 5955635"/>
              <a:gd name="connsiteX85" fmla="*/ 6086341 w 6187971"/>
              <a:gd name="connsiteY85" fmla="*/ 4110083 h 5955635"/>
              <a:gd name="connsiteX86" fmla="*/ 6083449 w 6187971"/>
              <a:gd name="connsiteY86" fmla="*/ 4114542 h 5955635"/>
              <a:gd name="connsiteX87" fmla="*/ 6059236 w 6187971"/>
              <a:gd name="connsiteY87" fmla="*/ 4181188 h 5955635"/>
              <a:gd name="connsiteX88" fmla="*/ 6030808 w 6187971"/>
              <a:gd name="connsiteY88" fmla="*/ 4264104 h 5955635"/>
              <a:gd name="connsiteX89" fmla="*/ 5990563 w 6187971"/>
              <a:gd name="connsiteY89" fmla="*/ 4345702 h 5955635"/>
              <a:gd name="connsiteX90" fmla="*/ 5931641 w 6187971"/>
              <a:gd name="connsiteY90" fmla="*/ 4465868 h 5955635"/>
              <a:gd name="connsiteX91" fmla="*/ 5868547 w 6187971"/>
              <a:gd name="connsiteY91" fmla="*/ 4548506 h 5955635"/>
              <a:gd name="connsiteX92" fmla="*/ 5877224 w 6187971"/>
              <a:gd name="connsiteY92" fmla="*/ 4535125 h 5955635"/>
              <a:gd name="connsiteX93" fmla="*/ 5870655 w 6187971"/>
              <a:gd name="connsiteY93" fmla="*/ 4540371 h 5955635"/>
              <a:gd name="connsiteX94" fmla="*/ 5867762 w 6187971"/>
              <a:gd name="connsiteY94" fmla="*/ 4544831 h 5955635"/>
              <a:gd name="connsiteX95" fmla="*/ 5869870 w 6187971"/>
              <a:gd name="connsiteY95" fmla="*/ 4536697 h 5955635"/>
              <a:gd name="connsiteX96" fmla="*/ 5869085 w 6187971"/>
              <a:gd name="connsiteY96" fmla="*/ 4533022 h 5955635"/>
              <a:gd name="connsiteX97" fmla="*/ 5809916 w 6187971"/>
              <a:gd name="connsiteY97" fmla="*/ 4634032 h 5955635"/>
              <a:gd name="connsiteX98" fmla="*/ 5732112 w 6187971"/>
              <a:gd name="connsiteY98" fmla="*/ 4719811 h 5955635"/>
              <a:gd name="connsiteX99" fmla="*/ 5839913 w 6187971"/>
              <a:gd name="connsiteY99" fmla="*/ 4558465 h 5955635"/>
              <a:gd name="connsiteX100" fmla="*/ 5846236 w 6187971"/>
              <a:gd name="connsiteY100" fmla="*/ 4534062 h 5955635"/>
              <a:gd name="connsiteX101" fmla="*/ 5879621 w 6187971"/>
              <a:gd name="connsiteY101" fmla="*/ 4492350 h 5955635"/>
              <a:gd name="connsiteX102" fmla="*/ 5893835 w 6187971"/>
              <a:gd name="connsiteY102" fmla="*/ 4450893 h 5955635"/>
              <a:gd name="connsiteX103" fmla="*/ 5930898 w 6187971"/>
              <a:gd name="connsiteY103" fmla="*/ 4408396 h 5955635"/>
              <a:gd name="connsiteX104" fmla="*/ 5939823 w 6187971"/>
              <a:gd name="connsiteY104" fmla="*/ 4414173 h 5955635"/>
              <a:gd name="connsiteX105" fmla="*/ 5959284 w 6187971"/>
              <a:gd name="connsiteY105" fmla="*/ 4379279 h 5955635"/>
              <a:gd name="connsiteX106" fmla="*/ 5955607 w 6187971"/>
              <a:gd name="connsiteY106" fmla="*/ 4380064 h 5955635"/>
              <a:gd name="connsiteX107" fmla="*/ 5952715 w 6187971"/>
              <a:gd name="connsiteY107" fmla="*/ 4384525 h 5955635"/>
              <a:gd name="connsiteX108" fmla="*/ 5951930 w 6187971"/>
              <a:gd name="connsiteY108" fmla="*/ 4380850 h 5955635"/>
              <a:gd name="connsiteX109" fmla="*/ 5941683 w 6187971"/>
              <a:gd name="connsiteY109" fmla="*/ 4386882 h 5955635"/>
              <a:gd name="connsiteX110" fmla="*/ 5955359 w 6187971"/>
              <a:gd name="connsiteY110" fmla="*/ 4360907 h 5955635"/>
              <a:gd name="connsiteX111" fmla="*/ 5954574 w 6187971"/>
              <a:gd name="connsiteY111" fmla="*/ 4357232 h 5955635"/>
              <a:gd name="connsiteX112" fmla="*/ 5958251 w 6187971"/>
              <a:gd name="connsiteY112" fmla="*/ 4356446 h 5955635"/>
              <a:gd name="connsiteX113" fmla="*/ 5960359 w 6187971"/>
              <a:gd name="connsiteY113" fmla="*/ 4348312 h 5955635"/>
              <a:gd name="connsiteX114" fmla="*/ 5964036 w 6187971"/>
              <a:gd name="connsiteY114" fmla="*/ 4347527 h 5955635"/>
              <a:gd name="connsiteX115" fmla="*/ 5980357 w 6187971"/>
              <a:gd name="connsiteY115" fmla="*/ 4297935 h 5955635"/>
              <a:gd name="connsiteX116" fmla="*/ 6007959 w 6187971"/>
              <a:gd name="connsiteY116" fmla="*/ 4265143 h 5955635"/>
              <a:gd name="connsiteX117" fmla="*/ 6010851 w 6187971"/>
              <a:gd name="connsiteY117" fmla="*/ 4260683 h 5955635"/>
              <a:gd name="connsiteX118" fmla="*/ 6016636 w 6187971"/>
              <a:gd name="connsiteY118" fmla="*/ 4251763 h 5955635"/>
              <a:gd name="connsiteX119" fmla="*/ 6017421 w 6187971"/>
              <a:gd name="connsiteY119" fmla="*/ 4255437 h 5955635"/>
              <a:gd name="connsiteX120" fmla="*/ 6014528 w 6187971"/>
              <a:gd name="connsiteY120" fmla="*/ 4259898 h 5955635"/>
              <a:gd name="connsiteX121" fmla="*/ 6015313 w 6187971"/>
              <a:gd name="connsiteY121" fmla="*/ 4263572 h 5955635"/>
              <a:gd name="connsiteX122" fmla="*/ 6024528 w 6187971"/>
              <a:gd name="connsiteY122" fmla="*/ 4234709 h 5955635"/>
              <a:gd name="connsiteX123" fmla="*/ 6021635 w 6187971"/>
              <a:gd name="connsiteY123" fmla="*/ 4239169 h 5955635"/>
              <a:gd name="connsiteX124" fmla="*/ 6020850 w 6187971"/>
              <a:gd name="connsiteY124" fmla="*/ 4235494 h 5955635"/>
              <a:gd name="connsiteX125" fmla="*/ 6020065 w 6187971"/>
              <a:gd name="connsiteY125" fmla="*/ 4231820 h 5955635"/>
              <a:gd name="connsiteX126" fmla="*/ 6013496 w 6187971"/>
              <a:gd name="connsiteY126" fmla="*/ 4237066 h 5955635"/>
              <a:gd name="connsiteX127" fmla="*/ 6027957 w 6187971"/>
              <a:gd name="connsiteY127" fmla="*/ 4214766 h 5955635"/>
              <a:gd name="connsiteX128" fmla="*/ 6030850 w 6187971"/>
              <a:gd name="connsiteY128" fmla="*/ 4210306 h 5955635"/>
              <a:gd name="connsiteX129" fmla="*/ 6078987 w 6187971"/>
              <a:gd name="connsiteY129" fmla="*/ 4111654 h 5955635"/>
              <a:gd name="connsiteX130" fmla="*/ 6081879 w 6187971"/>
              <a:gd name="connsiteY130" fmla="*/ 4107194 h 5955635"/>
              <a:gd name="connsiteX131" fmla="*/ 6083986 w 6187971"/>
              <a:gd name="connsiteY131" fmla="*/ 4099059 h 5955635"/>
              <a:gd name="connsiteX132" fmla="*/ 6084771 w 6187971"/>
              <a:gd name="connsiteY132" fmla="*/ 4102733 h 5955635"/>
              <a:gd name="connsiteX133" fmla="*/ 6087953 w 6187971"/>
              <a:gd name="connsiteY133" fmla="*/ 4063633 h 5955635"/>
              <a:gd name="connsiteX134" fmla="*/ 6085846 w 6187971"/>
              <a:gd name="connsiteY134" fmla="*/ 4071767 h 5955635"/>
              <a:gd name="connsiteX135" fmla="*/ 6082169 w 6187971"/>
              <a:gd name="connsiteY135" fmla="*/ 4072553 h 5955635"/>
              <a:gd name="connsiteX136" fmla="*/ 6084276 w 6187971"/>
              <a:gd name="connsiteY136" fmla="*/ 4064419 h 5955635"/>
              <a:gd name="connsiteX137" fmla="*/ 6083990 w 6187971"/>
              <a:gd name="connsiteY137" fmla="*/ 4063082 h 5955635"/>
              <a:gd name="connsiteX138" fmla="*/ 6084968 w 6187971"/>
              <a:gd name="connsiteY138" fmla="*/ 4060909 h 5955635"/>
              <a:gd name="connsiteX139" fmla="*/ 6086383 w 6187971"/>
              <a:gd name="connsiteY139" fmla="*/ 4056284 h 5955635"/>
              <a:gd name="connsiteX140" fmla="*/ 6083491 w 6187971"/>
              <a:gd name="connsiteY140" fmla="*/ 4060744 h 5955635"/>
              <a:gd name="connsiteX141" fmla="*/ 6083990 w 6187971"/>
              <a:gd name="connsiteY141" fmla="*/ 4063082 h 5955635"/>
              <a:gd name="connsiteX142" fmla="*/ 6081384 w 6187971"/>
              <a:gd name="connsiteY142" fmla="*/ 4068878 h 5955635"/>
              <a:gd name="connsiteX143" fmla="*/ 6123530 w 6187971"/>
              <a:gd name="connsiteY143" fmla="*/ 3906191 h 5955635"/>
              <a:gd name="connsiteX144" fmla="*/ 6134315 w 6187971"/>
              <a:gd name="connsiteY144" fmla="*/ 3884676 h 5955635"/>
              <a:gd name="connsiteX145" fmla="*/ 6129067 w 6187971"/>
              <a:gd name="connsiteY145" fmla="*/ 3878113 h 5955635"/>
              <a:gd name="connsiteX146" fmla="*/ 6131959 w 6187971"/>
              <a:gd name="connsiteY146" fmla="*/ 3873653 h 5955635"/>
              <a:gd name="connsiteX147" fmla="*/ 6134066 w 6187971"/>
              <a:gd name="connsiteY147" fmla="*/ 3865519 h 5955635"/>
              <a:gd name="connsiteX148" fmla="*/ 6157494 w 6187971"/>
              <a:gd name="connsiteY148" fmla="*/ 3795198 h 5955635"/>
              <a:gd name="connsiteX149" fmla="*/ 6154602 w 6187971"/>
              <a:gd name="connsiteY149" fmla="*/ 3799658 h 5955635"/>
              <a:gd name="connsiteX150" fmla="*/ 6150140 w 6187971"/>
              <a:gd name="connsiteY150" fmla="*/ 3796769 h 5955635"/>
              <a:gd name="connsiteX151" fmla="*/ 6153032 w 6187971"/>
              <a:gd name="connsiteY151" fmla="*/ 3792310 h 5955635"/>
              <a:gd name="connsiteX152" fmla="*/ 6152247 w 6187971"/>
              <a:gd name="connsiteY152" fmla="*/ 3788635 h 5955635"/>
              <a:gd name="connsiteX153" fmla="*/ 6172783 w 6187971"/>
              <a:gd name="connsiteY153" fmla="*/ 3722774 h 5955635"/>
              <a:gd name="connsiteX154" fmla="*/ 6187039 w 6187971"/>
              <a:gd name="connsiteY154" fmla="*/ 3627519 h 5955635"/>
              <a:gd name="connsiteX155" fmla="*/ 5453639 w 6187971"/>
              <a:gd name="connsiteY155" fmla="*/ 3702176 h 5955635"/>
              <a:gd name="connsiteX156" fmla="*/ 5453774 w 6187971"/>
              <a:gd name="connsiteY156" fmla="*/ 3702469 h 5955635"/>
              <a:gd name="connsiteX157" fmla="*/ 5449948 w 6187971"/>
              <a:gd name="connsiteY157" fmla="*/ 3712116 h 5955635"/>
              <a:gd name="connsiteX158" fmla="*/ 5548423 w 6187971"/>
              <a:gd name="connsiteY158" fmla="*/ 3643981 h 5955635"/>
              <a:gd name="connsiteX159" fmla="*/ 5544882 w 6187971"/>
              <a:gd name="connsiteY159" fmla="*/ 3649448 h 5955635"/>
              <a:gd name="connsiteX160" fmla="*/ 5548423 w 6187971"/>
              <a:gd name="connsiteY160" fmla="*/ 3643981 h 5955635"/>
              <a:gd name="connsiteX161" fmla="*/ 5501782 w 6187971"/>
              <a:gd name="connsiteY161" fmla="*/ 3594005 h 5955635"/>
              <a:gd name="connsiteX162" fmla="*/ 5500844 w 6187971"/>
              <a:gd name="connsiteY162" fmla="*/ 3597631 h 5955635"/>
              <a:gd name="connsiteX163" fmla="*/ 5501806 w 6187971"/>
              <a:gd name="connsiteY163" fmla="*/ 3602135 h 5955635"/>
              <a:gd name="connsiteX164" fmla="*/ 5498264 w 6187971"/>
              <a:gd name="connsiteY164" fmla="*/ 3607601 h 5955635"/>
              <a:gd name="connsiteX165" fmla="*/ 5496339 w 6187971"/>
              <a:gd name="connsiteY165" fmla="*/ 3598593 h 5955635"/>
              <a:gd name="connsiteX166" fmla="*/ 5505531 w 6187971"/>
              <a:gd name="connsiteY166" fmla="*/ 3584407 h 5955635"/>
              <a:gd name="connsiteX167" fmla="*/ 5502887 w 6187971"/>
              <a:gd name="connsiteY167" fmla="*/ 3593074 h 5955635"/>
              <a:gd name="connsiteX168" fmla="*/ 5501782 w 6187971"/>
              <a:gd name="connsiteY168" fmla="*/ 3594005 h 5955635"/>
              <a:gd name="connsiteX169" fmla="*/ 5503423 w 6187971"/>
              <a:gd name="connsiteY169" fmla="*/ 3587661 h 5955635"/>
              <a:gd name="connsiteX170" fmla="*/ 5509363 w 6187971"/>
              <a:gd name="connsiteY170" fmla="*/ 3567553 h 5955635"/>
              <a:gd name="connsiteX171" fmla="*/ 5513086 w 6187971"/>
              <a:gd name="connsiteY171" fmla="*/ 3566758 h 5955635"/>
              <a:gd name="connsiteX172" fmla="*/ 5506965 w 6187971"/>
              <a:gd name="connsiteY172" fmla="*/ 3582195 h 5955635"/>
              <a:gd name="connsiteX173" fmla="*/ 5505531 w 6187971"/>
              <a:gd name="connsiteY173" fmla="*/ 3584407 h 5955635"/>
              <a:gd name="connsiteX174" fmla="*/ 5507691 w 6187971"/>
              <a:gd name="connsiteY174" fmla="*/ 3577329 h 5955635"/>
              <a:gd name="connsiteX175" fmla="*/ 5510688 w 6187971"/>
              <a:gd name="connsiteY175" fmla="*/ 3559800 h 5955635"/>
              <a:gd name="connsiteX176" fmla="*/ 5509363 w 6187971"/>
              <a:gd name="connsiteY176" fmla="*/ 3567553 h 5955635"/>
              <a:gd name="connsiteX177" fmla="*/ 5508582 w 6187971"/>
              <a:gd name="connsiteY177" fmla="*/ 3567720 h 5955635"/>
              <a:gd name="connsiteX178" fmla="*/ 5161932 w 6187971"/>
              <a:gd name="connsiteY178" fmla="*/ 3575847 h 5955635"/>
              <a:gd name="connsiteX179" fmla="*/ 5160517 w 6187971"/>
              <a:gd name="connsiteY179" fmla="*/ 3580472 h 5955635"/>
              <a:gd name="connsiteX180" fmla="*/ 5159539 w 6187971"/>
              <a:gd name="connsiteY180" fmla="*/ 3582645 h 5955635"/>
              <a:gd name="connsiteX181" fmla="*/ 5159040 w 6187971"/>
              <a:gd name="connsiteY181" fmla="*/ 3580307 h 5955635"/>
              <a:gd name="connsiteX182" fmla="*/ 5161932 w 6187971"/>
              <a:gd name="connsiteY182" fmla="*/ 3575847 h 5955635"/>
              <a:gd name="connsiteX183" fmla="*/ 1120688 w 6187971"/>
              <a:gd name="connsiteY183" fmla="*/ 4434529 h 5955635"/>
              <a:gd name="connsiteX184" fmla="*/ 1126155 w 6187971"/>
              <a:gd name="connsiteY184" fmla="*/ 4438070 h 5955635"/>
              <a:gd name="connsiteX185" fmla="*/ 1121651 w 6187971"/>
              <a:gd name="connsiteY185" fmla="*/ 4439032 h 5955635"/>
              <a:gd name="connsiteX186" fmla="*/ 5592057 w 6187971"/>
              <a:gd name="connsiteY186" fmla="*/ 3360201 h 5955635"/>
              <a:gd name="connsiteX187" fmla="*/ 5593625 w 6187971"/>
              <a:gd name="connsiteY187" fmla="*/ 3370584 h 5955635"/>
              <a:gd name="connsiteX188" fmla="*/ 5592663 w 6187971"/>
              <a:gd name="connsiteY188" fmla="*/ 3366081 h 5955635"/>
              <a:gd name="connsiteX189" fmla="*/ 5591701 w 6187971"/>
              <a:gd name="connsiteY189" fmla="*/ 3361577 h 5955635"/>
              <a:gd name="connsiteX190" fmla="*/ 818034 w 6187971"/>
              <a:gd name="connsiteY190" fmla="*/ 4362609 h 5955635"/>
              <a:gd name="connsiteX191" fmla="*/ 820283 w 6187971"/>
              <a:gd name="connsiteY191" fmla="*/ 4366839 h 5955635"/>
              <a:gd name="connsiteX192" fmla="*/ 818996 w 6187971"/>
              <a:gd name="connsiteY192" fmla="*/ 4367114 h 5955635"/>
              <a:gd name="connsiteX193" fmla="*/ 818034 w 6187971"/>
              <a:gd name="connsiteY193" fmla="*/ 4362609 h 5955635"/>
              <a:gd name="connsiteX194" fmla="*/ 5246100 w 6187971"/>
              <a:gd name="connsiteY194" fmla="*/ 3411866 h 5955635"/>
              <a:gd name="connsiteX195" fmla="*/ 5247019 w 6187971"/>
              <a:gd name="connsiteY195" fmla="*/ 3411670 h 5955635"/>
              <a:gd name="connsiteX196" fmla="*/ 5246885 w 6187971"/>
              <a:gd name="connsiteY196" fmla="*/ 3415540 h 5955635"/>
              <a:gd name="connsiteX197" fmla="*/ 5246100 w 6187971"/>
              <a:gd name="connsiteY197" fmla="*/ 3411866 h 5955635"/>
              <a:gd name="connsiteX198" fmla="*/ 5262588 w 6187971"/>
              <a:gd name="connsiteY198" fmla="*/ 3147082 h 5955635"/>
              <a:gd name="connsiteX199" fmla="*/ 5248332 w 6187971"/>
              <a:gd name="connsiteY199" fmla="*/ 3242337 h 5955635"/>
              <a:gd name="connsiteX200" fmla="*/ 5227796 w 6187971"/>
              <a:gd name="connsiteY200" fmla="*/ 3308198 h 5955635"/>
              <a:gd name="connsiteX201" fmla="*/ 5228581 w 6187971"/>
              <a:gd name="connsiteY201" fmla="*/ 3311872 h 5955635"/>
              <a:gd name="connsiteX202" fmla="*/ 5225689 w 6187971"/>
              <a:gd name="connsiteY202" fmla="*/ 3316332 h 5955635"/>
              <a:gd name="connsiteX203" fmla="*/ 5230152 w 6187971"/>
              <a:gd name="connsiteY203" fmla="*/ 3319222 h 5955635"/>
              <a:gd name="connsiteX204" fmla="*/ 5233044 w 6187971"/>
              <a:gd name="connsiteY204" fmla="*/ 3314761 h 5955635"/>
              <a:gd name="connsiteX205" fmla="*/ 5209615 w 6187971"/>
              <a:gd name="connsiteY205" fmla="*/ 3385082 h 5955635"/>
              <a:gd name="connsiteX206" fmla="*/ 5207509 w 6187971"/>
              <a:gd name="connsiteY206" fmla="*/ 3393216 h 5955635"/>
              <a:gd name="connsiteX207" fmla="*/ 5204616 w 6187971"/>
              <a:gd name="connsiteY207" fmla="*/ 3397676 h 5955635"/>
              <a:gd name="connsiteX208" fmla="*/ 5209864 w 6187971"/>
              <a:gd name="connsiteY208" fmla="*/ 3404240 h 5955635"/>
              <a:gd name="connsiteX209" fmla="*/ 5199079 w 6187971"/>
              <a:gd name="connsiteY209" fmla="*/ 3425754 h 5955635"/>
              <a:gd name="connsiteX210" fmla="*/ 5156933 w 6187971"/>
              <a:gd name="connsiteY210" fmla="*/ 3588442 h 5955635"/>
              <a:gd name="connsiteX211" fmla="*/ 5159539 w 6187971"/>
              <a:gd name="connsiteY211" fmla="*/ 3582645 h 5955635"/>
              <a:gd name="connsiteX212" fmla="*/ 5159825 w 6187971"/>
              <a:gd name="connsiteY212" fmla="*/ 3583982 h 5955635"/>
              <a:gd name="connsiteX213" fmla="*/ 5157718 w 6187971"/>
              <a:gd name="connsiteY213" fmla="*/ 3592116 h 5955635"/>
              <a:gd name="connsiteX214" fmla="*/ 5161395 w 6187971"/>
              <a:gd name="connsiteY214" fmla="*/ 3591330 h 5955635"/>
              <a:gd name="connsiteX215" fmla="*/ 5163502 w 6187971"/>
              <a:gd name="connsiteY215" fmla="*/ 3583196 h 5955635"/>
              <a:gd name="connsiteX216" fmla="*/ 5160320 w 6187971"/>
              <a:gd name="connsiteY216" fmla="*/ 3622296 h 5955635"/>
              <a:gd name="connsiteX217" fmla="*/ 5159535 w 6187971"/>
              <a:gd name="connsiteY217" fmla="*/ 3618622 h 5955635"/>
              <a:gd name="connsiteX218" fmla="*/ 5157428 w 6187971"/>
              <a:gd name="connsiteY218" fmla="*/ 3626757 h 5955635"/>
              <a:gd name="connsiteX219" fmla="*/ 5154536 w 6187971"/>
              <a:gd name="connsiteY219" fmla="*/ 3631216 h 5955635"/>
              <a:gd name="connsiteX220" fmla="*/ 5106399 w 6187971"/>
              <a:gd name="connsiteY220" fmla="*/ 3729869 h 5955635"/>
              <a:gd name="connsiteX221" fmla="*/ 5109291 w 6187971"/>
              <a:gd name="connsiteY221" fmla="*/ 3725408 h 5955635"/>
              <a:gd name="connsiteX222" fmla="*/ 5104829 w 6187971"/>
              <a:gd name="connsiteY222" fmla="*/ 3722520 h 5955635"/>
              <a:gd name="connsiteX223" fmla="*/ 5105614 w 6187971"/>
              <a:gd name="connsiteY223" fmla="*/ 3726194 h 5955635"/>
              <a:gd name="connsiteX224" fmla="*/ 5106399 w 6187971"/>
              <a:gd name="connsiteY224" fmla="*/ 3729869 h 5955635"/>
              <a:gd name="connsiteX225" fmla="*/ 5103506 w 6187971"/>
              <a:gd name="connsiteY225" fmla="*/ 3734329 h 5955635"/>
              <a:gd name="connsiteX226" fmla="*/ 5089045 w 6187971"/>
              <a:gd name="connsiteY226" fmla="*/ 3756628 h 5955635"/>
              <a:gd name="connsiteX227" fmla="*/ 5095614 w 6187971"/>
              <a:gd name="connsiteY227" fmla="*/ 3751383 h 5955635"/>
              <a:gd name="connsiteX228" fmla="*/ 5096399 w 6187971"/>
              <a:gd name="connsiteY228" fmla="*/ 3755057 h 5955635"/>
              <a:gd name="connsiteX229" fmla="*/ 5097184 w 6187971"/>
              <a:gd name="connsiteY229" fmla="*/ 3758732 h 5955635"/>
              <a:gd name="connsiteX230" fmla="*/ 5100077 w 6187971"/>
              <a:gd name="connsiteY230" fmla="*/ 3754271 h 5955635"/>
              <a:gd name="connsiteX231" fmla="*/ 5090862 w 6187971"/>
              <a:gd name="connsiteY231" fmla="*/ 3783135 h 5955635"/>
              <a:gd name="connsiteX232" fmla="*/ 5090077 w 6187971"/>
              <a:gd name="connsiteY232" fmla="*/ 3779461 h 5955635"/>
              <a:gd name="connsiteX233" fmla="*/ 5092970 w 6187971"/>
              <a:gd name="connsiteY233" fmla="*/ 3775001 h 5955635"/>
              <a:gd name="connsiteX234" fmla="*/ 5092185 w 6187971"/>
              <a:gd name="connsiteY234" fmla="*/ 3771327 h 5955635"/>
              <a:gd name="connsiteX235" fmla="*/ 5086400 w 6187971"/>
              <a:gd name="connsiteY235" fmla="*/ 3780246 h 5955635"/>
              <a:gd name="connsiteX236" fmla="*/ 5083508 w 6187971"/>
              <a:gd name="connsiteY236" fmla="*/ 3784706 h 5955635"/>
              <a:gd name="connsiteX237" fmla="*/ 5055907 w 6187971"/>
              <a:gd name="connsiteY237" fmla="*/ 3817497 h 5955635"/>
              <a:gd name="connsiteX238" fmla="*/ 5039585 w 6187971"/>
              <a:gd name="connsiteY238" fmla="*/ 3867090 h 5955635"/>
              <a:gd name="connsiteX239" fmla="*/ 5035908 w 6187971"/>
              <a:gd name="connsiteY239" fmla="*/ 3867875 h 5955635"/>
              <a:gd name="connsiteX240" fmla="*/ 5033801 w 6187971"/>
              <a:gd name="connsiteY240" fmla="*/ 3876009 h 5955635"/>
              <a:gd name="connsiteX241" fmla="*/ 5030123 w 6187971"/>
              <a:gd name="connsiteY241" fmla="*/ 3876795 h 5955635"/>
              <a:gd name="connsiteX242" fmla="*/ 5030908 w 6187971"/>
              <a:gd name="connsiteY242" fmla="*/ 3880470 h 5955635"/>
              <a:gd name="connsiteX243" fmla="*/ 5017232 w 6187971"/>
              <a:gd name="connsiteY243" fmla="*/ 3906445 h 5955635"/>
              <a:gd name="connsiteX244" fmla="*/ 5027479 w 6187971"/>
              <a:gd name="connsiteY244" fmla="*/ 3900413 h 5955635"/>
              <a:gd name="connsiteX245" fmla="*/ 5028264 w 6187971"/>
              <a:gd name="connsiteY245" fmla="*/ 3904088 h 5955635"/>
              <a:gd name="connsiteX246" fmla="*/ 5031156 w 6187971"/>
              <a:gd name="connsiteY246" fmla="*/ 3899627 h 5955635"/>
              <a:gd name="connsiteX247" fmla="*/ 5034833 w 6187971"/>
              <a:gd name="connsiteY247" fmla="*/ 3898841 h 5955635"/>
              <a:gd name="connsiteX248" fmla="*/ 5015372 w 6187971"/>
              <a:gd name="connsiteY248" fmla="*/ 3933736 h 5955635"/>
              <a:gd name="connsiteX249" fmla="*/ 5006447 w 6187971"/>
              <a:gd name="connsiteY249" fmla="*/ 3927959 h 5955635"/>
              <a:gd name="connsiteX250" fmla="*/ 4969384 w 6187971"/>
              <a:gd name="connsiteY250" fmla="*/ 3970456 h 5955635"/>
              <a:gd name="connsiteX251" fmla="*/ 4955170 w 6187971"/>
              <a:gd name="connsiteY251" fmla="*/ 4011913 h 5955635"/>
              <a:gd name="connsiteX252" fmla="*/ 4921785 w 6187971"/>
              <a:gd name="connsiteY252" fmla="*/ 4053624 h 5955635"/>
              <a:gd name="connsiteX253" fmla="*/ 4915463 w 6187971"/>
              <a:gd name="connsiteY253" fmla="*/ 4078028 h 5955635"/>
              <a:gd name="connsiteX254" fmla="*/ 4807661 w 6187971"/>
              <a:gd name="connsiteY254" fmla="*/ 4239374 h 5955635"/>
              <a:gd name="connsiteX255" fmla="*/ 4885465 w 6187971"/>
              <a:gd name="connsiteY255" fmla="*/ 4153594 h 5955635"/>
              <a:gd name="connsiteX256" fmla="*/ 4944634 w 6187971"/>
              <a:gd name="connsiteY256" fmla="*/ 4052585 h 5955635"/>
              <a:gd name="connsiteX257" fmla="*/ 4945419 w 6187971"/>
              <a:gd name="connsiteY257" fmla="*/ 4056260 h 5955635"/>
              <a:gd name="connsiteX258" fmla="*/ 4943311 w 6187971"/>
              <a:gd name="connsiteY258" fmla="*/ 4064394 h 5955635"/>
              <a:gd name="connsiteX259" fmla="*/ 4946204 w 6187971"/>
              <a:gd name="connsiteY259" fmla="*/ 4059934 h 5955635"/>
              <a:gd name="connsiteX260" fmla="*/ 4952773 w 6187971"/>
              <a:gd name="connsiteY260" fmla="*/ 4054689 h 5955635"/>
              <a:gd name="connsiteX261" fmla="*/ 4944096 w 6187971"/>
              <a:gd name="connsiteY261" fmla="*/ 4068069 h 5955635"/>
              <a:gd name="connsiteX262" fmla="*/ 5007190 w 6187971"/>
              <a:gd name="connsiteY262" fmla="*/ 3985431 h 5955635"/>
              <a:gd name="connsiteX263" fmla="*/ 5066112 w 6187971"/>
              <a:gd name="connsiteY263" fmla="*/ 3865264 h 5955635"/>
              <a:gd name="connsiteX264" fmla="*/ 5106357 w 6187971"/>
              <a:gd name="connsiteY264" fmla="*/ 3783667 h 5955635"/>
              <a:gd name="connsiteX265" fmla="*/ 5134785 w 6187971"/>
              <a:gd name="connsiteY265" fmla="*/ 3700752 h 5955635"/>
              <a:gd name="connsiteX266" fmla="*/ 5158998 w 6187971"/>
              <a:gd name="connsiteY266" fmla="*/ 3634105 h 5955635"/>
              <a:gd name="connsiteX267" fmla="*/ 5161890 w 6187971"/>
              <a:gd name="connsiteY267" fmla="*/ 3629645 h 5955635"/>
              <a:gd name="connsiteX268" fmla="*/ 5163998 w 6187971"/>
              <a:gd name="connsiteY268" fmla="*/ 3621510 h 5955635"/>
              <a:gd name="connsiteX269" fmla="*/ 5212714 w 6187971"/>
              <a:gd name="connsiteY269" fmla="*/ 3453577 h 5955635"/>
              <a:gd name="connsiteX270" fmla="*/ 5226101 w 6187971"/>
              <a:gd name="connsiteY270" fmla="*/ 3462243 h 5955635"/>
              <a:gd name="connsiteX271" fmla="*/ 5240563 w 6187971"/>
              <a:gd name="connsiteY271" fmla="*/ 3439944 h 5955635"/>
              <a:gd name="connsiteX272" fmla="*/ 5238456 w 6187971"/>
              <a:gd name="connsiteY272" fmla="*/ 3448077 h 5955635"/>
              <a:gd name="connsiteX273" fmla="*/ 5236348 w 6187971"/>
              <a:gd name="connsiteY273" fmla="*/ 3456212 h 5955635"/>
              <a:gd name="connsiteX274" fmla="*/ 5239241 w 6187971"/>
              <a:gd name="connsiteY274" fmla="*/ 3451752 h 5955635"/>
              <a:gd name="connsiteX275" fmla="*/ 5241348 w 6187971"/>
              <a:gd name="connsiteY275" fmla="*/ 3443618 h 5955635"/>
              <a:gd name="connsiteX276" fmla="*/ 5244240 w 6187971"/>
              <a:gd name="connsiteY276" fmla="*/ 3439158 h 5955635"/>
              <a:gd name="connsiteX277" fmla="*/ 5251347 w 6187971"/>
              <a:gd name="connsiteY277" fmla="*/ 3418429 h 5955635"/>
              <a:gd name="connsiteX278" fmla="*/ 5250562 w 6187971"/>
              <a:gd name="connsiteY278" fmla="*/ 3414755 h 5955635"/>
              <a:gd name="connsiteX279" fmla="*/ 5249777 w 6187971"/>
              <a:gd name="connsiteY279" fmla="*/ 3411081 h 5955635"/>
              <a:gd name="connsiteX280" fmla="*/ 5247019 w 6187971"/>
              <a:gd name="connsiteY280" fmla="*/ 3411670 h 5955635"/>
              <a:gd name="connsiteX281" fmla="*/ 5247153 w 6187971"/>
              <a:gd name="connsiteY281" fmla="*/ 3407799 h 5955635"/>
              <a:gd name="connsiteX282" fmla="*/ 5247422 w 6187971"/>
              <a:gd name="connsiteY282" fmla="*/ 3400057 h 5955635"/>
              <a:gd name="connsiteX283" fmla="*/ 5231391 w 6187971"/>
              <a:gd name="connsiteY283" fmla="*/ 3415009 h 5955635"/>
              <a:gd name="connsiteX284" fmla="*/ 5232465 w 6187971"/>
              <a:gd name="connsiteY284" fmla="*/ 3384043 h 5955635"/>
              <a:gd name="connsiteX285" fmla="*/ 5228003 w 6187971"/>
              <a:gd name="connsiteY285" fmla="*/ 3381153 h 5955635"/>
              <a:gd name="connsiteX286" fmla="*/ 5231680 w 6187971"/>
              <a:gd name="connsiteY286" fmla="*/ 3380368 h 5955635"/>
              <a:gd name="connsiteX287" fmla="*/ 5230895 w 6187971"/>
              <a:gd name="connsiteY287" fmla="*/ 3376694 h 5955635"/>
              <a:gd name="connsiteX288" fmla="*/ 5230110 w 6187971"/>
              <a:gd name="connsiteY288" fmla="*/ 3373020 h 5955635"/>
              <a:gd name="connsiteX289" fmla="*/ 5229324 w 6187971"/>
              <a:gd name="connsiteY289" fmla="*/ 3369345 h 5955635"/>
              <a:gd name="connsiteX290" fmla="*/ 5239613 w 6187971"/>
              <a:gd name="connsiteY290" fmla="*/ 3309515 h 5955635"/>
              <a:gd name="connsiteX291" fmla="*/ 5235936 w 6187971"/>
              <a:gd name="connsiteY291" fmla="*/ 3310301 h 5955635"/>
              <a:gd name="connsiteX292" fmla="*/ 5238828 w 6187971"/>
              <a:gd name="connsiteY292" fmla="*/ 3305841 h 5955635"/>
              <a:gd name="connsiteX293" fmla="*/ 5243828 w 6187971"/>
              <a:gd name="connsiteY293" fmla="*/ 3293247 h 5955635"/>
              <a:gd name="connsiteX294" fmla="*/ 5239366 w 6187971"/>
              <a:gd name="connsiteY294" fmla="*/ 3290358 h 5955635"/>
              <a:gd name="connsiteX295" fmla="*/ 5260687 w 6187971"/>
              <a:gd name="connsiteY295" fmla="*/ 3228171 h 5955635"/>
              <a:gd name="connsiteX296" fmla="*/ 5262588 w 6187971"/>
              <a:gd name="connsiteY296" fmla="*/ 3147082 h 5955635"/>
              <a:gd name="connsiteX297" fmla="*/ 869439 w 6187971"/>
              <a:gd name="connsiteY297" fmla="*/ 3941889 h 5955635"/>
              <a:gd name="connsiteX298" fmla="*/ 870401 w 6187971"/>
              <a:gd name="connsiteY298" fmla="*/ 3946393 h 5955635"/>
              <a:gd name="connsiteX299" fmla="*/ 869247 w 6187971"/>
              <a:gd name="connsiteY299" fmla="*/ 3944432 h 5955635"/>
              <a:gd name="connsiteX300" fmla="*/ 5600071 w 6187971"/>
              <a:gd name="connsiteY300" fmla="*/ 2827600 h 5955635"/>
              <a:gd name="connsiteX301" fmla="*/ 5601033 w 6187971"/>
              <a:gd name="connsiteY301" fmla="*/ 2832105 h 5955635"/>
              <a:gd name="connsiteX302" fmla="*/ 5600701 w 6187971"/>
              <a:gd name="connsiteY302" fmla="*/ 2831889 h 5955635"/>
              <a:gd name="connsiteX303" fmla="*/ 5594604 w 6187971"/>
              <a:gd name="connsiteY303" fmla="*/ 2824058 h 5955635"/>
              <a:gd name="connsiteX304" fmla="*/ 5594817 w 6187971"/>
              <a:gd name="connsiteY304" fmla="*/ 2824013 h 5955635"/>
              <a:gd name="connsiteX305" fmla="*/ 5595567 w 6187971"/>
              <a:gd name="connsiteY305" fmla="*/ 2828563 h 5955635"/>
              <a:gd name="connsiteX306" fmla="*/ 5594604 w 6187971"/>
              <a:gd name="connsiteY306" fmla="*/ 2824058 h 5955635"/>
              <a:gd name="connsiteX307" fmla="*/ 756958 w 6187971"/>
              <a:gd name="connsiteY307" fmla="*/ 3768116 h 5955635"/>
              <a:gd name="connsiteX308" fmla="*/ 764349 w 6187971"/>
              <a:gd name="connsiteY308" fmla="*/ 3780665 h 5955635"/>
              <a:gd name="connsiteX309" fmla="*/ 759845 w 6187971"/>
              <a:gd name="connsiteY309" fmla="*/ 3781628 h 5955635"/>
              <a:gd name="connsiteX310" fmla="*/ 5540370 w 6187971"/>
              <a:gd name="connsiteY310" fmla="*/ 2614293 h 5955635"/>
              <a:gd name="connsiteX311" fmla="*/ 5545837 w 6187971"/>
              <a:gd name="connsiteY311" fmla="*/ 2617834 h 5955635"/>
              <a:gd name="connsiteX312" fmla="*/ 5541332 w 6187971"/>
              <a:gd name="connsiteY312" fmla="*/ 2618797 h 5955635"/>
              <a:gd name="connsiteX313" fmla="*/ 5540370 w 6187971"/>
              <a:gd name="connsiteY313" fmla="*/ 2614293 h 5955635"/>
              <a:gd name="connsiteX314" fmla="*/ 5744362 w 6187971"/>
              <a:gd name="connsiteY314" fmla="*/ 2533034 h 5955635"/>
              <a:gd name="connsiteX315" fmla="*/ 5751754 w 6187971"/>
              <a:gd name="connsiteY315" fmla="*/ 2545583 h 5955635"/>
              <a:gd name="connsiteX316" fmla="*/ 5770344 w 6187971"/>
              <a:gd name="connsiteY316" fmla="*/ 2654643 h 5955635"/>
              <a:gd name="connsiteX317" fmla="*/ 5792210 w 6187971"/>
              <a:gd name="connsiteY317" fmla="*/ 2668810 h 5955635"/>
              <a:gd name="connsiteX318" fmla="*/ 5800215 w 6187971"/>
              <a:gd name="connsiteY318" fmla="*/ 2728325 h 5955635"/>
              <a:gd name="connsiteX319" fmla="*/ 5803450 w 6187971"/>
              <a:gd name="connsiteY319" fmla="*/ 2699375 h 5955635"/>
              <a:gd name="connsiteX320" fmla="*/ 5811149 w 6187971"/>
              <a:gd name="connsiteY320" fmla="*/ 2735408 h 5955635"/>
              <a:gd name="connsiteX321" fmla="*/ 5820811 w 6187971"/>
              <a:gd name="connsiteY321" fmla="*/ 2714505 h 5955635"/>
              <a:gd name="connsiteX322" fmla="*/ 5838358 w 6187971"/>
              <a:gd name="connsiteY322" fmla="*/ 2950947 h 5955635"/>
              <a:gd name="connsiteX323" fmla="*/ 5838665 w 6187971"/>
              <a:gd name="connsiteY323" fmla="*/ 2974430 h 5955635"/>
              <a:gd name="connsiteX324" fmla="*/ 4638016 w 6187971"/>
              <a:gd name="connsiteY324" fmla="*/ 5312600 h 5955635"/>
              <a:gd name="connsiteX325" fmla="*/ 4633512 w 6187971"/>
              <a:gd name="connsiteY325" fmla="*/ 5313563 h 5955635"/>
              <a:gd name="connsiteX326" fmla="*/ 4629008 w 6187971"/>
              <a:gd name="connsiteY326" fmla="*/ 5314525 h 5955635"/>
              <a:gd name="connsiteX327" fmla="*/ 4623541 w 6187971"/>
              <a:gd name="connsiteY327" fmla="*/ 5310984 h 5955635"/>
              <a:gd name="connsiteX328" fmla="*/ 4631588 w 6187971"/>
              <a:gd name="connsiteY328" fmla="*/ 5304555 h 5955635"/>
              <a:gd name="connsiteX329" fmla="*/ 4629663 w 6187971"/>
              <a:gd name="connsiteY329" fmla="*/ 5295546 h 5955635"/>
              <a:gd name="connsiteX330" fmla="*/ 4621617 w 6187971"/>
              <a:gd name="connsiteY330" fmla="*/ 5301975 h 5955635"/>
              <a:gd name="connsiteX331" fmla="*/ 4618076 w 6187971"/>
              <a:gd name="connsiteY331" fmla="*/ 5307442 h 5955635"/>
              <a:gd name="connsiteX332" fmla="*/ 4613571 w 6187971"/>
              <a:gd name="connsiteY332" fmla="*/ 5308404 h 5955635"/>
              <a:gd name="connsiteX333" fmla="*/ 4599097 w 6187971"/>
              <a:gd name="connsiteY333" fmla="*/ 5306787 h 5955635"/>
              <a:gd name="connsiteX334" fmla="*/ 4597479 w 6187971"/>
              <a:gd name="connsiteY334" fmla="*/ 5321261 h 5955635"/>
              <a:gd name="connsiteX335" fmla="*/ 4605526 w 6187971"/>
              <a:gd name="connsiteY335" fmla="*/ 5314833 h 5955635"/>
              <a:gd name="connsiteX336" fmla="*/ 4602946 w 6187971"/>
              <a:gd name="connsiteY336" fmla="*/ 5324803 h 5955635"/>
              <a:gd name="connsiteX337" fmla="*/ 4615496 w 6187971"/>
              <a:gd name="connsiteY337" fmla="*/ 5317412 h 5955635"/>
              <a:gd name="connsiteX338" fmla="*/ 4619038 w 6187971"/>
              <a:gd name="connsiteY338" fmla="*/ 5311946 h 5955635"/>
              <a:gd name="connsiteX339" fmla="*/ 4616458 w 6187971"/>
              <a:gd name="connsiteY339" fmla="*/ 5321916 h 5955635"/>
              <a:gd name="connsiteX340" fmla="*/ 4611954 w 6187971"/>
              <a:gd name="connsiteY340" fmla="*/ 5322878 h 5955635"/>
              <a:gd name="connsiteX341" fmla="*/ 4608413 w 6187971"/>
              <a:gd name="connsiteY341" fmla="*/ 5328345 h 5955635"/>
              <a:gd name="connsiteX342" fmla="*/ 4609375 w 6187971"/>
              <a:gd name="connsiteY342" fmla="*/ 5332848 h 5955635"/>
              <a:gd name="connsiteX343" fmla="*/ 4413078 w 6187971"/>
              <a:gd name="connsiteY343" fmla="*/ 5450140 h 5955635"/>
              <a:gd name="connsiteX344" fmla="*/ 4398604 w 6187971"/>
              <a:gd name="connsiteY344" fmla="*/ 5448524 h 5955635"/>
              <a:gd name="connsiteX345" fmla="*/ 4399566 w 6187971"/>
              <a:gd name="connsiteY345" fmla="*/ 5453027 h 5955635"/>
              <a:gd name="connsiteX346" fmla="*/ 3692038 w 6187971"/>
              <a:gd name="connsiteY346" fmla="*/ 5712509 h 5955635"/>
              <a:gd name="connsiteX347" fmla="*/ 1989514 w 6187971"/>
              <a:gd name="connsiteY347" fmla="*/ 5525218 h 5955635"/>
              <a:gd name="connsiteX348" fmla="*/ 2003026 w 6187971"/>
              <a:gd name="connsiteY348" fmla="*/ 5522331 h 5955635"/>
              <a:gd name="connsiteX349" fmla="*/ 1925842 w 6187971"/>
              <a:gd name="connsiteY349" fmla="*/ 5491725 h 5955635"/>
              <a:gd name="connsiteX350" fmla="*/ 1926804 w 6187971"/>
              <a:gd name="connsiteY350" fmla="*/ 5496229 h 5955635"/>
              <a:gd name="connsiteX351" fmla="*/ 1836763 w 6187971"/>
              <a:gd name="connsiteY351" fmla="*/ 5449531 h 5955635"/>
              <a:gd name="connsiteX352" fmla="*/ 1783061 w 6187971"/>
              <a:gd name="connsiteY352" fmla="*/ 5418617 h 5955635"/>
              <a:gd name="connsiteX353" fmla="*/ 1777595 w 6187971"/>
              <a:gd name="connsiteY353" fmla="*/ 5415075 h 5955635"/>
              <a:gd name="connsiteX354" fmla="*/ 1773091 w 6187971"/>
              <a:gd name="connsiteY354" fmla="*/ 5416038 h 5955635"/>
              <a:gd name="connsiteX355" fmla="*/ 1766662 w 6187971"/>
              <a:gd name="connsiteY355" fmla="*/ 5407992 h 5955635"/>
              <a:gd name="connsiteX356" fmla="*/ 1740293 w 6187971"/>
              <a:gd name="connsiteY356" fmla="*/ 5394787 h 5955635"/>
              <a:gd name="connsiteX357" fmla="*/ 1664727 w 6187971"/>
              <a:gd name="connsiteY357" fmla="*/ 5349706 h 5955635"/>
              <a:gd name="connsiteX358" fmla="*/ 1631929 w 6187971"/>
              <a:gd name="connsiteY358" fmla="*/ 5328456 h 5955635"/>
              <a:gd name="connsiteX359" fmla="*/ 1565371 w 6187971"/>
              <a:gd name="connsiteY359" fmla="*/ 5281450 h 5955635"/>
              <a:gd name="connsiteX360" fmla="*/ 1569874 w 6187971"/>
              <a:gd name="connsiteY360" fmla="*/ 5280488 h 5955635"/>
              <a:gd name="connsiteX361" fmla="*/ 1554437 w 6187971"/>
              <a:gd name="connsiteY361" fmla="*/ 5274367 h 5955635"/>
              <a:gd name="connsiteX362" fmla="*/ 1044223 w 6187971"/>
              <a:gd name="connsiteY362" fmla="*/ 4804087 h 5955635"/>
              <a:gd name="connsiteX363" fmla="*/ 631951 w 6187971"/>
              <a:gd name="connsiteY363" fmla="*/ 4086820 h 5955635"/>
              <a:gd name="connsiteX364" fmla="*/ 635493 w 6187971"/>
              <a:gd name="connsiteY364" fmla="*/ 4081353 h 5955635"/>
              <a:gd name="connsiteX365" fmla="*/ 700742 w 6187971"/>
              <a:gd name="connsiteY365" fmla="*/ 4166316 h 5955635"/>
              <a:gd name="connsiteX366" fmla="*/ 711982 w 6187971"/>
              <a:gd name="connsiteY366" fmla="*/ 4196882 h 5955635"/>
              <a:gd name="connsiteX367" fmla="*/ 706515 w 6187971"/>
              <a:gd name="connsiteY367" fmla="*/ 4193340 h 5955635"/>
              <a:gd name="connsiteX368" fmla="*/ 702011 w 6187971"/>
              <a:gd name="connsiteY368" fmla="*/ 4194302 h 5955635"/>
              <a:gd name="connsiteX369" fmla="*/ 707478 w 6187971"/>
              <a:gd name="connsiteY369" fmla="*/ 4197844 h 5955635"/>
              <a:gd name="connsiteX370" fmla="*/ 708440 w 6187971"/>
              <a:gd name="connsiteY370" fmla="*/ 4202348 h 5955635"/>
              <a:gd name="connsiteX371" fmla="*/ 713906 w 6187971"/>
              <a:gd name="connsiteY371" fmla="*/ 4205890 h 5955635"/>
              <a:gd name="connsiteX372" fmla="*/ 732229 w 6187971"/>
              <a:gd name="connsiteY372" fmla="*/ 4225523 h 5955635"/>
              <a:gd name="connsiteX373" fmla="*/ 750861 w 6187971"/>
              <a:gd name="connsiteY373" fmla="*/ 4268639 h 5955635"/>
              <a:gd name="connsiteX374" fmla="*/ 759869 w 6187971"/>
              <a:gd name="connsiteY374" fmla="*/ 4266714 h 5955635"/>
              <a:gd name="connsiteX375" fmla="*/ 761138 w 6187971"/>
              <a:gd name="connsiteY375" fmla="*/ 4294702 h 5955635"/>
              <a:gd name="connsiteX376" fmla="*/ 770454 w 6187971"/>
              <a:gd name="connsiteY376" fmla="*/ 4316259 h 5955635"/>
              <a:gd name="connsiteX377" fmla="*/ 788122 w 6187971"/>
              <a:gd name="connsiteY377" fmla="*/ 4354871 h 5955635"/>
              <a:gd name="connsiteX378" fmla="*/ 816723 w 6187971"/>
              <a:gd name="connsiteY378" fmla="*/ 4400567 h 5955635"/>
              <a:gd name="connsiteX379" fmla="*/ 845324 w 6187971"/>
              <a:gd name="connsiteY379" fmla="*/ 4446262 h 5955635"/>
              <a:gd name="connsiteX380" fmla="*/ 848211 w 6187971"/>
              <a:gd name="connsiteY380" fmla="*/ 4459775 h 5955635"/>
              <a:gd name="connsiteX381" fmla="*/ 865572 w 6187971"/>
              <a:gd name="connsiteY381" fmla="*/ 4474903 h 5955635"/>
              <a:gd name="connsiteX382" fmla="*/ 883599 w 6187971"/>
              <a:gd name="connsiteY382" fmla="*/ 4512777 h 5955635"/>
              <a:gd name="connsiteX383" fmla="*/ 885976 w 6187971"/>
              <a:gd name="connsiteY383" fmla="*/ 4526170 h 5955635"/>
              <a:gd name="connsiteX384" fmla="*/ 885567 w 6187971"/>
              <a:gd name="connsiteY384" fmla="*/ 4525764 h 5955635"/>
              <a:gd name="connsiteX385" fmla="*/ 881591 w 6187971"/>
              <a:gd name="connsiteY385" fmla="*/ 4516811 h 5955635"/>
              <a:gd name="connsiteX386" fmla="*/ 877775 w 6187971"/>
              <a:gd name="connsiteY386" fmla="*/ 4509974 h 5955635"/>
              <a:gd name="connsiteX387" fmla="*/ 877625 w 6187971"/>
              <a:gd name="connsiteY387" fmla="*/ 4517880 h 5955635"/>
              <a:gd name="connsiteX388" fmla="*/ 885567 w 6187971"/>
              <a:gd name="connsiteY388" fmla="*/ 4525764 h 5955635"/>
              <a:gd name="connsiteX389" fmla="*/ 886128 w 6187971"/>
              <a:gd name="connsiteY389" fmla="*/ 4527028 h 5955635"/>
              <a:gd name="connsiteX390" fmla="*/ 885976 w 6187971"/>
              <a:gd name="connsiteY390" fmla="*/ 4526170 h 5955635"/>
              <a:gd name="connsiteX391" fmla="*/ 888178 w 6187971"/>
              <a:gd name="connsiteY391" fmla="*/ 4528356 h 5955635"/>
              <a:gd name="connsiteX392" fmla="*/ 894482 w 6187971"/>
              <a:gd name="connsiteY392" fmla="*/ 4544081 h 5955635"/>
              <a:gd name="connsiteX393" fmla="*/ 933053 w 6187971"/>
              <a:gd name="connsiteY393" fmla="*/ 4592357 h 5955635"/>
              <a:gd name="connsiteX394" fmla="*/ 934015 w 6187971"/>
              <a:gd name="connsiteY394" fmla="*/ 4596860 h 5955635"/>
              <a:gd name="connsiteX395" fmla="*/ 934978 w 6187971"/>
              <a:gd name="connsiteY395" fmla="*/ 4601364 h 5955635"/>
              <a:gd name="connsiteX396" fmla="*/ 939482 w 6187971"/>
              <a:gd name="connsiteY396" fmla="*/ 4600402 h 5955635"/>
              <a:gd name="connsiteX397" fmla="*/ 946872 w 6187971"/>
              <a:gd name="connsiteY397" fmla="*/ 4612952 h 5955635"/>
              <a:gd name="connsiteX398" fmla="*/ 955226 w 6187971"/>
              <a:gd name="connsiteY398" fmla="*/ 4630006 h 5955635"/>
              <a:gd name="connsiteX399" fmla="*/ 998301 w 6187971"/>
              <a:gd name="connsiteY399" fmla="*/ 4677318 h 5955635"/>
              <a:gd name="connsiteX400" fmla="*/ 1008272 w 6187971"/>
              <a:gd name="connsiteY400" fmla="*/ 4679898 h 5955635"/>
              <a:gd name="connsiteX401" fmla="*/ 1003768 w 6187971"/>
              <a:gd name="connsiteY401" fmla="*/ 4680860 h 5955635"/>
              <a:gd name="connsiteX402" fmla="*/ 999264 w 6187971"/>
              <a:gd name="connsiteY402" fmla="*/ 4681823 h 5955635"/>
              <a:gd name="connsiteX403" fmla="*/ 1005693 w 6187971"/>
              <a:gd name="connsiteY403" fmla="*/ 4689868 h 5955635"/>
              <a:gd name="connsiteX404" fmla="*/ 1010197 w 6187971"/>
              <a:gd name="connsiteY404" fmla="*/ 4688906 h 5955635"/>
              <a:gd name="connsiteX405" fmla="*/ 1011159 w 6187971"/>
              <a:gd name="connsiteY405" fmla="*/ 4693410 h 5955635"/>
              <a:gd name="connsiteX406" fmla="*/ 1068054 w 6187971"/>
              <a:gd name="connsiteY406" fmla="*/ 4761319 h 5955635"/>
              <a:gd name="connsiteX407" fmla="*/ 1070941 w 6187971"/>
              <a:gd name="connsiteY407" fmla="*/ 4774831 h 5955635"/>
              <a:gd name="connsiteX408" fmla="*/ 1088302 w 6187971"/>
              <a:gd name="connsiteY408" fmla="*/ 4789960 h 5955635"/>
              <a:gd name="connsiteX409" fmla="*/ 1082836 w 6187971"/>
              <a:gd name="connsiteY409" fmla="*/ 4786418 h 5955635"/>
              <a:gd name="connsiteX410" fmla="*/ 1084761 w 6187971"/>
              <a:gd name="connsiteY410" fmla="*/ 4795426 h 5955635"/>
              <a:gd name="connsiteX411" fmla="*/ 1089264 w 6187971"/>
              <a:gd name="connsiteY411" fmla="*/ 4794464 h 5955635"/>
              <a:gd name="connsiteX412" fmla="*/ 1090227 w 6187971"/>
              <a:gd name="connsiteY412" fmla="*/ 4798968 h 5955635"/>
              <a:gd name="connsiteX413" fmla="*/ 1121407 w 6187971"/>
              <a:gd name="connsiteY413" fmla="*/ 4834693 h 5955635"/>
              <a:gd name="connsiteX414" fmla="*/ 1169950 w 6187971"/>
              <a:gd name="connsiteY414" fmla="*/ 4885547 h 5955635"/>
              <a:gd name="connsiteX415" fmla="*/ 1230080 w 6187971"/>
              <a:gd name="connsiteY415" fmla="*/ 4924507 h 5955635"/>
              <a:gd name="connsiteX416" fmla="*/ 1183462 w 6187971"/>
              <a:gd name="connsiteY416" fmla="*/ 4882661 h 5955635"/>
              <a:gd name="connsiteX417" fmla="*/ 1187004 w 6187971"/>
              <a:gd name="connsiteY417" fmla="*/ 4877195 h 5955635"/>
              <a:gd name="connsiteX418" fmla="*/ 1176071 w 6187971"/>
              <a:gd name="connsiteY418" fmla="*/ 4870111 h 5955635"/>
              <a:gd name="connsiteX419" fmla="*/ 1103738 w 6187971"/>
              <a:gd name="connsiteY419" fmla="*/ 4796081 h 5955635"/>
              <a:gd name="connsiteX420" fmla="*/ 1102776 w 6187971"/>
              <a:gd name="connsiteY420" fmla="*/ 4791577 h 5955635"/>
              <a:gd name="connsiteX421" fmla="*/ 1101814 w 6187971"/>
              <a:gd name="connsiteY421" fmla="*/ 4787074 h 5955635"/>
              <a:gd name="connsiteX422" fmla="*/ 1097311 w 6187971"/>
              <a:gd name="connsiteY422" fmla="*/ 4788036 h 5955635"/>
              <a:gd name="connsiteX423" fmla="*/ 1052310 w 6187971"/>
              <a:gd name="connsiteY423" fmla="*/ 4731715 h 5955635"/>
              <a:gd name="connsiteX424" fmla="*/ 1062280 w 6187971"/>
              <a:gd name="connsiteY424" fmla="*/ 4734295 h 5955635"/>
              <a:gd name="connsiteX425" fmla="*/ 1044919 w 6187971"/>
              <a:gd name="connsiteY425" fmla="*/ 4719165 h 5955635"/>
              <a:gd name="connsiteX426" fmla="*/ 1049423 w 6187971"/>
              <a:gd name="connsiteY426" fmla="*/ 4718203 h 5955635"/>
              <a:gd name="connsiteX427" fmla="*/ 1048461 w 6187971"/>
              <a:gd name="connsiteY427" fmla="*/ 4713698 h 5955635"/>
              <a:gd name="connsiteX428" fmla="*/ 1042995 w 6187971"/>
              <a:gd name="connsiteY428" fmla="*/ 4710157 h 5955635"/>
              <a:gd name="connsiteX429" fmla="*/ 1038491 w 6187971"/>
              <a:gd name="connsiteY429" fmla="*/ 4711120 h 5955635"/>
              <a:gd name="connsiteX430" fmla="*/ 952032 w 6187971"/>
              <a:gd name="connsiteY430" fmla="*/ 4593011 h 5955635"/>
              <a:gd name="connsiteX431" fmla="*/ 951070 w 6187971"/>
              <a:gd name="connsiteY431" fmla="*/ 4588508 h 5955635"/>
              <a:gd name="connsiteX432" fmla="*/ 945603 w 6187971"/>
              <a:gd name="connsiteY432" fmla="*/ 4584966 h 5955635"/>
              <a:gd name="connsiteX433" fmla="*/ 923430 w 6187971"/>
              <a:gd name="connsiteY433" fmla="*/ 4547316 h 5955635"/>
              <a:gd name="connsiteX434" fmla="*/ 922468 w 6187971"/>
              <a:gd name="connsiteY434" fmla="*/ 4542812 h 5955635"/>
              <a:gd name="connsiteX435" fmla="*/ 921506 w 6187971"/>
              <a:gd name="connsiteY435" fmla="*/ 4538307 h 5955635"/>
              <a:gd name="connsiteX436" fmla="*/ 917002 w 6187971"/>
              <a:gd name="connsiteY436" fmla="*/ 4539270 h 5955635"/>
              <a:gd name="connsiteX437" fmla="*/ 903182 w 6187971"/>
              <a:gd name="connsiteY437" fmla="*/ 4518674 h 5955635"/>
              <a:gd name="connsiteX438" fmla="*/ 906724 w 6187971"/>
              <a:gd name="connsiteY438" fmla="*/ 4513208 h 5955635"/>
              <a:gd name="connsiteX439" fmla="*/ 835702 w 6187971"/>
              <a:gd name="connsiteY439" fmla="*/ 4401222 h 5955635"/>
              <a:gd name="connsiteX440" fmla="*/ 840206 w 6187971"/>
              <a:gd name="connsiteY440" fmla="*/ 4400260 h 5955635"/>
              <a:gd name="connsiteX441" fmla="*/ 839244 w 6187971"/>
              <a:gd name="connsiteY441" fmla="*/ 4395755 h 5955635"/>
              <a:gd name="connsiteX442" fmla="*/ 833777 w 6187971"/>
              <a:gd name="connsiteY442" fmla="*/ 4392213 h 5955635"/>
              <a:gd name="connsiteX443" fmla="*/ 822708 w 6187971"/>
              <a:gd name="connsiteY443" fmla="*/ 4371399 h 5955635"/>
              <a:gd name="connsiteX444" fmla="*/ 820283 w 6187971"/>
              <a:gd name="connsiteY444" fmla="*/ 4366839 h 5955635"/>
              <a:gd name="connsiteX445" fmla="*/ 823500 w 6187971"/>
              <a:gd name="connsiteY445" fmla="*/ 4366151 h 5955635"/>
              <a:gd name="connsiteX446" fmla="*/ 822538 w 6187971"/>
              <a:gd name="connsiteY446" fmla="*/ 4361647 h 5955635"/>
              <a:gd name="connsiteX447" fmla="*/ 817071 w 6187971"/>
              <a:gd name="connsiteY447" fmla="*/ 4358106 h 5955635"/>
              <a:gd name="connsiteX448" fmla="*/ 811605 w 6187971"/>
              <a:gd name="connsiteY448" fmla="*/ 4354564 h 5955635"/>
              <a:gd name="connsiteX449" fmla="*/ 801327 w 6187971"/>
              <a:gd name="connsiteY449" fmla="*/ 4328502 h 5955635"/>
              <a:gd name="connsiteX450" fmla="*/ 756982 w 6187971"/>
              <a:gd name="connsiteY450" fmla="*/ 4253202 h 5955635"/>
              <a:gd name="connsiteX451" fmla="*/ 761486 w 6187971"/>
              <a:gd name="connsiteY451" fmla="*/ 4252240 h 5955635"/>
              <a:gd name="connsiteX452" fmla="*/ 762448 w 6187971"/>
              <a:gd name="connsiteY452" fmla="*/ 4256744 h 5955635"/>
              <a:gd name="connsiteX453" fmla="*/ 767914 w 6187971"/>
              <a:gd name="connsiteY453" fmla="*/ 4260286 h 5955635"/>
              <a:gd name="connsiteX454" fmla="*/ 765989 w 6187971"/>
              <a:gd name="connsiteY454" fmla="*/ 4251278 h 5955635"/>
              <a:gd name="connsiteX455" fmla="*/ 759562 w 6187971"/>
              <a:gd name="connsiteY455" fmla="*/ 4243232 h 5955635"/>
              <a:gd name="connsiteX456" fmla="*/ 751208 w 6187971"/>
              <a:gd name="connsiteY456" fmla="*/ 4226178 h 5955635"/>
              <a:gd name="connsiteX457" fmla="*/ 745742 w 6187971"/>
              <a:gd name="connsiteY457" fmla="*/ 4222636 h 5955635"/>
              <a:gd name="connsiteX458" fmla="*/ 747666 w 6187971"/>
              <a:gd name="connsiteY458" fmla="*/ 4231645 h 5955635"/>
              <a:gd name="connsiteX459" fmla="*/ 734810 w 6187971"/>
              <a:gd name="connsiteY459" fmla="*/ 4215553 h 5955635"/>
              <a:gd name="connsiteX460" fmla="*/ 730960 w 6187971"/>
              <a:gd name="connsiteY460" fmla="*/ 4197536 h 5955635"/>
              <a:gd name="connsiteX461" fmla="*/ 724531 w 6187971"/>
              <a:gd name="connsiteY461" fmla="*/ 4189491 h 5955635"/>
              <a:gd name="connsiteX462" fmla="*/ 729998 w 6187971"/>
              <a:gd name="connsiteY462" fmla="*/ 4193033 h 5955635"/>
              <a:gd name="connsiteX463" fmla="*/ 729691 w 6187971"/>
              <a:gd name="connsiteY463" fmla="*/ 4169550 h 5955635"/>
              <a:gd name="connsiteX464" fmla="*/ 769532 w 6187971"/>
              <a:gd name="connsiteY464" fmla="*/ 4245812 h 5955635"/>
              <a:gd name="connsiteX465" fmla="*/ 808104 w 6187971"/>
              <a:gd name="connsiteY465" fmla="*/ 4294087 h 5955635"/>
              <a:gd name="connsiteX466" fmla="*/ 804909 w 6187971"/>
              <a:gd name="connsiteY466" fmla="*/ 4257092 h 5955635"/>
              <a:gd name="connsiteX467" fmla="*/ 954652 w 6187971"/>
              <a:gd name="connsiteY467" fmla="*/ 4517097 h 5955635"/>
              <a:gd name="connsiteX468" fmla="*/ 951110 w 6187971"/>
              <a:gd name="connsiteY468" fmla="*/ 4522564 h 5955635"/>
              <a:gd name="connsiteX469" fmla="*/ 950148 w 6187971"/>
              <a:gd name="connsiteY469" fmla="*/ 4518059 h 5955635"/>
              <a:gd name="connsiteX470" fmla="*/ 945643 w 6187971"/>
              <a:gd name="connsiteY470" fmla="*/ 4519022 h 5955635"/>
              <a:gd name="connsiteX471" fmla="*/ 947568 w 6187971"/>
              <a:gd name="connsiteY471" fmla="*/ 4528030 h 5955635"/>
              <a:gd name="connsiteX472" fmla="*/ 950455 w 6187971"/>
              <a:gd name="connsiteY472" fmla="*/ 4541543 h 5955635"/>
              <a:gd name="connsiteX473" fmla="*/ 971358 w 6187971"/>
              <a:gd name="connsiteY473" fmla="*/ 4551205 h 5955635"/>
              <a:gd name="connsiteX474" fmla="*/ 972320 w 6187971"/>
              <a:gd name="connsiteY474" fmla="*/ 4555710 h 5955635"/>
              <a:gd name="connsiteX475" fmla="*/ 973282 w 6187971"/>
              <a:gd name="connsiteY475" fmla="*/ 4560213 h 5955635"/>
              <a:gd name="connsiteX476" fmla="*/ 979711 w 6187971"/>
              <a:gd name="connsiteY476" fmla="*/ 4568259 h 5955635"/>
              <a:gd name="connsiteX477" fmla="*/ 986140 w 6187971"/>
              <a:gd name="connsiteY477" fmla="*/ 4576305 h 5955635"/>
              <a:gd name="connsiteX478" fmla="*/ 996417 w 6187971"/>
              <a:gd name="connsiteY478" fmla="*/ 4602367 h 5955635"/>
              <a:gd name="connsiteX479" fmla="*/ 990952 w 6187971"/>
              <a:gd name="connsiteY479" fmla="*/ 4598826 h 5955635"/>
              <a:gd name="connsiteX480" fmla="*/ 991914 w 6187971"/>
              <a:gd name="connsiteY480" fmla="*/ 4603329 h 5955635"/>
              <a:gd name="connsiteX481" fmla="*/ 997379 w 6187971"/>
              <a:gd name="connsiteY481" fmla="*/ 4606871 h 5955635"/>
              <a:gd name="connsiteX482" fmla="*/ 1010237 w 6187971"/>
              <a:gd name="connsiteY482" fmla="*/ 4622963 h 5955635"/>
              <a:gd name="connsiteX483" fmla="*/ 1011200 w 6187971"/>
              <a:gd name="connsiteY483" fmla="*/ 4627466 h 5955635"/>
              <a:gd name="connsiteX484" fmla="*/ 1017628 w 6187971"/>
              <a:gd name="connsiteY484" fmla="*/ 4635513 h 5955635"/>
              <a:gd name="connsiteX485" fmla="*/ 1023094 w 6187971"/>
              <a:gd name="connsiteY485" fmla="*/ 4639054 h 5955635"/>
              <a:gd name="connsiteX486" fmla="*/ 1022132 w 6187971"/>
              <a:gd name="connsiteY486" fmla="*/ 4634551 h 5955635"/>
              <a:gd name="connsiteX487" fmla="*/ 1029523 w 6187971"/>
              <a:gd name="connsiteY487" fmla="*/ 4647100 h 5955635"/>
              <a:gd name="connsiteX488" fmla="*/ 1034027 w 6187971"/>
              <a:gd name="connsiteY488" fmla="*/ 4646138 h 5955635"/>
              <a:gd name="connsiteX489" fmla="*/ 1040455 w 6187971"/>
              <a:gd name="connsiteY489" fmla="*/ 4654184 h 5955635"/>
              <a:gd name="connsiteX490" fmla="*/ 1041417 w 6187971"/>
              <a:gd name="connsiteY490" fmla="*/ 4658688 h 5955635"/>
              <a:gd name="connsiteX491" fmla="*/ 1042380 w 6187971"/>
              <a:gd name="connsiteY491" fmla="*/ 4663192 h 5955635"/>
              <a:gd name="connsiteX492" fmla="*/ 1047846 w 6187971"/>
              <a:gd name="connsiteY492" fmla="*/ 4666733 h 5955635"/>
              <a:gd name="connsiteX493" fmla="*/ 1046884 w 6187971"/>
              <a:gd name="connsiteY493" fmla="*/ 4662230 h 5955635"/>
              <a:gd name="connsiteX494" fmla="*/ 1089960 w 6187971"/>
              <a:gd name="connsiteY494" fmla="*/ 4709542 h 5955635"/>
              <a:gd name="connsiteX495" fmla="*/ 1096388 w 6187971"/>
              <a:gd name="connsiteY495" fmla="*/ 4717588 h 5955635"/>
              <a:gd name="connsiteX496" fmla="*/ 1101855 w 6187971"/>
              <a:gd name="connsiteY496" fmla="*/ 4721130 h 5955635"/>
              <a:gd name="connsiteX497" fmla="*/ 1100893 w 6187971"/>
              <a:gd name="connsiteY497" fmla="*/ 4716625 h 5955635"/>
              <a:gd name="connsiteX498" fmla="*/ 1099931 w 6187971"/>
              <a:gd name="connsiteY498" fmla="*/ 4712122 h 5955635"/>
              <a:gd name="connsiteX499" fmla="*/ 1157788 w 6187971"/>
              <a:gd name="connsiteY499" fmla="*/ 4784534 h 5955635"/>
              <a:gd name="connsiteX500" fmla="*/ 1178691 w 6187971"/>
              <a:gd name="connsiteY500" fmla="*/ 4794197 h 5955635"/>
              <a:gd name="connsiteX501" fmla="*/ 1186082 w 6187971"/>
              <a:gd name="connsiteY501" fmla="*/ 4806747 h 5955635"/>
              <a:gd name="connsiteX502" fmla="*/ 1205368 w 6187971"/>
              <a:gd name="connsiteY502" fmla="*/ 4830884 h 5955635"/>
              <a:gd name="connsiteX503" fmla="*/ 1226271 w 6187971"/>
              <a:gd name="connsiteY503" fmla="*/ 4840547 h 5955635"/>
              <a:gd name="connsiteX504" fmla="*/ 1241052 w 6187971"/>
              <a:gd name="connsiteY504" fmla="*/ 4865648 h 5955635"/>
              <a:gd name="connsiteX505" fmla="*/ 1235587 w 6187971"/>
              <a:gd name="connsiteY505" fmla="*/ 4862105 h 5955635"/>
              <a:gd name="connsiteX506" fmla="*/ 1230120 w 6187971"/>
              <a:gd name="connsiteY506" fmla="*/ 4858563 h 5955635"/>
              <a:gd name="connsiteX507" fmla="*/ 1232045 w 6187971"/>
              <a:gd name="connsiteY507" fmla="*/ 4867572 h 5955635"/>
              <a:gd name="connsiteX508" fmla="*/ 1238474 w 6187971"/>
              <a:gd name="connsiteY508" fmla="*/ 4875617 h 5955635"/>
              <a:gd name="connsiteX509" fmla="*/ 1222074 w 6187971"/>
              <a:gd name="connsiteY509" fmla="*/ 4864992 h 5955635"/>
              <a:gd name="connsiteX510" fmla="*/ 1243939 w 6187971"/>
              <a:gd name="connsiteY510" fmla="*/ 4879160 h 5955635"/>
              <a:gd name="connsiteX511" fmla="*/ 1249406 w 6187971"/>
              <a:gd name="connsiteY511" fmla="*/ 4882701 h 5955635"/>
              <a:gd name="connsiteX512" fmla="*/ 1260338 w 6187971"/>
              <a:gd name="connsiteY512" fmla="*/ 4889785 h 5955635"/>
              <a:gd name="connsiteX513" fmla="*/ 1259376 w 6187971"/>
              <a:gd name="connsiteY513" fmla="*/ 4885281 h 5955635"/>
              <a:gd name="connsiteX514" fmla="*/ 1253910 w 6187971"/>
              <a:gd name="connsiteY514" fmla="*/ 4881738 h 5955635"/>
              <a:gd name="connsiteX515" fmla="*/ 1252948 w 6187971"/>
              <a:gd name="connsiteY515" fmla="*/ 4877235 h 5955635"/>
              <a:gd name="connsiteX516" fmla="*/ 1270309 w 6187971"/>
              <a:gd name="connsiteY516" fmla="*/ 4892364 h 5955635"/>
              <a:gd name="connsiteX517" fmla="*/ 1266460 w 6187971"/>
              <a:gd name="connsiteY517" fmla="*/ 4874348 h 5955635"/>
              <a:gd name="connsiteX518" fmla="*/ 1286708 w 6187971"/>
              <a:gd name="connsiteY518" fmla="*/ 4902990 h 5955635"/>
              <a:gd name="connsiteX519" fmla="*/ 1282203 w 6187971"/>
              <a:gd name="connsiteY519" fmla="*/ 4903952 h 5955635"/>
              <a:gd name="connsiteX520" fmla="*/ 1272233 w 6187971"/>
              <a:gd name="connsiteY520" fmla="*/ 4901372 h 5955635"/>
              <a:gd name="connsiteX521" fmla="*/ 1278662 w 6187971"/>
              <a:gd name="connsiteY521" fmla="*/ 4909418 h 5955635"/>
              <a:gd name="connsiteX522" fmla="*/ 1285090 w 6187971"/>
              <a:gd name="connsiteY522" fmla="*/ 4917464 h 5955635"/>
              <a:gd name="connsiteX523" fmla="*/ 1280587 w 6187971"/>
              <a:gd name="connsiteY523" fmla="*/ 4918427 h 5955635"/>
              <a:gd name="connsiteX524" fmla="*/ 1287015 w 6187971"/>
              <a:gd name="connsiteY524" fmla="*/ 4926472 h 5955635"/>
              <a:gd name="connsiteX525" fmla="*/ 1291519 w 6187971"/>
              <a:gd name="connsiteY525" fmla="*/ 4925510 h 5955635"/>
              <a:gd name="connsiteX526" fmla="*/ 1292481 w 6187971"/>
              <a:gd name="connsiteY526" fmla="*/ 4930014 h 5955635"/>
              <a:gd name="connsiteX527" fmla="*/ 1298910 w 6187971"/>
              <a:gd name="connsiteY527" fmla="*/ 4938059 h 5955635"/>
              <a:gd name="connsiteX528" fmla="*/ 1292356 w 6187971"/>
              <a:gd name="connsiteY528" fmla="*/ 4937694 h 5955635"/>
              <a:gd name="connsiteX529" fmla="*/ 1289901 w 6187971"/>
              <a:gd name="connsiteY529" fmla="*/ 4939984 h 5955635"/>
              <a:gd name="connsiteX530" fmla="*/ 1293236 w 6187971"/>
              <a:gd name="connsiteY530" fmla="*/ 4944571 h 5955635"/>
              <a:gd name="connsiteX531" fmla="*/ 1296561 w 6187971"/>
              <a:gd name="connsiteY531" fmla="*/ 4951097 h 5955635"/>
              <a:gd name="connsiteX532" fmla="*/ 1291826 w 6187971"/>
              <a:gd name="connsiteY532" fmla="*/ 4948992 h 5955635"/>
              <a:gd name="connsiteX533" fmla="*/ 1310150 w 6187971"/>
              <a:gd name="connsiteY533" fmla="*/ 4968626 h 5955635"/>
              <a:gd name="connsiteX534" fmla="*/ 1315616 w 6187971"/>
              <a:gd name="connsiteY534" fmla="*/ 4972168 h 5955635"/>
              <a:gd name="connsiteX535" fmla="*/ 1316579 w 6187971"/>
              <a:gd name="connsiteY535" fmla="*/ 4976671 h 5955635"/>
              <a:gd name="connsiteX536" fmla="*/ 1321083 w 6187971"/>
              <a:gd name="connsiteY536" fmla="*/ 4975709 h 5955635"/>
              <a:gd name="connsiteX537" fmla="*/ 1315616 w 6187971"/>
              <a:gd name="connsiteY537" fmla="*/ 4972168 h 5955635"/>
              <a:gd name="connsiteX538" fmla="*/ 1302760 w 6187971"/>
              <a:gd name="connsiteY538" fmla="*/ 4956076 h 5955635"/>
              <a:gd name="connsiteX539" fmla="*/ 1308226 w 6187971"/>
              <a:gd name="connsiteY539" fmla="*/ 4959618 h 5955635"/>
              <a:gd name="connsiteX540" fmla="*/ 1317234 w 6187971"/>
              <a:gd name="connsiteY540" fmla="*/ 4957694 h 5955635"/>
              <a:gd name="connsiteX541" fmla="*/ 1310805 w 6187971"/>
              <a:gd name="connsiteY541" fmla="*/ 4949647 h 5955635"/>
              <a:gd name="connsiteX542" fmla="*/ 1305339 w 6187971"/>
              <a:gd name="connsiteY542" fmla="*/ 4946105 h 5955635"/>
              <a:gd name="connsiteX543" fmla="*/ 1296986 w 6187971"/>
              <a:gd name="connsiteY543" fmla="*/ 4929052 h 5955635"/>
              <a:gd name="connsiteX544" fmla="*/ 1302452 w 6187971"/>
              <a:gd name="connsiteY544" fmla="*/ 4932593 h 5955635"/>
              <a:gd name="connsiteX545" fmla="*/ 1301490 w 6187971"/>
              <a:gd name="connsiteY545" fmla="*/ 4928089 h 5955635"/>
              <a:gd name="connsiteX546" fmla="*/ 1300528 w 6187971"/>
              <a:gd name="connsiteY546" fmla="*/ 4923585 h 5955635"/>
              <a:gd name="connsiteX547" fmla="*/ 1295061 w 6187971"/>
              <a:gd name="connsiteY547" fmla="*/ 4920043 h 5955635"/>
              <a:gd name="connsiteX548" fmla="*/ 1293137 w 6187971"/>
              <a:gd name="connsiteY548" fmla="*/ 4911035 h 5955635"/>
              <a:gd name="connsiteX549" fmla="*/ 1322392 w 6187971"/>
              <a:gd name="connsiteY549" fmla="*/ 4937753 h 5955635"/>
              <a:gd name="connsiteX550" fmla="*/ 1317889 w 6187971"/>
              <a:gd name="connsiteY550" fmla="*/ 4938715 h 5955635"/>
              <a:gd name="connsiteX551" fmla="*/ 1318851 w 6187971"/>
              <a:gd name="connsiteY551" fmla="*/ 4943218 h 5955635"/>
              <a:gd name="connsiteX552" fmla="*/ 1323354 w 6187971"/>
              <a:gd name="connsiteY552" fmla="*/ 4942256 h 5955635"/>
              <a:gd name="connsiteX553" fmla="*/ 1324317 w 6187971"/>
              <a:gd name="connsiteY553" fmla="*/ 4946760 h 5955635"/>
              <a:gd name="connsiteX554" fmla="*/ 1328821 w 6187971"/>
              <a:gd name="connsiteY554" fmla="*/ 4945798 h 5955635"/>
              <a:gd name="connsiteX555" fmla="*/ 1342641 w 6187971"/>
              <a:gd name="connsiteY555" fmla="*/ 4966394 h 5955635"/>
              <a:gd name="connsiteX556" fmla="*/ 1343603 w 6187971"/>
              <a:gd name="connsiteY556" fmla="*/ 4970897 h 5955635"/>
              <a:gd name="connsiteX557" fmla="*/ 1349069 w 6187971"/>
              <a:gd name="connsiteY557" fmla="*/ 4974440 h 5955635"/>
              <a:gd name="connsiteX558" fmla="*/ 1348107 w 6187971"/>
              <a:gd name="connsiteY558" fmla="*/ 4969935 h 5955635"/>
              <a:gd name="connsiteX559" fmla="*/ 1370935 w 6187971"/>
              <a:gd name="connsiteY559" fmla="*/ 4988607 h 5955635"/>
              <a:gd name="connsiteX560" fmla="*/ 1377363 w 6187971"/>
              <a:gd name="connsiteY560" fmla="*/ 4996652 h 5955635"/>
              <a:gd name="connsiteX561" fmla="*/ 1376401 w 6187971"/>
              <a:gd name="connsiteY561" fmla="*/ 4992149 h 5955635"/>
              <a:gd name="connsiteX562" fmla="*/ 1397304 w 6187971"/>
              <a:gd name="connsiteY562" fmla="*/ 5001812 h 5955635"/>
              <a:gd name="connsiteX563" fmla="*/ 1457741 w 6187971"/>
              <a:gd name="connsiteY563" fmla="*/ 5064254 h 5955635"/>
              <a:gd name="connsiteX564" fmla="*/ 1462246 w 6187971"/>
              <a:gd name="connsiteY564" fmla="*/ 5063292 h 5955635"/>
              <a:gd name="connsiteX565" fmla="*/ 1467712 w 6187971"/>
              <a:gd name="connsiteY565" fmla="*/ 5066833 h 5955635"/>
              <a:gd name="connsiteX566" fmla="*/ 1498892 w 6187971"/>
              <a:gd name="connsiteY566" fmla="*/ 5102559 h 5955635"/>
              <a:gd name="connsiteX567" fmla="*/ 1507901 w 6187971"/>
              <a:gd name="connsiteY567" fmla="*/ 5100634 h 5955635"/>
              <a:gd name="connsiteX568" fmla="*/ 1509826 w 6187971"/>
              <a:gd name="connsiteY568" fmla="*/ 5109642 h 5955635"/>
              <a:gd name="connsiteX569" fmla="*/ 1525262 w 6187971"/>
              <a:gd name="connsiteY569" fmla="*/ 5115763 h 5955635"/>
              <a:gd name="connsiteX570" fmla="*/ 1520758 w 6187971"/>
              <a:gd name="connsiteY570" fmla="*/ 5116725 h 5955635"/>
              <a:gd name="connsiteX571" fmla="*/ 1527187 w 6187971"/>
              <a:gd name="connsiteY571" fmla="*/ 5124771 h 5955635"/>
              <a:gd name="connsiteX572" fmla="*/ 1531691 w 6187971"/>
              <a:gd name="connsiteY572" fmla="*/ 5123809 h 5955635"/>
              <a:gd name="connsiteX573" fmla="*/ 1565451 w 6187971"/>
              <a:gd name="connsiteY573" fmla="*/ 5149564 h 5955635"/>
              <a:gd name="connsiteX574" fmla="*/ 1558060 w 6187971"/>
              <a:gd name="connsiteY574" fmla="*/ 5137014 h 5955635"/>
              <a:gd name="connsiteX575" fmla="*/ 1537157 w 6187971"/>
              <a:gd name="connsiteY575" fmla="*/ 5127351 h 5955635"/>
              <a:gd name="connsiteX576" fmla="*/ 1542623 w 6187971"/>
              <a:gd name="connsiteY576" fmla="*/ 5130892 h 5955635"/>
              <a:gd name="connsiteX577" fmla="*/ 1548090 w 6187971"/>
              <a:gd name="connsiteY577" fmla="*/ 5134434 h 5955635"/>
              <a:gd name="connsiteX578" fmla="*/ 1546166 w 6187971"/>
              <a:gd name="connsiteY578" fmla="*/ 5125426 h 5955635"/>
              <a:gd name="connsiteX579" fmla="*/ 1551631 w 6187971"/>
              <a:gd name="connsiteY579" fmla="*/ 5128968 h 5955635"/>
              <a:gd name="connsiteX580" fmla="*/ 1550669 w 6187971"/>
              <a:gd name="connsiteY580" fmla="*/ 5124464 h 5955635"/>
              <a:gd name="connsiteX581" fmla="*/ 1545203 w 6187971"/>
              <a:gd name="connsiteY581" fmla="*/ 5120922 h 5955635"/>
              <a:gd name="connsiteX582" fmla="*/ 1539737 w 6187971"/>
              <a:gd name="connsiteY582" fmla="*/ 5117380 h 5955635"/>
              <a:gd name="connsiteX583" fmla="*/ 1554211 w 6187971"/>
              <a:gd name="connsiteY583" fmla="*/ 5118998 h 5955635"/>
              <a:gd name="connsiteX584" fmla="*/ 1555173 w 6187971"/>
              <a:gd name="connsiteY584" fmla="*/ 5123502 h 5955635"/>
              <a:gd name="connsiteX585" fmla="*/ 1556135 w 6187971"/>
              <a:gd name="connsiteY585" fmla="*/ 5128005 h 5955635"/>
              <a:gd name="connsiteX586" fmla="*/ 1571572 w 6187971"/>
              <a:gd name="connsiteY586" fmla="*/ 5134127 h 5955635"/>
              <a:gd name="connsiteX587" fmla="*/ 1570610 w 6187971"/>
              <a:gd name="connsiteY587" fmla="*/ 5129623 h 5955635"/>
              <a:gd name="connsiteX588" fmla="*/ 1569648 w 6187971"/>
              <a:gd name="connsiteY588" fmla="*/ 5125119 h 5955635"/>
              <a:gd name="connsiteX589" fmla="*/ 1587010 w 6187971"/>
              <a:gd name="connsiteY589" fmla="*/ 5140248 h 5955635"/>
              <a:gd name="connsiteX590" fmla="*/ 1587972 w 6187971"/>
              <a:gd name="connsiteY590" fmla="*/ 5144752 h 5955635"/>
              <a:gd name="connsiteX591" fmla="*/ 1593438 w 6187971"/>
              <a:gd name="connsiteY591" fmla="*/ 5148294 h 5955635"/>
              <a:gd name="connsiteX592" fmla="*/ 1598904 w 6187971"/>
              <a:gd name="connsiteY592" fmla="*/ 5151836 h 5955635"/>
              <a:gd name="connsiteX593" fmla="*/ 1610799 w 6187971"/>
              <a:gd name="connsiteY593" fmla="*/ 5163423 h 5955635"/>
              <a:gd name="connsiteX594" fmla="*/ 1638786 w 6187971"/>
              <a:gd name="connsiteY594" fmla="*/ 5162154 h 5955635"/>
              <a:gd name="connsiteX595" fmla="*/ 1628575 w 6187971"/>
              <a:gd name="connsiteY595" fmla="*/ 5158449 h 5955635"/>
              <a:gd name="connsiteX596" fmla="*/ 1621158 w 6187971"/>
              <a:gd name="connsiteY596" fmla="*/ 5151791 h 5955635"/>
              <a:gd name="connsiteX597" fmla="*/ 1626891 w 6187971"/>
              <a:gd name="connsiteY597" fmla="*/ 5150566 h 5955635"/>
              <a:gd name="connsiteX598" fmla="*/ 1698916 w 6187971"/>
              <a:gd name="connsiteY598" fmla="*/ 5201113 h 5955635"/>
              <a:gd name="connsiteX599" fmla="*/ 1704383 w 6187971"/>
              <a:gd name="connsiteY599" fmla="*/ 5204655 h 5955635"/>
              <a:gd name="connsiteX600" fmla="*/ 1695374 w 6187971"/>
              <a:gd name="connsiteY600" fmla="*/ 5206579 h 5955635"/>
              <a:gd name="connsiteX601" fmla="*/ 1713697 w 6187971"/>
              <a:gd name="connsiteY601" fmla="*/ 5226213 h 5955635"/>
              <a:gd name="connsiteX602" fmla="*/ 1734601 w 6187971"/>
              <a:gd name="connsiteY602" fmla="*/ 5235876 h 5955635"/>
              <a:gd name="connsiteX603" fmla="*/ 1739105 w 6187971"/>
              <a:gd name="connsiteY603" fmla="*/ 5234914 h 5955635"/>
              <a:gd name="connsiteX604" fmla="*/ 1743608 w 6187971"/>
              <a:gd name="connsiteY604" fmla="*/ 5233952 h 5955635"/>
              <a:gd name="connsiteX605" fmla="*/ 1765474 w 6187971"/>
              <a:gd name="connsiteY605" fmla="*/ 5248118 h 5955635"/>
              <a:gd name="connsiteX606" fmla="*/ 1774483 w 6187971"/>
              <a:gd name="connsiteY606" fmla="*/ 5246193 h 5955635"/>
              <a:gd name="connsiteX607" fmla="*/ 1840078 w 6187971"/>
              <a:gd name="connsiteY607" fmla="*/ 5288696 h 5955635"/>
              <a:gd name="connsiteX608" fmla="*/ 1860019 w 6187971"/>
              <a:gd name="connsiteY608" fmla="*/ 5293854 h 5955635"/>
              <a:gd name="connsiteX609" fmla="*/ 1872877 w 6187971"/>
              <a:gd name="connsiteY609" fmla="*/ 5309946 h 5955635"/>
              <a:gd name="connsiteX610" fmla="*/ 2056500 w 6187971"/>
              <a:gd name="connsiteY610" fmla="*/ 5397876 h 5955635"/>
              <a:gd name="connsiteX611" fmla="*/ 2135609 w 6187971"/>
              <a:gd name="connsiteY611" fmla="*/ 5437490 h 5955635"/>
              <a:gd name="connsiteX612" fmla="*/ 2180957 w 6187971"/>
              <a:gd name="connsiteY612" fmla="*/ 5451349 h 5955635"/>
              <a:gd name="connsiteX613" fmla="*/ 2187385 w 6187971"/>
              <a:gd name="connsiteY613" fmla="*/ 5459396 h 5955635"/>
              <a:gd name="connsiteX614" fmla="*/ 2228229 w 6187971"/>
              <a:gd name="connsiteY614" fmla="*/ 5474217 h 5955635"/>
              <a:gd name="connsiteX615" fmla="*/ 2305413 w 6187971"/>
              <a:gd name="connsiteY615" fmla="*/ 5504824 h 5955635"/>
              <a:gd name="connsiteX616" fmla="*/ 2473293 w 6187971"/>
              <a:gd name="connsiteY616" fmla="*/ 5563150 h 5955635"/>
              <a:gd name="connsiteX617" fmla="*/ 2572035 w 6187971"/>
              <a:gd name="connsiteY617" fmla="*/ 5584441 h 5955635"/>
              <a:gd name="connsiteX618" fmla="*/ 2679785 w 6187971"/>
              <a:gd name="connsiteY618" fmla="*/ 5603808 h 5955635"/>
              <a:gd name="connsiteX619" fmla="*/ 2856366 w 6187971"/>
              <a:gd name="connsiteY619" fmla="*/ 5636726 h 5955635"/>
              <a:gd name="connsiteX620" fmla="*/ 2989216 w 6187971"/>
              <a:gd name="connsiteY620" fmla="*/ 5641311 h 5955635"/>
              <a:gd name="connsiteX621" fmla="*/ 3079605 w 6187971"/>
              <a:gd name="connsiteY621" fmla="*/ 5645548 h 5955635"/>
              <a:gd name="connsiteX622" fmla="*/ 3189935 w 6187971"/>
              <a:gd name="connsiteY622" fmla="*/ 5654944 h 5955635"/>
              <a:gd name="connsiteX623" fmla="*/ 3300264 w 6187971"/>
              <a:gd name="connsiteY623" fmla="*/ 5664340 h 5955635"/>
              <a:gd name="connsiteX624" fmla="*/ 3342726 w 6187971"/>
              <a:gd name="connsiteY624" fmla="*/ 5664687 h 5955635"/>
              <a:gd name="connsiteX625" fmla="*/ 3412212 w 6187971"/>
              <a:gd name="connsiteY625" fmla="*/ 5659262 h 5955635"/>
              <a:gd name="connsiteX626" fmla="*/ 3430228 w 6187971"/>
              <a:gd name="connsiteY626" fmla="*/ 5655412 h 5955635"/>
              <a:gd name="connsiteX627" fmla="*/ 3505179 w 6187971"/>
              <a:gd name="connsiteY627" fmla="*/ 5653528 h 5955635"/>
              <a:gd name="connsiteX628" fmla="*/ 3509684 w 6187971"/>
              <a:gd name="connsiteY628" fmla="*/ 5652566 h 5955635"/>
              <a:gd name="connsiteX629" fmla="*/ 3510646 w 6187971"/>
              <a:gd name="connsiteY629" fmla="*/ 5657069 h 5955635"/>
              <a:gd name="connsiteX630" fmla="*/ 3519654 w 6187971"/>
              <a:gd name="connsiteY630" fmla="*/ 5655145 h 5955635"/>
              <a:gd name="connsiteX631" fmla="*/ 3518691 w 6187971"/>
              <a:gd name="connsiteY631" fmla="*/ 5650641 h 5955635"/>
              <a:gd name="connsiteX632" fmla="*/ 3514188 w 6187971"/>
              <a:gd name="connsiteY632" fmla="*/ 5651604 h 5955635"/>
              <a:gd name="connsiteX633" fmla="*/ 3535746 w 6187971"/>
              <a:gd name="connsiteY633" fmla="*/ 5642288 h 5955635"/>
              <a:gd name="connsiteX634" fmla="*/ 3771882 w 6187971"/>
              <a:gd name="connsiteY634" fmla="*/ 5601257 h 5955635"/>
              <a:gd name="connsiteX635" fmla="*/ 3861001 w 6187971"/>
              <a:gd name="connsiteY635" fmla="*/ 5577509 h 5955635"/>
              <a:gd name="connsiteX636" fmla="*/ 4010291 w 6187971"/>
              <a:gd name="connsiteY636" fmla="*/ 5526775 h 5955635"/>
              <a:gd name="connsiteX637" fmla="*/ 4162160 w 6187971"/>
              <a:gd name="connsiteY637" fmla="*/ 5466071 h 5955635"/>
              <a:gd name="connsiteX638" fmla="*/ 4252897 w 6187971"/>
              <a:gd name="connsiteY638" fmla="*/ 5427847 h 5955635"/>
              <a:gd name="connsiteX639" fmla="*/ 4283464 w 6187971"/>
              <a:gd name="connsiteY639" fmla="*/ 5416606 h 5955635"/>
              <a:gd name="connsiteX640" fmla="*/ 4342672 w 6187971"/>
              <a:gd name="connsiteY640" fmla="*/ 5385119 h 5955635"/>
              <a:gd name="connsiteX641" fmla="*/ 4343634 w 6187971"/>
              <a:gd name="connsiteY641" fmla="*/ 5389623 h 5955635"/>
              <a:gd name="connsiteX642" fmla="*/ 4348138 w 6187971"/>
              <a:gd name="connsiteY642" fmla="*/ 5388660 h 5955635"/>
              <a:gd name="connsiteX643" fmla="*/ 4357146 w 6187971"/>
              <a:gd name="connsiteY643" fmla="*/ 5386736 h 5955635"/>
              <a:gd name="connsiteX644" fmla="*/ 4360688 w 6187971"/>
              <a:gd name="connsiteY644" fmla="*/ 5381270 h 5955635"/>
              <a:gd name="connsiteX645" fmla="*/ 4370658 w 6187971"/>
              <a:gd name="connsiteY645" fmla="*/ 5383849 h 5955635"/>
              <a:gd name="connsiteX646" fmla="*/ 4368733 w 6187971"/>
              <a:gd name="connsiteY646" fmla="*/ 5374841 h 5955635"/>
              <a:gd name="connsiteX647" fmla="*/ 4373238 w 6187971"/>
              <a:gd name="connsiteY647" fmla="*/ 5373879 h 5955635"/>
              <a:gd name="connsiteX648" fmla="*/ 4381283 w 6187971"/>
              <a:gd name="connsiteY648" fmla="*/ 5367450 h 5955635"/>
              <a:gd name="connsiteX649" fmla="*/ 4371313 w 6187971"/>
              <a:gd name="connsiteY649" fmla="*/ 5364871 h 5955635"/>
              <a:gd name="connsiteX650" fmla="*/ 4372275 w 6187971"/>
              <a:gd name="connsiteY650" fmla="*/ 5369375 h 5955635"/>
              <a:gd name="connsiteX651" fmla="*/ 4366809 w 6187971"/>
              <a:gd name="connsiteY651" fmla="*/ 5365834 h 5955635"/>
              <a:gd name="connsiteX652" fmla="*/ 4471713 w 6187971"/>
              <a:gd name="connsiteY652" fmla="*/ 5305744 h 5955635"/>
              <a:gd name="connsiteX653" fmla="*/ 4629396 w 6187971"/>
              <a:gd name="connsiteY653" fmla="*/ 5206120 h 5955635"/>
              <a:gd name="connsiteX654" fmla="*/ 4630359 w 6187971"/>
              <a:gd name="connsiteY654" fmla="*/ 5210625 h 5955635"/>
              <a:gd name="connsiteX655" fmla="*/ 4625854 w 6187971"/>
              <a:gd name="connsiteY655" fmla="*/ 5211587 h 5955635"/>
              <a:gd name="connsiteX656" fmla="*/ 4623274 w 6187971"/>
              <a:gd name="connsiteY656" fmla="*/ 5221557 h 5955635"/>
              <a:gd name="connsiteX657" fmla="*/ 4631321 w 6187971"/>
              <a:gd name="connsiteY657" fmla="*/ 5215129 h 5955635"/>
              <a:gd name="connsiteX658" fmla="*/ 4639366 w 6187971"/>
              <a:gd name="connsiteY658" fmla="*/ 5208700 h 5955635"/>
              <a:gd name="connsiteX659" fmla="*/ 4653841 w 6187971"/>
              <a:gd name="connsiteY659" fmla="*/ 5210318 h 5955635"/>
              <a:gd name="connsiteX660" fmla="*/ 4651512 w 6187971"/>
              <a:gd name="connsiteY660" fmla="*/ 5204927 h 5955635"/>
              <a:gd name="connsiteX661" fmla="*/ 4648965 w 6187971"/>
              <a:gd name="connsiteY661" fmla="*/ 5205864 h 5955635"/>
              <a:gd name="connsiteX662" fmla="*/ 4655458 w 6187971"/>
              <a:gd name="connsiteY662" fmla="*/ 5195843 h 5955635"/>
              <a:gd name="connsiteX663" fmla="*/ 4641946 w 6187971"/>
              <a:gd name="connsiteY663" fmla="*/ 5198730 h 5955635"/>
              <a:gd name="connsiteX664" fmla="*/ 4680251 w 6187971"/>
              <a:gd name="connsiteY664" fmla="*/ 5157579 h 5955635"/>
              <a:gd name="connsiteX665" fmla="*/ 4685717 w 6187971"/>
              <a:gd name="connsiteY665" fmla="*/ 5161120 h 5955635"/>
              <a:gd name="connsiteX666" fmla="*/ 4736572 w 6187971"/>
              <a:gd name="connsiteY666" fmla="*/ 5112579 h 5955635"/>
              <a:gd name="connsiteX667" fmla="*/ 4733031 w 6187971"/>
              <a:gd name="connsiteY667" fmla="*/ 5118045 h 5955635"/>
              <a:gd name="connsiteX668" fmla="*/ 4793855 w 6187971"/>
              <a:gd name="connsiteY668" fmla="*/ 5072083 h 5955635"/>
              <a:gd name="connsiteX669" fmla="*/ 4797397 w 6187971"/>
              <a:gd name="connsiteY669" fmla="*/ 5066616 h 5955635"/>
              <a:gd name="connsiteX670" fmla="*/ 4779381 w 6187971"/>
              <a:gd name="connsiteY670" fmla="*/ 5070465 h 5955635"/>
              <a:gd name="connsiteX671" fmla="*/ 4818648 w 6187971"/>
              <a:gd name="connsiteY671" fmla="*/ 5033818 h 5955635"/>
              <a:gd name="connsiteX672" fmla="*/ 4828619 w 6187971"/>
              <a:gd name="connsiteY672" fmla="*/ 5036398 h 5955635"/>
              <a:gd name="connsiteX673" fmla="*/ 4834740 w 6187971"/>
              <a:gd name="connsiteY673" fmla="*/ 5020962 h 5955635"/>
              <a:gd name="connsiteX674" fmla="*/ 4838282 w 6187971"/>
              <a:gd name="connsiteY674" fmla="*/ 5015495 h 5955635"/>
              <a:gd name="connsiteX675" fmla="*/ 4845366 w 6187971"/>
              <a:gd name="connsiteY675" fmla="*/ 5004562 h 5955635"/>
              <a:gd name="connsiteX676" fmla="*/ 4836357 w 6187971"/>
              <a:gd name="connsiteY676" fmla="*/ 5006486 h 5955635"/>
              <a:gd name="connsiteX677" fmla="*/ 4831853 w 6187971"/>
              <a:gd name="connsiteY677" fmla="*/ 5007449 h 5955635"/>
              <a:gd name="connsiteX678" fmla="*/ 4916509 w 6187971"/>
              <a:gd name="connsiteY678" fmla="*/ 4918718 h 5955635"/>
              <a:gd name="connsiteX679" fmla="*/ 4950617 w 6187971"/>
              <a:gd name="connsiteY679" fmla="*/ 4902012 h 5955635"/>
              <a:gd name="connsiteX680" fmla="*/ 4951579 w 6187971"/>
              <a:gd name="connsiteY680" fmla="*/ 4906516 h 5955635"/>
              <a:gd name="connsiteX681" fmla="*/ 4956084 w 6187971"/>
              <a:gd name="connsiteY681" fmla="*/ 4905553 h 5955635"/>
              <a:gd name="connsiteX682" fmla="*/ 4963167 w 6187971"/>
              <a:gd name="connsiteY682" fmla="*/ 4894621 h 5955635"/>
              <a:gd name="connsiteX683" fmla="*/ 4966709 w 6187971"/>
              <a:gd name="connsiteY683" fmla="*/ 4889154 h 5955635"/>
              <a:gd name="connsiteX684" fmla="*/ 4968326 w 6187971"/>
              <a:gd name="connsiteY684" fmla="*/ 4874680 h 5955635"/>
              <a:gd name="connsiteX685" fmla="*/ 4983456 w 6187971"/>
              <a:gd name="connsiteY685" fmla="*/ 4857319 h 5955635"/>
              <a:gd name="connsiteX686" fmla="*/ 4959318 w 6187971"/>
              <a:gd name="connsiteY686" fmla="*/ 4876605 h 5955635"/>
              <a:gd name="connsiteX687" fmla="*/ 4961242 w 6187971"/>
              <a:gd name="connsiteY687" fmla="*/ 4885613 h 5955635"/>
              <a:gd name="connsiteX688" fmla="*/ 4957701 w 6187971"/>
              <a:gd name="connsiteY688" fmla="*/ 4891079 h 5955635"/>
              <a:gd name="connsiteX689" fmla="*/ 4953197 w 6187971"/>
              <a:gd name="connsiteY689" fmla="*/ 4892041 h 5955635"/>
              <a:gd name="connsiteX690" fmla="*/ 4950617 w 6187971"/>
              <a:gd name="connsiteY690" fmla="*/ 4902012 h 5955635"/>
              <a:gd name="connsiteX691" fmla="*/ 4875317 w 6187971"/>
              <a:gd name="connsiteY691" fmla="*/ 4946357 h 5955635"/>
              <a:gd name="connsiteX692" fmla="*/ 4866310 w 6187971"/>
              <a:gd name="connsiteY692" fmla="*/ 4948282 h 5955635"/>
              <a:gd name="connsiteX693" fmla="*/ 4865347 w 6187971"/>
              <a:gd name="connsiteY693" fmla="*/ 4943777 h 5955635"/>
              <a:gd name="connsiteX694" fmla="*/ 4861805 w 6187971"/>
              <a:gd name="connsiteY694" fmla="*/ 4949244 h 5955635"/>
              <a:gd name="connsiteX695" fmla="*/ 4857301 w 6187971"/>
              <a:gd name="connsiteY695" fmla="*/ 4950206 h 5955635"/>
              <a:gd name="connsiteX696" fmla="*/ 4886477 w 6187971"/>
              <a:gd name="connsiteY696" fmla="*/ 4910416 h 5955635"/>
              <a:gd name="connsiteX697" fmla="*/ 4927253 w 6187971"/>
              <a:gd name="connsiteY697" fmla="*/ 4880833 h 5955635"/>
              <a:gd name="connsiteX698" fmla="*/ 4927789 w 6187971"/>
              <a:gd name="connsiteY698" fmla="*/ 4883341 h 5955635"/>
              <a:gd name="connsiteX699" fmla="*/ 4931331 w 6187971"/>
              <a:gd name="connsiteY699" fmla="*/ 4877874 h 5955635"/>
              <a:gd name="connsiteX700" fmla="*/ 4947423 w 6187971"/>
              <a:gd name="connsiteY700" fmla="*/ 4865017 h 5955635"/>
              <a:gd name="connsiteX701" fmla="*/ 4943881 w 6187971"/>
              <a:gd name="connsiteY701" fmla="*/ 4870484 h 5955635"/>
              <a:gd name="connsiteX702" fmla="*/ 4948386 w 6187971"/>
              <a:gd name="connsiteY702" fmla="*/ 4869521 h 5955635"/>
              <a:gd name="connsiteX703" fmla="*/ 4951928 w 6187971"/>
              <a:gd name="connsiteY703" fmla="*/ 4864055 h 5955635"/>
              <a:gd name="connsiteX704" fmla="*/ 5016294 w 6187971"/>
              <a:gd name="connsiteY704" fmla="*/ 4812627 h 5955635"/>
              <a:gd name="connsiteX705" fmla="*/ 5026265 w 6187971"/>
              <a:gd name="connsiteY705" fmla="*/ 4815205 h 5955635"/>
              <a:gd name="connsiteX706" fmla="*/ 5008556 w 6187971"/>
              <a:gd name="connsiteY706" fmla="*/ 4842537 h 5955635"/>
              <a:gd name="connsiteX707" fmla="*/ 5081624 w 6187971"/>
              <a:gd name="connsiteY707" fmla="*/ 4765702 h 5955635"/>
              <a:gd name="connsiteX708" fmla="*/ 5090632 w 6187971"/>
              <a:gd name="connsiteY708" fmla="*/ 4763777 h 5955635"/>
              <a:gd name="connsiteX709" fmla="*/ 5093211 w 6187971"/>
              <a:gd name="connsiteY709" fmla="*/ 4753806 h 5955635"/>
              <a:gd name="connsiteX710" fmla="*/ 5109959 w 6187971"/>
              <a:gd name="connsiteY710" fmla="*/ 4721971 h 5955635"/>
              <a:gd name="connsiteX711" fmla="*/ 5116387 w 6187971"/>
              <a:gd name="connsiteY711" fmla="*/ 4730017 h 5955635"/>
              <a:gd name="connsiteX712" fmla="*/ 5122508 w 6187971"/>
              <a:gd name="connsiteY712" fmla="*/ 4714579 h 5955635"/>
              <a:gd name="connsiteX713" fmla="*/ 5126050 w 6187971"/>
              <a:gd name="connsiteY713" fmla="*/ 4709114 h 5955635"/>
              <a:gd name="connsiteX714" fmla="*/ 5130554 w 6187971"/>
              <a:gd name="connsiteY714" fmla="*/ 4708152 h 5955635"/>
              <a:gd name="connsiteX715" fmla="*/ 5129592 w 6187971"/>
              <a:gd name="connsiteY715" fmla="*/ 4703647 h 5955635"/>
              <a:gd name="connsiteX716" fmla="*/ 5126050 w 6187971"/>
              <a:gd name="connsiteY716" fmla="*/ 4709114 h 5955635"/>
              <a:gd name="connsiteX717" fmla="*/ 5121546 w 6187971"/>
              <a:gd name="connsiteY717" fmla="*/ 4710076 h 5955635"/>
              <a:gd name="connsiteX718" fmla="*/ 5136676 w 6187971"/>
              <a:gd name="connsiteY718" fmla="*/ 4692715 h 5955635"/>
              <a:gd name="connsiteX719" fmla="*/ 5137638 w 6187971"/>
              <a:gd name="connsiteY719" fmla="*/ 4697218 h 5955635"/>
              <a:gd name="connsiteX720" fmla="*/ 5217830 w 6187971"/>
              <a:gd name="connsiteY720" fmla="*/ 4543506 h 5955635"/>
              <a:gd name="connsiteX721" fmla="*/ 5282585 w 6187971"/>
              <a:gd name="connsiteY721" fmla="*/ 4383674 h 5955635"/>
              <a:gd name="connsiteX722" fmla="*/ 5294480 w 6187971"/>
              <a:gd name="connsiteY722" fmla="*/ 4395261 h 5955635"/>
              <a:gd name="connsiteX723" fmla="*/ 5327359 w 6187971"/>
              <a:gd name="connsiteY723" fmla="*/ 4284625 h 5955635"/>
              <a:gd name="connsiteX724" fmla="*/ 5363780 w 6187971"/>
              <a:gd name="connsiteY724" fmla="*/ 4168522 h 5955635"/>
              <a:gd name="connsiteX725" fmla="*/ 5364742 w 6187971"/>
              <a:gd name="connsiteY725" fmla="*/ 4173025 h 5955635"/>
              <a:gd name="connsiteX726" fmla="*/ 5372788 w 6187971"/>
              <a:gd name="connsiteY726" fmla="*/ 4166598 h 5955635"/>
              <a:gd name="connsiteX727" fmla="*/ 5377292 w 6187971"/>
              <a:gd name="connsiteY727" fmla="*/ 4165635 h 5955635"/>
              <a:gd name="connsiteX728" fmla="*/ 5381488 w 6187971"/>
              <a:gd name="connsiteY728" fmla="*/ 4141190 h 5955635"/>
              <a:gd name="connsiteX729" fmla="*/ 5388573 w 6187971"/>
              <a:gd name="connsiteY729" fmla="*/ 4130258 h 5955635"/>
              <a:gd name="connsiteX730" fmla="*/ 5387610 w 6187971"/>
              <a:gd name="connsiteY730" fmla="*/ 4125753 h 5955635"/>
              <a:gd name="connsiteX731" fmla="*/ 5383106 w 6187971"/>
              <a:gd name="connsiteY731" fmla="*/ 4126716 h 5955635"/>
              <a:gd name="connsiteX732" fmla="*/ 5406629 w 6187971"/>
              <a:gd name="connsiteY732" fmla="*/ 4060465 h 5955635"/>
              <a:gd name="connsiteX733" fmla="*/ 5403743 w 6187971"/>
              <a:gd name="connsiteY733" fmla="*/ 4046953 h 5955635"/>
              <a:gd name="connsiteX734" fmla="*/ 5388613 w 6187971"/>
              <a:gd name="connsiteY734" fmla="*/ 4064314 h 5955635"/>
              <a:gd name="connsiteX735" fmla="*/ 5395042 w 6187971"/>
              <a:gd name="connsiteY735" fmla="*/ 4072359 h 5955635"/>
              <a:gd name="connsiteX736" fmla="*/ 5373790 w 6187971"/>
              <a:gd name="connsiteY736" fmla="*/ 4105158 h 5955635"/>
              <a:gd name="connsiteX737" fmla="*/ 5379912 w 6187971"/>
              <a:gd name="connsiteY737" fmla="*/ 4089721 h 5955635"/>
              <a:gd name="connsiteX738" fmla="*/ 5334176 w 6187971"/>
              <a:gd name="connsiteY738" fmla="*/ 4184266 h 5955635"/>
              <a:gd name="connsiteX739" fmla="*/ 5290365 w 6187971"/>
              <a:gd name="connsiteY739" fmla="*/ 4287819 h 5955635"/>
              <a:gd name="connsiteX740" fmla="*/ 5281356 w 6187971"/>
              <a:gd name="connsiteY740" fmla="*/ 4289743 h 5955635"/>
              <a:gd name="connsiteX741" fmla="*/ 5229191 w 6187971"/>
              <a:gd name="connsiteY741" fmla="*/ 4376242 h 5955635"/>
              <a:gd name="connsiteX742" fmla="*/ 5207940 w 6187971"/>
              <a:gd name="connsiteY742" fmla="*/ 4409040 h 5955635"/>
              <a:gd name="connsiteX743" fmla="*/ 5201818 w 6187971"/>
              <a:gd name="connsiteY743" fmla="*/ 4424477 h 5955635"/>
              <a:gd name="connsiteX744" fmla="*/ 5183148 w 6187971"/>
              <a:gd name="connsiteY744" fmla="*/ 4447304 h 5955635"/>
              <a:gd name="connsiteX745" fmla="*/ 5152233 w 6187971"/>
              <a:gd name="connsiteY745" fmla="*/ 4501005 h 5955635"/>
              <a:gd name="connsiteX746" fmla="*/ 5120357 w 6187971"/>
              <a:gd name="connsiteY746" fmla="*/ 4550202 h 5955635"/>
              <a:gd name="connsiteX747" fmla="*/ 5021841 w 6187971"/>
              <a:gd name="connsiteY747" fmla="*/ 4684281 h 5955635"/>
              <a:gd name="connsiteX748" fmla="*/ 4992545 w 6187971"/>
              <a:gd name="connsiteY748" fmla="*/ 4723508 h 5955635"/>
              <a:gd name="connsiteX749" fmla="*/ 4987079 w 6187971"/>
              <a:gd name="connsiteY749" fmla="*/ 4719966 h 5955635"/>
              <a:gd name="connsiteX750" fmla="*/ 4875706 w 6187971"/>
              <a:gd name="connsiteY750" fmla="*/ 4837953 h 5955635"/>
              <a:gd name="connsiteX751" fmla="*/ 4848989 w 6187971"/>
              <a:gd name="connsiteY751" fmla="*/ 4867208 h 5955635"/>
              <a:gd name="connsiteX752" fmla="*/ 4806180 w 6187971"/>
              <a:gd name="connsiteY752" fmla="*/ 4909322 h 5955635"/>
              <a:gd name="connsiteX753" fmla="*/ 4646224 w 6187971"/>
              <a:gd name="connsiteY753" fmla="*/ 5042398 h 5955635"/>
              <a:gd name="connsiteX754" fmla="*/ 4598911 w 6187971"/>
              <a:gd name="connsiteY754" fmla="*/ 5085474 h 5955635"/>
              <a:gd name="connsiteX755" fmla="*/ 4589903 w 6187971"/>
              <a:gd name="connsiteY755" fmla="*/ 5087399 h 5955635"/>
              <a:gd name="connsiteX756" fmla="*/ 4552253 w 6187971"/>
              <a:gd name="connsiteY756" fmla="*/ 5109571 h 5955635"/>
              <a:gd name="connsiteX757" fmla="*/ 4524573 w 6187971"/>
              <a:gd name="connsiteY757" fmla="*/ 5134323 h 5955635"/>
              <a:gd name="connsiteX758" fmla="*/ 4429640 w 6187971"/>
              <a:gd name="connsiteY758" fmla="*/ 5196992 h 5955635"/>
              <a:gd name="connsiteX759" fmla="*/ 4375898 w 6187971"/>
              <a:gd name="connsiteY759" fmla="*/ 5232021 h 5955635"/>
              <a:gd name="connsiteX760" fmla="*/ 4295132 w 6187971"/>
              <a:gd name="connsiteY760" fmla="*/ 5272825 h 5955635"/>
              <a:gd name="connsiteX761" fmla="*/ 4283544 w 6187971"/>
              <a:gd name="connsiteY761" fmla="*/ 5284720 h 5955635"/>
              <a:gd name="connsiteX762" fmla="*/ 4249436 w 6187971"/>
              <a:gd name="connsiteY762" fmla="*/ 5301426 h 5955635"/>
              <a:gd name="connsiteX763" fmla="*/ 4200853 w 6187971"/>
              <a:gd name="connsiteY763" fmla="*/ 5316515 h 5955635"/>
              <a:gd name="connsiteX764" fmla="*/ 4195695 w 6187971"/>
              <a:gd name="connsiteY764" fmla="*/ 5336456 h 5955635"/>
              <a:gd name="connsiteX765" fmla="*/ 4175098 w 6187971"/>
              <a:gd name="connsiteY765" fmla="*/ 5350275 h 5955635"/>
              <a:gd name="connsiteX766" fmla="*/ 4070850 w 6187971"/>
              <a:gd name="connsiteY766" fmla="*/ 5391386 h 5955635"/>
              <a:gd name="connsiteX767" fmla="*/ 4051871 w 6187971"/>
              <a:gd name="connsiteY767" fmla="*/ 5390731 h 5955635"/>
              <a:gd name="connsiteX768" fmla="*/ 4040284 w 6187971"/>
              <a:gd name="connsiteY768" fmla="*/ 5402627 h 5955635"/>
              <a:gd name="connsiteX769" fmla="*/ 4035780 w 6187971"/>
              <a:gd name="connsiteY769" fmla="*/ 5403589 h 5955635"/>
              <a:gd name="connsiteX770" fmla="*/ 3926065 w 6187971"/>
              <a:gd name="connsiteY770" fmla="*/ 5441158 h 5955635"/>
              <a:gd name="connsiteX771" fmla="*/ 3925102 w 6187971"/>
              <a:gd name="connsiteY771" fmla="*/ 5436653 h 5955635"/>
              <a:gd name="connsiteX772" fmla="*/ 3902581 w 6187971"/>
              <a:gd name="connsiteY772" fmla="*/ 5441465 h 5955635"/>
              <a:gd name="connsiteX773" fmla="*/ 3877482 w 6187971"/>
              <a:gd name="connsiteY773" fmla="*/ 5456246 h 5955635"/>
              <a:gd name="connsiteX774" fmla="*/ 3862045 w 6187971"/>
              <a:gd name="connsiteY774" fmla="*/ 5450125 h 5955635"/>
              <a:gd name="connsiteX775" fmla="*/ 3804454 w 6187971"/>
              <a:gd name="connsiteY775" fmla="*/ 5467139 h 5955635"/>
              <a:gd name="connsiteX776" fmla="*/ 3761338 w 6187971"/>
              <a:gd name="connsiteY776" fmla="*/ 5485770 h 5955635"/>
              <a:gd name="connsiteX777" fmla="*/ 3755871 w 6187971"/>
              <a:gd name="connsiteY777" fmla="*/ 5482228 h 5955635"/>
              <a:gd name="connsiteX778" fmla="*/ 3684769 w 6187971"/>
              <a:gd name="connsiteY778" fmla="*/ 5502128 h 5955635"/>
              <a:gd name="connsiteX779" fmla="*/ 3675760 w 6187971"/>
              <a:gd name="connsiteY779" fmla="*/ 5504053 h 5955635"/>
              <a:gd name="connsiteX780" fmla="*/ 3674798 w 6187971"/>
              <a:gd name="connsiteY780" fmla="*/ 5499549 h 5955635"/>
              <a:gd name="connsiteX781" fmla="*/ 3669332 w 6187971"/>
              <a:gd name="connsiteY781" fmla="*/ 5496007 h 5955635"/>
              <a:gd name="connsiteX782" fmla="*/ 3665790 w 6187971"/>
              <a:gd name="connsiteY782" fmla="*/ 5501473 h 5955635"/>
              <a:gd name="connsiteX783" fmla="*/ 3618170 w 6187971"/>
              <a:gd name="connsiteY783" fmla="*/ 5521067 h 5955635"/>
              <a:gd name="connsiteX784" fmla="*/ 3602733 w 6187971"/>
              <a:gd name="connsiteY784" fmla="*/ 5514945 h 5955635"/>
              <a:gd name="connsiteX785" fmla="*/ 3603695 w 6187971"/>
              <a:gd name="connsiteY785" fmla="*/ 5519449 h 5955635"/>
              <a:gd name="connsiteX786" fmla="*/ 3584717 w 6187971"/>
              <a:gd name="connsiteY786" fmla="*/ 5518794 h 5955635"/>
              <a:gd name="connsiteX787" fmla="*/ 3558655 w 6187971"/>
              <a:gd name="connsiteY787" fmla="*/ 5529072 h 5955635"/>
              <a:gd name="connsiteX788" fmla="*/ 3531630 w 6187971"/>
              <a:gd name="connsiteY788" fmla="*/ 5534846 h 5955635"/>
              <a:gd name="connsiteX789" fmla="*/ 3521660 w 6187971"/>
              <a:gd name="connsiteY789" fmla="*/ 5532266 h 5955635"/>
              <a:gd name="connsiteX790" fmla="*/ 3507186 w 6187971"/>
              <a:gd name="connsiteY790" fmla="*/ 5530649 h 5955635"/>
              <a:gd name="connsiteX791" fmla="*/ 3502681 w 6187971"/>
              <a:gd name="connsiteY791" fmla="*/ 5531612 h 5955635"/>
              <a:gd name="connsiteX792" fmla="*/ 3424187 w 6187971"/>
              <a:gd name="connsiteY792" fmla="*/ 5538962 h 5955635"/>
              <a:gd name="connsiteX793" fmla="*/ 3328639 w 6187971"/>
              <a:gd name="connsiteY793" fmla="*/ 5554666 h 5955635"/>
              <a:gd name="connsiteX794" fmla="*/ 3319631 w 6187971"/>
              <a:gd name="connsiteY794" fmla="*/ 5556591 h 5955635"/>
              <a:gd name="connsiteX795" fmla="*/ 3314165 w 6187971"/>
              <a:gd name="connsiteY795" fmla="*/ 5553049 h 5955635"/>
              <a:gd name="connsiteX796" fmla="*/ 3309661 w 6187971"/>
              <a:gd name="connsiteY796" fmla="*/ 5554011 h 5955635"/>
              <a:gd name="connsiteX797" fmla="*/ 3282636 w 6187971"/>
              <a:gd name="connsiteY797" fmla="*/ 5559784 h 5955635"/>
              <a:gd name="connsiteX798" fmla="*/ 3278132 w 6187971"/>
              <a:gd name="connsiteY798" fmla="*/ 5560747 h 5955635"/>
              <a:gd name="connsiteX799" fmla="*/ 3272666 w 6187971"/>
              <a:gd name="connsiteY799" fmla="*/ 5557205 h 5955635"/>
              <a:gd name="connsiteX800" fmla="*/ 3268162 w 6187971"/>
              <a:gd name="connsiteY800" fmla="*/ 5558167 h 5955635"/>
              <a:gd name="connsiteX801" fmla="*/ 3231167 w 6187971"/>
              <a:gd name="connsiteY801" fmla="*/ 5561362 h 5955635"/>
              <a:gd name="connsiteX802" fmla="*/ 3221197 w 6187971"/>
              <a:gd name="connsiteY802" fmla="*/ 5558782 h 5955635"/>
              <a:gd name="connsiteX803" fmla="*/ 3192247 w 6187971"/>
              <a:gd name="connsiteY803" fmla="*/ 5555548 h 5955635"/>
              <a:gd name="connsiteX804" fmla="*/ 3193209 w 6187971"/>
              <a:gd name="connsiteY804" fmla="*/ 5560051 h 5955635"/>
              <a:gd name="connsiteX805" fmla="*/ 3183239 w 6187971"/>
              <a:gd name="connsiteY805" fmla="*/ 5557472 h 5955635"/>
              <a:gd name="connsiteX806" fmla="*/ 3189836 w 6187971"/>
              <a:gd name="connsiteY806" fmla="*/ 5552530 h 5955635"/>
              <a:gd name="connsiteX807" fmla="*/ 3185794 w 6187971"/>
              <a:gd name="connsiteY807" fmla="*/ 5544792 h 5955635"/>
              <a:gd name="connsiteX808" fmla="*/ 3199331 w 6187971"/>
              <a:gd name="connsiteY808" fmla="*/ 5544615 h 5955635"/>
              <a:gd name="connsiteX809" fmla="*/ 3342806 w 6187971"/>
              <a:gd name="connsiteY809" fmla="*/ 5532801 h 5955635"/>
              <a:gd name="connsiteX810" fmla="*/ 3695394 w 6187971"/>
              <a:gd name="connsiteY810" fmla="*/ 5485729 h 5955635"/>
              <a:gd name="connsiteX811" fmla="*/ 3771963 w 6187971"/>
              <a:gd name="connsiteY811" fmla="*/ 5469371 h 5955635"/>
              <a:gd name="connsiteX812" fmla="*/ 3784514 w 6187971"/>
              <a:gd name="connsiteY812" fmla="*/ 5461979 h 5955635"/>
              <a:gd name="connsiteX813" fmla="*/ 3789017 w 6187971"/>
              <a:gd name="connsiteY813" fmla="*/ 5461017 h 5955635"/>
              <a:gd name="connsiteX814" fmla="*/ 3798026 w 6187971"/>
              <a:gd name="connsiteY814" fmla="*/ 5459093 h 5955635"/>
              <a:gd name="connsiteX815" fmla="*/ 3891649 w 6187971"/>
              <a:gd name="connsiteY815" fmla="*/ 5434382 h 5955635"/>
              <a:gd name="connsiteX816" fmla="*/ 4026464 w 6187971"/>
              <a:gd name="connsiteY816" fmla="*/ 5382030 h 5955635"/>
              <a:gd name="connsiteX817" fmla="*/ 4129751 w 6187971"/>
              <a:gd name="connsiteY817" fmla="*/ 5336416 h 5955635"/>
              <a:gd name="connsiteX818" fmla="*/ 4167400 w 6187971"/>
              <a:gd name="connsiteY818" fmla="*/ 5314243 h 5955635"/>
              <a:gd name="connsiteX819" fmla="*/ 4181875 w 6187971"/>
              <a:gd name="connsiteY819" fmla="*/ 5315860 h 5955635"/>
              <a:gd name="connsiteX820" fmla="*/ 4197004 w 6187971"/>
              <a:gd name="connsiteY820" fmla="*/ 5298499 h 5955635"/>
              <a:gd name="connsiteX821" fmla="*/ 4232075 w 6187971"/>
              <a:gd name="connsiteY821" fmla="*/ 5286297 h 5955635"/>
              <a:gd name="connsiteX822" fmla="*/ 4350491 w 6187971"/>
              <a:gd name="connsiteY822" fmla="*/ 5223321 h 5955635"/>
              <a:gd name="connsiteX823" fmla="*/ 4370125 w 6187971"/>
              <a:gd name="connsiteY823" fmla="*/ 5204997 h 5955635"/>
              <a:gd name="connsiteX824" fmla="*/ 4490158 w 6187971"/>
              <a:gd name="connsiteY824" fmla="*/ 5127546 h 5955635"/>
              <a:gd name="connsiteX825" fmla="*/ 4596679 w 6187971"/>
              <a:gd name="connsiteY825" fmla="*/ 5052983 h 5955635"/>
              <a:gd name="connsiteX826" fmla="*/ 4603762 w 6187971"/>
              <a:gd name="connsiteY826" fmla="*/ 5042050 h 5955635"/>
              <a:gd name="connsiteX827" fmla="*/ 4604725 w 6187971"/>
              <a:gd name="connsiteY827" fmla="*/ 5046554 h 5955635"/>
              <a:gd name="connsiteX828" fmla="*/ 4652038 w 6187971"/>
              <a:gd name="connsiteY828" fmla="*/ 5003479 h 5955635"/>
              <a:gd name="connsiteX829" fmla="*/ 4681642 w 6187971"/>
              <a:gd name="connsiteY829" fmla="*/ 4987735 h 5955635"/>
              <a:gd name="connsiteX830" fmla="*/ 4675213 w 6187971"/>
              <a:gd name="connsiteY830" fmla="*/ 4979689 h 5955635"/>
              <a:gd name="connsiteX831" fmla="*/ 4694847 w 6187971"/>
              <a:gd name="connsiteY831" fmla="*/ 4961365 h 5955635"/>
              <a:gd name="connsiteX832" fmla="*/ 4709321 w 6187971"/>
              <a:gd name="connsiteY832" fmla="*/ 4962983 h 5955635"/>
              <a:gd name="connsiteX833" fmla="*/ 4798482 w 6187971"/>
              <a:gd name="connsiteY833" fmla="*/ 4873290 h 5955635"/>
              <a:gd name="connsiteX834" fmla="*/ 4806527 w 6187971"/>
              <a:gd name="connsiteY834" fmla="*/ 4866861 h 5955635"/>
              <a:gd name="connsiteX835" fmla="*/ 4810069 w 6187971"/>
              <a:gd name="connsiteY835" fmla="*/ 4861394 h 5955635"/>
              <a:gd name="connsiteX836" fmla="*/ 4805565 w 6187971"/>
              <a:gd name="connsiteY836" fmla="*/ 4862357 h 5955635"/>
              <a:gd name="connsiteX837" fmla="*/ 4801060 w 6187971"/>
              <a:gd name="connsiteY837" fmla="*/ 4863319 h 5955635"/>
              <a:gd name="connsiteX838" fmla="*/ 4898266 w 6187971"/>
              <a:gd name="connsiteY838" fmla="*/ 4767198 h 5955635"/>
              <a:gd name="connsiteX839" fmla="*/ 4912741 w 6187971"/>
              <a:gd name="connsiteY839" fmla="*/ 4768815 h 5955635"/>
              <a:gd name="connsiteX840" fmla="*/ 5052449 w 6187971"/>
              <a:gd name="connsiteY840" fmla="*/ 4607097 h 5955635"/>
              <a:gd name="connsiteX841" fmla="*/ 5184765 w 6187971"/>
              <a:gd name="connsiteY841" fmla="*/ 4432830 h 5955635"/>
              <a:gd name="connsiteX842" fmla="*/ 5143881 w 6187971"/>
              <a:gd name="connsiteY842" fmla="*/ 4483951 h 5955635"/>
              <a:gd name="connsiteX843" fmla="*/ 5131330 w 6187971"/>
              <a:gd name="connsiteY843" fmla="*/ 4491343 h 5955635"/>
              <a:gd name="connsiteX844" fmla="*/ 5037974 w 6187971"/>
              <a:gd name="connsiteY844" fmla="*/ 4605480 h 5955635"/>
              <a:gd name="connsiteX845" fmla="*/ 4920480 w 6187971"/>
              <a:gd name="connsiteY845" fmla="*/ 4738904 h 5955635"/>
              <a:gd name="connsiteX846" fmla="*/ 4903425 w 6187971"/>
              <a:gd name="connsiteY846" fmla="*/ 4747257 h 5955635"/>
              <a:gd name="connsiteX847" fmla="*/ 4838404 w 6187971"/>
              <a:gd name="connsiteY847" fmla="*/ 4817664 h 5955635"/>
              <a:gd name="connsiteX848" fmla="*/ 4829395 w 6187971"/>
              <a:gd name="connsiteY848" fmla="*/ 4819589 h 5955635"/>
              <a:gd name="connsiteX849" fmla="*/ 4831320 w 6187971"/>
              <a:gd name="connsiteY849" fmla="*/ 4828597 h 5955635"/>
              <a:gd name="connsiteX850" fmla="*/ 4739274 w 6187971"/>
              <a:gd name="connsiteY850" fmla="*/ 4904777 h 5955635"/>
              <a:gd name="connsiteX851" fmla="*/ 4750861 w 6187971"/>
              <a:gd name="connsiteY851" fmla="*/ 4892883 h 5955635"/>
              <a:gd name="connsiteX852" fmla="*/ 4781119 w 6187971"/>
              <a:gd name="connsiteY852" fmla="*/ 4858161 h 5955635"/>
              <a:gd name="connsiteX853" fmla="*/ 4838096 w 6187971"/>
              <a:gd name="connsiteY853" fmla="*/ 4794182 h 5955635"/>
              <a:gd name="connsiteX854" fmla="*/ 4846142 w 6187971"/>
              <a:gd name="connsiteY854" fmla="*/ 4787753 h 5955635"/>
              <a:gd name="connsiteX855" fmla="*/ 4855150 w 6187971"/>
              <a:gd name="connsiteY855" fmla="*/ 4785829 h 5955635"/>
              <a:gd name="connsiteX856" fmla="*/ 4872859 w 6187971"/>
              <a:gd name="connsiteY856" fmla="*/ 4758497 h 5955635"/>
              <a:gd name="connsiteX857" fmla="*/ 4899577 w 6187971"/>
              <a:gd name="connsiteY857" fmla="*/ 4729241 h 5955635"/>
              <a:gd name="connsiteX858" fmla="*/ 4951393 w 6187971"/>
              <a:gd name="connsiteY858" fmla="*/ 4685203 h 5955635"/>
              <a:gd name="connsiteX859" fmla="*/ 4950431 w 6187971"/>
              <a:gd name="connsiteY859" fmla="*/ 4680699 h 5955635"/>
              <a:gd name="connsiteX860" fmla="*/ 4965561 w 6187971"/>
              <a:gd name="connsiteY860" fmla="*/ 4663338 h 5955635"/>
              <a:gd name="connsiteX861" fmla="*/ 4969103 w 6187971"/>
              <a:gd name="connsiteY861" fmla="*/ 4657871 h 5955635"/>
              <a:gd name="connsiteX862" fmla="*/ 4999362 w 6187971"/>
              <a:gd name="connsiteY862" fmla="*/ 4623149 h 5955635"/>
              <a:gd name="connsiteX863" fmla="*/ 5014491 w 6187971"/>
              <a:gd name="connsiteY863" fmla="*/ 4605787 h 5955635"/>
              <a:gd name="connsiteX864" fmla="*/ 5059879 w 6187971"/>
              <a:gd name="connsiteY864" fmla="*/ 4553704 h 5955635"/>
              <a:gd name="connsiteX865" fmla="*/ 5078551 w 6187971"/>
              <a:gd name="connsiteY865" fmla="*/ 4530876 h 5955635"/>
              <a:gd name="connsiteX866" fmla="*/ 5083055 w 6187971"/>
              <a:gd name="connsiteY866" fmla="*/ 4529914 h 5955635"/>
              <a:gd name="connsiteX867" fmla="*/ 5086597 w 6187971"/>
              <a:gd name="connsiteY867" fmla="*/ 4524447 h 5955635"/>
              <a:gd name="connsiteX868" fmla="*/ 5085635 w 6187971"/>
              <a:gd name="connsiteY868" fmla="*/ 4519944 h 5955635"/>
              <a:gd name="connsiteX869" fmla="*/ 5090139 w 6187971"/>
              <a:gd name="connsiteY869" fmla="*/ 4518982 h 5955635"/>
              <a:gd name="connsiteX870" fmla="*/ 5159358 w 6187971"/>
              <a:gd name="connsiteY870" fmla="*/ 4424129 h 5955635"/>
              <a:gd name="connsiteX871" fmla="*/ 5167403 w 6187971"/>
              <a:gd name="connsiteY871" fmla="*/ 4417701 h 5955635"/>
              <a:gd name="connsiteX872" fmla="*/ 5171907 w 6187971"/>
              <a:gd name="connsiteY872" fmla="*/ 4416738 h 5955635"/>
              <a:gd name="connsiteX873" fmla="*/ 5175450 w 6187971"/>
              <a:gd name="connsiteY873" fmla="*/ 4411272 h 5955635"/>
              <a:gd name="connsiteX874" fmla="*/ 5174487 w 6187971"/>
              <a:gd name="connsiteY874" fmla="*/ 4406768 h 5955635"/>
              <a:gd name="connsiteX875" fmla="*/ 5198318 w 6187971"/>
              <a:gd name="connsiteY875" fmla="*/ 4363999 h 5955635"/>
              <a:gd name="connsiteX876" fmla="*/ 5201860 w 6187971"/>
              <a:gd name="connsiteY876" fmla="*/ 4358534 h 5955635"/>
              <a:gd name="connsiteX877" fmla="*/ 5204439 w 6187971"/>
              <a:gd name="connsiteY877" fmla="*/ 4348563 h 5955635"/>
              <a:gd name="connsiteX878" fmla="*/ 5195619 w 6187971"/>
              <a:gd name="connsiteY878" fmla="*/ 4350447 h 5955635"/>
              <a:gd name="connsiteX879" fmla="*/ 5203077 w 6187971"/>
              <a:gd name="connsiteY879" fmla="*/ 4339435 h 5955635"/>
              <a:gd name="connsiteX880" fmla="*/ 5204128 w 6187971"/>
              <a:gd name="connsiteY880" fmla="*/ 4325131 h 5955635"/>
              <a:gd name="connsiteX881" fmla="*/ 5204204 w 6187971"/>
              <a:gd name="connsiteY881" fmla="*/ 4325020 h 5955635"/>
              <a:gd name="connsiteX882" fmla="*/ 5218092 w 6187971"/>
              <a:gd name="connsiteY882" fmla="*/ 4313267 h 5955635"/>
              <a:gd name="connsiteX883" fmla="*/ 5229887 w 6187971"/>
              <a:gd name="connsiteY883" fmla="*/ 4291321 h 5955635"/>
              <a:gd name="connsiteX884" fmla="*/ 5234391 w 6187971"/>
              <a:gd name="connsiteY884" fmla="*/ 4290358 h 5955635"/>
              <a:gd name="connsiteX885" fmla="*/ 5233429 w 6187971"/>
              <a:gd name="connsiteY885" fmla="*/ 4285854 h 5955635"/>
              <a:gd name="connsiteX886" fmla="*/ 5232466 w 6187971"/>
              <a:gd name="connsiteY886" fmla="*/ 4281350 h 5955635"/>
              <a:gd name="connsiteX887" fmla="*/ 5245016 w 6187971"/>
              <a:gd name="connsiteY887" fmla="*/ 4273959 h 5955635"/>
              <a:gd name="connsiteX888" fmla="*/ 5241474 w 6187971"/>
              <a:gd name="connsiteY888" fmla="*/ 4279425 h 5955635"/>
              <a:gd name="connsiteX889" fmla="*/ 5238895 w 6187971"/>
              <a:gd name="connsiteY889" fmla="*/ 4289396 h 5955635"/>
              <a:gd name="connsiteX890" fmla="*/ 5246941 w 6187971"/>
              <a:gd name="connsiteY890" fmla="*/ 4282967 h 5955635"/>
              <a:gd name="connsiteX891" fmla="*/ 5251445 w 6187971"/>
              <a:gd name="connsiteY891" fmla="*/ 4282005 h 5955635"/>
              <a:gd name="connsiteX892" fmla="*/ 5238240 w 6187971"/>
              <a:gd name="connsiteY892" fmla="*/ 4308374 h 5955635"/>
              <a:gd name="connsiteX893" fmla="*/ 5347073 w 6187971"/>
              <a:gd name="connsiteY893" fmla="*/ 4134414 h 5955635"/>
              <a:gd name="connsiteX894" fmla="*/ 5356737 w 6187971"/>
              <a:gd name="connsiteY894" fmla="*/ 4113510 h 5955635"/>
              <a:gd name="connsiteX895" fmla="*/ 5360278 w 6187971"/>
              <a:gd name="connsiteY895" fmla="*/ 4108045 h 5955635"/>
              <a:gd name="connsiteX896" fmla="*/ 5440163 w 6187971"/>
              <a:gd name="connsiteY896" fmla="*/ 3930850 h 5955635"/>
              <a:gd name="connsiteX897" fmla="*/ 5447247 w 6187971"/>
              <a:gd name="connsiteY897" fmla="*/ 3919918 h 5955635"/>
              <a:gd name="connsiteX898" fmla="*/ 5441125 w 6187971"/>
              <a:gd name="connsiteY898" fmla="*/ 3935354 h 5955635"/>
              <a:gd name="connsiteX899" fmla="*/ 5443050 w 6187971"/>
              <a:gd name="connsiteY899" fmla="*/ 3944362 h 5955635"/>
              <a:gd name="connsiteX900" fmla="*/ 5437891 w 6187971"/>
              <a:gd name="connsiteY900" fmla="*/ 3964303 h 5955635"/>
              <a:gd name="connsiteX901" fmla="*/ 5434349 w 6187971"/>
              <a:gd name="connsiteY901" fmla="*/ 3969770 h 5955635"/>
              <a:gd name="connsiteX902" fmla="*/ 5435311 w 6187971"/>
              <a:gd name="connsiteY902" fmla="*/ 3974273 h 5955635"/>
              <a:gd name="connsiteX903" fmla="*/ 5425955 w 6187971"/>
              <a:gd name="connsiteY903" fmla="*/ 4018659 h 5955635"/>
              <a:gd name="connsiteX904" fmla="*/ 5428535 w 6187971"/>
              <a:gd name="connsiteY904" fmla="*/ 4008688 h 5955635"/>
              <a:gd name="connsiteX905" fmla="*/ 5430460 w 6187971"/>
              <a:gd name="connsiteY905" fmla="*/ 4017697 h 5955635"/>
              <a:gd name="connsiteX906" fmla="*/ 5438505 w 6187971"/>
              <a:gd name="connsiteY906" fmla="*/ 4011268 h 5955635"/>
              <a:gd name="connsiteX907" fmla="*/ 5439468 w 6187971"/>
              <a:gd name="connsiteY907" fmla="*/ 4015773 h 5955635"/>
              <a:gd name="connsiteX908" fmla="*/ 5435926 w 6187971"/>
              <a:gd name="connsiteY908" fmla="*/ 4021238 h 5955635"/>
              <a:gd name="connsiteX909" fmla="*/ 5436889 w 6187971"/>
              <a:gd name="connsiteY909" fmla="*/ 4025742 h 5955635"/>
              <a:gd name="connsiteX910" fmla="*/ 5429150 w 6187971"/>
              <a:gd name="connsiteY910" fmla="*/ 4055653 h 5955635"/>
              <a:gd name="connsiteX911" fmla="*/ 5430112 w 6187971"/>
              <a:gd name="connsiteY911" fmla="*/ 4060158 h 5955635"/>
              <a:gd name="connsiteX912" fmla="*/ 5433654 w 6187971"/>
              <a:gd name="connsiteY912" fmla="*/ 4054691 h 5955635"/>
              <a:gd name="connsiteX913" fmla="*/ 5438158 w 6187971"/>
              <a:gd name="connsiteY913" fmla="*/ 4053729 h 5955635"/>
              <a:gd name="connsiteX914" fmla="*/ 5410438 w 6187971"/>
              <a:gd name="connsiteY914" fmla="*/ 4144425 h 5955635"/>
              <a:gd name="connsiteX915" fmla="*/ 5377252 w 6187971"/>
              <a:gd name="connsiteY915" fmla="*/ 4231578 h 5955635"/>
              <a:gd name="connsiteX916" fmla="*/ 5378214 w 6187971"/>
              <a:gd name="connsiteY916" fmla="*/ 4236082 h 5955635"/>
              <a:gd name="connsiteX917" fmla="*/ 5373710 w 6187971"/>
              <a:gd name="connsiteY917" fmla="*/ 4237045 h 5955635"/>
              <a:gd name="connsiteX918" fmla="*/ 5374672 w 6187971"/>
              <a:gd name="connsiteY918" fmla="*/ 4241549 h 5955635"/>
              <a:gd name="connsiteX919" fmla="*/ 5371130 w 6187971"/>
              <a:gd name="connsiteY919" fmla="*/ 4247016 h 5955635"/>
              <a:gd name="connsiteX920" fmla="*/ 5365009 w 6187971"/>
              <a:gd name="connsiteY920" fmla="*/ 4262452 h 5955635"/>
              <a:gd name="connsiteX921" fmla="*/ 5366934 w 6187971"/>
              <a:gd name="connsiteY921" fmla="*/ 4271460 h 5955635"/>
              <a:gd name="connsiteX922" fmla="*/ 5372092 w 6187971"/>
              <a:gd name="connsiteY922" fmla="*/ 4251519 h 5955635"/>
              <a:gd name="connsiteX923" fmla="*/ 5376597 w 6187971"/>
              <a:gd name="connsiteY923" fmla="*/ 4250557 h 5955635"/>
              <a:gd name="connsiteX924" fmla="*/ 5377559 w 6187971"/>
              <a:gd name="connsiteY924" fmla="*/ 4255061 h 5955635"/>
              <a:gd name="connsiteX925" fmla="*/ 5381101 w 6187971"/>
              <a:gd name="connsiteY925" fmla="*/ 4249594 h 5955635"/>
              <a:gd name="connsiteX926" fmla="*/ 5380139 w 6187971"/>
              <a:gd name="connsiteY926" fmla="*/ 4245091 h 5955635"/>
              <a:gd name="connsiteX927" fmla="*/ 5383681 w 6187971"/>
              <a:gd name="connsiteY927" fmla="*/ 4239624 h 5955635"/>
              <a:gd name="connsiteX928" fmla="*/ 5389802 w 6187971"/>
              <a:gd name="connsiteY928" fmla="*/ 4224188 h 5955635"/>
              <a:gd name="connsiteX929" fmla="*/ 5387877 w 6187971"/>
              <a:gd name="connsiteY929" fmla="*/ 4215179 h 5955635"/>
              <a:gd name="connsiteX930" fmla="*/ 5396885 w 6187971"/>
              <a:gd name="connsiteY930" fmla="*/ 4213255 h 5955635"/>
              <a:gd name="connsiteX931" fmla="*/ 5403662 w 6187971"/>
              <a:gd name="connsiteY931" fmla="*/ 4178840 h 5955635"/>
              <a:gd name="connsiteX932" fmla="*/ 5428147 w 6187971"/>
              <a:gd name="connsiteY932" fmla="*/ 4117093 h 5955635"/>
              <a:gd name="connsiteX933" fmla="*/ 5423643 w 6187971"/>
              <a:gd name="connsiteY933" fmla="*/ 4118055 h 5955635"/>
              <a:gd name="connsiteX934" fmla="*/ 5430726 w 6187971"/>
              <a:gd name="connsiteY934" fmla="*/ 4107123 h 5955635"/>
              <a:gd name="connsiteX935" fmla="*/ 5428802 w 6187971"/>
              <a:gd name="connsiteY935" fmla="*/ 4098114 h 5955635"/>
              <a:gd name="connsiteX936" fmla="*/ 5433306 w 6187971"/>
              <a:gd name="connsiteY936" fmla="*/ 4097152 h 5955635"/>
              <a:gd name="connsiteX937" fmla="*/ 5440389 w 6187971"/>
              <a:gd name="connsiteY937" fmla="*/ 4086220 h 5955635"/>
              <a:gd name="connsiteX938" fmla="*/ 5458446 w 6187971"/>
              <a:gd name="connsiteY938" fmla="*/ 4016427 h 5955635"/>
              <a:gd name="connsiteX939" fmla="*/ 5449438 w 6187971"/>
              <a:gd name="connsiteY939" fmla="*/ 4018351 h 5955635"/>
              <a:gd name="connsiteX940" fmla="*/ 5482318 w 6187971"/>
              <a:gd name="connsiteY940" fmla="*/ 3907715 h 5955635"/>
              <a:gd name="connsiteX941" fmla="*/ 5505533 w 6187971"/>
              <a:gd name="connsiteY941" fmla="*/ 3817982 h 5955635"/>
              <a:gd name="connsiteX942" fmla="*/ 5510038 w 6187971"/>
              <a:gd name="connsiteY942" fmla="*/ 3817020 h 5955635"/>
              <a:gd name="connsiteX943" fmla="*/ 5525514 w 6187971"/>
              <a:gd name="connsiteY943" fmla="*/ 3757197 h 5955635"/>
              <a:gd name="connsiteX944" fmla="*/ 5528401 w 6187971"/>
              <a:gd name="connsiteY944" fmla="*/ 3770709 h 5955635"/>
              <a:gd name="connsiteX945" fmla="*/ 5520048 w 6187971"/>
              <a:gd name="connsiteY945" fmla="*/ 3753656 h 5955635"/>
              <a:gd name="connsiteX946" fmla="*/ 5543571 w 6187971"/>
              <a:gd name="connsiteY946" fmla="*/ 3687405 h 5955635"/>
              <a:gd name="connsiteX947" fmla="*/ 5547113 w 6187971"/>
              <a:gd name="connsiteY947" fmla="*/ 3681939 h 5955635"/>
              <a:gd name="connsiteX948" fmla="*/ 5546151 w 6187971"/>
              <a:gd name="connsiteY948" fmla="*/ 3677434 h 5955635"/>
              <a:gd name="connsiteX949" fmla="*/ 5541647 w 6187971"/>
              <a:gd name="connsiteY949" fmla="*/ 3678397 h 5955635"/>
              <a:gd name="connsiteX950" fmla="*/ 5544226 w 6187971"/>
              <a:gd name="connsiteY950" fmla="*/ 3668427 h 5955635"/>
              <a:gd name="connsiteX951" fmla="*/ 5545189 w 6187971"/>
              <a:gd name="connsiteY951" fmla="*/ 3672930 h 5955635"/>
              <a:gd name="connsiteX952" fmla="*/ 5549693 w 6187971"/>
              <a:gd name="connsiteY952" fmla="*/ 3671968 h 5955635"/>
              <a:gd name="connsiteX953" fmla="*/ 5547768 w 6187971"/>
              <a:gd name="connsiteY953" fmla="*/ 3662960 h 5955635"/>
              <a:gd name="connsiteX954" fmla="*/ 5551310 w 6187971"/>
              <a:gd name="connsiteY954" fmla="*/ 3657493 h 5955635"/>
              <a:gd name="connsiteX955" fmla="*/ 5548423 w 6187971"/>
              <a:gd name="connsiteY955" fmla="*/ 3643981 h 5955635"/>
              <a:gd name="connsiteX956" fmla="*/ 5551003 w 6187971"/>
              <a:gd name="connsiteY956" fmla="*/ 3634011 h 5955635"/>
              <a:gd name="connsiteX957" fmla="*/ 5547461 w 6187971"/>
              <a:gd name="connsiteY957" fmla="*/ 3639478 h 5955635"/>
              <a:gd name="connsiteX958" fmla="*/ 5543919 w 6187971"/>
              <a:gd name="connsiteY958" fmla="*/ 3644943 h 5955635"/>
              <a:gd name="connsiteX959" fmla="*/ 5541995 w 6187971"/>
              <a:gd name="connsiteY959" fmla="*/ 3635936 h 5955635"/>
              <a:gd name="connsiteX960" fmla="*/ 5549733 w 6187971"/>
              <a:gd name="connsiteY960" fmla="*/ 3606025 h 5955635"/>
              <a:gd name="connsiteX961" fmla="*/ 5561668 w 6187971"/>
              <a:gd name="connsiteY961" fmla="*/ 3551669 h 5955635"/>
              <a:gd name="connsiteX962" fmla="*/ 5565210 w 6187971"/>
              <a:gd name="connsiteY962" fmla="*/ 3546202 h 5955635"/>
              <a:gd name="connsiteX963" fmla="*/ 5564248 w 6187971"/>
              <a:gd name="connsiteY963" fmla="*/ 3541699 h 5955635"/>
              <a:gd name="connsiteX964" fmla="*/ 5568445 w 6187971"/>
              <a:gd name="connsiteY964" fmla="*/ 3517253 h 5955635"/>
              <a:gd name="connsiteX965" fmla="*/ 5569100 w 6187971"/>
              <a:gd name="connsiteY965" fmla="*/ 3498276 h 5955635"/>
              <a:gd name="connsiteX966" fmla="*/ 5580380 w 6187971"/>
              <a:gd name="connsiteY966" fmla="*/ 3462898 h 5955635"/>
              <a:gd name="connsiteX967" fmla="*/ 5584885 w 6187971"/>
              <a:gd name="connsiteY967" fmla="*/ 3461936 h 5955635"/>
              <a:gd name="connsiteX968" fmla="*/ 5582960 w 6187971"/>
              <a:gd name="connsiteY968" fmla="*/ 3452927 h 5955635"/>
              <a:gd name="connsiteX969" fmla="*/ 5581998 w 6187971"/>
              <a:gd name="connsiteY969" fmla="*/ 3448424 h 5955635"/>
              <a:gd name="connsiteX970" fmla="*/ 5578456 w 6187971"/>
              <a:gd name="connsiteY970" fmla="*/ 3453889 h 5955635"/>
              <a:gd name="connsiteX971" fmla="*/ 5585232 w 6187971"/>
              <a:gd name="connsiteY971" fmla="*/ 3419474 h 5955635"/>
              <a:gd name="connsiteX972" fmla="*/ 5588774 w 6187971"/>
              <a:gd name="connsiteY972" fmla="*/ 3414008 h 5955635"/>
              <a:gd name="connsiteX973" fmla="*/ 5587812 w 6187971"/>
              <a:gd name="connsiteY973" fmla="*/ 3409504 h 5955635"/>
              <a:gd name="connsiteX974" fmla="*/ 5590084 w 6187971"/>
              <a:gd name="connsiteY974" fmla="*/ 3376051 h 5955635"/>
              <a:gd name="connsiteX975" fmla="*/ 5591047 w 6187971"/>
              <a:gd name="connsiteY975" fmla="*/ 3380555 h 5955635"/>
              <a:gd name="connsiteX976" fmla="*/ 5593934 w 6187971"/>
              <a:gd name="connsiteY976" fmla="*/ 3394067 h 5955635"/>
              <a:gd name="connsiteX977" fmla="*/ 5596512 w 6187971"/>
              <a:gd name="connsiteY977" fmla="*/ 3384097 h 5955635"/>
              <a:gd name="connsiteX978" fmla="*/ 5600054 w 6187971"/>
              <a:gd name="connsiteY978" fmla="*/ 3378631 h 5955635"/>
              <a:gd name="connsiteX979" fmla="*/ 5599399 w 6187971"/>
              <a:gd name="connsiteY979" fmla="*/ 3397610 h 5955635"/>
              <a:gd name="connsiteX980" fmla="*/ 5609370 w 6187971"/>
              <a:gd name="connsiteY980" fmla="*/ 3400188 h 5955635"/>
              <a:gd name="connsiteX981" fmla="*/ 5616146 w 6187971"/>
              <a:gd name="connsiteY981" fmla="*/ 3365773 h 5955635"/>
              <a:gd name="connsiteX982" fmla="*/ 5619688 w 6187971"/>
              <a:gd name="connsiteY982" fmla="*/ 3360307 h 5955635"/>
              <a:gd name="connsiteX983" fmla="*/ 5618726 w 6187971"/>
              <a:gd name="connsiteY983" fmla="*/ 3355803 h 5955635"/>
              <a:gd name="connsiteX984" fmla="*/ 5617764 w 6187971"/>
              <a:gd name="connsiteY984" fmla="*/ 3351299 h 5955635"/>
              <a:gd name="connsiteX985" fmla="*/ 5614222 w 6187971"/>
              <a:gd name="connsiteY985" fmla="*/ 3356765 h 5955635"/>
              <a:gd name="connsiteX986" fmla="*/ 5611335 w 6187971"/>
              <a:gd name="connsiteY986" fmla="*/ 3343253 h 5955635"/>
              <a:gd name="connsiteX987" fmla="*/ 5605868 w 6187971"/>
              <a:gd name="connsiteY987" fmla="*/ 3339711 h 5955635"/>
              <a:gd name="connsiteX988" fmla="*/ 5601672 w 6187971"/>
              <a:gd name="connsiteY988" fmla="*/ 3364156 h 5955635"/>
              <a:gd name="connsiteX989" fmla="*/ 5600710 w 6187971"/>
              <a:gd name="connsiteY989" fmla="*/ 3359652 h 5955635"/>
              <a:gd name="connsiteX990" fmla="*/ 5594281 w 6187971"/>
              <a:gd name="connsiteY990" fmla="*/ 3351607 h 5955635"/>
              <a:gd name="connsiteX991" fmla="*/ 5592057 w 6187971"/>
              <a:gd name="connsiteY991" fmla="*/ 3360201 h 5955635"/>
              <a:gd name="connsiteX992" fmla="*/ 5590783 w 6187971"/>
              <a:gd name="connsiteY992" fmla="*/ 3351765 h 5955635"/>
              <a:gd name="connsiteX993" fmla="*/ 5593974 w 6187971"/>
              <a:gd name="connsiteY993" fmla="*/ 3328124 h 5955635"/>
              <a:gd name="connsiteX994" fmla="*/ 5577575 w 6187971"/>
              <a:gd name="connsiteY994" fmla="*/ 3317498 h 5955635"/>
              <a:gd name="connsiteX995" fmla="*/ 5583041 w 6187971"/>
              <a:gd name="connsiteY995" fmla="*/ 3321040 h 5955635"/>
              <a:gd name="connsiteX996" fmla="*/ 5587545 w 6187971"/>
              <a:gd name="connsiteY996" fmla="*/ 3320078 h 5955635"/>
              <a:gd name="connsiteX997" fmla="*/ 5592049 w 6187971"/>
              <a:gd name="connsiteY997" fmla="*/ 3319116 h 5955635"/>
              <a:gd name="connsiteX998" fmla="*/ 5590125 w 6187971"/>
              <a:gd name="connsiteY998" fmla="*/ 3310107 h 5955635"/>
              <a:gd name="connsiteX999" fmla="*/ 5589163 w 6187971"/>
              <a:gd name="connsiteY999" fmla="*/ 3305604 h 5955635"/>
              <a:gd name="connsiteX1000" fmla="*/ 5596246 w 6187971"/>
              <a:gd name="connsiteY1000" fmla="*/ 3294671 h 5955635"/>
              <a:gd name="connsiteX1001" fmla="*/ 5598170 w 6187971"/>
              <a:gd name="connsiteY1001" fmla="*/ 3303679 h 5955635"/>
              <a:gd name="connsiteX1002" fmla="*/ 5602675 w 6187971"/>
              <a:gd name="connsiteY1002" fmla="*/ 3302717 h 5955635"/>
              <a:gd name="connsiteX1003" fmla="*/ 5605254 w 6187971"/>
              <a:gd name="connsiteY1003" fmla="*/ 3292746 h 5955635"/>
              <a:gd name="connsiteX1004" fmla="*/ 5603330 w 6187971"/>
              <a:gd name="connsiteY1004" fmla="*/ 3283738 h 5955635"/>
              <a:gd name="connsiteX1005" fmla="*/ 5592397 w 6187971"/>
              <a:gd name="connsiteY1005" fmla="*/ 3276655 h 5955635"/>
              <a:gd name="connsiteX1006" fmla="*/ 5586930 w 6187971"/>
              <a:gd name="connsiteY1006" fmla="*/ 3273113 h 5955635"/>
              <a:gd name="connsiteX1007" fmla="*/ 5583389 w 6187971"/>
              <a:gd name="connsiteY1007" fmla="*/ 3278580 h 5955635"/>
              <a:gd name="connsiteX1008" fmla="*/ 5583081 w 6187971"/>
              <a:gd name="connsiteY1008" fmla="*/ 3255097 h 5955635"/>
              <a:gd name="connsiteX1009" fmla="*/ 5585968 w 6187971"/>
              <a:gd name="connsiteY1009" fmla="*/ 3268609 h 5955635"/>
              <a:gd name="connsiteX1010" fmla="*/ 5591127 w 6187971"/>
              <a:gd name="connsiteY1010" fmla="*/ 3248668 h 5955635"/>
              <a:gd name="connsiteX1011" fmla="*/ 5595632 w 6187971"/>
              <a:gd name="connsiteY1011" fmla="*/ 3247705 h 5955635"/>
              <a:gd name="connsiteX1012" fmla="*/ 5594669 w 6187971"/>
              <a:gd name="connsiteY1012" fmla="*/ 3243202 h 5955635"/>
              <a:gd name="connsiteX1013" fmla="*/ 5593707 w 6187971"/>
              <a:gd name="connsiteY1013" fmla="*/ 3238698 h 5955635"/>
              <a:gd name="connsiteX1014" fmla="*/ 5589203 w 6187971"/>
              <a:gd name="connsiteY1014" fmla="*/ 3239660 h 5955635"/>
              <a:gd name="connsiteX1015" fmla="*/ 5596286 w 6187971"/>
              <a:gd name="connsiteY1015" fmla="*/ 3228728 h 5955635"/>
              <a:gd name="connsiteX1016" fmla="*/ 5590512 w 6187971"/>
              <a:gd name="connsiteY1016" fmla="*/ 3201704 h 5955635"/>
              <a:gd name="connsiteX1017" fmla="*/ 5592437 w 6187971"/>
              <a:gd name="connsiteY1017" fmla="*/ 3210711 h 5955635"/>
              <a:gd name="connsiteX1018" fmla="*/ 5595672 w 6187971"/>
              <a:gd name="connsiteY1018" fmla="*/ 3181763 h 5955635"/>
              <a:gd name="connsiteX1019" fmla="*/ 5601139 w 6187971"/>
              <a:gd name="connsiteY1019" fmla="*/ 3185304 h 5955635"/>
              <a:gd name="connsiteX1020" fmla="*/ 5600176 w 6187971"/>
              <a:gd name="connsiteY1020" fmla="*/ 3180800 h 5955635"/>
              <a:gd name="connsiteX1021" fmla="*/ 5604680 w 6187971"/>
              <a:gd name="connsiteY1021" fmla="*/ 3179838 h 5955635"/>
              <a:gd name="connsiteX1022" fmla="*/ 5610146 w 6187971"/>
              <a:gd name="connsiteY1022" fmla="*/ 3183379 h 5955635"/>
              <a:gd name="connsiteX1023" fmla="*/ 5609799 w 6187971"/>
              <a:gd name="connsiteY1023" fmla="*/ 3225841 h 5955635"/>
              <a:gd name="connsiteX1024" fmla="*/ 5605295 w 6187971"/>
              <a:gd name="connsiteY1024" fmla="*/ 3226803 h 5955635"/>
              <a:gd name="connsiteX1025" fmla="*/ 5604639 w 6187971"/>
              <a:gd name="connsiteY1025" fmla="*/ 3245781 h 5955635"/>
              <a:gd name="connsiteX1026" fmla="*/ 5610761 w 6187971"/>
              <a:gd name="connsiteY1026" fmla="*/ 3230344 h 5955635"/>
              <a:gd name="connsiteX1027" fmla="*/ 5611068 w 6187971"/>
              <a:gd name="connsiteY1027" fmla="*/ 3253827 h 5955635"/>
              <a:gd name="connsiteX1028" fmla="*/ 5607526 w 6187971"/>
              <a:gd name="connsiteY1028" fmla="*/ 3259294 h 5955635"/>
              <a:gd name="connsiteX1029" fmla="*/ 5608488 w 6187971"/>
              <a:gd name="connsiteY1029" fmla="*/ 3263797 h 5955635"/>
              <a:gd name="connsiteX1030" fmla="*/ 5613955 w 6187971"/>
              <a:gd name="connsiteY1030" fmla="*/ 3267339 h 5955635"/>
              <a:gd name="connsiteX1031" fmla="*/ 5617497 w 6187971"/>
              <a:gd name="connsiteY1031" fmla="*/ 3261873 h 5955635"/>
              <a:gd name="connsiteX1032" fmla="*/ 5620076 w 6187971"/>
              <a:gd name="connsiteY1032" fmla="*/ 3251903 h 5955635"/>
              <a:gd name="connsiteX1033" fmla="*/ 5619114 w 6187971"/>
              <a:gd name="connsiteY1033" fmla="*/ 3247399 h 5955635"/>
              <a:gd name="connsiteX1034" fmla="*/ 5614610 w 6187971"/>
              <a:gd name="connsiteY1034" fmla="*/ 3248361 h 5955635"/>
              <a:gd name="connsiteX1035" fmla="*/ 5614651 w 6187971"/>
              <a:gd name="connsiteY1035" fmla="*/ 3182417 h 5955635"/>
              <a:gd name="connsiteX1036" fmla="*/ 5618192 w 6187971"/>
              <a:gd name="connsiteY1036" fmla="*/ 3176951 h 5955635"/>
              <a:gd name="connsiteX1037" fmla="*/ 5617229 w 6187971"/>
              <a:gd name="connsiteY1037" fmla="*/ 3172447 h 5955635"/>
              <a:gd name="connsiteX1038" fmla="*/ 5616267 w 6187971"/>
              <a:gd name="connsiteY1038" fmla="*/ 3167943 h 5955635"/>
              <a:gd name="connsiteX1039" fmla="*/ 5619502 w 6187971"/>
              <a:gd name="connsiteY1039" fmla="*/ 3138994 h 5955635"/>
              <a:gd name="connsiteX1040" fmla="*/ 5614998 w 6187971"/>
              <a:gd name="connsiteY1040" fmla="*/ 3139956 h 5955635"/>
              <a:gd name="connsiteX1041" fmla="*/ 5618540 w 6187971"/>
              <a:gd name="connsiteY1041" fmla="*/ 3134491 h 5955635"/>
              <a:gd name="connsiteX1042" fmla="*/ 5621120 w 6187971"/>
              <a:gd name="connsiteY1042" fmla="*/ 3124519 h 5955635"/>
              <a:gd name="connsiteX1043" fmla="*/ 5615653 w 6187971"/>
              <a:gd name="connsiteY1043" fmla="*/ 3120977 h 5955635"/>
              <a:gd name="connsiteX1044" fmla="*/ 5607995 w 6187971"/>
              <a:gd name="connsiteY1044" fmla="*/ 3019002 h 5955635"/>
              <a:gd name="connsiteX1045" fmla="*/ 5610575 w 6187971"/>
              <a:gd name="connsiteY1045" fmla="*/ 3009032 h 5955635"/>
              <a:gd name="connsiteX1046" fmla="*/ 5609613 w 6187971"/>
              <a:gd name="connsiteY1046" fmla="*/ 3004527 h 5955635"/>
              <a:gd name="connsiteX1047" fmla="*/ 5605109 w 6187971"/>
              <a:gd name="connsiteY1047" fmla="*/ 3005490 h 5955635"/>
              <a:gd name="connsiteX1048" fmla="*/ 5608343 w 6187971"/>
              <a:gd name="connsiteY1048" fmla="*/ 2976541 h 5955635"/>
              <a:gd name="connsiteX1049" fmla="*/ 5607380 w 6187971"/>
              <a:gd name="connsiteY1049" fmla="*/ 2972037 h 5955635"/>
              <a:gd name="connsiteX1050" fmla="*/ 5605456 w 6187971"/>
              <a:gd name="connsiteY1050" fmla="*/ 2963029 h 5955635"/>
              <a:gd name="connsiteX1051" fmla="*/ 5604494 w 6187971"/>
              <a:gd name="connsiteY1051" fmla="*/ 2958525 h 5955635"/>
              <a:gd name="connsiteX1052" fmla="*/ 5608036 w 6187971"/>
              <a:gd name="connsiteY1052" fmla="*/ 2953059 h 5955635"/>
              <a:gd name="connsiteX1053" fmla="*/ 5607073 w 6187971"/>
              <a:gd name="connsiteY1053" fmla="*/ 2948555 h 5955635"/>
              <a:gd name="connsiteX1054" fmla="*/ 5601300 w 6187971"/>
              <a:gd name="connsiteY1054" fmla="*/ 2921531 h 5955635"/>
              <a:gd name="connsiteX1055" fmla="*/ 5600338 w 6187971"/>
              <a:gd name="connsiteY1055" fmla="*/ 2917026 h 5955635"/>
              <a:gd name="connsiteX1056" fmla="*/ 5598413 w 6187971"/>
              <a:gd name="connsiteY1056" fmla="*/ 2908019 h 5955635"/>
              <a:gd name="connsiteX1057" fmla="*/ 5597451 w 6187971"/>
              <a:gd name="connsiteY1057" fmla="*/ 2903514 h 5955635"/>
              <a:gd name="connsiteX1058" fmla="*/ 5590715 w 6187971"/>
              <a:gd name="connsiteY1058" fmla="*/ 2871986 h 5955635"/>
              <a:gd name="connsiteX1059" fmla="*/ 5595874 w 6187971"/>
              <a:gd name="connsiteY1059" fmla="*/ 2852045 h 5955635"/>
              <a:gd name="connsiteX1060" fmla="*/ 5599416 w 6187971"/>
              <a:gd name="connsiteY1060" fmla="*/ 2846579 h 5955635"/>
              <a:gd name="connsiteX1061" fmla="*/ 5598453 w 6187971"/>
              <a:gd name="connsiteY1061" fmla="*/ 2842075 h 5955635"/>
              <a:gd name="connsiteX1062" fmla="*/ 5593950 w 6187971"/>
              <a:gd name="connsiteY1062" fmla="*/ 2843037 h 5955635"/>
              <a:gd name="connsiteX1063" fmla="*/ 5594912 w 6187971"/>
              <a:gd name="connsiteY1063" fmla="*/ 2847541 h 5955635"/>
              <a:gd name="connsiteX1064" fmla="*/ 5586559 w 6187971"/>
              <a:gd name="connsiteY1064" fmla="*/ 2830487 h 5955635"/>
              <a:gd name="connsiteX1065" fmla="*/ 5595567 w 6187971"/>
              <a:gd name="connsiteY1065" fmla="*/ 2828563 h 5955635"/>
              <a:gd name="connsiteX1066" fmla="*/ 5600701 w 6187971"/>
              <a:gd name="connsiteY1066" fmla="*/ 2831889 h 5955635"/>
              <a:gd name="connsiteX1067" fmla="*/ 5604441 w 6187971"/>
              <a:gd name="connsiteY1067" fmla="*/ 2857353 h 5955635"/>
              <a:gd name="connsiteX1068" fmla="*/ 5620278 w 6187971"/>
              <a:gd name="connsiteY1068" fmla="*/ 2922185 h 5955635"/>
              <a:gd name="connsiteX1069" fmla="*/ 5616736 w 6187971"/>
              <a:gd name="connsiteY1069" fmla="*/ 2927652 h 5955635"/>
              <a:gd name="connsiteX1070" fmla="*/ 5617699 w 6187971"/>
              <a:gd name="connsiteY1070" fmla="*/ 2932156 h 5955635"/>
              <a:gd name="connsiteX1071" fmla="*/ 5627014 w 6187971"/>
              <a:gd name="connsiteY1071" fmla="*/ 2953713 h 5955635"/>
              <a:gd name="connsiteX1072" fmla="*/ 5623165 w 6187971"/>
              <a:gd name="connsiteY1072" fmla="*/ 2935697 h 5955635"/>
              <a:gd name="connsiteX1073" fmla="*/ 5628632 w 6187971"/>
              <a:gd name="connsiteY1073" fmla="*/ 2939239 h 5955635"/>
              <a:gd name="connsiteX1074" fmla="*/ 5627670 w 6187971"/>
              <a:gd name="connsiteY1074" fmla="*/ 2934735 h 5955635"/>
              <a:gd name="connsiteX1075" fmla="*/ 5626707 w 6187971"/>
              <a:gd name="connsiteY1075" fmla="*/ 2930231 h 5955635"/>
              <a:gd name="connsiteX1076" fmla="*/ 5625745 w 6187971"/>
              <a:gd name="connsiteY1076" fmla="*/ 2925727 h 5955635"/>
              <a:gd name="connsiteX1077" fmla="*/ 5638642 w 6187971"/>
              <a:gd name="connsiteY1077" fmla="*/ 2875875 h 5955635"/>
              <a:gd name="connsiteX1078" fmla="*/ 5658009 w 6187971"/>
              <a:gd name="connsiteY1078" fmla="*/ 2768126 h 5955635"/>
              <a:gd name="connsiteX1079" fmla="*/ 5661551 w 6187971"/>
              <a:gd name="connsiteY1079" fmla="*/ 2762659 h 5955635"/>
              <a:gd name="connsiteX1080" fmla="*/ 5665093 w 6187971"/>
              <a:gd name="connsiteY1080" fmla="*/ 2757194 h 5955635"/>
              <a:gd name="connsiteX1081" fmla="*/ 5670559 w 6187971"/>
              <a:gd name="connsiteY1081" fmla="*/ 2760735 h 5955635"/>
              <a:gd name="connsiteX1082" fmla="*/ 5667672 w 6187971"/>
              <a:gd name="connsiteY1082" fmla="*/ 2747222 h 5955635"/>
              <a:gd name="connsiteX1083" fmla="*/ 5667406 w 6187971"/>
              <a:gd name="connsiteY1083" fmla="*/ 2657797 h 5955635"/>
              <a:gd name="connsiteX1084" fmla="*/ 5673834 w 6187971"/>
              <a:gd name="connsiteY1084" fmla="*/ 2665842 h 5955635"/>
              <a:gd name="connsiteX1085" fmla="*/ 5689312 w 6187971"/>
              <a:gd name="connsiteY1085" fmla="*/ 2606020 h 5955635"/>
              <a:gd name="connsiteX1086" fmla="*/ 5691236 w 6187971"/>
              <a:gd name="connsiteY1086" fmla="*/ 2615028 h 5955635"/>
              <a:gd name="connsiteX1087" fmla="*/ 5692198 w 6187971"/>
              <a:gd name="connsiteY1087" fmla="*/ 2619532 h 5955635"/>
              <a:gd name="connsiteX1088" fmla="*/ 5695739 w 6187971"/>
              <a:gd name="connsiteY1088" fmla="*/ 2614066 h 5955635"/>
              <a:gd name="connsiteX1089" fmla="*/ 5693815 w 6187971"/>
              <a:gd name="connsiteY1089" fmla="*/ 2605058 h 5955635"/>
              <a:gd name="connsiteX1090" fmla="*/ 5709211 w 6187971"/>
              <a:gd name="connsiteY1090" fmla="*/ 2677123 h 5955635"/>
              <a:gd name="connsiteX1091" fmla="*/ 5729234 w 6187971"/>
              <a:gd name="connsiteY1091" fmla="*/ 2550395 h 5955635"/>
              <a:gd name="connsiteX1092" fmla="*/ 5744362 w 6187971"/>
              <a:gd name="connsiteY1092" fmla="*/ 2533034 h 5955635"/>
              <a:gd name="connsiteX1093" fmla="*/ 5538793 w 6187971"/>
              <a:gd name="connsiteY1093" fmla="*/ 2562824 h 5955635"/>
              <a:gd name="connsiteX1094" fmla="*/ 5560618 w 6187971"/>
              <a:gd name="connsiteY1094" fmla="*/ 2642934 h 5955635"/>
              <a:gd name="connsiteX1095" fmla="*/ 5581828 w 6187971"/>
              <a:gd name="connsiteY1095" fmla="*/ 2676080 h 5955635"/>
              <a:gd name="connsiteX1096" fmla="*/ 5595955 w 6187971"/>
              <a:gd name="connsiteY1096" fmla="*/ 2720158 h 5955635"/>
              <a:gd name="connsiteX1097" fmla="*/ 5603306 w 6187971"/>
              <a:gd name="connsiteY1097" fmla="*/ 2798652 h 5955635"/>
              <a:gd name="connsiteX1098" fmla="*/ 5597839 w 6187971"/>
              <a:gd name="connsiteY1098" fmla="*/ 2795110 h 5955635"/>
              <a:gd name="connsiteX1099" fmla="*/ 5598802 w 6187971"/>
              <a:gd name="connsiteY1099" fmla="*/ 2799614 h 5955635"/>
              <a:gd name="connsiteX1100" fmla="*/ 5598146 w 6187971"/>
              <a:gd name="connsiteY1100" fmla="*/ 2818592 h 5955635"/>
              <a:gd name="connsiteX1101" fmla="*/ 5599109 w 6187971"/>
              <a:gd name="connsiteY1101" fmla="*/ 2823096 h 5955635"/>
              <a:gd name="connsiteX1102" fmla="*/ 5594817 w 6187971"/>
              <a:gd name="connsiteY1102" fmla="*/ 2824013 h 5955635"/>
              <a:gd name="connsiteX1103" fmla="*/ 5593589 w 6187971"/>
              <a:gd name="connsiteY1103" fmla="*/ 2816549 h 5955635"/>
              <a:gd name="connsiteX1104" fmla="*/ 5584327 w 6187971"/>
              <a:gd name="connsiteY1104" fmla="*/ 2797996 h 5955635"/>
              <a:gd name="connsiteX1105" fmla="*/ 5587868 w 6187971"/>
              <a:gd name="connsiteY1105" fmla="*/ 2792530 h 5955635"/>
              <a:gd name="connsiteX1106" fmla="*/ 5586906 w 6187971"/>
              <a:gd name="connsiteY1106" fmla="*/ 2788027 h 5955635"/>
              <a:gd name="connsiteX1107" fmla="*/ 5590448 w 6187971"/>
              <a:gd name="connsiteY1107" fmla="*/ 2782560 h 5955635"/>
              <a:gd name="connsiteX1108" fmla="*/ 5589486 w 6187971"/>
              <a:gd name="connsiteY1108" fmla="*/ 2778056 h 5955635"/>
              <a:gd name="connsiteX1109" fmla="*/ 5584982 w 6187971"/>
              <a:gd name="connsiteY1109" fmla="*/ 2779018 h 5955635"/>
              <a:gd name="connsiteX1110" fmla="*/ 5572780 w 6187971"/>
              <a:gd name="connsiteY1110" fmla="*/ 2743948 h 5955635"/>
              <a:gd name="connsiteX1111" fmla="*/ 5577284 w 6187971"/>
              <a:gd name="connsiteY1111" fmla="*/ 2742986 h 5955635"/>
              <a:gd name="connsiteX1112" fmla="*/ 5575359 w 6187971"/>
              <a:gd name="connsiteY1112" fmla="*/ 2733977 h 5955635"/>
              <a:gd name="connsiteX1113" fmla="*/ 5574397 w 6187971"/>
              <a:gd name="connsiteY1113" fmla="*/ 2729474 h 5955635"/>
              <a:gd name="connsiteX1114" fmla="*/ 5569278 w 6187971"/>
              <a:gd name="connsiteY1114" fmla="*/ 2683471 h 5955635"/>
              <a:gd name="connsiteX1115" fmla="*/ 5564774 w 6187971"/>
              <a:gd name="connsiteY1115" fmla="*/ 2684433 h 5955635"/>
              <a:gd name="connsiteX1116" fmla="*/ 5568316 w 6187971"/>
              <a:gd name="connsiteY1116" fmla="*/ 2678967 h 5955635"/>
              <a:gd name="connsiteX1117" fmla="*/ 5562849 w 6187971"/>
              <a:gd name="connsiteY1117" fmla="*/ 2675425 h 5955635"/>
              <a:gd name="connsiteX1118" fmla="*/ 5557076 w 6187971"/>
              <a:gd name="connsiteY1118" fmla="*/ 2648401 h 5955635"/>
              <a:gd name="connsiteX1119" fmla="*/ 5549686 w 6187971"/>
              <a:gd name="connsiteY1119" fmla="*/ 2635851 h 5955635"/>
              <a:gd name="connsiteX1120" fmla="*/ 5553227 w 6187971"/>
              <a:gd name="connsiteY1120" fmla="*/ 2630384 h 5955635"/>
              <a:gd name="connsiteX1121" fmla="*/ 5543257 w 6187971"/>
              <a:gd name="connsiteY1121" fmla="*/ 2627805 h 5955635"/>
              <a:gd name="connsiteX1122" fmla="*/ 5547761 w 6187971"/>
              <a:gd name="connsiteY1122" fmla="*/ 2626843 h 5955635"/>
              <a:gd name="connsiteX1123" fmla="*/ 5546799 w 6187971"/>
              <a:gd name="connsiteY1123" fmla="*/ 2622339 h 5955635"/>
              <a:gd name="connsiteX1124" fmla="*/ 5545837 w 6187971"/>
              <a:gd name="connsiteY1124" fmla="*/ 2617834 h 5955635"/>
              <a:gd name="connsiteX1125" fmla="*/ 5544874 w 6187971"/>
              <a:gd name="connsiteY1125" fmla="*/ 2613331 h 5955635"/>
              <a:gd name="connsiteX1126" fmla="*/ 5543912 w 6187971"/>
              <a:gd name="connsiteY1126" fmla="*/ 2608826 h 5955635"/>
              <a:gd name="connsiteX1127" fmla="*/ 5546491 w 6187971"/>
              <a:gd name="connsiteY1127" fmla="*/ 2598857 h 5955635"/>
              <a:gd name="connsiteX1128" fmla="*/ 5540063 w 6187971"/>
              <a:gd name="connsiteY1128" fmla="*/ 2590810 h 5955635"/>
              <a:gd name="connsiteX1129" fmla="*/ 5538793 w 6187971"/>
              <a:gd name="connsiteY1129" fmla="*/ 2562824 h 5955635"/>
              <a:gd name="connsiteX1130" fmla="*/ 665421 w 6187971"/>
              <a:gd name="connsiteY1130" fmla="*/ 3538061 h 5955635"/>
              <a:gd name="connsiteX1131" fmla="*/ 668307 w 6187971"/>
              <a:gd name="connsiteY1131" fmla="*/ 3551573 h 5955635"/>
              <a:gd name="connsiteX1132" fmla="*/ 661880 w 6187971"/>
              <a:gd name="connsiteY1132" fmla="*/ 3543528 h 5955635"/>
              <a:gd name="connsiteX1133" fmla="*/ 665421 w 6187971"/>
              <a:gd name="connsiteY1133" fmla="*/ 3538061 h 5955635"/>
              <a:gd name="connsiteX1134" fmla="*/ 727864 w 6187971"/>
              <a:gd name="connsiteY1134" fmla="*/ 3477624 h 5955635"/>
              <a:gd name="connsiteX1135" fmla="*/ 733330 w 6187971"/>
              <a:gd name="connsiteY1135" fmla="*/ 3481166 h 5955635"/>
              <a:gd name="connsiteX1136" fmla="*/ 729788 w 6187971"/>
              <a:gd name="connsiteY1136" fmla="*/ 3486633 h 5955635"/>
              <a:gd name="connsiteX1137" fmla="*/ 727864 w 6187971"/>
              <a:gd name="connsiteY1137" fmla="*/ 3477624 h 5955635"/>
              <a:gd name="connsiteX1138" fmla="*/ 5425431 w 6187971"/>
              <a:gd name="connsiteY1138" fmla="*/ 2252659 h 5955635"/>
              <a:gd name="connsiteX1139" fmla="*/ 5432822 w 6187971"/>
              <a:gd name="connsiteY1139" fmla="*/ 2265209 h 5955635"/>
              <a:gd name="connsiteX1140" fmla="*/ 5433785 w 6187971"/>
              <a:gd name="connsiteY1140" fmla="*/ 2269713 h 5955635"/>
              <a:gd name="connsiteX1141" fmla="*/ 5434747 w 6187971"/>
              <a:gd name="connsiteY1141" fmla="*/ 2274217 h 5955635"/>
              <a:gd name="connsiteX1142" fmla="*/ 5435709 w 6187971"/>
              <a:gd name="connsiteY1142" fmla="*/ 2278721 h 5955635"/>
              <a:gd name="connsiteX1143" fmla="*/ 5429280 w 6187971"/>
              <a:gd name="connsiteY1143" fmla="*/ 2270676 h 5955635"/>
              <a:gd name="connsiteX1144" fmla="*/ 5425431 w 6187971"/>
              <a:gd name="connsiteY1144" fmla="*/ 2252659 h 5955635"/>
              <a:gd name="connsiteX1145" fmla="*/ 697152 w 6187971"/>
              <a:gd name="connsiteY1145" fmla="*/ 3201608 h 5955635"/>
              <a:gd name="connsiteX1146" fmla="*/ 701656 w 6187971"/>
              <a:gd name="connsiteY1146" fmla="*/ 3200646 h 5955635"/>
              <a:gd name="connsiteX1147" fmla="*/ 702618 w 6187971"/>
              <a:gd name="connsiteY1147" fmla="*/ 3205149 h 5955635"/>
              <a:gd name="connsiteX1148" fmla="*/ 697152 w 6187971"/>
              <a:gd name="connsiteY1148" fmla="*/ 3201608 h 5955635"/>
              <a:gd name="connsiteX1149" fmla="*/ 23704 w 6187971"/>
              <a:gd name="connsiteY1149" fmla="*/ 3000785 h 5955635"/>
              <a:gd name="connsiteX1150" fmla="*/ 25950 w 6187971"/>
              <a:gd name="connsiteY1150" fmla="*/ 3003797 h 5955635"/>
              <a:gd name="connsiteX1151" fmla="*/ 28196 w 6187971"/>
              <a:gd name="connsiteY1151" fmla="*/ 3006809 h 5955635"/>
              <a:gd name="connsiteX1152" fmla="*/ 22935 w 6187971"/>
              <a:gd name="connsiteY1152" fmla="*/ 3006044 h 5955635"/>
              <a:gd name="connsiteX1153" fmla="*/ 23704 w 6187971"/>
              <a:gd name="connsiteY1153" fmla="*/ 3000785 h 5955635"/>
              <a:gd name="connsiteX1154" fmla="*/ 5144618 w 6187971"/>
              <a:gd name="connsiteY1154" fmla="*/ 1709820 h 5955635"/>
              <a:gd name="connsiteX1155" fmla="*/ 5178685 w 6187971"/>
              <a:gd name="connsiteY1155" fmla="*/ 1759057 h 5955635"/>
              <a:gd name="connsiteX1156" fmla="*/ 5174182 w 6187971"/>
              <a:gd name="connsiteY1156" fmla="*/ 1760019 h 5955635"/>
              <a:gd name="connsiteX1157" fmla="*/ 5165829 w 6187971"/>
              <a:gd name="connsiteY1157" fmla="*/ 1742966 h 5955635"/>
              <a:gd name="connsiteX1158" fmla="*/ 5152972 w 6187971"/>
              <a:gd name="connsiteY1158" fmla="*/ 1726875 h 5955635"/>
              <a:gd name="connsiteX1159" fmla="*/ 5147505 w 6187971"/>
              <a:gd name="connsiteY1159" fmla="*/ 1723332 h 5955635"/>
              <a:gd name="connsiteX1160" fmla="*/ 5141076 w 6187971"/>
              <a:gd name="connsiteY1160" fmla="*/ 1715287 h 5955635"/>
              <a:gd name="connsiteX1161" fmla="*/ 5144618 w 6187971"/>
              <a:gd name="connsiteY1161" fmla="*/ 1709820 h 5955635"/>
              <a:gd name="connsiteX1162" fmla="*/ 726773 w 6187971"/>
              <a:gd name="connsiteY1162" fmla="*/ 2634833 h 5955635"/>
              <a:gd name="connsiteX1163" fmla="*/ 727736 w 6187971"/>
              <a:gd name="connsiteY1163" fmla="*/ 2639338 h 5955635"/>
              <a:gd name="connsiteX1164" fmla="*/ 723231 w 6187971"/>
              <a:gd name="connsiteY1164" fmla="*/ 2640300 h 5955635"/>
              <a:gd name="connsiteX1165" fmla="*/ 726773 w 6187971"/>
              <a:gd name="connsiteY1165" fmla="*/ 2634833 h 5955635"/>
              <a:gd name="connsiteX1166" fmla="*/ 760478 w 6187971"/>
              <a:gd name="connsiteY1166" fmla="*/ 2435480 h 5955635"/>
              <a:gd name="connsiteX1167" fmla="*/ 760347 w 6187971"/>
              <a:gd name="connsiteY1167" fmla="*/ 2439276 h 5955635"/>
              <a:gd name="connsiteX1168" fmla="*/ 756805 w 6187971"/>
              <a:gd name="connsiteY1168" fmla="*/ 2444741 h 5955635"/>
              <a:gd name="connsiteX1169" fmla="*/ 779150 w 6187971"/>
              <a:gd name="connsiteY1169" fmla="*/ 2373847 h 5955635"/>
              <a:gd name="connsiteX1170" fmla="*/ 779366 w 6187971"/>
              <a:gd name="connsiteY1170" fmla="*/ 2373987 h 5955635"/>
              <a:gd name="connsiteX1171" fmla="*/ 778898 w 6187971"/>
              <a:gd name="connsiteY1171" fmla="*/ 2374800 h 5955635"/>
              <a:gd name="connsiteX1172" fmla="*/ 82769 w 6187971"/>
              <a:gd name="connsiteY1172" fmla="*/ 2413119 h 5955635"/>
              <a:gd name="connsiteX1173" fmla="*/ 52067 w 6187971"/>
              <a:gd name="connsiteY1173" fmla="*/ 2604720 h 5955635"/>
              <a:gd name="connsiteX1174" fmla="*/ 56497 w 6187971"/>
              <a:gd name="connsiteY1174" fmla="*/ 2629537 h 5955635"/>
              <a:gd name="connsiteX1175" fmla="*/ 43546 w 6187971"/>
              <a:gd name="connsiteY1175" fmla="*/ 2681370 h 5955635"/>
              <a:gd name="connsiteX1176" fmla="*/ 47915 w 6187971"/>
              <a:gd name="connsiteY1176" fmla="*/ 2724979 h 5955635"/>
              <a:gd name="connsiteX1177" fmla="*/ 31949 w 6187971"/>
              <a:gd name="connsiteY1177" fmla="*/ 2779060 h 5955635"/>
              <a:gd name="connsiteX1178" fmla="*/ 21428 w 6187971"/>
              <a:gd name="connsiteY1178" fmla="*/ 2777530 h 5955635"/>
              <a:gd name="connsiteX1179" fmla="*/ 18290 w 6187971"/>
              <a:gd name="connsiteY1179" fmla="*/ 2817361 h 5955635"/>
              <a:gd name="connsiteX1180" fmla="*/ 21305 w 6187971"/>
              <a:gd name="connsiteY1180" fmla="*/ 2815114 h 5955635"/>
              <a:gd name="connsiteX1181" fmla="*/ 22074 w 6187971"/>
              <a:gd name="connsiteY1181" fmla="*/ 2809854 h 5955635"/>
              <a:gd name="connsiteX1182" fmla="*/ 24320 w 6187971"/>
              <a:gd name="connsiteY1182" fmla="*/ 2812866 h 5955635"/>
              <a:gd name="connsiteX1183" fmla="*/ 31118 w 6187971"/>
              <a:gd name="connsiteY1183" fmla="*/ 2803112 h 5955635"/>
              <a:gd name="connsiteX1184" fmla="*/ 29518 w 6187971"/>
              <a:gd name="connsiteY1184" fmla="*/ 2832423 h 5955635"/>
              <a:gd name="connsiteX1185" fmla="*/ 31764 w 6187971"/>
              <a:gd name="connsiteY1185" fmla="*/ 2835435 h 5955635"/>
              <a:gd name="connsiteX1186" fmla="*/ 28750 w 6187971"/>
              <a:gd name="connsiteY1186" fmla="*/ 2837683 h 5955635"/>
              <a:gd name="connsiteX1187" fmla="*/ 30226 w 6187971"/>
              <a:gd name="connsiteY1187" fmla="*/ 2845955 h 5955635"/>
              <a:gd name="connsiteX1188" fmla="*/ 27211 w 6187971"/>
              <a:gd name="connsiteY1188" fmla="*/ 2848202 h 5955635"/>
              <a:gd name="connsiteX1189" fmla="*/ 33057 w 6187971"/>
              <a:gd name="connsiteY1189" fmla="*/ 2900083 h 5955635"/>
              <a:gd name="connsiteX1190" fmla="*/ 21643 w 6187971"/>
              <a:gd name="connsiteY1190" fmla="*/ 2941397 h 5955635"/>
              <a:gd name="connsiteX1191" fmla="*/ 20874 w 6187971"/>
              <a:gd name="connsiteY1191" fmla="*/ 2946657 h 5955635"/>
              <a:gd name="connsiteX1192" fmla="*/ 19336 w 6187971"/>
              <a:gd name="connsiteY1192" fmla="*/ 2957176 h 5955635"/>
              <a:gd name="connsiteX1193" fmla="*/ 17091 w 6187971"/>
              <a:gd name="connsiteY1193" fmla="*/ 2954164 h 5955635"/>
              <a:gd name="connsiteX1194" fmla="*/ 17860 w 6187971"/>
              <a:gd name="connsiteY1194" fmla="*/ 2948904 h 5955635"/>
              <a:gd name="connsiteX1195" fmla="*/ 15614 w 6187971"/>
              <a:gd name="connsiteY1195" fmla="*/ 2945892 h 5955635"/>
              <a:gd name="connsiteX1196" fmla="*/ 19275 w 6187971"/>
              <a:gd name="connsiteY1196" fmla="*/ 2975968 h 5955635"/>
              <a:gd name="connsiteX1197" fmla="*/ 20044 w 6187971"/>
              <a:gd name="connsiteY1197" fmla="*/ 2970708 h 5955635"/>
              <a:gd name="connsiteX1198" fmla="*/ 22290 w 6187971"/>
              <a:gd name="connsiteY1198" fmla="*/ 2973720 h 5955635"/>
              <a:gd name="connsiteX1199" fmla="*/ 24535 w 6187971"/>
              <a:gd name="connsiteY1199" fmla="*/ 2976733 h 5955635"/>
              <a:gd name="connsiteX1200" fmla="*/ 28319 w 6187971"/>
              <a:gd name="connsiteY1200" fmla="*/ 2969225 h 5955635"/>
              <a:gd name="connsiteX1201" fmla="*/ 24474 w 6187971"/>
              <a:gd name="connsiteY1201" fmla="*/ 2995525 h 5955635"/>
              <a:gd name="connsiteX1202" fmla="*/ 23704 w 6187971"/>
              <a:gd name="connsiteY1202" fmla="*/ 3000785 h 5955635"/>
              <a:gd name="connsiteX1203" fmla="*/ 21090 w 6187971"/>
              <a:gd name="connsiteY1203" fmla="*/ 3110523 h 5955635"/>
              <a:gd name="connsiteX1204" fmla="*/ 20321 w 6187971"/>
              <a:gd name="connsiteY1204" fmla="*/ 3115783 h 5955635"/>
              <a:gd name="connsiteX1205" fmla="*/ 21797 w 6187971"/>
              <a:gd name="connsiteY1205" fmla="*/ 3124055 h 5955635"/>
              <a:gd name="connsiteX1206" fmla="*/ 19552 w 6187971"/>
              <a:gd name="connsiteY1206" fmla="*/ 3121043 h 5955635"/>
              <a:gd name="connsiteX1207" fmla="*/ 32964 w 6187971"/>
              <a:gd name="connsiteY1207" fmla="*/ 3157909 h 5955635"/>
              <a:gd name="connsiteX1208" fmla="*/ 31488 w 6187971"/>
              <a:gd name="connsiteY1208" fmla="*/ 3149636 h 5955635"/>
              <a:gd name="connsiteX1209" fmla="*/ 34503 w 6187971"/>
              <a:gd name="connsiteY1209" fmla="*/ 3147389 h 5955635"/>
              <a:gd name="connsiteX1210" fmla="*/ 35979 w 6187971"/>
              <a:gd name="connsiteY1210" fmla="*/ 3155661 h 5955635"/>
              <a:gd name="connsiteX1211" fmla="*/ 36796 w 6187971"/>
              <a:gd name="connsiteY1211" fmla="*/ 3156756 h 5955635"/>
              <a:gd name="connsiteX1212" fmla="*/ 36814 w 6187971"/>
              <a:gd name="connsiteY1212" fmla="*/ 3159140 h 5955635"/>
              <a:gd name="connsiteX1213" fmla="*/ 37456 w 6187971"/>
              <a:gd name="connsiteY1213" fmla="*/ 3163933 h 5955635"/>
              <a:gd name="connsiteX1214" fmla="*/ 38225 w 6187971"/>
              <a:gd name="connsiteY1214" fmla="*/ 3158673 h 5955635"/>
              <a:gd name="connsiteX1215" fmla="*/ 36796 w 6187971"/>
              <a:gd name="connsiteY1215" fmla="*/ 3156756 h 5955635"/>
              <a:gd name="connsiteX1216" fmla="*/ 36748 w 6187971"/>
              <a:gd name="connsiteY1216" fmla="*/ 3150401 h 5955635"/>
              <a:gd name="connsiteX1217" fmla="*/ 66281 w 6187971"/>
              <a:gd name="connsiteY1217" fmla="*/ 3315844 h 5955635"/>
              <a:gd name="connsiteX1218" fmla="*/ 65450 w 6187971"/>
              <a:gd name="connsiteY1218" fmla="*/ 3339896 h 5955635"/>
              <a:gd name="connsiteX1219" fmla="*/ 72956 w 6187971"/>
              <a:gd name="connsiteY1219" fmla="*/ 3343673 h 5955635"/>
              <a:gd name="connsiteX1220" fmla="*/ 72187 w 6187971"/>
              <a:gd name="connsiteY1220" fmla="*/ 3348933 h 5955635"/>
              <a:gd name="connsiteX1221" fmla="*/ 73664 w 6187971"/>
              <a:gd name="connsiteY1221" fmla="*/ 3357205 h 5955635"/>
              <a:gd name="connsiteX1222" fmla="*/ 81694 w 6187971"/>
              <a:gd name="connsiteY1222" fmla="*/ 3430890 h 5955635"/>
              <a:gd name="connsiteX1223" fmla="*/ 82462 w 6187971"/>
              <a:gd name="connsiteY1223" fmla="*/ 3425630 h 5955635"/>
              <a:gd name="connsiteX1224" fmla="*/ 87723 w 6187971"/>
              <a:gd name="connsiteY1224" fmla="*/ 3426395 h 5955635"/>
              <a:gd name="connsiteX1225" fmla="*/ 86954 w 6187971"/>
              <a:gd name="connsiteY1225" fmla="*/ 3431654 h 5955635"/>
              <a:gd name="connsiteX1226" fmla="*/ 89199 w 6187971"/>
              <a:gd name="connsiteY1226" fmla="*/ 3434667 h 5955635"/>
              <a:gd name="connsiteX1227" fmla="*/ 97998 w 6187971"/>
              <a:gd name="connsiteY1227" fmla="*/ 3503092 h 5955635"/>
              <a:gd name="connsiteX1228" fmla="*/ 124762 w 6187971"/>
              <a:gd name="connsiteY1228" fmla="*/ 3595615 h 5955635"/>
              <a:gd name="connsiteX1229" fmla="*/ 92676 w 6187971"/>
              <a:gd name="connsiteY1229" fmla="*/ 3521119 h 5955635"/>
              <a:gd name="connsiteX1230" fmla="*/ 86123 w 6187971"/>
              <a:gd name="connsiteY1230" fmla="*/ 3455706 h 5955635"/>
              <a:gd name="connsiteX1231" fmla="*/ 80863 w 6187971"/>
              <a:gd name="connsiteY1231" fmla="*/ 3454941 h 5955635"/>
              <a:gd name="connsiteX1232" fmla="*/ 80155 w 6187971"/>
              <a:gd name="connsiteY1232" fmla="*/ 3441409 h 5955635"/>
              <a:gd name="connsiteX1233" fmla="*/ 80924 w 6187971"/>
              <a:gd name="connsiteY1233" fmla="*/ 3436150 h 5955635"/>
              <a:gd name="connsiteX1234" fmla="*/ 77909 w 6187971"/>
              <a:gd name="connsiteY1234" fmla="*/ 3438397 h 5955635"/>
              <a:gd name="connsiteX1235" fmla="*/ 62313 w 6187971"/>
              <a:gd name="connsiteY1235" fmla="*/ 3379727 h 5955635"/>
              <a:gd name="connsiteX1236" fmla="*/ 60067 w 6187971"/>
              <a:gd name="connsiteY1236" fmla="*/ 3376715 h 5955635"/>
              <a:gd name="connsiteX1237" fmla="*/ 57821 w 6187971"/>
              <a:gd name="connsiteY1237" fmla="*/ 3373703 h 5955635"/>
              <a:gd name="connsiteX1238" fmla="*/ 55576 w 6187971"/>
              <a:gd name="connsiteY1238" fmla="*/ 3370690 h 5955635"/>
              <a:gd name="connsiteX1239" fmla="*/ 58590 w 6187971"/>
              <a:gd name="connsiteY1239" fmla="*/ 3368443 h 5955635"/>
              <a:gd name="connsiteX1240" fmla="*/ 53330 w 6187971"/>
              <a:gd name="connsiteY1240" fmla="*/ 3367678 h 5955635"/>
              <a:gd name="connsiteX1241" fmla="*/ 41394 w 6187971"/>
              <a:gd name="connsiteY1241" fmla="*/ 3339084 h 5955635"/>
              <a:gd name="connsiteX1242" fmla="*/ 33057 w 6187971"/>
              <a:gd name="connsiteY1242" fmla="*/ 3359359 h 5955635"/>
              <a:gd name="connsiteX1243" fmla="*/ 30073 w 6187971"/>
              <a:gd name="connsiteY1243" fmla="*/ 3352210 h 5955635"/>
              <a:gd name="connsiteX1244" fmla="*/ 28581 w 6187971"/>
              <a:gd name="connsiteY1244" fmla="*/ 3348636 h 5955635"/>
              <a:gd name="connsiteX1245" fmla="*/ 29335 w 6187971"/>
              <a:gd name="connsiteY1245" fmla="*/ 3348074 h 5955635"/>
              <a:gd name="connsiteX1246" fmla="*/ 27089 w 6187971"/>
              <a:gd name="connsiteY1246" fmla="*/ 3345062 h 5955635"/>
              <a:gd name="connsiteX1247" fmla="*/ 28581 w 6187971"/>
              <a:gd name="connsiteY1247" fmla="*/ 3348636 h 5955635"/>
              <a:gd name="connsiteX1248" fmla="*/ 26320 w 6187971"/>
              <a:gd name="connsiteY1248" fmla="*/ 3350322 h 5955635"/>
              <a:gd name="connsiteX1249" fmla="*/ 24074 w 6187971"/>
              <a:gd name="connsiteY1249" fmla="*/ 3347310 h 5955635"/>
              <a:gd name="connsiteX1250" fmla="*/ 21828 w 6187971"/>
              <a:gd name="connsiteY1250" fmla="*/ 3344297 h 5955635"/>
              <a:gd name="connsiteX1251" fmla="*/ 19644 w 6187971"/>
              <a:gd name="connsiteY1251" fmla="*/ 3322493 h 5955635"/>
              <a:gd name="connsiteX1252" fmla="*/ 20413 w 6187971"/>
              <a:gd name="connsiteY1252" fmla="*/ 3317233 h 5955635"/>
              <a:gd name="connsiteX1253" fmla="*/ 18937 w 6187971"/>
              <a:gd name="connsiteY1253" fmla="*/ 3308961 h 5955635"/>
              <a:gd name="connsiteX1254" fmla="*/ 19706 w 6187971"/>
              <a:gd name="connsiteY1254" fmla="*/ 3303701 h 5955635"/>
              <a:gd name="connsiteX1255" fmla="*/ 21182 w 6187971"/>
              <a:gd name="connsiteY1255" fmla="*/ 3311973 h 5955635"/>
              <a:gd name="connsiteX1256" fmla="*/ 22659 w 6187971"/>
              <a:gd name="connsiteY1256" fmla="*/ 3320245 h 5955635"/>
              <a:gd name="connsiteX1257" fmla="*/ 26504 w 6187971"/>
              <a:gd name="connsiteY1257" fmla="*/ 3293946 h 5955635"/>
              <a:gd name="connsiteX1258" fmla="*/ 42286 w 6187971"/>
              <a:gd name="connsiteY1258" fmla="*/ 3296241 h 5955635"/>
              <a:gd name="connsiteX1259" fmla="*/ 16537 w 6187971"/>
              <a:gd name="connsiteY1259" fmla="*/ 3123291 h 5955635"/>
              <a:gd name="connsiteX1260" fmla="*/ 15060 w 6187971"/>
              <a:gd name="connsiteY1260" fmla="*/ 3115018 h 5955635"/>
              <a:gd name="connsiteX1261" fmla="*/ 15829 w 6187971"/>
              <a:gd name="connsiteY1261" fmla="*/ 3109758 h 5955635"/>
              <a:gd name="connsiteX1262" fmla="*/ 10046 w 6187971"/>
              <a:gd name="connsiteY1262" fmla="*/ 3039086 h 5955635"/>
              <a:gd name="connsiteX1263" fmla="*/ 1309 w 6187971"/>
              <a:gd name="connsiteY1263" fmla="*/ 2951870 h 5955635"/>
              <a:gd name="connsiteX1264" fmla="*/ 3862 w 6187971"/>
              <a:gd name="connsiteY1264" fmla="*/ 2860923 h 5955635"/>
              <a:gd name="connsiteX1265" fmla="*/ 7308 w 6187971"/>
              <a:gd name="connsiteY1265" fmla="*/ 2727132 h 5955635"/>
              <a:gd name="connsiteX1266" fmla="*/ 30195 w 6187971"/>
              <a:gd name="connsiteY1266" fmla="*/ 2625713 h 5955635"/>
              <a:gd name="connsiteX1267" fmla="*/ 27888 w 6187971"/>
              <a:gd name="connsiteY1267" fmla="*/ 2641492 h 5955635"/>
              <a:gd name="connsiteX1268" fmla="*/ 31672 w 6187971"/>
              <a:gd name="connsiteY1268" fmla="*/ 2633985 h 5955635"/>
              <a:gd name="connsiteX1269" fmla="*/ 32441 w 6187971"/>
              <a:gd name="connsiteY1269" fmla="*/ 2628725 h 5955635"/>
              <a:gd name="connsiteX1270" fmla="*/ 33917 w 6187971"/>
              <a:gd name="connsiteY1270" fmla="*/ 2636997 h 5955635"/>
              <a:gd name="connsiteX1271" fmla="*/ 36163 w 6187971"/>
              <a:gd name="connsiteY1271" fmla="*/ 2640009 h 5955635"/>
              <a:gd name="connsiteX1272" fmla="*/ 47822 w 6187971"/>
              <a:gd name="connsiteY1272" fmla="*/ 2523528 h 5955635"/>
              <a:gd name="connsiteX1273" fmla="*/ 82769 w 6187971"/>
              <a:gd name="connsiteY1273" fmla="*/ 2413119 h 5955635"/>
              <a:gd name="connsiteX1274" fmla="*/ 842852 w 6187971"/>
              <a:gd name="connsiteY1274" fmla="*/ 2186167 h 5955635"/>
              <a:gd name="connsiteX1275" fmla="*/ 844776 w 6187971"/>
              <a:gd name="connsiteY1275" fmla="*/ 2195175 h 5955635"/>
              <a:gd name="connsiteX1276" fmla="*/ 807086 w 6187971"/>
              <a:gd name="connsiteY1276" fmla="*/ 2283291 h 5955635"/>
              <a:gd name="connsiteX1277" fmla="*/ 802365 w 6187971"/>
              <a:gd name="connsiteY1277" fmla="*/ 2310792 h 5955635"/>
              <a:gd name="connsiteX1278" fmla="*/ 785915 w 6187971"/>
              <a:gd name="connsiteY1278" fmla="*/ 2348273 h 5955635"/>
              <a:gd name="connsiteX1279" fmla="*/ 807499 w 6187971"/>
              <a:gd name="connsiteY1279" fmla="*/ 2266692 h 5955635"/>
              <a:gd name="connsiteX1280" fmla="*/ 823460 w 6187971"/>
              <a:gd name="connsiteY1280" fmla="*/ 2218568 h 5955635"/>
              <a:gd name="connsiteX1281" fmla="*/ 830609 w 6187971"/>
              <a:gd name="connsiteY1281" fmla="*/ 2217040 h 5955635"/>
              <a:gd name="connsiteX1282" fmla="*/ 839310 w 6187971"/>
              <a:gd name="connsiteY1282" fmla="*/ 2191634 h 5955635"/>
              <a:gd name="connsiteX1283" fmla="*/ 842852 w 6187971"/>
              <a:gd name="connsiteY1283" fmla="*/ 2186167 h 5955635"/>
              <a:gd name="connsiteX1284" fmla="*/ 840927 w 6187971"/>
              <a:gd name="connsiteY1284" fmla="*/ 2177159 h 5955635"/>
              <a:gd name="connsiteX1285" fmla="*/ 838347 w 6187971"/>
              <a:gd name="connsiteY1285" fmla="*/ 2187130 h 5955635"/>
              <a:gd name="connsiteX1286" fmla="*/ 834806 w 6187971"/>
              <a:gd name="connsiteY1286" fmla="*/ 2192596 h 5955635"/>
              <a:gd name="connsiteX1287" fmla="*/ 827275 w 6187971"/>
              <a:gd name="connsiteY1287" fmla="*/ 2207064 h 5955635"/>
              <a:gd name="connsiteX1288" fmla="*/ 834303 w 6187971"/>
              <a:gd name="connsiteY1288" fmla="*/ 2185873 h 5955635"/>
              <a:gd name="connsiteX1289" fmla="*/ 837385 w 6187971"/>
              <a:gd name="connsiteY1289" fmla="*/ 2182625 h 5955635"/>
              <a:gd name="connsiteX1290" fmla="*/ 836151 w 6187971"/>
              <a:gd name="connsiteY1290" fmla="*/ 2180302 h 5955635"/>
              <a:gd name="connsiteX1291" fmla="*/ 836748 w 6187971"/>
              <a:gd name="connsiteY1291" fmla="*/ 2178498 h 5955635"/>
              <a:gd name="connsiteX1292" fmla="*/ 839464 w 6187971"/>
              <a:gd name="connsiteY1292" fmla="*/ 2170309 h 5955635"/>
              <a:gd name="connsiteX1293" fmla="*/ 839965 w 6187971"/>
              <a:gd name="connsiteY1293" fmla="*/ 2172655 h 5955635"/>
              <a:gd name="connsiteX1294" fmla="*/ 838208 w 6187971"/>
              <a:gd name="connsiteY1294" fmla="*/ 2174097 h 5955635"/>
              <a:gd name="connsiteX1295" fmla="*/ 845313 w 6187971"/>
              <a:gd name="connsiteY1295" fmla="*/ 2152674 h 5955635"/>
              <a:gd name="connsiteX1296" fmla="*/ 849628 w 6187971"/>
              <a:gd name="connsiteY1296" fmla="*/ 2151752 h 5955635"/>
              <a:gd name="connsiteX1297" fmla="*/ 847050 w 6187971"/>
              <a:gd name="connsiteY1297" fmla="*/ 2161723 h 5955635"/>
              <a:gd name="connsiteX1298" fmla="*/ 846087 w 6187971"/>
              <a:gd name="connsiteY1298" fmla="*/ 2157218 h 5955635"/>
              <a:gd name="connsiteX1299" fmla="*/ 843632 w 6187971"/>
              <a:gd name="connsiteY1299" fmla="*/ 2157743 h 5955635"/>
              <a:gd name="connsiteX1300" fmla="*/ 875203 w 6187971"/>
              <a:gd name="connsiteY1300" fmla="*/ 2077877 h 5955635"/>
              <a:gd name="connsiteX1301" fmla="*/ 874366 w 6187971"/>
              <a:gd name="connsiteY1301" fmla="*/ 2081194 h 5955635"/>
              <a:gd name="connsiteX1302" fmla="*/ 881198 w 6187971"/>
              <a:gd name="connsiteY1302" fmla="*/ 2079073 h 5955635"/>
              <a:gd name="connsiteX1303" fmla="*/ 852208 w 6187971"/>
              <a:gd name="connsiteY1303" fmla="*/ 2141782 h 5955635"/>
              <a:gd name="connsiteX1304" fmla="*/ 848676 w 6187971"/>
              <a:gd name="connsiteY1304" fmla="*/ 2142537 h 5955635"/>
              <a:gd name="connsiteX1305" fmla="*/ 849759 w 6187971"/>
              <a:gd name="connsiteY1305" fmla="*/ 2139271 h 5955635"/>
              <a:gd name="connsiteX1306" fmla="*/ 4931467 w 6187971"/>
              <a:gd name="connsiteY1306" fmla="*/ 1175063 h 5955635"/>
              <a:gd name="connsiteX1307" fmla="*/ 4937140 w 6187971"/>
              <a:gd name="connsiteY1307" fmla="*/ 1179573 h 5955635"/>
              <a:gd name="connsiteX1308" fmla="*/ 4931674 w 6187971"/>
              <a:gd name="connsiteY1308" fmla="*/ 1176031 h 5955635"/>
              <a:gd name="connsiteX1309" fmla="*/ 561352 w 6187971"/>
              <a:gd name="connsiteY1309" fmla="*/ 2088239 h 5955635"/>
              <a:gd name="connsiteX1310" fmla="*/ 573826 w 6187971"/>
              <a:gd name="connsiteY1310" fmla="*/ 2087987 h 5955635"/>
              <a:gd name="connsiteX1311" fmla="*/ 582872 w 6187971"/>
              <a:gd name="connsiteY1311" fmla="*/ 2092891 h 5955635"/>
              <a:gd name="connsiteX1312" fmla="*/ 578185 w 6187971"/>
              <a:gd name="connsiteY1312" fmla="*/ 2103852 h 5955635"/>
              <a:gd name="connsiteX1313" fmla="*/ 404548 w 6187971"/>
              <a:gd name="connsiteY1313" fmla="*/ 3073332 h 5955635"/>
              <a:gd name="connsiteX1314" fmla="*/ 414356 w 6187971"/>
              <a:gd name="connsiteY1314" fmla="*/ 3260413 h 5955635"/>
              <a:gd name="connsiteX1315" fmla="*/ 410289 w 6187971"/>
              <a:gd name="connsiteY1315" fmla="*/ 3235547 h 5955635"/>
              <a:gd name="connsiteX1316" fmla="*/ 403101 w 6187971"/>
              <a:gd name="connsiteY1316" fmla="*/ 2771698 h 5955635"/>
              <a:gd name="connsiteX1317" fmla="*/ 408415 w 6187971"/>
              <a:gd name="connsiteY1317" fmla="*/ 2604354 h 5955635"/>
              <a:gd name="connsiteX1318" fmla="*/ 435141 w 6187971"/>
              <a:gd name="connsiteY1318" fmla="*/ 2583001 h 5955635"/>
              <a:gd name="connsiteX1319" fmla="*/ 449176 w 6187971"/>
              <a:gd name="connsiteY1319" fmla="*/ 2566314 h 5955635"/>
              <a:gd name="connsiteX1320" fmla="*/ 552039 w 6187971"/>
              <a:gd name="connsiteY1320" fmla="*/ 2114152 h 5955635"/>
              <a:gd name="connsiteX1321" fmla="*/ 561352 w 6187971"/>
              <a:gd name="connsiteY1321" fmla="*/ 2088239 h 5955635"/>
              <a:gd name="connsiteX1322" fmla="*/ 5705773 w 6187971"/>
              <a:gd name="connsiteY1322" fmla="*/ 955466 h 5955635"/>
              <a:gd name="connsiteX1323" fmla="*/ 5709740 w 6187971"/>
              <a:gd name="connsiteY1323" fmla="*/ 967367 h 5955635"/>
              <a:gd name="connsiteX1324" fmla="*/ 5705773 w 6187971"/>
              <a:gd name="connsiteY1324" fmla="*/ 955466 h 5955635"/>
              <a:gd name="connsiteX1325" fmla="*/ 968004 w 6187971"/>
              <a:gd name="connsiteY1325" fmla="*/ 1863229 h 5955635"/>
              <a:gd name="connsiteX1326" fmla="*/ 968776 w 6187971"/>
              <a:gd name="connsiteY1326" fmla="*/ 1863422 h 5955635"/>
              <a:gd name="connsiteX1327" fmla="*/ 957715 w 6187971"/>
              <a:gd name="connsiteY1327" fmla="*/ 1886114 h 5955635"/>
              <a:gd name="connsiteX1328" fmla="*/ 938869 w 6187971"/>
              <a:gd name="connsiteY1328" fmla="*/ 1930172 h 5955635"/>
              <a:gd name="connsiteX1329" fmla="*/ 906645 w 6187971"/>
              <a:gd name="connsiteY1329" fmla="*/ 2021830 h 5955635"/>
              <a:gd name="connsiteX1330" fmla="*/ 901179 w 6187971"/>
              <a:gd name="connsiteY1330" fmla="*/ 2018288 h 5955635"/>
              <a:gd name="connsiteX1331" fmla="*/ 890505 w 6187971"/>
              <a:gd name="connsiteY1331" fmla="*/ 2048238 h 5955635"/>
              <a:gd name="connsiteX1332" fmla="*/ 877626 w 6187971"/>
              <a:gd name="connsiteY1332" fmla="*/ 2072031 h 5955635"/>
              <a:gd name="connsiteX1333" fmla="*/ 952342 w 6187971"/>
              <a:gd name="connsiteY1333" fmla="*/ 1891751 h 5955635"/>
              <a:gd name="connsiteX1334" fmla="*/ 959967 w 6187971"/>
              <a:gd name="connsiteY1334" fmla="*/ 1872523 h 5955635"/>
              <a:gd name="connsiteX1335" fmla="*/ 968004 w 6187971"/>
              <a:gd name="connsiteY1335" fmla="*/ 1863229 h 5955635"/>
              <a:gd name="connsiteX1336" fmla="*/ 4343712 w 6187971"/>
              <a:gd name="connsiteY1336" fmla="*/ 1135297 h 5955635"/>
              <a:gd name="connsiteX1337" fmla="*/ 4388447 w 6187971"/>
              <a:gd name="connsiteY1337" fmla="*/ 1168954 h 5955635"/>
              <a:gd name="connsiteX1338" fmla="*/ 4474271 w 6187971"/>
              <a:gd name="connsiteY1338" fmla="*/ 1238784 h 5955635"/>
              <a:gd name="connsiteX1339" fmla="*/ 4471193 w 6187971"/>
              <a:gd name="connsiteY1339" fmla="*/ 1238219 h 5955635"/>
              <a:gd name="connsiteX1340" fmla="*/ 4461959 w 6187971"/>
              <a:gd name="connsiteY1340" fmla="*/ 1236526 h 5955635"/>
              <a:gd name="connsiteX1341" fmla="*/ 4467551 w 6187971"/>
              <a:gd name="connsiteY1341" fmla="*/ 1240734 h 5955635"/>
              <a:gd name="connsiteX1342" fmla="*/ 4368285 w 6187971"/>
              <a:gd name="connsiteY1342" fmla="*/ 1174804 h 5955635"/>
              <a:gd name="connsiteX1343" fmla="*/ 4302825 w 6187971"/>
              <a:gd name="connsiteY1343" fmla="*/ 1150076 h 5955635"/>
              <a:gd name="connsiteX1344" fmla="*/ 4474219 w 6187971"/>
              <a:gd name="connsiteY1344" fmla="*/ 1273777 h 5955635"/>
              <a:gd name="connsiteX1345" fmla="*/ 4527622 w 6187971"/>
              <a:gd name="connsiteY1345" fmla="*/ 1312207 h 5955635"/>
              <a:gd name="connsiteX1346" fmla="*/ 4519208 w 6187971"/>
              <a:gd name="connsiteY1346" fmla="*/ 1323392 h 5955635"/>
              <a:gd name="connsiteX1347" fmla="*/ 4535984 w 6187971"/>
              <a:gd name="connsiteY1347" fmla="*/ 1336014 h 5955635"/>
              <a:gd name="connsiteX1348" fmla="*/ 4543833 w 6187971"/>
              <a:gd name="connsiteY1348" fmla="*/ 1327907 h 5955635"/>
              <a:gd name="connsiteX1349" fmla="*/ 4631607 w 6187971"/>
              <a:gd name="connsiteY1349" fmla="*/ 1404458 h 5955635"/>
              <a:gd name="connsiteX1350" fmla="*/ 4674083 w 6187971"/>
              <a:gd name="connsiteY1350" fmla="*/ 1450430 h 5955635"/>
              <a:gd name="connsiteX1351" fmla="*/ 4719073 w 6187971"/>
              <a:gd name="connsiteY1351" fmla="*/ 1500045 h 5955635"/>
              <a:gd name="connsiteX1352" fmla="*/ 4701734 w 6187971"/>
              <a:gd name="connsiteY1352" fmla="*/ 1490503 h 5955635"/>
              <a:gd name="connsiteX1353" fmla="*/ 4700605 w 6187971"/>
              <a:gd name="connsiteY1353" fmla="*/ 1496660 h 5955635"/>
              <a:gd name="connsiteX1354" fmla="*/ 4734976 w 6187971"/>
              <a:gd name="connsiteY1354" fmla="*/ 1534781 h 5955635"/>
              <a:gd name="connsiteX1355" fmla="*/ 4743645 w 6187971"/>
              <a:gd name="connsiteY1355" fmla="*/ 1539553 h 5955635"/>
              <a:gd name="connsiteX1356" fmla="*/ 4748981 w 6187971"/>
              <a:gd name="connsiteY1356" fmla="*/ 1527803 h 5955635"/>
              <a:gd name="connsiteX1357" fmla="*/ 4787814 w 6187971"/>
              <a:gd name="connsiteY1357" fmla="*/ 1576290 h 5955635"/>
              <a:gd name="connsiteX1358" fmla="*/ 4835318 w 6187971"/>
              <a:gd name="connsiteY1358" fmla="*/ 1629548 h 5955635"/>
              <a:gd name="connsiteX1359" fmla="*/ 4841474 w 6187971"/>
              <a:gd name="connsiteY1359" fmla="*/ 1630676 h 5955635"/>
              <a:gd name="connsiteX1360" fmla="*/ 4867175 w 6187971"/>
              <a:gd name="connsiteY1360" fmla="*/ 1664027 h 5955635"/>
              <a:gd name="connsiteX1361" fmla="*/ 4885335 w 6187971"/>
              <a:gd name="connsiteY1361" fmla="*/ 1686449 h 5955635"/>
              <a:gd name="connsiteX1362" fmla="*/ 4983932 w 6187971"/>
              <a:gd name="connsiteY1362" fmla="*/ 1825444 h 5955635"/>
              <a:gd name="connsiteX1363" fmla="*/ 4997064 w 6187971"/>
              <a:gd name="connsiteY1363" fmla="*/ 1840580 h 5955635"/>
              <a:gd name="connsiteX1364" fmla="*/ 5000399 w 6187971"/>
              <a:gd name="connsiteY1364" fmla="*/ 1857102 h 5955635"/>
              <a:gd name="connsiteX1365" fmla="*/ 4978032 w 6187971"/>
              <a:gd name="connsiteY1365" fmla="*/ 1840273 h 5955635"/>
              <a:gd name="connsiteX1366" fmla="*/ 4997577 w 6187971"/>
              <a:gd name="connsiteY1366" fmla="*/ 1872495 h 5955635"/>
              <a:gd name="connsiteX1367" fmla="*/ 4998962 w 6187971"/>
              <a:gd name="connsiteY1367" fmla="*/ 1882295 h 5955635"/>
              <a:gd name="connsiteX1368" fmla="*/ 4997577 w 6187971"/>
              <a:gd name="connsiteY1368" fmla="*/ 1872495 h 5955635"/>
              <a:gd name="connsiteX1369" fmla="*/ 5021329 w 6187971"/>
              <a:gd name="connsiteY1369" fmla="*/ 1899124 h 5955635"/>
              <a:gd name="connsiteX1370" fmla="*/ 5021072 w 6187971"/>
              <a:gd name="connsiteY1370" fmla="*/ 1883167 h 5955635"/>
              <a:gd name="connsiteX1371" fmla="*/ 5029742 w 6187971"/>
              <a:gd name="connsiteY1371" fmla="*/ 1887937 h 5955635"/>
              <a:gd name="connsiteX1372" fmla="*/ 5038977 w 6187971"/>
              <a:gd name="connsiteY1372" fmla="*/ 1889630 h 5955635"/>
              <a:gd name="connsiteX1373" fmla="*/ 5036463 w 6187971"/>
              <a:gd name="connsiteY1373" fmla="*/ 1885988 h 5955635"/>
              <a:gd name="connsiteX1374" fmla="*/ 5035898 w 6187971"/>
              <a:gd name="connsiteY1374" fmla="*/ 1889066 h 5955635"/>
              <a:gd name="connsiteX1375" fmla="*/ 5035334 w 6187971"/>
              <a:gd name="connsiteY1375" fmla="*/ 1892145 h 5955635"/>
              <a:gd name="connsiteX1376" fmla="*/ 5040926 w 6187971"/>
              <a:gd name="connsiteY1376" fmla="*/ 1896352 h 5955635"/>
              <a:gd name="connsiteX1377" fmla="*/ 5052930 w 6187971"/>
              <a:gd name="connsiteY1377" fmla="*/ 1917645 h 5955635"/>
              <a:gd name="connsiteX1378" fmla="*/ 5057957 w 6187971"/>
              <a:gd name="connsiteY1378" fmla="*/ 1924931 h 5955635"/>
              <a:gd name="connsiteX1379" fmla="*/ 5056008 w 6187971"/>
              <a:gd name="connsiteY1379" fmla="*/ 1918210 h 5955635"/>
              <a:gd name="connsiteX1380" fmla="*/ 5056572 w 6187971"/>
              <a:gd name="connsiteY1380" fmla="*/ 1915131 h 5955635"/>
              <a:gd name="connsiteX1381" fmla="*/ 5100125 w 6187971"/>
              <a:gd name="connsiteY1381" fmla="*/ 1989940 h 5955635"/>
              <a:gd name="connsiteX1382" fmla="*/ 5074115 w 6187971"/>
              <a:gd name="connsiteY1382" fmla="*/ 1975625 h 5955635"/>
              <a:gd name="connsiteX1383" fmla="*/ 5074372 w 6187971"/>
              <a:gd name="connsiteY1383" fmla="*/ 1991583 h 5955635"/>
              <a:gd name="connsiteX1384" fmla="*/ 5095301 w 6187971"/>
              <a:gd name="connsiteY1384" fmla="*/ 2033605 h 5955635"/>
              <a:gd name="connsiteX1385" fmla="*/ 5098943 w 6187971"/>
              <a:gd name="connsiteY1385" fmla="*/ 2031091 h 5955635"/>
              <a:gd name="connsiteX1386" fmla="*/ 5116231 w 6187971"/>
              <a:gd name="connsiteY1386" fmla="*/ 2075627 h 5955635"/>
              <a:gd name="connsiteX1387" fmla="*/ 5153627 w 6187971"/>
              <a:gd name="connsiteY1387" fmla="*/ 2149306 h 5955635"/>
              <a:gd name="connsiteX1388" fmla="*/ 5149420 w 6187971"/>
              <a:gd name="connsiteY1388" fmla="*/ 2154900 h 5955635"/>
              <a:gd name="connsiteX1389" fmla="*/ 5179788 w 6187971"/>
              <a:gd name="connsiteY1389" fmla="*/ 2249565 h 5955635"/>
              <a:gd name="connsiteX1390" fmla="*/ 5208206 w 6187971"/>
              <a:gd name="connsiteY1390" fmla="*/ 2337510 h 5955635"/>
              <a:gd name="connsiteX1391" fmla="*/ 5214363 w 6187971"/>
              <a:gd name="connsiteY1391" fmla="*/ 2338638 h 5955635"/>
              <a:gd name="connsiteX1392" fmla="*/ 5216568 w 6187971"/>
              <a:gd name="connsiteY1392" fmla="*/ 2361317 h 5955635"/>
              <a:gd name="connsiteX1393" fmla="*/ 5236624 w 6187971"/>
              <a:gd name="connsiteY1393" fmla="*/ 2425454 h 5955635"/>
              <a:gd name="connsiteX1394" fmla="*/ 5235187 w 6187971"/>
              <a:gd name="connsiteY1394" fmla="*/ 2450647 h 5955635"/>
              <a:gd name="connsiteX1395" fmla="*/ 5243805 w 6187971"/>
              <a:gd name="connsiteY1395" fmla="*/ 2490413 h 5955635"/>
              <a:gd name="connsiteX1396" fmla="*/ 5256629 w 6187971"/>
              <a:gd name="connsiteY1396" fmla="*/ 2524584 h 5955635"/>
              <a:gd name="connsiteX1397" fmla="*/ 5251963 w 6187971"/>
              <a:gd name="connsiteY1397" fmla="*/ 2463269 h 5955635"/>
              <a:gd name="connsiteX1398" fmla="*/ 5233034 w 6187971"/>
              <a:gd name="connsiteY1398" fmla="*/ 2392975 h 5955635"/>
              <a:gd name="connsiteX1399" fmla="*/ 5229701 w 6187971"/>
              <a:gd name="connsiteY1399" fmla="*/ 2376453 h 5955635"/>
              <a:gd name="connsiteX1400" fmla="*/ 5206362 w 6187971"/>
              <a:gd name="connsiteY1400" fmla="*/ 2260801 h 5955635"/>
              <a:gd name="connsiteX1401" fmla="*/ 5137469 w 6187971"/>
              <a:gd name="connsiteY1401" fmla="*/ 2098614 h 5955635"/>
              <a:gd name="connsiteX1402" fmla="*/ 5143369 w 6187971"/>
              <a:gd name="connsiteY1402" fmla="*/ 2083784 h 5955635"/>
              <a:gd name="connsiteX1403" fmla="*/ 5128031 w 6187971"/>
              <a:gd name="connsiteY1403" fmla="*/ 2045969 h 5955635"/>
              <a:gd name="connsiteX1404" fmla="*/ 5130544 w 6187971"/>
              <a:gd name="connsiteY1404" fmla="*/ 2049612 h 5955635"/>
              <a:gd name="connsiteX1405" fmla="*/ 5133058 w 6187971"/>
              <a:gd name="connsiteY1405" fmla="*/ 2053255 h 5955635"/>
              <a:gd name="connsiteX1406" fmla="*/ 5131109 w 6187971"/>
              <a:gd name="connsiteY1406" fmla="*/ 2046534 h 5955635"/>
              <a:gd name="connsiteX1407" fmla="*/ 5128595 w 6187971"/>
              <a:gd name="connsiteY1407" fmla="*/ 2042891 h 5955635"/>
              <a:gd name="connsiteX1408" fmla="*/ 5129159 w 6187971"/>
              <a:gd name="connsiteY1408" fmla="*/ 2039812 h 5955635"/>
              <a:gd name="connsiteX1409" fmla="*/ 5099868 w 6187971"/>
              <a:gd name="connsiteY1409" fmla="*/ 1973982 h 5955635"/>
              <a:gd name="connsiteX1410" fmla="*/ 5039284 w 6187971"/>
              <a:gd name="connsiteY1410" fmla="*/ 1870595 h 5955635"/>
              <a:gd name="connsiteX1411" fmla="*/ 5022818 w 6187971"/>
              <a:gd name="connsiteY1411" fmla="*/ 1838937 h 5955635"/>
              <a:gd name="connsiteX1412" fmla="*/ 4949357 w 6187971"/>
              <a:gd name="connsiteY1412" fmla="*/ 1736371 h 5955635"/>
              <a:gd name="connsiteX1413" fmla="*/ 4937353 w 6187971"/>
              <a:gd name="connsiteY1413" fmla="*/ 1715077 h 5955635"/>
              <a:gd name="connsiteX1414" fmla="*/ 4939867 w 6187971"/>
              <a:gd name="connsiteY1414" fmla="*/ 1718720 h 5955635"/>
              <a:gd name="connsiteX1415" fmla="*/ 4942945 w 6187971"/>
              <a:gd name="connsiteY1415" fmla="*/ 1719285 h 5955635"/>
              <a:gd name="connsiteX1416" fmla="*/ 4937918 w 6187971"/>
              <a:gd name="connsiteY1416" fmla="*/ 1711999 h 5955635"/>
              <a:gd name="connsiteX1417" fmla="*/ 4935404 w 6187971"/>
              <a:gd name="connsiteY1417" fmla="*/ 1708356 h 5955635"/>
              <a:gd name="connsiteX1418" fmla="*/ 4962234 w 6187971"/>
              <a:gd name="connsiteY1418" fmla="*/ 1735550 h 5955635"/>
              <a:gd name="connsiteX1419" fmla="*/ 4950794 w 6187971"/>
              <a:gd name="connsiteY1419" fmla="*/ 1711178 h 5955635"/>
              <a:gd name="connsiteX1420" fmla="*/ 4953873 w 6187971"/>
              <a:gd name="connsiteY1420" fmla="*/ 1711742 h 5955635"/>
              <a:gd name="connsiteX1421" fmla="*/ 4956387 w 6187971"/>
              <a:gd name="connsiteY1421" fmla="*/ 1715384 h 5955635"/>
              <a:gd name="connsiteX1422" fmla="*/ 4954437 w 6187971"/>
              <a:gd name="connsiteY1422" fmla="*/ 1708663 h 5955635"/>
              <a:gd name="connsiteX1423" fmla="*/ 4951924 w 6187971"/>
              <a:gd name="connsiteY1423" fmla="*/ 1705020 h 5955635"/>
              <a:gd name="connsiteX1424" fmla="*/ 4963107 w 6187971"/>
              <a:gd name="connsiteY1424" fmla="*/ 1713436 h 5955635"/>
              <a:gd name="connsiteX1425" fmla="*/ 4922888 w 6187971"/>
              <a:gd name="connsiteY1425" fmla="*/ 1655149 h 5955635"/>
              <a:gd name="connsiteX1426" fmla="*/ 4892416 w 6187971"/>
              <a:gd name="connsiteY1426" fmla="*/ 1630469 h 5955635"/>
              <a:gd name="connsiteX1427" fmla="*/ 4889903 w 6187971"/>
              <a:gd name="connsiteY1427" fmla="*/ 1626826 h 5955635"/>
              <a:gd name="connsiteX1428" fmla="*/ 4884876 w 6187971"/>
              <a:gd name="connsiteY1428" fmla="*/ 1619540 h 5955635"/>
              <a:gd name="connsiteX1429" fmla="*/ 4884310 w 6187971"/>
              <a:gd name="connsiteY1429" fmla="*/ 1622619 h 5955635"/>
              <a:gd name="connsiteX1430" fmla="*/ 4886824 w 6187971"/>
              <a:gd name="connsiteY1430" fmla="*/ 1626263 h 5955635"/>
              <a:gd name="connsiteX1431" fmla="*/ 4870050 w 6187971"/>
              <a:gd name="connsiteY1431" fmla="*/ 1613640 h 5955635"/>
              <a:gd name="connsiteX1432" fmla="*/ 4856608 w 6187971"/>
              <a:gd name="connsiteY1432" fmla="*/ 1617541 h 5955635"/>
              <a:gd name="connsiteX1433" fmla="*/ 4794023 w 6187971"/>
              <a:gd name="connsiteY1433" fmla="*/ 1542425 h 5955635"/>
              <a:gd name="connsiteX1434" fmla="*/ 4774734 w 6187971"/>
              <a:gd name="connsiteY1434" fmla="*/ 1526160 h 5955635"/>
              <a:gd name="connsiteX1435" fmla="*/ 4686704 w 6187971"/>
              <a:gd name="connsiteY1435" fmla="*/ 1433652 h 5955635"/>
              <a:gd name="connsiteX1436" fmla="*/ 4598109 w 6187971"/>
              <a:gd name="connsiteY1436" fmla="*/ 1344221 h 5955635"/>
              <a:gd name="connsiteX1437" fmla="*/ 4601187 w 6187971"/>
              <a:gd name="connsiteY1437" fmla="*/ 1344786 h 5955635"/>
              <a:gd name="connsiteX1438" fmla="*/ 4606779 w 6187971"/>
              <a:gd name="connsiteY1438" fmla="*/ 1348993 h 5955635"/>
              <a:gd name="connsiteX1439" fmla="*/ 4601751 w 6187971"/>
              <a:gd name="connsiteY1439" fmla="*/ 1341707 h 5955635"/>
              <a:gd name="connsiteX1440" fmla="*/ 4596160 w 6187971"/>
              <a:gd name="connsiteY1440" fmla="*/ 1337500 h 5955635"/>
              <a:gd name="connsiteX1441" fmla="*/ 4602316 w 6187971"/>
              <a:gd name="connsiteY1441" fmla="*/ 1338629 h 5955635"/>
              <a:gd name="connsiteX1442" fmla="*/ 4687012 w 6187971"/>
              <a:gd name="connsiteY1442" fmla="*/ 1414615 h 5955635"/>
              <a:gd name="connsiteX1443" fmla="*/ 4688706 w 6187971"/>
              <a:gd name="connsiteY1443" fmla="*/ 1405380 h 5955635"/>
              <a:gd name="connsiteX1444" fmla="*/ 4663260 w 6187971"/>
              <a:gd name="connsiteY1444" fmla="*/ 1387986 h 5955635"/>
              <a:gd name="connsiteX1445" fmla="*/ 4628326 w 6187971"/>
              <a:gd name="connsiteY1445" fmla="*/ 1352943 h 5955635"/>
              <a:gd name="connsiteX1446" fmla="*/ 4505052 w 6187971"/>
              <a:gd name="connsiteY1446" fmla="*/ 1244426 h 5955635"/>
              <a:gd name="connsiteX1447" fmla="*/ 4490790 w 6187971"/>
              <a:gd name="connsiteY1447" fmla="*/ 1235448 h 5955635"/>
              <a:gd name="connsiteX1448" fmla="*/ 4434308 w 6187971"/>
              <a:gd name="connsiteY1448" fmla="*/ 1196454 h 5955635"/>
              <a:gd name="connsiteX1449" fmla="*/ 4430410 w 6187971"/>
              <a:gd name="connsiteY1449" fmla="*/ 1183012 h 5955635"/>
              <a:gd name="connsiteX1450" fmla="*/ 4400759 w 6187971"/>
              <a:gd name="connsiteY1450" fmla="*/ 1171212 h 5955635"/>
              <a:gd name="connsiteX1451" fmla="*/ 4407479 w 6187971"/>
              <a:gd name="connsiteY1451" fmla="*/ 1169261 h 5955635"/>
              <a:gd name="connsiteX1452" fmla="*/ 4343712 w 6187971"/>
              <a:gd name="connsiteY1452" fmla="*/ 1135297 h 5955635"/>
              <a:gd name="connsiteX1453" fmla="*/ 1318845 w 6187971"/>
              <a:gd name="connsiteY1453" fmla="*/ 1535771 h 5955635"/>
              <a:gd name="connsiteX1454" fmla="*/ 1298829 w 6187971"/>
              <a:gd name="connsiteY1454" fmla="*/ 1573056 h 5955635"/>
              <a:gd name="connsiteX1455" fmla="*/ 1293203 w 6187971"/>
              <a:gd name="connsiteY1455" fmla="*/ 1595921 h 5955635"/>
              <a:gd name="connsiteX1456" fmla="*/ 1293532 w 6187971"/>
              <a:gd name="connsiteY1456" fmla="*/ 1599724 h 5955635"/>
              <a:gd name="connsiteX1457" fmla="*/ 1289333 w 6187971"/>
              <a:gd name="connsiteY1457" fmla="*/ 1608630 h 5955635"/>
              <a:gd name="connsiteX1458" fmla="*/ 1270060 w 6187971"/>
              <a:gd name="connsiteY1458" fmla="*/ 1628642 h 5955635"/>
              <a:gd name="connsiteX1459" fmla="*/ 1238185 w 6187971"/>
              <a:gd name="connsiteY1459" fmla="*/ 1677840 h 5955635"/>
              <a:gd name="connsiteX1460" fmla="*/ 1233025 w 6187971"/>
              <a:gd name="connsiteY1460" fmla="*/ 1697780 h 5955635"/>
              <a:gd name="connsiteX1461" fmla="*/ 1232063 w 6187971"/>
              <a:gd name="connsiteY1461" fmla="*/ 1693276 h 5955635"/>
              <a:gd name="connsiteX1462" fmla="*/ 1231100 w 6187971"/>
              <a:gd name="connsiteY1462" fmla="*/ 1688772 h 5955635"/>
              <a:gd name="connsiteX1463" fmla="*/ 1226596 w 6187971"/>
              <a:gd name="connsiteY1463" fmla="*/ 1689735 h 5955635"/>
              <a:gd name="connsiteX1464" fmla="*/ 1223055 w 6187971"/>
              <a:gd name="connsiteY1464" fmla="*/ 1695201 h 5955635"/>
              <a:gd name="connsiteX1465" fmla="*/ 1225942 w 6187971"/>
              <a:gd name="connsiteY1465" fmla="*/ 1708713 h 5955635"/>
              <a:gd name="connsiteX1466" fmla="*/ 1219820 w 6187971"/>
              <a:gd name="connsiteY1466" fmla="*/ 1724150 h 5955635"/>
              <a:gd name="connsiteX1467" fmla="*/ 1210812 w 6187971"/>
              <a:gd name="connsiteY1467" fmla="*/ 1726074 h 5955635"/>
              <a:gd name="connsiteX1468" fmla="*/ 1209850 w 6187971"/>
              <a:gd name="connsiteY1468" fmla="*/ 1721570 h 5955635"/>
              <a:gd name="connsiteX1469" fmla="*/ 1205346 w 6187971"/>
              <a:gd name="connsiteY1469" fmla="*/ 1722532 h 5955635"/>
              <a:gd name="connsiteX1470" fmla="*/ 1206308 w 6187971"/>
              <a:gd name="connsiteY1470" fmla="*/ 1727037 h 5955635"/>
              <a:gd name="connsiteX1471" fmla="*/ 1207270 w 6187971"/>
              <a:gd name="connsiteY1471" fmla="*/ 1731541 h 5955635"/>
              <a:gd name="connsiteX1472" fmla="*/ 1204690 w 6187971"/>
              <a:gd name="connsiteY1472" fmla="*/ 1741511 h 5955635"/>
              <a:gd name="connsiteX1473" fmla="*/ 1201149 w 6187971"/>
              <a:gd name="connsiteY1473" fmla="*/ 1746977 h 5955635"/>
              <a:gd name="connsiteX1474" fmla="*/ 1196645 w 6187971"/>
              <a:gd name="connsiteY1474" fmla="*/ 1747940 h 5955635"/>
              <a:gd name="connsiteX1475" fmla="*/ 1193103 w 6187971"/>
              <a:gd name="connsiteY1475" fmla="*/ 1753405 h 5955635"/>
              <a:gd name="connsiteX1476" fmla="*/ 1197607 w 6187971"/>
              <a:gd name="connsiteY1476" fmla="*/ 1752443 h 5955635"/>
              <a:gd name="connsiteX1477" fmla="*/ 1194065 w 6187971"/>
              <a:gd name="connsiteY1477" fmla="*/ 1757910 h 5955635"/>
              <a:gd name="connsiteX1478" fmla="*/ 1155105 w 6187971"/>
              <a:gd name="connsiteY1478" fmla="*/ 1818040 h 5955635"/>
              <a:gd name="connsiteX1479" fmla="*/ 1150601 w 6187971"/>
              <a:gd name="connsiteY1479" fmla="*/ 1819002 h 5955635"/>
              <a:gd name="connsiteX1480" fmla="*/ 1151563 w 6187971"/>
              <a:gd name="connsiteY1480" fmla="*/ 1823506 h 5955635"/>
              <a:gd name="connsiteX1481" fmla="*/ 1148022 w 6187971"/>
              <a:gd name="connsiteY1481" fmla="*/ 1828972 h 5955635"/>
              <a:gd name="connsiteX1482" fmla="*/ 1148984 w 6187971"/>
              <a:gd name="connsiteY1482" fmla="*/ 1833476 h 5955635"/>
              <a:gd name="connsiteX1483" fmla="*/ 1142555 w 6187971"/>
              <a:gd name="connsiteY1483" fmla="*/ 1825430 h 5955635"/>
              <a:gd name="connsiteX1484" fmla="*/ 1128388 w 6187971"/>
              <a:gd name="connsiteY1484" fmla="*/ 1847295 h 5955635"/>
              <a:gd name="connsiteX1485" fmla="*/ 1123884 w 6187971"/>
              <a:gd name="connsiteY1485" fmla="*/ 1848258 h 5955635"/>
              <a:gd name="connsiteX1486" fmla="*/ 1121709 w 6187971"/>
              <a:gd name="connsiteY1486" fmla="*/ 1845626 h 5955635"/>
              <a:gd name="connsiteX1487" fmla="*/ 1123442 w 6187971"/>
              <a:gd name="connsiteY1487" fmla="*/ 1842951 h 5955635"/>
              <a:gd name="connsiteX1488" fmla="*/ 1125256 w 6187971"/>
              <a:gd name="connsiteY1488" fmla="*/ 1840901 h 5955635"/>
              <a:gd name="connsiteX1489" fmla="*/ 1130005 w 6187971"/>
              <a:gd name="connsiteY1489" fmla="*/ 1832821 h 5955635"/>
              <a:gd name="connsiteX1490" fmla="*/ 1123442 w 6187971"/>
              <a:gd name="connsiteY1490" fmla="*/ 1842951 h 5955635"/>
              <a:gd name="connsiteX1491" fmla="*/ 1121403 w 6187971"/>
              <a:gd name="connsiteY1491" fmla="*/ 1845256 h 5955635"/>
              <a:gd name="connsiteX1492" fmla="*/ 1121709 w 6187971"/>
              <a:gd name="connsiteY1492" fmla="*/ 1845626 h 5955635"/>
              <a:gd name="connsiteX1493" fmla="*/ 1105213 w 6187971"/>
              <a:gd name="connsiteY1493" fmla="*/ 1871085 h 5955635"/>
              <a:gd name="connsiteX1494" fmla="*/ 1087503 w 6187971"/>
              <a:gd name="connsiteY1494" fmla="*/ 1898417 h 5955635"/>
              <a:gd name="connsiteX1495" fmla="*/ 1074299 w 6187971"/>
              <a:gd name="connsiteY1495" fmla="*/ 1924786 h 5955635"/>
              <a:gd name="connsiteX1496" fmla="*/ 1042423 w 6187971"/>
              <a:gd name="connsiteY1496" fmla="*/ 1973983 h 5955635"/>
              <a:gd name="connsiteX1497" fmla="*/ 1036301 w 6187971"/>
              <a:gd name="connsiteY1497" fmla="*/ 1989420 h 5955635"/>
              <a:gd name="connsiteX1498" fmla="*/ 1028255 w 6187971"/>
              <a:gd name="connsiteY1498" fmla="*/ 1995849 h 5955635"/>
              <a:gd name="connsiteX1499" fmla="*/ 1024713 w 6187971"/>
              <a:gd name="connsiteY1499" fmla="*/ 2001315 h 5955635"/>
              <a:gd name="connsiteX1500" fmla="*/ 1015050 w 6187971"/>
              <a:gd name="connsiteY1500" fmla="*/ 2022217 h 5955635"/>
              <a:gd name="connsiteX1501" fmla="*/ 1008928 w 6187971"/>
              <a:gd name="connsiteY1501" fmla="*/ 2037654 h 5955635"/>
              <a:gd name="connsiteX1502" fmla="*/ 998303 w 6187971"/>
              <a:gd name="connsiteY1502" fmla="*/ 2054054 h 5955635"/>
              <a:gd name="connsiteX1503" fmla="*/ 910066 w 6187971"/>
              <a:gd name="connsiteY1503" fmla="*/ 2214194 h 5955635"/>
              <a:gd name="connsiteX1504" fmla="*/ 907117 w 6187971"/>
              <a:gd name="connsiteY1504" fmla="*/ 2214824 h 5955635"/>
              <a:gd name="connsiteX1505" fmla="*/ 908116 w 6187971"/>
              <a:gd name="connsiteY1505" fmla="*/ 2211343 h 5955635"/>
              <a:gd name="connsiteX1506" fmla="*/ 972795 w 6187971"/>
              <a:gd name="connsiteY1506" fmla="*/ 2040882 h 5955635"/>
              <a:gd name="connsiteX1507" fmla="*/ 979961 w 6187971"/>
              <a:gd name="connsiteY1507" fmla="*/ 2024343 h 5955635"/>
              <a:gd name="connsiteX1508" fmla="*/ 983522 w 6187971"/>
              <a:gd name="connsiteY1508" fmla="*/ 2028953 h 5955635"/>
              <a:gd name="connsiteX1509" fmla="*/ 986429 w 6187971"/>
              <a:gd name="connsiteY1509" fmla="*/ 2010313 h 5955635"/>
              <a:gd name="connsiteX1510" fmla="*/ 991511 w 6187971"/>
              <a:gd name="connsiteY1510" fmla="*/ 1999574 h 5955635"/>
              <a:gd name="connsiteX1511" fmla="*/ 994802 w 6187971"/>
              <a:gd name="connsiteY1511" fmla="*/ 1993577 h 5955635"/>
              <a:gd name="connsiteX1512" fmla="*/ 999306 w 6187971"/>
              <a:gd name="connsiteY1512" fmla="*/ 1992615 h 5955635"/>
              <a:gd name="connsiteX1513" fmla="*/ 1000115 w 6187971"/>
              <a:gd name="connsiteY1513" fmla="*/ 1985377 h 5955635"/>
              <a:gd name="connsiteX1514" fmla="*/ 1000698 w 6187971"/>
              <a:gd name="connsiteY1514" fmla="*/ 1980161 h 5955635"/>
              <a:gd name="connsiteX1515" fmla="*/ 1001566 w 6187971"/>
              <a:gd name="connsiteY1515" fmla="*/ 1978326 h 5955635"/>
              <a:gd name="connsiteX1516" fmla="*/ 1004140 w 6187971"/>
              <a:gd name="connsiteY1516" fmla="*/ 1979072 h 5955635"/>
              <a:gd name="connsiteX1517" fmla="*/ 1018633 w 6187971"/>
              <a:gd name="connsiteY1517" fmla="*/ 1950808 h 5955635"/>
              <a:gd name="connsiteX1518" fmla="*/ 1038266 w 6187971"/>
              <a:gd name="connsiteY1518" fmla="*/ 1932485 h 5955635"/>
              <a:gd name="connsiteX1519" fmla="*/ 1099132 w 6187971"/>
              <a:gd name="connsiteY1519" fmla="*/ 1820578 h 5955635"/>
              <a:gd name="connsiteX1520" fmla="*/ 1113299 w 6187971"/>
              <a:gd name="connsiteY1520" fmla="*/ 1798714 h 5955635"/>
              <a:gd name="connsiteX1521" fmla="*/ 1204731 w 6187971"/>
              <a:gd name="connsiteY1521" fmla="*/ 1675567 h 5955635"/>
              <a:gd name="connsiteX1522" fmla="*/ 1226944 w 6187971"/>
              <a:gd name="connsiteY1522" fmla="*/ 1647273 h 5955635"/>
              <a:gd name="connsiteX1523" fmla="*/ 1225982 w 6187971"/>
              <a:gd name="connsiteY1523" fmla="*/ 1642769 h 5955635"/>
              <a:gd name="connsiteX1524" fmla="*/ 1231449 w 6187971"/>
              <a:gd name="connsiteY1524" fmla="*/ 1646311 h 5955635"/>
              <a:gd name="connsiteX1525" fmla="*/ 1238532 w 6187971"/>
              <a:gd name="connsiteY1525" fmla="*/ 1635378 h 5955635"/>
              <a:gd name="connsiteX1526" fmla="*/ 1242074 w 6187971"/>
              <a:gd name="connsiteY1526" fmla="*/ 1629913 h 5955635"/>
              <a:gd name="connsiteX1527" fmla="*/ 1237570 w 6187971"/>
              <a:gd name="connsiteY1527" fmla="*/ 1630875 h 5955635"/>
              <a:gd name="connsiteX1528" fmla="*/ 1290042 w 6187971"/>
              <a:gd name="connsiteY1528" fmla="*/ 1567858 h 5955635"/>
              <a:gd name="connsiteX1529" fmla="*/ 1314235 w 6187971"/>
              <a:gd name="connsiteY1529" fmla="*/ 1540908 h 5955635"/>
              <a:gd name="connsiteX1530" fmla="*/ 4439702 w 6187971"/>
              <a:gd name="connsiteY1530" fmla="*/ 857271 h 5955635"/>
              <a:gd name="connsiteX1531" fmla="*/ 4444206 w 6187971"/>
              <a:gd name="connsiteY1531" fmla="*/ 856309 h 5955635"/>
              <a:gd name="connsiteX1532" fmla="*/ 4445168 w 6187971"/>
              <a:gd name="connsiteY1532" fmla="*/ 860813 h 5955635"/>
              <a:gd name="connsiteX1533" fmla="*/ 4439702 w 6187971"/>
              <a:gd name="connsiteY1533" fmla="*/ 857271 h 5955635"/>
              <a:gd name="connsiteX1534" fmla="*/ 4439395 w 6187971"/>
              <a:gd name="connsiteY1534" fmla="*/ 833789 h 5955635"/>
              <a:gd name="connsiteX1535" fmla="*/ 4444862 w 6187971"/>
              <a:gd name="connsiteY1535" fmla="*/ 837331 h 5955635"/>
              <a:gd name="connsiteX1536" fmla="*/ 4440357 w 6187971"/>
              <a:gd name="connsiteY1536" fmla="*/ 838293 h 5955635"/>
              <a:gd name="connsiteX1537" fmla="*/ 4439395 w 6187971"/>
              <a:gd name="connsiteY1537" fmla="*/ 833789 h 5955635"/>
              <a:gd name="connsiteX1538" fmla="*/ 3878041 w 6187971"/>
              <a:gd name="connsiteY1538" fmla="*/ 775787 h 5955635"/>
              <a:gd name="connsiteX1539" fmla="*/ 3885822 w 6187971"/>
              <a:gd name="connsiteY1539" fmla="*/ 777801 h 5955635"/>
              <a:gd name="connsiteX1540" fmla="*/ 3881318 w 6187971"/>
              <a:gd name="connsiteY1540" fmla="*/ 778763 h 5955635"/>
              <a:gd name="connsiteX1541" fmla="*/ 1104676 w 6187971"/>
              <a:gd name="connsiteY1541" fmla="*/ 1330248 h 5955635"/>
              <a:gd name="connsiteX1542" fmla="*/ 1094527 w 6187971"/>
              <a:gd name="connsiteY1542" fmla="*/ 1352482 h 5955635"/>
              <a:gd name="connsiteX1543" fmla="*/ 1064045 w 6187971"/>
              <a:gd name="connsiteY1543" fmla="*/ 1398591 h 5955635"/>
              <a:gd name="connsiteX1544" fmla="*/ 578456 w 6187971"/>
              <a:gd name="connsiteY1544" fmla="*/ 2585624 h 5955635"/>
              <a:gd name="connsiteX1545" fmla="*/ 575225 w 6187971"/>
              <a:gd name="connsiteY1545" fmla="*/ 2625422 h 5955635"/>
              <a:gd name="connsiteX1546" fmla="*/ 589292 w 6187971"/>
              <a:gd name="connsiteY1546" fmla="*/ 2984165 h 5955635"/>
              <a:gd name="connsiteX1547" fmla="*/ 621678 w 6187971"/>
              <a:gd name="connsiteY1547" fmla="*/ 3309663 h 5955635"/>
              <a:gd name="connsiteX1548" fmla="*/ 637489 w 6187971"/>
              <a:gd name="connsiteY1548" fmla="*/ 3228070 h 5955635"/>
              <a:gd name="connsiteX1549" fmla="*/ 616036 w 6187971"/>
              <a:gd name="connsiteY1549" fmla="*/ 2935433 h 5955635"/>
              <a:gd name="connsiteX1550" fmla="*/ 887499 w 6187971"/>
              <a:gd name="connsiteY1550" fmla="*/ 1780458 h 5955635"/>
              <a:gd name="connsiteX1551" fmla="*/ 997109 w 6187971"/>
              <a:gd name="connsiteY1551" fmla="*/ 1643628 h 5955635"/>
              <a:gd name="connsiteX1552" fmla="*/ 1014774 w 6187971"/>
              <a:gd name="connsiteY1552" fmla="*/ 1589014 h 5955635"/>
              <a:gd name="connsiteX1553" fmla="*/ 1051413 w 6187971"/>
              <a:gd name="connsiteY1553" fmla="*/ 1522524 h 5955635"/>
              <a:gd name="connsiteX1554" fmla="*/ 1104050 w 6187971"/>
              <a:gd name="connsiteY1554" fmla="*/ 1503457 h 5955635"/>
              <a:gd name="connsiteX1555" fmla="*/ 1050162 w 6187971"/>
              <a:gd name="connsiteY1555" fmla="*/ 1599052 h 5955635"/>
              <a:gd name="connsiteX1556" fmla="*/ 889954 w 6187971"/>
              <a:gd name="connsiteY1556" fmla="*/ 1910945 h 5955635"/>
              <a:gd name="connsiteX1557" fmla="*/ 871201 w 6187971"/>
              <a:gd name="connsiteY1557" fmla="*/ 1997079 h 5955635"/>
              <a:gd name="connsiteX1558" fmla="*/ 857404 w 6187971"/>
              <a:gd name="connsiteY1558" fmla="*/ 2060644 h 5955635"/>
              <a:gd name="connsiteX1559" fmla="*/ 753411 w 6187971"/>
              <a:gd name="connsiteY1559" fmla="*/ 2397680 h 5955635"/>
              <a:gd name="connsiteX1560" fmla="*/ 756336 w 6187971"/>
              <a:gd name="connsiteY1560" fmla="*/ 2420520 h 5955635"/>
              <a:gd name="connsiteX1561" fmla="*/ 764421 w 6187971"/>
              <a:gd name="connsiteY1561" fmla="*/ 2415547 h 5955635"/>
              <a:gd name="connsiteX1562" fmla="*/ 761396 w 6187971"/>
              <a:gd name="connsiteY1562" fmla="*/ 2433165 h 5955635"/>
              <a:gd name="connsiteX1563" fmla="*/ 760478 w 6187971"/>
              <a:gd name="connsiteY1563" fmla="*/ 2435480 h 5955635"/>
              <a:gd name="connsiteX1564" fmla="*/ 760592 w 6187971"/>
              <a:gd name="connsiteY1564" fmla="*/ 2432158 h 5955635"/>
              <a:gd name="connsiteX1565" fmla="*/ 757460 w 6187971"/>
              <a:gd name="connsiteY1565" fmla="*/ 2425764 h 5955635"/>
              <a:gd name="connsiteX1566" fmla="*/ 750377 w 6187971"/>
              <a:gd name="connsiteY1566" fmla="*/ 2436696 h 5955635"/>
              <a:gd name="connsiteX1567" fmla="*/ 751339 w 6187971"/>
              <a:gd name="connsiteY1567" fmla="*/ 2441200 h 5955635"/>
              <a:gd name="connsiteX1568" fmla="*/ 751994 w 6187971"/>
              <a:gd name="connsiteY1568" fmla="*/ 2422222 h 5955635"/>
              <a:gd name="connsiteX1569" fmla="*/ 742023 w 6187971"/>
              <a:gd name="connsiteY1569" fmla="*/ 2419642 h 5955635"/>
              <a:gd name="connsiteX1570" fmla="*/ 729781 w 6187971"/>
              <a:gd name="connsiteY1570" fmla="*/ 2450515 h 5955635"/>
              <a:gd name="connsiteX1571" fmla="*/ 730743 w 6187971"/>
              <a:gd name="connsiteY1571" fmla="*/ 2455019 h 5955635"/>
              <a:gd name="connsiteX1572" fmla="*/ 726239 w 6187971"/>
              <a:gd name="connsiteY1572" fmla="*/ 2455982 h 5955635"/>
              <a:gd name="connsiteX1573" fmla="*/ 727201 w 6187971"/>
              <a:gd name="connsiteY1573" fmla="*/ 2460486 h 5955635"/>
              <a:gd name="connsiteX1574" fmla="*/ 728163 w 6187971"/>
              <a:gd name="connsiteY1574" fmla="*/ 2464990 h 5955635"/>
              <a:gd name="connsiteX1575" fmla="*/ 731705 w 6187971"/>
              <a:gd name="connsiteY1575" fmla="*/ 2459524 h 5955635"/>
              <a:gd name="connsiteX1576" fmla="*/ 731050 w 6187971"/>
              <a:gd name="connsiteY1576" fmla="*/ 2478502 h 5955635"/>
              <a:gd name="connsiteX1577" fmla="*/ 735554 w 6187971"/>
              <a:gd name="connsiteY1577" fmla="*/ 2477540 h 5955635"/>
              <a:gd name="connsiteX1578" fmla="*/ 745218 w 6187971"/>
              <a:gd name="connsiteY1578" fmla="*/ 2456637 h 5955635"/>
              <a:gd name="connsiteX1579" fmla="*/ 749722 w 6187971"/>
              <a:gd name="connsiteY1579" fmla="*/ 2455675 h 5955635"/>
              <a:gd name="connsiteX1580" fmla="*/ 746180 w 6187971"/>
              <a:gd name="connsiteY1580" fmla="*/ 2461140 h 5955635"/>
              <a:gd name="connsiteX1581" fmla="*/ 752609 w 6187971"/>
              <a:gd name="connsiteY1581" fmla="*/ 2469187 h 5955635"/>
              <a:gd name="connsiteX1582" fmla="*/ 755188 w 6187971"/>
              <a:gd name="connsiteY1582" fmla="*/ 2459216 h 5955635"/>
              <a:gd name="connsiteX1583" fmla="*/ 754226 w 6187971"/>
              <a:gd name="connsiteY1583" fmla="*/ 2454712 h 5955635"/>
              <a:gd name="connsiteX1584" fmla="*/ 757767 w 6187971"/>
              <a:gd name="connsiteY1584" fmla="*/ 2449246 h 5955635"/>
              <a:gd name="connsiteX1585" fmla="*/ 748411 w 6187971"/>
              <a:gd name="connsiteY1585" fmla="*/ 2493631 h 5955635"/>
              <a:gd name="connsiteX1586" fmla="*/ 759344 w 6187971"/>
              <a:gd name="connsiteY1586" fmla="*/ 2500715 h 5955635"/>
              <a:gd name="connsiteX1587" fmla="*/ 760307 w 6187971"/>
              <a:gd name="connsiteY1587" fmla="*/ 2505219 h 5955635"/>
              <a:gd name="connsiteX1588" fmla="*/ 754840 w 6187971"/>
              <a:gd name="connsiteY1588" fmla="*/ 2501678 h 5955635"/>
              <a:gd name="connsiteX1589" fmla="*/ 753878 w 6187971"/>
              <a:gd name="connsiteY1589" fmla="*/ 2497173 h 5955635"/>
              <a:gd name="connsiteX1590" fmla="*/ 749373 w 6187971"/>
              <a:gd name="connsiteY1590" fmla="*/ 2498135 h 5955635"/>
              <a:gd name="connsiteX1591" fmla="*/ 746794 w 6187971"/>
              <a:gd name="connsiteY1591" fmla="*/ 2508105 h 5955635"/>
              <a:gd name="connsiteX1592" fmla="*/ 747757 w 6187971"/>
              <a:gd name="connsiteY1592" fmla="*/ 2512610 h 5955635"/>
              <a:gd name="connsiteX1593" fmla="*/ 740673 w 6187971"/>
              <a:gd name="connsiteY1593" fmla="*/ 2523542 h 5955635"/>
              <a:gd name="connsiteX1594" fmla="*/ 738748 w 6187971"/>
              <a:gd name="connsiteY1594" fmla="*/ 2514534 h 5955635"/>
              <a:gd name="connsiteX1595" fmla="*/ 734245 w 6187971"/>
              <a:gd name="connsiteY1595" fmla="*/ 2515496 h 5955635"/>
              <a:gd name="connsiteX1596" fmla="*/ 731665 w 6187971"/>
              <a:gd name="connsiteY1596" fmla="*/ 2525466 h 5955635"/>
              <a:gd name="connsiteX1597" fmla="*/ 733590 w 6187971"/>
              <a:gd name="connsiteY1597" fmla="*/ 2534475 h 5955635"/>
              <a:gd name="connsiteX1598" fmla="*/ 745484 w 6187971"/>
              <a:gd name="connsiteY1598" fmla="*/ 2546063 h 5955635"/>
              <a:gd name="connsiteX1599" fmla="*/ 743868 w 6187971"/>
              <a:gd name="connsiteY1599" fmla="*/ 2560537 h 5955635"/>
              <a:gd name="connsiteX1600" fmla="*/ 726773 w 6187971"/>
              <a:gd name="connsiteY1600" fmla="*/ 2634833 h 5955635"/>
              <a:gd name="connsiteX1601" fmla="*/ 721306 w 6187971"/>
              <a:gd name="connsiteY1601" fmla="*/ 2631292 h 5955635"/>
              <a:gd name="connsiteX1602" fmla="*/ 722269 w 6187971"/>
              <a:gd name="connsiteY1602" fmla="*/ 2635796 h 5955635"/>
              <a:gd name="connsiteX1603" fmla="*/ 717764 w 6187971"/>
              <a:gd name="connsiteY1603" fmla="*/ 2636758 h 5955635"/>
              <a:gd name="connsiteX1604" fmla="*/ 712298 w 6187971"/>
              <a:gd name="connsiteY1604" fmla="*/ 2633217 h 5955635"/>
              <a:gd name="connsiteX1605" fmla="*/ 717150 w 6187971"/>
              <a:gd name="connsiteY1605" fmla="*/ 2589793 h 5955635"/>
              <a:gd name="connsiteX1606" fmla="*/ 722616 w 6187971"/>
              <a:gd name="connsiteY1606" fmla="*/ 2593335 h 5955635"/>
              <a:gd name="connsiteX1607" fmla="*/ 727775 w 6187971"/>
              <a:gd name="connsiteY1607" fmla="*/ 2573394 h 5955635"/>
              <a:gd name="connsiteX1608" fmla="*/ 720691 w 6187971"/>
              <a:gd name="connsiteY1608" fmla="*/ 2584327 h 5955635"/>
              <a:gd name="connsiteX1609" fmla="*/ 721347 w 6187971"/>
              <a:gd name="connsiteY1609" fmla="*/ 2565348 h 5955635"/>
              <a:gd name="connsiteX1610" fmla="*/ 720385 w 6187971"/>
              <a:gd name="connsiteY1610" fmla="*/ 2560844 h 5955635"/>
              <a:gd name="connsiteX1611" fmla="*/ 723927 w 6187971"/>
              <a:gd name="connsiteY1611" fmla="*/ 2555379 h 5955635"/>
              <a:gd name="connsiteX1612" fmla="*/ 722964 w 6187971"/>
              <a:gd name="connsiteY1612" fmla="*/ 2550874 h 5955635"/>
              <a:gd name="connsiteX1613" fmla="*/ 722002 w 6187971"/>
              <a:gd name="connsiteY1613" fmla="*/ 2546370 h 5955635"/>
              <a:gd name="connsiteX1614" fmla="*/ 713956 w 6187971"/>
              <a:gd name="connsiteY1614" fmla="*/ 2552799 h 5955635"/>
              <a:gd name="connsiteX1615" fmla="*/ 711377 w 6187971"/>
              <a:gd name="connsiteY1615" fmla="*/ 2562769 h 5955635"/>
              <a:gd name="connsiteX1616" fmla="*/ 712339 w 6187971"/>
              <a:gd name="connsiteY1616" fmla="*/ 2567273 h 5955635"/>
              <a:gd name="connsiteX1617" fmla="*/ 716842 w 6187971"/>
              <a:gd name="connsiteY1617" fmla="*/ 2566311 h 5955635"/>
              <a:gd name="connsiteX1618" fmla="*/ 707794 w 6187971"/>
              <a:gd name="connsiteY1618" fmla="*/ 2634179 h 5955635"/>
              <a:gd name="connsiteX1619" fmla="*/ 704252 w 6187971"/>
              <a:gd name="connsiteY1619" fmla="*/ 2639645 h 5955635"/>
              <a:gd name="connsiteX1620" fmla="*/ 701673 w 6187971"/>
              <a:gd name="connsiteY1620" fmla="*/ 2649616 h 5955635"/>
              <a:gd name="connsiteX1621" fmla="*/ 706177 w 6187971"/>
              <a:gd name="connsiteY1621" fmla="*/ 2648653 h 5955635"/>
              <a:gd name="connsiteX1622" fmla="*/ 698438 w 6187971"/>
              <a:gd name="connsiteY1622" fmla="*/ 2678565 h 5955635"/>
              <a:gd name="connsiteX1623" fmla="*/ 695858 w 6187971"/>
              <a:gd name="connsiteY1623" fmla="*/ 2688534 h 5955635"/>
              <a:gd name="connsiteX1624" fmla="*/ 696821 w 6187971"/>
              <a:gd name="connsiteY1624" fmla="*/ 2693039 h 5955635"/>
              <a:gd name="connsiteX1625" fmla="*/ 701325 w 6187971"/>
              <a:gd name="connsiteY1625" fmla="*/ 2692076 h 5955635"/>
              <a:gd name="connsiteX1626" fmla="*/ 690967 w 6187971"/>
              <a:gd name="connsiteY1626" fmla="*/ 2797901 h 5955635"/>
              <a:gd name="connsiteX1627" fmla="*/ 687424 w 6187971"/>
              <a:gd name="connsiteY1627" fmla="*/ 2803368 h 5955635"/>
              <a:gd name="connsiteX1628" fmla="*/ 688387 w 6187971"/>
              <a:gd name="connsiteY1628" fmla="*/ 2807872 h 5955635"/>
              <a:gd name="connsiteX1629" fmla="*/ 689349 w 6187971"/>
              <a:gd name="connsiteY1629" fmla="*/ 2812375 h 5955635"/>
              <a:gd name="connsiteX1630" fmla="*/ 685152 w 6187971"/>
              <a:gd name="connsiteY1630" fmla="*/ 2836821 h 5955635"/>
              <a:gd name="connsiteX1631" fmla="*/ 681611 w 6187971"/>
              <a:gd name="connsiteY1631" fmla="*/ 2842288 h 5955635"/>
              <a:gd name="connsiteX1632" fmla="*/ 683535 w 6187971"/>
              <a:gd name="connsiteY1632" fmla="*/ 2851295 h 5955635"/>
              <a:gd name="connsiteX1633" fmla="*/ 684497 w 6187971"/>
              <a:gd name="connsiteY1633" fmla="*/ 2855799 h 5955635"/>
              <a:gd name="connsiteX1634" fmla="*/ 680955 w 6187971"/>
              <a:gd name="connsiteY1634" fmla="*/ 2861265 h 5955635"/>
              <a:gd name="connsiteX1635" fmla="*/ 681918 w 6187971"/>
              <a:gd name="connsiteY1635" fmla="*/ 2865770 h 5955635"/>
              <a:gd name="connsiteX1636" fmla="*/ 687691 w 6187971"/>
              <a:gd name="connsiteY1636" fmla="*/ 2892794 h 5955635"/>
              <a:gd name="connsiteX1637" fmla="*/ 684149 w 6187971"/>
              <a:gd name="connsiteY1637" fmla="*/ 2898260 h 5955635"/>
              <a:gd name="connsiteX1638" fmla="*/ 685112 w 6187971"/>
              <a:gd name="connsiteY1638" fmla="*/ 2902765 h 5955635"/>
              <a:gd name="connsiteX1639" fmla="*/ 683495 w 6187971"/>
              <a:gd name="connsiteY1639" fmla="*/ 2917239 h 5955635"/>
              <a:gd name="connsiteX1640" fmla="*/ 684457 w 6187971"/>
              <a:gd name="connsiteY1640" fmla="*/ 2921742 h 5955635"/>
              <a:gd name="connsiteX1641" fmla="*/ 678642 w 6187971"/>
              <a:gd name="connsiteY1641" fmla="*/ 2960662 h 5955635"/>
              <a:gd name="connsiteX1642" fmla="*/ 679604 w 6187971"/>
              <a:gd name="connsiteY1642" fmla="*/ 2965165 h 5955635"/>
              <a:gd name="connsiteX1643" fmla="*/ 675101 w 6187971"/>
              <a:gd name="connsiteY1643" fmla="*/ 2966128 h 5955635"/>
              <a:gd name="connsiteX1644" fmla="*/ 676063 w 6187971"/>
              <a:gd name="connsiteY1644" fmla="*/ 2970632 h 5955635"/>
              <a:gd name="connsiteX1645" fmla="*/ 677026 w 6187971"/>
              <a:gd name="connsiteY1645" fmla="*/ 2975136 h 5955635"/>
              <a:gd name="connsiteX1646" fmla="*/ 681529 w 6187971"/>
              <a:gd name="connsiteY1646" fmla="*/ 2974174 h 5955635"/>
              <a:gd name="connsiteX1647" fmla="*/ 679912 w 6187971"/>
              <a:gd name="connsiteY1647" fmla="*/ 2988648 h 5955635"/>
              <a:gd name="connsiteX1648" fmla="*/ 678950 w 6187971"/>
              <a:gd name="connsiteY1648" fmla="*/ 2984144 h 5955635"/>
              <a:gd name="connsiteX1649" fmla="*/ 678295 w 6187971"/>
              <a:gd name="connsiteY1649" fmla="*/ 3003123 h 5955635"/>
              <a:gd name="connsiteX1650" fmla="*/ 681182 w 6187971"/>
              <a:gd name="connsiteY1650" fmla="*/ 3016635 h 5955635"/>
              <a:gd name="connsiteX1651" fmla="*/ 677640 w 6187971"/>
              <a:gd name="connsiteY1651" fmla="*/ 3022102 h 5955635"/>
              <a:gd name="connsiteX1652" fmla="*/ 678602 w 6187971"/>
              <a:gd name="connsiteY1652" fmla="*/ 3026605 h 5955635"/>
              <a:gd name="connsiteX1653" fmla="*/ 675061 w 6187971"/>
              <a:gd name="connsiteY1653" fmla="*/ 3032071 h 5955635"/>
              <a:gd name="connsiteX1654" fmla="*/ 676023 w 6187971"/>
              <a:gd name="connsiteY1654" fmla="*/ 3036576 h 5955635"/>
              <a:gd name="connsiteX1655" fmla="*/ 680527 w 6187971"/>
              <a:gd name="connsiteY1655" fmla="*/ 3035613 h 5955635"/>
              <a:gd name="connsiteX1656" fmla="*/ 689187 w 6187971"/>
              <a:gd name="connsiteY1656" fmla="*/ 3076150 h 5955635"/>
              <a:gd name="connsiteX1657" fmla="*/ 683721 w 6187971"/>
              <a:gd name="connsiteY1657" fmla="*/ 3072608 h 5955635"/>
              <a:gd name="connsiteX1658" fmla="*/ 679217 w 6187971"/>
              <a:gd name="connsiteY1658" fmla="*/ 3073570 h 5955635"/>
              <a:gd name="connsiteX1659" fmla="*/ 681142 w 6187971"/>
              <a:gd name="connsiteY1659" fmla="*/ 3082578 h 5955635"/>
              <a:gd name="connsiteX1660" fmla="*/ 682104 w 6187971"/>
              <a:gd name="connsiteY1660" fmla="*/ 3087082 h 5955635"/>
              <a:gd name="connsiteX1661" fmla="*/ 682718 w 6187971"/>
              <a:gd name="connsiteY1661" fmla="*/ 3134047 h 5955635"/>
              <a:gd name="connsiteX1662" fmla="*/ 687222 w 6187971"/>
              <a:gd name="connsiteY1662" fmla="*/ 3133085 h 5955635"/>
              <a:gd name="connsiteX1663" fmla="*/ 683680 w 6187971"/>
              <a:gd name="connsiteY1663" fmla="*/ 3138551 h 5955635"/>
              <a:gd name="connsiteX1664" fmla="*/ 684642 w 6187971"/>
              <a:gd name="connsiteY1664" fmla="*/ 3143056 h 5955635"/>
              <a:gd name="connsiteX1665" fmla="*/ 690416 w 6187971"/>
              <a:gd name="connsiteY1665" fmla="*/ 3170080 h 5955635"/>
              <a:gd name="connsiteX1666" fmla="*/ 694395 w 6187971"/>
              <a:gd name="connsiteY1666" fmla="*/ 3173203 h 5955635"/>
              <a:gd name="connsiteX1667" fmla="*/ 697712 w 6187971"/>
              <a:gd name="connsiteY1667" fmla="*/ 3182366 h 5955635"/>
              <a:gd name="connsiteX1668" fmla="*/ 697129 w 6187971"/>
              <a:gd name="connsiteY1668" fmla="*/ 3182651 h 5955635"/>
              <a:gd name="connsiteX1669" fmla="*/ 691373 w 6187971"/>
              <a:gd name="connsiteY1669" fmla="*/ 3182827 h 5955635"/>
              <a:gd name="connsiteX1670" fmla="*/ 689762 w 6187971"/>
              <a:gd name="connsiteY1670" fmla="*/ 3189059 h 5955635"/>
              <a:gd name="connsiteX1671" fmla="*/ 696682 w 6187971"/>
              <a:gd name="connsiteY1671" fmla="*/ 3182870 h 5955635"/>
              <a:gd name="connsiteX1672" fmla="*/ 697129 w 6187971"/>
              <a:gd name="connsiteY1672" fmla="*/ 3182651 h 5955635"/>
              <a:gd name="connsiteX1673" fmla="*/ 697807 w 6187971"/>
              <a:gd name="connsiteY1673" fmla="*/ 3182630 h 5955635"/>
              <a:gd name="connsiteX1674" fmla="*/ 697712 w 6187971"/>
              <a:gd name="connsiteY1674" fmla="*/ 3182366 h 5955635"/>
              <a:gd name="connsiteX1675" fmla="*/ 698813 w 6187971"/>
              <a:gd name="connsiteY1675" fmla="*/ 3181826 h 5955635"/>
              <a:gd name="connsiteX1676" fmla="*/ 699731 w 6187971"/>
              <a:gd name="connsiteY1676" fmla="*/ 3191637 h 5955635"/>
              <a:gd name="connsiteX1677" fmla="*/ 696189 w 6187971"/>
              <a:gd name="connsiteY1677" fmla="*/ 3197104 h 5955635"/>
              <a:gd name="connsiteX1678" fmla="*/ 697152 w 6187971"/>
              <a:gd name="connsiteY1678" fmla="*/ 3201608 h 5955635"/>
              <a:gd name="connsiteX1679" fmla="*/ 693610 w 6187971"/>
              <a:gd name="connsiteY1679" fmla="*/ 3207074 h 5955635"/>
              <a:gd name="connsiteX1680" fmla="*/ 694573 w 6187971"/>
              <a:gd name="connsiteY1680" fmla="*/ 3211578 h 5955635"/>
              <a:gd name="connsiteX1681" fmla="*/ 696497 w 6187971"/>
              <a:gd name="connsiteY1681" fmla="*/ 3220587 h 5955635"/>
              <a:gd name="connsiteX1682" fmla="*/ 698422 w 6187971"/>
              <a:gd name="connsiteY1682" fmla="*/ 3229595 h 5955635"/>
              <a:gd name="connsiteX1683" fmla="*/ 695842 w 6187971"/>
              <a:gd name="connsiteY1683" fmla="*/ 3239565 h 5955635"/>
              <a:gd name="connsiteX1684" fmla="*/ 693262 w 6187971"/>
              <a:gd name="connsiteY1684" fmla="*/ 3249536 h 5955635"/>
              <a:gd name="connsiteX1685" fmla="*/ 694224 w 6187971"/>
              <a:gd name="connsiteY1685" fmla="*/ 3254039 h 5955635"/>
              <a:gd name="connsiteX1686" fmla="*/ 695187 w 6187971"/>
              <a:gd name="connsiteY1686" fmla="*/ 3258543 h 5955635"/>
              <a:gd name="connsiteX1687" fmla="*/ 690683 w 6187971"/>
              <a:gd name="connsiteY1687" fmla="*/ 3259506 h 5955635"/>
              <a:gd name="connsiteX1688" fmla="*/ 687141 w 6187971"/>
              <a:gd name="connsiteY1688" fmla="*/ 3264972 h 5955635"/>
              <a:gd name="connsiteX1689" fmla="*/ 688103 w 6187971"/>
              <a:gd name="connsiteY1689" fmla="*/ 3269476 h 5955635"/>
              <a:gd name="connsiteX1690" fmla="*/ 693569 w 6187971"/>
              <a:gd name="connsiteY1690" fmla="*/ 3273018 h 5955635"/>
              <a:gd name="connsiteX1691" fmla="*/ 694532 w 6187971"/>
              <a:gd name="connsiteY1691" fmla="*/ 3277522 h 5955635"/>
              <a:gd name="connsiteX1692" fmla="*/ 695494 w 6187971"/>
              <a:gd name="connsiteY1692" fmla="*/ 3282027 h 5955635"/>
              <a:gd name="connsiteX1693" fmla="*/ 698381 w 6187971"/>
              <a:gd name="connsiteY1693" fmla="*/ 3295539 h 5955635"/>
              <a:gd name="connsiteX1694" fmla="*/ 696764 w 6187971"/>
              <a:gd name="connsiteY1694" fmla="*/ 3310013 h 5955635"/>
              <a:gd name="connsiteX1695" fmla="*/ 697726 w 6187971"/>
              <a:gd name="connsiteY1695" fmla="*/ 3314516 h 5955635"/>
              <a:gd name="connsiteX1696" fmla="*/ 699651 w 6187971"/>
              <a:gd name="connsiteY1696" fmla="*/ 3323525 h 5955635"/>
              <a:gd name="connsiteX1697" fmla="*/ 704154 w 6187971"/>
              <a:gd name="connsiteY1697" fmla="*/ 3322563 h 5955635"/>
              <a:gd name="connsiteX1698" fmla="*/ 700613 w 6187971"/>
              <a:gd name="connsiteY1698" fmla="*/ 3328029 h 5955635"/>
              <a:gd name="connsiteX1699" fmla="*/ 702538 w 6187971"/>
              <a:gd name="connsiteY1699" fmla="*/ 3337037 h 5955635"/>
              <a:gd name="connsiteX1700" fmla="*/ 711198 w 6187971"/>
              <a:gd name="connsiteY1700" fmla="*/ 3377573 h 5955635"/>
              <a:gd name="connsiteX1701" fmla="*/ 707656 w 6187971"/>
              <a:gd name="connsiteY1701" fmla="*/ 3383040 h 5955635"/>
              <a:gd name="connsiteX1702" fmla="*/ 708618 w 6187971"/>
              <a:gd name="connsiteY1702" fmla="*/ 3387543 h 5955635"/>
              <a:gd name="connsiteX1703" fmla="*/ 713122 w 6187971"/>
              <a:gd name="connsiteY1703" fmla="*/ 3386581 h 5955635"/>
              <a:gd name="connsiteX1704" fmla="*/ 713430 w 6187971"/>
              <a:gd name="connsiteY1704" fmla="*/ 3410064 h 5955635"/>
              <a:gd name="connsiteX1705" fmla="*/ 714392 w 6187971"/>
              <a:gd name="connsiteY1705" fmla="*/ 3414569 h 5955635"/>
              <a:gd name="connsiteX1706" fmla="*/ 719858 w 6187971"/>
              <a:gd name="connsiteY1706" fmla="*/ 3418109 h 5955635"/>
              <a:gd name="connsiteX1707" fmla="*/ 722090 w 6187971"/>
              <a:gd name="connsiteY1707" fmla="*/ 3450600 h 5955635"/>
              <a:gd name="connsiteX1708" fmla="*/ 726594 w 6187971"/>
              <a:gd name="connsiteY1708" fmla="*/ 3449638 h 5955635"/>
              <a:gd name="connsiteX1709" fmla="*/ 730443 w 6187971"/>
              <a:gd name="connsiteY1709" fmla="*/ 3467654 h 5955635"/>
              <a:gd name="connsiteX1710" fmla="*/ 726902 w 6187971"/>
              <a:gd name="connsiteY1710" fmla="*/ 3473121 h 5955635"/>
              <a:gd name="connsiteX1711" fmla="*/ 716932 w 6187971"/>
              <a:gd name="connsiteY1711" fmla="*/ 3470541 h 5955635"/>
              <a:gd name="connsiteX1712" fmla="*/ 729788 w 6187971"/>
              <a:gd name="connsiteY1712" fmla="*/ 3486633 h 5955635"/>
              <a:gd name="connsiteX1713" fmla="*/ 749689 w 6187971"/>
              <a:gd name="connsiteY1713" fmla="*/ 3557735 h 5955635"/>
              <a:gd name="connsiteX1714" fmla="*/ 745185 w 6187971"/>
              <a:gd name="connsiteY1714" fmla="*/ 3558698 h 5955635"/>
              <a:gd name="connsiteX1715" fmla="*/ 747109 w 6187971"/>
              <a:gd name="connsiteY1715" fmla="*/ 3567705 h 5955635"/>
              <a:gd name="connsiteX1716" fmla="*/ 758656 w 6187971"/>
              <a:gd name="connsiteY1716" fmla="*/ 3621755 h 5955635"/>
              <a:gd name="connsiteX1717" fmla="*/ 759619 w 6187971"/>
              <a:gd name="connsiteY1717" fmla="*/ 3626258 h 5955635"/>
              <a:gd name="connsiteX1718" fmla="*/ 760581 w 6187971"/>
              <a:gd name="connsiteY1718" fmla="*/ 3630762 h 5955635"/>
              <a:gd name="connsiteX1719" fmla="*/ 773438 w 6187971"/>
              <a:gd name="connsiteY1719" fmla="*/ 3646854 h 5955635"/>
              <a:gd name="connsiteX1720" fmla="*/ 770859 w 6187971"/>
              <a:gd name="connsiteY1720" fmla="*/ 3656824 h 5955635"/>
              <a:gd name="connsiteX1721" fmla="*/ 771821 w 6187971"/>
              <a:gd name="connsiteY1721" fmla="*/ 3661329 h 5955635"/>
              <a:gd name="connsiteX1722" fmla="*/ 772783 w 6187971"/>
              <a:gd name="connsiteY1722" fmla="*/ 3665832 h 5955635"/>
              <a:gd name="connsiteX1723" fmla="*/ 773745 w 6187971"/>
              <a:gd name="connsiteY1723" fmla="*/ 3670336 h 5955635"/>
              <a:gd name="connsiteX1724" fmla="*/ 768586 w 6187971"/>
              <a:gd name="connsiteY1724" fmla="*/ 3690277 h 5955635"/>
              <a:gd name="connsiteX1725" fmla="*/ 779826 w 6187971"/>
              <a:gd name="connsiteY1725" fmla="*/ 3720843 h 5955635"/>
              <a:gd name="connsiteX1726" fmla="*/ 798149 w 6187971"/>
              <a:gd name="connsiteY1726" fmla="*/ 3740476 h 5955635"/>
              <a:gd name="connsiteX1727" fmla="*/ 793953 w 6187971"/>
              <a:gd name="connsiteY1727" fmla="*/ 3764922 h 5955635"/>
              <a:gd name="connsiteX1728" fmla="*/ 803268 w 6187971"/>
              <a:gd name="connsiteY1728" fmla="*/ 3786479 h 5955635"/>
              <a:gd name="connsiteX1729" fmla="*/ 815163 w 6187971"/>
              <a:gd name="connsiteY1729" fmla="*/ 3798067 h 5955635"/>
              <a:gd name="connsiteX1730" fmla="*/ 832177 w 6187971"/>
              <a:gd name="connsiteY1730" fmla="*/ 3855657 h 5955635"/>
              <a:gd name="connsiteX1731" fmla="*/ 823168 w 6187971"/>
              <a:gd name="connsiteY1731" fmla="*/ 3857582 h 5955635"/>
              <a:gd name="connsiteX1732" fmla="*/ 835064 w 6187971"/>
              <a:gd name="connsiteY1732" fmla="*/ 3869169 h 5955635"/>
              <a:gd name="connsiteX1733" fmla="*/ 834409 w 6187971"/>
              <a:gd name="connsiteY1733" fmla="*/ 3888148 h 5955635"/>
              <a:gd name="connsiteX1734" fmla="*/ 849190 w 6187971"/>
              <a:gd name="connsiteY1734" fmla="*/ 3913248 h 5955635"/>
              <a:gd name="connsiteX1735" fmla="*/ 845537 w 6187971"/>
              <a:gd name="connsiteY1735" fmla="*/ 3910175 h 5955635"/>
              <a:gd name="connsiteX1736" fmla="*/ 841800 w 6187971"/>
              <a:gd name="connsiteY1736" fmla="*/ 3900698 h 5955635"/>
              <a:gd name="connsiteX1737" fmla="*/ 844166 w 6187971"/>
              <a:gd name="connsiteY1737" fmla="*/ 3909023 h 5955635"/>
              <a:gd name="connsiteX1738" fmla="*/ 845537 w 6187971"/>
              <a:gd name="connsiteY1738" fmla="*/ 3910175 h 5955635"/>
              <a:gd name="connsiteX1739" fmla="*/ 852077 w 6187971"/>
              <a:gd name="connsiteY1739" fmla="*/ 3926760 h 5955635"/>
              <a:gd name="connsiteX1740" fmla="*/ 838565 w 6187971"/>
              <a:gd name="connsiteY1740" fmla="*/ 3929646 h 5955635"/>
              <a:gd name="connsiteX1741" fmla="*/ 808694 w 6187971"/>
              <a:gd name="connsiteY1741" fmla="*/ 3855965 h 5955635"/>
              <a:gd name="connsiteX1742" fmla="*/ 782980 w 6187971"/>
              <a:gd name="connsiteY1742" fmla="*/ 3823781 h 5955635"/>
              <a:gd name="connsiteX1743" fmla="*/ 773664 w 6187971"/>
              <a:gd name="connsiteY1743" fmla="*/ 3802224 h 5955635"/>
              <a:gd name="connsiteX1744" fmla="*/ 769815 w 6187971"/>
              <a:gd name="connsiteY1744" fmla="*/ 3784208 h 5955635"/>
              <a:gd name="connsiteX1745" fmla="*/ 756958 w 6187971"/>
              <a:gd name="connsiteY1745" fmla="*/ 3768116 h 5955635"/>
              <a:gd name="connsiteX1746" fmla="*/ 750222 w 6187971"/>
              <a:gd name="connsiteY1746" fmla="*/ 3736587 h 5955635"/>
              <a:gd name="connsiteX1747" fmla="*/ 751840 w 6187971"/>
              <a:gd name="connsiteY1747" fmla="*/ 3722113 h 5955635"/>
              <a:gd name="connsiteX1748" fmla="*/ 748953 w 6187971"/>
              <a:gd name="connsiteY1748" fmla="*/ 3708601 h 5955635"/>
              <a:gd name="connsiteX1749" fmla="*/ 747991 w 6187971"/>
              <a:gd name="connsiteY1749" fmla="*/ 3704096 h 5955635"/>
              <a:gd name="connsiteX1750" fmla="*/ 747028 w 6187971"/>
              <a:gd name="connsiteY1750" fmla="*/ 3699593 h 5955635"/>
              <a:gd name="connsiteX1751" fmla="*/ 752494 w 6187971"/>
              <a:gd name="connsiteY1751" fmla="*/ 3703134 h 5955635"/>
              <a:gd name="connsiteX1752" fmla="*/ 744142 w 6187971"/>
              <a:gd name="connsiteY1752" fmla="*/ 3686081 h 5955635"/>
              <a:gd name="connsiteX1753" fmla="*/ 747683 w 6187971"/>
              <a:gd name="connsiteY1753" fmla="*/ 3680614 h 5955635"/>
              <a:gd name="connsiteX1754" fmla="*/ 746720 w 6187971"/>
              <a:gd name="connsiteY1754" fmla="*/ 3676110 h 5955635"/>
              <a:gd name="connsiteX1755" fmla="*/ 745758 w 6187971"/>
              <a:gd name="connsiteY1755" fmla="*/ 3671606 h 5955635"/>
              <a:gd name="connsiteX1756" fmla="*/ 740292 w 6187971"/>
              <a:gd name="connsiteY1756" fmla="*/ 3668064 h 5955635"/>
              <a:gd name="connsiteX1757" fmla="*/ 734519 w 6187971"/>
              <a:gd name="connsiteY1757" fmla="*/ 3641040 h 5955635"/>
              <a:gd name="connsiteX1758" fmla="*/ 729052 w 6187971"/>
              <a:gd name="connsiteY1758" fmla="*/ 3637498 h 5955635"/>
              <a:gd name="connsiteX1759" fmla="*/ 723279 w 6187971"/>
              <a:gd name="connsiteY1759" fmla="*/ 3610474 h 5955635"/>
              <a:gd name="connsiteX1760" fmla="*/ 722316 w 6187971"/>
              <a:gd name="connsiteY1760" fmla="*/ 3605970 h 5955635"/>
              <a:gd name="connsiteX1761" fmla="*/ 721354 w 6187971"/>
              <a:gd name="connsiteY1761" fmla="*/ 3601465 h 5955635"/>
              <a:gd name="connsiteX1762" fmla="*/ 717812 w 6187971"/>
              <a:gd name="connsiteY1762" fmla="*/ 3606932 h 5955635"/>
              <a:gd name="connsiteX1763" fmla="*/ 707227 w 6187971"/>
              <a:gd name="connsiteY1763" fmla="*/ 3557387 h 5955635"/>
              <a:gd name="connsiteX1764" fmla="*/ 710114 w 6187971"/>
              <a:gd name="connsiteY1764" fmla="*/ 3570900 h 5955635"/>
              <a:gd name="connsiteX1765" fmla="*/ 702723 w 6187971"/>
              <a:gd name="connsiteY1765" fmla="*/ 3558350 h 5955635"/>
              <a:gd name="connsiteX1766" fmla="*/ 705610 w 6187971"/>
              <a:gd name="connsiteY1766" fmla="*/ 3571863 h 5955635"/>
              <a:gd name="connsiteX1767" fmla="*/ 700144 w 6187971"/>
              <a:gd name="connsiteY1767" fmla="*/ 3568320 h 5955635"/>
              <a:gd name="connsiteX1768" fmla="*/ 702068 w 6187971"/>
              <a:gd name="connsiteY1768" fmla="*/ 3577328 h 5955635"/>
              <a:gd name="connsiteX1769" fmla="*/ 703031 w 6187971"/>
              <a:gd name="connsiteY1769" fmla="*/ 3581832 h 5955635"/>
              <a:gd name="connsiteX1770" fmla="*/ 695599 w 6187971"/>
              <a:gd name="connsiteY1770" fmla="*/ 3635226 h 5955635"/>
              <a:gd name="connsiteX1771" fmla="*/ 697524 w 6187971"/>
              <a:gd name="connsiteY1771" fmla="*/ 3644234 h 5955635"/>
              <a:gd name="connsiteX1772" fmla="*/ 687553 w 6187971"/>
              <a:gd name="connsiteY1772" fmla="*/ 3641655 h 5955635"/>
              <a:gd name="connsiteX1773" fmla="*/ 685628 w 6187971"/>
              <a:gd name="connsiteY1773" fmla="*/ 3632647 h 5955635"/>
              <a:gd name="connsiteX1774" fmla="*/ 681125 w 6187971"/>
              <a:gd name="connsiteY1774" fmla="*/ 3633609 h 5955635"/>
              <a:gd name="connsiteX1775" fmla="*/ 682087 w 6187971"/>
              <a:gd name="connsiteY1775" fmla="*/ 3638113 h 5955635"/>
              <a:gd name="connsiteX1776" fmla="*/ 660262 w 6187971"/>
              <a:gd name="connsiteY1776" fmla="*/ 3558002 h 5955635"/>
              <a:gd name="connsiteX1777" fmla="*/ 665729 w 6187971"/>
              <a:gd name="connsiteY1777" fmla="*/ 3561544 h 5955635"/>
              <a:gd name="connsiteX1778" fmla="*/ 669270 w 6187971"/>
              <a:gd name="connsiteY1778" fmla="*/ 3556078 h 5955635"/>
              <a:gd name="connsiteX1779" fmla="*/ 671194 w 6187971"/>
              <a:gd name="connsiteY1779" fmla="*/ 3565085 h 5955635"/>
              <a:gd name="connsiteX1780" fmla="*/ 660609 w 6187971"/>
              <a:gd name="connsiteY1780" fmla="*/ 3515542 h 5955635"/>
              <a:gd name="connsiteX1781" fmla="*/ 665114 w 6187971"/>
              <a:gd name="connsiteY1781" fmla="*/ 3514579 h 5955635"/>
              <a:gd name="connsiteX1782" fmla="*/ 664152 w 6187971"/>
              <a:gd name="connsiteY1782" fmla="*/ 3510075 h 5955635"/>
              <a:gd name="connsiteX1783" fmla="*/ 662227 w 6187971"/>
              <a:gd name="connsiteY1783" fmla="*/ 3501067 h 5955635"/>
              <a:gd name="connsiteX1784" fmla="*/ 655491 w 6187971"/>
              <a:gd name="connsiteY1784" fmla="*/ 3469539 h 5955635"/>
              <a:gd name="connsiteX1785" fmla="*/ 654529 w 6187971"/>
              <a:gd name="connsiteY1785" fmla="*/ 3465034 h 5955635"/>
              <a:gd name="connsiteX1786" fmla="*/ 653567 w 6187971"/>
              <a:gd name="connsiteY1786" fmla="*/ 3460530 h 5955635"/>
              <a:gd name="connsiteX1787" fmla="*/ 639439 w 6187971"/>
              <a:gd name="connsiteY1787" fmla="*/ 3416453 h 5955635"/>
              <a:gd name="connsiteX1788" fmla="*/ 638477 w 6187971"/>
              <a:gd name="connsiteY1788" fmla="*/ 3411948 h 5955635"/>
              <a:gd name="connsiteX1789" fmla="*/ 637515 w 6187971"/>
              <a:gd name="connsiteY1789" fmla="*/ 3407444 h 5955635"/>
              <a:gd name="connsiteX1790" fmla="*/ 635590 w 6187971"/>
              <a:gd name="connsiteY1790" fmla="*/ 3398436 h 5955635"/>
              <a:gd name="connsiteX1791" fmla="*/ 633012 w 6187971"/>
              <a:gd name="connsiteY1791" fmla="*/ 3408406 h 5955635"/>
              <a:gd name="connsiteX1792" fmla="*/ 629469 w 6187971"/>
              <a:gd name="connsiteY1792" fmla="*/ 3413873 h 5955635"/>
              <a:gd name="connsiteX1793" fmla="*/ 625620 w 6187971"/>
              <a:gd name="connsiteY1793" fmla="*/ 3395856 h 5955635"/>
              <a:gd name="connsiteX1794" fmla="*/ 630125 w 6187971"/>
              <a:gd name="connsiteY1794" fmla="*/ 3394894 h 5955635"/>
              <a:gd name="connsiteX1795" fmla="*/ 629163 w 6187971"/>
              <a:gd name="connsiteY1795" fmla="*/ 3390391 h 5955635"/>
              <a:gd name="connsiteX1796" fmla="*/ 628200 w 6187971"/>
              <a:gd name="connsiteY1796" fmla="*/ 3385887 h 5955635"/>
              <a:gd name="connsiteX1797" fmla="*/ 623696 w 6187971"/>
              <a:gd name="connsiteY1797" fmla="*/ 3386849 h 5955635"/>
              <a:gd name="connsiteX1798" fmla="*/ 627892 w 6187971"/>
              <a:gd name="connsiteY1798" fmla="*/ 3362404 h 5955635"/>
              <a:gd name="connsiteX1799" fmla="*/ 615998 w 6187971"/>
              <a:gd name="connsiteY1799" fmla="*/ 3350816 h 5955635"/>
              <a:gd name="connsiteX1800" fmla="*/ 618229 w 6187971"/>
              <a:gd name="connsiteY1800" fmla="*/ 3383307 h 5955635"/>
              <a:gd name="connsiteX1801" fmla="*/ 623696 w 6187971"/>
              <a:gd name="connsiteY1801" fmla="*/ 3386849 h 5955635"/>
              <a:gd name="connsiteX1802" fmla="*/ 619192 w 6187971"/>
              <a:gd name="connsiteY1802" fmla="*/ 3387811 h 5955635"/>
              <a:gd name="connsiteX1803" fmla="*/ 620154 w 6187971"/>
              <a:gd name="connsiteY1803" fmla="*/ 3392315 h 5955635"/>
              <a:gd name="connsiteX1804" fmla="*/ 621116 w 6187971"/>
              <a:gd name="connsiteY1804" fmla="*/ 3396819 h 5955635"/>
              <a:gd name="connsiteX1805" fmla="*/ 625620 w 6187971"/>
              <a:gd name="connsiteY1805" fmla="*/ 3395856 h 5955635"/>
              <a:gd name="connsiteX1806" fmla="*/ 628026 w 6187971"/>
              <a:gd name="connsiteY1806" fmla="*/ 3407116 h 5955635"/>
              <a:gd name="connsiteX1807" fmla="*/ 629469 w 6187971"/>
              <a:gd name="connsiteY1807" fmla="*/ 3413873 h 5955635"/>
              <a:gd name="connsiteX1808" fmla="*/ 630432 w 6187971"/>
              <a:gd name="connsiteY1808" fmla="*/ 3418377 h 5955635"/>
              <a:gd name="connsiteX1809" fmla="*/ 625927 w 6187971"/>
              <a:gd name="connsiteY1809" fmla="*/ 3419340 h 5955635"/>
              <a:gd name="connsiteX1810" fmla="*/ 626889 w 6187971"/>
              <a:gd name="connsiteY1810" fmla="*/ 3423843 h 5955635"/>
              <a:gd name="connsiteX1811" fmla="*/ 627852 w 6187971"/>
              <a:gd name="connsiteY1811" fmla="*/ 3428347 h 5955635"/>
              <a:gd name="connsiteX1812" fmla="*/ 654488 w 6187971"/>
              <a:gd name="connsiteY1812" fmla="*/ 3530978 h 5955635"/>
              <a:gd name="connsiteX1813" fmla="*/ 649984 w 6187971"/>
              <a:gd name="connsiteY1813" fmla="*/ 3531940 h 5955635"/>
              <a:gd name="connsiteX1814" fmla="*/ 651908 w 6187971"/>
              <a:gd name="connsiteY1814" fmla="*/ 3540948 h 5955635"/>
              <a:gd name="connsiteX1815" fmla="*/ 655758 w 6187971"/>
              <a:gd name="connsiteY1815" fmla="*/ 3558965 h 5955635"/>
              <a:gd name="connsiteX1816" fmla="*/ 671154 w 6187971"/>
              <a:gd name="connsiteY1816" fmla="*/ 3631029 h 5955635"/>
              <a:gd name="connsiteX1817" fmla="*/ 691054 w 6187971"/>
              <a:gd name="connsiteY1817" fmla="*/ 3702132 h 5955635"/>
              <a:gd name="connsiteX1818" fmla="*/ 695211 w 6187971"/>
              <a:gd name="connsiteY1818" fmla="*/ 3743630 h 5955635"/>
              <a:gd name="connsiteX1819" fmla="*/ 689090 w 6187971"/>
              <a:gd name="connsiteY1819" fmla="*/ 3759068 h 5955635"/>
              <a:gd name="connsiteX1820" fmla="*/ 700289 w 6187971"/>
              <a:gd name="connsiteY1820" fmla="*/ 3855577 h 5955635"/>
              <a:gd name="connsiteX1821" fmla="*/ 693861 w 6187971"/>
              <a:gd name="connsiteY1821" fmla="*/ 3847531 h 5955635"/>
              <a:gd name="connsiteX1822" fmla="*/ 687392 w 6187971"/>
              <a:gd name="connsiteY1822" fmla="*/ 3905429 h 5955635"/>
              <a:gd name="connsiteX1823" fmla="*/ 680963 w 6187971"/>
              <a:gd name="connsiteY1823" fmla="*/ 3897383 h 5955635"/>
              <a:gd name="connsiteX1824" fmla="*/ 682887 w 6187971"/>
              <a:gd name="connsiteY1824" fmla="*/ 3906391 h 5955635"/>
              <a:gd name="connsiteX1825" fmla="*/ 655904 w 6187971"/>
              <a:gd name="connsiteY1825" fmla="*/ 3846221 h 5955635"/>
              <a:gd name="connsiteX1826" fmla="*/ 647550 w 6187971"/>
              <a:gd name="connsiteY1826" fmla="*/ 3829168 h 5955635"/>
              <a:gd name="connsiteX1827" fmla="*/ 646588 w 6187971"/>
              <a:gd name="connsiteY1827" fmla="*/ 3824663 h 5955635"/>
              <a:gd name="connsiteX1828" fmla="*/ 642083 w 6187971"/>
              <a:gd name="connsiteY1828" fmla="*/ 3825626 h 5955635"/>
              <a:gd name="connsiteX1829" fmla="*/ 637272 w 6187971"/>
              <a:gd name="connsiteY1829" fmla="*/ 3803105 h 5955635"/>
              <a:gd name="connsiteX1830" fmla="*/ 628264 w 6187971"/>
              <a:gd name="connsiteY1830" fmla="*/ 3805029 h 5955635"/>
              <a:gd name="connsiteX1831" fmla="*/ 631151 w 6187971"/>
              <a:gd name="connsiteY1831" fmla="*/ 3818541 h 5955635"/>
              <a:gd name="connsiteX1832" fmla="*/ 641429 w 6187971"/>
              <a:gd name="connsiteY1832" fmla="*/ 3844604 h 5955635"/>
              <a:gd name="connsiteX1833" fmla="*/ 653897 w 6187971"/>
              <a:gd name="connsiteY1833" fmla="*/ 3969100 h 5955635"/>
              <a:gd name="connsiteX1834" fmla="*/ 646814 w 6187971"/>
              <a:gd name="connsiteY1834" fmla="*/ 3980033 h 5955635"/>
              <a:gd name="connsiteX1835" fmla="*/ 639423 w 6187971"/>
              <a:gd name="connsiteY1835" fmla="*/ 3967483 h 5955635"/>
              <a:gd name="connsiteX1836" fmla="*/ 638461 w 6187971"/>
              <a:gd name="connsiteY1836" fmla="*/ 3962979 h 5955635"/>
              <a:gd name="connsiteX1837" fmla="*/ 632995 w 6187971"/>
              <a:gd name="connsiteY1837" fmla="*/ 3959436 h 5955635"/>
              <a:gd name="connsiteX1838" fmla="*/ 633958 w 6187971"/>
              <a:gd name="connsiteY1838" fmla="*/ 3963941 h 5955635"/>
              <a:gd name="connsiteX1839" fmla="*/ 634920 w 6187971"/>
              <a:gd name="connsiteY1839" fmla="*/ 3968445 h 5955635"/>
              <a:gd name="connsiteX1840" fmla="*/ 628491 w 6187971"/>
              <a:gd name="connsiteY1840" fmla="*/ 3960399 h 5955635"/>
              <a:gd name="connsiteX1841" fmla="*/ 623679 w 6187971"/>
              <a:gd name="connsiteY1841" fmla="*/ 3937879 h 5955635"/>
              <a:gd name="connsiteX1842" fmla="*/ 631167 w 6187971"/>
              <a:gd name="connsiteY1842" fmla="*/ 3950879 h 5955635"/>
              <a:gd name="connsiteX1843" fmla="*/ 632033 w 6187971"/>
              <a:gd name="connsiteY1843" fmla="*/ 3954933 h 5955635"/>
              <a:gd name="connsiteX1844" fmla="*/ 633038 w 6187971"/>
              <a:gd name="connsiteY1844" fmla="*/ 3954129 h 5955635"/>
              <a:gd name="connsiteX1845" fmla="*/ 631167 w 6187971"/>
              <a:gd name="connsiteY1845" fmla="*/ 3950879 h 5955635"/>
              <a:gd name="connsiteX1846" fmla="*/ 629507 w 6187971"/>
              <a:gd name="connsiteY1846" fmla="*/ 3943110 h 5955635"/>
              <a:gd name="connsiteX1847" fmla="*/ 629146 w 6187971"/>
              <a:gd name="connsiteY1847" fmla="*/ 3941420 h 5955635"/>
              <a:gd name="connsiteX1848" fmla="*/ 633649 w 6187971"/>
              <a:gd name="connsiteY1848" fmla="*/ 3940458 h 5955635"/>
              <a:gd name="connsiteX1849" fmla="*/ 632687 w 6187971"/>
              <a:gd name="connsiteY1849" fmla="*/ 3935955 h 5955635"/>
              <a:gd name="connsiteX1850" fmla="*/ 631725 w 6187971"/>
              <a:gd name="connsiteY1850" fmla="*/ 3931450 h 5955635"/>
              <a:gd name="connsiteX1851" fmla="*/ 627222 w 6187971"/>
              <a:gd name="connsiteY1851" fmla="*/ 3932412 h 5955635"/>
              <a:gd name="connsiteX1852" fmla="*/ 620793 w 6187971"/>
              <a:gd name="connsiteY1852" fmla="*/ 3924367 h 5955635"/>
              <a:gd name="connsiteX1853" fmla="*/ 619830 w 6187971"/>
              <a:gd name="connsiteY1853" fmla="*/ 3919863 h 5955635"/>
              <a:gd name="connsiteX1854" fmla="*/ 618868 w 6187971"/>
              <a:gd name="connsiteY1854" fmla="*/ 3915358 h 5955635"/>
              <a:gd name="connsiteX1855" fmla="*/ 614177 w 6187971"/>
              <a:gd name="connsiteY1855" fmla="*/ 3893402 h 5955635"/>
              <a:gd name="connsiteX1856" fmla="*/ 613094 w 6187971"/>
              <a:gd name="connsiteY1856" fmla="*/ 3888334 h 5955635"/>
              <a:gd name="connsiteX1857" fmla="*/ 613401 w 6187971"/>
              <a:gd name="connsiteY1857" fmla="*/ 3911817 h 5955635"/>
              <a:gd name="connsiteX1858" fmla="*/ 600237 w 6187971"/>
              <a:gd name="connsiteY1858" fmla="*/ 3872242 h 5955635"/>
              <a:gd name="connsiteX1859" fmla="*/ 579335 w 6187971"/>
              <a:gd name="connsiteY1859" fmla="*/ 3862579 h 5955635"/>
              <a:gd name="connsiteX1860" fmla="*/ 556854 w 6187971"/>
              <a:gd name="connsiteY1860" fmla="*/ 3801448 h 5955635"/>
              <a:gd name="connsiteX1861" fmla="*/ 558123 w 6187971"/>
              <a:gd name="connsiteY1861" fmla="*/ 3829434 h 5955635"/>
              <a:gd name="connsiteX1862" fmla="*/ 546884 w 6187971"/>
              <a:gd name="connsiteY1862" fmla="*/ 3798868 h 5955635"/>
              <a:gd name="connsiteX1863" fmla="*/ 542686 w 6187971"/>
              <a:gd name="connsiteY1863" fmla="*/ 3823313 h 5955635"/>
              <a:gd name="connsiteX1864" fmla="*/ 541724 w 6187971"/>
              <a:gd name="connsiteY1864" fmla="*/ 3818809 h 5955635"/>
              <a:gd name="connsiteX1865" fmla="*/ 488144 w 6187971"/>
              <a:gd name="connsiteY1865" fmla="*/ 3590064 h 5955635"/>
              <a:gd name="connsiteX1866" fmla="*/ 482371 w 6187971"/>
              <a:gd name="connsiteY1866" fmla="*/ 3563040 h 5955635"/>
              <a:gd name="connsiteX1867" fmla="*/ 578133 w 6187971"/>
              <a:gd name="connsiteY1867" fmla="*/ 2267918 h 5955635"/>
              <a:gd name="connsiteX1868" fmla="*/ 592980 w 6187971"/>
              <a:gd name="connsiteY1868" fmla="*/ 2227702 h 5955635"/>
              <a:gd name="connsiteX1869" fmla="*/ 600194 w 6187971"/>
              <a:gd name="connsiteY1869" fmla="*/ 2211410 h 5955635"/>
              <a:gd name="connsiteX1870" fmla="*/ 638131 w 6187971"/>
              <a:gd name="connsiteY1870" fmla="*/ 2105404 h 5955635"/>
              <a:gd name="connsiteX1871" fmla="*/ 652761 w 6187971"/>
              <a:gd name="connsiteY1871" fmla="*/ 2065777 h 5955635"/>
              <a:gd name="connsiteX1872" fmla="*/ 1102577 w 6187971"/>
              <a:gd name="connsiteY1872" fmla="*/ 1332509 h 5955635"/>
              <a:gd name="connsiteX1873" fmla="*/ 1683816 w 6187971"/>
              <a:gd name="connsiteY1873" fmla="*/ 1083716 h 5955635"/>
              <a:gd name="connsiteX1874" fmla="*/ 1679236 w 6187971"/>
              <a:gd name="connsiteY1874" fmla="*/ 1086770 h 5955635"/>
              <a:gd name="connsiteX1875" fmla="*/ 1682424 w 6187971"/>
              <a:gd name="connsiteY1875" fmla="*/ 1084298 h 5955635"/>
              <a:gd name="connsiteX1876" fmla="*/ 3808051 w 6187971"/>
              <a:gd name="connsiteY1876" fmla="*/ 599460 h 5955635"/>
              <a:gd name="connsiteX1877" fmla="*/ 3814670 w 6187971"/>
              <a:gd name="connsiteY1877" fmla="*/ 600728 h 5955635"/>
              <a:gd name="connsiteX1878" fmla="*/ 3819307 w 6187971"/>
              <a:gd name="connsiteY1878" fmla="*/ 603027 h 5955635"/>
              <a:gd name="connsiteX1879" fmla="*/ 1626222 w 6187971"/>
              <a:gd name="connsiteY1879" fmla="*/ 1047191 h 5955635"/>
              <a:gd name="connsiteX1880" fmla="*/ 1626514 w 6187971"/>
              <a:gd name="connsiteY1880" fmla="*/ 1048557 h 5955635"/>
              <a:gd name="connsiteX1881" fmla="*/ 1622009 w 6187971"/>
              <a:gd name="connsiteY1881" fmla="*/ 1049520 h 5955635"/>
              <a:gd name="connsiteX1882" fmla="*/ 3198980 w 6187971"/>
              <a:gd name="connsiteY1882" fmla="*/ 688397 h 5955635"/>
              <a:gd name="connsiteX1883" fmla="*/ 3202634 w 6187971"/>
              <a:gd name="connsiteY1883" fmla="*/ 688279 h 5955635"/>
              <a:gd name="connsiteX1884" fmla="*/ 3199068 w 6187971"/>
              <a:gd name="connsiteY1884" fmla="*/ 688412 h 5955635"/>
              <a:gd name="connsiteX1885" fmla="*/ 1688956 w 6187971"/>
              <a:gd name="connsiteY1885" fmla="*/ 988120 h 5955635"/>
              <a:gd name="connsiteX1886" fmla="*/ 1697964 w 6187971"/>
              <a:gd name="connsiteY1886" fmla="*/ 986196 h 5955635"/>
              <a:gd name="connsiteX1887" fmla="*/ 1694422 w 6187971"/>
              <a:gd name="connsiteY1887" fmla="*/ 991662 h 5955635"/>
              <a:gd name="connsiteX1888" fmla="*/ 1703431 w 6187971"/>
              <a:gd name="connsiteY1888" fmla="*/ 989738 h 5955635"/>
              <a:gd name="connsiteX1889" fmla="*/ 1668870 w 6187971"/>
              <a:gd name="connsiteY1889" fmla="*/ 1023613 h 5955635"/>
              <a:gd name="connsiteX1890" fmla="*/ 1626222 w 6187971"/>
              <a:gd name="connsiteY1890" fmla="*/ 1047191 h 5955635"/>
              <a:gd name="connsiteX1891" fmla="*/ 1625552 w 6187971"/>
              <a:gd name="connsiteY1891" fmla="*/ 1044054 h 5955635"/>
              <a:gd name="connsiteX1892" fmla="*/ 1622009 w 6187971"/>
              <a:gd name="connsiteY1892" fmla="*/ 1049520 h 5955635"/>
              <a:gd name="connsiteX1893" fmla="*/ 1604955 w 6187971"/>
              <a:gd name="connsiteY1893" fmla="*/ 1057873 h 5955635"/>
              <a:gd name="connsiteX1894" fmla="*/ 1600452 w 6187971"/>
              <a:gd name="connsiteY1894" fmla="*/ 1058835 h 5955635"/>
              <a:gd name="connsiteX1895" fmla="*/ 1601414 w 6187971"/>
              <a:gd name="connsiteY1895" fmla="*/ 1063339 h 5955635"/>
              <a:gd name="connsiteX1896" fmla="*/ 1596910 w 6187971"/>
              <a:gd name="connsiteY1896" fmla="*/ 1064302 h 5955635"/>
              <a:gd name="connsiteX1897" fmla="*/ 1568524 w 6187971"/>
              <a:gd name="connsiteY1897" fmla="*/ 1077178 h 5955635"/>
              <a:gd name="connsiteX1898" fmla="*/ 1633720 w 6187971"/>
              <a:gd name="connsiteY1898" fmla="*/ 1022132 h 5955635"/>
              <a:gd name="connsiteX1899" fmla="*/ 1644223 w 6187971"/>
              <a:gd name="connsiteY1899" fmla="*/ 1021226 h 5955635"/>
              <a:gd name="connsiteX1900" fmla="*/ 1688956 w 6187971"/>
              <a:gd name="connsiteY1900" fmla="*/ 988120 h 5955635"/>
              <a:gd name="connsiteX1901" fmla="*/ 1987536 w 6187971"/>
              <a:gd name="connsiteY1901" fmla="*/ 886654 h 5955635"/>
              <a:gd name="connsiteX1902" fmla="*/ 2023568 w 6187971"/>
              <a:gd name="connsiteY1902" fmla="*/ 878956 h 5955635"/>
              <a:gd name="connsiteX1903" fmla="*/ 1940222 w 6187971"/>
              <a:gd name="connsiteY1903" fmla="*/ 929729 h 5955635"/>
              <a:gd name="connsiteX1904" fmla="*/ 1864697 w 6187971"/>
              <a:gd name="connsiteY1904" fmla="*/ 973018 h 5955635"/>
              <a:gd name="connsiteX1905" fmla="*/ 1854248 w 6187971"/>
              <a:gd name="connsiteY1905" fmla="*/ 982182 h 5955635"/>
              <a:gd name="connsiteX1906" fmla="*/ 1798385 w 6187971"/>
              <a:gd name="connsiteY1906" fmla="*/ 1012071 h 5955635"/>
              <a:gd name="connsiteX1907" fmla="*/ 1797668 w 6187971"/>
              <a:gd name="connsiteY1907" fmla="*/ 1011991 h 5955635"/>
              <a:gd name="connsiteX1908" fmla="*/ 1797543 w 6187971"/>
              <a:gd name="connsiteY1908" fmla="*/ 1012522 h 5955635"/>
              <a:gd name="connsiteX1909" fmla="*/ 1762279 w 6187971"/>
              <a:gd name="connsiteY1909" fmla="*/ 1031390 h 5955635"/>
              <a:gd name="connsiteX1910" fmla="*/ 1729692 w 6187971"/>
              <a:gd name="connsiteY1910" fmla="*/ 1053121 h 5955635"/>
              <a:gd name="connsiteX1911" fmla="*/ 1751010 w 6187971"/>
              <a:gd name="connsiteY1911" fmla="*/ 1036088 h 5955635"/>
              <a:gd name="connsiteX1912" fmla="*/ 1930252 w 6187971"/>
              <a:gd name="connsiteY1912" fmla="*/ 927150 h 5955635"/>
              <a:gd name="connsiteX1913" fmla="*/ 1987536 w 6187971"/>
              <a:gd name="connsiteY1913" fmla="*/ 886654 h 5955635"/>
              <a:gd name="connsiteX1914" fmla="*/ 2481059 w 6187971"/>
              <a:gd name="connsiteY1914" fmla="*/ 771795 h 5955635"/>
              <a:gd name="connsiteX1915" fmla="*/ 2477517 w 6187971"/>
              <a:gd name="connsiteY1915" fmla="*/ 777261 h 5955635"/>
              <a:gd name="connsiteX1916" fmla="*/ 2473014 w 6187971"/>
              <a:gd name="connsiteY1916" fmla="*/ 778224 h 5955635"/>
              <a:gd name="connsiteX1917" fmla="*/ 2454997 w 6187971"/>
              <a:gd name="connsiteY1917" fmla="*/ 782073 h 5955635"/>
              <a:gd name="connsiteX1918" fmla="*/ 2432476 w 6187971"/>
              <a:gd name="connsiteY1918" fmla="*/ 786884 h 5955635"/>
              <a:gd name="connsiteX1919" fmla="*/ 2427973 w 6187971"/>
              <a:gd name="connsiteY1919" fmla="*/ 787846 h 5955635"/>
              <a:gd name="connsiteX1920" fmla="*/ 2484601 w 6187971"/>
              <a:gd name="connsiteY1920" fmla="*/ 766329 h 5955635"/>
              <a:gd name="connsiteX1921" fmla="*/ 2489106 w 6187971"/>
              <a:gd name="connsiteY1921" fmla="*/ 765367 h 5955635"/>
              <a:gd name="connsiteX1922" fmla="*/ 2565675 w 6187971"/>
              <a:gd name="connsiteY1922" fmla="*/ 749008 h 5955635"/>
              <a:gd name="connsiteX1923" fmla="*/ 2513550 w 6187971"/>
              <a:gd name="connsiteY1923" fmla="*/ 769563 h 5955635"/>
              <a:gd name="connsiteX1924" fmla="*/ 2509046 w 6187971"/>
              <a:gd name="connsiteY1924" fmla="*/ 770525 h 5955635"/>
              <a:gd name="connsiteX1925" fmla="*/ 2491030 w 6187971"/>
              <a:gd name="connsiteY1925" fmla="*/ 774374 h 5955635"/>
              <a:gd name="connsiteX1926" fmla="*/ 2487488 w 6187971"/>
              <a:gd name="connsiteY1926" fmla="*/ 779841 h 5955635"/>
              <a:gd name="connsiteX1927" fmla="*/ 2492955 w 6187971"/>
              <a:gd name="connsiteY1927" fmla="*/ 783383 h 5955635"/>
              <a:gd name="connsiteX1928" fmla="*/ 2497458 w 6187971"/>
              <a:gd name="connsiteY1928" fmla="*/ 782421 h 5955635"/>
              <a:gd name="connsiteX1929" fmla="*/ 2501000 w 6187971"/>
              <a:gd name="connsiteY1929" fmla="*/ 776954 h 5955635"/>
              <a:gd name="connsiteX1930" fmla="*/ 2505504 w 6187971"/>
              <a:gd name="connsiteY1930" fmla="*/ 775992 h 5955635"/>
              <a:gd name="connsiteX1931" fmla="*/ 2523521 w 6187971"/>
              <a:gd name="connsiteY1931" fmla="*/ 772143 h 5955635"/>
              <a:gd name="connsiteX1932" fmla="*/ 2533491 w 6187971"/>
              <a:gd name="connsiteY1932" fmla="*/ 774723 h 5955635"/>
              <a:gd name="connsiteX1933" fmla="*/ 2565982 w 6187971"/>
              <a:gd name="connsiteY1933" fmla="*/ 772490 h 5955635"/>
              <a:gd name="connsiteX1934" fmla="*/ 2568561 w 6187971"/>
              <a:gd name="connsiteY1934" fmla="*/ 762520 h 5955635"/>
              <a:gd name="connsiteX1935" fmla="*/ 2578532 w 6187971"/>
              <a:gd name="connsiteY1935" fmla="*/ 765100 h 5955635"/>
              <a:gd name="connsiteX1936" fmla="*/ 2600090 w 6187971"/>
              <a:gd name="connsiteY1936" fmla="*/ 755784 h 5955635"/>
              <a:gd name="connsiteX1937" fmla="*/ 2631618 w 6187971"/>
              <a:gd name="connsiteY1937" fmla="*/ 749048 h 5955635"/>
              <a:gd name="connsiteX1938" fmla="*/ 2635160 w 6187971"/>
              <a:gd name="connsiteY1938" fmla="*/ 743582 h 5955635"/>
              <a:gd name="connsiteX1939" fmla="*/ 2650597 w 6187971"/>
              <a:gd name="connsiteY1939" fmla="*/ 749704 h 5955635"/>
              <a:gd name="connsiteX1940" fmla="*/ 2684705 w 6187971"/>
              <a:gd name="connsiteY1940" fmla="*/ 732997 h 5955635"/>
              <a:gd name="connsiteX1941" fmla="*/ 2726204 w 6187971"/>
              <a:gd name="connsiteY1941" fmla="*/ 728841 h 5955635"/>
              <a:gd name="connsiteX1942" fmla="*/ 2739716 w 6187971"/>
              <a:gd name="connsiteY1942" fmla="*/ 725954 h 5955635"/>
              <a:gd name="connsiteX1943" fmla="*/ 2768666 w 6187971"/>
              <a:gd name="connsiteY1943" fmla="*/ 729188 h 5955635"/>
              <a:gd name="connsiteX1944" fmla="*/ 2858747 w 6187971"/>
              <a:gd name="connsiteY1944" fmla="*/ 709942 h 5955635"/>
              <a:gd name="connsiteX1945" fmla="*/ 2860999 w 6187971"/>
              <a:gd name="connsiteY1945" fmla="*/ 709461 h 5955635"/>
              <a:gd name="connsiteX1946" fmla="*/ 2876763 w 6187971"/>
              <a:gd name="connsiteY1946" fmla="*/ 706093 h 5955635"/>
              <a:gd name="connsiteX1947" fmla="*/ 2881267 w 6187971"/>
              <a:gd name="connsiteY1947" fmla="*/ 705131 h 5955635"/>
              <a:gd name="connsiteX1948" fmla="*/ 2890275 w 6187971"/>
              <a:gd name="connsiteY1948" fmla="*/ 703207 h 5955635"/>
              <a:gd name="connsiteX1949" fmla="*/ 3013155 w 6187971"/>
              <a:gd name="connsiteY1949" fmla="*/ 705211 h 5955635"/>
              <a:gd name="connsiteX1950" fmla="*/ 3063662 w 6187971"/>
              <a:gd name="connsiteY1950" fmla="*/ 699131 h 5955635"/>
              <a:gd name="connsiteX1951" fmla="*/ 3095191 w 6187971"/>
              <a:gd name="connsiteY1951" fmla="*/ 692395 h 5955635"/>
              <a:gd name="connsiteX1952" fmla="*/ 3087145 w 6187971"/>
              <a:gd name="connsiteY1952" fmla="*/ 698824 h 5955635"/>
              <a:gd name="connsiteX1953" fmla="*/ 3142478 w 6187971"/>
              <a:gd name="connsiteY1953" fmla="*/ 690534 h 5955635"/>
              <a:gd name="connsiteX1954" fmla="*/ 3199068 w 6187971"/>
              <a:gd name="connsiteY1954" fmla="*/ 688412 h 5955635"/>
              <a:gd name="connsiteX1955" fmla="*/ 3205247 w 6187971"/>
              <a:gd name="connsiteY1955" fmla="*/ 689487 h 5955635"/>
              <a:gd name="connsiteX1956" fmla="*/ 3220650 w 6187971"/>
              <a:gd name="connsiteY1956" fmla="*/ 684430 h 5955635"/>
              <a:gd name="connsiteX1957" fmla="*/ 3249599 w 6187971"/>
              <a:gd name="connsiteY1957" fmla="*/ 687664 h 5955635"/>
              <a:gd name="connsiteX1958" fmla="*/ 3250561 w 6187971"/>
              <a:gd name="connsiteY1958" fmla="*/ 692168 h 5955635"/>
              <a:gd name="connsiteX1959" fmla="*/ 3326476 w 6187971"/>
              <a:gd name="connsiteY1959" fmla="*/ 694788 h 5955635"/>
              <a:gd name="connsiteX1960" fmla="*/ 3358004 w 6187971"/>
              <a:gd name="connsiteY1960" fmla="*/ 688052 h 5955635"/>
              <a:gd name="connsiteX1961" fmla="*/ 3349958 w 6187971"/>
              <a:gd name="connsiteY1961" fmla="*/ 694480 h 5955635"/>
              <a:gd name="connsiteX1962" fmla="*/ 3421368 w 6187971"/>
              <a:gd name="connsiteY1962" fmla="*/ 698063 h 5955635"/>
              <a:gd name="connsiteX1963" fmla="*/ 3507253 w 6187971"/>
              <a:gd name="connsiteY1963" fmla="*/ 703262 h 5955635"/>
              <a:gd name="connsiteX1964" fmla="*/ 3513682 w 6187971"/>
              <a:gd name="connsiteY1964" fmla="*/ 711308 h 5955635"/>
              <a:gd name="connsiteX1965" fmla="*/ 3526232 w 6187971"/>
              <a:gd name="connsiteY1965" fmla="*/ 703917 h 5955635"/>
              <a:gd name="connsiteX1966" fmla="*/ 3569656 w 6187971"/>
              <a:gd name="connsiteY1966" fmla="*/ 708768 h 5955635"/>
              <a:gd name="connsiteX1967" fmla="*/ 3587017 w 6187971"/>
              <a:gd name="connsiteY1967" fmla="*/ 723898 h 5955635"/>
              <a:gd name="connsiteX1968" fmla="*/ 3614041 w 6187971"/>
              <a:gd name="connsiteY1968" fmla="*/ 718124 h 5955635"/>
              <a:gd name="connsiteX1969" fmla="*/ 3610499 w 6187971"/>
              <a:gd name="connsiteY1969" fmla="*/ 723591 h 5955635"/>
              <a:gd name="connsiteX1970" fmla="*/ 3687376 w 6187971"/>
              <a:gd name="connsiteY1970" fmla="*/ 730714 h 5955635"/>
              <a:gd name="connsiteX1971" fmla="*/ 3669360 w 6187971"/>
              <a:gd name="connsiteY1971" fmla="*/ 734563 h 5955635"/>
              <a:gd name="connsiteX1972" fmla="*/ 3729182 w 6187971"/>
              <a:gd name="connsiteY1972" fmla="*/ 750040 h 5955635"/>
              <a:gd name="connsiteX1973" fmla="*/ 3731761 w 6187971"/>
              <a:gd name="connsiteY1973" fmla="*/ 740070 h 5955635"/>
              <a:gd name="connsiteX1974" fmla="*/ 3748161 w 6187971"/>
              <a:gd name="connsiteY1974" fmla="*/ 750695 h 5955635"/>
              <a:gd name="connsiteX1975" fmla="*/ 3786118 w 6187971"/>
              <a:gd name="connsiteY1975" fmla="*/ 752006 h 5955635"/>
              <a:gd name="connsiteX1976" fmla="*/ 3797051 w 6187971"/>
              <a:gd name="connsiteY1976" fmla="*/ 759089 h 5955635"/>
              <a:gd name="connsiteX1977" fmla="*/ 3802517 w 6187971"/>
              <a:gd name="connsiteY1977" fmla="*/ 762631 h 5955635"/>
              <a:gd name="connsiteX1978" fmla="*/ 3801555 w 6187971"/>
              <a:gd name="connsiteY1978" fmla="*/ 758127 h 5955635"/>
              <a:gd name="connsiteX1979" fmla="*/ 3791584 w 6187971"/>
              <a:gd name="connsiteY1979" fmla="*/ 755547 h 5955635"/>
              <a:gd name="connsiteX1980" fmla="*/ 3832428 w 6187971"/>
              <a:gd name="connsiteY1980" fmla="*/ 770370 h 5955635"/>
              <a:gd name="connsiteX1981" fmla="*/ 3852369 w 6187971"/>
              <a:gd name="connsiteY1981" fmla="*/ 775528 h 5955635"/>
              <a:gd name="connsiteX1982" fmla="*/ 3848520 w 6187971"/>
              <a:gd name="connsiteY1982" fmla="*/ 757512 h 5955635"/>
              <a:gd name="connsiteX1983" fmla="*/ 3875019 w 6187971"/>
              <a:gd name="connsiteY1983" fmla="*/ 773044 h 5955635"/>
              <a:gd name="connsiteX1984" fmla="*/ 3878041 w 6187971"/>
              <a:gd name="connsiteY1984" fmla="*/ 775787 h 5955635"/>
              <a:gd name="connsiteX1985" fmla="*/ 3875851 w 6187971"/>
              <a:gd name="connsiteY1985" fmla="*/ 775221 h 5955635"/>
              <a:gd name="connsiteX1986" fmla="*/ 3866844 w 6187971"/>
              <a:gd name="connsiteY1986" fmla="*/ 777146 h 5955635"/>
              <a:gd name="connsiteX1987" fmla="*/ 3872310 w 6187971"/>
              <a:gd name="connsiteY1987" fmla="*/ 780688 h 5955635"/>
              <a:gd name="connsiteX1988" fmla="*/ 3886784 w 6187971"/>
              <a:gd name="connsiteY1988" fmla="*/ 782304 h 5955635"/>
              <a:gd name="connsiteX1989" fmla="*/ 3912191 w 6187971"/>
              <a:gd name="connsiteY1989" fmla="*/ 791005 h 5955635"/>
              <a:gd name="connsiteX1990" fmla="*/ 3991955 w 6187971"/>
              <a:gd name="connsiteY1990" fmla="*/ 811642 h 5955635"/>
              <a:gd name="connsiteX1991" fmla="*/ 3996459 w 6187971"/>
              <a:gd name="connsiteY1991" fmla="*/ 810679 h 5955635"/>
              <a:gd name="connsiteX1992" fmla="*/ 3988413 w 6187971"/>
              <a:gd name="connsiteY1992" fmla="*/ 817108 h 5955635"/>
              <a:gd name="connsiteX1993" fmla="*/ 3993879 w 6187971"/>
              <a:gd name="connsiteY1993" fmla="*/ 820649 h 5955635"/>
              <a:gd name="connsiteX1994" fmla="*/ 3997422 w 6187971"/>
              <a:gd name="connsiteY1994" fmla="*/ 815183 h 5955635"/>
              <a:gd name="connsiteX1995" fmla="*/ 4029257 w 6187971"/>
              <a:gd name="connsiteY1995" fmla="*/ 831930 h 5955635"/>
              <a:gd name="connsiteX1996" fmla="*/ 4075568 w 6187971"/>
              <a:gd name="connsiteY1996" fmla="*/ 850293 h 5955635"/>
              <a:gd name="connsiteX1997" fmla="*/ 4079109 w 6187971"/>
              <a:gd name="connsiteY1997" fmla="*/ 844827 h 5955635"/>
              <a:gd name="connsiteX1998" fmla="*/ 4094547 w 6187971"/>
              <a:gd name="connsiteY1998" fmla="*/ 850949 h 5955635"/>
              <a:gd name="connsiteX1999" fmla="*/ 4102899 w 6187971"/>
              <a:gd name="connsiteY1999" fmla="*/ 868003 h 5955635"/>
              <a:gd name="connsiteX2000" fmla="*/ 4130886 w 6187971"/>
              <a:gd name="connsiteY2000" fmla="*/ 866732 h 5955635"/>
              <a:gd name="connsiteX2001" fmla="*/ 4131849 w 6187971"/>
              <a:gd name="connsiteY2001" fmla="*/ 871237 h 5955635"/>
              <a:gd name="connsiteX2002" fmla="*/ 4143743 w 6187971"/>
              <a:gd name="connsiteY2002" fmla="*/ 882824 h 5955635"/>
              <a:gd name="connsiteX2003" fmla="*/ 4158217 w 6187971"/>
              <a:gd name="connsiteY2003" fmla="*/ 884442 h 5955635"/>
              <a:gd name="connsiteX2004" fmla="*/ 4163684 w 6187971"/>
              <a:gd name="connsiteY2004" fmla="*/ 887983 h 5955635"/>
              <a:gd name="connsiteX2005" fmla="*/ 4164646 w 6187971"/>
              <a:gd name="connsiteY2005" fmla="*/ 892487 h 5955635"/>
              <a:gd name="connsiteX2006" fmla="*/ 4169151 w 6187971"/>
              <a:gd name="connsiteY2006" fmla="*/ 891525 h 5955635"/>
              <a:gd name="connsiteX2007" fmla="*/ 4167226 w 6187971"/>
              <a:gd name="connsiteY2007" fmla="*/ 882517 h 5955635"/>
              <a:gd name="connsiteX2008" fmla="*/ 4188129 w 6187971"/>
              <a:gd name="connsiteY2008" fmla="*/ 892180 h 5955635"/>
              <a:gd name="connsiteX2009" fmla="*/ 4192633 w 6187971"/>
              <a:gd name="connsiteY2009" fmla="*/ 891218 h 5955635"/>
              <a:gd name="connsiteX2010" fmla="*/ 4195520 w 6187971"/>
              <a:gd name="connsiteY2010" fmla="*/ 904730 h 5955635"/>
              <a:gd name="connsiteX2011" fmla="*/ 4236364 w 6187971"/>
              <a:gd name="connsiteY2011" fmla="*/ 919552 h 5955635"/>
              <a:gd name="connsiteX2012" fmla="*/ 4241830 w 6187971"/>
              <a:gd name="connsiteY2012" fmla="*/ 923094 h 5955635"/>
              <a:gd name="connsiteX2013" fmla="*/ 4237326 w 6187971"/>
              <a:gd name="connsiteY2013" fmla="*/ 924056 h 5955635"/>
              <a:gd name="connsiteX2014" fmla="*/ 4227356 w 6187971"/>
              <a:gd name="connsiteY2014" fmla="*/ 921476 h 5955635"/>
              <a:gd name="connsiteX2015" fmla="*/ 4228318 w 6187971"/>
              <a:gd name="connsiteY2015" fmla="*/ 925981 h 5955635"/>
              <a:gd name="connsiteX2016" fmla="*/ 4242793 w 6187971"/>
              <a:gd name="connsiteY2016" fmla="*/ 927598 h 5955635"/>
              <a:gd name="connsiteX2017" fmla="*/ 4284599 w 6187971"/>
              <a:gd name="connsiteY2017" fmla="*/ 946924 h 5955635"/>
              <a:gd name="connsiteX2018" fmla="*/ 4288140 w 6187971"/>
              <a:gd name="connsiteY2018" fmla="*/ 941457 h 5955635"/>
              <a:gd name="connsiteX2019" fmla="*/ 4300036 w 6187971"/>
              <a:gd name="connsiteY2019" fmla="*/ 953045 h 5955635"/>
              <a:gd name="connsiteX2020" fmla="*/ 4310968 w 6187971"/>
              <a:gd name="connsiteY2020" fmla="*/ 960129 h 5955635"/>
              <a:gd name="connsiteX2021" fmla="*/ 4331871 w 6187971"/>
              <a:gd name="connsiteY2021" fmla="*/ 969792 h 5955635"/>
              <a:gd name="connsiteX2022" fmla="*/ 4358241 w 6187971"/>
              <a:gd name="connsiteY2022" fmla="*/ 982997 h 5955635"/>
              <a:gd name="connsiteX2023" fmla="*/ 4360165 w 6187971"/>
              <a:gd name="connsiteY2023" fmla="*/ 992005 h 5955635"/>
              <a:gd name="connsiteX2024" fmla="*/ 4365632 w 6187971"/>
              <a:gd name="connsiteY2024" fmla="*/ 995547 h 5955635"/>
              <a:gd name="connsiteX2025" fmla="*/ 4375602 w 6187971"/>
              <a:gd name="connsiteY2025" fmla="*/ 998126 h 5955635"/>
              <a:gd name="connsiteX2026" fmla="*/ 4380106 w 6187971"/>
              <a:gd name="connsiteY2026" fmla="*/ 997163 h 5955635"/>
              <a:gd name="connsiteX2027" fmla="*/ 4401972 w 6187971"/>
              <a:gd name="connsiteY2027" fmla="*/ 1011331 h 5955635"/>
              <a:gd name="connsiteX2028" fmla="*/ 4406475 w 6187971"/>
              <a:gd name="connsiteY2028" fmla="*/ 1010369 h 5955635"/>
              <a:gd name="connsiteX2029" fmla="*/ 4466605 w 6187971"/>
              <a:gd name="connsiteY2029" fmla="*/ 1049328 h 5955635"/>
              <a:gd name="connsiteX2030" fmla="*/ 4467567 w 6187971"/>
              <a:gd name="connsiteY2030" fmla="*/ 1053832 h 5955635"/>
              <a:gd name="connsiteX2031" fmla="*/ 4472072 w 6187971"/>
              <a:gd name="connsiteY2031" fmla="*/ 1052869 h 5955635"/>
              <a:gd name="connsiteX2032" fmla="*/ 4585248 w 6187971"/>
              <a:gd name="connsiteY2032" fmla="*/ 1141721 h 5955635"/>
              <a:gd name="connsiteX2033" fmla="*/ 4665626 w 6187971"/>
              <a:gd name="connsiteY2033" fmla="*/ 1209323 h 5955635"/>
              <a:gd name="connsiteX2034" fmla="*/ 4690378 w 6187971"/>
              <a:gd name="connsiteY2034" fmla="*/ 1237001 h 5955635"/>
              <a:gd name="connsiteX2035" fmla="*/ 4825726 w 6187971"/>
              <a:gd name="connsiteY2035" fmla="*/ 1363503 h 5955635"/>
              <a:gd name="connsiteX2036" fmla="*/ 4836660 w 6187971"/>
              <a:gd name="connsiteY2036" fmla="*/ 1370586 h 5955635"/>
              <a:gd name="connsiteX2037" fmla="*/ 4837622 w 6187971"/>
              <a:gd name="connsiteY2037" fmla="*/ 1375090 h 5955635"/>
              <a:gd name="connsiteX2038" fmla="*/ 4878773 w 6187971"/>
              <a:gd name="connsiteY2038" fmla="*/ 1413395 h 5955635"/>
              <a:gd name="connsiteX2039" fmla="*/ 4884239 w 6187971"/>
              <a:gd name="connsiteY2039" fmla="*/ 1416937 h 5955635"/>
              <a:gd name="connsiteX2040" fmla="*/ 4889705 w 6187971"/>
              <a:gd name="connsiteY2040" fmla="*/ 1420479 h 5955635"/>
              <a:gd name="connsiteX2041" fmla="*/ 4938248 w 6187971"/>
              <a:gd name="connsiteY2041" fmla="*/ 1471333 h 5955635"/>
              <a:gd name="connsiteX2042" fmla="*/ 4929894 w 6187971"/>
              <a:gd name="connsiteY2042" fmla="*/ 1454279 h 5955635"/>
              <a:gd name="connsiteX2043" fmla="*/ 4935361 w 6187971"/>
              <a:gd name="connsiteY2043" fmla="*/ 1457821 h 5955635"/>
              <a:gd name="connsiteX2044" fmla="*/ 4936323 w 6187971"/>
              <a:gd name="connsiteY2044" fmla="*/ 1462325 h 5955635"/>
              <a:gd name="connsiteX2045" fmla="*/ 4940827 w 6187971"/>
              <a:gd name="connsiteY2045" fmla="*/ 1461362 h 5955635"/>
              <a:gd name="connsiteX2046" fmla="*/ 4945331 w 6187971"/>
              <a:gd name="connsiteY2046" fmla="*/ 1460400 h 5955635"/>
              <a:gd name="connsiteX2047" fmla="*/ 4950797 w 6187971"/>
              <a:gd name="connsiteY2047" fmla="*/ 1463942 h 5955635"/>
              <a:gd name="connsiteX2048" fmla="*/ 4975550 w 6187971"/>
              <a:gd name="connsiteY2048" fmla="*/ 1491621 h 5955635"/>
              <a:gd name="connsiteX2049" fmla="*/ 4974587 w 6187971"/>
              <a:gd name="connsiteY2049" fmla="*/ 1487117 h 5955635"/>
              <a:gd name="connsiteX2050" fmla="*/ 4980054 w 6187971"/>
              <a:gd name="connsiteY2050" fmla="*/ 1490659 h 5955635"/>
              <a:gd name="connsiteX2051" fmla="*/ 4986482 w 6187971"/>
              <a:gd name="connsiteY2051" fmla="*/ 1498705 h 5955635"/>
              <a:gd name="connsiteX2052" fmla="*/ 4971045 w 6187971"/>
              <a:gd name="connsiteY2052" fmla="*/ 1492584 h 5955635"/>
              <a:gd name="connsiteX2053" fmla="*/ 4978437 w 6187971"/>
              <a:gd name="connsiteY2053" fmla="*/ 1505133 h 5955635"/>
              <a:gd name="connsiteX2054" fmla="*/ 4973932 w 6187971"/>
              <a:gd name="connsiteY2054" fmla="*/ 1506096 h 5955635"/>
              <a:gd name="connsiteX2055" fmla="*/ 4974894 w 6187971"/>
              <a:gd name="connsiteY2055" fmla="*/ 1510600 h 5955635"/>
              <a:gd name="connsiteX2056" fmla="*/ 4984865 w 6187971"/>
              <a:gd name="connsiteY2056" fmla="*/ 1513179 h 5955635"/>
              <a:gd name="connsiteX2057" fmla="*/ 4998684 w 6187971"/>
              <a:gd name="connsiteY2057" fmla="*/ 1533775 h 5955635"/>
              <a:gd name="connsiteX2058" fmla="*/ 4995142 w 6187971"/>
              <a:gd name="connsiteY2058" fmla="*/ 1539241 h 5955635"/>
              <a:gd name="connsiteX2059" fmla="*/ 5015391 w 6187971"/>
              <a:gd name="connsiteY2059" fmla="*/ 1567882 h 5955635"/>
              <a:gd name="connsiteX2060" fmla="*/ 5020857 w 6187971"/>
              <a:gd name="connsiteY2060" fmla="*/ 1571425 h 5955635"/>
              <a:gd name="connsiteX2061" fmla="*/ 5027286 w 6187971"/>
              <a:gd name="connsiteY2061" fmla="*/ 1579470 h 5955635"/>
              <a:gd name="connsiteX2062" fmla="*/ 5037257 w 6187971"/>
              <a:gd name="connsiteY2062" fmla="*/ 1582050 h 5955635"/>
              <a:gd name="connsiteX2063" fmla="*/ 5038219 w 6187971"/>
              <a:gd name="connsiteY2063" fmla="*/ 1586554 h 5955635"/>
              <a:gd name="connsiteX2064" fmla="*/ 5034677 w 6187971"/>
              <a:gd name="connsiteY2064" fmla="*/ 1592020 h 5955635"/>
              <a:gd name="connsiteX2065" fmla="*/ 5035639 w 6187971"/>
              <a:gd name="connsiteY2065" fmla="*/ 1596524 h 5955635"/>
              <a:gd name="connsiteX2066" fmla="*/ 5041106 w 6187971"/>
              <a:gd name="connsiteY2066" fmla="*/ 1600066 h 5955635"/>
              <a:gd name="connsiteX2067" fmla="*/ 5044647 w 6187971"/>
              <a:gd name="connsiteY2067" fmla="*/ 1594600 h 5955635"/>
              <a:gd name="connsiteX2068" fmla="*/ 5043685 w 6187971"/>
              <a:gd name="connsiteY2068" fmla="*/ 1590095 h 5955635"/>
              <a:gd name="connsiteX2069" fmla="*/ 5042723 w 6187971"/>
              <a:gd name="connsiteY2069" fmla="*/ 1585592 h 5955635"/>
              <a:gd name="connsiteX2070" fmla="*/ 5046264 w 6187971"/>
              <a:gd name="connsiteY2070" fmla="*/ 1580125 h 5955635"/>
              <a:gd name="connsiteX2071" fmla="*/ 5050769 w 6187971"/>
              <a:gd name="connsiteY2071" fmla="*/ 1579163 h 5955635"/>
              <a:gd name="connsiteX2072" fmla="*/ 5057197 w 6187971"/>
              <a:gd name="connsiteY2072" fmla="*/ 1587208 h 5955635"/>
              <a:gd name="connsiteX2073" fmla="*/ 5058159 w 6187971"/>
              <a:gd name="connsiteY2073" fmla="*/ 1591713 h 5955635"/>
              <a:gd name="connsiteX2074" fmla="*/ 5054618 w 6187971"/>
              <a:gd name="connsiteY2074" fmla="*/ 1597179 h 5955635"/>
              <a:gd name="connsiteX2075" fmla="*/ 5062008 w 6187971"/>
              <a:gd name="connsiteY2075" fmla="*/ 1609729 h 5955635"/>
              <a:gd name="connsiteX2076" fmla="*/ 5067475 w 6187971"/>
              <a:gd name="connsiteY2076" fmla="*/ 1613271 h 5955635"/>
              <a:gd name="connsiteX2077" fmla="*/ 5066513 w 6187971"/>
              <a:gd name="connsiteY2077" fmla="*/ 1608767 h 5955635"/>
              <a:gd name="connsiteX2078" fmla="*/ 5060083 w 6187971"/>
              <a:gd name="connsiteY2078" fmla="*/ 1600720 h 5955635"/>
              <a:gd name="connsiteX2079" fmla="*/ 5063626 w 6187971"/>
              <a:gd name="connsiteY2079" fmla="*/ 1595255 h 5955635"/>
              <a:gd name="connsiteX2080" fmla="*/ 5070054 w 6187971"/>
              <a:gd name="connsiteY2080" fmla="*/ 1603300 h 5955635"/>
              <a:gd name="connsiteX2081" fmla="*/ 5086760 w 6187971"/>
              <a:gd name="connsiteY2081" fmla="*/ 1637409 h 5955635"/>
              <a:gd name="connsiteX2082" fmla="*/ 5083219 w 6187971"/>
              <a:gd name="connsiteY2082" fmla="*/ 1642874 h 5955635"/>
              <a:gd name="connsiteX2083" fmla="*/ 5072286 w 6187971"/>
              <a:gd name="connsiteY2083" fmla="*/ 1635791 h 5955635"/>
              <a:gd name="connsiteX2084" fmla="*/ 5108279 w 6187971"/>
              <a:gd name="connsiteY2084" fmla="*/ 1694036 h 5955635"/>
              <a:gd name="connsiteX2085" fmla="*/ 5132069 w 6187971"/>
              <a:gd name="connsiteY2085" fmla="*/ 1717212 h 5955635"/>
              <a:gd name="connsiteX2086" fmla="*/ 5136572 w 6187971"/>
              <a:gd name="connsiteY2086" fmla="*/ 1716250 h 5955635"/>
              <a:gd name="connsiteX2087" fmla="*/ 5143963 w 6187971"/>
              <a:gd name="connsiteY2087" fmla="*/ 1728799 h 5955635"/>
              <a:gd name="connsiteX2088" fmla="*/ 5147505 w 6187971"/>
              <a:gd name="connsiteY2088" fmla="*/ 1723332 h 5955635"/>
              <a:gd name="connsiteX2089" fmla="*/ 5148468 w 6187971"/>
              <a:gd name="connsiteY2089" fmla="*/ 1727837 h 5955635"/>
              <a:gd name="connsiteX2090" fmla="*/ 5162286 w 6187971"/>
              <a:gd name="connsiteY2090" fmla="*/ 1748432 h 5955635"/>
              <a:gd name="connsiteX2091" fmla="*/ 5175144 w 6187971"/>
              <a:gd name="connsiteY2091" fmla="*/ 1764524 h 5955635"/>
              <a:gd name="connsiteX2092" fmla="*/ 5184459 w 6187971"/>
              <a:gd name="connsiteY2092" fmla="*/ 1786082 h 5955635"/>
              <a:gd name="connsiteX2093" fmla="*/ 5198934 w 6187971"/>
              <a:gd name="connsiteY2093" fmla="*/ 1787699 h 5955635"/>
              <a:gd name="connsiteX2094" fmla="*/ 5200859 w 6187971"/>
              <a:gd name="connsiteY2094" fmla="*/ 1796708 h 5955635"/>
              <a:gd name="connsiteX2095" fmla="*/ 5196355 w 6187971"/>
              <a:gd name="connsiteY2095" fmla="*/ 1797670 h 5955635"/>
              <a:gd name="connsiteX2096" fmla="*/ 5197317 w 6187971"/>
              <a:gd name="connsiteY2096" fmla="*/ 1802173 h 5955635"/>
              <a:gd name="connsiteX2097" fmla="*/ 5198279 w 6187971"/>
              <a:gd name="connsiteY2097" fmla="*/ 1806678 h 5955635"/>
              <a:gd name="connsiteX2098" fmla="*/ 5190233 w 6187971"/>
              <a:gd name="connsiteY2098" fmla="*/ 1813107 h 5955635"/>
              <a:gd name="connsiteX2099" fmla="*/ 5281503 w 6187971"/>
              <a:gd name="connsiteY2099" fmla="*/ 1953734 h 5955635"/>
              <a:gd name="connsiteX2100" fmla="*/ 5295322 w 6187971"/>
              <a:gd name="connsiteY2100" fmla="*/ 1974330 h 5955635"/>
              <a:gd name="connsiteX2101" fmla="*/ 5305600 w 6187971"/>
              <a:gd name="connsiteY2101" fmla="*/ 2000392 h 5955635"/>
              <a:gd name="connsiteX2102" fmla="*/ 5321344 w 6187971"/>
              <a:gd name="connsiteY2102" fmla="*/ 2029996 h 5955635"/>
              <a:gd name="connsiteX2103" fmla="*/ 5339975 w 6187971"/>
              <a:gd name="connsiteY2103" fmla="*/ 2073112 h 5955635"/>
              <a:gd name="connsiteX2104" fmla="*/ 5354757 w 6187971"/>
              <a:gd name="connsiteY2104" fmla="*/ 2098212 h 5955635"/>
              <a:gd name="connsiteX2105" fmla="*/ 5355719 w 6187971"/>
              <a:gd name="connsiteY2105" fmla="*/ 2102716 h 5955635"/>
              <a:gd name="connsiteX2106" fmla="*/ 5372426 w 6187971"/>
              <a:gd name="connsiteY2106" fmla="*/ 2136823 h 5955635"/>
              <a:gd name="connsiteX2107" fmla="*/ 5388169 w 6187971"/>
              <a:gd name="connsiteY2107" fmla="*/ 2166427 h 5955635"/>
              <a:gd name="connsiteX2108" fmla="*/ 5395560 w 6187971"/>
              <a:gd name="connsiteY2108" fmla="*/ 2178977 h 5955635"/>
              <a:gd name="connsiteX2109" fmla="*/ 5396523 w 6187971"/>
              <a:gd name="connsiteY2109" fmla="*/ 2183482 h 5955635"/>
              <a:gd name="connsiteX2110" fmla="*/ 5394905 w 6187971"/>
              <a:gd name="connsiteY2110" fmla="*/ 2197956 h 5955635"/>
              <a:gd name="connsiteX2111" fmla="*/ 5395867 w 6187971"/>
              <a:gd name="connsiteY2111" fmla="*/ 2202459 h 5955635"/>
              <a:gd name="connsiteX2112" fmla="*/ 5402296 w 6187971"/>
              <a:gd name="connsiteY2112" fmla="*/ 2210505 h 5955635"/>
              <a:gd name="connsiteX2113" fmla="*/ 5406801 w 6187971"/>
              <a:gd name="connsiteY2113" fmla="*/ 2209543 h 5955635"/>
              <a:gd name="connsiteX2114" fmla="*/ 5411612 w 6187971"/>
              <a:gd name="connsiteY2114" fmla="*/ 2232063 h 5955635"/>
              <a:gd name="connsiteX2115" fmla="*/ 5417078 w 6187971"/>
              <a:gd name="connsiteY2115" fmla="*/ 2235605 h 5955635"/>
              <a:gd name="connsiteX2116" fmla="*/ 5416115 w 6187971"/>
              <a:gd name="connsiteY2116" fmla="*/ 2231101 h 5955635"/>
              <a:gd name="connsiteX2117" fmla="*/ 5406801 w 6187971"/>
              <a:gd name="connsiteY2117" fmla="*/ 2209543 h 5955635"/>
              <a:gd name="connsiteX2118" fmla="*/ 5411304 w 6187971"/>
              <a:gd name="connsiteY2118" fmla="*/ 2208581 h 5955635"/>
              <a:gd name="connsiteX2119" fmla="*/ 5413229 w 6187971"/>
              <a:gd name="connsiteY2119" fmla="*/ 2217589 h 5955635"/>
              <a:gd name="connsiteX2120" fmla="*/ 5414191 w 6187971"/>
              <a:gd name="connsiteY2120" fmla="*/ 2222093 h 5955635"/>
              <a:gd name="connsiteX2121" fmla="*/ 5421582 w 6187971"/>
              <a:gd name="connsiteY2121" fmla="*/ 2234643 h 5955635"/>
              <a:gd name="connsiteX2122" fmla="*/ 5425431 w 6187971"/>
              <a:gd name="connsiteY2122" fmla="*/ 2252659 h 5955635"/>
              <a:gd name="connsiteX2123" fmla="*/ 5419964 w 6187971"/>
              <a:gd name="connsiteY2123" fmla="*/ 2249117 h 5955635"/>
              <a:gd name="connsiteX2124" fmla="*/ 5421889 w 6187971"/>
              <a:gd name="connsiteY2124" fmla="*/ 2258125 h 5955635"/>
              <a:gd name="connsiteX2125" fmla="*/ 5423814 w 6187971"/>
              <a:gd name="connsiteY2125" fmla="*/ 2267134 h 5955635"/>
              <a:gd name="connsiteX2126" fmla="*/ 5431205 w 6187971"/>
              <a:gd name="connsiteY2126" fmla="*/ 2279684 h 5955635"/>
              <a:gd name="connsiteX2127" fmla="*/ 5433129 w 6187971"/>
              <a:gd name="connsiteY2127" fmla="*/ 2288691 h 5955635"/>
              <a:gd name="connsiteX2128" fmla="*/ 5438596 w 6187971"/>
              <a:gd name="connsiteY2128" fmla="*/ 2292233 h 5955635"/>
              <a:gd name="connsiteX2129" fmla="*/ 5445987 w 6187971"/>
              <a:gd name="connsiteY2129" fmla="*/ 2304783 h 5955635"/>
              <a:gd name="connsiteX2130" fmla="*/ 5447912 w 6187971"/>
              <a:gd name="connsiteY2130" fmla="*/ 2313792 h 5955635"/>
              <a:gd name="connsiteX2131" fmla="*/ 5444369 w 6187971"/>
              <a:gd name="connsiteY2131" fmla="*/ 2319257 h 5955635"/>
              <a:gd name="connsiteX2132" fmla="*/ 5449836 w 6187971"/>
              <a:gd name="connsiteY2132" fmla="*/ 2322799 h 5955635"/>
              <a:gd name="connsiteX2133" fmla="*/ 5447256 w 6187971"/>
              <a:gd name="connsiteY2133" fmla="*/ 2332770 h 5955635"/>
              <a:gd name="connsiteX2134" fmla="*/ 5453685 w 6187971"/>
              <a:gd name="connsiteY2134" fmla="*/ 2340816 h 5955635"/>
              <a:gd name="connsiteX2135" fmla="*/ 5457226 w 6187971"/>
              <a:gd name="connsiteY2135" fmla="*/ 2335349 h 5955635"/>
              <a:gd name="connsiteX2136" fmla="*/ 5460113 w 6187971"/>
              <a:gd name="connsiteY2136" fmla="*/ 2348861 h 5955635"/>
              <a:gd name="connsiteX2137" fmla="*/ 5461075 w 6187971"/>
              <a:gd name="connsiteY2137" fmla="*/ 2353366 h 5955635"/>
              <a:gd name="connsiteX2138" fmla="*/ 5469429 w 6187971"/>
              <a:gd name="connsiteY2138" fmla="*/ 2370419 h 5955635"/>
              <a:gd name="connsiteX2139" fmla="*/ 5473278 w 6187971"/>
              <a:gd name="connsiteY2139" fmla="*/ 2388435 h 5955635"/>
              <a:gd name="connsiteX2140" fmla="*/ 5476165 w 6187971"/>
              <a:gd name="connsiteY2140" fmla="*/ 2401947 h 5955635"/>
              <a:gd name="connsiteX2141" fmla="*/ 5481938 w 6187971"/>
              <a:gd name="connsiteY2141" fmla="*/ 2428972 h 5955635"/>
              <a:gd name="connsiteX2142" fmla="*/ 5480321 w 6187971"/>
              <a:gd name="connsiteY2142" fmla="*/ 2443447 h 5955635"/>
              <a:gd name="connsiteX2143" fmla="*/ 5474855 w 6187971"/>
              <a:gd name="connsiteY2143" fmla="*/ 2439905 h 5955635"/>
              <a:gd name="connsiteX2144" fmla="*/ 5469388 w 6187971"/>
              <a:gd name="connsiteY2144" fmla="*/ 2436363 h 5955635"/>
              <a:gd name="connsiteX2145" fmla="*/ 5470351 w 6187971"/>
              <a:gd name="connsiteY2145" fmla="*/ 2440867 h 5955635"/>
              <a:gd name="connsiteX2146" fmla="*/ 5471313 w 6187971"/>
              <a:gd name="connsiteY2146" fmla="*/ 2445371 h 5955635"/>
              <a:gd name="connsiteX2147" fmla="*/ 5476780 w 6187971"/>
              <a:gd name="connsiteY2147" fmla="*/ 2448912 h 5955635"/>
              <a:gd name="connsiteX2148" fmla="*/ 5482245 w 6187971"/>
              <a:gd name="connsiteY2148" fmla="*/ 2452454 h 5955635"/>
              <a:gd name="connsiteX2149" fmla="*/ 5486750 w 6187971"/>
              <a:gd name="connsiteY2149" fmla="*/ 2451492 h 5955635"/>
              <a:gd name="connsiteX2150" fmla="*/ 5486443 w 6187971"/>
              <a:gd name="connsiteY2150" fmla="*/ 2428009 h 5955635"/>
              <a:gd name="connsiteX2151" fmla="*/ 5485480 w 6187971"/>
              <a:gd name="connsiteY2151" fmla="*/ 2423506 h 5955635"/>
              <a:gd name="connsiteX2152" fmla="*/ 5481631 w 6187971"/>
              <a:gd name="connsiteY2152" fmla="*/ 2405489 h 5955635"/>
              <a:gd name="connsiteX2153" fmla="*/ 5479707 w 6187971"/>
              <a:gd name="connsiteY2153" fmla="*/ 2396482 h 5955635"/>
              <a:gd name="connsiteX2154" fmla="*/ 5489021 w 6187971"/>
              <a:gd name="connsiteY2154" fmla="*/ 2418039 h 5955635"/>
              <a:gd name="connsiteX2155" fmla="*/ 5499299 w 6187971"/>
              <a:gd name="connsiteY2155" fmla="*/ 2444101 h 5955635"/>
              <a:gd name="connsiteX2156" fmla="*/ 5496720 w 6187971"/>
              <a:gd name="connsiteY2156" fmla="*/ 2454072 h 5955635"/>
              <a:gd name="connsiteX2157" fmla="*/ 5498644 w 6187971"/>
              <a:gd name="connsiteY2157" fmla="*/ 2463080 h 5955635"/>
              <a:gd name="connsiteX2158" fmla="*/ 5503455 w 6187971"/>
              <a:gd name="connsiteY2158" fmla="*/ 2485600 h 5955635"/>
              <a:gd name="connsiteX2159" fmla="*/ 5497990 w 6187971"/>
              <a:gd name="connsiteY2159" fmla="*/ 2482058 h 5955635"/>
              <a:gd name="connsiteX2160" fmla="*/ 5493486 w 6187971"/>
              <a:gd name="connsiteY2160" fmla="*/ 2483021 h 5955635"/>
              <a:gd name="connsiteX2161" fmla="*/ 5494448 w 6187971"/>
              <a:gd name="connsiteY2161" fmla="*/ 2487524 h 5955635"/>
              <a:gd name="connsiteX2162" fmla="*/ 5495410 w 6187971"/>
              <a:gd name="connsiteY2162" fmla="*/ 2492028 h 5955635"/>
              <a:gd name="connsiteX2163" fmla="*/ 5500877 w 6187971"/>
              <a:gd name="connsiteY2163" fmla="*/ 2495570 h 5955635"/>
              <a:gd name="connsiteX2164" fmla="*/ 5501839 w 6187971"/>
              <a:gd name="connsiteY2164" fmla="*/ 2500075 h 5955635"/>
              <a:gd name="connsiteX2165" fmla="*/ 5502801 w 6187971"/>
              <a:gd name="connsiteY2165" fmla="*/ 2504578 h 5955635"/>
              <a:gd name="connsiteX2166" fmla="*/ 5511154 w 6187971"/>
              <a:gd name="connsiteY2166" fmla="*/ 2521632 h 5955635"/>
              <a:gd name="connsiteX2167" fmla="*/ 5515965 w 6187971"/>
              <a:gd name="connsiteY2167" fmla="*/ 2544153 h 5955635"/>
              <a:gd name="connsiteX2168" fmla="*/ 5512424 w 6187971"/>
              <a:gd name="connsiteY2168" fmla="*/ 2549619 h 5955635"/>
              <a:gd name="connsiteX2169" fmla="*/ 5506957 w 6187971"/>
              <a:gd name="connsiteY2169" fmla="*/ 2546078 h 5955635"/>
              <a:gd name="connsiteX2170" fmla="*/ 5490906 w 6187971"/>
              <a:gd name="connsiteY2170" fmla="*/ 2492991 h 5955635"/>
              <a:gd name="connsiteX2171" fmla="*/ 5489943 w 6187971"/>
              <a:gd name="connsiteY2171" fmla="*/ 2488486 h 5955635"/>
              <a:gd name="connsiteX2172" fmla="*/ 5486402 w 6187971"/>
              <a:gd name="connsiteY2172" fmla="*/ 2493953 h 5955635"/>
              <a:gd name="connsiteX2173" fmla="*/ 5502453 w 6187971"/>
              <a:gd name="connsiteY2173" fmla="*/ 2547040 h 5955635"/>
              <a:gd name="connsiteX2174" fmla="*/ 5490865 w 6187971"/>
              <a:gd name="connsiteY2174" fmla="*/ 2558934 h 5955635"/>
              <a:gd name="connsiteX2175" fmla="*/ 5492443 w 6187971"/>
              <a:gd name="connsiteY2175" fmla="*/ 2610404 h 5955635"/>
              <a:gd name="connsiteX2176" fmla="*/ 5494900 w 6187971"/>
              <a:gd name="connsiteY2176" fmla="*/ 2798263 h 5955635"/>
              <a:gd name="connsiteX2177" fmla="*/ 5495863 w 6187971"/>
              <a:gd name="connsiteY2177" fmla="*/ 2802768 h 5955635"/>
              <a:gd name="connsiteX2178" fmla="*/ 5496825 w 6187971"/>
              <a:gd name="connsiteY2178" fmla="*/ 2807272 h 5955635"/>
              <a:gd name="connsiteX2179" fmla="*/ 5500367 w 6187971"/>
              <a:gd name="connsiteY2179" fmla="*/ 2801805 h 5955635"/>
              <a:gd name="connsiteX2180" fmla="*/ 5498871 w 6187971"/>
              <a:gd name="connsiteY2180" fmla="*/ 2618449 h 5955635"/>
              <a:gd name="connsiteX2181" fmla="*/ 5499833 w 6187971"/>
              <a:gd name="connsiteY2181" fmla="*/ 2622954 h 5955635"/>
              <a:gd name="connsiteX2182" fmla="*/ 5506917 w 6187971"/>
              <a:gd name="connsiteY2182" fmla="*/ 2612020 h 5955635"/>
              <a:gd name="connsiteX2183" fmla="*/ 5509804 w 6187971"/>
              <a:gd name="connsiteY2183" fmla="*/ 2625532 h 5955635"/>
              <a:gd name="connsiteX2184" fmla="*/ 5505299 w 6187971"/>
              <a:gd name="connsiteY2184" fmla="*/ 2626495 h 5955635"/>
              <a:gd name="connsiteX2185" fmla="*/ 5506262 w 6187971"/>
              <a:gd name="connsiteY2185" fmla="*/ 2630999 h 5955635"/>
              <a:gd name="connsiteX2186" fmla="*/ 5507224 w 6187971"/>
              <a:gd name="connsiteY2186" fmla="*/ 2635503 h 5955635"/>
              <a:gd name="connsiteX2187" fmla="*/ 5511728 w 6187971"/>
              <a:gd name="connsiteY2187" fmla="*/ 2634541 h 5955635"/>
              <a:gd name="connsiteX2188" fmla="*/ 5512035 w 6187971"/>
              <a:gd name="connsiteY2188" fmla="*/ 2658023 h 5955635"/>
              <a:gd name="connsiteX2189" fmla="*/ 5513960 w 6187971"/>
              <a:gd name="connsiteY2189" fmla="*/ 2667032 h 5955635"/>
              <a:gd name="connsiteX2190" fmla="*/ 5516847 w 6187971"/>
              <a:gd name="connsiteY2190" fmla="*/ 2680544 h 5955635"/>
              <a:gd name="connsiteX2191" fmla="*/ 5517809 w 6187971"/>
              <a:gd name="connsiteY2191" fmla="*/ 2685047 h 5955635"/>
              <a:gd name="connsiteX2192" fmla="*/ 5514267 w 6187971"/>
              <a:gd name="connsiteY2192" fmla="*/ 2690514 h 5955635"/>
              <a:gd name="connsiteX2193" fmla="*/ 5516191 w 6187971"/>
              <a:gd name="connsiteY2193" fmla="*/ 2699522 h 5955635"/>
              <a:gd name="connsiteX2194" fmla="*/ 5521658 w 6187971"/>
              <a:gd name="connsiteY2194" fmla="*/ 2703064 h 5955635"/>
              <a:gd name="connsiteX2195" fmla="*/ 5544752 w 6187971"/>
              <a:gd name="connsiteY2195" fmla="*/ 2811161 h 5955635"/>
              <a:gd name="connsiteX2196" fmla="*/ 5546330 w 6187971"/>
              <a:gd name="connsiteY2196" fmla="*/ 2862630 h 5955635"/>
              <a:gd name="connsiteX2197" fmla="*/ 5549871 w 6187971"/>
              <a:gd name="connsiteY2197" fmla="*/ 2857164 h 5955635"/>
              <a:gd name="connsiteX2198" fmla="*/ 5560108 w 6187971"/>
              <a:gd name="connsiteY2198" fmla="*/ 2949169 h 5955635"/>
              <a:gd name="connsiteX2199" fmla="*/ 5565575 w 6187971"/>
              <a:gd name="connsiteY2199" fmla="*/ 2952711 h 5955635"/>
              <a:gd name="connsiteX2200" fmla="*/ 5565882 w 6187971"/>
              <a:gd name="connsiteY2200" fmla="*/ 2976194 h 5955635"/>
              <a:gd name="connsiteX2201" fmla="*/ 5562340 w 6187971"/>
              <a:gd name="connsiteY2201" fmla="*/ 2981660 h 5955635"/>
              <a:gd name="connsiteX2202" fmla="*/ 5568769 w 6187971"/>
              <a:gd name="connsiteY2202" fmla="*/ 2989706 h 5955635"/>
              <a:gd name="connsiteX2203" fmla="*/ 5570038 w 6187971"/>
              <a:gd name="connsiteY2203" fmla="*/ 3017692 h 5955635"/>
              <a:gd name="connsiteX2204" fmla="*/ 5571000 w 6187971"/>
              <a:gd name="connsiteY2204" fmla="*/ 3022197 h 5955635"/>
              <a:gd name="connsiteX2205" fmla="*/ 5569384 w 6187971"/>
              <a:gd name="connsiteY2205" fmla="*/ 3036671 h 5955635"/>
              <a:gd name="connsiteX2206" fmla="*/ 5570346 w 6187971"/>
              <a:gd name="connsiteY2206" fmla="*/ 3041174 h 5955635"/>
              <a:gd name="connsiteX2207" fmla="*/ 5571308 w 6187971"/>
              <a:gd name="connsiteY2207" fmla="*/ 3045679 h 5955635"/>
              <a:gd name="connsiteX2208" fmla="*/ 5569650 w 6187971"/>
              <a:gd name="connsiteY2208" fmla="*/ 3126097 h 5955635"/>
              <a:gd name="connsiteX2209" fmla="*/ 5572537 w 6187971"/>
              <a:gd name="connsiteY2209" fmla="*/ 3139609 h 5955635"/>
              <a:gd name="connsiteX2210" fmla="*/ 5573500 w 6187971"/>
              <a:gd name="connsiteY2210" fmla="*/ 3144113 h 5955635"/>
              <a:gd name="connsiteX2211" fmla="*/ 5577349 w 6187971"/>
              <a:gd name="connsiteY2211" fmla="*/ 3162129 h 5955635"/>
              <a:gd name="connsiteX2212" fmla="*/ 5569917 w 6187971"/>
              <a:gd name="connsiteY2212" fmla="*/ 3215523 h 5955635"/>
              <a:gd name="connsiteX2213" fmla="*/ 5551779 w 6187971"/>
              <a:gd name="connsiteY2213" fmla="*/ 3417202 h 5955635"/>
              <a:gd name="connsiteX2214" fmla="*/ 5552741 w 6187971"/>
              <a:gd name="connsiteY2214" fmla="*/ 3421707 h 5955635"/>
              <a:gd name="connsiteX2215" fmla="*/ 5549200 w 6187971"/>
              <a:gd name="connsiteY2215" fmla="*/ 3427172 h 5955635"/>
              <a:gd name="connsiteX2216" fmla="*/ 5528169 w 6187971"/>
              <a:gd name="connsiteY2216" fmla="*/ 3494068 h 5955635"/>
              <a:gd name="connsiteX2217" fmla="*/ 5510688 w 6187971"/>
              <a:gd name="connsiteY2217" fmla="*/ 3559800 h 5955635"/>
              <a:gd name="connsiteX2218" fmla="*/ 5510930 w 6187971"/>
              <a:gd name="connsiteY2218" fmla="*/ 3558388 h 5955635"/>
              <a:gd name="connsiteX2219" fmla="*/ 5512778 w 6187971"/>
              <a:gd name="connsiteY2219" fmla="*/ 3543275 h 5955635"/>
              <a:gd name="connsiteX2220" fmla="*/ 5515358 w 6187971"/>
              <a:gd name="connsiteY2220" fmla="*/ 3533305 h 5955635"/>
              <a:gd name="connsiteX2221" fmla="*/ 5522135 w 6187971"/>
              <a:gd name="connsiteY2221" fmla="*/ 3498890 h 5955635"/>
              <a:gd name="connsiteX2222" fmla="*/ 5533108 w 6187971"/>
              <a:gd name="connsiteY2222" fmla="*/ 3440030 h 5955635"/>
              <a:gd name="connsiteX2223" fmla="*/ 5535687 w 6187971"/>
              <a:gd name="connsiteY2223" fmla="*/ 3430059 h 5955635"/>
              <a:gd name="connsiteX2224" fmla="*/ 5538267 w 6187971"/>
              <a:gd name="connsiteY2224" fmla="*/ 3420089 h 5955635"/>
              <a:gd name="connsiteX2225" fmla="*/ 5532800 w 6187971"/>
              <a:gd name="connsiteY2225" fmla="*/ 3416547 h 5955635"/>
              <a:gd name="connsiteX2226" fmla="*/ 5523137 w 6187971"/>
              <a:gd name="connsiteY2226" fmla="*/ 3437450 h 5955635"/>
              <a:gd name="connsiteX2227" fmla="*/ 5524099 w 6187971"/>
              <a:gd name="connsiteY2227" fmla="*/ 3441955 h 5955635"/>
              <a:gd name="connsiteX2228" fmla="*/ 5505387 w 6187971"/>
              <a:gd name="connsiteY2228" fmla="*/ 3530725 h 5955635"/>
              <a:gd name="connsiteX2229" fmla="*/ 5506350 w 6187971"/>
              <a:gd name="connsiteY2229" fmla="*/ 3535230 h 5955635"/>
              <a:gd name="connsiteX2230" fmla="*/ 5493145 w 6187971"/>
              <a:gd name="connsiteY2230" fmla="*/ 3561598 h 5955635"/>
              <a:gd name="connsiteX2231" fmla="*/ 5485406 w 6187971"/>
              <a:gd name="connsiteY2231" fmla="*/ 3591510 h 5955635"/>
              <a:gd name="connsiteX2232" fmla="*/ 5472745 w 6187971"/>
              <a:gd name="connsiteY2232" fmla="*/ 3650731 h 5955635"/>
              <a:gd name="connsiteX2233" fmla="*/ 5453639 w 6187971"/>
              <a:gd name="connsiteY2233" fmla="*/ 3702176 h 5955635"/>
              <a:gd name="connsiteX2234" fmla="*/ 5451565 w 6187971"/>
              <a:gd name="connsiteY2234" fmla="*/ 3697642 h 5955635"/>
              <a:gd name="connsiteX2235" fmla="*/ 5369715 w 6187971"/>
              <a:gd name="connsiteY2235" fmla="*/ 3931772 h 5955635"/>
              <a:gd name="connsiteX2236" fmla="*/ 5365212 w 6187971"/>
              <a:gd name="connsiteY2236" fmla="*/ 3932734 h 5955635"/>
              <a:gd name="connsiteX2237" fmla="*/ 5366174 w 6187971"/>
              <a:gd name="connsiteY2237" fmla="*/ 3937239 h 5955635"/>
              <a:gd name="connsiteX2238" fmla="*/ 5367136 w 6187971"/>
              <a:gd name="connsiteY2238" fmla="*/ 3941742 h 5955635"/>
              <a:gd name="connsiteX2239" fmla="*/ 5352006 w 6187971"/>
              <a:gd name="connsiteY2239" fmla="*/ 3959103 h 5955635"/>
              <a:gd name="connsiteX2240" fmla="*/ 5329445 w 6187971"/>
              <a:gd name="connsiteY2240" fmla="*/ 4029858 h 5955635"/>
              <a:gd name="connsiteX2241" fmla="*/ 5326559 w 6187971"/>
              <a:gd name="connsiteY2241" fmla="*/ 4016346 h 5955635"/>
              <a:gd name="connsiteX2242" fmla="*/ 5319782 w 6187971"/>
              <a:gd name="connsiteY2242" fmla="*/ 4050762 h 5955635"/>
              <a:gd name="connsiteX2243" fmla="*/ 5314316 w 6187971"/>
              <a:gd name="connsiteY2243" fmla="*/ 4047220 h 5955635"/>
              <a:gd name="connsiteX2244" fmla="*/ 5276625 w 6187971"/>
              <a:gd name="connsiteY2244" fmla="*/ 4135336 h 5955635"/>
              <a:gd name="connsiteX2245" fmla="*/ 5272122 w 6187971"/>
              <a:gd name="connsiteY2245" fmla="*/ 4136298 h 5955635"/>
              <a:gd name="connsiteX2246" fmla="*/ 5234124 w 6187971"/>
              <a:gd name="connsiteY2246" fmla="*/ 4200931 h 5955635"/>
              <a:gd name="connsiteX2247" fmla="*/ 5190005 w 6187971"/>
              <a:gd name="connsiteY2247" fmla="*/ 4281002 h 5955635"/>
              <a:gd name="connsiteX2248" fmla="*/ 5161796 w 6187971"/>
              <a:gd name="connsiteY2248" fmla="*/ 4317053 h 5955635"/>
              <a:gd name="connsiteX2249" fmla="*/ 5135887 w 6187971"/>
              <a:gd name="connsiteY2249" fmla="*/ 4358358 h 5955635"/>
              <a:gd name="connsiteX2250" fmla="*/ 5134954 w 6187971"/>
              <a:gd name="connsiteY2250" fmla="*/ 4353989 h 5955635"/>
              <a:gd name="connsiteX2251" fmla="*/ 5131412 w 6187971"/>
              <a:gd name="connsiteY2251" fmla="*/ 4359456 h 5955635"/>
              <a:gd name="connsiteX2252" fmla="*/ 5128832 w 6187971"/>
              <a:gd name="connsiteY2252" fmla="*/ 4369426 h 5955635"/>
              <a:gd name="connsiteX2253" fmla="*/ 5127869 w 6187971"/>
              <a:gd name="connsiteY2253" fmla="*/ 4364921 h 5955635"/>
              <a:gd name="connsiteX2254" fmla="*/ 5106619 w 6187971"/>
              <a:gd name="connsiteY2254" fmla="*/ 4397719 h 5955635"/>
              <a:gd name="connsiteX2255" fmla="*/ 5107581 w 6187971"/>
              <a:gd name="connsiteY2255" fmla="*/ 4402224 h 5955635"/>
              <a:gd name="connsiteX2256" fmla="*/ 5105001 w 6187971"/>
              <a:gd name="connsiteY2256" fmla="*/ 4412194 h 5955635"/>
              <a:gd name="connsiteX2257" fmla="*/ 5103077 w 6187971"/>
              <a:gd name="connsiteY2257" fmla="*/ 4403186 h 5955635"/>
              <a:gd name="connsiteX2258" fmla="*/ 5092452 w 6187971"/>
              <a:gd name="connsiteY2258" fmla="*/ 4419585 h 5955635"/>
              <a:gd name="connsiteX2259" fmla="*/ 5091489 w 6187971"/>
              <a:gd name="connsiteY2259" fmla="*/ 4415080 h 5955635"/>
              <a:gd name="connsiteX2260" fmla="*/ 5090527 w 6187971"/>
              <a:gd name="connsiteY2260" fmla="*/ 4410577 h 5955635"/>
              <a:gd name="connsiteX2261" fmla="*/ 5086023 w 6187971"/>
              <a:gd name="connsiteY2261" fmla="*/ 4411539 h 5955635"/>
              <a:gd name="connsiteX2262" fmla="*/ 5087947 w 6187971"/>
              <a:gd name="connsiteY2262" fmla="*/ 4420547 h 5955635"/>
              <a:gd name="connsiteX2263" fmla="*/ 5088910 w 6187971"/>
              <a:gd name="connsiteY2263" fmla="*/ 4425051 h 5955635"/>
              <a:gd name="connsiteX2264" fmla="*/ 5085368 w 6187971"/>
              <a:gd name="connsiteY2264" fmla="*/ 4430518 h 5955635"/>
              <a:gd name="connsiteX2265" fmla="*/ 5080864 w 6187971"/>
              <a:gd name="connsiteY2265" fmla="*/ 4431480 h 5955635"/>
              <a:gd name="connsiteX2266" fmla="*/ 5076360 w 6187971"/>
              <a:gd name="connsiteY2266" fmla="*/ 4432443 h 5955635"/>
              <a:gd name="connsiteX2267" fmla="*/ 5077322 w 6187971"/>
              <a:gd name="connsiteY2267" fmla="*/ 4436946 h 5955635"/>
              <a:gd name="connsiteX2268" fmla="*/ 5078284 w 6187971"/>
              <a:gd name="connsiteY2268" fmla="*/ 4441450 h 5955635"/>
              <a:gd name="connsiteX2269" fmla="*/ 5066697 w 6187971"/>
              <a:gd name="connsiteY2269" fmla="*/ 4453345 h 5955635"/>
              <a:gd name="connsiteX2270" fmla="*/ 5065735 w 6187971"/>
              <a:gd name="connsiteY2270" fmla="*/ 4448841 h 5955635"/>
              <a:gd name="connsiteX2271" fmla="*/ 5062192 w 6187971"/>
              <a:gd name="connsiteY2271" fmla="*/ 4454307 h 5955635"/>
              <a:gd name="connsiteX2272" fmla="*/ 5058650 w 6187971"/>
              <a:gd name="connsiteY2272" fmla="*/ 4459774 h 5955635"/>
              <a:gd name="connsiteX2273" fmla="*/ 5056071 w 6187971"/>
              <a:gd name="connsiteY2273" fmla="*/ 4469744 h 5955635"/>
              <a:gd name="connsiteX2274" fmla="*/ 5055109 w 6187971"/>
              <a:gd name="connsiteY2274" fmla="*/ 4465240 h 5955635"/>
              <a:gd name="connsiteX2275" fmla="*/ 5039017 w 6187971"/>
              <a:gd name="connsiteY2275" fmla="*/ 4478097 h 5955635"/>
              <a:gd name="connsiteX2276" fmla="*/ 5037093 w 6187971"/>
              <a:gd name="connsiteY2276" fmla="*/ 4469089 h 5955635"/>
              <a:gd name="connsiteX2277" fmla="*/ 5021963 w 6187971"/>
              <a:gd name="connsiteY2277" fmla="*/ 4486451 h 5955635"/>
              <a:gd name="connsiteX2278" fmla="*/ 5021001 w 6187971"/>
              <a:gd name="connsiteY2278" fmla="*/ 4481946 h 5955635"/>
              <a:gd name="connsiteX2279" fmla="*/ 5024543 w 6187971"/>
              <a:gd name="connsiteY2279" fmla="*/ 4476480 h 5955635"/>
              <a:gd name="connsiteX2280" fmla="*/ 5023581 w 6187971"/>
              <a:gd name="connsiteY2280" fmla="*/ 4471976 h 5955635"/>
              <a:gd name="connsiteX2281" fmla="*/ 5020039 w 6187971"/>
              <a:gd name="connsiteY2281" fmla="*/ 4477442 h 5955635"/>
              <a:gd name="connsiteX2282" fmla="*/ 5016497 w 6187971"/>
              <a:gd name="connsiteY2282" fmla="*/ 4482909 h 5955635"/>
              <a:gd name="connsiteX2283" fmla="*/ 5013917 w 6187971"/>
              <a:gd name="connsiteY2283" fmla="*/ 4492879 h 5955635"/>
              <a:gd name="connsiteX2284" fmla="*/ 5022925 w 6187971"/>
              <a:gd name="connsiteY2284" fmla="*/ 4490954 h 5955635"/>
              <a:gd name="connsiteX2285" fmla="*/ 5019383 w 6187971"/>
              <a:gd name="connsiteY2285" fmla="*/ 4496421 h 5955635"/>
              <a:gd name="connsiteX2286" fmla="*/ 5002636 w 6187971"/>
              <a:gd name="connsiteY2286" fmla="*/ 4528256 h 5955635"/>
              <a:gd name="connsiteX2287" fmla="*/ 5019690 w 6187971"/>
              <a:gd name="connsiteY2287" fmla="*/ 4519904 h 5955635"/>
              <a:gd name="connsiteX2288" fmla="*/ 5004561 w 6187971"/>
              <a:gd name="connsiteY2288" fmla="*/ 4537265 h 5955635"/>
              <a:gd name="connsiteX2289" fmla="*/ 4993936 w 6187971"/>
              <a:gd name="connsiteY2289" fmla="*/ 4553664 h 5955635"/>
              <a:gd name="connsiteX2290" fmla="*/ 4985890 w 6187971"/>
              <a:gd name="connsiteY2290" fmla="*/ 4560092 h 5955635"/>
              <a:gd name="connsiteX2291" fmla="*/ 4983966 w 6187971"/>
              <a:gd name="connsiteY2291" fmla="*/ 4551084 h 5955635"/>
              <a:gd name="connsiteX2292" fmla="*/ 4969798 w 6187971"/>
              <a:gd name="connsiteY2292" fmla="*/ 4572949 h 5955635"/>
              <a:gd name="connsiteX2293" fmla="*/ 4964332 w 6187971"/>
              <a:gd name="connsiteY2293" fmla="*/ 4569407 h 5955635"/>
              <a:gd name="connsiteX2294" fmla="*/ 4967874 w 6187971"/>
              <a:gd name="connsiteY2294" fmla="*/ 4563941 h 5955635"/>
              <a:gd name="connsiteX2295" fmla="*/ 4966911 w 6187971"/>
              <a:gd name="connsiteY2295" fmla="*/ 4559437 h 5955635"/>
              <a:gd name="connsiteX2296" fmla="*/ 4962407 w 6187971"/>
              <a:gd name="connsiteY2296" fmla="*/ 4560400 h 5955635"/>
              <a:gd name="connsiteX2297" fmla="*/ 4958866 w 6187971"/>
              <a:gd name="connsiteY2297" fmla="*/ 4565865 h 5955635"/>
              <a:gd name="connsiteX2298" fmla="*/ 4959828 w 6187971"/>
              <a:gd name="connsiteY2298" fmla="*/ 4570370 h 5955635"/>
              <a:gd name="connsiteX2299" fmla="*/ 4956286 w 6187971"/>
              <a:gd name="connsiteY2299" fmla="*/ 4575836 h 5955635"/>
              <a:gd name="connsiteX2300" fmla="*/ 4952744 w 6187971"/>
              <a:gd name="connsiteY2300" fmla="*/ 4581303 h 5955635"/>
              <a:gd name="connsiteX2301" fmla="*/ 4948240 w 6187971"/>
              <a:gd name="connsiteY2301" fmla="*/ 4582265 h 5955635"/>
              <a:gd name="connsiteX2302" fmla="*/ 4949202 w 6187971"/>
              <a:gd name="connsiteY2302" fmla="*/ 4586769 h 5955635"/>
              <a:gd name="connsiteX2303" fmla="*/ 4944698 w 6187971"/>
              <a:gd name="connsiteY2303" fmla="*/ 4587731 h 5955635"/>
              <a:gd name="connsiteX2304" fmla="*/ 4943735 w 6187971"/>
              <a:gd name="connsiteY2304" fmla="*/ 4583228 h 5955635"/>
              <a:gd name="connsiteX2305" fmla="*/ 4946315 w 6187971"/>
              <a:gd name="connsiteY2305" fmla="*/ 4573257 h 5955635"/>
              <a:gd name="connsiteX2306" fmla="*/ 4953399 w 6187971"/>
              <a:gd name="connsiteY2306" fmla="*/ 4562324 h 5955635"/>
              <a:gd name="connsiteX2307" fmla="*/ 4948895 w 6187971"/>
              <a:gd name="connsiteY2307" fmla="*/ 4563286 h 5955635"/>
              <a:gd name="connsiteX2308" fmla="*/ 4945353 w 6187971"/>
              <a:gd name="connsiteY2308" fmla="*/ 4568752 h 5955635"/>
              <a:gd name="connsiteX2309" fmla="*/ 4934728 w 6187971"/>
              <a:gd name="connsiteY2309" fmla="*/ 4585152 h 5955635"/>
              <a:gd name="connsiteX2310" fmla="*/ 4935690 w 6187971"/>
              <a:gd name="connsiteY2310" fmla="*/ 4589655 h 5955635"/>
              <a:gd name="connsiteX2311" fmla="*/ 4929569 w 6187971"/>
              <a:gd name="connsiteY2311" fmla="*/ 4605092 h 5955635"/>
              <a:gd name="connsiteX2312" fmla="*/ 4880638 w 6187971"/>
              <a:gd name="connsiteY2312" fmla="*/ 4662642 h 5955635"/>
              <a:gd name="connsiteX2313" fmla="*/ 4876134 w 6187971"/>
              <a:gd name="connsiteY2313" fmla="*/ 4663604 h 5955635"/>
              <a:gd name="connsiteX2314" fmla="*/ 4872593 w 6187971"/>
              <a:gd name="connsiteY2314" fmla="*/ 4669071 h 5955635"/>
              <a:gd name="connsiteX2315" fmla="*/ 4861005 w 6187971"/>
              <a:gd name="connsiteY2315" fmla="*/ 4680965 h 5955635"/>
              <a:gd name="connsiteX2316" fmla="*/ 4857463 w 6187971"/>
              <a:gd name="connsiteY2316" fmla="*/ 4686432 h 5955635"/>
              <a:gd name="connsiteX2317" fmla="*/ 4845875 w 6187971"/>
              <a:gd name="connsiteY2317" fmla="*/ 4698327 h 5955635"/>
              <a:gd name="connsiteX2318" fmla="*/ 4834288 w 6187971"/>
              <a:gd name="connsiteY2318" fmla="*/ 4710222 h 5955635"/>
              <a:gd name="connsiteX2319" fmla="*/ 4798562 w 6187971"/>
              <a:gd name="connsiteY2319" fmla="*/ 4741402 h 5955635"/>
              <a:gd name="connsiteX2320" fmla="*/ 4762182 w 6187971"/>
              <a:gd name="connsiteY2320" fmla="*/ 4791561 h 5955635"/>
              <a:gd name="connsiteX2321" fmla="*/ 4750594 w 6187971"/>
              <a:gd name="connsiteY2321" fmla="*/ 4803457 h 5955635"/>
              <a:gd name="connsiteX2322" fmla="*/ 4761527 w 6187971"/>
              <a:gd name="connsiteY2322" fmla="*/ 4810540 h 5955635"/>
              <a:gd name="connsiteX2323" fmla="*/ 4792748 w 6187971"/>
              <a:gd name="connsiteY2323" fmla="*/ 4780322 h 5955635"/>
              <a:gd name="connsiteX2324" fmla="*/ 4825586 w 6187971"/>
              <a:gd name="connsiteY2324" fmla="*/ 4735629 h 5955635"/>
              <a:gd name="connsiteX2325" fmla="*/ 4840716 w 6187971"/>
              <a:gd name="connsiteY2325" fmla="*/ 4718268 h 5955635"/>
              <a:gd name="connsiteX2326" fmla="*/ 4841678 w 6187971"/>
              <a:gd name="connsiteY2326" fmla="*/ 4722772 h 5955635"/>
              <a:gd name="connsiteX2327" fmla="*/ 4837175 w 6187971"/>
              <a:gd name="connsiteY2327" fmla="*/ 4723734 h 5955635"/>
              <a:gd name="connsiteX2328" fmla="*/ 4838137 w 6187971"/>
              <a:gd name="connsiteY2328" fmla="*/ 4728239 h 5955635"/>
              <a:gd name="connsiteX2329" fmla="*/ 4842641 w 6187971"/>
              <a:gd name="connsiteY2329" fmla="*/ 4727276 h 5955635"/>
              <a:gd name="connsiteX2330" fmla="*/ 4846183 w 6187971"/>
              <a:gd name="connsiteY2330" fmla="*/ 4721810 h 5955635"/>
              <a:gd name="connsiteX2331" fmla="*/ 4843296 w 6187971"/>
              <a:gd name="connsiteY2331" fmla="*/ 4708298 h 5955635"/>
              <a:gd name="connsiteX2332" fmla="*/ 4854883 w 6187971"/>
              <a:gd name="connsiteY2332" fmla="*/ 4696402 h 5955635"/>
              <a:gd name="connsiteX2333" fmla="*/ 4863892 w 6187971"/>
              <a:gd name="connsiteY2333" fmla="*/ 4694478 h 5955635"/>
              <a:gd name="connsiteX2334" fmla="*/ 4864854 w 6187971"/>
              <a:gd name="connsiteY2334" fmla="*/ 4698982 h 5955635"/>
              <a:gd name="connsiteX2335" fmla="*/ 4868395 w 6187971"/>
              <a:gd name="connsiteY2335" fmla="*/ 4693515 h 5955635"/>
              <a:gd name="connsiteX2336" fmla="*/ 4867433 w 6187971"/>
              <a:gd name="connsiteY2336" fmla="*/ 4689012 h 5955635"/>
              <a:gd name="connsiteX2337" fmla="*/ 4870013 w 6187971"/>
              <a:gd name="connsiteY2337" fmla="*/ 4679041 h 5955635"/>
              <a:gd name="connsiteX2338" fmla="*/ 4878058 w 6187971"/>
              <a:gd name="connsiteY2338" fmla="*/ 4672613 h 5955635"/>
              <a:gd name="connsiteX2339" fmla="*/ 4882563 w 6187971"/>
              <a:gd name="connsiteY2339" fmla="*/ 4671651 h 5955635"/>
              <a:gd name="connsiteX2340" fmla="*/ 4881600 w 6187971"/>
              <a:gd name="connsiteY2340" fmla="*/ 4667146 h 5955635"/>
              <a:gd name="connsiteX2341" fmla="*/ 4885142 w 6187971"/>
              <a:gd name="connsiteY2341" fmla="*/ 4661680 h 5955635"/>
              <a:gd name="connsiteX2342" fmla="*/ 4935035 w 6187971"/>
              <a:gd name="connsiteY2342" fmla="*/ 4608634 h 5955635"/>
              <a:gd name="connsiteX2343" fmla="*/ 4938577 w 6187971"/>
              <a:gd name="connsiteY2343" fmla="*/ 4603167 h 5955635"/>
              <a:gd name="connsiteX2344" fmla="*/ 4937615 w 6187971"/>
              <a:gd name="connsiteY2344" fmla="*/ 4598664 h 5955635"/>
              <a:gd name="connsiteX2345" fmla="*/ 4942119 w 6187971"/>
              <a:gd name="connsiteY2345" fmla="*/ 4597702 h 5955635"/>
              <a:gd name="connsiteX2346" fmla="*/ 4943081 w 6187971"/>
              <a:gd name="connsiteY2346" fmla="*/ 4602205 h 5955635"/>
              <a:gd name="connsiteX2347" fmla="*/ 4963677 w 6187971"/>
              <a:gd name="connsiteY2347" fmla="*/ 4588386 h 5955635"/>
              <a:gd name="connsiteX2348" fmla="*/ 4962715 w 6187971"/>
              <a:gd name="connsiteY2348" fmla="*/ 4583882 h 5955635"/>
              <a:gd name="connsiteX2349" fmla="*/ 4961097 w 6187971"/>
              <a:gd name="connsiteY2349" fmla="*/ 4598356 h 5955635"/>
              <a:gd name="connsiteX2350" fmla="*/ 4991357 w 6187971"/>
              <a:gd name="connsiteY2350" fmla="*/ 4563634 h 5955635"/>
              <a:gd name="connsiteX2351" fmla="*/ 5010027 w 6187971"/>
              <a:gd name="connsiteY2351" fmla="*/ 4540806 h 5955635"/>
              <a:gd name="connsiteX2352" fmla="*/ 5028699 w 6187971"/>
              <a:gd name="connsiteY2352" fmla="*/ 4517979 h 5955635"/>
              <a:gd name="connsiteX2353" fmla="*/ 5061537 w 6187971"/>
              <a:gd name="connsiteY2353" fmla="*/ 4473286 h 5955635"/>
              <a:gd name="connsiteX2354" fmla="*/ 5073126 w 6187971"/>
              <a:gd name="connsiteY2354" fmla="*/ 4461391 h 5955635"/>
              <a:gd name="connsiteX2355" fmla="*/ 5080209 w 6187971"/>
              <a:gd name="connsiteY2355" fmla="*/ 4450458 h 5955635"/>
              <a:gd name="connsiteX2356" fmla="*/ 5088254 w 6187971"/>
              <a:gd name="connsiteY2356" fmla="*/ 4444030 h 5955635"/>
              <a:gd name="connsiteX2357" fmla="*/ 5098881 w 6187971"/>
              <a:gd name="connsiteY2357" fmla="*/ 4427631 h 5955635"/>
              <a:gd name="connsiteX2358" fmla="*/ 5110468 w 6187971"/>
              <a:gd name="connsiteY2358" fmla="*/ 4415736 h 5955635"/>
              <a:gd name="connsiteX2359" fmla="*/ 5116589 w 6187971"/>
              <a:gd name="connsiteY2359" fmla="*/ 4400299 h 5955635"/>
              <a:gd name="connsiteX2360" fmla="*/ 5121093 w 6187971"/>
              <a:gd name="connsiteY2360" fmla="*/ 4399337 h 5955635"/>
              <a:gd name="connsiteX2361" fmla="*/ 5231197 w 6187971"/>
              <a:gd name="connsiteY2361" fmla="*/ 4253363 h 5955635"/>
              <a:gd name="connsiteX2362" fmla="*/ 5235700 w 6187971"/>
              <a:gd name="connsiteY2362" fmla="*/ 4252401 h 5955635"/>
              <a:gd name="connsiteX2363" fmla="*/ 5240205 w 6187971"/>
              <a:gd name="connsiteY2363" fmla="*/ 4251439 h 5955635"/>
              <a:gd name="connsiteX2364" fmla="*/ 5233121 w 6187971"/>
              <a:gd name="connsiteY2364" fmla="*/ 4262371 h 5955635"/>
              <a:gd name="connsiteX2365" fmla="*/ 5226037 w 6187971"/>
              <a:gd name="connsiteY2365" fmla="*/ 4273304 h 5955635"/>
              <a:gd name="connsiteX2366" fmla="*/ 5218954 w 6187971"/>
              <a:gd name="connsiteY2366" fmla="*/ 4284236 h 5955635"/>
              <a:gd name="connsiteX2367" fmla="*/ 5219916 w 6187971"/>
              <a:gd name="connsiteY2367" fmla="*/ 4288741 h 5955635"/>
              <a:gd name="connsiteX2368" fmla="*/ 5202207 w 6187971"/>
              <a:gd name="connsiteY2368" fmla="*/ 4316072 h 5955635"/>
              <a:gd name="connsiteX2369" fmla="*/ 5203169 w 6187971"/>
              <a:gd name="connsiteY2369" fmla="*/ 4320576 h 5955635"/>
              <a:gd name="connsiteX2370" fmla="*/ 5207674 w 6187971"/>
              <a:gd name="connsiteY2370" fmla="*/ 4319614 h 5955635"/>
              <a:gd name="connsiteX2371" fmla="*/ 5211216 w 6187971"/>
              <a:gd name="connsiteY2371" fmla="*/ 4314147 h 5955635"/>
              <a:gd name="connsiteX2372" fmla="*/ 5214757 w 6187971"/>
              <a:gd name="connsiteY2372" fmla="*/ 4308682 h 5955635"/>
              <a:gd name="connsiteX2373" fmla="*/ 5218299 w 6187971"/>
              <a:gd name="connsiteY2373" fmla="*/ 4303215 h 5955635"/>
              <a:gd name="connsiteX2374" fmla="*/ 5225382 w 6187971"/>
              <a:gd name="connsiteY2374" fmla="*/ 4292283 h 5955635"/>
              <a:gd name="connsiteX2375" fmla="*/ 5214073 w 6187971"/>
              <a:gd name="connsiteY2375" fmla="*/ 4310299 h 5955635"/>
              <a:gd name="connsiteX2376" fmla="*/ 5204204 w 6187971"/>
              <a:gd name="connsiteY2376" fmla="*/ 4325020 h 5955635"/>
              <a:gd name="connsiteX2377" fmla="*/ 5204132 w 6187971"/>
              <a:gd name="connsiteY2377" fmla="*/ 4325081 h 5955635"/>
              <a:gd name="connsiteX2378" fmla="*/ 5204128 w 6187971"/>
              <a:gd name="connsiteY2378" fmla="*/ 4325131 h 5955635"/>
              <a:gd name="connsiteX2379" fmla="*/ 5203246 w 6187971"/>
              <a:gd name="connsiteY2379" fmla="*/ 4326447 h 5955635"/>
              <a:gd name="connsiteX2380" fmla="*/ 5194162 w 6187971"/>
              <a:gd name="connsiteY2380" fmla="*/ 4322501 h 5955635"/>
              <a:gd name="connsiteX2381" fmla="*/ 5159705 w 6187971"/>
              <a:gd name="connsiteY2381" fmla="*/ 4381669 h 5955635"/>
              <a:gd name="connsiteX2382" fmla="*/ 5164209 w 6187971"/>
              <a:gd name="connsiteY2382" fmla="*/ 4380706 h 5955635"/>
              <a:gd name="connsiteX2383" fmla="*/ 5153584 w 6187971"/>
              <a:gd name="connsiteY2383" fmla="*/ 4397105 h 5955635"/>
              <a:gd name="connsiteX2384" fmla="*/ 5149080 w 6187971"/>
              <a:gd name="connsiteY2384" fmla="*/ 4398068 h 5955635"/>
              <a:gd name="connsiteX2385" fmla="*/ 5150042 w 6187971"/>
              <a:gd name="connsiteY2385" fmla="*/ 4402571 h 5955635"/>
              <a:gd name="connsiteX2386" fmla="*/ 5145539 w 6187971"/>
              <a:gd name="connsiteY2386" fmla="*/ 4403533 h 5955635"/>
              <a:gd name="connsiteX2387" fmla="*/ 5138455 w 6187971"/>
              <a:gd name="connsiteY2387" fmla="*/ 4414466 h 5955635"/>
              <a:gd name="connsiteX2388" fmla="*/ 5135875 w 6187971"/>
              <a:gd name="connsiteY2388" fmla="*/ 4424436 h 5955635"/>
              <a:gd name="connsiteX2389" fmla="*/ 5132334 w 6187971"/>
              <a:gd name="connsiteY2389" fmla="*/ 4429903 h 5955635"/>
              <a:gd name="connsiteX2390" fmla="*/ 5121707 w 6187971"/>
              <a:gd name="connsiteY2390" fmla="*/ 4446302 h 5955635"/>
              <a:gd name="connsiteX2391" fmla="*/ 5122670 w 6187971"/>
              <a:gd name="connsiteY2391" fmla="*/ 4450806 h 5955635"/>
              <a:gd name="connsiteX2392" fmla="*/ 5119128 w 6187971"/>
              <a:gd name="connsiteY2392" fmla="*/ 4456272 h 5955635"/>
              <a:gd name="connsiteX2393" fmla="*/ 5086289 w 6187971"/>
              <a:gd name="connsiteY2393" fmla="*/ 4500965 h 5955635"/>
              <a:gd name="connsiteX2394" fmla="*/ 5080824 w 6187971"/>
              <a:gd name="connsiteY2394" fmla="*/ 4497423 h 5955635"/>
              <a:gd name="connsiteX2395" fmla="*/ 5084365 w 6187971"/>
              <a:gd name="connsiteY2395" fmla="*/ 4491957 h 5955635"/>
              <a:gd name="connsiteX2396" fmla="*/ 5087907 w 6187971"/>
              <a:gd name="connsiteY2396" fmla="*/ 4486491 h 5955635"/>
              <a:gd name="connsiteX2397" fmla="*/ 5083403 w 6187971"/>
              <a:gd name="connsiteY2397" fmla="*/ 4487453 h 5955635"/>
              <a:gd name="connsiteX2398" fmla="*/ 5079862 w 6187971"/>
              <a:gd name="connsiteY2398" fmla="*/ 4492920 h 5955635"/>
              <a:gd name="connsiteX2399" fmla="*/ 5076319 w 6187971"/>
              <a:gd name="connsiteY2399" fmla="*/ 4498385 h 5955635"/>
              <a:gd name="connsiteX2400" fmla="*/ 5077282 w 6187971"/>
              <a:gd name="connsiteY2400" fmla="*/ 4502890 h 5955635"/>
              <a:gd name="connsiteX2401" fmla="*/ 5078244 w 6187971"/>
              <a:gd name="connsiteY2401" fmla="*/ 4507394 h 5955635"/>
              <a:gd name="connsiteX2402" fmla="*/ 5044443 w 6187971"/>
              <a:gd name="connsiteY2402" fmla="*/ 4547582 h 5955635"/>
              <a:gd name="connsiteX2403" fmla="*/ 5045405 w 6187971"/>
              <a:gd name="connsiteY2403" fmla="*/ 4552086 h 5955635"/>
              <a:gd name="connsiteX2404" fmla="*/ 4968796 w 6187971"/>
              <a:gd name="connsiteY2404" fmla="*/ 4634389 h 5955635"/>
              <a:gd name="connsiteX2405" fmla="*/ 4860964 w 6187971"/>
              <a:gd name="connsiteY2405" fmla="*/ 4746909 h 5955635"/>
              <a:gd name="connsiteX2406" fmla="*/ 4837789 w 6187971"/>
              <a:gd name="connsiteY2406" fmla="*/ 4770699 h 5955635"/>
              <a:gd name="connsiteX2407" fmla="*/ 4833284 w 6187971"/>
              <a:gd name="connsiteY2407" fmla="*/ 4771662 h 5955635"/>
              <a:gd name="connsiteX2408" fmla="*/ 4820735 w 6187971"/>
              <a:gd name="connsiteY2408" fmla="*/ 4779052 h 5955635"/>
              <a:gd name="connsiteX2409" fmla="*/ 4817192 w 6187971"/>
              <a:gd name="connsiteY2409" fmla="*/ 4784519 h 5955635"/>
              <a:gd name="connsiteX2410" fmla="*/ 4821697 w 6187971"/>
              <a:gd name="connsiteY2410" fmla="*/ 4783556 h 5955635"/>
              <a:gd name="connsiteX2411" fmla="*/ 4762796 w 6187971"/>
              <a:gd name="connsiteY2411" fmla="*/ 4838527 h 5955635"/>
              <a:gd name="connsiteX2412" fmla="*/ 4715484 w 6187971"/>
              <a:gd name="connsiteY2412" fmla="*/ 4881602 h 5955635"/>
              <a:gd name="connsiteX2413" fmla="*/ 4699392 w 6187971"/>
              <a:gd name="connsiteY2413" fmla="*/ 4894460 h 5955635"/>
              <a:gd name="connsiteX2414" fmla="*/ 4654658 w 6187971"/>
              <a:gd name="connsiteY2414" fmla="*/ 4927565 h 5955635"/>
              <a:gd name="connsiteX2415" fmla="*/ 4623437 w 6187971"/>
              <a:gd name="connsiteY2415" fmla="*/ 4957784 h 5955635"/>
              <a:gd name="connsiteX2416" fmla="*/ 4440960 w 6187971"/>
              <a:gd name="connsiteY2416" fmla="*/ 5095671 h 5955635"/>
              <a:gd name="connsiteX2417" fmla="*/ 4291323 w 6187971"/>
              <a:gd name="connsiteY2417" fmla="*/ 5188865 h 5955635"/>
              <a:gd name="connsiteX2418" fmla="*/ 4134296 w 6187971"/>
              <a:gd name="connsiteY2418" fmla="*/ 5269510 h 5955635"/>
              <a:gd name="connsiteX2419" fmla="*/ 4117242 w 6187971"/>
              <a:gd name="connsiteY2419" fmla="*/ 5277863 h 5955635"/>
              <a:gd name="connsiteX2420" fmla="*/ 3802571 w 6187971"/>
              <a:gd name="connsiteY2420" fmla="*/ 5392188 h 5955635"/>
              <a:gd name="connsiteX2421" fmla="*/ 3637806 w 6187971"/>
              <a:gd name="connsiteY2421" fmla="*/ 5433865 h 5955635"/>
              <a:gd name="connsiteX2422" fmla="*/ 3560810 w 6187971"/>
              <a:gd name="connsiteY2422" fmla="*/ 5445094 h 5955635"/>
              <a:gd name="connsiteX2423" fmla="*/ 3576039 w 6187971"/>
              <a:gd name="connsiteY2423" fmla="*/ 5442351 h 5955635"/>
              <a:gd name="connsiteX2424" fmla="*/ 3617903 w 6187971"/>
              <a:gd name="connsiteY2424" fmla="*/ 5431641 h 5955635"/>
              <a:gd name="connsiteX2425" fmla="*/ 3622408 w 6187971"/>
              <a:gd name="connsiteY2425" fmla="*/ 5430679 h 5955635"/>
              <a:gd name="connsiteX2426" fmla="*/ 3756567 w 6187971"/>
              <a:gd name="connsiteY2426" fmla="*/ 5397306 h 5955635"/>
              <a:gd name="connsiteX2427" fmla="*/ 3761071 w 6187971"/>
              <a:gd name="connsiteY2427" fmla="*/ 5396344 h 5955635"/>
              <a:gd name="connsiteX2428" fmla="*/ 3764613 w 6187971"/>
              <a:gd name="connsiteY2428" fmla="*/ 5390877 h 5955635"/>
              <a:gd name="connsiteX2429" fmla="*/ 3755605 w 6187971"/>
              <a:gd name="connsiteY2429" fmla="*/ 5392802 h 5955635"/>
              <a:gd name="connsiteX2430" fmla="*/ 3756567 w 6187971"/>
              <a:gd name="connsiteY2430" fmla="*/ 5397306 h 5955635"/>
              <a:gd name="connsiteX2431" fmla="*/ 3621445 w 6187971"/>
              <a:gd name="connsiteY2431" fmla="*/ 5426174 h 5955635"/>
              <a:gd name="connsiteX2432" fmla="*/ 3615016 w 6187971"/>
              <a:gd name="connsiteY2432" fmla="*/ 5418129 h 5955635"/>
              <a:gd name="connsiteX2433" fmla="*/ 3610512 w 6187971"/>
              <a:gd name="connsiteY2433" fmla="*/ 5419091 h 5955635"/>
              <a:gd name="connsiteX2434" fmla="*/ 3611474 w 6187971"/>
              <a:gd name="connsiteY2434" fmla="*/ 5423595 h 5955635"/>
              <a:gd name="connsiteX2435" fmla="*/ 3516889 w 6187971"/>
              <a:gd name="connsiteY2435" fmla="*/ 5443802 h 5955635"/>
              <a:gd name="connsiteX2436" fmla="*/ 3517851 w 6187971"/>
              <a:gd name="connsiteY2436" fmla="*/ 5448307 h 5955635"/>
              <a:gd name="connsiteX2437" fmla="*/ 3498872 w 6187971"/>
              <a:gd name="connsiteY2437" fmla="*/ 5447651 h 5955635"/>
              <a:gd name="connsiteX2438" fmla="*/ 3489865 w 6187971"/>
              <a:gd name="connsiteY2438" fmla="*/ 5449576 h 5955635"/>
              <a:gd name="connsiteX2439" fmla="*/ 3490519 w 6187971"/>
              <a:gd name="connsiteY2439" fmla="*/ 5430598 h 5955635"/>
              <a:gd name="connsiteX2440" fmla="*/ 3508535 w 6187971"/>
              <a:gd name="connsiteY2440" fmla="*/ 5426749 h 5955635"/>
              <a:gd name="connsiteX2441" fmla="*/ 3535561 w 6187971"/>
              <a:gd name="connsiteY2441" fmla="*/ 5420975 h 5955635"/>
              <a:gd name="connsiteX2442" fmla="*/ 3540064 w 6187971"/>
              <a:gd name="connsiteY2442" fmla="*/ 5420013 h 5955635"/>
              <a:gd name="connsiteX2443" fmla="*/ 3544568 w 6187971"/>
              <a:gd name="connsiteY2443" fmla="*/ 5419051 h 5955635"/>
              <a:gd name="connsiteX2444" fmla="*/ 3553577 w 6187971"/>
              <a:gd name="connsiteY2444" fmla="*/ 5417126 h 5955635"/>
              <a:gd name="connsiteX2445" fmla="*/ 3558080 w 6187971"/>
              <a:gd name="connsiteY2445" fmla="*/ 5416164 h 5955635"/>
              <a:gd name="connsiteX2446" fmla="*/ 3552615 w 6187971"/>
              <a:gd name="connsiteY2446" fmla="*/ 5412622 h 5955635"/>
              <a:gd name="connsiteX2447" fmla="*/ 3543606 w 6187971"/>
              <a:gd name="connsiteY2447" fmla="*/ 5414547 h 5955635"/>
              <a:gd name="connsiteX2448" fmla="*/ 3539102 w 6187971"/>
              <a:gd name="connsiteY2448" fmla="*/ 5415509 h 5955635"/>
              <a:gd name="connsiteX2449" fmla="*/ 3538139 w 6187971"/>
              <a:gd name="connsiteY2449" fmla="*/ 5411005 h 5955635"/>
              <a:gd name="connsiteX2450" fmla="*/ 3533636 w 6187971"/>
              <a:gd name="connsiteY2450" fmla="*/ 5411967 h 5955635"/>
              <a:gd name="connsiteX2451" fmla="*/ 3529132 w 6187971"/>
              <a:gd name="connsiteY2451" fmla="*/ 5412929 h 5955635"/>
              <a:gd name="connsiteX2452" fmla="*/ 3530094 w 6187971"/>
              <a:gd name="connsiteY2452" fmla="*/ 5417433 h 5955635"/>
              <a:gd name="connsiteX2453" fmla="*/ 3507573 w 6187971"/>
              <a:gd name="connsiteY2453" fmla="*/ 5422245 h 5955635"/>
              <a:gd name="connsiteX2454" fmla="*/ 3489557 w 6187971"/>
              <a:gd name="connsiteY2454" fmla="*/ 5426094 h 5955635"/>
              <a:gd name="connsiteX2455" fmla="*/ 3462533 w 6187971"/>
              <a:gd name="connsiteY2455" fmla="*/ 5431868 h 5955635"/>
              <a:gd name="connsiteX2456" fmla="*/ 3458028 w 6187971"/>
              <a:gd name="connsiteY2456" fmla="*/ 5432830 h 5955635"/>
              <a:gd name="connsiteX2457" fmla="*/ 3463495 w 6187971"/>
              <a:gd name="connsiteY2457" fmla="*/ 5436372 h 5955635"/>
              <a:gd name="connsiteX2458" fmla="*/ 3481511 w 6187971"/>
              <a:gd name="connsiteY2458" fmla="*/ 5432523 h 5955635"/>
              <a:gd name="connsiteX2459" fmla="*/ 3476352 w 6187971"/>
              <a:gd name="connsiteY2459" fmla="*/ 5452463 h 5955635"/>
              <a:gd name="connsiteX2460" fmla="*/ 3467344 w 6187971"/>
              <a:gd name="connsiteY2460" fmla="*/ 5454387 h 5955635"/>
              <a:gd name="connsiteX2461" fmla="*/ 3462839 w 6187971"/>
              <a:gd name="connsiteY2461" fmla="*/ 5455350 h 5955635"/>
              <a:gd name="connsiteX2462" fmla="*/ 3466382 w 6187971"/>
              <a:gd name="connsiteY2462" fmla="*/ 5449884 h 5955635"/>
              <a:gd name="connsiteX2463" fmla="*/ 3460915 w 6187971"/>
              <a:gd name="connsiteY2463" fmla="*/ 5446342 h 5955635"/>
              <a:gd name="connsiteX2464" fmla="*/ 3452870 w 6187971"/>
              <a:gd name="connsiteY2464" fmla="*/ 5452771 h 5955635"/>
              <a:gd name="connsiteX2465" fmla="*/ 3448365 w 6187971"/>
              <a:gd name="connsiteY2465" fmla="*/ 5453733 h 5955635"/>
              <a:gd name="connsiteX2466" fmla="*/ 3429387 w 6187971"/>
              <a:gd name="connsiteY2466" fmla="*/ 5453078 h 5955635"/>
              <a:gd name="connsiteX2467" fmla="*/ 3418454 w 6187971"/>
              <a:gd name="connsiteY2467" fmla="*/ 5445995 h 5955635"/>
              <a:gd name="connsiteX2468" fmla="*/ 3385964 w 6187971"/>
              <a:gd name="connsiteY2468" fmla="*/ 5448226 h 5955635"/>
              <a:gd name="connsiteX2469" fmla="*/ 3383384 w 6187971"/>
              <a:gd name="connsiteY2469" fmla="*/ 5458196 h 5955635"/>
              <a:gd name="connsiteX2470" fmla="*/ 3376955 w 6187971"/>
              <a:gd name="connsiteY2470" fmla="*/ 5450151 h 5955635"/>
              <a:gd name="connsiteX2471" fmla="*/ 3350893 w 6187971"/>
              <a:gd name="connsiteY2471" fmla="*/ 5460429 h 5955635"/>
              <a:gd name="connsiteX2472" fmla="*/ 3318402 w 6187971"/>
              <a:gd name="connsiteY2472" fmla="*/ 5462660 h 5955635"/>
              <a:gd name="connsiteX2473" fmla="*/ 3313898 w 6187971"/>
              <a:gd name="connsiteY2473" fmla="*/ 5463623 h 5955635"/>
              <a:gd name="connsiteX2474" fmla="*/ 3298461 w 6187971"/>
              <a:gd name="connsiteY2474" fmla="*/ 5457501 h 5955635"/>
              <a:gd name="connsiteX2475" fmla="*/ 3263391 w 6187971"/>
              <a:gd name="connsiteY2475" fmla="*/ 5469703 h 5955635"/>
              <a:gd name="connsiteX2476" fmla="*/ 3225433 w 6187971"/>
              <a:gd name="connsiteY2476" fmla="*/ 5468394 h 5955635"/>
              <a:gd name="connsiteX2477" fmla="*/ 3206456 w 6187971"/>
              <a:gd name="connsiteY2477" fmla="*/ 5467738 h 5955635"/>
              <a:gd name="connsiteX2478" fmla="*/ 3181048 w 6187971"/>
              <a:gd name="connsiteY2478" fmla="*/ 5459038 h 5955635"/>
              <a:gd name="connsiteX2479" fmla="*/ 3088079 w 6187971"/>
              <a:gd name="connsiteY2479" fmla="*/ 5464771 h 5955635"/>
              <a:gd name="connsiteX2480" fmla="*/ 3070064 w 6187971"/>
              <a:gd name="connsiteY2480" fmla="*/ 5468620 h 5955635"/>
              <a:gd name="connsiteX2481" fmla="*/ 3056551 w 6187971"/>
              <a:gd name="connsiteY2481" fmla="*/ 5471507 h 5955635"/>
              <a:gd name="connsiteX2482" fmla="*/ 2934326 w 6187971"/>
              <a:gd name="connsiteY2482" fmla="*/ 5450524 h 5955635"/>
              <a:gd name="connsiteX2483" fmla="*/ 2882857 w 6187971"/>
              <a:gd name="connsiteY2483" fmla="*/ 5452101 h 5955635"/>
              <a:gd name="connsiteX2484" fmla="*/ 2853908 w 6187971"/>
              <a:gd name="connsiteY2484" fmla="*/ 5448866 h 5955635"/>
              <a:gd name="connsiteX2485" fmla="*/ 2858412 w 6187971"/>
              <a:gd name="connsiteY2485" fmla="*/ 5447903 h 5955635"/>
              <a:gd name="connsiteX2486" fmla="*/ 2748082 w 6187971"/>
              <a:gd name="connsiteY2486" fmla="*/ 5438507 h 5955635"/>
              <a:gd name="connsiteX2487" fmla="*/ 2730066 w 6187971"/>
              <a:gd name="connsiteY2487" fmla="*/ 5442356 h 5955635"/>
              <a:gd name="connsiteX2488" fmla="*/ 2695651 w 6187971"/>
              <a:gd name="connsiteY2488" fmla="*/ 5435580 h 5955635"/>
              <a:gd name="connsiteX2489" fmla="*/ 2699193 w 6187971"/>
              <a:gd name="connsiteY2489" fmla="*/ 5430115 h 5955635"/>
              <a:gd name="connsiteX2490" fmla="*/ 2625858 w 6187971"/>
              <a:gd name="connsiteY2490" fmla="*/ 5417524 h 5955635"/>
              <a:gd name="connsiteX2491" fmla="*/ 2592405 w 6187971"/>
              <a:gd name="connsiteY2491" fmla="*/ 5415252 h 5955635"/>
              <a:gd name="connsiteX2492" fmla="*/ 2601413 w 6187971"/>
              <a:gd name="connsiteY2492" fmla="*/ 5413327 h 5955635"/>
              <a:gd name="connsiteX2493" fmla="*/ 2528079 w 6187971"/>
              <a:gd name="connsiteY2493" fmla="*/ 5400737 h 5955635"/>
              <a:gd name="connsiteX2494" fmla="*/ 2448315 w 6187971"/>
              <a:gd name="connsiteY2494" fmla="*/ 5380101 h 5955635"/>
              <a:gd name="connsiteX2495" fmla="*/ 2442848 w 6187971"/>
              <a:gd name="connsiteY2495" fmla="*/ 5376560 h 5955635"/>
              <a:gd name="connsiteX2496" fmla="*/ 2429336 w 6187971"/>
              <a:gd name="connsiteY2496" fmla="*/ 5379447 h 5955635"/>
              <a:gd name="connsiteX2497" fmla="*/ 2384951 w 6187971"/>
              <a:gd name="connsiteY2497" fmla="*/ 5370091 h 5955635"/>
              <a:gd name="connsiteX2498" fmla="*/ 2372093 w 6187971"/>
              <a:gd name="connsiteY2498" fmla="*/ 5353999 h 5955635"/>
              <a:gd name="connsiteX2499" fmla="*/ 2344107 w 6187971"/>
              <a:gd name="connsiteY2499" fmla="*/ 5355268 h 5955635"/>
              <a:gd name="connsiteX2500" fmla="*/ 2343144 w 6187971"/>
              <a:gd name="connsiteY2500" fmla="*/ 5350765 h 5955635"/>
              <a:gd name="connsiteX2501" fmla="*/ 2273352 w 6187971"/>
              <a:gd name="connsiteY2501" fmla="*/ 5332708 h 5955635"/>
              <a:gd name="connsiteX2502" fmla="*/ 2292330 w 6187971"/>
              <a:gd name="connsiteY2502" fmla="*/ 5333363 h 5955635"/>
              <a:gd name="connsiteX2503" fmla="*/ 2235087 w 6187971"/>
              <a:gd name="connsiteY2503" fmla="*/ 5307915 h 5955635"/>
              <a:gd name="connsiteX2504" fmla="*/ 2231545 w 6187971"/>
              <a:gd name="connsiteY2504" fmla="*/ 5313382 h 5955635"/>
              <a:gd name="connsiteX2505" fmla="*/ 2215146 w 6187971"/>
              <a:gd name="connsiteY2505" fmla="*/ 5302757 h 5955635"/>
              <a:gd name="connsiteX2506" fmla="*/ 2180731 w 6187971"/>
              <a:gd name="connsiteY2506" fmla="*/ 5295981 h 5955635"/>
              <a:gd name="connsiteX2507" fmla="*/ 2164331 w 6187971"/>
              <a:gd name="connsiteY2507" fmla="*/ 5285355 h 5955635"/>
              <a:gd name="connsiteX2508" fmla="*/ 2159828 w 6187971"/>
              <a:gd name="connsiteY2508" fmla="*/ 5286317 h 5955635"/>
              <a:gd name="connsiteX2509" fmla="*/ 2170760 w 6187971"/>
              <a:gd name="connsiteY2509" fmla="*/ 5293401 h 5955635"/>
              <a:gd name="connsiteX2510" fmla="*/ 2132496 w 6187971"/>
              <a:gd name="connsiteY2510" fmla="*/ 5268608 h 5955635"/>
              <a:gd name="connsiteX2511" fmla="*/ 2117059 w 6187971"/>
              <a:gd name="connsiteY2511" fmla="*/ 5262487 h 5955635"/>
              <a:gd name="connsiteX2512" fmla="*/ 2119946 w 6187971"/>
              <a:gd name="connsiteY2512" fmla="*/ 5276000 h 5955635"/>
              <a:gd name="connsiteX2513" fmla="*/ 2115441 w 6187971"/>
              <a:gd name="connsiteY2513" fmla="*/ 5276962 h 5955635"/>
              <a:gd name="connsiteX2514" fmla="*/ 2083606 w 6187971"/>
              <a:gd name="connsiteY2514" fmla="*/ 5260215 h 5955635"/>
              <a:gd name="connsiteX2515" fmla="*/ 2082644 w 6187971"/>
              <a:gd name="connsiteY2515" fmla="*/ 5255711 h 5955635"/>
              <a:gd name="connsiteX2516" fmla="*/ 2092614 w 6187971"/>
              <a:gd name="connsiteY2516" fmla="*/ 5258290 h 5955635"/>
              <a:gd name="connsiteX2517" fmla="*/ 2098080 w 6187971"/>
              <a:gd name="connsiteY2517" fmla="*/ 5261832 h 5955635"/>
              <a:gd name="connsiteX2518" fmla="*/ 2097118 w 6187971"/>
              <a:gd name="connsiteY2518" fmla="*/ 5257328 h 5955635"/>
              <a:gd name="connsiteX2519" fmla="*/ 2081681 w 6187971"/>
              <a:gd name="connsiteY2519" fmla="*/ 5251207 h 5955635"/>
              <a:gd name="connsiteX2520" fmla="*/ 2059816 w 6187971"/>
              <a:gd name="connsiteY2520" fmla="*/ 5237040 h 5955635"/>
              <a:gd name="connsiteX2521" fmla="*/ 2014467 w 6187971"/>
              <a:gd name="connsiteY2521" fmla="*/ 5223180 h 5955635"/>
              <a:gd name="connsiteX2522" fmla="*/ 1987136 w 6187971"/>
              <a:gd name="connsiteY2522" fmla="*/ 5205471 h 5955635"/>
              <a:gd name="connsiteX2523" fmla="*/ 1981670 w 6187971"/>
              <a:gd name="connsiteY2523" fmla="*/ 5201929 h 5955635"/>
              <a:gd name="connsiteX2524" fmla="*/ 1977165 w 6187971"/>
              <a:gd name="connsiteY2524" fmla="*/ 5202891 h 5955635"/>
              <a:gd name="connsiteX2525" fmla="*/ 1895171 w 6187971"/>
              <a:gd name="connsiteY2525" fmla="*/ 5149765 h 5955635"/>
              <a:gd name="connsiteX2526" fmla="*/ 1865914 w 6187971"/>
              <a:gd name="connsiteY2526" fmla="*/ 5123048 h 5955635"/>
              <a:gd name="connsiteX2527" fmla="*/ 1715436 w 6187971"/>
              <a:gd name="connsiteY2527" fmla="*/ 5013908 h 5955635"/>
              <a:gd name="connsiteX2528" fmla="*/ 1588748 w 6187971"/>
              <a:gd name="connsiteY2528" fmla="*/ 4927943 h 5955635"/>
              <a:gd name="connsiteX2529" fmla="*/ 1598064 w 6187971"/>
              <a:gd name="connsiteY2529" fmla="*/ 4949501 h 5955635"/>
              <a:gd name="connsiteX2530" fmla="*/ 1564303 w 6187971"/>
              <a:gd name="connsiteY2530" fmla="*/ 4923746 h 5955635"/>
              <a:gd name="connsiteX2531" fmla="*/ 1547904 w 6187971"/>
              <a:gd name="connsiteY2531" fmla="*/ 4913121 h 5955635"/>
              <a:gd name="connsiteX2532" fmla="*/ 1545979 w 6187971"/>
              <a:gd name="connsiteY2532" fmla="*/ 4904113 h 5955635"/>
              <a:gd name="connsiteX2533" fmla="*/ 1541475 w 6187971"/>
              <a:gd name="connsiteY2533" fmla="*/ 4905075 h 5955635"/>
              <a:gd name="connsiteX2534" fmla="*/ 1523807 w 6187971"/>
              <a:gd name="connsiteY2534" fmla="*/ 4866464 h 5955635"/>
              <a:gd name="connsiteX2535" fmla="*/ 1517378 w 6187971"/>
              <a:gd name="connsiteY2535" fmla="*/ 4858417 h 5955635"/>
              <a:gd name="connsiteX2536" fmla="*/ 1511912 w 6187971"/>
              <a:gd name="connsiteY2536" fmla="*/ 4854876 h 5955635"/>
              <a:gd name="connsiteX2537" fmla="*/ 1506446 w 6187971"/>
              <a:gd name="connsiteY2537" fmla="*/ 4851334 h 5955635"/>
              <a:gd name="connsiteX2538" fmla="*/ 1483618 w 6187971"/>
              <a:gd name="connsiteY2538" fmla="*/ 4832662 h 5955635"/>
              <a:gd name="connsiteX2539" fmla="*/ 1478151 w 6187971"/>
              <a:gd name="connsiteY2539" fmla="*/ 4829121 h 5955635"/>
              <a:gd name="connsiteX2540" fmla="*/ 1479114 w 6187971"/>
              <a:gd name="connsiteY2540" fmla="*/ 4833625 h 5955635"/>
              <a:gd name="connsiteX2541" fmla="*/ 1485543 w 6187971"/>
              <a:gd name="connsiteY2541" fmla="*/ 4841671 h 5955635"/>
              <a:gd name="connsiteX2542" fmla="*/ 1462060 w 6187971"/>
              <a:gd name="connsiteY2542" fmla="*/ 4841978 h 5955635"/>
              <a:gd name="connsiteX2543" fmla="*/ 1461097 w 6187971"/>
              <a:gd name="connsiteY2543" fmla="*/ 4837474 h 5955635"/>
              <a:gd name="connsiteX2544" fmla="*/ 1435076 w 6187971"/>
              <a:gd name="connsiteY2544" fmla="*/ 4781808 h 5955635"/>
              <a:gd name="connsiteX2545" fmla="*/ 1429609 w 6187971"/>
              <a:gd name="connsiteY2545" fmla="*/ 4778267 h 5955635"/>
              <a:gd name="connsiteX2546" fmla="*/ 1428647 w 6187971"/>
              <a:gd name="connsiteY2546" fmla="*/ 4773763 h 5955635"/>
              <a:gd name="connsiteX2547" fmla="*/ 1391038 w 6187971"/>
              <a:gd name="connsiteY2547" fmla="*/ 4729991 h 5955635"/>
              <a:gd name="connsiteX2548" fmla="*/ 1363706 w 6187971"/>
              <a:gd name="connsiteY2548" fmla="*/ 4712283 h 5955635"/>
              <a:gd name="connsiteX2549" fmla="*/ 1362744 w 6187971"/>
              <a:gd name="connsiteY2549" fmla="*/ 4707779 h 5955635"/>
              <a:gd name="connsiteX2550" fmla="*/ 1358239 w 6187971"/>
              <a:gd name="connsiteY2550" fmla="*/ 4708741 h 5955635"/>
              <a:gd name="connsiteX2551" fmla="*/ 1347307 w 6187971"/>
              <a:gd name="connsiteY2551" fmla="*/ 4701658 h 5955635"/>
              <a:gd name="connsiteX2552" fmla="*/ 1348269 w 6187971"/>
              <a:gd name="connsiteY2552" fmla="*/ 4706162 h 5955635"/>
              <a:gd name="connsiteX2553" fmla="*/ 1354698 w 6187971"/>
              <a:gd name="connsiteY2553" fmla="*/ 4714207 h 5955635"/>
              <a:gd name="connsiteX2554" fmla="*/ 1338299 w 6187971"/>
              <a:gd name="connsiteY2554" fmla="*/ 4703582 h 5955635"/>
              <a:gd name="connsiteX2555" fmla="*/ 1318358 w 6187971"/>
              <a:gd name="connsiteY2555" fmla="*/ 4698423 h 5955635"/>
              <a:gd name="connsiteX2556" fmla="*/ 1303576 w 6187971"/>
              <a:gd name="connsiteY2556" fmla="*/ 4673323 h 5955635"/>
              <a:gd name="connsiteX2557" fmla="*/ 1308080 w 6187971"/>
              <a:gd name="connsiteY2557" fmla="*/ 4672361 h 5955635"/>
              <a:gd name="connsiteX2558" fmla="*/ 1307118 w 6187971"/>
              <a:gd name="connsiteY2558" fmla="*/ 4667857 h 5955635"/>
              <a:gd name="connsiteX2559" fmla="*/ 1301651 w 6187971"/>
              <a:gd name="connsiteY2559" fmla="*/ 4664315 h 5955635"/>
              <a:gd name="connsiteX2560" fmla="*/ 1294261 w 6187971"/>
              <a:gd name="connsiteY2560" fmla="*/ 4651766 h 5955635"/>
              <a:gd name="connsiteX2561" fmla="*/ 1288794 w 6187971"/>
              <a:gd name="connsiteY2561" fmla="*/ 4648223 h 5955635"/>
              <a:gd name="connsiteX2562" fmla="*/ 1284945 w 6187971"/>
              <a:gd name="connsiteY2562" fmla="*/ 4630207 h 5955635"/>
              <a:gd name="connsiteX2563" fmla="*/ 1303269 w 6187971"/>
              <a:gd name="connsiteY2563" fmla="*/ 4649841 h 5955635"/>
              <a:gd name="connsiteX2564" fmla="*/ 1300382 w 6187971"/>
              <a:gd name="connsiteY2564" fmla="*/ 4636329 h 5955635"/>
              <a:gd name="connsiteX2565" fmla="*/ 1288488 w 6187971"/>
              <a:gd name="connsiteY2565" fmla="*/ 4624741 h 5955635"/>
              <a:gd name="connsiteX2566" fmla="*/ 1225818 w 6187971"/>
              <a:gd name="connsiteY2566" fmla="*/ 4529809 h 5955635"/>
              <a:gd name="connsiteX2567" fmla="*/ 1185629 w 6187971"/>
              <a:gd name="connsiteY2567" fmla="*/ 4496009 h 5955635"/>
              <a:gd name="connsiteX2568" fmla="*/ 1189171 w 6187971"/>
              <a:gd name="connsiteY2568" fmla="*/ 4490542 h 5955635"/>
              <a:gd name="connsiteX2569" fmla="*/ 1182742 w 6187971"/>
              <a:gd name="connsiteY2569" fmla="*/ 4482495 h 5955635"/>
              <a:gd name="connsiteX2570" fmla="*/ 1177276 w 6187971"/>
              <a:gd name="connsiteY2570" fmla="*/ 4478954 h 5955635"/>
              <a:gd name="connsiteX2571" fmla="*/ 1178238 w 6187971"/>
              <a:gd name="connsiteY2571" fmla="*/ 4483458 h 5955635"/>
              <a:gd name="connsiteX2572" fmla="*/ 1166343 w 6187971"/>
              <a:gd name="connsiteY2572" fmla="*/ 4471870 h 5955635"/>
              <a:gd name="connsiteX2573" fmla="*/ 1169885 w 6187971"/>
              <a:gd name="connsiteY2573" fmla="*/ 4466405 h 5955635"/>
              <a:gd name="connsiteX2574" fmla="*/ 1139667 w 6187971"/>
              <a:gd name="connsiteY2574" fmla="*/ 4435183 h 5955635"/>
              <a:gd name="connsiteX2575" fmla="*/ 1138704 w 6187971"/>
              <a:gd name="connsiteY2575" fmla="*/ 4430679 h 5955635"/>
              <a:gd name="connsiteX2576" fmla="*/ 1134200 w 6187971"/>
              <a:gd name="connsiteY2576" fmla="*/ 4431641 h 5955635"/>
              <a:gd name="connsiteX2577" fmla="*/ 1129696 w 6187971"/>
              <a:gd name="connsiteY2577" fmla="*/ 4432603 h 5955635"/>
              <a:gd name="connsiteX2578" fmla="*/ 1128734 w 6187971"/>
              <a:gd name="connsiteY2578" fmla="*/ 4428100 h 5955635"/>
              <a:gd name="connsiteX2579" fmla="*/ 1118764 w 6187971"/>
              <a:gd name="connsiteY2579" fmla="*/ 4425520 h 5955635"/>
              <a:gd name="connsiteX2580" fmla="*/ 1120688 w 6187971"/>
              <a:gd name="connsiteY2580" fmla="*/ 4434529 h 5955635"/>
              <a:gd name="connsiteX2581" fmla="*/ 1115221 w 6187971"/>
              <a:gd name="connsiteY2581" fmla="*/ 4430987 h 5955635"/>
              <a:gd name="connsiteX2582" fmla="*/ 1091431 w 6187971"/>
              <a:gd name="connsiteY2582" fmla="*/ 4407812 h 5955635"/>
              <a:gd name="connsiteX2583" fmla="*/ 1073763 w 6187971"/>
              <a:gd name="connsiteY2583" fmla="*/ 4369199 h 5955635"/>
              <a:gd name="connsiteX2584" fmla="*/ 1063792 w 6187971"/>
              <a:gd name="connsiteY2584" fmla="*/ 4366620 h 5955635"/>
              <a:gd name="connsiteX2585" fmla="*/ 1058981 w 6187971"/>
              <a:gd name="connsiteY2585" fmla="*/ 4344100 h 5955635"/>
              <a:gd name="connsiteX2586" fmla="*/ 1050936 w 6187971"/>
              <a:gd name="connsiteY2586" fmla="*/ 4350528 h 5955635"/>
              <a:gd name="connsiteX2587" fmla="*/ 1048049 w 6187971"/>
              <a:gd name="connsiteY2587" fmla="*/ 4337016 h 5955635"/>
              <a:gd name="connsiteX2588" fmla="*/ 988922 w 6187971"/>
              <a:gd name="connsiteY2588" fmla="*/ 4236617 h 5955635"/>
              <a:gd name="connsiteX2589" fmla="*/ 981224 w 6187971"/>
              <a:gd name="connsiteY2589" fmla="*/ 4200585 h 5955635"/>
              <a:gd name="connsiteX2590" fmla="*/ 970291 w 6187971"/>
              <a:gd name="connsiteY2590" fmla="*/ 4193501 h 5955635"/>
              <a:gd name="connsiteX2591" fmla="*/ 953584 w 6187971"/>
              <a:gd name="connsiteY2591" fmla="*/ 4159394 h 5955635"/>
              <a:gd name="connsiteX2592" fmla="*/ 943614 w 6187971"/>
              <a:gd name="connsiteY2592" fmla="*/ 4156814 h 5955635"/>
              <a:gd name="connsiteX2593" fmla="*/ 947156 w 6187971"/>
              <a:gd name="connsiteY2593" fmla="*/ 4151347 h 5955635"/>
              <a:gd name="connsiteX2594" fmla="*/ 918555 w 6187971"/>
              <a:gd name="connsiteY2594" fmla="*/ 4105652 h 5955635"/>
              <a:gd name="connsiteX2595" fmla="*/ 910857 w 6187971"/>
              <a:gd name="connsiteY2595" fmla="*/ 4069620 h 5955635"/>
              <a:gd name="connsiteX2596" fmla="*/ 892533 w 6187971"/>
              <a:gd name="connsiteY2596" fmla="*/ 4049987 h 5955635"/>
              <a:gd name="connsiteX2597" fmla="*/ 891263 w 6187971"/>
              <a:gd name="connsiteY2597" fmla="*/ 4022000 h 5955635"/>
              <a:gd name="connsiteX2598" fmla="*/ 869091 w 6187971"/>
              <a:gd name="connsiteY2598" fmla="*/ 3984350 h 5955635"/>
              <a:gd name="connsiteX2599" fmla="*/ 873595 w 6187971"/>
              <a:gd name="connsiteY2599" fmla="*/ 3983387 h 5955635"/>
              <a:gd name="connsiteX2600" fmla="*/ 852077 w 6187971"/>
              <a:gd name="connsiteY2600" fmla="*/ 3926760 h 5955635"/>
              <a:gd name="connsiteX2601" fmla="*/ 863010 w 6187971"/>
              <a:gd name="connsiteY2601" fmla="*/ 3933844 h 5955635"/>
              <a:gd name="connsiteX2602" fmla="*/ 869247 w 6187971"/>
              <a:gd name="connsiteY2602" fmla="*/ 3944432 h 5955635"/>
              <a:gd name="connsiteX2603" fmla="*/ 868668 w 6187971"/>
              <a:gd name="connsiteY2603" fmla="*/ 3952062 h 5955635"/>
              <a:gd name="connsiteX2604" fmla="*/ 862355 w 6187971"/>
              <a:gd name="connsiteY2604" fmla="*/ 3952821 h 5955635"/>
              <a:gd name="connsiteX2605" fmla="*/ 875212 w 6187971"/>
              <a:gd name="connsiteY2605" fmla="*/ 3968913 h 5955635"/>
              <a:gd name="connsiteX2606" fmla="*/ 890956 w 6187971"/>
              <a:gd name="connsiteY2606" fmla="*/ 3998517 h 5955635"/>
              <a:gd name="connsiteX2607" fmla="*/ 891918 w 6187971"/>
              <a:gd name="connsiteY2607" fmla="*/ 4003022 h 5955635"/>
              <a:gd name="connsiteX2608" fmla="*/ 892881 w 6187971"/>
              <a:gd name="connsiteY2608" fmla="*/ 4007525 h 5955635"/>
              <a:gd name="connsiteX2609" fmla="*/ 897385 w 6187971"/>
              <a:gd name="connsiteY2609" fmla="*/ 4006563 h 5955635"/>
              <a:gd name="connsiteX2610" fmla="*/ 897077 w 6187971"/>
              <a:gd name="connsiteY2610" fmla="*/ 3983081 h 5955635"/>
              <a:gd name="connsiteX2611" fmla="*/ 891611 w 6187971"/>
              <a:gd name="connsiteY2611" fmla="*/ 3979538 h 5955635"/>
              <a:gd name="connsiteX2612" fmla="*/ 890649 w 6187971"/>
              <a:gd name="connsiteY2612" fmla="*/ 3975035 h 5955635"/>
              <a:gd name="connsiteX2613" fmla="*/ 885183 w 6187971"/>
              <a:gd name="connsiteY2613" fmla="*/ 3971493 h 5955635"/>
              <a:gd name="connsiteX2614" fmla="*/ 878447 w 6187971"/>
              <a:gd name="connsiteY2614" fmla="*/ 3939965 h 5955635"/>
              <a:gd name="connsiteX2615" fmla="*/ 890034 w 6187971"/>
              <a:gd name="connsiteY2615" fmla="*/ 3928070 h 5955635"/>
              <a:gd name="connsiteX2616" fmla="*/ 879449 w 6187971"/>
              <a:gd name="connsiteY2616" fmla="*/ 3878525 h 5955635"/>
              <a:gd name="connsiteX2617" fmla="*/ 852546 w 6187971"/>
              <a:gd name="connsiteY2617" fmla="*/ 3686468 h 5955635"/>
              <a:gd name="connsiteX2618" fmla="*/ 847081 w 6187971"/>
              <a:gd name="connsiteY2618" fmla="*/ 3682926 h 5955635"/>
              <a:gd name="connsiteX2619" fmla="*/ 843539 w 6187971"/>
              <a:gd name="connsiteY2619" fmla="*/ 3688393 h 5955635"/>
              <a:gd name="connsiteX2620" fmla="*/ 872058 w 6187971"/>
              <a:gd name="connsiteY2620" fmla="*/ 3865975 h 5955635"/>
              <a:gd name="connsiteX2621" fmla="*/ 867555 w 6187971"/>
              <a:gd name="connsiteY2621" fmla="*/ 3866938 h 5955635"/>
              <a:gd name="connsiteX2622" fmla="*/ 861126 w 6187971"/>
              <a:gd name="connsiteY2622" fmla="*/ 3858892 h 5955635"/>
              <a:gd name="connsiteX2623" fmla="*/ 868517 w 6187971"/>
              <a:gd name="connsiteY2623" fmla="*/ 3871442 h 5955635"/>
              <a:gd name="connsiteX2624" fmla="*/ 864975 w 6187971"/>
              <a:gd name="connsiteY2624" fmla="*/ 3876908 h 5955635"/>
              <a:gd name="connsiteX2625" fmla="*/ 849886 w 6187971"/>
              <a:gd name="connsiteY2625" fmla="*/ 3828326 h 5955635"/>
              <a:gd name="connsiteX2626" fmla="*/ 848269 w 6187971"/>
              <a:gd name="connsiteY2626" fmla="*/ 3842800 h 5955635"/>
              <a:gd name="connsiteX2627" fmla="*/ 832524 w 6187971"/>
              <a:gd name="connsiteY2627" fmla="*/ 3813196 h 5955635"/>
              <a:gd name="connsiteX2628" fmla="*/ 822902 w 6187971"/>
              <a:gd name="connsiteY2628" fmla="*/ 3768156 h 5955635"/>
              <a:gd name="connsiteX2629" fmla="*/ 812624 w 6187971"/>
              <a:gd name="connsiteY2629" fmla="*/ 3742094 h 5955635"/>
              <a:gd name="connsiteX2630" fmla="*/ 789529 w 6187971"/>
              <a:gd name="connsiteY2630" fmla="*/ 3633997 h 5955635"/>
              <a:gd name="connsiteX2631" fmla="*/ 786951 w 6187971"/>
              <a:gd name="connsiteY2631" fmla="*/ 3643967 h 5955635"/>
              <a:gd name="connsiteX2632" fmla="*/ 785988 w 6187971"/>
              <a:gd name="connsiteY2632" fmla="*/ 3639463 h 5955635"/>
              <a:gd name="connsiteX2633" fmla="*/ 785026 w 6187971"/>
              <a:gd name="connsiteY2633" fmla="*/ 3634959 h 5955635"/>
              <a:gd name="connsiteX2634" fmla="*/ 783101 w 6187971"/>
              <a:gd name="connsiteY2634" fmla="*/ 3625951 h 5955635"/>
              <a:gd name="connsiteX2635" fmla="*/ 765126 w 6187971"/>
              <a:gd name="connsiteY2635" fmla="*/ 3563856 h 5955635"/>
              <a:gd name="connsiteX2636" fmla="*/ 763201 w 6187971"/>
              <a:gd name="connsiteY2636" fmla="*/ 3554849 h 5955635"/>
              <a:gd name="connsiteX2637" fmla="*/ 760314 w 6187971"/>
              <a:gd name="connsiteY2637" fmla="*/ 3541336 h 5955635"/>
              <a:gd name="connsiteX2638" fmla="*/ 754541 w 6187971"/>
              <a:gd name="connsiteY2638" fmla="*/ 3514312 h 5955635"/>
              <a:gd name="connsiteX2639" fmla="*/ 753578 w 6187971"/>
              <a:gd name="connsiteY2639" fmla="*/ 3509808 h 5955635"/>
              <a:gd name="connsiteX2640" fmla="*/ 752616 w 6187971"/>
              <a:gd name="connsiteY2640" fmla="*/ 3505304 h 5955635"/>
              <a:gd name="connsiteX2641" fmla="*/ 748111 w 6187971"/>
              <a:gd name="connsiteY2641" fmla="*/ 3506266 h 5955635"/>
              <a:gd name="connsiteX2642" fmla="*/ 756158 w 6187971"/>
              <a:gd name="connsiteY2642" fmla="*/ 3499837 h 5955635"/>
              <a:gd name="connsiteX2643" fmla="*/ 748767 w 6187971"/>
              <a:gd name="connsiteY2643" fmla="*/ 3487287 h 5955635"/>
              <a:gd name="connsiteX2644" fmla="*/ 745225 w 6187971"/>
              <a:gd name="connsiteY2644" fmla="*/ 3492754 h 5955635"/>
              <a:gd name="connsiteX2645" fmla="*/ 743300 w 6187971"/>
              <a:gd name="connsiteY2645" fmla="*/ 3483746 h 5955635"/>
              <a:gd name="connsiteX2646" fmla="*/ 735295 w 6187971"/>
              <a:gd name="connsiteY2646" fmla="*/ 3424231 h 5955635"/>
              <a:gd name="connsiteX2647" fmla="*/ 735950 w 6187971"/>
              <a:gd name="connsiteY2647" fmla="*/ 3405253 h 5955635"/>
              <a:gd name="connsiteX2648" fmla="*/ 734026 w 6187971"/>
              <a:gd name="connsiteY2648" fmla="*/ 3396245 h 5955635"/>
              <a:gd name="connsiteX2649" fmla="*/ 736605 w 6187971"/>
              <a:gd name="connsiteY2649" fmla="*/ 3386274 h 5955635"/>
              <a:gd name="connsiteX2650" fmla="*/ 742071 w 6187971"/>
              <a:gd name="connsiteY2650" fmla="*/ 3389816 h 5955635"/>
              <a:gd name="connsiteX2651" fmla="*/ 747538 w 6187971"/>
              <a:gd name="connsiteY2651" fmla="*/ 3393358 h 5955635"/>
              <a:gd name="connsiteX2652" fmla="*/ 746576 w 6187971"/>
              <a:gd name="connsiteY2652" fmla="*/ 3388854 h 5955635"/>
              <a:gd name="connsiteX2653" fmla="*/ 751080 w 6187971"/>
              <a:gd name="connsiteY2653" fmla="*/ 3387891 h 5955635"/>
              <a:gd name="connsiteX2654" fmla="*/ 744651 w 6187971"/>
              <a:gd name="connsiteY2654" fmla="*/ 3379845 h 5955635"/>
              <a:gd name="connsiteX2655" fmla="*/ 733718 w 6187971"/>
              <a:gd name="connsiteY2655" fmla="*/ 3372762 h 5955635"/>
              <a:gd name="connsiteX2656" fmla="*/ 730177 w 6187971"/>
              <a:gd name="connsiteY2656" fmla="*/ 3378228 h 5955635"/>
              <a:gd name="connsiteX2657" fmla="*/ 722786 w 6187971"/>
              <a:gd name="connsiteY2657" fmla="*/ 3365679 h 5955635"/>
              <a:gd name="connsiteX2658" fmla="*/ 722479 w 6187971"/>
              <a:gd name="connsiteY2658" fmla="*/ 3342196 h 5955635"/>
              <a:gd name="connsiteX2659" fmla="*/ 727944 w 6187971"/>
              <a:gd name="connsiteY2659" fmla="*/ 3345738 h 5955635"/>
              <a:gd name="connsiteX2660" fmla="*/ 726982 w 6187971"/>
              <a:gd name="connsiteY2660" fmla="*/ 3341234 h 5955635"/>
              <a:gd name="connsiteX2661" fmla="*/ 725057 w 6187971"/>
              <a:gd name="connsiteY2661" fmla="*/ 3332226 h 5955635"/>
              <a:gd name="connsiteX2662" fmla="*/ 724095 w 6187971"/>
              <a:gd name="connsiteY2662" fmla="*/ 3327721 h 5955635"/>
              <a:gd name="connsiteX2663" fmla="*/ 723133 w 6187971"/>
              <a:gd name="connsiteY2663" fmla="*/ 3323218 h 5955635"/>
              <a:gd name="connsiteX2664" fmla="*/ 719284 w 6187971"/>
              <a:gd name="connsiteY2664" fmla="*/ 3305202 h 5955635"/>
              <a:gd name="connsiteX2665" fmla="*/ 716397 w 6187971"/>
              <a:gd name="connsiteY2665" fmla="*/ 3291690 h 5955635"/>
              <a:gd name="connsiteX2666" fmla="*/ 718015 w 6187971"/>
              <a:gd name="connsiteY2666" fmla="*/ 3277215 h 5955635"/>
              <a:gd name="connsiteX2667" fmla="*/ 716438 w 6187971"/>
              <a:gd name="connsiteY2667" fmla="*/ 3225746 h 5955635"/>
              <a:gd name="connsiteX2668" fmla="*/ 711934 w 6187971"/>
              <a:gd name="connsiteY2668" fmla="*/ 3226708 h 5955635"/>
              <a:gd name="connsiteX2669" fmla="*/ 710705 w 6187971"/>
              <a:gd name="connsiteY2669" fmla="*/ 3132778 h 5955635"/>
              <a:gd name="connsiteX2670" fmla="*/ 713284 w 6187971"/>
              <a:gd name="connsiteY2670" fmla="*/ 3122808 h 5955635"/>
              <a:gd name="connsiteX2671" fmla="*/ 712322 w 6187971"/>
              <a:gd name="connsiteY2671" fmla="*/ 3118304 h 5955635"/>
              <a:gd name="connsiteX2672" fmla="*/ 708780 w 6187971"/>
              <a:gd name="connsiteY2672" fmla="*/ 3123770 h 5955635"/>
              <a:gd name="connsiteX2673" fmla="*/ 708472 w 6187971"/>
              <a:gd name="connsiteY2673" fmla="*/ 3100287 h 5955635"/>
              <a:gd name="connsiteX2674" fmla="*/ 712015 w 6187971"/>
              <a:gd name="connsiteY2674" fmla="*/ 3094821 h 5955635"/>
              <a:gd name="connsiteX2675" fmla="*/ 706548 w 6187971"/>
              <a:gd name="connsiteY2675" fmla="*/ 3091280 h 5955635"/>
              <a:gd name="connsiteX2676" fmla="*/ 709128 w 6187971"/>
              <a:gd name="connsiteY2676" fmla="*/ 3081309 h 5955635"/>
              <a:gd name="connsiteX2677" fmla="*/ 709783 w 6187971"/>
              <a:gd name="connsiteY2677" fmla="*/ 3062331 h 5955635"/>
              <a:gd name="connsiteX2678" fmla="*/ 708821 w 6187971"/>
              <a:gd name="connsiteY2678" fmla="*/ 3057826 h 5955635"/>
              <a:gd name="connsiteX2679" fmla="*/ 705934 w 6187971"/>
              <a:gd name="connsiteY2679" fmla="*/ 3044314 h 5955635"/>
              <a:gd name="connsiteX2680" fmla="*/ 710439 w 6187971"/>
              <a:gd name="connsiteY2680" fmla="*/ 3043352 h 5955635"/>
              <a:gd name="connsiteX2681" fmla="*/ 717295 w 6187971"/>
              <a:gd name="connsiteY2681" fmla="*/ 2877050 h 5955635"/>
              <a:gd name="connsiteX2682" fmla="*/ 721799 w 6187971"/>
              <a:gd name="connsiteY2682" fmla="*/ 2876088 h 5955635"/>
              <a:gd name="connsiteX2683" fmla="*/ 722107 w 6187971"/>
              <a:gd name="connsiteY2683" fmla="*/ 2899570 h 5955635"/>
              <a:gd name="connsiteX2684" fmla="*/ 723376 w 6187971"/>
              <a:gd name="connsiteY2684" fmla="*/ 2927557 h 5955635"/>
              <a:gd name="connsiteX2685" fmla="*/ 719487 w 6187971"/>
              <a:gd name="connsiteY2685" fmla="*/ 2975484 h 5955635"/>
              <a:gd name="connsiteX2686" fmla="*/ 727759 w 6187971"/>
              <a:gd name="connsiteY2686" fmla="*/ 3124424 h 5955635"/>
              <a:gd name="connsiteX2687" fmla="*/ 724217 w 6187971"/>
              <a:gd name="connsiteY2687" fmla="*/ 3129891 h 5955635"/>
              <a:gd name="connsiteX2688" fmla="*/ 726142 w 6187971"/>
              <a:gd name="connsiteY2688" fmla="*/ 3138899 h 5955635"/>
              <a:gd name="connsiteX2689" fmla="*/ 724524 w 6187971"/>
              <a:gd name="connsiteY2689" fmla="*/ 3153374 h 5955635"/>
              <a:gd name="connsiteX2690" fmla="*/ 728066 w 6187971"/>
              <a:gd name="connsiteY2690" fmla="*/ 3147907 h 5955635"/>
              <a:gd name="connsiteX2691" fmla="*/ 726449 w 6187971"/>
              <a:gd name="connsiteY2691" fmla="*/ 3162382 h 5955635"/>
              <a:gd name="connsiteX2692" fmla="*/ 729335 w 6187971"/>
              <a:gd name="connsiteY2692" fmla="*/ 3175894 h 5955635"/>
              <a:gd name="connsiteX2693" fmla="*/ 732878 w 6187971"/>
              <a:gd name="connsiteY2693" fmla="*/ 3170427 h 5955635"/>
              <a:gd name="connsiteX2694" fmla="*/ 735458 w 6187971"/>
              <a:gd name="connsiteY2694" fmla="*/ 3160457 h 5955635"/>
              <a:gd name="connsiteX2695" fmla="*/ 731608 w 6187971"/>
              <a:gd name="connsiteY2695" fmla="*/ 3142441 h 5955635"/>
              <a:gd name="connsiteX2696" fmla="*/ 735149 w 6187971"/>
              <a:gd name="connsiteY2696" fmla="*/ 3136974 h 5955635"/>
              <a:gd name="connsiteX2697" fmla="*/ 739654 w 6187971"/>
              <a:gd name="connsiteY2697" fmla="*/ 3136012 h 5955635"/>
              <a:gd name="connsiteX2698" fmla="*/ 738691 w 6187971"/>
              <a:gd name="connsiteY2698" fmla="*/ 3131509 h 5955635"/>
              <a:gd name="connsiteX2699" fmla="*/ 737729 w 6187971"/>
              <a:gd name="connsiteY2699" fmla="*/ 3127004 h 5955635"/>
              <a:gd name="connsiteX2700" fmla="*/ 731301 w 6187971"/>
              <a:gd name="connsiteY2700" fmla="*/ 3118959 h 5955635"/>
              <a:gd name="connsiteX2701" fmla="*/ 730338 w 6187971"/>
              <a:gd name="connsiteY2701" fmla="*/ 3114455 h 5955635"/>
              <a:gd name="connsiteX2702" fmla="*/ 729376 w 6187971"/>
              <a:gd name="connsiteY2702" fmla="*/ 3109950 h 5955635"/>
              <a:gd name="connsiteX2703" fmla="*/ 729069 w 6187971"/>
              <a:gd name="connsiteY2703" fmla="*/ 3086468 h 5955635"/>
              <a:gd name="connsiteX2704" fmla="*/ 733265 w 6187971"/>
              <a:gd name="connsiteY2704" fmla="*/ 3062023 h 5955635"/>
              <a:gd name="connsiteX2705" fmla="*/ 733987 w 6187971"/>
              <a:gd name="connsiteY2705" fmla="*/ 3065401 h 5955635"/>
              <a:gd name="connsiteX2706" fmla="*/ 734227 w 6187971"/>
              <a:gd name="connsiteY2706" fmla="*/ 3066527 h 5955635"/>
              <a:gd name="connsiteX2707" fmla="*/ 735190 w 6187971"/>
              <a:gd name="connsiteY2707" fmla="*/ 3071031 h 5955635"/>
              <a:gd name="connsiteX2708" fmla="*/ 738732 w 6187971"/>
              <a:gd name="connsiteY2708" fmla="*/ 3065565 h 5955635"/>
              <a:gd name="connsiteX2709" fmla="*/ 735845 w 6187971"/>
              <a:gd name="connsiteY2709" fmla="*/ 3052053 h 5955635"/>
              <a:gd name="connsiteX2710" fmla="*/ 733921 w 6187971"/>
              <a:gd name="connsiteY2710" fmla="*/ 3043045 h 5955635"/>
              <a:gd name="connsiteX2711" fmla="*/ 736541 w 6187971"/>
              <a:gd name="connsiteY2711" fmla="*/ 2967131 h 5955635"/>
              <a:gd name="connsiteX2712" fmla="*/ 735578 w 6187971"/>
              <a:gd name="connsiteY2712" fmla="*/ 2962627 h 5955635"/>
              <a:gd name="connsiteX2713" fmla="*/ 744279 w 6187971"/>
              <a:gd name="connsiteY2713" fmla="*/ 2937219 h 5955635"/>
              <a:gd name="connsiteX2714" fmla="*/ 747514 w 6187971"/>
              <a:gd name="connsiteY2714" fmla="*/ 2908270 h 5955635"/>
              <a:gd name="connsiteX2715" fmla="*/ 767536 w 6187971"/>
              <a:gd name="connsiteY2715" fmla="*/ 2781543 h 5955635"/>
              <a:gd name="connsiteX2716" fmla="*/ 767175 w 6187971"/>
              <a:gd name="connsiteY2716" fmla="*/ 2788737 h 5955635"/>
              <a:gd name="connsiteX2717" fmla="*/ 765918 w 6187971"/>
              <a:gd name="connsiteY2717" fmla="*/ 2796017 h 5955635"/>
              <a:gd name="connsiteX2718" fmla="*/ 767088 w 6187971"/>
              <a:gd name="connsiteY2718" fmla="*/ 2790469 h 5955635"/>
              <a:gd name="connsiteX2719" fmla="*/ 767175 w 6187971"/>
              <a:gd name="connsiteY2719" fmla="*/ 2788737 h 5955635"/>
              <a:gd name="connsiteX2720" fmla="*/ 777228 w 6187971"/>
              <a:gd name="connsiteY2720" fmla="*/ 2730482 h 5955635"/>
              <a:gd name="connsiteX2721" fmla="*/ 774987 w 6187971"/>
              <a:gd name="connsiteY2721" fmla="*/ 2827750 h 5955635"/>
              <a:gd name="connsiteX2722" fmla="*/ 824931 w 6187971"/>
              <a:gd name="connsiteY2722" fmla="*/ 3364010 h 5955635"/>
              <a:gd name="connsiteX2723" fmla="*/ 829326 w 6187971"/>
              <a:gd name="connsiteY2723" fmla="*/ 3384580 h 5955635"/>
              <a:gd name="connsiteX2724" fmla="*/ 837369 w 6187971"/>
              <a:gd name="connsiteY2724" fmla="*/ 3339843 h 5955635"/>
              <a:gd name="connsiteX2725" fmla="*/ 819665 w 6187971"/>
              <a:gd name="connsiteY2725" fmla="*/ 2577354 h 5955635"/>
              <a:gd name="connsiteX2726" fmla="*/ 843923 w 6187971"/>
              <a:gd name="connsiteY2726" fmla="*/ 2454020 h 5955635"/>
              <a:gd name="connsiteX2727" fmla="*/ 844696 w 6187971"/>
              <a:gd name="connsiteY2727" fmla="*/ 2456577 h 5955635"/>
              <a:gd name="connsiteX2728" fmla="*/ 850081 w 6187971"/>
              <a:gd name="connsiteY2728" fmla="*/ 2462491 h 5955635"/>
              <a:gd name="connsiteX2729" fmla="*/ 847719 w 6187971"/>
              <a:gd name="connsiteY2729" fmla="*/ 2445923 h 5955635"/>
              <a:gd name="connsiteX2730" fmla="*/ 846151 w 6187971"/>
              <a:gd name="connsiteY2730" fmla="*/ 2442693 h 5955635"/>
              <a:gd name="connsiteX2731" fmla="*/ 847411 w 6187971"/>
              <a:gd name="connsiteY2731" fmla="*/ 2436286 h 5955635"/>
              <a:gd name="connsiteX2732" fmla="*/ 851391 w 6187971"/>
              <a:gd name="connsiteY2732" fmla="*/ 2424533 h 5955635"/>
              <a:gd name="connsiteX2733" fmla="*/ 853316 w 6187971"/>
              <a:gd name="connsiteY2733" fmla="*/ 2433542 h 5955635"/>
              <a:gd name="connsiteX2734" fmla="*/ 879111 w 6187971"/>
              <a:gd name="connsiteY2734" fmla="*/ 2333838 h 5955635"/>
              <a:gd name="connsiteX2735" fmla="*/ 884578 w 6187971"/>
              <a:gd name="connsiteY2735" fmla="*/ 2337381 h 5955635"/>
              <a:gd name="connsiteX2736" fmla="*/ 911642 w 6187971"/>
              <a:gd name="connsiteY2736" fmla="*/ 2265663 h 5955635"/>
              <a:gd name="connsiteX2737" fmla="*/ 944828 w 6187971"/>
              <a:gd name="connsiteY2737" fmla="*/ 2178509 h 5955635"/>
              <a:gd name="connsiteX2738" fmla="*/ 987023 w 6187971"/>
              <a:gd name="connsiteY2738" fmla="*/ 2089431 h 5955635"/>
              <a:gd name="connsiteX2739" fmla="*/ 991527 w 6187971"/>
              <a:gd name="connsiteY2739" fmla="*/ 2088468 h 5955635"/>
              <a:gd name="connsiteX2740" fmla="*/ 988948 w 6187971"/>
              <a:gd name="connsiteY2740" fmla="*/ 2098439 h 5955635"/>
              <a:gd name="connsiteX2741" fmla="*/ 993452 w 6187971"/>
              <a:gd name="connsiteY2741" fmla="*/ 2097477 h 5955635"/>
              <a:gd name="connsiteX2742" fmla="*/ 992489 w 6187971"/>
              <a:gd name="connsiteY2742" fmla="*/ 2092973 h 5955635"/>
              <a:gd name="connsiteX2743" fmla="*/ 996031 w 6187971"/>
              <a:gd name="connsiteY2743" fmla="*/ 2087506 h 5955635"/>
              <a:gd name="connsiteX2744" fmla="*/ 1012778 w 6187971"/>
              <a:gd name="connsiteY2744" fmla="*/ 2055671 h 5955635"/>
              <a:gd name="connsiteX2745" fmla="*/ 1010853 w 6187971"/>
              <a:gd name="connsiteY2745" fmla="*/ 2046663 h 5955635"/>
              <a:gd name="connsiteX2746" fmla="*/ 1014395 w 6187971"/>
              <a:gd name="connsiteY2746" fmla="*/ 2041196 h 5955635"/>
              <a:gd name="connsiteX2747" fmla="*/ 1016320 w 6187971"/>
              <a:gd name="connsiteY2747" fmla="*/ 2050205 h 5955635"/>
              <a:gd name="connsiteX2748" fmla="*/ 1021479 w 6187971"/>
              <a:gd name="connsiteY2748" fmla="*/ 2030264 h 5955635"/>
              <a:gd name="connsiteX2749" fmla="*/ 1022441 w 6187971"/>
              <a:gd name="connsiteY2749" fmla="*/ 2034767 h 5955635"/>
              <a:gd name="connsiteX2750" fmla="*/ 1023404 w 6187971"/>
              <a:gd name="connsiteY2750" fmla="*/ 2039271 h 5955635"/>
              <a:gd name="connsiteX2751" fmla="*/ 1027908 w 6187971"/>
              <a:gd name="connsiteY2751" fmla="*/ 2038309 h 5955635"/>
              <a:gd name="connsiteX2752" fmla="*/ 1026946 w 6187971"/>
              <a:gd name="connsiteY2752" fmla="*/ 2033805 h 5955635"/>
              <a:gd name="connsiteX2753" fmla="*/ 1025021 w 6187971"/>
              <a:gd name="connsiteY2753" fmla="*/ 2024797 h 5955635"/>
              <a:gd name="connsiteX2754" fmla="*/ 1027600 w 6187971"/>
              <a:gd name="connsiteY2754" fmla="*/ 2014827 h 5955635"/>
              <a:gd name="connsiteX2755" fmla="*/ 1032104 w 6187971"/>
              <a:gd name="connsiteY2755" fmla="*/ 2013865 h 5955635"/>
              <a:gd name="connsiteX2756" fmla="*/ 1035647 w 6187971"/>
              <a:gd name="connsiteY2756" fmla="*/ 2008398 h 5955635"/>
              <a:gd name="connsiteX2757" fmla="*/ 1034684 w 6187971"/>
              <a:gd name="connsiteY2757" fmla="*/ 2003894 h 5955635"/>
              <a:gd name="connsiteX2758" fmla="*/ 1041767 w 6187971"/>
              <a:gd name="connsiteY2758" fmla="*/ 1992962 h 5955635"/>
              <a:gd name="connsiteX2759" fmla="*/ 1045309 w 6187971"/>
              <a:gd name="connsiteY2759" fmla="*/ 1987495 h 5955635"/>
              <a:gd name="connsiteX2760" fmla="*/ 1046272 w 6187971"/>
              <a:gd name="connsiteY2760" fmla="*/ 1991999 h 5955635"/>
              <a:gd name="connsiteX2761" fmla="*/ 1049813 w 6187971"/>
              <a:gd name="connsiteY2761" fmla="*/ 1986533 h 5955635"/>
              <a:gd name="connsiteX2762" fmla="*/ 1052393 w 6187971"/>
              <a:gd name="connsiteY2762" fmla="*/ 1976563 h 5955635"/>
              <a:gd name="connsiteX2763" fmla="*/ 1063980 w 6187971"/>
              <a:gd name="connsiteY2763" fmla="*/ 1964667 h 5955635"/>
              <a:gd name="connsiteX2764" fmla="*/ 1070409 w 6187971"/>
              <a:gd name="connsiteY2764" fmla="*/ 1972714 h 5955635"/>
              <a:gd name="connsiteX2765" fmla="*/ 1080072 w 6187971"/>
              <a:gd name="connsiteY2765" fmla="*/ 1951811 h 5955635"/>
              <a:gd name="connsiteX2766" fmla="*/ 1084576 w 6187971"/>
              <a:gd name="connsiteY2766" fmla="*/ 1950848 h 5955635"/>
              <a:gd name="connsiteX2767" fmla="*/ 1085539 w 6187971"/>
              <a:gd name="connsiteY2767" fmla="*/ 1955353 h 5955635"/>
              <a:gd name="connsiteX2768" fmla="*/ 1081997 w 6187971"/>
              <a:gd name="connsiteY2768" fmla="*/ 1960818 h 5955635"/>
              <a:gd name="connsiteX2769" fmla="*/ 1082959 w 6187971"/>
              <a:gd name="connsiteY2769" fmla="*/ 1965323 h 5955635"/>
              <a:gd name="connsiteX2770" fmla="*/ 1087463 w 6187971"/>
              <a:gd name="connsiteY2770" fmla="*/ 1964361 h 5955635"/>
              <a:gd name="connsiteX2771" fmla="*/ 1086501 w 6187971"/>
              <a:gd name="connsiteY2771" fmla="*/ 1959856 h 5955635"/>
              <a:gd name="connsiteX2772" fmla="*/ 1090043 w 6187971"/>
              <a:gd name="connsiteY2772" fmla="*/ 1954390 h 5955635"/>
              <a:gd name="connsiteX2773" fmla="*/ 1088118 w 6187971"/>
              <a:gd name="connsiteY2773" fmla="*/ 1945382 h 5955635"/>
              <a:gd name="connsiteX2774" fmla="*/ 1083614 w 6187971"/>
              <a:gd name="connsiteY2774" fmla="*/ 1946344 h 5955635"/>
              <a:gd name="connsiteX2775" fmla="*/ 1094895 w 6187971"/>
              <a:gd name="connsiteY2775" fmla="*/ 1910966 h 5955635"/>
              <a:gd name="connsiteX2776" fmla="*/ 1082345 w 6187971"/>
              <a:gd name="connsiteY2776" fmla="*/ 1918358 h 5955635"/>
              <a:gd name="connsiteX2777" fmla="*/ 1092970 w 6187971"/>
              <a:gd name="connsiteY2777" fmla="*/ 1901959 h 5955635"/>
              <a:gd name="connsiteX2778" fmla="*/ 1103595 w 6187971"/>
              <a:gd name="connsiteY2778" fmla="*/ 1885560 h 5955635"/>
              <a:gd name="connsiteX2779" fmla="*/ 1110679 w 6187971"/>
              <a:gd name="connsiteY2779" fmla="*/ 1874628 h 5955635"/>
              <a:gd name="connsiteX2780" fmla="*/ 1112603 w 6187971"/>
              <a:gd name="connsiteY2780" fmla="*/ 1883635 h 5955635"/>
              <a:gd name="connsiteX2781" fmla="*/ 1122267 w 6187971"/>
              <a:gd name="connsiteY2781" fmla="*/ 1862732 h 5955635"/>
              <a:gd name="connsiteX2782" fmla="*/ 1126770 w 6187971"/>
              <a:gd name="connsiteY2782" fmla="*/ 1861770 h 5955635"/>
              <a:gd name="connsiteX2783" fmla="*/ 1128695 w 6187971"/>
              <a:gd name="connsiteY2783" fmla="*/ 1870778 h 5955635"/>
              <a:gd name="connsiteX2784" fmla="*/ 1133200 w 6187971"/>
              <a:gd name="connsiteY2784" fmla="*/ 1869816 h 5955635"/>
              <a:gd name="connsiteX2785" fmla="*/ 1132237 w 6187971"/>
              <a:gd name="connsiteY2785" fmla="*/ 1865312 h 5955635"/>
              <a:gd name="connsiteX2786" fmla="*/ 1136741 w 6187971"/>
              <a:gd name="connsiteY2786" fmla="*/ 1864349 h 5955635"/>
              <a:gd name="connsiteX2787" fmla="*/ 1134817 w 6187971"/>
              <a:gd name="connsiteY2787" fmla="*/ 1855341 h 5955635"/>
              <a:gd name="connsiteX2788" fmla="*/ 1138359 w 6187971"/>
              <a:gd name="connsiteY2788" fmla="*/ 1849875 h 5955635"/>
              <a:gd name="connsiteX2789" fmla="*/ 1141900 w 6187971"/>
              <a:gd name="connsiteY2789" fmla="*/ 1844409 h 5955635"/>
              <a:gd name="connsiteX2790" fmla="*/ 1146404 w 6187971"/>
              <a:gd name="connsiteY2790" fmla="*/ 1843446 h 5955635"/>
              <a:gd name="connsiteX2791" fmla="*/ 1147367 w 6187971"/>
              <a:gd name="connsiteY2791" fmla="*/ 1847951 h 5955635"/>
              <a:gd name="connsiteX2792" fmla="*/ 1144787 w 6187971"/>
              <a:gd name="connsiteY2792" fmla="*/ 1857921 h 5955635"/>
              <a:gd name="connsiteX2793" fmla="*/ 1142208 w 6187971"/>
              <a:gd name="connsiteY2793" fmla="*/ 1867891 h 5955635"/>
              <a:gd name="connsiteX2794" fmla="*/ 1150253 w 6187971"/>
              <a:gd name="connsiteY2794" fmla="*/ 1861463 h 5955635"/>
              <a:gd name="connsiteX2795" fmla="*/ 1155412 w 6187971"/>
              <a:gd name="connsiteY2795" fmla="*/ 1841522 h 5955635"/>
              <a:gd name="connsiteX2796" fmla="*/ 1154450 w 6187971"/>
              <a:gd name="connsiteY2796" fmla="*/ 1837018 h 5955635"/>
              <a:gd name="connsiteX2797" fmla="*/ 1156068 w 6187971"/>
              <a:gd name="connsiteY2797" fmla="*/ 1822543 h 5955635"/>
              <a:gd name="connsiteX2798" fmla="*/ 1160572 w 6187971"/>
              <a:gd name="connsiteY2798" fmla="*/ 1821581 h 5955635"/>
              <a:gd name="connsiteX2799" fmla="*/ 1199532 w 6187971"/>
              <a:gd name="connsiteY2799" fmla="*/ 1761452 h 5955635"/>
              <a:gd name="connsiteX2800" fmla="*/ 1203074 w 6187971"/>
              <a:gd name="connsiteY2800" fmla="*/ 1755985 h 5955635"/>
              <a:gd name="connsiteX2801" fmla="*/ 1206615 w 6187971"/>
              <a:gd name="connsiteY2801" fmla="*/ 1750519 h 5955635"/>
              <a:gd name="connsiteX2802" fmla="*/ 1213699 w 6187971"/>
              <a:gd name="connsiteY2802" fmla="*/ 1739586 h 5955635"/>
              <a:gd name="connsiteX2803" fmla="*/ 1217240 w 6187971"/>
              <a:gd name="connsiteY2803" fmla="*/ 1734120 h 5955635"/>
              <a:gd name="connsiteX2804" fmla="*/ 1227866 w 6187971"/>
              <a:gd name="connsiteY2804" fmla="*/ 1717721 h 5955635"/>
              <a:gd name="connsiteX2805" fmla="*/ 1234950 w 6187971"/>
              <a:gd name="connsiteY2805" fmla="*/ 1706789 h 5955635"/>
              <a:gd name="connsiteX2806" fmla="*/ 1239454 w 6187971"/>
              <a:gd name="connsiteY2806" fmla="*/ 1705826 h 5955635"/>
              <a:gd name="connsiteX2807" fmla="*/ 1268751 w 6187971"/>
              <a:gd name="connsiteY2807" fmla="*/ 1666599 h 5955635"/>
              <a:gd name="connsiteX2808" fmla="*/ 1280989 w 6187971"/>
              <a:gd name="connsiteY2808" fmla="*/ 1643969 h 5955635"/>
              <a:gd name="connsiteX2809" fmla="*/ 1294822 w 6187971"/>
              <a:gd name="connsiteY2809" fmla="*/ 1614580 h 5955635"/>
              <a:gd name="connsiteX2810" fmla="*/ 1295376 w 6187971"/>
              <a:gd name="connsiteY2810" fmla="*/ 1620968 h 5955635"/>
              <a:gd name="connsiteX2811" fmla="*/ 1280397 w 6187971"/>
              <a:gd name="connsiteY2811" fmla="*/ 1651544 h 5955635"/>
              <a:gd name="connsiteX2812" fmla="*/ 1150037 w 6187971"/>
              <a:gd name="connsiteY2812" fmla="*/ 1865158 h 5955635"/>
              <a:gd name="connsiteX2813" fmla="*/ 1157500 w 6187971"/>
              <a:gd name="connsiteY2813" fmla="*/ 1890938 h 5955635"/>
              <a:gd name="connsiteX2814" fmla="*/ 1155212 w 6187971"/>
              <a:gd name="connsiteY2814" fmla="*/ 1916847 h 5955635"/>
              <a:gd name="connsiteX2815" fmla="*/ 966688 w 6187971"/>
              <a:gd name="connsiteY2815" fmla="*/ 2444019 h 5955635"/>
              <a:gd name="connsiteX2816" fmla="*/ 940585 w 6187971"/>
              <a:gd name="connsiteY2816" fmla="*/ 3173091 h 5955635"/>
              <a:gd name="connsiteX2817" fmla="*/ 947522 w 6187971"/>
              <a:gd name="connsiteY2817" fmla="*/ 3187253 h 5955635"/>
              <a:gd name="connsiteX2818" fmla="*/ 961347 w 6187971"/>
              <a:gd name="connsiteY2818" fmla="*/ 2867525 h 5955635"/>
              <a:gd name="connsiteX2819" fmla="*/ 983906 w 6187971"/>
              <a:gd name="connsiteY2819" fmla="*/ 3101263 h 5955635"/>
              <a:gd name="connsiteX2820" fmla="*/ 992151 w 6187971"/>
              <a:gd name="connsiteY2820" fmla="*/ 3158164 h 5955635"/>
              <a:gd name="connsiteX2821" fmla="*/ 1014015 w 6187971"/>
              <a:gd name="connsiteY2821" fmla="*/ 3223887 h 5955635"/>
              <a:gd name="connsiteX2822" fmla="*/ 1162759 w 6187971"/>
              <a:gd name="connsiteY2822" fmla="*/ 3727888 h 5955635"/>
              <a:gd name="connsiteX2823" fmla="*/ 1178341 w 6187971"/>
              <a:gd name="connsiteY2823" fmla="*/ 3800819 h 5955635"/>
              <a:gd name="connsiteX2824" fmla="*/ 1193412 w 6187971"/>
              <a:gd name="connsiteY2824" fmla="*/ 3834752 h 5955635"/>
              <a:gd name="connsiteX2825" fmla="*/ 1287744 w 6187971"/>
              <a:gd name="connsiteY2825" fmla="*/ 3992539 h 5955635"/>
              <a:gd name="connsiteX2826" fmla="*/ 1330979 w 6187971"/>
              <a:gd name="connsiteY2826" fmla="*/ 4057607 h 5955635"/>
              <a:gd name="connsiteX2827" fmla="*/ 1343653 w 6187971"/>
              <a:gd name="connsiteY2827" fmla="*/ 4080319 h 5955635"/>
              <a:gd name="connsiteX2828" fmla="*/ 1369002 w 6187971"/>
              <a:gd name="connsiteY2828" fmla="*/ 4125744 h 5955635"/>
              <a:gd name="connsiteX2829" fmla="*/ 1538651 w 6187971"/>
              <a:gd name="connsiteY2829" fmla="*/ 4306548 h 5955635"/>
              <a:gd name="connsiteX2830" fmla="*/ 2686262 w 6187971"/>
              <a:gd name="connsiteY2830" fmla="*/ 4927608 h 5955635"/>
              <a:gd name="connsiteX2831" fmla="*/ 3070633 w 6187971"/>
              <a:gd name="connsiteY2831" fmla="*/ 4978456 h 5955635"/>
              <a:gd name="connsiteX2832" fmla="*/ 3564597 w 6187971"/>
              <a:gd name="connsiteY2832" fmla="*/ 4919852 h 5955635"/>
              <a:gd name="connsiteX2833" fmla="*/ 3668800 w 6187971"/>
              <a:gd name="connsiteY2833" fmla="*/ 4885857 h 5955635"/>
              <a:gd name="connsiteX2834" fmla="*/ 3697923 w 6187971"/>
              <a:gd name="connsiteY2834" fmla="*/ 4875725 h 5955635"/>
              <a:gd name="connsiteX2835" fmla="*/ 3859302 w 6187971"/>
              <a:gd name="connsiteY2835" fmla="*/ 4825603 h 5955635"/>
              <a:gd name="connsiteX2836" fmla="*/ 4218717 w 6187971"/>
              <a:gd name="connsiteY2836" fmla="*/ 4631492 h 5955635"/>
              <a:gd name="connsiteX2837" fmla="*/ 5136420 w 6187971"/>
              <a:gd name="connsiteY2837" fmla="*/ 3187886 h 5955635"/>
              <a:gd name="connsiteX2838" fmla="*/ 5095093 w 6187971"/>
              <a:gd name="connsiteY2838" fmla="*/ 2637473 h 5955635"/>
              <a:gd name="connsiteX2839" fmla="*/ 4552027 w 6187971"/>
              <a:gd name="connsiteY2839" fmla="*/ 1550927 h 5955635"/>
              <a:gd name="connsiteX2840" fmla="*/ 4206285 w 6187971"/>
              <a:gd name="connsiteY2840" fmla="*/ 1241535 h 5955635"/>
              <a:gd name="connsiteX2841" fmla="*/ 4017916 w 6187971"/>
              <a:gd name="connsiteY2841" fmla="*/ 1092106 h 5955635"/>
              <a:gd name="connsiteX2842" fmla="*/ 3766634 w 6187971"/>
              <a:gd name="connsiteY2842" fmla="*/ 950252 h 5955635"/>
              <a:gd name="connsiteX2843" fmla="*/ 2533034 w 6187971"/>
              <a:gd name="connsiteY2843" fmla="*/ 924406 h 5955635"/>
              <a:gd name="connsiteX2844" fmla="*/ 2362177 w 6187971"/>
              <a:gd name="connsiteY2844" fmla="*/ 966775 h 5955635"/>
              <a:gd name="connsiteX2845" fmla="*/ 2692688 w 6187971"/>
              <a:gd name="connsiteY2845" fmla="*/ 857055 h 5955635"/>
              <a:gd name="connsiteX2846" fmla="*/ 2526787 w 6187971"/>
              <a:gd name="connsiteY2846" fmla="*/ 876855 h 5955635"/>
              <a:gd name="connsiteX2847" fmla="*/ 2357128 w 6187971"/>
              <a:gd name="connsiteY2847" fmla="*/ 924834 h 5955635"/>
              <a:gd name="connsiteX2848" fmla="*/ 2195476 w 6187971"/>
              <a:gd name="connsiteY2848" fmla="*/ 982835 h 5955635"/>
              <a:gd name="connsiteX2849" fmla="*/ 2038892 w 6187971"/>
              <a:gd name="connsiteY2849" fmla="*/ 1055397 h 5955635"/>
              <a:gd name="connsiteX2850" fmla="*/ 2051328 w 6187971"/>
              <a:gd name="connsiteY2850" fmla="*/ 1031230 h 5955635"/>
              <a:gd name="connsiteX2851" fmla="*/ 2044919 w 6187971"/>
              <a:gd name="connsiteY2851" fmla="*/ 1028689 h 5955635"/>
              <a:gd name="connsiteX2852" fmla="*/ 1942714 w 6187971"/>
              <a:gd name="connsiteY2852" fmla="*/ 1072034 h 5955635"/>
              <a:gd name="connsiteX2853" fmla="*/ 1659433 w 6187971"/>
              <a:gd name="connsiteY2853" fmla="*/ 1265523 h 5955635"/>
              <a:gd name="connsiteX2854" fmla="*/ 1591162 w 6187971"/>
              <a:gd name="connsiteY2854" fmla="*/ 1293796 h 5955635"/>
              <a:gd name="connsiteX2855" fmla="*/ 1530900 w 6187971"/>
              <a:gd name="connsiteY2855" fmla="*/ 1332091 h 5955635"/>
              <a:gd name="connsiteX2856" fmla="*/ 1480860 w 6187971"/>
              <a:gd name="connsiteY2856" fmla="*/ 1363313 h 5955635"/>
              <a:gd name="connsiteX2857" fmla="*/ 1469896 w 6187971"/>
              <a:gd name="connsiteY2857" fmla="*/ 1366433 h 5955635"/>
              <a:gd name="connsiteX2858" fmla="*/ 1485917 w 6187971"/>
              <a:gd name="connsiteY2858" fmla="*/ 1349400 h 5955635"/>
              <a:gd name="connsiteX2859" fmla="*/ 1574268 w 6187971"/>
              <a:gd name="connsiteY2859" fmla="*/ 1266943 h 5955635"/>
              <a:gd name="connsiteX2860" fmla="*/ 1710085 w 6187971"/>
              <a:gd name="connsiteY2860" fmla="*/ 1153153 h 5955635"/>
              <a:gd name="connsiteX2861" fmla="*/ 1853295 w 6187971"/>
              <a:gd name="connsiteY2861" fmla="*/ 1051913 h 5955635"/>
              <a:gd name="connsiteX2862" fmla="*/ 1870349 w 6187971"/>
              <a:gd name="connsiteY2862" fmla="*/ 1043559 h 5955635"/>
              <a:gd name="connsiteX2863" fmla="*/ 2165426 w 6187971"/>
              <a:gd name="connsiteY2863" fmla="*/ 881616 h 5955635"/>
              <a:gd name="connsiteX2864" fmla="*/ 2321799 w 6187971"/>
              <a:gd name="connsiteY2864" fmla="*/ 819950 h 5955635"/>
              <a:gd name="connsiteX2865" fmla="*/ 2427971 w 6187971"/>
              <a:gd name="connsiteY2865" fmla="*/ 787847 h 5955635"/>
              <a:gd name="connsiteX2866" fmla="*/ 2380636 w 6187971"/>
              <a:gd name="connsiteY2866" fmla="*/ 803258 h 5955635"/>
              <a:gd name="connsiteX2867" fmla="*/ 2340778 w 6187971"/>
              <a:gd name="connsiteY2867" fmla="*/ 820604 h 5955635"/>
              <a:gd name="connsiteX2868" fmla="*/ 2336273 w 6187971"/>
              <a:gd name="connsiteY2868" fmla="*/ 821566 h 5955635"/>
              <a:gd name="connsiteX2869" fmla="*/ 2205963 w 6187971"/>
              <a:gd name="connsiteY2869" fmla="*/ 872955 h 5955635"/>
              <a:gd name="connsiteX2870" fmla="*/ 2201459 w 6187971"/>
              <a:gd name="connsiteY2870" fmla="*/ 873917 h 5955635"/>
              <a:gd name="connsiteX2871" fmla="*/ 2202421 w 6187971"/>
              <a:gd name="connsiteY2871" fmla="*/ 878421 h 5955635"/>
              <a:gd name="connsiteX2872" fmla="*/ 2211429 w 6187971"/>
              <a:gd name="connsiteY2872" fmla="*/ 876496 h 5955635"/>
              <a:gd name="connsiteX2873" fmla="*/ 2337236 w 6187971"/>
              <a:gd name="connsiteY2873" fmla="*/ 826071 h 5955635"/>
              <a:gd name="connsiteX2874" fmla="*/ 2342703 w 6187971"/>
              <a:gd name="connsiteY2874" fmla="*/ 829613 h 5955635"/>
              <a:gd name="connsiteX2875" fmla="*/ 2347207 w 6187971"/>
              <a:gd name="connsiteY2875" fmla="*/ 828650 h 5955635"/>
              <a:gd name="connsiteX2876" fmla="*/ 2346245 w 6187971"/>
              <a:gd name="connsiteY2876" fmla="*/ 824146 h 5955635"/>
              <a:gd name="connsiteX2877" fmla="*/ 2437943 w 6187971"/>
              <a:gd name="connsiteY2877" fmla="*/ 790426 h 5955635"/>
              <a:gd name="connsiteX2878" fmla="*/ 2455960 w 6187971"/>
              <a:gd name="connsiteY2878" fmla="*/ 786577 h 5955635"/>
              <a:gd name="connsiteX2879" fmla="*/ 2464967 w 6187971"/>
              <a:gd name="connsiteY2879" fmla="*/ 784653 h 5955635"/>
              <a:gd name="connsiteX2880" fmla="*/ 2464313 w 6187971"/>
              <a:gd name="connsiteY2880" fmla="*/ 803631 h 5955635"/>
              <a:gd name="connsiteX2881" fmla="*/ 2450800 w 6187971"/>
              <a:gd name="connsiteY2881" fmla="*/ 806518 h 5955635"/>
              <a:gd name="connsiteX2882" fmla="*/ 2420234 w 6187971"/>
              <a:gd name="connsiteY2882" fmla="*/ 817758 h 5955635"/>
              <a:gd name="connsiteX2883" fmla="*/ 2415730 w 6187971"/>
              <a:gd name="connsiteY2883" fmla="*/ 818720 h 5955635"/>
              <a:gd name="connsiteX2884" fmla="*/ 2403180 w 6187971"/>
              <a:gd name="connsiteY2884" fmla="*/ 826111 h 5955635"/>
              <a:gd name="connsiteX2885" fmla="*/ 2398676 w 6187971"/>
              <a:gd name="connsiteY2885" fmla="*/ 827073 h 5955635"/>
              <a:gd name="connsiteX2886" fmla="*/ 2404142 w 6187971"/>
              <a:gd name="connsiteY2886" fmla="*/ 830615 h 5955635"/>
              <a:gd name="connsiteX2887" fmla="*/ 2416693 w 6187971"/>
              <a:gd name="connsiteY2887" fmla="*/ 823224 h 5955635"/>
              <a:gd name="connsiteX2888" fmla="*/ 2421196 w 6187971"/>
              <a:gd name="connsiteY2888" fmla="*/ 822262 h 5955635"/>
              <a:gd name="connsiteX2889" fmla="*/ 2417655 w 6187971"/>
              <a:gd name="connsiteY2889" fmla="*/ 827728 h 5955635"/>
              <a:gd name="connsiteX2890" fmla="*/ 2422158 w 6187971"/>
              <a:gd name="connsiteY2890" fmla="*/ 826766 h 5955635"/>
              <a:gd name="connsiteX2891" fmla="*/ 2431167 w 6187971"/>
              <a:gd name="connsiteY2891" fmla="*/ 824841 h 5955635"/>
              <a:gd name="connsiteX2892" fmla="*/ 2430205 w 6187971"/>
              <a:gd name="connsiteY2892" fmla="*/ 820337 h 5955635"/>
              <a:gd name="connsiteX2893" fmla="*/ 2447259 w 6187971"/>
              <a:gd name="connsiteY2893" fmla="*/ 811984 h 5955635"/>
              <a:gd name="connsiteX2894" fmla="*/ 2469779 w 6187971"/>
              <a:gd name="connsiteY2894" fmla="*/ 807172 h 5955635"/>
              <a:gd name="connsiteX2895" fmla="*/ 2492299 w 6187971"/>
              <a:gd name="connsiteY2895" fmla="*/ 802361 h 5955635"/>
              <a:gd name="connsiteX2896" fmla="*/ 2500345 w 6187971"/>
              <a:gd name="connsiteY2896" fmla="*/ 795933 h 5955635"/>
              <a:gd name="connsiteX2897" fmla="*/ 2491337 w 6187971"/>
              <a:gd name="connsiteY2897" fmla="*/ 797858 h 5955635"/>
              <a:gd name="connsiteX2898" fmla="*/ 2473321 w 6187971"/>
              <a:gd name="connsiteY2898" fmla="*/ 801707 h 5955635"/>
              <a:gd name="connsiteX2899" fmla="*/ 2478479 w 6187971"/>
              <a:gd name="connsiteY2899" fmla="*/ 781766 h 5955635"/>
              <a:gd name="connsiteX2900" fmla="*/ 2477517 w 6187971"/>
              <a:gd name="connsiteY2900" fmla="*/ 777261 h 5955635"/>
              <a:gd name="connsiteX2901" fmla="*/ 2486526 w 6187971"/>
              <a:gd name="connsiteY2901" fmla="*/ 775337 h 5955635"/>
              <a:gd name="connsiteX2902" fmla="*/ 2490068 w 6187971"/>
              <a:gd name="connsiteY2902" fmla="*/ 769870 h 5955635"/>
              <a:gd name="connsiteX2903" fmla="*/ 2484601 w 6187971"/>
              <a:gd name="connsiteY2903" fmla="*/ 766329 h 5955635"/>
              <a:gd name="connsiteX2904" fmla="*/ 4722193 w 6187971"/>
              <a:gd name="connsiteY2904" fmla="*/ 185911 h 5955635"/>
              <a:gd name="connsiteX2905" fmla="*/ 4809446 w 6187971"/>
              <a:gd name="connsiteY2905" fmla="*/ 213679 h 5955635"/>
              <a:gd name="connsiteX2906" fmla="*/ 4801514 w 6187971"/>
              <a:gd name="connsiteY2906" fmla="*/ 217645 h 5955635"/>
              <a:gd name="connsiteX2907" fmla="*/ 4841174 w 6187971"/>
              <a:gd name="connsiteY2907" fmla="*/ 225579 h 5955635"/>
              <a:gd name="connsiteX2908" fmla="*/ 4849106 w 6187971"/>
              <a:gd name="connsiteY2908" fmla="*/ 241446 h 5955635"/>
              <a:gd name="connsiteX2909" fmla="*/ 4928427 w 6187971"/>
              <a:gd name="connsiteY2909" fmla="*/ 277147 h 5955635"/>
              <a:gd name="connsiteX2910" fmla="*/ 4948258 w 6187971"/>
              <a:gd name="connsiteY2910" fmla="*/ 285081 h 5955635"/>
              <a:gd name="connsiteX2911" fmla="*/ 5126730 w 6187971"/>
              <a:gd name="connsiteY2911" fmla="*/ 392184 h 5955635"/>
              <a:gd name="connsiteX2912" fmla="*/ 5178288 w 6187971"/>
              <a:gd name="connsiteY2912" fmla="*/ 427885 h 5955635"/>
              <a:gd name="connsiteX2913" fmla="*/ 5213983 w 6187971"/>
              <a:gd name="connsiteY2913" fmla="*/ 443752 h 5955635"/>
              <a:gd name="connsiteX2914" fmla="*/ 5213984 w 6187971"/>
              <a:gd name="connsiteY2914" fmla="*/ 455652 h 5955635"/>
              <a:gd name="connsiteX2915" fmla="*/ 5091035 w 6187971"/>
              <a:gd name="connsiteY2915" fmla="*/ 380284 h 5955635"/>
              <a:gd name="connsiteX2916" fmla="*/ 5083103 w 6187971"/>
              <a:gd name="connsiteY2916" fmla="*/ 380284 h 5955635"/>
              <a:gd name="connsiteX2917" fmla="*/ 5091036 w 6187971"/>
              <a:gd name="connsiteY2917" fmla="*/ 384250 h 5955635"/>
              <a:gd name="connsiteX2918" fmla="*/ 5098968 w 6187971"/>
              <a:gd name="connsiteY2918" fmla="*/ 392184 h 5955635"/>
              <a:gd name="connsiteX2919" fmla="*/ 5091035 w 6187971"/>
              <a:gd name="connsiteY2919" fmla="*/ 388217 h 5955635"/>
              <a:gd name="connsiteX2920" fmla="*/ 5087069 w 6187971"/>
              <a:gd name="connsiteY2920" fmla="*/ 388217 h 5955635"/>
              <a:gd name="connsiteX2921" fmla="*/ 5217950 w 6187971"/>
              <a:gd name="connsiteY2921" fmla="*/ 479453 h 5955635"/>
              <a:gd name="connsiteX2922" fmla="*/ 5348829 w 6187971"/>
              <a:gd name="connsiteY2922" fmla="*/ 574656 h 5955635"/>
              <a:gd name="connsiteX2923" fmla="*/ 5376592 w 6187971"/>
              <a:gd name="connsiteY2923" fmla="*/ 590523 h 5955635"/>
              <a:gd name="connsiteX2924" fmla="*/ 5471777 w 6187971"/>
              <a:gd name="connsiteY2924" fmla="*/ 669858 h 5955635"/>
              <a:gd name="connsiteX2925" fmla="*/ 5487641 w 6187971"/>
              <a:gd name="connsiteY2925" fmla="*/ 661925 h 5955635"/>
              <a:gd name="connsiteX2926" fmla="*/ 5511437 w 6187971"/>
              <a:gd name="connsiteY2926" fmla="*/ 673825 h 5955635"/>
              <a:gd name="connsiteX2927" fmla="*/ 5507471 w 6187971"/>
              <a:gd name="connsiteY2927" fmla="*/ 669858 h 5955635"/>
              <a:gd name="connsiteX2928" fmla="*/ 5507471 w 6187971"/>
              <a:gd name="connsiteY2928" fmla="*/ 665891 h 5955635"/>
              <a:gd name="connsiteX2929" fmla="*/ 5515404 w 6187971"/>
              <a:gd name="connsiteY2929" fmla="*/ 673825 h 5955635"/>
              <a:gd name="connsiteX2930" fmla="*/ 5519369 w 6187971"/>
              <a:gd name="connsiteY2930" fmla="*/ 677792 h 5955635"/>
              <a:gd name="connsiteX2931" fmla="*/ 5562995 w 6187971"/>
              <a:gd name="connsiteY2931" fmla="*/ 701593 h 5955635"/>
              <a:gd name="connsiteX2932" fmla="*/ 5626452 w 6187971"/>
              <a:gd name="connsiteY2932" fmla="*/ 765061 h 5955635"/>
              <a:gd name="connsiteX2933" fmla="*/ 5610589 w 6187971"/>
              <a:gd name="connsiteY2933" fmla="*/ 757128 h 5955635"/>
              <a:gd name="connsiteX2934" fmla="*/ 5614555 w 6187971"/>
              <a:gd name="connsiteY2934" fmla="*/ 761094 h 5955635"/>
              <a:gd name="connsiteX2935" fmla="*/ 5618521 w 6187971"/>
              <a:gd name="connsiteY2935" fmla="*/ 769028 h 5955635"/>
              <a:gd name="connsiteX2936" fmla="*/ 5614555 w 6187971"/>
              <a:gd name="connsiteY2936" fmla="*/ 765061 h 5955635"/>
              <a:gd name="connsiteX2937" fmla="*/ 5610588 w 6187971"/>
              <a:gd name="connsiteY2937" fmla="*/ 765061 h 5955635"/>
              <a:gd name="connsiteX2938" fmla="*/ 5630418 w 6187971"/>
              <a:gd name="connsiteY2938" fmla="*/ 792829 h 5955635"/>
              <a:gd name="connsiteX2939" fmla="*/ 5590759 w 6187971"/>
              <a:gd name="connsiteY2939" fmla="*/ 765061 h 5955635"/>
              <a:gd name="connsiteX2940" fmla="*/ 5594724 w 6187971"/>
              <a:gd name="connsiteY2940" fmla="*/ 769028 h 5955635"/>
              <a:gd name="connsiteX2941" fmla="*/ 5602657 w 6187971"/>
              <a:gd name="connsiteY2941" fmla="*/ 776961 h 5955635"/>
              <a:gd name="connsiteX2942" fmla="*/ 5598690 w 6187971"/>
              <a:gd name="connsiteY2942" fmla="*/ 776961 h 5955635"/>
              <a:gd name="connsiteX2943" fmla="*/ 5594725 w 6187971"/>
              <a:gd name="connsiteY2943" fmla="*/ 772995 h 5955635"/>
              <a:gd name="connsiteX2944" fmla="*/ 5614555 w 6187971"/>
              <a:gd name="connsiteY2944" fmla="*/ 796795 h 5955635"/>
              <a:gd name="connsiteX2945" fmla="*/ 5729570 w 6187971"/>
              <a:gd name="connsiteY2945" fmla="*/ 907865 h 5955635"/>
              <a:gd name="connsiteX2946" fmla="*/ 5757333 w 6187971"/>
              <a:gd name="connsiteY2946" fmla="*/ 943566 h 5955635"/>
              <a:gd name="connsiteX2947" fmla="*/ 5856484 w 6187971"/>
              <a:gd name="connsiteY2947" fmla="*/ 1058602 h 5955635"/>
              <a:gd name="connsiteX2948" fmla="*/ 5908043 w 6187971"/>
              <a:gd name="connsiteY2948" fmla="*/ 1133972 h 5955635"/>
              <a:gd name="connsiteX2949" fmla="*/ 5908042 w 6187971"/>
              <a:gd name="connsiteY2949" fmla="*/ 1137938 h 5955635"/>
              <a:gd name="connsiteX2950" fmla="*/ 5912009 w 6187971"/>
              <a:gd name="connsiteY2950" fmla="*/ 1141905 h 5955635"/>
              <a:gd name="connsiteX2951" fmla="*/ 5915975 w 6187971"/>
              <a:gd name="connsiteY2951" fmla="*/ 1149838 h 5955635"/>
              <a:gd name="connsiteX2952" fmla="*/ 5912008 w 6187971"/>
              <a:gd name="connsiteY2952" fmla="*/ 1145872 h 5955635"/>
              <a:gd name="connsiteX2953" fmla="*/ 5908042 w 6187971"/>
              <a:gd name="connsiteY2953" fmla="*/ 1141905 h 5955635"/>
              <a:gd name="connsiteX2954" fmla="*/ 5935805 w 6187971"/>
              <a:gd name="connsiteY2954" fmla="*/ 1185539 h 5955635"/>
              <a:gd name="connsiteX2955" fmla="*/ 5931839 w 6187971"/>
              <a:gd name="connsiteY2955" fmla="*/ 1205373 h 5955635"/>
              <a:gd name="connsiteX2956" fmla="*/ 6054787 w 6187971"/>
              <a:gd name="connsiteY2956" fmla="*/ 1391812 h 5955635"/>
              <a:gd name="connsiteX2957" fmla="*/ 6110311 w 6187971"/>
              <a:gd name="connsiteY2957" fmla="*/ 1530649 h 5955635"/>
              <a:gd name="connsiteX2958" fmla="*/ 6118243 w 6187971"/>
              <a:gd name="connsiteY2958" fmla="*/ 1550483 h 5955635"/>
              <a:gd name="connsiteX2959" fmla="*/ 6157904 w 6187971"/>
              <a:gd name="connsiteY2959" fmla="*/ 1633786 h 5955635"/>
              <a:gd name="connsiteX2960" fmla="*/ 6177734 w 6187971"/>
              <a:gd name="connsiteY2960" fmla="*/ 1709154 h 5955635"/>
              <a:gd name="connsiteX2961" fmla="*/ 6153938 w 6187971"/>
              <a:gd name="connsiteY2961" fmla="*/ 1669486 h 5955635"/>
              <a:gd name="connsiteX2962" fmla="*/ 6134108 w 6187971"/>
              <a:gd name="connsiteY2962" fmla="*/ 1621885 h 5955635"/>
              <a:gd name="connsiteX2963" fmla="*/ 6130142 w 6187971"/>
              <a:gd name="connsiteY2963" fmla="*/ 1590151 h 5955635"/>
              <a:gd name="connsiteX2964" fmla="*/ 6090481 w 6187971"/>
              <a:gd name="connsiteY2964" fmla="*/ 1514782 h 5955635"/>
              <a:gd name="connsiteX2965" fmla="*/ 6082549 w 6187971"/>
              <a:gd name="connsiteY2965" fmla="*/ 1487014 h 5955635"/>
              <a:gd name="connsiteX2966" fmla="*/ 6074617 w 6187971"/>
              <a:gd name="connsiteY2966" fmla="*/ 1487014 h 5955635"/>
              <a:gd name="connsiteX2967" fmla="*/ 6019092 w 6187971"/>
              <a:gd name="connsiteY2967" fmla="*/ 1383878 h 5955635"/>
              <a:gd name="connsiteX2968" fmla="*/ 5959602 w 6187971"/>
              <a:gd name="connsiteY2968" fmla="*/ 1272808 h 5955635"/>
              <a:gd name="connsiteX2969" fmla="*/ 5963568 w 6187971"/>
              <a:gd name="connsiteY2969" fmla="*/ 1264875 h 5955635"/>
              <a:gd name="connsiteX2970" fmla="*/ 5900111 w 6187971"/>
              <a:gd name="connsiteY2970" fmla="*/ 1181572 h 5955635"/>
              <a:gd name="connsiteX2971" fmla="*/ 5868382 w 6187971"/>
              <a:gd name="connsiteY2971" fmla="*/ 1130005 h 5955635"/>
              <a:gd name="connsiteX2972" fmla="*/ 5864416 w 6187971"/>
              <a:gd name="connsiteY2972" fmla="*/ 1133972 h 5955635"/>
              <a:gd name="connsiteX2973" fmla="*/ 5828722 w 6187971"/>
              <a:gd name="connsiteY2973" fmla="*/ 1086370 h 5955635"/>
              <a:gd name="connsiteX2974" fmla="*/ 5824755 w 6187971"/>
              <a:gd name="connsiteY2974" fmla="*/ 1066536 h 5955635"/>
              <a:gd name="connsiteX2975" fmla="*/ 5860450 w 6187971"/>
              <a:gd name="connsiteY2975" fmla="*/ 1078437 h 5955635"/>
              <a:gd name="connsiteX2976" fmla="*/ 5789061 w 6187971"/>
              <a:gd name="connsiteY2976" fmla="*/ 995134 h 5955635"/>
              <a:gd name="connsiteX2977" fmla="*/ 5789061 w 6187971"/>
              <a:gd name="connsiteY2977" fmla="*/ 999101 h 5955635"/>
              <a:gd name="connsiteX2978" fmla="*/ 5793027 w 6187971"/>
              <a:gd name="connsiteY2978" fmla="*/ 1007034 h 5955635"/>
              <a:gd name="connsiteX2979" fmla="*/ 5785095 w 6187971"/>
              <a:gd name="connsiteY2979" fmla="*/ 999101 h 5955635"/>
              <a:gd name="connsiteX2980" fmla="*/ 5765264 w 6187971"/>
              <a:gd name="connsiteY2980" fmla="*/ 975300 h 5955635"/>
              <a:gd name="connsiteX2981" fmla="*/ 5757332 w 6187971"/>
              <a:gd name="connsiteY2981" fmla="*/ 971334 h 5955635"/>
              <a:gd name="connsiteX2982" fmla="*/ 5757333 w 6187971"/>
              <a:gd name="connsiteY2982" fmla="*/ 967367 h 5955635"/>
              <a:gd name="connsiteX2983" fmla="*/ 5757333 w 6187971"/>
              <a:gd name="connsiteY2983" fmla="*/ 963400 h 5955635"/>
              <a:gd name="connsiteX2984" fmla="*/ 5761298 w 6187971"/>
              <a:gd name="connsiteY2984" fmla="*/ 967367 h 5955635"/>
              <a:gd name="connsiteX2985" fmla="*/ 5749401 w 6187971"/>
              <a:gd name="connsiteY2985" fmla="*/ 967367 h 5955635"/>
              <a:gd name="connsiteX2986" fmla="*/ 5737502 w 6187971"/>
              <a:gd name="connsiteY2986" fmla="*/ 963400 h 5955635"/>
              <a:gd name="connsiteX2987" fmla="*/ 5741469 w 6187971"/>
              <a:gd name="connsiteY2987" fmla="*/ 983234 h 5955635"/>
              <a:gd name="connsiteX2988" fmla="*/ 5705773 w 6187971"/>
              <a:gd name="connsiteY2988" fmla="*/ 955466 h 5955635"/>
              <a:gd name="connsiteX2989" fmla="*/ 5674045 w 6187971"/>
              <a:gd name="connsiteY2989" fmla="*/ 919765 h 5955635"/>
              <a:gd name="connsiteX2990" fmla="*/ 5705774 w 6187971"/>
              <a:gd name="connsiteY2990" fmla="*/ 935633 h 5955635"/>
              <a:gd name="connsiteX2991" fmla="*/ 5697842 w 6187971"/>
              <a:gd name="connsiteY2991" fmla="*/ 915799 h 5955635"/>
              <a:gd name="connsiteX2992" fmla="*/ 5678012 w 6187971"/>
              <a:gd name="connsiteY2992" fmla="*/ 899931 h 5955635"/>
              <a:gd name="connsiteX2993" fmla="*/ 5523336 w 6187971"/>
              <a:gd name="connsiteY2993" fmla="*/ 749194 h 5955635"/>
              <a:gd name="connsiteX2994" fmla="*/ 5495573 w 6187971"/>
              <a:gd name="connsiteY2994" fmla="*/ 725393 h 5955635"/>
              <a:gd name="connsiteX2995" fmla="*/ 5455913 w 6187971"/>
              <a:gd name="connsiteY2995" fmla="*/ 689692 h 5955635"/>
              <a:gd name="connsiteX2996" fmla="*/ 5447981 w 6187971"/>
              <a:gd name="connsiteY2996" fmla="*/ 689692 h 5955635"/>
              <a:gd name="connsiteX2997" fmla="*/ 5376591 w 6187971"/>
              <a:gd name="connsiteY2997" fmla="*/ 634157 h 5955635"/>
              <a:gd name="connsiteX2998" fmla="*/ 5317100 w 6187971"/>
              <a:gd name="connsiteY2998" fmla="*/ 582589 h 5955635"/>
              <a:gd name="connsiteX2999" fmla="*/ 5313135 w 6187971"/>
              <a:gd name="connsiteY2999" fmla="*/ 598456 h 5955635"/>
              <a:gd name="connsiteX3000" fmla="*/ 5301237 w 6187971"/>
              <a:gd name="connsiteY3000" fmla="*/ 594489 h 5955635"/>
              <a:gd name="connsiteX3001" fmla="*/ 5249678 w 6187971"/>
              <a:gd name="connsiteY3001" fmla="*/ 554822 h 5955635"/>
              <a:gd name="connsiteX3002" fmla="*/ 5249677 w 6187971"/>
              <a:gd name="connsiteY3002" fmla="*/ 546888 h 5955635"/>
              <a:gd name="connsiteX3003" fmla="*/ 5273474 w 6187971"/>
              <a:gd name="connsiteY3003" fmla="*/ 554822 h 5955635"/>
              <a:gd name="connsiteX3004" fmla="*/ 5206051 w 6187971"/>
              <a:gd name="connsiteY3004" fmla="*/ 503254 h 5955635"/>
              <a:gd name="connsiteX3005" fmla="*/ 5142594 w 6187971"/>
              <a:gd name="connsiteY3005" fmla="*/ 455652 h 5955635"/>
              <a:gd name="connsiteX3006" fmla="*/ 5015681 w 6187971"/>
              <a:gd name="connsiteY3006" fmla="*/ 380283 h 5955635"/>
              <a:gd name="connsiteX3007" fmla="*/ 5007749 w 6187971"/>
              <a:gd name="connsiteY3007" fmla="*/ 392184 h 5955635"/>
              <a:gd name="connsiteX3008" fmla="*/ 4983952 w 6187971"/>
              <a:gd name="connsiteY3008" fmla="*/ 380284 h 5955635"/>
              <a:gd name="connsiteX3009" fmla="*/ 4991884 w 6187971"/>
              <a:gd name="connsiteY3009" fmla="*/ 364416 h 5955635"/>
              <a:gd name="connsiteX3010" fmla="*/ 4916529 w 6187971"/>
              <a:gd name="connsiteY3010" fmla="*/ 328715 h 5955635"/>
              <a:gd name="connsiteX3011" fmla="*/ 4674600 w 6187971"/>
              <a:gd name="connsiteY3011" fmla="*/ 213679 h 5955635"/>
              <a:gd name="connsiteX3012" fmla="*/ 4761853 w 6187971"/>
              <a:gd name="connsiteY3012" fmla="*/ 229546 h 5955635"/>
              <a:gd name="connsiteX3013" fmla="*/ 4900665 w 6187971"/>
              <a:gd name="connsiteY3013" fmla="*/ 289047 h 5955635"/>
              <a:gd name="connsiteX3014" fmla="*/ 4892733 w 6187971"/>
              <a:gd name="connsiteY3014" fmla="*/ 285081 h 5955635"/>
              <a:gd name="connsiteX3015" fmla="*/ 4904631 w 6187971"/>
              <a:gd name="connsiteY3015" fmla="*/ 285081 h 5955635"/>
              <a:gd name="connsiteX3016" fmla="*/ 4908597 w 6187971"/>
              <a:gd name="connsiteY3016" fmla="*/ 285081 h 5955635"/>
              <a:gd name="connsiteX3017" fmla="*/ 4785650 w 6187971"/>
              <a:gd name="connsiteY3017" fmla="*/ 217645 h 5955635"/>
              <a:gd name="connsiteX3018" fmla="*/ 4722193 w 6187971"/>
              <a:gd name="connsiteY3018" fmla="*/ 185911 h 5955635"/>
              <a:gd name="connsiteX3019" fmla="*/ 1947650 w 6187971"/>
              <a:gd name="connsiteY3019" fmla="*/ 777856 h 5955635"/>
              <a:gd name="connsiteX3020" fmla="*/ 1935362 w 6187971"/>
              <a:gd name="connsiteY3020" fmla="*/ 791245 h 5955635"/>
              <a:gd name="connsiteX3021" fmla="*/ 1909737 w 6187971"/>
              <a:gd name="connsiteY3021" fmla="*/ 809082 h 5955635"/>
              <a:gd name="connsiteX3022" fmla="*/ 1904271 w 6187971"/>
              <a:gd name="connsiteY3022" fmla="*/ 805540 h 5955635"/>
              <a:gd name="connsiteX3023" fmla="*/ 1846987 w 6187971"/>
              <a:gd name="connsiteY3023" fmla="*/ 846036 h 5955635"/>
              <a:gd name="connsiteX3024" fmla="*/ 1850529 w 6187971"/>
              <a:gd name="connsiteY3024" fmla="*/ 840570 h 5955635"/>
              <a:gd name="connsiteX3025" fmla="*/ 1787779 w 6187971"/>
              <a:gd name="connsiteY3025" fmla="*/ 877524 h 5955635"/>
              <a:gd name="connsiteX3026" fmla="*/ 1784238 w 6187971"/>
              <a:gd name="connsiteY3026" fmla="*/ 882991 h 5955635"/>
              <a:gd name="connsiteX3027" fmla="*/ 1797750 w 6187971"/>
              <a:gd name="connsiteY3027" fmla="*/ 880104 h 5955635"/>
              <a:gd name="connsiteX3028" fmla="*/ 1770316 w 6187971"/>
              <a:gd name="connsiteY3028" fmla="*/ 897739 h 5955635"/>
              <a:gd name="connsiteX3029" fmla="*/ 1753457 w 6187971"/>
              <a:gd name="connsiteY3029" fmla="*/ 912815 h 5955635"/>
              <a:gd name="connsiteX3030" fmla="*/ 1753020 w 6187971"/>
              <a:gd name="connsiteY3030" fmla="*/ 913030 h 5955635"/>
              <a:gd name="connsiteX3031" fmla="*/ 1753224 w 6187971"/>
              <a:gd name="connsiteY3031" fmla="*/ 903157 h 5955635"/>
              <a:gd name="connsiteX3032" fmla="*/ 1742083 w 6187971"/>
              <a:gd name="connsiteY3032" fmla="*/ 906126 h 5955635"/>
              <a:gd name="connsiteX3033" fmla="*/ 1743445 w 6187971"/>
              <a:gd name="connsiteY3033" fmla="*/ 915254 h 5955635"/>
              <a:gd name="connsiteX3034" fmla="*/ 1742879 w 6187971"/>
              <a:gd name="connsiteY3034" fmla="*/ 918021 h 5955635"/>
              <a:gd name="connsiteX3035" fmla="*/ 1735613 w 6187971"/>
              <a:gd name="connsiteY3035" fmla="*/ 921596 h 5955635"/>
              <a:gd name="connsiteX3036" fmla="*/ 1666447 w 6187971"/>
              <a:gd name="connsiteY3036" fmla="*/ 941384 h 5955635"/>
              <a:gd name="connsiteX3037" fmla="*/ 1730595 w 6187971"/>
              <a:gd name="connsiteY3037" fmla="*/ 884660 h 5955635"/>
              <a:gd name="connsiteX3038" fmla="*/ 1900144 w 6187971"/>
              <a:gd name="connsiteY3038" fmla="*/ 799552 h 5955635"/>
              <a:gd name="connsiteX3039" fmla="*/ 1932099 w 6187971"/>
              <a:gd name="connsiteY3039" fmla="*/ 782795 h 5955635"/>
              <a:gd name="connsiteX3040" fmla="*/ 2248188 w 6187971"/>
              <a:gd name="connsiteY3040" fmla="*/ 634910 h 5955635"/>
              <a:gd name="connsiteX3041" fmla="*/ 2249855 w 6187971"/>
              <a:gd name="connsiteY3041" fmla="*/ 637515 h 5955635"/>
              <a:gd name="connsiteX3042" fmla="*/ 2245351 w 6187971"/>
              <a:gd name="connsiteY3042" fmla="*/ 638477 h 5955635"/>
              <a:gd name="connsiteX3043" fmla="*/ 2237306 w 6187971"/>
              <a:gd name="connsiteY3043" fmla="*/ 644906 h 5955635"/>
              <a:gd name="connsiteX3044" fmla="*/ 2241810 w 6187971"/>
              <a:gd name="connsiteY3044" fmla="*/ 643944 h 5955635"/>
              <a:gd name="connsiteX3045" fmla="*/ 2246313 w 6187971"/>
              <a:gd name="connsiteY3045" fmla="*/ 642981 h 5955635"/>
              <a:gd name="connsiteX3046" fmla="*/ 2139485 w 6187971"/>
              <a:gd name="connsiteY3046" fmla="*/ 694062 h 5955635"/>
              <a:gd name="connsiteX3047" fmla="*/ 2105648 w 6187971"/>
              <a:gd name="connsiteY3047" fmla="*/ 704456 h 5955635"/>
              <a:gd name="connsiteX3048" fmla="*/ 2080196 w 6187971"/>
              <a:gd name="connsiteY3048" fmla="*/ 714942 h 5955635"/>
              <a:gd name="connsiteX3049" fmla="*/ 2084254 w 6187971"/>
              <a:gd name="connsiteY3049" fmla="*/ 709377 h 5955635"/>
              <a:gd name="connsiteX3050" fmla="*/ 2119532 w 6187971"/>
              <a:gd name="connsiteY3050" fmla="*/ 682286 h 5955635"/>
              <a:gd name="connsiteX3051" fmla="*/ 2411064 w 6187971"/>
              <a:gd name="connsiteY3051" fmla="*/ 586743 h 5955635"/>
              <a:gd name="connsiteX3052" fmla="*/ 2413620 w 6187971"/>
              <a:gd name="connsiteY3052" fmla="*/ 588398 h 5955635"/>
              <a:gd name="connsiteX3053" fmla="*/ 2392061 w 6187971"/>
              <a:gd name="connsiteY3053" fmla="*/ 597714 h 5955635"/>
              <a:gd name="connsiteX3054" fmla="*/ 2374045 w 6187971"/>
              <a:gd name="connsiteY3054" fmla="*/ 601563 h 5955635"/>
              <a:gd name="connsiteX3055" fmla="*/ 2338013 w 6187971"/>
              <a:gd name="connsiteY3055" fmla="*/ 609261 h 5955635"/>
              <a:gd name="connsiteX3056" fmla="*/ 2275917 w 6187971"/>
              <a:gd name="connsiteY3056" fmla="*/ 627238 h 5955635"/>
              <a:gd name="connsiteX3057" fmla="*/ 2276204 w 6187971"/>
              <a:gd name="connsiteY3057" fmla="*/ 626130 h 5955635"/>
              <a:gd name="connsiteX3058" fmla="*/ 2387086 w 6187971"/>
              <a:gd name="connsiteY3058" fmla="*/ 592524 h 5955635"/>
              <a:gd name="connsiteX3059" fmla="*/ 2522905 w 6187971"/>
              <a:gd name="connsiteY3059" fmla="*/ 559776 h 5955635"/>
              <a:gd name="connsiteX3060" fmla="*/ 2540871 w 6187971"/>
              <a:gd name="connsiteY3060" fmla="*/ 556503 h 5955635"/>
              <a:gd name="connsiteX3061" fmla="*/ 2502340 w 6187971"/>
              <a:gd name="connsiteY3061" fmla="*/ 564735 h 5955635"/>
              <a:gd name="connsiteX3062" fmla="*/ 2659387 w 6187971"/>
              <a:gd name="connsiteY3062" fmla="*/ 432280 h 5955635"/>
              <a:gd name="connsiteX3063" fmla="*/ 2798433 w 6187971"/>
              <a:gd name="connsiteY3063" fmla="*/ 411539 h 5955635"/>
              <a:gd name="connsiteX3064" fmla="*/ 2817780 w 6187971"/>
              <a:gd name="connsiteY3064" fmla="*/ 409701 h 5955635"/>
              <a:gd name="connsiteX3065" fmla="*/ 2950086 w 6187971"/>
              <a:gd name="connsiteY3065" fmla="*/ 405117 h 5955635"/>
              <a:gd name="connsiteX3066" fmla="*/ 2996187 w 6187971"/>
              <a:gd name="connsiteY3066" fmla="*/ 398934 h 5955635"/>
              <a:gd name="connsiteX3067" fmla="*/ 3005378 w 6187971"/>
              <a:gd name="connsiteY3067" fmla="*/ 391284 h 5955635"/>
              <a:gd name="connsiteX3068" fmla="*/ 3093771 w 6187971"/>
              <a:gd name="connsiteY3068" fmla="*/ 385395 h 5955635"/>
              <a:gd name="connsiteX3069" fmla="*/ 3939070 w 6187971"/>
              <a:gd name="connsiteY3069" fmla="*/ 497975 h 5955635"/>
              <a:gd name="connsiteX3070" fmla="*/ 3925558 w 6187971"/>
              <a:gd name="connsiteY3070" fmla="*/ 500862 h 5955635"/>
              <a:gd name="connsiteX3071" fmla="*/ 4005322 w 6187971"/>
              <a:gd name="connsiteY3071" fmla="*/ 521498 h 5955635"/>
              <a:gd name="connsiteX3072" fmla="*/ 4101485 w 6187971"/>
              <a:gd name="connsiteY3072" fmla="*/ 552759 h 5955635"/>
              <a:gd name="connsiteX3073" fmla="*/ 4157765 w 6187971"/>
              <a:gd name="connsiteY3073" fmla="*/ 573703 h 5955635"/>
              <a:gd name="connsiteX3074" fmla="*/ 4158727 w 6187971"/>
              <a:gd name="connsiteY3074" fmla="*/ 578207 h 5955635"/>
              <a:gd name="connsiteX3075" fmla="*/ 4163231 w 6187971"/>
              <a:gd name="connsiteY3075" fmla="*/ 577244 h 5955635"/>
              <a:gd name="connsiteX3076" fmla="*/ 4168698 w 6187971"/>
              <a:gd name="connsiteY3076" fmla="*/ 580786 h 5955635"/>
              <a:gd name="connsiteX3077" fmla="*/ 4178668 w 6187971"/>
              <a:gd name="connsiteY3077" fmla="*/ 583366 h 5955635"/>
              <a:gd name="connsiteX3078" fmla="*/ 4204075 w 6187971"/>
              <a:gd name="connsiteY3078" fmla="*/ 592066 h 5955635"/>
              <a:gd name="connsiteX3079" fmla="*/ 4286726 w 6187971"/>
              <a:gd name="connsiteY3079" fmla="*/ 626215 h 5955635"/>
              <a:gd name="connsiteX3080" fmla="*/ 4318562 w 6187971"/>
              <a:gd name="connsiteY3080" fmla="*/ 642961 h 5955635"/>
              <a:gd name="connsiteX3081" fmla="*/ 4392203 w 6187971"/>
              <a:gd name="connsiteY3081" fmla="*/ 679034 h 5955635"/>
              <a:gd name="connsiteX3082" fmla="*/ 4387699 w 6187971"/>
              <a:gd name="connsiteY3082" fmla="*/ 679996 h 5955635"/>
              <a:gd name="connsiteX3083" fmla="*/ 4403136 w 6187971"/>
              <a:gd name="connsiteY3083" fmla="*/ 686117 h 5955635"/>
              <a:gd name="connsiteX3084" fmla="*/ 5230091 w 6187971"/>
              <a:gd name="connsiteY3084" fmla="*/ 1338337 h 5955635"/>
              <a:gd name="connsiteX3085" fmla="*/ 5771121 w 6187971"/>
              <a:gd name="connsiteY3085" fmla="*/ 2437834 h 5955635"/>
              <a:gd name="connsiteX3086" fmla="*/ 5762112 w 6187971"/>
              <a:gd name="connsiteY3086" fmla="*/ 2439759 h 5955635"/>
              <a:gd name="connsiteX3087" fmla="*/ 5684663 w 6187971"/>
              <a:gd name="connsiteY3087" fmla="*/ 2319726 h 5955635"/>
              <a:gd name="connsiteX3088" fmla="*/ 5684007 w 6187971"/>
              <a:gd name="connsiteY3088" fmla="*/ 2338705 h 5955635"/>
              <a:gd name="connsiteX3089" fmla="*/ 5657678 w 6187971"/>
              <a:gd name="connsiteY3089" fmla="*/ 2259556 h 5955635"/>
              <a:gd name="connsiteX3090" fmla="*/ 5622648 w 6187971"/>
              <a:gd name="connsiteY3090" fmla="*/ 2205815 h 5955635"/>
              <a:gd name="connsiteX3091" fmla="*/ 5623262 w 6187971"/>
              <a:gd name="connsiteY3091" fmla="*/ 2252780 h 5955635"/>
              <a:gd name="connsiteX3092" fmla="*/ 5617796 w 6187971"/>
              <a:gd name="connsiteY3092" fmla="*/ 2249238 h 5955635"/>
              <a:gd name="connsiteX3093" fmla="*/ 5616834 w 6187971"/>
              <a:gd name="connsiteY3093" fmla="*/ 2244735 h 5955635"/>
              <a:gd name="connsiteX3094" fmla="*/ 5615871 w 6187971"/>
              <a:gd name="connsiteY3094" fmla="*/ 2240230 h 5955635"/>
              <a:gd name="connsiteX3095" fmla="*/ 5613947 w 6187971"/>
              <a:gd name="connsiteY3095" fmla="*/ 2231223 h 5955635"/>
              <a:gd name="connsiteX3096" fmla="*/ 5610406 w 6187971"/>
              <a:gd name="connsiteY3096" fmla="*/ 2236688 h 5955635"/>
              <a:gd name="connsiteX3097" fmla="*/ 5611368 w 6187971"/>
              <a:gd name="connsiteY3097" fmla="*/ 2241193 h 5955635"/>
              <a:gd name="connsiteX3098" fmla="*/ 5612330 w 6187971"/>
              <a:gd name="connsiteY3098" fmla="*/ 2245697 h 5955635"/>
              <a:gd name="connsiteX3099" fmla="*/ 5610713 w 6187971"/>
              <a:gd name="connsiteY3099" fmla="*/ 2260171 h 5955635"/>
              <a:gd name="connsiteX3100" fmla="*/ 5616179 w 6187971"/>
              <a:gd name="connsiteY3100" fmla="*/ 2263712 h 5955635"/>
              <a:gd name="connsiteX3101" fmla="*/ 5615217 w 6187971"/>
              <a:gd name="connsiteY3101" fmla="*/ 2259209 h 5955635"/>
              <a:gd name="connsiteX3102" fmla="*/ 5618758 w 6187971"/>
              <a:gd name="connsiteY3102" fmla="*/ 2253742 h 5955635"/>
              <a:gd name="connsiteX3103" fmla="*/ 5621645 w 6187971"/>
              <a:gd name="connsiteY3103" fmla="*/ 2267254 h 5955635"/>
              <a:gd name="connsiteX3104" fmla="*/ 5622607 w 6187971"/>
              <a:gd name="connsiteY3104" fmla="*/ 2271759 h 5955635"/>
              <a:gd name="connsiteX3105" fmla="*/ 5607785 w 6187971"/>
              <a:gd name="connsiteY3105" fmla="*/ 2312602 h 5955635"/>
              <a:gd name="connsiteX3106" fmla="*/ 5591734 w 6187971"/>
              <a:gd name="connsiteY3106" fmla="*/ 2259516 h 5955635"/>
              <a:gd name="connsiteX3107" fmla="*/ 5577568 w 6187971"/>
              <a:gd name="connsiteY3107" fmla="*/ 2281381 h 5955635"/>
              <a:gd name="connsiteX3108" fmla="*/ 5509432 w 6187971"/>
              <a:gd name="connsiteY3108" fmla="*/ 2182907 h 5955635"/>
              <a:gd name="connsiteX3109" fmla="*/ 5508469 w 6187971"/>
              <a:gd name="connsiteY3109" fmla="*/ 2178402 h 5955635"/>
              <a:gd name="connsiteX3110" fmla="*/ 5506545 w 6187971"/>
              <a:gd name="connsiteY3110" fmla="*/ 2169395 h 5955635"/>
              <a:gd name="connsiteX3111" fmla="*/ 5501079 w 6187971"/>
              <a:gd name="connsiteY3111" fmla="*/ 2165852 h 5955635"/>
              <a:gd name="connsiteX3112" fmla="*/ 5476981 w 6187971"/>
              <a:gd name="connsiteY3112" fmla="*/ 2119196 h 5955635"/>
              <a:gd name="connsiteX3113" fmla="*/ 5468629 w 6187971"/>
              <a:gd name="connsiteY3113" fmla="*/ 2102141 h 5955635"/>
              <a:gd name="connsiteX3114" fmla="*/ 5463162 w 6187971"/>
              <a:gd name="connsiteY3114" fmla="*/ 2098599 h 5955635"/>
              <a:gd name="connsiteX3115" fmla="*/ 5462200 w 6187971"/>
              <a:gd name="connsiteY3115" fmla="*/ 2094096 h 5955635"/>
              <a:gd name="connsiteX3116" fmla="*/ 5457696 w 6187971"/>
              <a:gd name="connsiteY3116" fmla="*/ 2095058 h 5955635"/>
              <a:gd name="connsiteX3117" fmla="*/ 5456733 w 6187971"/>
              <a:gd name="connsiteY3117" fmla="*/ 2090554 h 5955635"/>
              <a:gd name="connsiteX3118" fmla="*/ 5443876 w 6187971"/>
              <a:gd name="connsiteY3118" fmla="*/ 2074462 h 5955635"/>
              <a:gd name="connsiteX3119" fmla="*/ 5442259 w 6187971"/>
              <a:gd name="connsiteY3119" fmla="*/ 2088936 h 5955635"/>
              <a:gd name="connsiteX3120" fmla="*/ 5431327 w 6187971"/>
              <a:gd name="connsiteY3120" fmla="*/ 2081853 h 5955635"/>
              <a:gd name="connsiteX3121" fmla="*/ 5418162 w 6187971"/>
              <a:gd name="connsiteY3121" fmla="*/ 2042279 h 5955635"/>
              <a:gd name="connsiteX3122" fmla="*/ 5359035 w 6187971"/>
              <a:gd name="connsiteY3122" fmla="*/ 1941880 h 5955635"/>
              <a:gd name="connsiteX3123" fmla="*/ 5344253 w 6187971"/>
              <a:gd name="connsiteY3123" fmla="*/ 1916780 h 5955635"/>
              <a:gd name="connsiteX3124" fmla="*/ 5293479 w 6187971"/>
              <a:gd name="connsiteY3124" fmla="*/ 1833435 h 5955635"/>
              <a:gd name="connsiteX3125" fmla="*/ 5290593 w 6187971"/>
              <a:gd name="connsiteY3125" fmla="*/ 1819923 h 5955635"/>
              <a:gd name="connsiteX3126" fmla="*/ 5279659 w 6187971"/>
              <a:gd name="connsiteY3126" fmla="*/ 1812840 h 5955635"/>
              <a:gd name="connsiteX3127" fmla="*/ 5283202 w 6187971"/>
              <a:gd name="connsiteY3127" fmla="*/ 1807373 h 5955635"/>
              <a:gd name="connsiteX3128" fmla="*/ 5242706 w 6187971"/>
              <a:gd name="connsiteY3128" fmla="*/ 1750090 h 5955635"/>
              <a:gd name="connsiteX3129" fmla="*/ 5251713 w 6187971"/>
              <a:gd name="connsiteY3129" fmla="*/ 1748165 h 5955635"/>
              <a:gd name="connsiteX3130" fmla="*/ 5235314 w 6187971"/>
              <a:gd name="connsiteY3130" fmla="*/ 1737540 h 5955635"/>
              <a:gd name="connsiteX3131" fmla="*/ 5215066 w 6187971"/>
              <a:gd name="connsiteY3131" fmla="*/ 1708898 h 5955635"/>
              <a:gd name="connsiteX3132" fmla="*/ 5214104 w 6187971"/>
              <a:gd name="connsiteY3132" fmla="*/ 1704395 h 5955635"/>
              <a:gd name="connsiteX3133" fmla="*/ 5218608 w 6187971"/>
              <a:gd name="connsiteY3133" fmla="*/ 1703433 h 5955635"/>
              <a:gd name="connsiteX3134" fmla="*/ 5223112 w 6187971"/>
              <a:gd name="connsiteY3134" fmla="*/ 1702470 h 5955635"/>
              <a:gd name="connsiteX3135" fmla="*/ 5222150 w 6187971"/>
              <a:gd name="connsiteY3135" fmla="*/ 1697966 h 5955635"/>
              <a:gd name="connsiteX3136" fmla="*/ 5212834 w 6187971"/>
              <a:gd name="connsiteY3136" fmla="*/ 1676408 h 5955635"/>
              <a:gd name="connsiteX3137" fmla="*/ 5217338 w 6187971"/>
              <a:gd name="connsiteY3137" fmla="*/ 1675445 h 5955635"/>
              <a:gd name="connsiteX3138" fmla="*/ 5216376 w 6187971"/>
              <a:gd name="connsiteY3138" fmla="*/ 1670942 h 5955635"/>
              <a:gd name="connsiteX3139" fmla="*/ 5210910 w 6187971"/>
              <a:gd name="connsiteY3139" fmla="*/ 1667400 h 5955635"/>
              <a:gd name="connsiteX3140" fmla="*/ 5156595 w 6187971"/>
              <a:gd name="connsiteY3140" fmla="*/ 1589521 h 5955635"/>
              <a:gd name="connsiteX3141" fmla="*/ 5088767 w 6187971"/>
              <a:gd name="connsiteY3141" fmla="*/ 1514530 h 5955635"/>
              <a:gd name="connsiteX3142" fmla="*/ 5031871 w 6187971"/>
              <a:gd name="connsiteY3142" fmla="*/ 1446621 h 5955635"/>
              <a:gd name="connsiteX3143" fmla="*/ 4977555 w 6187971"/>
              <a:gd name="connsiteY3143" fmla="*/ 1368743 h 5955635"/>
              <a:gd name="connsiteX3144" fmla="*/ 4950224 w 6187971"/>
              <a:gd name="connsiteY3144" fmla="*/ 1351033 h 5955635"/>
              <a:gd name="connsiteX3145" fmla="*/ 4949261 w 6187971"/>
              <a:gd name="connsiteY3145" fmla="*/ 1346529 h 5955635"/>
              <a:gd name="connsiteX3146" fmla="*/ 4942833 w 6187971"/>
              <a:gd name="connsiteY3146" fmla="*/ 1338484 h 5955635"/>
              <a:gd name="connsiteX3147" fmla="*/ 4939291 w 6187971"/>
              <a:gd name="connsiteY3147" fmla="*/ 1343950 h 5955635"/>
              <a:gd name="connsiteX3148" fmla="*/ 4736115 w 6187971"/>
              <a:gd name="connsiteY3148" fmla="*/ 1142457 h 5955635"/>
              <a:gd name="connsiteX3149" fmla="*/ 4735152 w 6187971"/>
              <a:gd name="connsiteY3149" fmla="*/ 1137953 h 5955635"/>
              <a:gd name="connsiteX3150" fmla="*/ 4778882 w 6187971"/>
              <a:gd name="connsiteY3150" fmla="*/ 1166287 h 5955635"/>
              <a:gd name="connsiteX3151" fmla="*/ 4782731 w 6187971"/>
              <a:gd name="connsiteY3151" fmla="*/ 1184304 h 5955635"/>
              <a:gd name="connsiteX3152" fmla="*/ 4821959 w 6187971"/>
              <a:gd name="connsiteY3152" fmla="*/ 1213600 h 5955635"/>
              <a:gd name="connsiteX3153" fmla="*/ 4857643 w 6187971"/>
              <a:gd name="connsiteY3153" fmla="*/ 1248362 h 5955635"/>
              <a:gd name="connsiteX3154" fmla="*/ 4916156 w 6187971"/>
              <a:gd name="connsiteY3154" fmla="*/ 1301797 h 5955635"/>
              <a:gd name="connsiteX3155" fmla="*/ 4953765 w 6187971"/>
              <a:gd name="connsiteY3155" fmla="*/ 1345567 h 5955635"/>
              <a:gd name="connsiteX3156" fmla="*/ 5006812 w 6187971"/>
              <a:gd name="connsiteY3156" fmla="*/ 1395460 h 5955635"/>
              <a:gd name="connsiteX3157" fmla="*/ 5007774 w 6187971"/>
              <a:gd name="connsiteY3157" fmla="*/ 1399963 h 5955635"/>
              <a:gd name="connsiteX3158" fmla="*/ 5008736 w 6187971"/>
              <a:gd name="connsiteY3158" fmla="*/ 1404467 h 5955635"/>
              <a:gd name="connsiteX3159" fmla="*/ 5013240 w 6187971"/>
              <a:gd name="connsiteY3159" fmla="*/ 1403505 h 5955635"/>
              <a:gd name="connsiteX3160" fmla="*/ 5027059 w 6187971"/>
              <a:gd name="connsiteY3160" fmla="*/ 1424100 h 5955635"/>
              <a:gd name="connsiteX3161" fmla="*/ 5028022 w 6187971"/>
              <a:gd name="connsiteY3161" fmla="*/ 1428605 h 5955635"/>
              <a:gd name="connsiteX3162" fmla="*/ 5033488 w 6187971"/>
              <a:gd name="connsiteY3162" fmla="*/ 1432147 h 5955635"/>
              <a:gd name="connsiteX3163" fmla="*/ 5032526 w 6187971"/>
              <a:gd name="connsiteY3163" fmla="*/ 1427642 h 5955635"/>
              <a:gd name="connsiteX3164" fmla="*/ 5074640 w 6187971"/>
              <a:gd name="connsiteY3164" fmla="*/ 1470451 h 5955635"/>
              <a:gd name="connsiteX3165" fmla="*/ 5070135 w 6187971"/>
              <a:gd name="connsiteY3165" fmla="*/ 1471414 h 5955635"/>
              <a:gd name="connsiteX3166" fmla="*/ 5071097 w 6187971"/>
              <a:gd name="connsiteY3166" fmla="*/ 1475917 h 5955635"/>
              <a:gd name="connsiteX3167" fmla="*/ 5076564 w 6187971"/>
              <a:gd name="connsiteY3167" fmla="*/ 1479459 h 5955635"/>
              <a:gd name="connsiteX3168" fmla="*/ 5081068 w 6187971"/>
              <a:gd name="connsiteY3168" fmla="*/ 1478497 h 5955635"/>
              <a:gd name="connsiteX3169" fmla="*/ 5082031 w 6187971"/>
              <a:gd name="connsiteY3169" fmla="*/ 1483001 h 5955635"/>
              <a:gd name="connsiteX3170" fmla="*/ 5096812 w 6187971"/>
              <a:gd name="connsiteY3170" fmla="*/ 1508101 h 5955635"/>
              <a:gd name="connsiteX3171" fmla="*/ 5106783 w 6187971"/>
              <a:gd name="connsiteY3171" fmla="*/ 1510680 h 5955635"/>
              <a:gd name="connsiteX3172" fmla="*/ 5113211 w 6187971"/>
              <a:gd name="connsiteY3172" fmla="*/ 1518726 h 5955635"/>
              <a:gd name="connsiteX3173" fmla="*/ 5109670 w 6187971"/>
              <a:gd name="connsiteY3173" fmla="*/ 1524192 h 5955635"/>
              <a:gd name="connsiteX3174" fmla="*/ 5115135 w 6187971"/>
              <a:gd name="connsiteY3174" fmla="*/ 1527734 h 5955635"/>
              <a:gd name="connsiteX3175" fmla="*/ 5120602 w 6187971"/>
              <a:gd name="connsiteY3175" fmla="*/ 1531276 h 5955635"/>
              <a:gd name="connsiteX3176" fmla="*/ 5151783 w 6187971"/>
              <a:gd name="connsiteY3176" fmla="*/ 1567000 h 5955635"/>
              <a:gd name="connsiteX3177" fmla="*/ 5143430 w 6187971"/>
              <a:gd name="connsiteY3177" fmla="*/ 1549947 h 5955635"/>
              <a:gd name="connsiteX3178" fmla="*/ 5126069 w 6187971"/>
              <a:gd name="connsiteY3178" fmla="*/ 1534818 h 5955635"/>
              <a:gd name="connsiteX3179" fmla="*/ 5125106 w 6187971"/>
              <a:gd name="connsiteY3179" fmla="*/ 1530313 h 5955635"/>
              <a:gd name="connsiteX3180" fmla="*/ 5124144 w 6187971"/>
              <a:gd name="connsiteY3180" fmla="*/ 1525809 h 5955635"/>
              <a:gd name="connsiteX3181" fmla="*/ 5117715 w 6187971"/>
              <a:gd name="connsiteY3181" fmla="*/ 1517764 h 5955635"/>
              <a:gd name="connsiteX3182" fmla="*/ 5087496 w 6187971"/>
              <a:gd name="connsiteY3182" fmla="*/ 1486543 h 5955635"/>
              <a:gd name="connsiteX3183" fmla="*/ 5085572 w 6187971"/>
              <a:gd name="connsiteY3183" fmla="*/ 1477535 h 5955635"/>
              <a:gd name="connsiteX3184" fmla="*/ 5084609 w 6187971"/>
              <a:gd name="connsiteY3184" fmla="*/ 1473030 h 5955635"/>
              <a:gd name="connsiteX3185" fmla="*/ 5082685 w 6187971"/>
              <a:gd name="connsiteY3185" fmla="*/ 1464022 h 5955635"/>
              <a:gd name="connsiteX3186" fmla="*/ 5078182 w 6187971"/>
              <a:gd name="connsiteY3186" fmla="*/ 1464985 h 5955635"/>
              <a:gd name="connsiteX3187" fmla="*/ 5073677 w 6187971"/>
              <a:gd name="connsiteY3187" fmla="*/ 1465947 h 5955635"/>
              <a:gd name="connsiteX3188" fmla="*/ 5056316 w 6187971"/>
              <a:gd name="connsiteY3188" fmla="*/ 1450817 h 5955635"/>
              <a:gd name="connsiteX3189" fmla="*/ 5037030 w 6187971"/>
              <a:gd name="connsiteY3189" fmla="*/ 1426680 h 5955635"/>
              <a:gd name="connsiteX3190" fmla="*/ 5036068 w 6187971"/>
              <a:gd name="connsiteY3190" fmla="*/ 1422176 h 5955635"/>
              <a:gd name="connsiteX3191" fmla="*/ 5035106 w 6187971"/>
              <a:gd name="connsiteY3191" fmla="*/ 1417673 h 5955635"/>
              <a:gd name="connsiteX3192" fmla="*/ 5017744 w 6187971"/>
              <a:gd name="connsiteY3192" fmla="*/ 1402543 h 5955635"/>
              <a:gd name="connsiteX3193" fmla="*/ 5023210 w 6187971"/>
              <a:gd name="connsiteY3193" fmla="*/ 1406085 h 5955635"/>
              <a:gd name="connsiteX3194" fmla="*/ 5022248 w 6187971"/>
              <a:gd name="connsiteY3194" fmla="*/ 1401581 h 5955635"/>
              <a:gd name="connsiteX3195" fmla="*/ 5016781 w 6187971"/>
              <a:gd name="connsiteY3195" fmla="*/ 1398039 h 5955635"/>
              <a:gd name="connsiteX3196" fmla="*/ 5011316 w 6187971"/>
              <a:gd name="connsiteY3196" fmla="*/ 1394497 h 5955635"/>
              <a:gd name="connsiteX3197" fmla="*/ 5003925 w 6187971"/>
              <a:gd name="connsiteY3197" fmla="*/ 1381948 h 5955635"/>
              <a:gd name="connsiteX3198" fmla="*/ 4992992 w 6187971"/>
              <a:gd name="connsiteY3198" fmla="*/ 1374863 h 5955635"/>
              <a:gd name="connsiteX3199" fmla="*/ 5002962 w 6187971"/>
              <a:gd name="connsiteY3199" fmla="*/ 1377443 h 5955635"/>
              <a:gd name="connsiteX3200" fmla="*/ 4986564 w 6187971"/>
              <a:gd name="connsiteY3200" fmla="*/ 1366818 h 5955635"/>
              <a:gd name="connsiteX3201" fmla="*/ 4968240 w 6187971"/>
              <a:gd name="connsiteY3201" fmla="*/ 1347184 h 5955635"/>
              <a:gd name="connsiteX3202" fmla="*/ 4981752 w 6187971"/>
              <a:gd name="connsiteY3202" fmla="*/ 1344297 h 5955635"/>
              <a:gd name="connsiteX3203" fmla="*/ 4959887 w 6187971"/>
              <a:gd name="connsiteY3203" fmla="*/ 1330131 h 5955635"/>
              <a:gd name="connsiteX3204" fmla="*/ 4964391 w 6187971"/>
              <a:gd name="connsiteY3204" fmla="*/ 1329169 h 5955635"/>
              <a:gd name="connsiteX3205" fmla="*/ 4963429 w 6187971"/>
              <a:gd name="connsiteY3205" fmla="*/ 1324664 h 5955635"/>
              <a:gd name="connsiteX3206" fmla="*/ 4957962 w 6187971"/>
              <a:gd name="connsiteY3206" fmla="*/ 1321122 h 5955635"/>
              <a:gd name="connsiteX3207" fmla="*/ 4941563 w 6187971"/>
              <a:gd name="connsiteY3207" fmla="*/ 1310497 h 5955635"/>
              <a:gd name="connsiteX3208" fmla="*/ 4935134 w 6187971"/>
              <a:gd name="connsiteY3208" fmla="*/ 1302452 h 5955635"/>
              <a:gd name="connsiteX3209" fmla="*/ 4929668 w 6187971"/>
              <a:gd name="connsiteY3209" fmla="*/ 1298910 h 5955635"/>
              <a:gd name="connsiteX3210" fmla="*/ 4930630 w 6187971"/>
              <a:gd name="connsiteY3210" fmla="*/ 1303414 h 5955635"/>
              <a:gd name="connsiteX3211" fmla="*/ 4931592 w 6187971"/>
              <a:gd name="connsiteY3211" fmla="*/ 1307917 h 5955635"/>
              <a:gd name="connsiteX3212" fmla="*/ 4901375 w 6187971"/>
              <a:gd name="connsiteY3212" fmla="*/ 1276697 h 5955635"/>
              <a:gd name="connsiteX3213" fmla="*/ 4915849 w 6187971"/>
              <a:gd name="connsiteY3213" fmla="*/ 1278314 h 5955635"/>
              <a:gd name="connsiteX3214" fmla="*/ 4883050 w 6187971"/>
              <a:gd name="connsiteY3214" fmla="*/ 1257063 h 5955635"/>
              <a:gd name="connsiteX3215" fmla="*/ 4852832 w 6187971"/>
              <a:gd name="connsiteY3215" fmla="*/ 1225842 h 5955635"/>
              <a:gd name="connsiteX3216" fmla="*/ 4858299 w 6187971"/>
              <a:gd name="connsiteY3216" fmla="*/ 1229384 h 5955635"/>
              <a:gd name="connsiteX3217" fmla="*/ 4862802 w 6187971"/>
              <a:gd name="connsiteY3217" fmla="*/ 1228422 h 5955635"/>
              <a:gd name="connsiteX3218" fmla="*/ 4867307 w 6187971"/>
              <a:gd name="connsiteY3218" fmla="*/ 1227460 h 5955635"/>
              <a:gd name="connsiteX3219" fmla="*/ 4860878 w 6187971"/>
              <a:gd name="connsiteY3219" fmla="*/ 1219413 h 5955635"/>
              <a:gd name="connsiteX3220" fmla="*/ 4865382 w 6187971"/>
              <a:gd name="connsiteY3220" fmla="*/ 1218451 h 5955635"/>
              <a:gd name="connsiteX3221" fmla="*/ 4870849 w 6187971"/>
              <a:gd name="connsiteY3221" fmla="*/ 1221993 h 5955635"/>
              <a:gd name="connsiteX3222" fmla="*/ 4871811 w 6187971"/>
              <a:gd name="connsiteY3222" fmla="*/ 1226498 h 5955635"/>
              <a:gd name="connsiteX3223" fmla="*/ 4877276 w 6187971"/>
              <a:gd name="connsiteY3223" fmla="*/ 1230039 h 5955635"/>
              <a:gd name="connsiteX3224" fmla="*/ 4882743 w 6187971"/>
              <a:gd name="connsiteY3224" fmla="*/ 1233581 h 5955635"/>
              <a:gd name="connsiteX3225" fmla="*/ 5003618 w 6187971"/>
              <a:gd name="connsiteY3225" fmla="*/ 1358465 h 5955635"/>
              <a:gd name="connsiteX3226" fmla="*/ 5004580 w 6187971"/>
              <a:gd name="connsiteY3226" fmla="*/ 1362969 h 5955635"/>
              <a:gd name="connsiteX3227" fmla="*/ 5010045 w 6187971"/>
              <a:gd name="connsiteY3227" fmla="*/ 1366510 h 5955635"/>
              <a:gd name="connsiteX3228" fmla="*/ 5033836 w 6187971"/>
              <a:gd name="connsiteY3228" fmla="*/ 1389686 h 5955635"/>
              <a:gd name="connsiteX3229" fmla="*/ 5041227 w 6187971"/>
              <a:gd name="connsiteY3229" fmla="*/ 1402236 h 5955635"/>
              <a:gd name="connsiteX3230" fmla="*/ 5046693 w 6187971"/>
              <a:gd name="connsiteY3230" fmla="*/ 1405777 h 5955635"/>
              <a:gd name="connsiteX3231" fmla="*/ 5075949 w 6187971"/>
              <a:gd name="connsiteY3231" fmla="*/ 1432494 h 5955635"/>
              <a:gd name="connsiteX3232" fmla="*/ 5081416 w 6187971"/>
              <a:gd name="connsiteY3232" fmla="*/ 1436036 h 5955635"/>
              <a:gd name="connsiteX3233" fmla="*/ 5084302 w 6187971"/>
              <a:gd name="connsiteY3233" fmla="*/ 1449548 h 5955635"/>
              <a:gd name="connsiteX3234" fmla="*/ 5113559 w 6187971"/>
              <a:gd name="connsiteY3234" fmla="*/ 1476265 h 5955635"/>
              <a:gd name="connsiteX3235" fmla="*/ 5119025 w 6187971"/>
              <a:gd name="connsiteY3235" fmla="*/ 1479807 h 5955635"/>
              <a:gd name="connsiteX3236" fmla="*/ 5119987 w 6187971"/>
              <a:gd name="connsiteY3236" fmla="*/ 1484311 h 5955635"/>
              <a:gd name="connsiteX3237" fmla="*/ 5205484 w 6187971"/>
              <a:gd name="connsiteY3237" fmla="*/ 1597915 h 5955635"/>
              <a:gd name="connsiteX3238" fmla="*/ 5217379 w 6187971"/>
              <a:gd name="connsiteY3238" fmla="*/ 1609503 h 5955635"/>
              <a:gd name="connsiteX3239" fmla="*/ 5220266 w 6187971"/>
              <a:gd name="connsiteY3239" fmla="*/ 1623015 h 5955635"/>
              <a:gd name="connsiteX3240" fmla="*/ 5229274 w 6187971"/>
              <a:gd name="connsiteY3240" fmla="*/ 1621090 h 5955635"/>
              <a:gd name="connsiteX3241" fmla="*/ 5235702 w 6187971"/>
              <a:gd name="connsiteY3241" fmla="*/ 1629136 h 5955635"/>
              <a:gd name="connsiteX3242" fmla="*/ 5271695 w 6187971"/>
              <a:gd name="connsiteY3242" fmla="*/ 1687381 h 5955635"/>
              <a:gd name="connsiteX3243" fmla="*/ 5272657 w 6187971"/>
              <a:gd name="connsiteY3243" fmla="*/ 1691885 h 5955635"/>
              <a:gd name="connsiteX3244" fmla="*/ 5274581 w 6187971"/>
              <a:gd name="connsiteY3244" fmla="*/ 1700893 h 5955635"/>
              <a:gd name="connsiteX3245" fmla="*/ 5279086 w 6187971"/>
              <a:gd name="connsiteY3245" fmla="*/ 1699931 h 5955635"/>
              <a:gd name="connsiteX3246" fmla="*/ 5325048 w 6187971"/>
              <a:gd name="connsiteY3246" fmla="*/ 1760755 h 5955635"/>
              <a:gd name="connsiteX3247" fmla="*/ 5380326 w 6187971"/>
              <a:gd name="connsiteY3247" fmla="*/ 1843138 h 5955635"/>
              <a:gd name="connsiteX3248" fmla="*/ 5408928 w 6187971"/>
              <a:gd name="connsiteY3248" fmla="*/ 1888834 h 5955635"/>
              <a:gd name="connsiteX3249" fmla="*/ 5409890 w 6187971"/>
              <a:gd name="connsiteY3249" fmla="*/ 1893338 h 5955635"/>
              <a:gd name="connsiteX3250" fmla="*/ 5410852 w 6187971"/>
              <a:gd name="connsiteY3250" fmla="*/ 1897842 h 5955635"/>
              <a:gd name="connsiteX3251" fmla="*/ 5411815 w 6187971"/>
              <a:gd name="connsiteY3251" fmla="*/ 1902346 h 5955635"/>
              <a:gd name="connsiteX3252" fmla="*/ 5416318 w 6187971"/>
              <a:gd name="connsiteY3252" fmla="*/ 1901384 h 5955635"/>
              <a:gd name="connsiteX3253" fmla="*/ 5426289 w 6187971"/>
              <a:gd name="connsiteY3253" fmla="*/ 1903964 h 5955635"/>
              <a:gd name="connsiteX3254" fmla="*/ 5442032 w 6187971"/>
              <a:gd name="connsiteY3254" fmla="*/ 1933567 h 5955635"/>
              <a:gd name="connsiteX3255" fmla="*/ 5452966 w 6187971"/>
              <a:gd name="connsiteY3255" fmla="*/ 1940651 h 5955635"/>
              <a:gd name="connsiteX3256" fmla="*/ 5418898 w 6187971"/>
              <a:gd name="connsiteY3256" fmla="*/ 1891414 h 5955635"/>
              <a:gd name="connsiteX3257" fmla="*/ 5416973 w 6187971"/>
              <a:gd name="connsiteY3257" fmla="*/ 1882405 h 5955635"/>
              <a:gd name="connsiteX3258" fmla="*/ 5411507 w 6187971"/>
              <a:gd name="connsiteY3258" fmla="*/ 1878863 h 5955635"/>
              <a:gd name="connsiteX3259" fmla="*/ 5373590 w 6187971"/>
              <a:gd name="connsiteY3259" fmla="*/ 1811610 h 5955635"/>
              <a:gd name="connsiteX3260" fmla="*/ 5274930 w 6187971"/>
              <a:gd name="connsiteY3260" fmla="*/ 1658432 h 5955635"/>
              <a:gd name="connsiteX3261" fmla="*/ 5173689 w 6187971"/>
              <a:gd name="connsiteY3261" fmla="*/ 1515224 h 5955635"/>
              <a:gd name="connsiteX3262" fmla="*/ 5155366 w 6187971"/>
              <a:gd name="connsiteY3262" fmla="*/ 1495591 h 5955635"/>
              <a:gd name="connsiteX3263" fmla="*/ 5077260 w 6187971"/>
              <a:gd name="connsiteY3263" fmla="*/ 1394538 h 5955635"/>
              <a:gd name="connsiteX3264" fmla="*/ 5047041 w 6187971"/>
              <a:gd name="connsiteY3264" fmla="*/ 1363316 h 5955635"/>
              <a:gd name="connsiteX3265" fmla="*/ 4981137 w 6187971"/>
              <a:gd name="connsiteY3265" fmla="*/ 1297332 h 5955635"/>
              <a:gd name="connsiteX3266" fmla="*/ 4867654 w 6187971"/>
              <a:gd name="connsiteY3266" fmla="*/ 1184998 h 5955635"/>
              <a:gd name="connsiteX3267" fmla="*/ 4840323 w 6187971"/>
              <a:gd name="connsiteY3267" fmla="*/ 1167290 h 5955635"/>
              <a:gd name="connsiteX3268" fmla="*/ 4809142 w 6187971"/>
              <a:gd name="connsiteY3268" fmla="*/ 1131565 h 5955635"/>
              <a:gd name="connsiteX3269" fmla="*/ 4799171 w 6187971"/>
              <a:gd name="connsiteY3269" fmla="*/ 1128985 h 5955635"/>
              <a:gd name="connsiteX3270" fmla="*/ 4740659 w 6187971"/>
              <a:gd name="connsiteY3270" fmla="*/ 1075551 h 5955635"/>
              <a:gd name="connsiteX3271" fmla="*/ 4720718 w 6187971"/>
              <a:gd name="connsiteY3271" fmla="*/ 1070392 h 5955635"/>
              <a:gd name="connsiteX3272" fmla="*/ 4707860 w 6187971"/>
              <a:gd name="connsiteY3272" fmla="*/ 1054300 h 5955635"/>
              <a:gd name="connsiteX3273" fmla="*/ 4541946 w 6187971"/>
              <a:gd name="connsiteY3273" fmla="*/ 939039 h 5955635"/>
              <a:gd name="connsiteX3274" fmla="*/ 4469921 w 6187971"/>
              <a:gd name="connsiteY3274" fmla="*/ 888492 h 5955635"/>
              <a:gd name="connsiteX3275" fmla="*/ 4428114 w 6187971"/>
              <a:gd name="connsiteY3275" fmla="*/ 869166 h 5955635"/>
              <a:gd name="connsiteX3276" fmla="*/ 4416220 w 6187971"/>
              <a:gd name="connsiteY3276" fmla="*/ 857578 h 5955635"/>
              <a:gd name="connsiteX3277" fmla="*/ 4395317 w 6187971"/>
              <a:gd name="connsiteY3277" fmla="*/ 847916 h 5955635"/>
              <a:gd name="connsiteX3278" fmla="*/ 4394354 w 6187971"/>
              <a:gd name="connsiteY3278" fmla="*/ 843411 h 5955635"/>
              <a:gd name="connsiteX3279" fmla="*/ 4419762 w 6187971"/>
              <a:gd name="connsiteY3279" fmla="*/ 852112 h 5955635"/>
              <a:gd name="connsiteX3280" fmla="*/ 4420724 w 6187971"/>
              <a:gd name="connsiteY3280" fmla="*/ 856616 h 5955635"/>
              <a:gd name="connsiteX3281" fmla="*/ 4430694 w 6187971"/>
              <a:gd name="connsiteY3281" fmla="*/ 859196 h 5955635"/>
              <a:gd name="connsiteX3282" fmla="*/ 4435199 w 6187971"/>
              <a:gd name="connsiteY3282" fmla="*/ 858234 h 5955635"/>
              <a:gd name="connsiteX3283" fmla="*/ 4440664 w 6187971"/>
              <a:gd name="connsiteY3283" fmla="*/ 861775 h 5955635"/>
              <a:gd name="connsiteX3284" fmla="*/ 4445168 w 6187971"/>
              <a:gd name="connsiteY3284" fmla="*/ 860813 h 5955635"/>
              <a:gd name="connsiteX3285" fmla="*/ 4477005 w 6187971"/>
              <a:gd name="connsiteY3285" fmla="*/ 877560 h 5955635"/>
              <a:gd name="connsiteX3286" fmla="*/ 4482471 w 6187971"/>
              <a:gd name="connsiteY3286" fmla="*/ 881101 h 5955635"/>
              <a:gd name="connsiteX3287" fmla="*/ 4486975 w 6187971"/>
              <a:gd name="connsiteY3287" fmla="*/ 880139 h 5955635"/>
              <a:gd name="connsiteX3288" fmla="*/ 4487937 w 6187971"/>
              <a:gd name="connsiteY3288" fmla="*/ 884643 h 5955635"/>
              <a:gd name="connsiteX3289" fmla="*/ 4484395 w 6187971"/>
              <a:gd name="connsiteY3289" fmla="*/ 890110 h 5955635"/>
              <a:gd name="connsiteX3290" fmla="*/ 4507878 w 6187971"/>
              <a:gd name="connsiteY3290" fmla="*/ 889801 h 5955635"/>
              <a:gd name="connsiteX3291" fmla="*/ 4547105 w 6187971"/>
              <a:gd name="connsiteY3291" fmla="*/ 919098 h 5955635"/>
              <a:gd name="connsiteX3292" fmla="*/ 4542600 w 6187971"/>
              <a:gd name="connsiteY3292" fmla="*/ 920061 h 5955635"/>
              <a:gd name="connsiteX3293" fmla="*/ 4548067 w 6187971"/>
              <a:gd name="connsiteY3293" fmla="*/ 923603 h 5955635"/>
              <a:gd name="connsiteX3294" fmla="*/ 4533593 w 6187971"/>
              <a:gd name="connsiteY3294" fmla="*/ 921985 h 5955635"/>
              <a:gd name="connsiteX3295" fmla="*/ 4558999 w 6187971"/>
              <a:gd name="connsiteY3295" fmla="*/ 930686 h 5955635"/>
              <a:gd name="connsiteX3296" fmla="*/ 4565428 w 6187971"/>
              <a:gd name="connsiteY3296" fmla="*/ 938732 h 5955635"/>
              <a:gd name="connsiteX3297" fmla="*/ 4570895 w 6187971"/>
              <a:gd name="connsiteY3297" fmla="*/ 942274 h 5955635"/>
              <a:gd name="connsiteX3298" fmla="*/ 4574437 w 6187971"/>
              <a:gd name="connsiteY3298" fmla="*/ 936808 h 5955635"/>
              <a:gd name="connsiteX3299" fmla="*/ 4607235 w 6187971"/>
              <a:gd name="connsiteY3299" fmla="*/ 958058 h 5955635"/>
              <a:gd name="connsiteX3300" fmla="*/ 4612701 w 6187971"/>
              <a:gd name="connsiteY3300" fmla="*/ 961599 h 5955635"/>
              <a:gd name="connsiteX3301" fmla="*/ 4617205 w 6187971"/>
              <a:gd name="connsiteY3301" fmla="*/ 960637 h 5955635"/>
              <a:gd name="connsiteX3302" fmla="*/ 4721066 w 6187971"/>
              <a:gd name="connsiteY3302" fmla="*/ 1027932 h 5955635"/>
              <a:gd name="connsiteX3303" fmla="*/ 4728457 w 6187971"/>
              <a:gd name="connsiteY3303" fmla="*/ 1040481 h 5955635"/>
              <a:gd name="connsiteX3304" fmla="*/ 4738427 w 6187971"/>
              <a:gd name="connsiteY3304" fmla="*/ 1043060 h 5955635"/>
              <a:gd name="connsiteX3305" fmla="*/ 4817842 w 6187971"/>
              <a:gd name="connsiteY3305" fmla="*/ 1106158 h 5955635"/>
              <a:gd name="connsiteX3306" fmla="*/ 4898221 w 6187971"/>
              <a:gd name="connsiteY3306" fmla="*/ 1173759 h 5955635"/>
              <a:gd name="connsiteX3307" fmla="*/ 4905611 w 6187971"/>
              <a:gd name="connsiteY3307" fmla="*/ 1186309 h 5955635"/>
              <a:gd name="connsiteX3308" fmla="*/ 4909153 w 6187971"/>
              <a:gd name="connsiteY3308" fmla="*/ 1180842 h 5955635"/>
              <a:gd name="connsiteX3309" fmla="*/ 4951267 w 6187971"/>
              <a:gd name="connsiteY3309" fmla="*/ 1223651 h 5955635"/>
              <a:gd name="connsiteX3310" fmla="*/ 4980523 w 6187971"/>
              <a:gd name="connsiteY3310" fmla="*/ 1250367 h 5955635"/>
              <a:gd name="connsiteX3311" fmla="*/ 5028102 w 6187971"/>
              <a:gd name="connsiteY3311" fmla="*/ 1296718 h 5955635"/>
              <a:gd name="connsiteX3312" fmla="*/ 5088540 w 6187971"/>
              <a:gd name="connsiteY3312" fmla="*/ 1359160 h 5955635"/>
              <a:gd name="connsiteX3313" fmla="*/ 5090465 w 6187971"/>
              <a:gd name="connsiteY3313" fmla="*/ 1368168 h 5955635"/>
              <a:gd name="connsiteX3314" fmla="*/ 5152826 w 6187971"/>
              <a:gd name="connsiteY3314" fmla="*/ 1439619 h 5955635"/>
              <a:gd name="connsiteX3315" fmla="*/ 5163758 w 6187971"/>
              <a:gd name="connsiteY3315" fmla="*/ 1446702 h 5955635"/>
              <a:gd name="connsiteX3316" fmla="*/ 5190435 w 6187971"/>
              <a:gd name="connsiteY3316" fmla="*/ 1483389 h 5955635"/>
              <a:gd name="connsiteX3317" fmla="*/ 5213263 w 6187971"/>
              <a:gd name="connsiteY3317" fmla="*/ 1502060 h 5955635"/>
              <a:gd name="connsiteX3318" fmla="*/ 5270466 w 6187971"/>
              <a:gd name="connsiteY3318" fmla="*/ 1593451 h 5955635"/>
              <a:gd name="connsiteX3319" fmla="*/ 5352421 w 6187971"/>
              <a:gd name="connsiteY3319" fmla="*/ 1712521 h 5955635"/>
              <a:gd name="connsiteX3320" fmla="*/ 5378135 w 6187971"/>
              <a:gd name="connsiteY3320" fmla="*/ 1744704 h 5955635"/>
              <a:gd name="connsiteX3321" fmla="*/ 5372669 w 6187971"/>
              <a:gd name="connsiteY3321" fmla="*/ 1741162 h 5955635"/>
              <a:gd name="connsiteX3322" fmla="*/ 5401270 w 6187971"/>
              <a:gd name="connsiteY3322" fmla="*/ 1786858 h 5955635"/>
              <a:gd name="connsiteX3323" fmla="*/ 5404157 w 6187971"/>
              <a:gd name="connsiteY3323" fmla="*/ 1800370 h 5955635"/>
              <a:gd name="connsiteX3324" fmla="*/ 5479989 w 6187971"/>
              <a:gd name="connsiteY3324" fmla="*/ 1934877 h 5955635"/>
              <a:gd name="connsiteX3325" fmla="*/ 5475486 w 6187971"/>
              <a:gd name="connsiteY3325" fmla="*/ 1935839 h 5955635"/>
              <a:gd name="connsiteX3326" fmla="*/ 5476448 w 6187971"/>
              <a:gd name="connsiteY3326" fmla="*/ 1940343 h 5955635"/>
              <a:gd name="connsiteX3327" fmla="*/ 5481913 w 6187971"/>
              <a:gd name="connsiteY3327" fmla="*/ 1943885 h 5955635"/>
              <a:gd name="connsiteX3328" fmla="*/ 5506012 w 6187971"/>
              <a:gd name="connsiteY3328" fmla="*/ 1990543 h 5955635"/>
              <a:gd name="connsiteX3329" fmla="*/ 5506974 w 6187971"/>
              <a:gd name="connsiteY3329" fmla="*/ 1995046 h 5955635"/>
              <a:gd name="connsiteX3330" fmla="*/ 5507936 w 6187971"/>
              <a:gd name="connsiteY3330" fmla="*/ 1999551 h 5955635"/>
              <a:gd name="connsiteX3331" fmla="*/ 5512440 w 6187971"/>
              <a:gd name="connsiteY3331" fmla="*/ 1998588 h 5955635"/>
              <a:gd name="connsiteX3332" fmla="*/ 5511478 w 6187971"/>
              <a:gd name="connsiteY3332" fmla="*/ 1994084 h 5955635"/>
              <a:gd name="connsiteX3333" fmla="*/ 5519831 w 6187971"/>
              <a:gd name="connsiteY3333" fmla="*/ 2011138 h 5955635"/>
              <a:gd name="connsiteX3334" fmla="*/ 5528839 w 6187971"/>
              <a:gd name="connsiteY3334" fmla="*/ 2009213 h 5955635"/>
              <a:gd name="connsiteX3335" fmla="*/ 5521448 w 6187971"/>
              <a:gd name="connsiteY3335" fmla="*/ 1996664 h 5955635"/>
              <a:gd name="connsiteX3336" fmla="*/ 5525952 w 6187971"/>
              <a:gd name="connsiteY3336" fmla="*/ 1995701 h 5955635"/>
              <a:gd name="connsiteX3337" fmla="*/ 5500238 w 6187971"/>
              <a:gd name="connsiteY3337" fmla="*/ 1963519 h 5955635"/>
              <a:gd name="connsiteX3338" fmla="*/ 5498313 w 6187971"/>
              <a:gd name="connsiteY3338" fmla="*/ 1954510 h 5955635"/>
              <a:gd name="connsiteX3339" fmla="*/ 5497351 w 6187971"/>
              <a:gd name="connsiteY3339" fmla="*/ 1950007 h 5955635"/>
              <a:gd name="connsiteX3340" fmla="*/ 5496389 w 6187971"/>
              <a:gd name="connsiteY3340" fmla="*/ 1945502 h 5955635"/>
              <a:gd name="connsiteX3341" fmla="*/ 5491884 w 6187971"/>
              <a:gd name="connsiteY3341" fmla="*/ 1946465 h 5955635"/>
              <a:gd name="connsiteX3342" fmla="*/ 5489960 w 6187971"/>
              <a:gd name="connsiteY3342" fmla="*/ 1937456 h 5955635"/>
              <a:gd name="connsiteX3343" fmla="*/ 5499931 w 6187971"/>
              <a:gd name="connsiteY3343" fmla="*/ 1940036 h 5955635"/>
              <a:gd name="connsiteX3344" fmla="*/ 5492540 w 6187971"/>
              <a:gd name="connsiteY3344" fmla="*/ 1927486 h 5955635"/>
              <a:gd name="connsiteX3345" fmla="*/ 5491577 w 6187971"/>
              <a:gd name="connsiteY3345" fmla="*/ 1922981 h 5955635"/>
              <a:gd name="connsiteX3346" fmla="*/ 5490615 w 6187971"/>
              <a:gd name="connsiteY3346" fmla="*/ 1918478 h 5955635"/>
              <a:gd name="connsiteX3347" fmla="*/ 5489653 w 6187971"/>
              <a:gd name="connsiteY3347" fmla="*/ 1913974 h 5955635"/>
              <a:gd name="connsiteX3348" fmla="*/ 5481299 w 6187971"/>
              <a:gd name="connsiteY3348" fmla="*/ 1896920 h 5955635"/>
              <a:gd name="connsiteX3349" fmla="*/ 5475833 w 6187971"/>
              <a:gd name="connsiteY3349" fmla="*/ 1893379 h 5955635"/>
              <a:gd name="connsiteX3350" fmla="*/ 5474871 w 6187971"/>
              <a:gd name="connsiteY3350" fmla="*/ 1888874 h 5955635"/>
              <a:gd name="connsiteX3351" fmla="*/ 5475833 w 6187971"/>
              <a:gd name="connsiteY3351" fmla="*/ 1893379 h 5955635"/>
              <a:gd name="connsiteX3352" fmla="*/ 5452699 w 6187971"/>
              <a:gd name="connsiteY3352" fmla="*/ 1851225 h 5955635"/>
              <a:gd name="connsiteX3353" fmla="*/ 5450774 w 6187971"/>
              <a:gd name="connsiteY3353" fmla="*/ 1842216 h 5955635"/>
              <a:gd name="connsiteX3354" fmla="*/ 5446270 w 6187971"/>
              <a:gd name="connsiteY3354" fmla="*/ 1843178 h 5955635"/>
              <a:gd name="connsiteX3355" fmla="*/ 5424098 w 6187971"/>
              <a:gd name="connsiteY3355" fmla="*/ 1805529 h 5955635"/>
              <a:gd name="connsiteX3356" fmla="*/ 5419593 w 6187971"/>
              <a:gd name="connsiteY3356" fmla="*/ 1806491 h 5955635"/>
              <a:gd name="connsiteX3357" fmla="*/ 5418631 w 6187971"/>
              <a:gd name="connsiteY3357" fmla="*/ 1801987 h 5955635"/>
              <a:gd name="connsiteX3358" fmla="*/ 5423135 w 6187971"/>
              <a:gd name="connsiteY3358" fmla="*/ 1801025 h 5955635"/>
              <a:gd name="connsiteX3359" fmla="*/ 5422173 w 6187971"/>
              <a:gd name="connsiteY3359" fmla="*/ 1796521 h 5955635"/>
              <a:gd name="connsiteX3360" fmla="*/ 5416707 w 6187971"/>
              <a:gd name="connsiteY3360" fmla="*/ 1792979 h 5955635"/>
              <a:gd name="connsiteX3361" fmla="*/ 5349226 w 6187971"/>
              <a:gd name="connsiteY3361" fmla="*/ 1675527 h 5955635"/>
              <a:gd name="connsiteX3362" fmla="*/ 5332520 w 6187971"/>
              <a:gd name="connsiteY3362" fmla="*/ 1641419 h 5955635"/>
              <a:gd name="connsiteX3363" fmla="*/ 5314197 w 6187971"/>
              <a:gd name="connsiteY3363" fmla="*/ 1621785 h 5955635"/>
              <a:gd name="connsiteX3364" fmla="*/ 5288482 w 6187971"/>
              <a:gd name="connsiteY3364" fmla="*/ 1589602 h 5955635"/>
              <a:gd name="connsiteX3365" fmla="*/ 5106557 w 6187971"/>
              <a:gd name="connsiteY3365" fmla="*/ 1355311 h 5955635"/>
              <a:gd name="connsiteX3366" fmla="*/ 5109135 w 6187971"/>
              <a:gd name="connsiteY3366" fmla="*/ 1345340 h 5955635"/>
              <a:gd name="connsiteX3367" fmla="*/ 5110098 w 6187971"/>
              <a:gd name="connsiteY3367" fmla="*/ 1349844 h 5955635"/>
              <a:gd name="connsiteX3368" fmla="*/ 5114602 w 6187971"/>
              <a:gd name="connsiteY3368" fmla="*/ 1348882 h 5955635"/>
              <a:gd name="connsiteX3369" fmla="*/ 5108173 w 6187971"/>
              <a:gd name="connsiteY3369" fmla="*/ 1340837 h 5955635"/>
              <a:gd name="connsiteX3370" fmla="*/ 5105286 w 6187971"/>
              <a:gd name="connsiteY3370" fmla="*/ 1327325 h 5955635"/>
              <a:gd name="connsiteX3371" fmla="*/ 5084383 w 6187971"/>
              <a:gd name="connsiteY3371" fmla="*/ 1317661 h 5955635"/>
              <a:gd name="connsiteX3372" fmla="*/ 5083421 w 6187971"/>
              <a:gd name="connsiteY3372" fmla="*/ 1313158 h 5955635"/>
              <a:gd name="connsiteX3373" fmla="*/ 5077955 w 6187971"/>
              <a:gd name="connsiteY3373" fmla="*/ 1309615 h 5955635"/>
              <a:gd name="connsiteX3374" fmla="*/ 5076993 w 6187971"/>
              <a:gd name="connsiteY3374" fmla="*/ 1305112 h 5955635"/>
              <a:gd name="connsiteX3375" fmla="*/ 5072489 w 6187971"/>
              <a:gd name="connsiteY3375" fmla="*/ 1306074 h 5955635"/>
              <a:gd name="connsiteX3376" fmla="*/ 5066060 w 6187971"/>
              <a:gd name="connsiteY3376" fmla="*/ 1298028 h 5955635"/>
              <a:gd name="connsiteX3377" fmla="*/ 5052241 w 6187971"/>
              <a:gd name="connsiteY3377" fmla="*/ 1277432 h 5955635"/>
              <a:gd name="connsiteX3378" fmla="*/ 5056745 w 6187971"/>
              <a:gd name="connsiteY3378" fmla="*/ 1276470 h 5955635"/>
              <a:gd name="connsiteX3379" fmla="*/ 5062211 w 6187971"/>
              <a:gd name="connsiteY3379" fmla="*/ 1280011 h 5955635"/>
              <a:gd name="connsiteX3380" fmla="*/ 5055783 w 6187971"/>
              <a:gd name="connsiteY3380" fmla="*/ 1271966 h 5955635"/>
              <a:gd name="connsiteX3381" fmla="*/ 5050316 w 6187971"/>
              <a:gd name="connsiteY3381" fmla="*/ 1268424 h 5955635"/>
              <a:gd name="connsiteX3382" fmla="*/ 5032955 w 6187971"/>
              <a:gd name="connsiteY3382" fmla="*/ 1253295 h 5955635"/>
              <a:gd name="connsiteX3383" fmla="*/ 5031993 w 6187971"/>
              <a:gd name="connsiteY3383" fmla="*/ 1248791 h 5955635"/>
              <a:gd name="connsiteX3384" fmla="*/ 5025564 w 6187971"/>
              <a:gd name="connsiteY3384" fmla="*/ 1240744 h 5955635"/>
              <a:gd name="connsiteX3385" fmla="*/ 5021059 w 6187971"/>
              <a:gd name="connsiteY3385" fmla="*/ 1241707 h 5955635"/>
              <a:gd name="connsiteX3386" fmla="*/ 5022022 w 6187971"/>
              <a:gd name="connsiteY3386" fmla="*/ 1246211 h 5955635"/>
              <a:gd name="connsiteX3387" fmla="*/ 5014631 w 6187971"/>
              <a:gd name="connsiteY3387" fmla="*/ 1233661 h 5955635"/>
              <a:gd name="connsiteX3388" fmla="*/ 5005623 w 6187971"/>
              <a:gd name="connsiteY3388" fmla="*/ 1235586 h 5955635"/>
              <a:gd name="connsiteX3389" fmla="*/ 5003698 w 6187971"/>
              <a:gd name="connsiteY3389" fmla="*/ 1226578 h 5955635"/>
              <a:gd name="connsiteX3390" fmla="*/ 4998232 w 6187971"/>
              <a:gd name="connsiteY3390" fmla="*/ 1223036 h 5955635"/>
              <a:gd name="connsiteX3391" fmla="*/ 4997269 w 6187971"/>
              <a:gd name="connsiteY3391" fmla="*/ 1218532 h 5955635"/>
              <a:gd name="connsiteX3392" fmla="*/ 4992766 w 6187971"/>
              <a:gd name="connsiteY3392" fmla="*/ 1219494 h 5955635"/>
              <a:gd name="connsiteX3393" fmla="*/ 4993728 w 6187971"/>
              <a:gd name="connsiteY3393" fmla="*/ 1223998 h 5955635"/>
              <a:gd name="connsiteX3394" fmla="*/ 4947111 w 6187971"/>
              <a:gd name="connsiteY3394" fmla="*/ 1182152 h 5955635"/>
              <a:gd name="connsiteX3395" fmla="*/ 4940682 w 6187971"/>
              <a:gd name="connsiteY3395" fmla="*/ 1174106 h 5955635"/>
              <a:gd name="connsiteX3396" fmla="*/ 4930712 w 6187971"/>
              <a:gd name="connsiteY3396" fmla="*/ 1171526 h 5955635"/>
              <a:gd name="connsiteX3397" fmla="*/ 4931467 w 6187971"/>
              <a:gd name="connsiteY3397" fmla="*/ 1175063 h 5955635"/>
              <a:gd name="connsiteX3398" fmla="*/ 4916930 w 6187971"/>
              <a:gd name="connsiteY3398" fmla="*/ 1163507 h 5955635"/>
              <a:gd name="connsiteX3399" fmla="*/ 4867695 w 6187971"/>
              <a:gd name="connsiteY3399" fmla="*/ 1119055 h 5955635"/>
              <a:gd name="connsiteX3400" fmla="*/ 4842287 w 6187971"/>
              <a:gd name="connsiteY3400" fmla="*/ 1110354 h 5955635"/>
              <a:gd name="connsiteX3401" fmla="*/ 4839401 w 6187971"/>
              <a:gd name="connsiteY3401" fmla="*/ 1096842 h 5955635"/>
              <a:gd name="connsiteX3402" fmla="*/ 4811106 w 6187971"/>
              <a:gd name="connsiteY3402" fmla="*/ 1074629 h 5955635"/>
              <a:gd name="connsiteX3403" fmla="*/ 4791166 w 6187971"/>
              <a:gd name="connsiteY3403" fmla="*/ 1069470 h 5955635"/>
              <a:gd name="connsiteX3404" fmla="*/ 4772842 w 6187971"/>
              <a:gd name="connsiteY3404" fmla="*/ 1049837 h 5955635"/>
              <a:gd name="connsiteX3405" fmla="*/ 4777346 w 6187971"/>
              <a:gd name="connsiteY3405" fmla="*/ 1048874 h 5955635"/>
              <a:gd name="connsiteX3406" fmla="*/ 4787317 w 6187971"/>
              <a:gd name="connsiteY3406" fmla="*/ 1051454 h 5955635"/>
              <a:gd name="connsiteX3407" fmla="*/ 4780888 w 6187971"/>
              <a:gd name="connsiteY3407" fmla="*/ 1043408 h 5955635"/>
              <a:gd name="connsiteX3408" fmla="*/ 4775422 w 6187971"/>
              <a:gd name="connsiteY3408" fmla="*/ 1039866 h 5955635"/>
              <a:gd name="connsiteX3409" fmla="*/ 4790858 w 6187971"/>
              <a:gd name="connsiteY3409" fmla="*/ 1045987 h 5955635"/>
              <a:gd name="connsiteX3410" fmla="*/ 4768993 w 6187971"/>
              <a:gd name="connsiteY3410" fmla="*/ 1031821 h 5955635"/>
              <a:gd name="connsiteX3411" fmla="*/ 4763527 w 6187971"/>
              <a:gd name="connsiteY3411" fmla="*/ 1028279 h 5955635"/>
              <a:gd name="connsiteX3412" fmla="*/ 4748090 w 6187971"/>
              <a:gd name="connsiteY3412" fmla="*/ 1022158 h 5955635"/>
              <a:gd name="connsiteX3413" fmla="*/ 4754519 w 6187971"/>
              <a:gd name="connsiteY3413" fmla="*/ 1030204 h 5955635"/>
              <a:gd name="connsiteX3414" fmla="*/ 4755481 w 6187971"/>
              <a:gd name="connsiteY3414" fmla="*/ 1034708 h 5955635"/>
              <a:gd name="connsiteX3415" fmla="*/ 4739082 w 6187971"/>
              <a:gd name="connsiteY3415" fmla="*/ 1024083 h 5955635"/>
              <a:gd name="connsiteX3416" fmla="*/ 4747435 w 6187971"/>
              <a:gd name="connsiteY3416" fmla="*/ 1041136 h 5955635"/>
              <a:gd name="connsiteX3417" fmla="*/ 4722683 w 6187971"/>
              <a:gd name="connsiteY3417" fmla="*/ 1013457 h 5955635"/>
              <a:gd name="connsiteX3418" fmla="*/ 4728150 w 6187971"/>
              <a:gd name="connsiteY3418" fmla="*/ 1016998 h 5955635"/>
              <a:gd name="connsiteX3419" fmla="*/ 4737157 w 6187971"/>
              <a:gd name="connsiteY3419" fmla="*/ 1015074 h 5955635"/>
              <a:gd name="connsiteX3420" fmla="*/ 4726225 w 6187971"/>
              <a:gd name="connsiteY3420" fmla="*/ 1007991 h 5955635"/>
              <a:gd name="connsiteX3421" fmla="*/ 4725263 w 6187971"/>
              <a:gd name="connsiteY3421" fmla="*/ 1003486 h 5955635"/>
              <a:gd name="connsiteX3422" fmla="*/ 4724301 w 6187971"/>
              <a:gd name="connsiteY3422" fmla="*/ 998982 h 5955635"/>
              <a:gd name="connsiteX3423" fmla="*/ 4728804 w 6187971"/>
              <a:gd name="connsiteY3423" fmla="*/ 998020 h 5955635"/>
              <a:gd name="connsiteX3424" fmla="*/ 4718834 w 6187971"/>
              <a:gd name="connsiteY3424" fmla="*/ 995441 h 5955635"/>
              <a:gd name="connsiteX3425" fmla="*/ 4713367 w 6187971"/>
              <a:gd name="connsiteY3425" fmla="*/ 991899 h 5955635"/>
              <a:gd name="connsiteX3426" fmla="*/ 4700511 w 6187971"/>
              <a:gd name="connsiteY3426" fmla="*/ 975807 h 5955635"/>
              <a:gd name="connsiteX3427" fmla="*/ 4705976 w 6187971"/>
              <a:gd name="connsiteY3427" fmla="*/ 979349 h 5955635"/>
              <a:gd name="connsiteX3428" fmla="*/ 4715947 w 6187971"/>
              <a:gd name="connsiteY3428" fmla="*/ 981929 h 5955635"/>
              <a:gd name="connsiteX3429" fmla="*/ 4704052 w 6187971"/>
              <a:gd name="connsiteY3429" fmla="*/ 970341 h 5955635"/>
              <a:gd name="connsiteX3430" fmla="*/ 4698586 w 6187971"/>
              <a:gd name="connsiteY3430" fmla="*/ 966799 h 5955635"/>
              <a:gd name="connsiteX3431" fmla="*/ 4693119 w 6187971"/>
              <a:gd name="connsiteY3431" fmla="*/ 963257 h 5955635"/>
              <a:gd name="connsiteX3432" fmla="*/ 4684112 w 6187971"/>
              <a:gd name="connsiteY3432" fmla="*/ 965182 h 5955635"/>
              <a:gd name="connsiteX3433" fmla="*/ 4690540 w 6187971"/>
              <a:gd name="connsiteY3433" fmla="*/ 973228 h 5955635"/>
              <a:gd name="connsiteX3434" fmla="*/ 4695044 w 6187971"/>
              <a:gd name="connsiteY3434" fmla="*/ 972266 h 5955635"/>
              <a:gd name="connsiteX3435" fmla="*/ 4700511 w 6187971"/>
              <a:gd name="connsiteY3435" fmla="*/ 975807 h 5955635"/>
              <a:gd name="connsiteX3436" fmla="*/ 4708863 w 6187971"/>
              <a:gd name="connsiteY3436" fmla="*/ 992861 h 5955635"/>
              <a:gd name="connsiteX3437" fmla="*/ 4703397 w 6187971"/>
              <a:gd name="connsiteY3437" fmla="*/ 989319 h 5955635"/>
              <a:gd name="connsiteX3438" fmla="*/ 4704360 w 6187971"/>
              <a:gd name="connsiteY3438" fmla="*/ 993823 h 5955635"/>
              <a:gd name="connsiteX3439" fmla="*/ 4705322 w 6187971"/>
              <a:gd name="connsiteY3439" fmla="*/ 998327 h 5955635"/>
              <a:gd name="connsiteX3440" fmla="*/ 4709825 w 6187971"/>
              <a:gd name="connsiteY3440" fmla="*/ 997365 h 5955635"/>
              <a:gd name="connsiteX3441" fmla="*/ 4715292 w 6187971"/>
              <a:gd name="connsiteY3441" fmla="*/ 1000907 h 5955635"/>
              <a:gd name="connsiteX3442" fmla="*/ 4710787 w 6187971"/>
              <a:gd name="connsiteY3442" fmla="*/ 1001869 h 5955635"/>
              <a:gd name="connsiteX3443" fmla="*/ 4716254 w 6187971"/>
              <a:gd name="connsiteY3443" fmla="*/ 1005411 h 5955635"/>
              <a:gd name="connsiteX3444" fmla="*/ 4717216 w 6187971"/>
              <a:gd name="connsiteY3444" fmla="*/ 1009915 h 5955635"/>
              <a:gd name="connsiteX3445" fmla="*/ 4678952 w 6187971"/>
              <a:gd name="connsiteY3445" fmla="*/ 985123 h 5955635"/>
              <a:gd name="connsiteX3446" fmla="*/ 4683456 w 6187971"/>
              <a:gd name="connsiteY3446" fmla="*/ 984160 h 5955635"/>
              <a:gd name="connsiteX3447" fmla="*/ 4687961 w 6187971"/>
              <a:gd name="connsiteY3447" fmla="*/ 983198 h 5955635"/>
              <a:gd name="connsiteX3448" fmla="*/ 4682494 w 6187971"/>
              <a:gd name="connsiteY3448" fmla="*/ 979656 h 5955635"/>
              <a:gd name="connsiteX3449" fmla="*/ 4677990 w 6187971"/>
              <a:gd name="connsiteY3449" fmla="*/ 980618 h 5955635"/>
              <a:gd name="connsiteX3450" fmla="*/ 4672523 w 6187971"/>
              <a:gd name="connsiteY3450" fmla="*/ 977077 h 5955635"/>
              <a:gd name="connsiteX3451" fmla="*/ 4659666 w 6187971"/>
              <a:gd name="connsiteY3451" fmla="*/ 960985 h 5955635"/>
              <a:gd name="connsiteX3452" fmla="*/ 4658704 w 6187971"/>
              <a:gd name="connsiteY3452" fmla="*/ 956481 h 5955635"/>
              <a:gd name="connsiteX3453" fmla="*/ 4653237 w 6187971"/>
              <a:gd name="connsiteY3453" fmla="*/ 952939 h 5955635"/>
              <a:gd name="connsiteX3454" fmla="*/ 4648733 w 6187971"/>
              <a:gd name="connsiteY3454" fmla="*/ 953901 h 5955635"/>
              <a:gd name="connsiteX3455" fmla="*/ 4649695 w 6187971"/>
              <a:gd name="connsiteY3455" fmla="*/ 958406 h 5955635"/>
              <a:gd name="connsiteX3456" fmla="*/ 4626869 w 6187971"/>
              <a:gd name="connsiteY3456" fmla="*/ 939735 h 5955635"/>
              <a:gd name="connsiteX3457" fmla="*/ 4621402 w 6187971"/>
              <a:gd name="connsiteY3457" fmla="*/ 936193 h 5955635"/>
              <a:gd name="connsiteX3458" fmla="*/ 4616898 w 6187971"/>
              <a:gd name="connsiteY3458" fmla="*/ 937155 h 5955635"/>
              <a:gd name="connsiteX3459" fmla="*/ 4617860 w 6187971"/>
              <a:gd name="connsiteY3459" fmla="*/ 941660 h 5955635"/>
              <a:gd name="connsiteX3460" fmla="*/ 4597919 w 6187971"/>
              <a:gd name="connsiteY3460" fmla="*/ 936500 h 5955635"/>
              <a:gd name="connsiteX3461" fmla="*/ 4529437 w 6187971"/>
              <a:gd name="connsiteY3461" fmla="*/ 880487 h 5955635"/>
              <a:gd name="connsiteX3462" fmla="*/ 4525895 w 6187971"/>
              <a:gd name="connsiteY3462" fmla="*/ 885952 h 5955635"/>
              <a:gd name="connsiteX3463" fmla="*/ 4524932 w 6187971"/>
              <a:gd name="connsiteY3463" fmla="*/ 881449 h 5955635"/>
              <a:gd name="connsiteX3464" fmla="*/ 4519466 w 6187971"/>
              <a:gd name="connsiteY3464" fmla="*/ 877907 h 5955635"/>
              <a:gd name="connsiteX3465" fmla="*/ 4520428 w 6187971"/>
              <a:gd name="connsiteY3465" fmla="*/ 882411 h 5955635"/>
              <a:gd name="connsiteX3466" fmla="*/ 4484744 w 6187971"/>
              <a:gd name="connsiteY3466" fmla="*/ 847649 h 5955635"/>
              <a:gd name="connsiteX3467" fmla="*/ 4476697 w 6187971"/>
              <a:gd name="connsiteY3467" fmla="*/ 854077 h 5955635"/>
              <a:gd name="connsiteX3468" fmla="*/ 4470269 w 6187971"/>
              <a:gd name="connsiteY3468" fmla="*/ 846031 h 5955635"/>
              <a:gd name="connsiteX3469" fmla="*/ 4459336 w 6187971"/>
              <a:gd name="connsiteY3469" fmla="*/ 838948 h 5955635"/>
              <a:gd name="connsiteX3470" fmla="*/ 4463840 w 6187971"/>
              <a:gd name="connsiteY3470" fmla="*/ 837986 h 5955635"/>
              <a:gd name="connsiteX3471" fmla="*/ 4462878 w 6187971"/>
              <a:gd name="connsiteY3471" fmla="*/ 833481 h 5955635"/>
              <a:gd name="connsiteX3472" fmla="*/ 4452907 w 6187971"/>
              <a:gd name="connsiteY3472" fmla="*/ 830902 h 5955635"/>
              <a:gd name="connsiteX3473" fmla="*/ 4448404 w 6187971"/>
              <a:gd name="connsiteY3473" fmla="*/ 831864 h 5955635"/>
              <a:gd name="connsiteX3474" fmla="*/ 4411102 w 6187971"/>
              <a:gd name="connsiteY3474" fmla="*/ 811576 h 5955635"/>
              <a:gd name="connsiteX3475" fmla="*/ 4422996 w 6187971"/>
              <a:gd name="connsiteY3475" fmla="*/ 823163 h 5955635"/>
              <a:gd name="connsiteX3476" fmla="*/ 4442937 w 6187971"/>
              <a:gd name="connsiteY3476" fmla="*/ 828322 h 5955635"/>
              <a:gd name="connsiteX3477" fmla="*/ 4437470 w 6187971"/>
              <a:gd name="connsiteY3477" fmla="*/ 824781 h 5955635"/>
              <a:gd name="connsiteX3478" fmla="*/ 4432966 w 6187971"/>
              <a:gd name="connsiteY3478" fmla="*/ 825743 h 5955635"/>
              <a:gd name="connsiteX3479" fmla="*/ 4433928 w 6187971"/>
              <a:gd name="connsiteY3479" fmla="*/ 830246 h 5955635"/>
              <a:gd name="connsiteX3480" fmla="*/ 4439395 w 6187971"/>
              <a:gd name="connsiteY3480" fmla="*/ 833789 h 5955635"/>
              <a:gd name="connsiteX3481" fmla="*/ 4434891 w 6187971"/>
              <a:gd name="connsiteY3481" fmla="*/ 834751 h 5955635"/>
              <a:gd name="connsiteX3482" fmla="*/ 4429425 w 6187971"/>
              <a:gd name="connsiteY3482" fmla="*/ 831209 h 5955635"/>
              <a:gd name="connsiteX3483" fmla="*/ 4430387 w 6187971"/>
              <a:gd name="connsiteY3483" fmla="*/ 835713 h 5955635"/>
              <a:gd name="connsiteX3484" fmla="*/ 4435853 w 6187971"/>
              <a:gd name="connsiteY3484" fmla="*/ 839255 h 5955635"/>
              <a:gd name="connsiteX3485" fmla="*/ 4441320 w 6187971"/>
              <a:gd name="connsiteY3485" fmla="*/ 842797 h 5955635"/>
              <a:gd name="connsiteX3486" fmla="*/ 4431350 w 6187971"/>
              <a:gd name="connsiteY3486" fmla="*/ 840217 h 5955635"/>
              <a:gd name="connsiteX3487" fmla="*/ 4425883 w 6187971"/>
              <a:gd name="connsiteY3487" fmla="*/ 836675 h 5955635"/>
              <a:gd name="connsiteX3488" fmla="*/ 4420416 w 6187971"/>
              <a:gd name="connsiteY3488" fmla="*/ 833133 h 5955635"/>
              <a:gd name="connsiteX3489" fmla="*/ 4409484 w 6187971"/>
              <a:gd name="connsiteY3489" fmla="*/ 826050 h 5955635"/>
              <a:gd name="connsiteX3490" fmla="*/ 4411408 w 6187971"/>
              <a:gd name="connsiteY3490" fmla="*/ 835058 h 5955635"/>
              <a:gd name="connsiteX3491" fmla="*/ 4412371 w 6187971"/>
              <a:gd name="connsiteY3491" fmla="*/ 839562 h 5955635"/>
              <a:gd name="connsiteX3492" fmla="*/ 4389543 w 6187971"/>
              <a:gd name="connsiteY3492" fmla="*/ 820892 h 5955635"/>
              <a:gd name="connsiteX3493" fmla="*/ 4394047 w 6187971"/>
              <a:gd name="connsiteY3493" fmla="*/ 819929 h 5955635"/>
              <a:gd name="connsiteX3494" fmla="*/ 4393085 w 6187971"/>
              <a:gd name="connsiteY3494" fmla="*/ 815425 h 5955635"/>
              <a:gd name="connsiteX3495" fmla="*/ 4388581 w 6187971"/>
              <a:gd name="connsiteY3495" fmla="*/ 816387 h 5955635"/>
              <a:gd name="connsiteX3496" fmla="*/ 4384076 w 6187971"/>
              <a:gd name="connsiteY3496" fmla="*/ 817349 h 5955635"/>
              <a:gd name="connsiteX3497" fmla="*/ 4378611 w 6187971"/>
              <a:gd name="connsiteY3497" fmla="*/ 813807 h 5955635"/>
              <a:gd name="connsiteX3498" fmla="*/ 4362211 w 6187971"/>
              <a:gd name="connsiteY3498" fmla="*/ 803182 h 5955635"/>
              <a:gd name="connsiteX3499" fmla="*/ 4335187 w 6187971"/>
              <a:gd name="connsiteY3499" fmla="*/ 808956 h 5955635"/>
              <a:gd name="connsiteX3500" fmla="*/ 4360594 w 6187971"/>
              <a:gd name="connsiteY3500" fmla="*/ 817656 h 5955635"/>
              <a:gd name="connsiteX3501" fmla="*/ 4351586 w 6187971"/>
              <a:gd name="connsiteY3501" fmla="*/ 819581 h 5955635"/>
              <a:gd name="connsiteX3502" fmla="*/ 4352548 w 6187971"/>
              <a:gd name="connsiteY3502" fmla="*/ 824085 h 5955635"/>
              <a:gd name="connsiteX3503" fmla="*/ 4308817 w 6187971"/>
              <a:gd name="connsiteY3503" fmla="*/ 795751 h 5955635"/>
              <a:gd name="connsiteX3504" fmla="*/ 4266049 w 6187971"/>
              <a:gd name="connsiteY3504" fmla="*/ 771921 h 5955635"/>
              <a:gd name="connsiteX3505" fmla="*/ 4275057 w 6187971"/>
              <a:gd name="connsiteY3505" fmla="*/ 769997 h 5955635"/>
              <a:gd name="connsiteX3506" fmla="*/ 4253192 w 6187971"/>
              <a:gd name="connsiteY3506" fmla="*/ 755830 h 5955635"/>
              <a:gd name="connsiteX3507" fmla="*/ 4233250 w 6187971"/>
              <a:gd name="connsiteY3507" fmla="*/ 750670 h 5955635"/>
              <a:gd name="connsiteX3508" fmla="*/ 4224243 w 6187971"/>
              <a:gd name="connsiteY3508" fmla="*/ 752594 h 5955635"/>
              <a:gd name="connsiteX3509" fmla="*/ 4150601 w 6187971"/>
              <a:gd name="connsiteY3509" fmla="*/ 716522 h 5955635"/>
              <a:gd name="connsiteX3510" fmla="*/ 4135164 w 6187971"/>
              <a:gd name="connsiteY3510" fmla="*/ 710400 h 5955635"/>
              <a:gd name="connsiteX3511" fmla="*/ 4189520 w 6187971"/>
              <a:gd name="connsiteY3511" fmla="*/ 722336 h 5955635"/>
              <a:gd name="connsiteX3512" fmla="*/ 4188557 w 6187971"/>
              <a:gd name="connsiteY3512" fmla="*/ 717832 h 5955635"/>
              <a:gd name="connsiteX3513" fmla="*/ 4197566 w 6187971"/>
              <a:gd name="connsiteY3513" fmla="*/ 715907 h 5955635"/>
              <a:gd name="connsiteX3514" fmla="*/ 4134202 w 6187971"/>
              <a:gd name="connsiteY3514" fmla="*/ 705897 h 5955635"/>
              <a:gd name="connsiteX3515" fmla="*/ 4133240 w 6187971"/>
              <a:gd name="connsiteY3515" fmla="*/ 701393 h 5955635"/>
              <a:gd name="connsiteX3516" fmla="*/ 4137743 w 6187971"/>
              <a:gd name="connsiteY3516" fmla="*/ 700431 h 5955635"/>
              <a:gd name="connsiteX3517" fmla="*/ 4132277 w 6187971"/>
              <a:gd name="connsiteY3517" fmla="*/ 696888 h 5955635"/>
              <a:gd name="connsiteX3518" fmla="*/ 4111373 w 6187971"/>
              <a:gd name="connsiteY3518" fmla="*/ 687226 h 5955635"/>
              <a:gd name="connsiteX3519" fmla="*/ 4106870 w 6187971"/>
              <a:gd name="connsiteY3519" fmla="*/ 688188 h 5955635"/>
              <a:gd name="connsiteX3520" fmla="*/ 4101403 w 6187971"/>
              <a:gd name="connsiteY3520" fmla="*/ 684647 h 5955635"/>
              <a:gd name="connsiteX3521" fmla="*/ 4090471 w 6187971"/>
              <a:gd name="connsiteY3521" fmla="*/ 677562 h 5955635"/>
              <a:gd name="connsiteX3522" fmla="*/ 4089509 w 6187971"/>
              <a:gd name="connsiteY3522" fmla="*/ 673058 h 5955635"/>
              <a:gd name="connsiteX3523" fmla="*/ 4084042 w 6187971"/>
              <a:gd name="connsiteY3523" fmla="*/ 669517 h 5955635"/>
              <a:gd name="connsiteX3524" fmla="*/ 4080500 w 6187971"/>
              <a:gd name="connsiteY3524" fmla="*/ 674983 h 5955635"/>
              <a:gd name="connsiteX3525" fmla="*/ 4050589 w 6187971"/>
              <a:gd name="connsiteY3525" fmla="*/ 667244 h 5955635"/>
              <a:gd name="connsiteX3526" fmla="*/ 4055093 w 6187971"/>
              <a:gd name="connsiteY3526" fmla="*/ 666282 h 5955635"/>
              <a:gd name="connsiteX3527" fmla="*/ 4054131 w 6187971"/>
              <a:gd name="connsiteY3527" fmla="*/ 661779 h 5955635"/>
              <a:gd name="connsiteX3528" fmla="*/ 4049627 w 6187971"/>
              <a:gd name="connsiteY3528" fmla="*/ 662741 h 5955635"/>
              <a:gd name="connsiteX3529" fmla="*/ 4045123 w 6187971"/>
              <a:gd name="connsiteY3529" fmla="*/ 663703 h 5955635"/>
              <a:gd name="connsiteX3530" fmla="*/ 4030648 w 6187971"/>
              <a:gd name="connsiteY3530" fmla="*/ 662086 h 5955635"/>
              <a:gd name="connsiteX3531" fmla="*/ 4036115 w 6187971"/>
              <a:gd name="connsiteY3531" fmla="*/ 665628 h 5955635"/>
              <a:gd name="connsiteX3532" fmla="*/ 4080500 w 6187971"/>
              <a:gd name="connsiteY3532" fmla="*/ 674983 h 5955635"/>
              <a:gd name="connsiteX3533" fmla="*/ 4071492 w 6187971"/>
              <a:gd name="connsiteY3533" fmla="*/ 676907 h 5955635"/>
              <a:gd name="connsiteX3534" fmla="*/ 4072455 w 6187971"/>
              <a:gd name="connsiteY3534" fmla="*/ 681412 h 5955635"/>
              <a:gd name="connsiteX3535" fmla="*/ 4076958 w 6187971"/>
              <a:gd name="connsiteY3535" fmla="*/ 680449 h 5955635"/>
              <a:gd name="connsiteX3536" fmla="*/ 4082425 w 6187971"/>
              <a:gd name="connsiteY3536" fmla="*/ 683991 h 5955635"/>
              <a:gd name="connsiteX3537" fmla="*/ 4086929 w 6187971"/>
              <a:gd name="connsiteY3537" fmla="*/ 683029 h 5955635"/>
              <a:gd name="connsiteX3538" fmla="*/ 4083387 w 6187971"/>
              <a:gd name="connsiteY3538" fmla="*/ 688496 h 5955635"/>
              <a:gd name="connsiteX3539" fmla="*/ 4053476 w 6187971"/>
              <a:gd name="connsiteY3539" fmla="*/ 680756 h 5955635"/>
              <a:gd name="connsiteX3540" fmla="*/ 3998561 w 6187971"/>
              <a:gd name="connsiteY3540" fmla="*/ 660699 h 5955635"/>
              <a:gd name="connsiteX3541" fmla="*/ 3993680 w 6187971"/>
              <a:gd name="connsiteY3541" fmla="*/ 659158 h 5955635"/>
              <a:gd name="connsiteX3542" fmla="*/ 3795199 w 6187971"/>
              <a:gd name="connsiteY3542" fmla="*/ 553069 h 5955635"/>
              <a:gd name="connsiteX3543" fmla="*/ 3610375 w 6187971"/>
              <a:gd name="connsiteY3543" fmla="*/ 502608 h 5955635"/>
              <a:gd name="connsiteX3544" fmla="*/ 3188329 w 6187971"/>
              <a:gd name="connsiteY3544" fmla="*/ 467631 h 5955635"/>
              <a:gd name="connsiteX3545" fmla="*/ 2059975 w 6187971"/>
              <a:gd name="connsiteY3545" fmla="*/ 659812 h 5955635"/>
              <a:gd name="connsiteX3546" fmla="*/ 1819343 w 6187971"/>
              <a:gd name="connsiteY3546" fmla="*/ 787483 h 5955635"/>
              <a:gd name="connsiteX3547" fmla="*/ 1454955 w 6187971"/>
              <a:gd name="connsiteY3547" fmla="*/ 1031541 h 5955635"/>
              <a:gd name="connsiteX3548" fmla="*/ 1413812 w 6187971"/>
              <a:gd name="connsiteY3548" fmla="*/ 1040331 h 5955635"/>
              <a:gd name="connsiteX3549" fmla="*/ 1408084 w 6187971"/>
              <a:gd name="connsiteY3549" fmla="*/ 1030679 h 5955635"/>
              <a:gd name="connsiteX3550" fmla="*/ 1408033 w 6187971"/>
              <a:gd name="connsiteY3550" fmla="*/ 1028519 h 5955635"/>
              <a:gd name="connsiteX3551" fmla="*/ 1412039 w 6187971"/>
              <a:gd name="connsiteY3551" fmla="*/ 1024844 h 5955635"/>
              <a:gd name="connsiteX3552" fmla="*/ 1971913 w 6187971"/>
              <a:gd name="connsiteY3552" fmla="*/ 659219 h 5955635"/>
              <a:gd name="connsiteX3553" fmla="*/ 1977379 w 6187971"/>
              <a:gd name="connsiteY3553" fmla="*/ 662762 h 5955635"/>
              <a:gd name="connsiteX3554" fmla="*/ 1981883 w 6187971"/>
              <a:gd name="connsiteY3554" fmla="*/ 661799 h 5955635"/>
              <a:gd name="connsiteX3555" fmla="*/ 1987350 w 6187971"/>
              <a:gd name="connsiteY3555" fmla="*/ 665340 h 5955635"/>
              <a:gd name="connsiteX3556" fmla="*/ 1979303 w 6187971"/>
              <a:gd name="connsiteY3556" fmla="*/ 671769 h 5955635"/>
              <a:gd name="connsiteX3557" fmla="*/ 1980266 w 6187971"/>
              <a:gd name="connsiteY3557" fmla="*/ 676274 h 5955635"/>
              <a:gd name="connsiteX3558" fmla="*/ 1984770 w 6187971"/>
              <a:gd name="connsiteY3558" fmla="*/ 675311 h 5955635"/>
              <a:gd name="connsiteX3559" fmla="*/ 1989274 w 6187971"/>
              <a:gd name="connsiteY3559" fmla="*/ 674349 h 5955635"/>
              <a:gd name="connsiteX3560" fmla="*/ 1992816 w 6187971"/>
              <a:gd name="connsiteY3560" fmla="*/ 668882 h 5955635"/>
              <a:gd name="connsiteX3561" fmla="*/ 1997320 w 6187971"/>
              <a:gd name="connsiteY3561" fmla="*/ 667920 h 5955635"/>
              <a:gd name="connsiteX3562" fmla="*/ 2012756 w 6187971"/>
              <a:gd name="connsiteY3562" fmla="*/ 674041 h 5955635"/>
              <a:gd name="connsiteX3563" fmla="*/ 2014374 w 6187971"/>
              <a:gd name="connsiteY3563" fmla="*/ 659567 h 5955635"/>
              <a:gd name="connsiteX3564" fmla="*/ 2009869 w 6187971"/>
              <a:gd name="connsiteY3564" fmla="*/ 660529 h 5955635"/>
              <a:gd name="connsiteX3565" fmla="*/ 2008907 w 6187971"/>
              <a:gd name="connsiteY3565" fmla="*/ 656026 h 5955635"/>
              <a:gd name="connsiteX3566" fmla="*/ 1995395 w 6187971"/>
              <a:gd name="connsiteY3566" fmla="*/ 658912 h 5955635"/>
              <a:gd name="connsiteX3567" fmla="*/ 1991854 w 6187971"/>
              <a:gd name="connsiteY3567" fmla="*/ 664378 h 5955635"/>
              <a:gd name="connsiteX3568" fmla="*/ 1994433 w 6187971"/>
              <a:gd name="connsiteY3568" fmla="*/ 654408 h 5955635"/>
              <a:gd name="connsiteX3569" fmla="*/ 1998937 w 6187971"/>
              <a:gd name="connsiteY3569" fmla="*/ 653446 h 5955635"/>
              <a:gd name="connsiteX3570" fmla="*/ 2006983 w 6187971"/>
              <a:gd name="connsiteY3570" fmla="*/ 647017 h 5955635"/>
              <a:gd name="connsiteX3571" fmla="*/ 2002479 w 6187971"/>
              <a:gd name="connsiteY3571" fmla="*/ 647979 h 5955635"/>
              <a:gd name="connsiteX3572" fmla="*/ 2213556 w 6187971"/>
              <a:gd name="connsiteY3572" fmla="*/ 555787 h 5955635"/>
              <a:gd name="connsiteX3573" fmla="*/ 2233497 w 6187971"/>
              <a:gd name="connsiteY3573" fmla="*/ 560947 h 5955635"/>
              <a:gd name="connsiteX3574" fmla="*/ 2222565 w 6187971"/>
              <a:gd name="connsiteY3574" fmla="*/ 553862 h 5955635"/>
              <a:gd name="connsiteX3575" fmla="*/ 2227068 w 6187971"/>
              <a:gd name="connsiteY3575" fmla="*/ 552900 h 5955635"/>
              <a:gd name="connsiteX3576" fmla="*/ 2659387 w 6187971"/>
              <a:gd name="connsiteY3576" fmla="*/ 432280 h 5955635"/>
              <a:gd name="connsiteX3577" fmla="*/ 2580211 w 6187971"/>
              <a:gd name="connsiteY3577" fmla="*/ 28532 h 5955635"/>
              <a:gd name="connsiteX3578" fmla="*/ 2760003 w 6187971"/>
              <a:gd name="connsiteY3578" fmla="*/ 9674 h 5955635"/>
              <a:gd name="connsiteX3579" fmla="*/ 4206393 w 6187971"/>
              <a:gd name="connsiteY3579" fmla="*/ 216884 h 5955635"/>
              <a:gd name="connsiteX3580" fmla="*/ 4962093 w 6187971"/>
              <a:gd name="connsiteY3580" fmla="*/ 669428 h 5955635"/>
              <a:gd name="connsiteX3581" fmla="*/ 5227886 w 6187971"/>
              <a:gd name="connsiteY3581" fmla="*/ 888353 h 5955635"/>
              <a:gd name="connsiteX3582" fmla="*/ 5331187 w 6187971"/>
              <a:gd name="connsiteY3582" fmla="*/ 1014893 h 5955635"/>
              <a:gd name="connsiteX3583" fmla="*/ 5518959 w 6187971"/>
              <a:gd name="connsiteY3583" fmla="*/ 1262220 h 5955635"/>
              <a:gd name="connsiteX3584" fmla="*/ 5467079 w 6187971"/>
              <a:gd name="connsiteY3584" fmla="*/ 1138382 h 5955635"/>
              <a:gd name="connsiteX3585" fmla="*/ 5724761 w 6187971"/>
              <a:gd name="connsiteY3585" fmla="*/ 1511561 h 5955635"/>
              <a:gd name="connsiteX3586" fmla="*/ 5659466 w 6187971"/>
              <a:gd name="connsiteY3586" fmla="*/ 1480536 h 5955635"/>
              <a:gd name="connsiteX3587" fmla="*/ 5720297 w 6187971"/>
              <a:gd name="connsiteY3587" fmla="*/ 1600507 h 5955635"/>
              <a:gd name="connsiteX3588" fmla="*/ 5738327 w 6187971"/>
              <a:gd name="connsiteY3588" fmla="*/ 1602521 h 5955635"/>
              <a:gd name="connsiteX3589" fmla="*/ 5788406 w 6187971"/>
              <a:gd name="connsiteY3589" fmla="*/ 1617243 h 5955635"/>
              <a:gd name="connsiteX3590" fmla="*/ 5933129 w 6187971"/>
              <a:gd name="connsiteY3590" fmla="*/ 1928517 h 5955635"/>
              <a:gd name="connsiteX3591" fmla="*/ 6015900 w 6187971"/>
              <a:gd name="connsiteY3591" fmla="*/ 2206099 h 5955635"/>
              <a:gd name="connsiteX3592" fmla="*/ 6018824 w 6187971"/>
              <a:gd name="connsiteY3592" fmla="*/ 2228938 h 5955635"/>
              <a:gd name="connsiteX3593" fmla="*/ 6006787 w 6187971"/>
              <a:gd name="connsiteY3593" fmla="*/ 2254975 h 5955635"/>
              <a:gd name="connsiteX3594" fmla="*/ 5981821 w 6187971"/>
              <a:gd name="connsiteY3594" fmla="*/ 2238800 h 5955635"/>
              <a:gd name="connsiteX3595" fmla="*/ 5955690 w 6187971"/>
              <a:gd name="connsiteY3595" fmla="*/ 2162256 h 5955635"/>
              <a:gd name="connsiteX3596" fmla="*/ 5938475 w 6187971"/>
              <a:gd name="connsiteY3596" fmla="*/ 2136603 h 5955635"/>
              <a:gd name="connsiteX3597" fmla="*/ 5953240 w 6187971"/>
              <a:gd name="connsiteY3597" fmla="*/ 2233173 h 5955635"/>
              <a:gd name="connsiteX3598" fmla="*/ 6087185 w 6187971"/>
              <a:gd name="connsiteY3598" fmla="*/ 2695361 h 5955635"/>
              <a:gd name="connsiteX3599" fmla="*/ 6081069 w 6187971"/>
              <a:gd name="connsiteY3599" fmla="*/ 3289153 h 5955635"/>
              <a:gd name="connsiteX3600" fmla="*/ 5808111 w 6187971"/>
              <a:gd name="connsiteY3600" fmla="*/ 4272372 h 5955635"/>
              <a:gd name="connsiteX3601" fmla="*/ 5083073 w 6187971"/>
              <a:gd name="connsiteY3601" fmla="*/ 5189877 h 5955635"/>
              <a:gd name="connsiteX3602" fmla="*/ 4748863 w 6187971"/>
              <a:gd name="connsiteY3602" fmla="*/ 5447042 h 5955635"/>
              <a:gd name="connsiteX3603" fmla="*/ 3740846 w 6187971"/>
              <a:gd name="connsiteY3603" fmla="*/ 5863806 h 5955635"/>
              <a:gd name="connsiteX3604" fmla="*/ 3169933 w 6187971"/>
              <a:gd name="connsiteY3604" fmla="*/ 5946671 h 5955635"/>
              <a:gd name="connsiteX3605" fmla="*/ 2972383 w 6187971"/>
              <a:gd name="connsiteY3605" fmla="*/ 5955635 h 5955635"/>
              <a:gd name="connsiteX3606" fmla="*/ 2888242 w 6187971"/>
              <a:gd name="connsiteY3606" fmla="*/ 5946236 h 5955635"/>
              <a:gd name="connsiteX3607" fmla="*/ 2773508 w 6187971"/>
              <a:gd name="connsiteY3607" fmla="*/ 5949239 h 5955635"/>
              <a:gd name="connsiteX3608" fmla="*/ 2719689 w 6187971"/>
              <a:gd name="connsiteY3608" fmla="*/ 5935317 h 5955635"/>
              <a:gd name="connsiteX3609" fmla="*/ 2651853 w 6187971"/>
              <a:gd name="connsiteY3609" fmla="*/ 5910702 h 5955635"/>
              <a:gd name="connsiteX3610" fmla="*/ 2524570 w 6187971"/>
              <a:gd name="connsiteY3610" fmla="*/ 5900743 h 5955635"/>
              <a:gd name="connsiteX3611" fmla="*/ 2303959 w 6187971"/>
              <a:gd name="connsiteY3611" fmla="*/ 5838373 h 5955635"/>
              <a:gd name="connsiteX3612" fmla="*/ 1704545 w 6187971"/>
              <a:gd name="connsiteY3612" fmla="*/ 5577311 h 5955635"/>
              <a:gd name="connsiteX3613" fmla="*/ 1349927 w 6187971"/>
              <a:gd name="connsiteY3613" fmla="*/ 5363675 h 5955635"/>
              <a:gd name="connsiteX3614" fmla="*/ 1326431 w 6187971"/>
              <a:gd name="connsiteY3614" fmla="*/ 5345230 h 5955635"/>
              <a:gd name="connsiteX3615" fmla="*/ 1324450 w 6187971"/>
              <a:gd name="connsiteY3615" fmla="*/ 5308501 h 5955635"/>
              <a:gd name="connsiteX3616" fmla="*/ 1353031 w 6187971"/>
              <a:gd name="connsiteY3616" fmla="*/ 5314127 h 5955635"/>
              <a:gd name="connsiteX3617" fmla="*/ 1535006 w 6187971"/>
              <a:gd name="connsiteY3617" fmla="*/ 5433636 h 5955635"/>
              <a:gd name="connsiteX3618" fmla="*/ 1570795 w 6187971"/>
              <a:gd name="connsiteY3618" fmla="*/ 5445544 h 5955635"/>
              <a:gd name="connsiteX3619" fmla="*/ 1578274 w 6187971"/>
              <a:gd name="connsiteY3619" fmla="*/ 5443946 h 5955635"/>
              <a:gd name="connsiteX3620" fmla="*/ 1573335 w 6187971"/>
              <a:gd name="connsiteY3620" fmla="*/ 5439134 h 5955635"/>
              <a:gd name="connsiteX3621" fmla="*/ 1245045 w 6187971"/>
              <a:gd name="connsiteY3621" fmla="*/ 5202275 h 5955635"/>
              <a:gd name="connsiteX3622" fmla="*/ 1146122 w 6187971"/>
              <a:gd name="connsiteY3622" fmla="*/ 5123684 h 5955635"/>
              <a:gd name="connsiteX3623" fmla="*/ 1114075 w 6187971"/>
              <a:gd name="connsiteY3623" fmla="*/ 5110977 h 5955635"/>
              <a:gd name="connsiteX3624" fmla="*/ 1239256 w 6187971"/>
              <a:gd name="connsiteY3624" fmla="*/ 5275861 h 5955635"/>
              <a:gd name="connsiteX3625" fmla="*/ 647691 w 6187971"/>
              <a:gd name="connsiteY3625" fmla="*/ 4639642 h 5955635"/>
              <a:gd name="connsiteX3626" fmla="*/ 698822 w 6187971"/>
              <a:gd name="connsiteY3626" fmla="*/ 4677603 h 5955635"/>
              <a:gd name="connsiteX3627" fmla="*/ 744471 w 6187971"/>
              <a:gd name="connsiteY3627" fmla="*/ 4726512 h 5955635"/>
              <a:gd name="connsiteX3628" fmla="*/ 859121 w 6187971"/>
              <a:gd name="connsiteY3628" fmla="*/ 4860405 h 5955635"/>
              <a:gd name="connsiteX3629" fmla="*/ 869143 w 6187971"/>
              <a:gd name="connsiteY3629" fmla="*/ 4852397 h 5955635"/>
              <a:gd name="connsiteX3630" fmla="*/ 750753 w 6187971"/>
              <a:gd name="connsiteY3630" fmla="*/ 4719304 h 5955635"/>
              <a:gd name="connsiteX3631" fmla="*/ 408923 w 6187971"/>
              <a:gd name="connsiteY3631" fmla="*/ 4135320 h 5955635"/>
              <a:gd name="connsiteX3632" fmla="*/ 164008 w 6187971"/>
              <a:gd name="connsiteY3632" fmla="*/ 2787582 h 5955635"/>
              <a:gd name="connsiteX3633" fmla="*/ 184206 w 6187971"/>
              <a:gd name="connsiteY3633" fmla="*/ 2525154 h 5955635"/>
              <a:gd name="connsiteX3634" fmla="*/ 195172 w 6187971"/>
              <a:gd name="connsiteY3634" fmla="*/ 2503257 h 5955635"/>
              <a:gd name="connsiteX3635" fmla="*/ 203581 w 6187971"/>
              <a:gd name="connsiteY3635" fmla="*/ 2515148 h 5955635"/>
              <a:gd name="connsiteX3636" fmla="*/ 227360 w 6187971"/>
              <a:gd name="connsiteY3636" fmla="*/ 3358710 h 5955635"/>
              <a:gd name="connsiteX3637" fmla="*/ 327131 w 6187971"/>
              <a:gd name="connsiteY3637" fmla="*/ 3789091 h 5955635"/>
              <a:gd name="connsiteX3638" fmla="*/ 340188 w 6187971"/>
              <a:gd name="connsiteY3638" fmla="*/ 3841053 h 5955635"/>
              <a:gd name="connsiteX3639" fmla="*/ 356203 w 6187971"/>
              <a:gd name="connsiteY3639" fmla="*/ 3861096 h 5955635"/>
              <a:gd name="connsiteX3640" fmla="*/ 365970 w 6187971"/>
              <a:gd name="connsiteY3640" fmla="*/ 3833590 h 5955635"/>
              <a:gd name="connsiteX3641" fmla="*/ 307461 w 6187971"/>
              <a:gd name="connsiteY3641" fmla="*/ 3632951 h 5955635"/>
              <a:gd name="connsiteX3642" fmla="*/ 402527 w 6187971"/>
              <a:gd name="connsiteY3642" fmla="*/ 1981840 h 5955635"/>
              <a:gd name="connsiteX3643" fmla="*/ 407611 w 6187971"/>
              <a:gd name="connsiteY3643" fmla="*/ 1969022 h 5955635"/>
              <a:gd name="connsiteX3644" fmla="*/ 419903 w 6187971"/>
              <a:gd name="connsiteY3644" fmla="*/ 1962484 h 5955635"/>
              <a:gd name="connsiteX3645" fmla="*/ 392454 w 6187971"/>
              <a:gd name="connsiteY3645" fmla="*/ 2071985 h 5955635"/>
              <a:gd name="connsiteX3646" fmla="*/ 253961 w 6187971"/>
              <a:gd name="connsiteY3646" fmla="*/ 2897420 h 5955635"/>
              <a:gd name="connsiteX3647" fmla="*/ 260448 w 6187971"/>
              <a:gd name="connsiteY3647" fmla="*/ 2991849 h 5955635"/>
              <a:gd name="connsiteX3648" fmla="*/ 272323 w 6187971"/>
              <a:gd name="connsiteY3648" fmla="*/ 3010820 h 5955635"/>
              <a:gd name="connsiteX3649" fmla="*/ 290098 w 6187971"/>
              <a:gd name="connsiteY3649" fmla="*/ 2993336 h 5955635"/>
              <a:gd name="connsiteX3650" fmla="*/ 304677 w 6187971"/>
              <a:gd name="connsiteY3650" fmla="*/ 2960890 h 5955635"/>
              <a:gd name="connsiteX3651" fmla="*/ 407652 w 6187971"/>
              <a:gd name="connsiteY3651" fmla="*/ 3607635 h 5955635"/>
              <a:gd name="connsiteX3652" fmla="*/ 440447 w 6187971"/>
              <a:gd name="connsiteY3652" fmla="*/ 3706220 h 5955635"/>
              <a:gd name="connsiteX3653" fmla="*/ 415132 w 6187971"/>
              <a:gd name="connsiteY3653" fmla="*/ 3606037 h 5955635"/>
              <a:gd name="connsiteX3654" fmla="*/ 337201 w 6187971"/>
              <a:gd name="connsiteY3654" fmla="*/ 3067354 h 5955635"/>
              <a:gd name="connsiteX3655" fmla="*/ 477138 w 6187971"/>
              <a:gd name="connsiteY3655" fmla="*/ 2065625 h 5955635"/>
              <a:gd name="connsiteX3656" fmla="*/ 489702 w 6187971"/>
              <a:gd name="connsiteY3656" fmla="*/ 2051208 h 5955635"/>
              <a:gd name="connsiteX3657" fmla="*/ 430613 w 6187971"/>
              <a:gd name="connsiteY3657" fmla="*/ 3413056 h 5955635"/>
              <a:gd name="connsiteX3658" fmla="*/ 428865 w 6187971"/>
              <a:gd name="connsiteY3658" fmla="*/ 3386728 h 5955635"/>
              <a:gd name="connsiteX3659" fmla="*/ 466894 w 6187971"/>
              <a:gd name="connsiteY3659" fmla="*/ 3622863 h 5955635"/>
              <a:gd name="connsiteX3660" fmla="*/ 489988 w 6187971"/>
              <a:gd name="connsiteY3660" fmla="*/ 3730960 h 5955635"/>
              <a:gd name="connsiteX3661" fmla="*/ 599154 w 6187971"/>
              <a:gd name="connsiteY3661" fmla="*/ 4065569 h 5955635"/>
              <a:gd name="connsiteX3662" fmla="*/ 634491 w 6187971"/>
              <a:gd name="connsiteY3662" fmla="*/ 4142793 h 5955635"/>
              <a:gd name="connsiteX3663" fmla="*/ 639302 w 6187971"/>
              <a:gd name="connsiteY3663" fmla="*/ 4165313 h 5955635"/>
              <a:gd name="connsiteX3664" fmla="*/ 643807 w 6187971"/>
              <a:gd name="connsiteY3664" fmla="*/ 4164351 h 5955635"/>
              <a:gd name="connsiteX3665" fmla="*/ 1044223 w 6187971"/>
              <a:gd name="connsiteY3665" fmla="*/ 4804087 h 5955635"/>
              <a:gd name="connsiteX3666" fmla="*/ 1194661 w 6187971"/>
              <a:gd name="connsiteY3666" fmla="*/ 4979171 h 5955635"/>
              <a:gd name="connsiteX3667" fmla="*/ 1143540 w 6187971"/>
              <a:gd name="connsiteY3667" fmla="*/ 4938286 h 5955635"/>
              <a:gd name="connsiteX3668" fmla="*/ 1194007 w 6187971"/>
              <a:gd name="connsiteY3668" fmla="*/ 4998149 h 5955635"/>
              <a:gd name="connsiteX3669" fmla="*/ 1243203 w 6187971"/>
              <a:gd name="connsiteY3669" fmla="*/ 5030025 h 5955635"/>
              <a:gd name="connsiteX3670" fmla="*/ 1200128 w 6187971"/>
              <a:gd name="connsiteY3670" fmla="*/ 4982713 h 5955635"/>
              <a:gd name="connsiteX3671" fmla="*/ 1320040 w 6187971"/>
              <a:gd name="connsiteY3671" fmla="*/ 5103092 h 5955635"/>
              <a:gd name="connsiteX3672" fmla="*/ 1390447 w 6187971"/>
              <a:gd name="connsiteY3672" fmla="*/ 5168114 h 5955635"/>
              <a:gd name="connsiteX3673" fmla="*/ 1438027 w 6187971"/>
              <a:gd name="connsiteY3673" fmla="*/ 5214464 h 5955635"/>
              <a:gd name="connsiteX3674" fmla="*/ 1469862 w 6187971"/>
              <a:gd name="connsiteY3674" fmla="*/ 5231211 h 5955635"/>
              <a:gd name="connsiteX3675" fmla="*/ 4098674 w 6187971"/>
              <a:gd name="connsiteY3675" fmla="*/ 5653890 h 5955635"/>
              <a:gd name="connsiteX3676" fmla="*/ 5058287 w 6187971"/>
              <a:gd name="connsiteY3676" fmla="*/ 5053265 h 5955635"/>
              <a:gd name="connsiteX3677" fmla="*/ 5862270 w 6187971"/>
              <a:gd name="connsiteY3677" fmla="*/ 2776293 h 5955635"/>
              <a:gd name="connsiteX3678" fmla="*/ 5834711 w 6187971"/>
              <a:gd name="connsiteY3678" fmla="*/ 2603214 h 5955635"/>
              <a:gd name="connsiteX3679" fmla="*/ 5838253 w 6187971"/>
              <a:gd name="connsiteY3679" fmla="*/ 2597748 h 5955635"/>
              <a:gd name="connsiteX3680" fmla="*/ 5835366 w 6187971"/>
              <a:gd name="connsiteY3680" fmla="*/ 2584235 h 5955635"/>
              <a:gd name="connsiteX3681" fmla="*/ 5829900 w 6187971"/>
              <a:gd name="connsiteY3681" fmla="*/ 2580694 h 5955635"/>
              <a:gd name="connsiteX3682" fmla="*/ 5802956 w 6187971"/>
              <a:gd name="connsiteY3682" fmla="*/ 2454580 h 5955635"/>
              <a:gd name="connsiteX3683" fmla="*/ 5713385 w 6187971"/>
              <a:gd name="connsiteY3683" fmla="*/ 2167591 h 5955635"/>
              <a:gd name="connsiteX3684" fmla="*/ 5230091 w 6187971"/>
              <a:gd name="connsiteY3684" fmla="*/ 1338337 h 5955635"/>
              <a:gd name="connsiteX3685" fmla="*/ 4852032 w 6187971"/>
              <a:gd name="connsiteY3685" fmla="*/ 957564 h 5955635"/>
              <a:gd name="connsiteX3686" fmla="*/ 4862002 w 6187971"/>
              <a:gd name="connsiteY3686" fmla="*/ 960144 h 5955635"/>
              <a:gd name="connsiteX3687" fmla="*/ 4798985 w 6187971"/>
              <a:gd name="connsiteY3687" fmla="*/ 907672 h 5955635"/>
              <a:gd name="connsiteX3688" fmla="*/ 4760721 w 6187971"/>
              <a:gd name="connsiteY3688" fmla="*/ 882879 h 5955635"/>
              <a:gd name="connsiteX3689" fmla="*/ 4644966 w 6187971"/>
              <a:gd name="connsiteY3689" fmla="*/ 803998 h 5955635"/>
              <a:gd name="connsiteX3690" fmla="*/ 4601235 w 6187971"/>
              <a:gd name="connsiteY3690" fmla="*/ 775665 h 5955635"/>
              <a:gd name="connsiteX3691" fmla="*/ 4191873 w 6187971"/>
              <a:gd name="connsiteY3691" fmla="*/ 556997 h 5955635"/>
              <a:gd name="connsiteX3692" fmla="*/ 4317947 w 6187971"/>
              <a:gd name="connsiteY3692" fmla="*/ 595996 h 5955635"/>
              <a:gd name="connsiteX3693" fmla="*/ 4340774 w 6187971"/>
              <a:gd name="connsiteY3693" fmla="*/ 614667 h 5955635"/>
              <a:gd name="connsiteX3694" fmla="*/ 4468773 w 6187971"/>
              <a:gd name="connsiteY3694" fmla="*/ 662675 h 5955635"/>
              <a:gd name="connsiteX3695" fmla="*/ 4433088 w 6187971"/>
              <a:gd name="connsiteY3695" fmla="*/ 627913 h 5955635"/>
              <a:gd name="connsiteX3696" fmla="*/ 4325031 w 6187971"/>
              <a:gd name="connsiteY3696" fmla="*/ 585063 h 5955635"/>
              <a:gd name="connsiteX3697" fmla="*/ 4302203 w 6187971"/>
              <a:gd name="connsiteY3697" fmla="*/ 566393 h 5955635"/>
              <a:gd name="connsiteX3698" fmla="*/ 4216974 w 6187971"/>
              <a:gd name="connsiteY3698" fmla="*/ 542214 h 5955635"/>
              <a:gd name="connsiteX3699" fmla="*/ 4133361 w 6187971"/>
              <a:gd name="connsiteY3699" fmla="*/ 503562 h 5955635"/>
              <a:gd name="connsiteX3700" fmla="*/ 4109878 w 6187971"/>
              <a:gd name="connsiteY3700" fmla="*/ 503869 h 5955635"/>
              <a:gd name="connsiteX3701" fmla="*/ 4072576 w 6187971"/>
              <a:gd name="connsiteY3701" fmla="*/ 483581 h 5955635"/>
              <a:gd name="connsiteX3702" fmla="*/ 4026266 w 6187971"/>
              <a:gd name="connsiteY3702" fmla="*/ 465217 h 5955635"/>
              <a:gd name="connsiteX3703" fmla="*/ 3970292 w 6187971"/>
              <a:gd name="connsiteY3703" fmla="*/ 467757 h 5955635"/>
              <a:gd name="connsiteX3704" fmla="*/ 3986691 w 6187971"/>
              <a:gd name="connsiteY3704" fmla="*/ 478382 h 5955635"/>
              <a:gd name="connsiteX3705" fmla="*/ 2556561 w 6187971"/>
              <a:gd name="connsiteY3705" fmla="*/ 397733 h 5955635"/>
              <a:gd name="connsiteX3706" fmla="*/ 2508145 w 6187971"/>
              <a:gd name="connsiteY3706" fmla="*/ 410487 h 5955635"/>
              <a:gd name="connsiteX3707" fmla="*/ 2458913 w 6187971"/>
              <a:gd name="connsiteY3707" fmla="*/ 419861 h 5955635"/>
              <a:gd name="connsiteX3708" fmla="*/ 1598952 w 6187971"/>
              <a:gd name="connsiteY3708" fmla="*/ 799372 h 5955635"/>
              <a:gd name="connsiteX3709" fmla="*/ 1473216 w 6187971"/>
              <a:gd name="connsiteY3709" fmla="*/ 879030 h 5955635"/>
              <a:gd name="connsiteX3710" fmla="*/ 1451174 w 6187971"/>
              <a:gd name="connsiteY3710" fmla="*/ 885695 h 5955635"/>
              <a:gd name="connsiteX3711" fmla="*/ 1449321 w 6187971"/>
              <a:gd name="connsiteY3711" fmla="*/ 858715 h 5955635"/>
              <a:gd name="connsiteX3712" fmla="*/ 1500105 w 6187971"/>
              <a:gd name="connsiteY3712" fmla="*/ 812669 h 5955635"/>
              <a:gd name="connsiteX3713" fmla="*/ 1844558 w 6187971"/>
              <a:gd name="connsiteY3713" fmla="*/ 621754 h 5955635"/>
              <a:gd name="connsiteX3714" fmla="*/ 1796350 w 6187971"/>
              <a:gd name="connsiteY3714" fmla="*/ 606633 h 5955635"/>
              <a:gd name="connsiteX3715" fmla="*/ 1915531 w 6187971"/>
              <a:gd name="connsiteY3715" fmla="*/ 542063 h 5955635"/>
              <a:gd name="connsiteX3716" fmla="*/ 2801357 w 6187971"/>
              <a:gd name="connsiteY3716" fmla="*/ 303925 h 5955635"/>
              <a:gd name="connsiteX3717" fmla="*/ 3448335 w 6187971"/>
              <a:gd name="connsiteY3717" fmla="*/ 329955 h 5955635"/>
              <a:gd name="connsiteX3718" fmla="*/ 3639713 w 6187971"/>
              <a:gd name="connsiteY3718" fmla="*/ 365329 h 5955635"/>
              <a:gd name="connsiteX3719" fmla="*/ 3679531 w 6187971"/>
              <a:gd name="connsiteY3719" fmla="*/ 341178 h 5955635"/>
              <a:gd name="connsiteX3720" fmla="*/ 3641345 w 6187971"/>
              <a:gd name="connsiteY3720" fmla="*/ 318050 h 5955635"/>
              <a:gd name="connsiteX3721" fmla="*/ 3579519 w 6187971"/>
              <a:gd name="connsiteY3721" fmla="*/ 294106 h 5955635"/>
              <a:gd name="connsiteX3722" fmla="*/ 3921820 w 6187971"/>
              <a:gd name="connsiteY3722" fmla="*/ 340254 h 5955635"/>
              <a:gd name="connsiteX3723" fmla="*/ 4117320 w 6187971"/>
              <a:gd name="connsiteY3723" fmla="*/ 404078 h 5955635"/>
              <a:gd name="connsiteX3724" fmla="*/ 3929573 w 6187971"/>
              <a:gd name="connsiteY3724" fmla="*/ 330776 h 5955635"/>
              <a:gd name="connsiteX3725" fmla="*/ 3651529 w 6187971"/>
              <a:gd name="connsiteY3725" fmla="*/ 265034 h 5955635"/>
              <a:gd name="connsiteX3726" fmla="*/ 2868463 w 6187971"/>
              <a:gd name="connsiteY3726" fmla="*/ 215284 h 5955635"/>
              <a:gd name="connsiteX3727" fmla="*/ 2767746 w 6187971"/>
              <a:gd name="connsiteY3727" fmla="*/ 228980 h 5955635"/>
              <a:gd name="connsiteX3728" fmla="*/ 2799794 w 6187971"/>
              <a:gd name="connsiteY3728" fmla="*/ 241686 h 5955635"/>
              <a:gd name="connsiteX3729" fmla="*/ 3465473 w 6187971"/>
              <a:gd name="connsiteY3729" fmla="*/ 263721 h 5955635"/>
              <a:gd name="connsiteX3730" fmla="*/ 3497920 w 6187971"/>
              <a:gd name="connsiteY3730" fmla="*/ 278298 h 5955635"/>
              <a:gd name="connsiteX3731" fmla="*/ 3460245 w 6187971"/>
              <a:gd name="connsiteY3731" fmla="*/ 294168 h 5955635"/>
              <a:gd name="connsiteX3732" fmla="*/ 3247224 w 6187971"/>
              <a:gd name="connsiteY3732" fmla="*/ 267329 h 5955635"/>
              <a:gd name="connsiteX3733" fmla="*/ 2317144 w 6187971"/>
              <a:gd name="connsiteY3733" fmla="*/ 362401 h 5955635"/>
              <a:gd name="connsiteX3734" fmla="*/ 1646991 w 6187971"/>
              <a:gd name="connsiteY3734" fmla="*/ 658097 h 5955635"/>
              <a:gd name="connsiteX3735" fmla="*/ 1510978 w 6187971"/>
              <a:gd name="connsiteY3735" fmla="*/ 726263 h 5955635"/>
              <a:gd name="connsiteX3736" fmla="*/ 2562299 w 6187971"/>
              <a:gd name="connsiteY3736" fmla="*/ 265051 h 5955635"/>
              <a:gd name="connsiteX3737" fmla="*/ 2496459 w 6187971"/>
              <a:gd name="connsiteY3737" fmla="*/ 249786 h 5955635"/>
              <a:gd name="connsiteX3738" fmla="*/ 2679065 w 6187971"/>
              <a:gd name="connsiteY3738" fmla="*/ 216639 h 5955635"/>
              <a:gd name="connsiteX3739" fmla="*/ 2939402 w 6187971"/>
              <a:gd name="connsiteY3739" fmla="*/ 190351 h 5955635"/>
              <a:gd name="connsiteX3740" fmla="*/ 2959175 w 6187971"/>
              <a:gd name="connsiteY3740" fmla="*/ 182215 h 5955635"/>
              <a:gd name="connsiteX3741" fmla="*/ 2939547 w 6187971"/>
              <a:gd name="connsiteY3741" fmla="*/ 172721 h 5955635"/>
              <a:gd name="connsiteX3742" fmla="*/ 2616967 w 6187971"/>
              <a:gd name="connsiteY3742" fmla="*/ 200575 h 5955635"/>
              <a:gd name="connsiteX3743" fmla="*/ 2537493 w 6187971"/>
              <a:gd name="connsiteY3743" fmla="*/ 203867 h 5955635"/>
              <a:gd name="connsiteX3744" fmla="*/ 2217149 w 6187971"/>
              <a:gd name="connsiteY3744" fmla="*/ 287950 h 5955635"/>
              <a:gd name="connsiteX3745" fmla="*/ 1542585 w 6187971"/>
              <a:gd name="connsiteY3745" fmla="*/ 590454 h 5955635"/>
              <a:gd name="connsiteX3746" fmla="*/ 1168430 w 6187971"/>
              <a:gd name="connsiteY3746" fmla="*/ 862020 h 5955635"/>
              <a:gd name="connsiteX3747" fmla="*/ 1130881 w 6187971"/>
              <a:gd name="connsiteY3747" fmla="*/ 887640 h 5955635"/>
              <a:gd name="connsiteX3748" fmla="*/ 1168592 w 6187971"/>
              <a:gd name="connsiteY3748" fmla="*/ 817011 h 5955635"/>
              <a:gd name="connsiteX3749" fmla="*/ 1476602 w 6187971"/>
              <a:gd name="connsiteY3749" fmla="*/ 592819 h 5955635"/>
              <a:gd name="connsiteX3750" fmla="*/ 2591346 w 6187971"/>
              <a:gd name="connsiteY3750" fmla="*/ 163030 h 5955635"/>
              <a:gd name="connsiteX3751" fmla="*/ 3091031 w 6187971"/>
              <a:gd name="connsiteY3751" fmla="*/ 140357 h 5955635"/>
              <a:gd name="connsiteX3752" fmla="*/ 3716875 w 6187971"/>
              <a:gd name="connsiteY3752" fmla="*/ 213921 h 5955635"/>
              <a:gd name="connsiteX3753" fmla="*/ 3758928 w 6187971"/>
              <a:gd name="connsiteY3753" fmla="*/ 245999 h 5955635"/>
              <a:gd name="connsiteX3754" fmla="*/ 3775216 w 6187971"/>
              <a:gd name="connsiteY3754" fmla="*/ 258163 h 5955635"/>
              <a:gd name="connsiteX3755" fmla="*/ 4143920 w 6187971"/>
              <a:gd name="connsiteY3755" fmla="*/ 372975 h 5955635"/>
              <a:gd name="connsiteX3756" fmla="*/ 4155540 w 6187971"/>
              <a:gd name="connsiteY3756" fmla="*/ 372448 h 5955635"/>
              <a:gd name="connsiteX3757" fmla="*/ 4123382 w 6187971"/>
              <a:gd name="connsiteY3757" fmla="*/ 322612 h 5955635"/>
              <a:gd name="connsiteX3758" fmla="*/ 3554239 w 6187971"/>
              <a:gd name="connsiteY3758" fmla="*/ 139165 h 5955635"/>
              <a:gd name="connsiteX3759" fmla="*/ 2590565 w 6187971"/>
              <a:gd name="connsiteY3759" fmla="*/ 131911 h 5955635"/>
              <a:gd name="connsiteX3760" fmla="*/ 2058218 w 6187971"/>
              <a:gd name="connsiteY3760" fmla="*/ 267154 h 5955635"/>
              <a:gd name="connsiteX3761" fmla="*/ 1849558 w 6187971"/>
              <a:gd name="connsiteY3761" fmla="*/ 315643 h 5955635"/>
              <a:gd name="connsiteX3762" fmla="*/ 2520059 w 6187971"/>
              <a:gd name="connsiteY3762" fmla="*/ 103956 h 5955635"/>
              <a:gd name="connsiteX3763" fmla="*/ 3222250 w 6187971"/>
              <a:gd name="connsiteY3763" fmla="*/ 49751 h 5955635"/>
              <a:gd name="connsiteX3764" fmla="*/ 2580338 w 6187971"/>
              <a:gd name="connsiteY3764" fmla="*/ 38281 h 5955635"/>
              <a:gd name="connsiteX3765" fmla="*/ 2580211 w 6187971"/>
              <a:gd name="connsiteY3765" fmla="*/ 28532 h 595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</a:cxnLst>
            <a:rect l="l" t="t" r="r" b="b"/>
            <a:pathLst>
              <a:path w="6187971" h="5955635">
                <a:moveTo>
                  <a:pt x="3175848" y="5544922"/>
                </a:moveTo>
                <a:cubicBezTo>
                  <a:pt x="3180352" y="5543959"/>
                  <a:pt x="3180352" y="5543959"/>
                  <a:pt x="3184857" y="5542997"/>
                </a:cubicBezTo>
                <a:lnTo>
                  <a:pt x="3185794" y="5544792"/>
                </a:lnTo>
                <a:close/>
                <a:moveTo>
                  <a:pt x="3509992" y="5452506"/>
                </a:moveTo>
                <a:lnTo>
                  <a:pt x="3560810" y="5445094"/>
                </a:lnTo>
                <a:lnTo>
                  <a:pt x="3523318" y="5451849"/>
                </a:lnTo>
                <a:cubicBezTo>
                  <a:pt x="3523318" y="5451849"/>
                  <a:pt x="3523318" y="5451849"/>
                  <a:pt x="3518813" y="5452811"/>
                </a:cubicBezTo>
                <a:close/>
                <a:moveTo>
                  <a:pt x="3472811" y="5457929"/>
                </a:moveTo>
                <a:cubicBezTo>
                  <a:pt x="3477314" y="5456967"/>
                  <a:pt x="3477314" y="5456967"/>
                  <a:pt x="3477314" y="5456967"/>
                </a:cubicBezTo>
                <a:cubicBezTo>
                  <a:pt x="3477314" y="5456967"/>
                  <a:pt x="3477314" y="5456967"/>
                  <a:pt x="3481818" y="5456005"/>
                </a:cubicBezTo>
                <a:cubicBezTo>
                  <a:pt x="3486323" y="5455043"/>
                  <a:pt x="3495330" y="5453118"/>
                  <a:pt x="3499835" y="5452156"/>
                </a:cubicBezTo>
                <a:lnTo>
                  <a:pt x="3509992" y="5452506"/>
                </a:lnTo>
                <a:close/>
                <a:moveTo>
                  <a:pt x="4648965" y="5205864"/>
                </a:moveTo>
                <a:lnTo>
                  <a:pt x="4648375" y="5206776"/>
                </a:lnTo>
                <a:cubicBezTo>
                  <a:pt x="4648375" y="5206776"/>
                  <a:pt x="4648375" y="5206776"/>
                  <a:pt x="4643871" y="5207738"/>
                </a:cubicBezTo>
                <a:close/>
                <a:moveTo>
                  <a:pt x="3439358" y="5455658"/>
                </a:moveTo>
                <a:lnTo>
                  <a:pt x="3443861" y="5454695"/>
                </a:lnTo>
                <a:cubicBezTo>
                  <a:pt x="3449327" y="5458236"/>
                  <a:pt x="3458336" y="5456312"/>
                  <a:pt x="3462839" y="5455350"/>
                </a:cubicBezTo>
                <a:cubicBezTo>
                  <a:pt x="3463802" y="5459854"/>
                  <a:pt x="3463802" y="5459854"/>
                  <a:pt x="3463802" y="5459854"/>
                </a:cubicBezTo>
                <a:cubicBezTo>
                  <a:pt x="3463802" y="5459854"/>
                  <a:pt x="3463802" y="5459854"/>
                  <a:pt x="3464764" y="5464358"/>
                </a:cubicBezTo>
                <a:cubicBezTo>
                  <a:pt x="3445785" y="5463703"/>
                  <a:pt x="3409754" y="5471401"/>
                  <a:pt x="3386270" y="5471708"/>
                </a:cubicBezTo>
                <a:cubicBezTo>
                  <a:pt x="3394316" y="5465280"/>
                  <a:pt x="3441282" y="5464665"/>
                  <a:pt x="3439358" y="5455658"/>
                </a:cubicBezTo>
                <a:close/>
                <a:moveTo>
                  <a:pt x="4926827" y="4878836"/>
                </a:moveTo>
                <a:cubicBezTo>
                  <a:pt x="4926827" y="4878836"/>
                  <a:pt x="4926827" y="4878836"/>
                  <a:pt x="4931331" y="4877874"/>
                </a:cubicBezTo>
                <a:lnTo>
                  <a:pt x="4927253" y="4880833"/>
                </a:lnTo>
                <a:close/>
                <a:moveTo>
                  <a:pt x="1616921" y="5147987"/>
                </a:moveTo>
                <a:lnTo>
                  <a:pt x="1621158" y="5151791"/>
                </a:lnTo>
                <a:lnTo>
                  <a:pt x="1617883" y="5152491"/>
                </a:lnTo>
                <a:cubicBezTo>
                  <a:pt x="1617883" y="5152491"/>
                  <a:pt x="1617883" y="5152491"/>
                  <a:pt x="1616921" y="5147987"/>
                </a:cubicBezTo>
                <a:close/>
                <a:moveTo>
                  <a:pt x="6029280" y="4202957"/>
                </a:moveTo>
                <a:cubicBezTo>
                  <a:pt x="6032957" y="4202171"/>
                  <a:pt x="6032957" y="4202171"/>
                  <a:pt x="6033742" y="4205846"/>
                </a:cubicBezTo>
                <a:cubicBezTo>
                  <a:pt x="6033742" y="4205846"/>
                  <a:pt x="6034527" y="4209520"/>
                  <a:pt x="6030850" y="4210306"/>
                </a:cubicBezTo>
                <a:cubicBezTo>
                  <a:pt x="6030065" y="4206631"/>
                  <a:pt x="6030065" y="4206631"/>
                  <a:pt x="6030065" y="4206631"/>
                </a:cubicBezTo>
                <a:cubicBezTo>
                  <a:pt x="6030065" y="4206631"/>
                  <a:pt x="6029280" y="4202957"/>
                  <a:pt x="6029280" y="4202957"/>
                </a:cubicBezTo>
                <a:close/>
                <a:moveTo>
                  <a:pt x="5195431" y="4350487"/>
                </a:moveTo>
                <a:lnTo>
                  <a:pt x="5195619" y="4350447"/>
                </a:lnTo>
                <a:lnTo>
                  <a:pt x="5191889" y="4355954"/>
                </a:lnTo>
                <a:cubicBezTo>
                  <a:pt x="5196393" y="4354992"/>
                  <a:pt x="5195431" y="4350487"/>
                  <a:pt x="5195431" y="4350487"/>
                </a:cubicBezTo>
                <a:close/>
                <a:moveTo>
                  <a:pt x="5135887" y="4358358"/>
                </a:moveTo>
                <a:lnTo>
                  <a:pt x="5135916" y="4358493"/>
                </a:lnTo>
                <a:cubicBezTo>
                  <a:pt x="5135916" y="4358493"/>
                  <a:pt x="5135916" y="4358493"/>
                  <a:pt x="5132374" y="4363959"/>
                </a:cubicBezTo>
                <a:close/>
                <a:moveTo>
                  <a:pt x="1535232" y="5118342"/>
                </a:moveTo>
                <a:cubicBezTo>
                  <a:pt x="1540699" y="5121884"/>
                  <a:pt x="1540699" y="5121884"/>
                  <a:pt x="1540699" y="5121884"/>
                </a:cubicBezTo>
                <a:cubicBezTo>
                  <a:pt x="1546166" y="5125426"/>
                  <a:pt x="1546166" y="5125426"/>
                  <a:pt x="1546166" y="5125426"/>
                </a:cubicBezTo>
                <a:cubicBezTo>
                  <a:pt x="1541661" y="5126389"/>
                  <a:pt x="1541661" y="5126389"/>
                  <a:pt x="1541661" y="5126389"/>
                </a:cubicBezTo>
                <a:cubicBezTo>
                  <a:pt x="1540699" y="5121884"/>
                  <a:pt x="1536195" y="5122847"/>
                  <a:pt x="1535232" y="5118342"/>
                </a:cubicBezTo>
                <a:close/>
                <a:moveTo>
                  <a:pt x="1296561" y="4951097"/>
                </a:moveTo>
                <a:lnTo>
                  <a:pt x="1298982" y="4952173"/>
                </a:lnTo>
                <a:cubicBezTo>
                  <a:pt x="1301153" y="4954064"/>
                  <a:pt x="1302760" y="4956076"/>
                  <a:pt x="1302760" y="4956076"/>
                </a:cubicBezTo>
                <a:cubicBezTo>
                  <a:pt x="1302760" y="4956076"/>
                  <a:pt x="1302760" y="4956076"/>
                  <a:pt x="1297293" y="4952534"/>
                </a:cubicBezTo>
                <a:close/>
                <a:moveTo>
                  <a:pt x="1299553" y="4938864"/>
                </a:moveTo>
                <a:lnTo>
                  <a:pt x="1305339" y="4946105"/>
                </a:lnTo>
                <a:cubicBezTo>
                  <a:pt x="1302125" y="4942083"/>
                  <a:pt x="1300518" y="4940071"/>
                  <a:pt x="1299715" y="4939066"/>
                </a:cubicBezTo>
                <a:close/>
                <a:moveTo>
                  <a:pt x="6187039" y="3627519"/>
                </a:moveTo>
                <a:cubicBezTo>
                  <a:pt x="6187287" y="3646676"/>
                  <a:pt x="6189889" y="3676857"/>
                  <a:pt x="6185137" y="3708609"/>
                </a:cubicBezTo>
                <a:cubicBezTo>
                  <a:pt x="6180385" y="3740361"/>
                  <a:pt x="6174063" y="3764764"/>
                  <a:pt x="6163816" y="3770795"/>
                </a:cubicBezTo>
                <a:cubicBezTo>
                  <a:pt x="6167494" y="3770009"/>
                  <a:pt x="6167494" y="3770009"/>
                  <a:pt x="6168279" y="3773684"/>
                </a:cubicBezTo>
                <a:cubicBezTo>
                  <a:pt x="6165386" y="3778144"/>
                  <a:pt x="6166956" y="3785493"/>
                  <a:pt x="6163279" y="3786278"/>
                </a:cubicBezTo>
                <a:cubicBezTo>
                  <a:pt x="6163279" y="3786278"/>
                  <a:pt x="6164064" y="3789953"/>
                  <a:pt x="6160387" y="3790738"/>
                </a:cubicBezTo>
                <a:cubicBezTo>
                  <a:pt x="6160387" y="3790738"/>
                  <a:pt x="6160387" y="3790738"/>
                  <a:pt x="6164064" y="3789953"/>
                </a:cubicBezTo>
                <a:cubicBezTo>
                  <a:pt x="6172989" y="3795730"/>
                  <a:pt x="6162989" y="3820919"/>
                  <a:pt x="6153775" y="3849782"/>
                </a:cubicBezTo>
                <a:cubicBezTo>
                  <a:pt x="6153775" y="3849782"/>
                  <a:pt x="6153775" y="3849782"/>
                  <a:pt x="6154561" y="3853456"/>
                </a:cubicBezTo>
                <a:cubicBezTo>
                  <a:pt x="6158238" y="3852671"/>
                  <a:pt x="6158238" y="3852671"/>
                  <a:pt x="6155346" y="3857131"/>
                </a:cubicBezTo>
                <a:cubicBezTo>
                  <a:pt x="6155346" y="3857131"/>
                  <a:pt x="6156131" y="3860805"/>
                  <a:pt x="6156131" y="3860805"/>
                </a:cubicBezTo>
                <a:cubicBezTo>
                  <a:pt x="6152454" y="3861591"/>
                  <a:pt x="6152454" y="3861591"/>
                  <a:pt x="6152454" y="3861591"/>
                </a:cubicBezTo>
                <a:cubicBezTo>
                  <a:pt x="6152454" y="3861591"/>
                  <a:pt x="6152454" y="3861591"/>
                  <a:pt x="6156916" y="3864480"/>
                </a:cubicBezTo>
                <a:cubicBezTo>
                  <a:pt x="6154809" y="3872614"/>
                  <a:pt x="6159271" y="3875502"/>
                  <a:pt x="6155841" y="3895446"/>
                </a:cubicBezTo>
                <a:cubicBezTo>
                  <a:pt x="6163196" y="3893874"/>
                  <a:pt x="6165841" y="3870257"/>
                  <a:pt x="6171873" y="3880495"/>
                </a:cubicBezTo>
                <a:cubicBezTo>
                  <a:pt x="6170819" y="3884562"/>
                  <a:pt x="6171212" y="3886399"/>
                  <a:pt x="6171604" y="3888236"/>
                </a:cubicBezTo>
                <a:lnTo>
                  <a:pt x="6171470" y="3892106"/>
                </a:lnTo>
                <a:lnTo>
                  <a:pt x="6170551" y="3892303"/>
                </a:lnTo>
                <a:cubicBezTo>
                  <a:pt x="6171336" y="3895977"/>
                  <a:pt x="6171336" y="3895977"/>
                  <a:pt x="6171336" y="3895977"/>
                </a:cubicBezTo>
                <a:lnTo>
                  <a:pt x="6171470" y="3892106"/>
                </a:lnTo>
                <a:lnTo>
                  <a:pt x="6174228" y="3891517"/>
                </a:lnTo>
                <a:cubicBezTo>
                  <a:pt x="6174228" y="3891517"/>
                  <a:pt x="6175013" y="3895192"/>
                  <a:pt x="6175013" y="3895192"/>
                </a:cubicBezTo>
                <a:cubicBezTo>
                  <a:pt x="6175798" y="3898866"/>
                  <a:pt x="6175798" y="3898866"/>
                  <a:pt x="6175798" y="3898866"/>
                </a:cubicBezTo>
                <a:cubicBezTo>
                  <a:pt x="6172906" y="3903326"/>
                  <a:pt x="6170798" y="3911461"/>
                  <a:pt x="6168691" y="3919595"/>
                </a:cubicBezTo>
                <a:cubicBezTo>
                  <a:pt x="6168691" y="3919595"/>
                  <a:pt x="6165799" y="3924055"/>
                  <a:pt x="6165799" y="3924055"/>
                </a:cubicBezTo>
                <a:cubicBezTo>
                  <a:pt x="6165799" y="3924055"/>
                  <a:pt x="6166584" y="3927730"/>
                  <a:pt x="6163691" y="3932189"/>
                </a:cubicBezTo>
                <a:cubicBezTo>
                  <a:pt x="6163691" y="3932189"/>
                  <a:pt x="6164476" y="3935864"/>
                  <a:pt x="6160799" y="3936650"/>
                </a:cubicBezTo>
                <a:cubicBezTo>
                  <a:pt x="6160014" y="3932975"/>
                  <a:pt x="6160014" y="3932975"/>
                  <a:pt x="6162906" y="3928515"/>
                </a:cubicBezTo>
                <a:cubicBezTo>
                  <a:pt x="6162906" y="3928515"/>
                  <a:pt x="6162121" y="3924841"/>
                  <a:pt x="6165014" y="3920380"/>
                </a:cubicBezTo>
                <a:cubicBezTo>
                  <a:pt x="6159229" y="3929301"/>
                  <a:pt x="6157122" y="3937435"/>
                  <a:pt x="6150552" y="3942681"/>
                </a:cubicBezTo>
                <a:cubicBezTo>
                  <a:pt x="6146090" y="3939792"/>
                  <a:pt x="6147412" y="3927983"/>
                  <a:pt x="6137165" y="3934015"/>
                </a:cubicBezTo>
                <a:cubicBezTo>
                  <a:pt x="6123199" y="3994629"/>
                  <a:pt x="6114232" y="4042650"/>
                  <a:pt x="6088449" y="4101948"/>
                </a:cubicBezTo>
                <a:cubicBezTo>
                  <a:pt x="6089234" y="4105622"/>
                  <a:pt x="6089234" y="4105622"/>
                  <a:pt x="6086341" y="4110083"/>
                </a:cubicBezTo>
                <a:cubicBezTo>
                  <a:pt x="6087126" y="4113757"/>
                  <a:pt x="6083449" y="4114542"/>
                  <a:pt x="6083449" y="4114542"/>
                </a:cubicBezTo>
                <a:cubicBezTo>
                  <a:pt x="6080019" y="4134486"/>
                  <a:pt x="6070020" y="4159674"/>
                  <a:pt x="6059236" y="4181188"/>
                </a:cubicBezTo>
                <a:cubicBezTo>
                  <a:pt x="6055806" y="4201132"/>
                  <a:pt x="6047377" y="4233669"/>
                  <a:pt x="6030808" y="4264104"/>
                </a:cubicBezTo>
                <a:cubicBezTo>
                  <a:pt x="6018701" y="4297427"/>
                  <a:pt x="6002132" y="4327862"/>
                  <a:pt x="5990563" y="4345702"/>
                </a:cubicBezTo>
                <a:cubicBezTo>
                  <a:pt x="5971886" y="4384270"/>
                  <a:pt x="5950318" y="4427299"/>
                  <a:pt x="5931641" y="4465868"/>
                </a:cubicBezTo>
                <a:cubicBezTo>
                  <a:pt x="5912180" y="4500763"/>
                  <a:pt x="5891934" y="4531983"/>
                  <a:pt x="5868547" y="4548506"/>
                </a:cubicBezTo>
                <a:cubicBezTo>
                  <a:pt x="5871440" y="4544045"/>
                  <a:pt x="5874332" y="4539585"/>
                  <a:pt x="5877224" y="4535125"/>
                </a:cubicBezTo>
                <a:cubicBezTo>
                  <a:pt x="5877224" y="4535125"/>
                  <a:pt x="5877224" y="4535125"/>
                  <a:pt x="5870655" y="4540371"/>
                </a:cubicBezTo>
                <a:cubicBezTo>
                  <a:pt x="5871440" y="4544045"/>
                  <a:pt x="5867762" y="4544831"/>
                  <a:pt x="5867762" y="4544831"/>
                </a:cubicBezTo>
                <a:cubicBezTo>
                  <a:pt x="5866977" y="4541157"/>
                  <a:pt x="5866977" y="4541157"/>
                  <a:pt x="5869870" y="4536697"/>
                </a:cubicBezTo>
                <a:cubicBezTo>
                  <a:pt x="5869870" y="4536697"/>
                  <a:pt x="5869870" y="4536697"/>
                  <a:pt x="5869085" y="4533022"/>
                </a:cubicBezTo>
                <a:cubicBezTo>
                  <a:pt x="5848838" y="4564242"/>
                  <a:pt x="5825700" y="4599923"/>
                  <a:pt x="5809916" y="4634032"/>
                </a:cubicBezTo>
                <a:cubicBezTo>
                  <a:pt x="5786529" y="4650554"/>
                  <a:pt x="5760498" y="4690694"/>
                  <a:pt x="5732112" y="4719811"/>
                </a:cubicBezTo>
                <a:cubicBezTo>
                  <a:pt x="5772068" y="4672854"/>
                  <a:pt x="5800743" y="4609097"/>
                  <a:pt x="5839913" y="4558465"/>
                </a:cubicBezTo>
                <a:cubicBezTo>
                  <a:pt x="5852268" y="4544299"/>
                  <a:pt x="5841235" y="4546656"/>
                  <a:pt x="5846236" y="4534062"/>
                </a:cubicBezTo>
                <a:cubicBezTo>
                  <a:pt x="5860697" y="4511762"/>
                  <a:pt x="5870159" y="4502056"/>
                  <a:pt x="5879621" y="4492350"/>
                </a:cubicBezTo>
                <a:cubicBezTo>
                  <a:pt x="5891190" y="4474510"/>
                  <a:pt x="5885943" y="4467947"/>
                  <a:pt x="5893835" y="4450893"/>
                </a:cubicBezTo>
                <a:cubicBezTo>
                  <a:pt x="5906189" y="4436727"/>
                  <a:pt x="5918544" y="4422561"/>
                  <a:pt x="5930898" y="4408396"/>
                </a:cubicBezTo>
                <a:cubicBezTo>
                  <a:pt x="5930898" y="4408396"/>
                  <a:pt x="5930898" y="4408396"/>
                  <a:pt x="5939823" y="4414173"/>
                </a:cubicBezTo>
                <a:cubicBezTo>
                  <a:pt x="5945608" y="4405253"/>
                  <a:pt x="5954285" y="4391873"/>
                  <a:pt x="5959284" y="4379279"/>
                </a:cubicBezTo>
                <a:cubicBezTo>
                  <a:pt x="5959284" y="4379279"/>
                  <a:pt x="5959284" y="4379279"/>
                  <a:pt x="5955607" y="4380064"/>
                </a:cubicBezTo>
                <a:cubicBezTo>
                  <a:pt x="5956392" y="4383739"/>
                  <a:pt x="5953500" y="4388199"/>
                  <a:pt x="5952715" y="4384525"/>
                </a:cubicBezTo>
                <a:cubicBezTo>
                  <a:pt x="5952715" y="4384525"/>
                  <a:pt x="5951930" y="4380850"/>
                  <a:pt x="5951930" y="4380850"/>
                </a:cubicBezTo>
                <a:cubicBezTo>
                  <a:pt x="5948252" y="4381636"/>
                  <a:pt x="5943253" y="4394230"/>
                  <a:pt x="5941683" y="4386882"/>
                </a:cubicBezTo>
                <a:cubicBezTo>
                  <a:pt x="5945897" y="4370612"/>
                  <a:pt x="5950360" y="4373501"/>
                  <a:pt x="5955359" y="4360907"/>
                </a:cubicBezTo>
                <a:cubicBezTo>
                  <a:pt x="5955359" y="4360907"/>
                  <a:pt x="5955359" y="4360907"/>
                  <a:pt x="5954574" y="4357232"/>
                </a:cubicBezTo>
                <a:cubicBezTo>
                  <a:pt x="5954574" y="4357232"/>
                  <a:pt x="5954574" y="4357232"/>
                  <a:pt x="5958251" y="4356446"/>
                </a:cubicBezTo>
                <a:cubicBezTo>
                  <a:pt x="5957466" y="4352772"/>
                  <a:pt x="5960359" y="4348312"/>
                  <a:pt x="5960359" y="4348312"/>
                </a:cubicBezTo>
                <a:cubicBezTo>
                  <a:pt x="5964036" y="4347527"/>
                  <a:pt x="5964036" y="4347527"/>
                  <a:pt x="5964036" y="4347527"/>
                </a:cubicBezTo>
                <a:cubicBezTo>
                  <a:pt x="5965358" y="4335718"/>
                  <a:pt x="5972465" y="4314989"/>
                  <a:pt x="5980357" y="4297935"/>
                </a:cubicBezTo>
                <a:cubicBezTo>
                  <a:pt x="5991927" y="4280095"/>
                  <a:pt x="6000604" y="4266714"/>
                  <a:pt x="6007959" y="4265143"/>
                </a:cubicBezTo>
                <a:cubicBezTo>
                  <a:pt x="6007174" y="4261469"/>
                  <a:pt x="6010851" y="4260683"/>
                  <a:pt x="6010851" y="4260683"/>
                </a:cubicBezTo>
                <a:cubicBezTo>
                  <a:pt x="6010066" y="4257009"/>
                  <a:pt x="6012958" y="4252549"/>
                  <a:pt x="6016636" y="4251763"/>
                </a:cubicBezTo>
                <a:cubicBezTo>
                  <a:pt x="6016636" y="4251763"/>
                  <a:pt x="6016636" y="4251763"/>
                  <a:pt x="6017421" y="4255437"/>
                </a:cubicBezTo>
                <a:cubicBezTo>
                  <a:pt x="6014528" y="4259898"/>
                  <a:pt x="6014528" y="4259898"/>
                  <a:pt x="6014528" y="4259898"/>
                </a:cubicBezTo>
                <a:cubicBezTo>
                  <a:pt x="6014528" y="4259898"/>
                  <a:pt x="6014528" y="4259898"/>
                  <a:pt x="6015313" y="4263572"/>
                </a:cubicBezTo>
                <a:cubicBezTo>
                  <a:pt x="6023205" y="4246518"/>
                  <a:pt x="6019528" y="4247303"/>
                  <a:pt x="6024528" y="4234709"/>
                </a:cubicBezTo>
                <a:cubicBezTo>
                  <a:pt x="6024528" y="4234709"/>
                  <a:pt x="6021635" y="4239169"/>
                  <a:pt x="6021635" y="4239169"/>
                </a:cubicBezTo>
                <a:cubicBezTo>
                  <a:pt x="6021635" y="4239169"/>
                  <a:pt x="6021635" y="4239169"/>
                  <a:pt x="6020850" y="4235494"/>
                </a:cubicBezTo>
                <a:cubicBezTo>
                  <a:pt x="6020850" y="4235494"/>
                  <a:pt x="6020850" y="4235494"/>
                  <a:pt x="6020065" y="4231820"/>
                </a:cubicBezTo>
                <a:cubicBezTo>
                  <a:pt x="6020065" y="4231820"/>
                  <a:pt x="6017958" y="4239955"/>
                  <a:pt x="6013496" y="4237066"/>
                </a:cubicBezTo>
                <a:cubicBezTo>
                  <a:pt x="6018495" y="4224471"/>
                  <a:pt x="6023495" y="4211877"/>
                  <a:pt x="6027957" y="4214766"/>
                </a:cubicBezTo>
                <a:cubicBezTo>
                  <a:pt x="6027957" y="4214766"/>
                  <a:pt x="6027172" y="4211091"/>
                  <a:pt x="6030850" y="4210306"/>
                </a:cubicBezTo>
                <a:cubicBezTo>
                  <a:pt x="6052666" y="4186434"/>
                  <a:pt x="6068450" y="4152325"/>
                  <a:pt x="6078987" y="4111654"/>
                </a:cubicBezTo>
                <a:cubicBezTo>
                  <a:pt x="6078987" y="4111654"/>
                  <a:pt x="6078202" y="4107979"/>
                  <a:pt x="6081879" y="4107194"/>
                </a:cubicBezTo>
                <a:cubicBezTo>
                  <a:pt x="6081094" y="4103519"/>
                  <a:pt x="6083986" y="4099059"/>
                  <a:pt x="6083986" y="4099059"/>
                </a:cubicBezTo>
                <a:cubicBezTo>
                  <a:pt x="6083986" y="4099059"/>
                  <a:pt x="6083986" y="4099059"/>
                  <a:pt x="6084771" y="4102733"/>
                </a:cubicBezTo>
                <a:cubicBezTo>
                  <a:pt x="6086094" y="4090925"/>
                  <a:pt x="6089523" y="4070982"/>
                  <a:pt x="6087953" y="4063633"/>
                </a:cubicBezTo>
                <a:cubicBezTo>
                  <a:pt x="6088738" y="4067307"/>
                  <a:pt x="6088738" y="4067307"/>
                  <a:pt x="6085846" y="4071767"/>
                </a:cubicBezTo>
                <a:cubicBezTo>
                  <a:pt x="6085846" y="4071767"/>
                  <a:pt x="6082169" y="4072553"/>
                  <a:pt x="6082169" y="4072553"/>
                </a:cubicBezTo>
                <a:cubicBezTo>
                  <a:pt x="6081384" y="4068878"/>
                  <a:pt x="6081384" y="4068878"/>
                  <a:pt x="6084276" y="4064419"/>
                </a:cubicBezTo>
                <a:lnTo>
                  <a:pt x="6083990" y="4063082"/>
                </a:lnTo>
                <a:lnTo>
                  <a:pt x="6084968" y="4060909"/>
                </a:lnTo>
                <a:cubicBezTo>
                  <a:pt x="6086052" y="4059236"/>
                  <a:pt x="6086775" y="4058121"/>
                  <a:pt x="6086383" y="4056284"/>
                </a:cubicBezTo>
                <a:cubicBezTo>
                  <a:pt x="6087168" y="4059959"/>
                  <a:pt x="6083491" y="4060744"/>
                  <a:pt x="6083491" y="4060744"/>
                </a:cubicBezTo>
                <a:lnTo>
                  <a:pt x="6083990" y="4063082"/>
                </a:lnTo>
                <a:lnTo>
                  <a:pt x="6081384" y="4068878"/>
                </a:lnTo>
                <a:cubicBezTo>
                  <a:pt x="6085888" y="4017969"/>
                  <a:pt x="6115349" y="3957886"/>
                  <a:pt x="6123530" y="3906191"/>
                </a:cubicBezTo>
                <a:cubicBezTo>
                  <a:pt x="6127208" y="3905405"/>
                  <a:pt x="6131422" y="3889137"/>
                  <a:pt x="6134315" y="3884676"/>
                </a:cubicBezTo>
                <a:cubicBezTo>
                  <a:pt x="6130637" y="3885462"/>
                  <a:pt x="6130637" y="3885462"/>
                  <a:pt x="6129067" y="3878113"/>
                </a:cubicBezTo>
                <a:cubicBezTo>
                  <a:pt x="6129067" y="3878113"/>
                  <a:pt x="6132745" y="3877328"/>
                  <a:pt x="6131959" y="3873653"/>
                </a:cubicBezTo>
                <a:cubicBezTo>
                  <a:pt x="6131175" y="3869979"/>
                  <a:pt x="6134852" y="3869193"/>
                  <a:pt x="6134066" y="3865519"/>
                </a:cubicBezTo>
                <a:cubicBezTo>
                  <a:pt x="6140925" y="3825633"/>
                  <a:pt x="6150387" y="3815927"/>
                  <a:pt x="6157494" y="3795198"/>
                </a:cubicBezTo>
                <a:cubicBezTo>
                  <a:pt x="6157494" y="3795198"/>
                  <a:pt x="6158279" y="3798873"/>
                  <a:pt x="6154602" y="3799658"/>
                </a:cubicBezTo>
                <a:cubicBezTo>
                  <a:pt x="6154602" y="3799658"/>
                  <a:pt x="6150925" y="3800444"/>
                  <a:pt x="6150140" y="3796769"/>
                </a:cubicBezTo>
                <a:cubicBezTo>
                  <a:pt x="6150140" y="3796769"/>
                  <a:pt x="6153032" y="3792310"/>
                  <a:pt x="6153032" y="3792310"/>
                </a:cubicBezTo>
                <a:cubicBezTo>
                  <a:pt x="6152247" y="3788635"/>
                  <a:pt x="6152247" y="3788635"/>
                  <a:pt x="6152247" y="3788635"/>
                </a:cubicBezTo>
                <a:cubicBezTo>
                  <a:pt x="6148322" y="3770263"/>
                  <a:pt x="6160966" y="3721457"/>
                  <a:pt x="6172783" y="3722774"/>
                </a:cubicBezTo>
                <a:cubicBezTo>
                  <a:pt x="6174643" y="3695483"/>
                  <a:pt x="6177040" y="3652707"/>
                  <a:pt x="6187039" y="3627519"/>
                </a:cubicBezTo>
                <a:close/>
                <a:moveTo>
                  <a:pt x="5453639" y="3702176"/>
                </a:moveTo>
                <a:lnTo>
                  <a:pt x="5453774" y="3702469"/>
                </a:lnTo>
                <a:cubicBezTo>
                  <a:pt x="5453249" y="3705524"/>
                  <a:pt x="5451719" y="3709383"/>
                  <a:pt x="5449948" y="3712116"/>
                </a:cubicBezTo>
                <a:close/>
                <a:moveTo>
                  <a:pt x="5548423" y="3643981"/>
                </a:moveTo>
                <a:cubicBezTo>
                  <a:pt x="5553889" y="3647523"/>
                  <a:pt x="5550347" y="3652990"/>
                  <a:pt x="5544882" y="3649448"/>
                </a:cubicBezTo>
                <a:cubicBezTo>
                  <a:pt x="5549385" y="3648486"/>
                  <a:pt x="5549385" y="3648486"/>
                  <a:pt x="5548423" y="3643981"/>
                </a:cubicBezTo>
                <a:close/>
                <a:moveTo>
                  <a:pt x="5501782" y="3594005"/>
                </a:moveTo>
                <a:lnTo>
                  <a:pt x="5500844" y="3597631"/>
                </a:lnTo>
                <a:cubicBezTo>
                  <a:pt x="5501806" y="3602135"/>
                  <a:pt x="5501806" y="3602135"/>
                  <a:pt x="5501806" y="3602135"/>
                </a:cubicBezTo>
                <a:cubicBezTo>
                  <a:pt x="5501806" y="3602135"/>
                  <a:pt x="5501806" y="3602135"/>
                  <a:pt x="5498264" y="3607601"/>
                </a:cubicBezTo>
                <a:cubicBezTo>
                  <a:pt x="5497302" y="3603098"/>
                  <a:pt x="5500844" y="3597631"/>
                  <a:pt x="5496339" y="3598593"/>
                </a:cubicBezTo>
                <a:close/>
                <a:moveTo>
                  <a:pt x="5505531" y="3584407"/>
                </a:moveTo>
                <a:lnTo>
                  <a:pt x="5502887" y="3593074"/>
                </a:lnTo>
                <a:lnTo>
                  <a:pt x="5501782" y="3594005"/>
                </a:lnTo>
                <a:lnTo>
                  <a:pt x="5503423" y="3587661"/>
                </a:lnTo>
                <a:close/>
                <a:moveTo>
                  <a:pt x="5509363" y="3567553"/>
                </a:moveTo>
                <a:lnTo>
                  <a:pt x="5513086" y="3566758"/>
                </a:lnTo>
                <a:cubicBezTo>
                  <a:pt x="5509545" y="3572225"/>
                  <a:pt x="5506002" y="3577690"/>
                  <a:pt x="5506965" y="3582195"/>
                </a:cubicBezTo>
                <a:lnTo>
                  <a:pt x="5505531" y="3584407"/>
                </a:lnTo>
                <a:lnTo>
                  <a:pt x="5507691" y="3577329"/>
                </a:lnTo>
                <a:close/>
                <a:moveTo>
                  <a:pt x="5510688" y="3559800"/>
                </a:moveTo>
                <a:lnTo>
                  <a:pt x="5509363" y="3567553"/>
                </a:lnTo>
                <a:lnTo>
                  <a:pt x="5508582" y="3567720"/>
                </a:lnTo>
                <a:close/>
                <a:moveTo>
                  <a:pt x="5161932" y="3575847"/>
                </a:moveTo>
                <a:cubicBezTo>
                  <a:pt x="5162324" y="3577685"/>
                  <a:pt x="5161601" y="3578799"/>
                  <a:pt x="5160517" y="3580472"/>
                </a:cubicBezTo>
                <a:lnTo>
                  <a:pt x="5159539" y="3582645"/>
                </a:lnTo>
                <a:lnTo>
                  <a:pt x="5159040" y="3580307"/>
                </a:lnTo>
                <a:cubicBezTo>
                  <a:pt x="5159040" y="3580307"/>
                  <a:pt x="5162717" y="3579521"/>
                  <a:pt x="5161932" y="3575847"/>
                </a:cubicBezTo>
                <a:close/>
                <a:moveTo>
                  <a:pt x="1120688" y="4434529"/>
                </a:moveTo>
                <a:lnTo>
                  <a:pt x="1126155" y="4438070"/>
                </a:lnTo>
                <a:cubicBezTo>
                  <a:pt x="1126155" y="4438070"/>
                  <a:pt x="1126155" y="4438070"/>
                  <a:pt x="1121651" y="4439032"/>
                </a:cubicBezTo>
                <a:close/>
                <a:moveTo>
                  <a:pt x="5592057" y="3360201"/>
                </a:moveTo>
                <a:lnTo>
                  <a:pt x="5593625" y="3370584"/>
                </a:lnTo>
                <a:cubicBezTo>
                  <a:pt x="5593625" y="3370584"/>
                  <a:pt x="5593625" y="3370584"/>
                  <a:pt x="5592663" y="3366081"/>
                </a:cubicBezTo>
                <a:cubicBezTo>
                  <a:pt x="5591701" y="3361577"/>
                  <a:pt x="5591701" y="3361577"/>
                  <a:pt x="5591701" y="3361577"/>
                </a:cubicBezTo>
                <a:close/>
                <a:moveTo>
                  <a:pt x="818034" y="4362609"/>
                </a:moveTo>
                <a:lnTo>
                  <a:pt x="820283" y="4366839"/>
                </a:lnTo>
                <a:lnTo>
                  <a:pt x="818996" y="4367114"/>
                </a:lnTo>
                <a:cubicBezTo>
                  <a:pt x="818034" y="4362609"/>
                  <a:pt x="818034" y="4362609"/>
                  <a:pt x="818034" y="4362609"/>
                </a:cubicBezTo>
                <a:close/>
                <a:moveTo>
                  <a:pt x="5246100" y="3411866"/>
                </a:moveTo>
                <a:lnTo>
                  <a:pt x="5247019" y="3411670"/>
                </a:lnTo>
                <a:lnTo>
                  <a:pt x="5246885" y="3415540"/>
                </a:lnTo>
                <a:cubicBezTo>
                  <a:pt x="5246885" y="3415540"/>
                  <a:pt x="5246885" y="3415540"/>
                  <a:pt x="5246100" y="3411866"/>
                </a:cubicBezTo>
                <a:close/>
                <a:moveTo>
                  <a:pt x="5262588" y="3147082"/>
                </a:moveTo>
                <a:cubicBezTo>
                  <a:pt x="5252589" y="3172271"/>
                  <a:pt x="5250192" y="3215045"/>
                  <a:pt x="5248332" y="3242337"/>
                </a:cubicBezTo>
                <a:cubicBezTo>
                  <a:pt x="5236515" y="3241020"/>
                  <a:pt x="5223871" y="3289826"/>
                  <a:pt x="5227796" y="3308198"/>
                </a:cubicBezTo>
                <a:cubicBezTo>
                  <a:pt x="5227796" y="3308198"/>
                  <a:pt x="5227796" y="3308198"/>
                  <a:pt x="5228581" y="3311872"/>
                </a:cubicBezTo>
                <a:cubicBezTo>
                  <a:pt x="5228581" y="3311872"/>
                  <a:pt x="5225689" y="3316332"/>
                  <a:pt x="5225689" y="3316332"/>
                </a:cubicBezTo>
                <a:cubicBezTo>
                  <a:pt x="5226475" y="3320007"/>
                  <a:pt x="5230152" y="3319222"/>
                  <a:pt x="5230152" y="3319222"/>
                </a:cubicBezTo>
                <a:cubicBezTo>
                  <a:pt x="5233830" y="3318436"/>
                  <a:pt x="5233044" y="3314761"/>
                  <a:pt x="5233044" y="3314761"/>
                </a:cubicBezTo>
                <a:cubicBezTo>
                  <a:pt x="5225937" y="3335490"/>
                  <a:pt x="5216475" y="3345195"/>
                  <a:pt x="5209615" y="3385082"/>
                </a:cubicBezTo>
                <a:cubicBezTo>
                  <a:pt x="5210401" y="3388757"/>
                  <a:pt x="5206724" y="3389542"/>
                  <a:pt x="5207509" y="3393216"/>
                </a:cubicBezTo>
                <a:cubicBezTo>
                  <a:pt x="5208294" y="3396890"/>
                  <a:pt x="5204616" y="3397676"/>
                  <a:pt x="5204616" y="3397676"/>
                </a:cubicBezTo>
                <a:cubicBezTo>
                  <a:pt x="5206186" y="3405025"/>
                  <a:pt x="5206186" y="3405025"/>
                  <a:pt x="5209864" y="3404240"/>
                </a:cubicBezTo>
                <a:cubicBezTo>
                  <a:pt x="5206971" y="3408699"/>
                  <a:pt x="5202757" y="3424968"/>
                  <a:pt x="5199079" y="3425754"/>
                </a:cubicBezTo>
                <a:cubicBezTo>
                  <a:pt x="5190898" y="3477449"/>
                  <a:pt x="5161437" y="3537532"/>
                  <a:pt x="5156933" y="3588442"/>
                </a:cubicBezTo>
                <a:lnTo>
                  <a:pt x="5159539" y="3582645"/>
                </a:lnTo>
                <a:lnTo>
                  <a:pt x="5159825" y="3583982"/>
                </a:lnTo>
                <a:cubicBezTo>
                  <a:pt x="5156933" y="3588442"/>
                  <a:pt x="5156933" y="3588442"/>
                  <a:pt x="5157718" y="3592116"/>
                </a:cubicBezTo>
                <a:cubicBezTo>
                  <a:pt x="5157718" y="3592116"/>
                  <a:pt x="5161395" y="3591330"/>
                  <a:pt x="5161395" y="3591330"/>
                </a:cubicBezTo>
                <a:cubicBezTo>
                  <a:pt x="5164287" y="3586871"/>
                  <a:pt x="5164287" y="3586871"/>
                  <a:pt x="5163502" y="3583196"/>
                </a:cubicBezTo>
                <a:cubicBezTo>
                  <a:pt x="5165072" y="3590545"/>
                  <a:pt x="5161643" y="3610488"/>
                  <a:pt x="5160320" y="3622296"/>
                </a:cubicBezTo>
                <a:cubicBezTo>
                  <a:pt x="5159535" y="3618622"/>
                  <a:pt x="5159535" y="3618622"/>
                  <a:pt x="5159535" y="3618622"/>
                </a:cubicBezTo>
                <a:cubicBezTo>
                  <a:pt x="5159535" y="3618622"/>
                  <a:pt x="5156643" y="3623082"/>
                  <a:pt x="5157428" y="3626757"/>
                </a:cubicBezTo>
                <a:cubicBezTo>
                  <a:pt x="5153751" y="3627542"/>
                  <a:pt x="5154536" y="3631216"/>
                  <a:pt x="5154536" y="3631216"/>
                </a:cubicBezTo>
                <a:cubicBezTo>
                  <a:pt x="5143999" y="3671889"/>
                  <a:pt x="5128215" y="3705997"/>
                  <a:pt x="5106399" y="3729869"/>
                </a:cubicBezTo>
                <a:cubicBezTo>
                  <a:pt x="5110076" y="3729083"/>
                  <a:pt x="5109291" y="3725408"/>
                  <a:pt x="5109291" y="3725408"/>
                </a:cubicBezTo>
                <a:cubicBezTo>
                  <a:pt x="5108506" y="3721734"/>
                  <a:pt x="5108506" y="3721734"/>
                  <a:pt x="5104829" y="3722520"/>
                </a:cubicBezTo>
                <a:cubicBezTo>
                  <a:pt x="5104829" y="3722520"/>
                  <a:pt x="5105614" y="3726194"/>
                  <a:pt x="5105614" y="3726194"/>
                </a:cubicBezTo>
                <a:cubicBezTo>
                  <a:pt x="5105614" y="3726194"/>
                  <a:pt x="5105614" y="3726194"/>
                  <a:pt x="5106399" y="3729869"/>
                </a:cubicBezTo>
                <a:cubicBezTo>
                  <a:pt x="5102721" y="3730655"/>
                  <a:pt x="5103506" y="3734329"/>
                  <a:pt x="5103506" y="3734329"/>
                </a:cubicBezTo>
                <a:cubicBezTo>
                  <a:pt x="5099044" y="3731440"/>
                  <a:pt x="5094044" y="3744034"/>
                  <a:pt x="5089045" y="3756628"/>
                </a:cubicBezTo>
                <a:cubicBezTo>
                  <a:pt x="5093507" y="3759518"/>
                  <a:pt x="5095614" y="3751383"/>
                  <a:pt x="5095614" y="3751383"/>
                </a:cubicBezTo>
                <a:cubicBezTo>
                  <a:pt x="5096399" y="3755057"/>
                  <a:pt x="5096399" y="3755057"/>
                  <a:pt x="5096399" y="3755057"/>
                </a:cubicBezTo>
                <a:cubicBezTo>
                  <a:pt x="5097184" y="3758732"/>
                  <a:pt x="5097184" y="3758732"/>
                  <a:pt x="5097184" y="3758732"/>
                </a:cubicBezTo>
                <a:cubicBezTo>
                  <a:pt x="5097184" y="3758732"/>
                  <a:pt x="5100077" y="3754271"/>
                  <a:pt x="5100077" y="3754271"/>
                </a:cubicBezTo>
                <a:cubicBezTo>
                  <a:pt x="5095077" y="3766866"/>
                  <a:pt x="5098754" y="3766080"/>
                  <a:pt x="5090862" y="3783135"/>
                </a:cubicBezTo>
                <a:cubicBezTo>
                  <a:pt x="5090077" y="3779461"/>
                  <a:pt x="5090077" y="3779461"/>
                  <a:pt x="5090077" y="3779461"/>
                </a:cubicBezTo>
                <a:cubicBezTo>
                  <a:pt x="5090077" y="3779461"/>
                  <a:pt x="5090077" y="3779461"/>
                  <a:pt x="5092970" y="3775001"/>
                </a:cubicBezTo>
                <a:cubicBezTo>
                  <a:pt x="5092185" y="3771327"/>
                  <a:pt x="5092185" y="3771327"/>
                  <a:pt x="5092185" y="3771327"/>
                </a:cubicBezTo>
                <a:cubicBezTo>
                  <a:pt x="5088507" y="3772112"/>
                  <a:pt x="5085615" y="3776572"/>
                  <a:pt x="5086400" y="3780246"/>
                </a:cubicBezTo>
                <a:cubicBezTo>
                  <a:pt x="5086400" y="3780246"/>
                  <a:pt x="5082723" y="3781032"/>
                  <a:pt x="5083508" y="3784706"/>
                </a:cubicBezTo>
                <a:cubicBezTo>
                  <a:pt x="5076153" y="3786277"/>
                  <a:pt x="5067476" y="3799657"/>
                  <a:pt x="5055907" y="3817497"/>
                </a:cubicBezTo>
                <a:cubicBezTo>
                  <a:pt x="5048015" y="3834552"/>
                  <a:pt x="5040908" y="3855281"/>
                  <a:pt x="5039585" y="3867090"/>
                </a:cubicBezTo>
                <a:cubicBezTo>
                  <a:pt x="5039585" y="3867090"/>
                  <a:pt x="5039585" y="3867090"/>
                  <a:pt x="5035908" y="3867875"/>
                </a:cubicBezTo>
                <a:cubicBezTo>
                  <a:pt x="5035908" y="3867875"/>
                  <a:pt x="5033016" y="3872335"/>
                  <a:pt x="5033801" y="3876009"/>
                </a:cubicBezTo>
                <a:cubicBezTo>
                  <a:pt x="5030123" y="3876795"/>
                  <a:pt x="5030123" y="3876795"/>
                  <a:pt x="5030123" y="3876795"/>
                </a:cubicBezTo>
                <a:cubicBezTo>
                  <a:pt x="5030908" y="3880470"/>
                  <a:pt x="5030908" y="3880470"/>
                  <a:pt x="5030908" y="3880470"/>
                </a:cubicBezTo>
                <a:cubicBezTo>
                  <a:pt x="5025909" y="3893064"/>
                  <a:pt x="5021446" y="3890175"/>
                  <a:pt x="5017232" y="3906445"/>
                </a:cubicBezTo>
                <a:cubicBezTo>
                  <a:pt x="5018802" y="3913793"/>
                  <a:pt x="5023801" y="3901198"/>
                  <a:pt x="5027479" y="3900413"/>
                </a:cubicBezTo>
                <a:cubicBezTo>
                  <a:pt x="5027479" y="3900413"/>
                  <a:pt x="5028264" y="3904088"/>
                  <a:pt x="5028264" y="3904088"/>
                </a:cubicBezTo>
                <a:cubicBezTo>
                  <a:pt x="5029049" y="3907762"/>
                  <a:pt x="5031941" y="3903302"/>
                  <a:pt x="5031156" y="3899627"/>
                </a:cubicBezTo>
                <a:cubicBezTo>
                  <a:pt x="5034833" y="3898841"/>
                  <a:pt x="5034833" y="3898841"/>
                  <a:pt x="5034833" y="3898841"/>
                </a:cubicBezTo>
                <a:cubicBezTo>
                  <a:pt x="5029834" y="3911436"/>
                  <a:pt x="5021157" y="3924816"/>
                  <a:pt x="5015372" y="3933736"/>
                </a:cubicBezTo>
                <a:cubicBezTo>
                  <a:pt x="5006447" y="3927959"/>
                  <a:pt x="5006447" y="3927959"/>
                  <a:pt x="5006447" y="3927959"/>
                </a:cubicBezTo>
                <a:cubicBezTo>
                  <a:pt x="4994093" y="3942124"/>
                  <a:pt x="4981739" y="3956290"/>
                  <a:pt x="4969384" y="3970456"/>
                </a:cubicBezTo>
                <a:cubicBezTo>
                  <a:pt x="4961492" y="3987510"/>
                  <a:pt x="4966740" y="3994073"/>
                  <a:pt x="4955170" y="4011913"/>
                </a:cubicBezTo>
                <a:cubicBezTo>
                  <a:pt x="4945708" y="4021619"/>
                  <a:pt x="4936246" y="4031325"/>
                  <a:pt x="4921785" y="4053624"/>
                </a:cubicBezTo>
                <a:cubicBezTo>
                  <a:pt x="4916785" y="4066219"/>
                  <a:pt x="4927817" y="4063862"/>
                  <a:pt x="4915463" y="4078028"/>
                </a:cubicBezTo>
                <a:cubicBezTo>
                  <a:pt x="4876292" y="4128659"/>
                  <a:pt x="4847617" y="4192416"/>
                  <a:pt x="4807661" y="4239374"/>
                </a:cubicBezTo>
                <a:cubicBezTo>
                  <a:pt x="4836047" y="4210257"/>
                  <a:pt x="4862078" y="4170117"/>
                  <a:pt x="4885465" y="4153594"/>
                </a:cubicBezTo>
                <a:cubicBezTo>
                  <a:pt x="4901249" y="4119486"/>
                  <a:pt x="4924387" y="4083805"/>
                  <a:pt x="4944634" y="4052585"/>
                </a:cubicBezTo>
                <a:cubicBezTo>
                  <a:pt x="4945419" y="4056260"/>
                  <a:pt x="4945419" y="4056260"/>
                  <a:pt x="4945419" y="4056260"/>
                </a:cubicBezTo>
                <a:cubicBezTo>
                  <a:pt x="4942526" y="4060720"/>
                  <a:pt x="4942526" y="4060720"/>
                  <a:pt x="4943311" y="4064394"/>
                </a:cubicBezTo>
                <a:cubicBezTo>
                  <a:pt x="4943311" y="4064394"/>
                  <a:pt x="4946989" y="4063608"/>
                  <a:pt x="4946204" y="4059934"/>
                </a:cubicBezTo>
                <a:cubicBezTo>
                  <a:pt x="4952773" y="4054689"/>
                  <a:pt x="4952773" y="4054689"/>
                  <a:pt x="4952773" y="4054689"/>
                </a:cubicBezTo>
                <a:cubicBezTo>
                  <a:pt x="4949881" y="4059148"/>
                  <a:pt x="4946989" y="4063608"/>
                  <a:pt x="4944096" y="4068069"/>
                </a:cubicBezTo>
                <a:cubicBezTo>
                  <a:pt x="4967483" y="4051546"/>
                  <a:pt x="4987729" y="4020326"/>
                  <a:pt x="5007190" y="3985431"/>
                </a:cubicBezTo>
                <a:cubicBezTo>
                  <a:pt x="5025867" y="3946862"/>
                  <a:pt x="5047435" y="3903834"/>
                  <a:pt x="5066112" y="3865264"/>
                </a:cubicBezTo>
                <a:cubicBezTo>
                  <a:pt x="5077681" y="3847424"/>
                  <a:pt x="5094250" y="3816990"/>
                  <a:pt x="5106357" y="3783667"/>
                </a:cubicBezTo>
                <a:cubicBezTo>
                  <a:pt x="5122926" y="3753233"/>
                  <a:pt x="5131355" y="3720694"/>
                  <a:pt x="5134785" y="3700752"/>
                </a:cubicBezTo>
                <a:cubicBezTo>
                  <a:pt x="5145569" y="3679237"/>
                  <a:pt x="5155568" y="3654049"/>
                  <a:pt x="5158998" y="3634105"/>
                </a:cubicBezTo>
                <a:cubicBezTo>
                  <a:pt x="5158998" y="3634105"/>
                  <a:pt x="5162675" y="3633319"/>
                  <a:pt x="5161890" y="3629645"/>
                </a:cubicBezTo>
                <a:cubicBezTo>
                  <a:pt x="5164783" y="3625185"/>
                  <a:pt x="5164783" y="3625185"/>
                  <a:pt x="5163998" y="3621510"/>
                </a:cubicBezTo>
                <a:cubicBezTo>
                  <a:pt x="5189781" y="3562213"/>
                  <a:pt x="5198748" y="3514193"/>
                  <a:pt x="5212714" y="3453577"/>
                </a:cubicBezTo>
                <a:cubicBezTo>
                  <a:pt x="5222961" y="3447546"/>
                  <a:pt x="5221639" y="3459355"/>
                  <a:pt x="5226101" y="3462243"/>
                </a:cubicBezTo>
                <a:cubicBezTo>
                  <a:pt x="5232671" y="3456998"/>
                  <a:pt x="5234778" y="3448863"/>
                  <a:pt x="5240563" y="3439944"/>
                </a:cubicBezTo>
                <a:cubicBezTo>
                  <a:pt x="5237671" y="3444403"/>
                  <a:pt x="5238456" y="3448077"/>
                  <a:pt x="5238456" y="3448077"/>
                </a:cubicBezTo>
                <a:cubicBezTo>
                  <a:pt x="5235563" y="3452538"/>
                  <a:pt x="5235563" y="3452538"/>
                  <a:pt x="5236348" y="3456212"/>
                </a:cubicBezTo>
                <a:cubicBezTo>
                  <a:pt x="5240026" y="3455426"/>
                  <a:pt x="5239241" y="3451752"/>
                  <a:pt x="5239241" y="3451752"/>
                </a:cubicBezTo>
                <a:cubicBezTo>
                  <a:pt x="5242133" y="3447292"/>
                  <a:pt x="5241348" y="3443618"/>
                  <a:pt x="5241348" y="3443618"/>
                </a:cubicBezTo>
                <a:cubicBezTo>
                  <a:pt x="5241348" y="3443618"/>
                  <a:pt x="5244240" y="3439158"/>
                  <a:pt x="5244240" y="3439158"/>
                </a:cubicBezTo>
                <a:cubicBezTo>
                  <a:pt x="5246348" y="3431023"/>
                  <a:pt x="5248455" y="3422889"/>
                  <a:pt x="5251347" y="3418429"/>
                </a:cubicBezTo>
                <a:cubicBezTo>
                  <a:pt x="5251347" y="3418429"/>
                  <a:pt x="5251347" y="3418429"/>
                  <a:pt x="5250562" y="3414755"/>
                </a:cubicBezTo>
                <a:cubicBezTo>
                  <a:pt x="5250562" y="3414755"/>
                  <a:pt x="5249777" y="3411081"/>
                  <a:pt x="5249777" y="3411081"/>
                </a:cubicBezTo>
                <a:lnTo>
                  <a:pt x="5247019" y="3411670"/>
                </a:lnTo>
                <a:lnTo>
                  <a:pt x="5247153" y="3407799"/>
                </a:lnTo>
                <a:cubicBezTo>
                  <a:pt x="5246761" y="3405962"/>
                  <a:pt x="5246368" y="3404124"/>
                  <a:pt x="5247422" y="3400057"/>
                </a:cubicBezTo>
                <a:cubicBezTo>
                  <a:pt x="5241390" y="3389820"/>
                  <a:pt x="5238745" y="3413437"/>
                  <a:pt x="5231391" y="3415009"/>
                </a:cubicBezTo>
                <a:cubicBezTo>
                  <a:pt x="5234820" y="3395065"/>
                  <a:pt x="5230358" y="3392177"/>
                  <a:pt x="5232465" y="3384043"/>
                </a:cubicBezTo>
                <a:cubicBezTo>
                  <a:pt x="5228003" y="3381153"/>
                  <a:pt x="5228003" y="3381153"/>
                  <a:pt x="5228003" y="3381153"/>
                </a:cubicBezTo>
                <a:cubicBezTo>
                  <a:pt x="5228003" y="3381153"/>
                  <a:pt x="5228003" y="3381153"/>
                  <a:pt x="5231680" y="3380368"/>
                </a:cubicBezTo>
                <a:cubicBezTo>
                  <a:pt x="5231680" y="3380368"/>
                  <a:pt x="5230895" y="3376694"/>
                  <a:pt x="5230895" y="3376694"/>
                </a:cubicBezTo>
                <a:cubicBezTo>
                  <a:pt x="5233788" y="3372234"/>
                  <a:pt x="5233788" y="3372234"/>
                  <a:pt x="5230110" y="3373020"/>
                </a:cubicBezTo>
                <a:cubicBezTo>
                  <a:pt x="5229324" y="3369345"/>
                  <a:pt x="5229324" y="3369345"/>
                  <a:pt x="5229324" y="3369345"/>
                </a:cubicBezTo>
                <a:cubicBezTo>
                  <a:pt x="5238539" y="3340481"/>
                  <a:pt x="5248539" y="3315293"/>
                  <a:pt x="5239613" y="3309515"/>
                </a:cubicBezTo>
                <a:cubicBezTo>
                  <a:pt x="5235936" y="3310301"/>
                  <a:pt x="5235936" y="3310301"/>
                  <a:pt x="5235936" y="3310301"/>
                </a:cubicBezTo>
                <a:cubicBezTo>
                  <a:pt x="5239613" y="3309515"/>
                  <a:pt x="5238828" y="3305841"/>
                  <a:pt x="5238828" y="3305841"/>
                </a:cubicBezTo>
                <a:cubicBezTo>
                  <a:pt x="5242506" y="3305056"/>
                  <a:pt x="5240936" y="3297706"/>
                  <a:pt x="5243828" y="3293247"/>
                </a:cubicBezTo>
                <a:cubicBezTo>
                  <a:pt x="5243043" y="3289573"/>
                  <a:pt x="5243043" y="3289573"/>
                  <a:pt x="5239366" y="3290358"/>
                </a:cubicBezTo>
                <a:cubicBezTo>
                  <a:pt x="5249613" y="3284326"/>
                  <a:pt x="5255935" y="3259924"/>
                  <a:pt x="5260687" y="3228171"/>
                </a:cubicBezTo>
                <a:cubicBezTo>
                  <a:pt x="5265439" y="3196420"/>
                  <a:pt x="5262836" y="3166239"/>
                  <a:pt x="5262588" y="3147082"/>
                </a:cubicBezTo>
                <a:close/>
                <a:moveTo>
                  <a:pt x="869439" y="3941889"/>
                </a:moveTo>
                <a:cubicBezTo>
                  <a:pt x="869439" y="3941889"/>
                  <a:pt x="869439" y="3941889"/>
                  <a:pt x="870401" y="3946393"/>
                </a:cubicBezTo>
                <a:lnTo>
                  <a:pt x="869247" y="3944432"/>
                </a:lnTo>
                <a:close/>
                <a:moveTo>
                  <a:pt x="5600071" y="2827600"/>
                </a:moveTo>
                <a:cubicBezTo>
                  <a:pt x="5600071" y="2827600"/>
                  <a:pt x="5600071" y="2827600"/>
                  <a:pt x="5601033" y="2832105"/>
                </a:cubicBezTo>
                <a:lnTo>
                  <a:pt x="5600701" y="2831889"/>
                </a:lnTo>
                <a:close/>
                <a:moveTo>
                  <a:pt x="5594604" y="2824058"/>
                </a:moveTo>
                <a:lnTo>
                  <a:pt x="5594817" y="2824013"/>
                </a:lnTo>
                <a:lnTo>
                  <a:pt x="5595567" y="2828563"/>
                </a:lnTo>
                <a:cubicBezTo>
                  <a:pt x="5595567" y="2828563"/>
                  <a:pt x="5595567" y="2828563"/>
                  <a:pt x="5594604" y="2824058"/>
                </a:cubicBezTo>
                <a:close/>
                <a:moveTo>
                  <a:pt x="756958" y="3768116"/>
                </a:moveTo>
                <a:cubicBezTo>
                  <a:pt x="761462" y="3767153"/>
                  <a:pt x="763387" y="3776161"/>
                  <a:pt x="764349" y="3780665"/>
                </a:cubicBezTo>
                <a:cubicBezTo>
                  <a:pt x="759845" y="3781628"/>
                  <a:pt x="759845" y="3781628"/>
                  <a:pt x="759845" y="3781628"/>
                </a:cubicBezTo>
                <a:close/>
                <a:moveTo>
                  <a:pt x="5540370" y="2614293"/>
                </a:moveTo>
                <a:cubicBezTo>
                  <a:pt x="5541332" y="2618797"/>
                  <a:pt x="5545837" y="2617834"/>
                  <a:pt x="5545837" y="2617834"/>
                </a:cubicBezTo>
                <a:cubicBezTo>
                  <a:pt x="5541332" y="2618797"/>
                  <a:pt x="5541332" y="2618797"/>
                  <a:pt x="5541332" y="2618797"/>
                </a:cubicBezTo>
                <a:cubicBezTo>
                  <a:pt x="5540370" y="2614293"/>
                  <a:pt x="5540370" y="2614293"/>
                  <a:pt x="5540370" y="2614293"/>
                </a:cubicBezTo>
                <a:close/>
                <a:moveTo>
                  <a:pt x="5744362" y="2533034"/>
                </a:moveTo>
                <a:cubicBezTo>
                  <a:pt x="5742746" y="2547508"/>
                  <a:pt x="5747249" y="2546546"/>
                  <a:pt x="5751754" y="2545583"/>
                </a:cubicBezTo>
                <a:cubicBezTo>
                  <a:pt x="5759452" y="2581616"/>
                  <a:pt x="5762646" y="2618610"/>
                  <a:pt x="5770344" y="2654643"/>
                </a:cubicBezTo>
                <a:cubicBezTo>
                  <a:pt x="5775155" y="2677163"/>
                  <a:pt x="5779353" y="2652719"/>
                  <a:pt x="5792210" y="2668810"/>
                </a:cubicBezTo>
                <a:cubicBezTo>
                  <a:pt x="5792517" y="2692292"/>
                  <a:pt x="5798946" y="2700338"/>
                  <a:pt x="5800215" y="2728325"/>
                </a:cubicBezTo>
                <a:cubicBezTo>
                  <a:pt x="5804720" y="2727363"/>
                  <a:pt x="5807299" y="2717392"/>
                  <a:pt x="5803450" y="2699375"/>
                </a:cubicBezTo>
                <a:cubicBezTo>
                  <a:pt x="5805375" y="2708384"/>
                  <a:pt x="5811803" y="2716430"/>
                  <a:pt x="5811149" y="2735408"/>
                </a:cubicBezTo>
                <a:cubicBezTo>
                  <a:pt x="5813728" y="2725438"/>
                  <a:pt x="5819194" y="2728979"/>
                  <a:pt x="5820811" y="2714505"/>
                </a:cubicBezTo>
                <a:cubicBezTo>
                  <a:pt x="5828161" y="2792999"/>
                  <a:pt x="5835512" y="2871492"/>
                  <a:pt x="5838358" y="2950947"/>
                </a:cubicBezTo>
                <a:cubicBezTo>
                  <a:pt x="5840282" y="2959956"/>
                  <a:pt x="5842207" y="2968964"/>
                  <a:pt x="5838665" y="2974430"/>
                </a:cubicBezTo>
                <a:cubicBezTo>
                  <a:pt x="5870897" y="3918890"/>
                  <a:pt x="5403604" y="4795814"/>
                  <a:pt x="4638016" y="5312600"/>
                </a:cubicBezTo>
                <a:cubicBezTo>
                  <a:pt x="4638016" y="5312600"/>
                  <a:pt x="4638016" y="5312600"/>
                  <a:pt x="4633512" y="5313563"/>
                </a:cubicBezTo>
                <a:cubicBezTo>
                  <a:pt x="4633512" y="5313563"/>
                  <a:pt x="4629008" y="5314525"/>
                  <a:pt x="4629008" y="5314525"/>
                </a:cubicBezTo>
                <a:cubicBezTo>
                  <a:pt x="4637054" y="5308097"/>
                  <a:pt x="4631588" y="5304555"/>
                  <a:pt x="4623541" y="5310984"/>
                </a:cubicBezTo>
                <a:cubicBezTo>
                  <a:pt x="4631588" y="5304555"/>
                  <a:pt x="4631588" y="5304555"/>
                  <a:pt x="4631588" y="5304555"/>
                </a:cubicBezTo>
                <a:cubicBezTo>
                  <a:pt x="4635130" y="5299088"/>
                  <a:pt x="4635130" y="5299088"/>
                  <a:pt x="4629663" y="5295546"/>
                </a:cubicBezTo>
                <a:cubicBezTo>
                  <a:pt x="4629663" y="5295546"/>
                  <a:pt x="4625159" y="5296509"/>
                  <a:pt x="4621617" y="5301975"/>
                </a:cubicBezTo>
                <a:cubicBezTo>
                  <a:pt x="4618076" y="5307442"/>
                  <a:pt x="4618076" y="5307442"/>
                  <a:pt x="4618076" y="5307442"/>
                </a:cubicBezTo>
                <a:cubicBezTo>
                  <a:pt x="4613571" y="5308404"/>
                  <a:pt x="4613571" y="5308404"/>
                  <a:pt x="4613571" y="5308404"/>
                </a:cubicBezTo>
                <a:cubicBezTo>
                  <a:pt x="4611647" y="5299395"/>
                  <a:pt x="4607142" y="5300358"/>
                  <a:pt x="4599097" y="5306787"/>
                </a:cubicBezTo>
                <a:cubicBezTo>
                  <a:pt x="4592013" y="5317720"/>
                  <a:pt x="4600059" y="5311291"/>
                  <a:pt x="4597479" y="5321261"/>
                </a:cubicBezTo>
                <a:cubicBezTo>
                  <a:pt x="4605526" y="5314833"/>
                  <a:pt x="4605526" y="5314833"/>
                  <a:pt x="4605526" y="5314833"/>
                </a:cubicBezTo>
                <a:cubicBezTo>
                  <a:pt x="4601984" y="5320299"/>
                  <a:pt x="4597479" y="5321261"/>
                  <a:pt x="4602946" y="5324803"/>
                </a:cubicBezTo>
                <a:cubicBezTo>
                  <a:pt x="4607450" y="5323841"/>
                  <a:pt x="4611954" y="5322878"/>
                  <a:pt x="4615496" y="5317412"/>
                </a:cubicBezTo>
                <a:cubicBezTo>
                  <a:pt x="4619038" y="5311946"/>
                  <a:pt x="4619038" y="5311946"/>
                  <a:pt x="4619038" y="5311946"/>
                </a:cubicBezTo>
                <a:cubicBezTo>
                  <a:pt x="4620000" y="5316449"/>
                  <a:pt x="4615496" y="5317412"/>
                  <a:pt x="4616458" y="5321916"/>
                </a:cubicBezTo>
                <a:cubicBezTo>
                  <a:pt x="4611954" y="5322878"/>
                  <a:pt x="4611954" y="5322878"/>
                  <a:pt x="4611954" y="5322878"/>
                </a:cubicBezTo>
                <a:cubicBezTo>
                  <a:pt x="4608413" y="5328345"/>
                  <a:pt x="4608413" y="5328345"/>
                  <a:pt x="4608413" y="5328345"/>
                </a:cubicBezTo>
                <a:cubicBezTo>
                  <a:pt x="4609375" y="5332848"/>
                  <a:pt x="4609375" y="5332848"/>
                  <a:pt x="4609375" y="5332848"/>
                </a:cubicBezTo>
                <a:cubicBezTo>
                  <a:pt x="4547587" y="5374307"/>
                  <a:pt x="4480333" y="5412224"/>
                  <a:pt x="4413078" y="5450140"/>
                </a:cubicBezTo>
                <a:cubicBezTo>
                  <a:pt x="4412116" y="5445637"/>
                  <a:pt x="4406651" y="5442095"/>
                  <a:pt x="4398604" y="5448524"/>
                </a:cubicBezTo>
                <a:cubicBezTo>
                  <a:pt x="4399566" y="5453027"/>
                  <a:pt x="4399566" y="5453027"/>
                  <a:pt x="4399566" y="5453027"/>
                </a:cubicBezTo>
                <a:cubicBezTo>
                  <a:pt x="4184292" y="5569664"/>
                  <a:pt x="3944267" y="5658621"/>
                  <a:pt x="3692038" y="5712509"/>
                </a:cubicBezTo>
                <a:cubicBezTo>
                  <a:pt x="3097500" y="5839529"/>
                  <a:pt x="2506625" y="5763253"/>
                  <a:pt x="1989514" y="5525218"/>
                </a:cubicBezTo>
                <a:cubicBezTo>
                  <a:pt x="1999484" y="5527798"/>
                  <a:pt x="2003988" y="5526835"/>
                  <a:pt x="2003026" y="5522331"/>
                </a:cubicBezTo>
                <a:cubicBezTo>
                  <a:pt x="1969266" y="5496576"/>
                  <a:pt x="1962182" y="5507510"/>
                  <a:pt x="1925842" y="5491725"/>
                </a:cubicBezTo>
                <a:cubicBezTo>
                  <a:pt x="1925842" y="5491725"/>
                  <a:pt x="1926804" y="5496229"/>
                  <a:pt x="1926804" y="5496229"/>
                </a:cubicBezTo>
                <a:cubicBezTo>
                  <a:pt x="1894969" y="5479483"/>
                  <a:pt x="1868599" y="5466278"/>
                  <a:pt x="1836763" y="5449531"/>
                </a:cubicBezTo>
                <a:cubicBezTo>
                  <a:pt x="1830334" y="5441485"/>
                  <a:pt x="1793032" y="5421197"/>
                  <a:pt x="1783061" y="5418617"/>
                </a:cubicBezTo>
                <a:cubicBezTo>
                  <a:pt x="1782099" y="5414113"/>
                  <a:pt x="1777595" y="5415075"/>
                  <a:pt x="1777595" y="5415075"/>
                </a:cubicBezTo>
                <a:cubicBezTo>
                  <a:pt x="1772129" y="5411534"/>
                  <a:pt x="1772129" y="5411534"/>
                  <a:pt x="1773091" y="5416038"/>
                </a:cubicBezTo>
                <a:cubicBezTo>
                  <a:pt x="1772129" y="5411534"/>
                  <a:pt x="1767625" y="5412496"/>
                  <a:pt x="1766662" y="5407992"/>
                </a:cubicBezTo>
                <a:cubicBezTo>
                  <a:pt x="1756692" y="5405412"/>
                  <a:pt x="1745760" y="5398329"/>
                  <a:pt x="1740293" y="5394787"/>
                </a:cubicBezTo>
                <a:cubicBezTo>
                  <a:pt x="1713924" y="5381582"/>
                  <a:pt x="1691096" y="5362911"/>
                  <a:pt x="1664727" y="5349706"/>
                </a:cubicBezTo>
                <a:cubicBezTo>
                  <a:pt x="1653794" y="5342623"/>
                  <a:pt x="1642862" y="5335539"/>
                  <a:pt x="1631929" y="5328456"/>
                </a:cubicBezTo>
                <a:cubicBezTo>
                  <a:pt x="1610063" y="5314288"/>
                  <a:pt x="1587235" y="5295618"/>
                  <a:pt x="1565371" y="5281450"/>
                </a:cubicBezTo>
                <a:cubicBezTo>
                  <a:pt x="1565371" y="5281450"/>
                  <a:pt x="1569874" y="5280488"/>
                  <a:pt x="1569874" y="5280488"/>
                </a:cubicBezTo>
                <a:cubicBezTo>
                  <a:pt x="1564408" y="5276946"/>
                  <a:pt x="1559904" y="5277908"/>
                  <a:pt x="1554437" y="5274367"/>
                </a:cubicBezTo>
                <a:cubicBezTo>
                  <a:pt x="1365694" y="5140435"/>
                  <a:pt x="1195623" y="4983675"/>
                  <a:pt x="1044223" y="4804087"/>
                </a:cubicBezTo>
                <a:cubicBezTo>
                  <a:pt x="872576" y="4595857"/>
                  <a:pt x="735690" y="4351944"/>
                  <a:pt x="631951" y="4086820"/>
                </a:cubicBezTo>
                <a:cubicBezTo>
                  <a:pt x="631951" y="4086820"/>
                  <a:pt x="635493" y="4081353"/>
                  <a:pt x="635493" y="4081353"/>
                </a:cubicBezTo>
                <a:cubicBezTo>
                  <a:pt x="654124" y="4124469"/>
                  <a:pt x="677914" y="4147644"/>
                  <a:pt x="700742" y="4166316"/>
                </a:cubicBezTo>
                <a:cubicBezTo>
                  <a:pt x="708133" y="4178866"/>
                  <a:pt x="710057" y="4187873"/>
                  <a:pt x="711982" y="4196882"/>
                </a:cubicBezTo>
                <a:cubicBezTo>
                  <a:pt x="706515" y="4193340"/>
                  <a:pt x="706515" y="4193340"/>
                  <a:pt x="706515" y="4193340"/>
                </a:cubicBezTo>
                <a:cubicBezTo>
                  <a:pt x="706515" y="4193340"/>
                  <a:pt x="702011" y="4194302"/>
                  <a:pt x="702011" y="4194302"/>
                </a:cubicBezTo>
                <a:cubicBezTo>
                  <a:pt x="702973" y="4198807"/>
                  <a:pt x="707478" y="4197844"/>
                  <a:pt x="707478" y="4197844"/>
                </a:cubicBezTo>
                <a:cubicBezTo>
                  <a:pt x="708440" y="4202348"/>
                  <a:pt x="708440" y="4202348"/>
                  <a:pt x="708440" y="4202348"/>
                </a:cubicBezTo>
                <a:cubicBezTo>
                  <a:pt x="713906" y="4205890"/>
                  <a:pt x="713906" y="4205890"/>
                  <a:pt x="713906" y="4205890"/>
                </a:cubicBezTo>
                <a:cubicBezTo>
                  <a:pt x="724838" y="4212973"/>
                  <a:pt x="731574" y="4244502"/>
                  <a:pt x="732229" y="4225523"/>
                </a:cubicBezTo>
                <a:cubicBezTo>
                  <a:pt x="740583" y="4242577"/>
                  <a:pt x="748936" y="4259631"/>
                  <a:pt x="750861" y="4268639"/>
                </a:cubicBezTo>
                <a:cubicBezTo>
                  <a:pt x="757289" y="4276685"/>
                  <a:pt x="747012" y="4250623"/>
                  <a:pt x="759869" y="4266714"/>
                </a:cubicBezTo>
                <a:cubicBezTo>
                  <a:pt x="763718" y="4284731"/>
                  <a:pt x="761138" y="4294702"/>
                  <a:pt x="761138" y="4294702"/>
                </a:cubicBezTo>
                <a:cubicBezTo>
                  <a:pt x="775612" y="4296318"/>
                  <a:pt x="769491" y="4311755"/>
                  <a:pt x="770454" y="4316259"/>
                </a:cubicBezTo>
                <a:cubicBezTo>
                  <a:pt x="771416" y="4320764"/>
                  <a:pt x="789739" y="4340397"/>
                  <a:pt x="788122" y="4354871"/>
                </a:cubicBezTo>
                <a:cubicBezTo>
                  <a:pt x="797131" y="4352946"/>
                  <a:pt x="807408" y="4379008"/>
                  <a:pt x="816723" y="4400567"/>
                </a:cubicBezTo>
                <a:cubicBezTo>
                  <a:pt x="827001" y="4426629"/>
                  <a:pt x="836317" y="4448186"/>
                  <a:pt x="845324" y="4446262"/>
                </a:cubicBezTo>
                <a:cubicBezTo>
                  <a:pt x="864610" y="4470400"/>
                  <a:pt x="839859" y="4442720"/>
                  <a:pt x="848211" y="4459775"/>
                </a:cubicBezTo>
                <a:cubicBezTo>
                  <a:pt x="861069" y="4475865"/>
                  <a:pt x="848211" y="4459775"/>
                  <a:pt x="865572" y="4474903"/>
                </a:cubicBezTo>
                <a:cubicBezTo>
                  <a:pt x="857604" y="4487203"/>
                  <a:pt x="876053" y="4499156"/>
                  <a:pt x="883599" y="4512777"/>
                </a:cubicBezTo>
                <a:lnTo>
                  <a:pt x="885976" y="4526170"/>
                </a:lnTo>
                <a:lnTo>
                  <a:pt x="885567" y="4525764"/>
                </a:lnTo>
                <a:lnTo>
                  <a:pt x="881591" y="4516811"/>
                </a:lnTo>
                <a:cubicBezTo>
                  <a:pt x="880989" y="4513997"/>
                  <a:pt x="880508" y="4511745"/>
                  <a:pt x="877775" y="4509974"/>
                </a:cubicBezTo>
                <a:cubicBezTo>
                  <a:pt x="874638" y="4511822"/>
                  <a:pt x="875239" y="4514636"/>
                  <a:pt x="877625" y="4517880"/>
                </a:cubicBezTo>
                <a:lnTo>
                  <a:pt x="885567" y="4525764"/>
                </a:lnTo>
                <a:lnTo>
                  <a:pt x="886128" y="4527028"/>
                </a:lnTo>
                <a:lnTo>
                  <a:pt x="885976" y="4526170"/>
                </a:lnTo>
                <a:lnTo>
                  <a:pt x="888178" y="4528356"/>
                </a:lnTo>
                <a:cubicBezTo>
                  <a:pt x="896176" y="4535477"/>
                  <a:pt x="903489" y="4542157"/>
                  <a:pt x="894482" y="4544081"/>
                </a:cubicBezTo>
                <a:cubicBezTo>
                  <a:pt x="917309" y="4562753"/>
                  <a:pt x="924700" y="4575303"/>
                  <a:pt x="933053" y="4592357"/>
                </a:cubicBezTo>
                <a:cubicBezTo>
                  <a:pt x="934015" y="4596860"/>
                  <a:pt x="934015" y="4596860"/>
                  <a:pt x="934015" y="4596860"/>
                </a:cubicBezTo>
                <a:cubicBezTo>
                  <a:pt x="934015" y="4596860"/>
                  <a:pt x="934978" y="4601364"/>
                  <a:pt x="934978" y="4601364"/>
                </a:cubicBezTo>
                <a:cubicBezTo>
                  <a:pt x="939482" y="4600402"/>
                  <a:pt x="939482" y="4600402"/>
                  <a:pt x="939482" y="4600402"/>
                </a:cubicBezTo>
                <a:cubicBezTo>
                  <a:pt x="936902" y="4610373"/>
                  <a:pt x="944948" y="4603944"/>
                  <a:pt x="946872" y="4612952"/>
                </a:cubicBezTo>
                <a:cubicBezTo>
                  <a:pt x="947834" y="4617456"/>
                  <a:pt x="953301" y="4620998"/>
                  <a:pt x="955226" y="4630006"/>
                </a:cubicBezTo>
                <a:cubicBezTo>
                  <a:pt x="966159" y="4637089"/>
                  <a:pt x="988986" y="4655761"/>
                  <a:pt x="998301" y="4677318"/>
                </a:cubicBezTo>
                <a:cubicBezTo>
                  <a:pt x="997339" y="4672815"/>
                  <a:pt x="1002806" y="4676356"/>
                  <a:pt x="1008272" y="4679898"/>
                </a:cubicBezTo>
                <a:cubicBezTo>
                  <a:pt x="1003768" y="4680860"/>
                  <a:pt x="1003768" y="4680860"/>
                  <a:pt x="1003768" y="4680860"/>
                </a:cubicBezTo>
                <a:cubicBezTo>
                  <a:pt x="998301" y="4677318"/>
                  <a:pt x="999264" y="4681823"/>
                  <a:pt x="999264" y="4681823"/>
                </a:cubicBezTo>
                <a:cubicBezTo>
                  <a:pt x="1000226" y="4686327"/>
                  <a:pt x="1005693" y="4689868"/>
                  <a:pt x="1005693" y="4689868"/>
                </a:cubicBezTo>
                <a:cubicBezTo>
                  <a:pt x="1005693" y="4689868"/>
                  <a:pt x="1005693" y="4689868"/>
                  <a:pt x="1010197" y="4688906"/>
                </a:cubicBezTo>
                <a:cubicBezTo>
                  <a:pt x="1011159" y="4693410"/>
                  <a:pt x="1011159" y="4693410"/>
                  <a:pt x="1011159" y="4693410"/>
                </a:cubicBezTo>
                <a:cubicBezTo>
                  <a:pt x="1033987" y="4712082"/>
                  <a:pt x="1064512" y="4766786"/>
                  <a:pt x="1068054" y="4761319"/>
                </a:cubicBezTo>
                <a:cubicBezTo>
                  <a:pt x="1069016" y="4765823"/>
                  <a:pt x="1069978" y="4770327"/>
                  <a:pt x="1070941" y="4774831"/>
                </a:cubicBezTo>
                <a:cubicBezTo>
                  <a:pt x="1074483" y="4769364"/>
                  <a:pt x="1086377" y="4780952"/>
                  <a:pt x="1088302" y="4789960"/>
                </a:cubicBezTo>
                <a:cubicBezTo>
                  <a:pt x="1088302" y="4789960"/>
                  <a:pt x="1082836" y="4786418"/>
                  <a:pt x="1082836" y="4786418"/>
                </a:cubicBezTo>
                <a:cubicBezTo>
                  <a:pt x="1083799" y="4790923"/>
                  <a:pt x="1083799" y="4790923"/>
                  <a:pt x="1084761" y="4795426"/>
                </a:cubicBezTo>
                <a:cubicBezTo>
                  <a:pt x="1089264" y="4794464"/>
                  <a:pt x="1089264" y="4794464"/>
                  <a:pt x="1089264" y="4794464"/>
                </a:cubicBezTo>
                <a:cubicBezTo>
                  <a:pt x="1090227" y="4798968"/>
                  <a:pt x="1090227" y="4798968"/>
                  <a:pt x="1090227" y="4798968"/>
                </a:cubicBezTo>
                <a:cubicBezTo>
                  <a:pt x="1098580" y="4816022"/>
                  <a:pt x="1121101" y="4811211"/>
                  <a:pt x="1121407" y="4834693"/>
                </a:cubicBezTo>
                <a:cubicBezTo>
                  <a:pt x="1142311" y="4844356"/>
                  <a:pt x="1161596" y="4868494"/>
                  <a:pt x="1169950" y="4885547"/>
                </a:cubicBezTo>
                <a:cubicBezTo>
                  <a:pt x="1178958" y="4883623"/>
                  <a:pt x="1222995" y="4935440"/>
                  <a:pt x="1230080" y="4924507"/>
                </a:cubicBezTo>
                <a:cubicBezTo>
                  <a:pt x="1220109" y="4921928"/>
                  <a:pt x="1190853" y="4895210"/>
                  <a:pt x="1183462" y="4882661"/>
                </a:cubicBezTo>
                <a:cubicBezTo>
                  <a:pt x="1182500" y="4878157"/>
                  <a:pt x="1194394" y="4889745"/>
                  <a:pt x="1187004" y="4877195"/>
                </a:cubicBezTo>
                <a:cubicBezTo>
                  <a:pt x="1187004" y="4877195"/>
                  <a:pt x="1177033" y="4874615"/>
                  <a:pt x="1176071" y="4870111"/>
                </a:cubicBezTo>
                <a:cubicBezTo>
                  <a:pt x="1153243" y="4851440"/>
                  <a:pt x="1127528" y="4819256"/>
                  <a:pt x="1103738" y="4796081"/>
                </a:cubicBezTo>
                <a:cubicBezTo>
                  <a:pt x="1102776" y="4791577"/>
                  <a:pt x="1102776" y="4791577"/>
                  <a:pt x="1102776" y="4791577"/>
                </a:cubicBezTo>
                <a:cubicBezTo>
                  <a:pt x="1102776" y="4791577"/>
                  <a:pt x="1101814" y="4787074"/>
                  <a:pt x="1101814" y="4787074"/>
                </a:cubicBezTo>
                <a:cubicBezTo>
                  <a:pt x="1096348" y="4783532"/>
                  <a:pt x="1096348" y="4783532"/>
                  <a:pt x="1097311" y="4788036"/>
                </a:cubicBezTo>
                <a:cubicBezTo>
                  <a:pt x="1077063" y="4759394"/>
                  <a:pt x="1087033" y="4761974"/>
                  <a:pt x="1052310" y="4731715"/>
                </a:cubicBezTo>
                <a:cubicBezTo>
                  <a:pt x="1052310" y="4731715"/>
                  <a:pt x="1057776" y="4735257"/>
                  <a:pt x="1062280" y="4734295"/>
                </a:cubicBezTo>
                <a:cubicBezTo>
                  <a:pt x="1054889" y="4721745"/>
                  <a:pt x="1051348" y="4727210"/>
                  <a:pt x="1044919" y="4719165"/>
                </a:cubicBezTo>
                <a:cubicBezTo>
                  <a:pt x="1049423" y="4718203"/>
                  <a:pt x="1049423" y="4718203"/>
                  <a:pt x="1049423" y="4718203"/>
                </a:cubicBezTo>
                <a:cubicBezTo>
                  <a:pt x="1049423" y="4718203"/>
                  <a:pt x="1048461" y="4713698"/>
                  <a:pt x="1048461" y="4713698"/>
                </a:cubicBezTo>
                <a:cubicBezTo>
                  <a:pt x="1047499" y="4709195"/>
                  <a:pt x="1042995" y="4710157"/>
                  <a:pt x="1042995" y="4710157"/>
                </a:cubicBezTo>
                <a:cubicBezTo>
                  <a:pt x="1042995" y="4710157"/>
                  <a:pt x="1038491" y="4711120"/>
                  <a:pt x="1038491" y="4711120"/>
                </a:cubicBezTo>
                <a:cubicBezTo>
                  <a:pt x="1006348" y="4670890"/>
                  <a:pt x="987716" y="4627774"/>
                  <a:pt x="952032" y="4593011"/>
                </a:cubicBezTo>
                <a:cubicBezTo>
                  <a:pt x="952032" y="4593011"/>
                  <a:pt x="951070" y="4588508"/>
                  <a:pt x="951070" y="4588508"/>
                </a:cubicBezTo>
                <a:cubicBezTo>
                  <a:pt x="951070" y="4588508"/>
                  <a:pt x="950107" y="4584003"/>
                  <a:pt x="945603" y="4584966"/>
                </a:cubicBezTo>
                <a:cubicBezTo>
                  <a:pt x="937249" y="4567911"/>
                  <a:pt x="936287" y="4563408"/>
                  <a:pt x="923430" y="4547316"/>
                </a:cubicBezTo>
                <a:cubicBezTo>
                  <a:pt x="922468" y="4542812"/>
                  <a:pt x="922468" y="4542812"/>
                  <a:pt x="922468" y="4542812"/>
                </a:cubicBezTo>
                <a:cubicBezTo>
                  <a:pt x="921506" y="4538307"/>
                  <a:pt x="921506" y="4538307"/>
                  <a:pt x="921506" y="4538307"/>
                </a:cubicBezTo>
                <a:cubicBezTo>
                  <a:pt x="917002" y="4539270"/>
                  <a:pt x="917002" y="4539270"/>
                  <a:pt x="917002" y="4539270"/>
                </a:cubicBezTo>
                <a:cubicBezTo>
                  <a:pt x="909610" y="4526720"/>
                  <a:pt x="908648" y="4522217"/>
                  <a:pt x="903182" y="4518674"/>
                </a:cubicBezTo>
                <a:cubicBezTo>
                  <a:pt x="906724" y="4513208"/>
                  <a:pt x="906724" y="4513208"/>
                  <a:pt x="906724" y="4513208"/>
                </a:cubicBezTo>
                <a:cubicBezTo>
                  <a:pt x="868152" y="4464933"/>
                  <a:pt x="856912" y="4434367"/>
                  <a:pt x="835702" y="4401222"/>
                </a:cubicBezTo>
                <a:cubicBezTo>
                  <a:pt x="835702" y="4401222"/>
                  <a:pt x="835702" y="4401222"/>
                  <a:pt x="840206" y="4400260"/>
                </a:cubicBezTo>
                <a:cubicBezTo>
                  <a:pt x="839244" y="4395755"/>
                  <a:pt x="839244" y="4395755"/>
                  <a:pt x="839244" y="4395755"/>
                </a:cubicBezTo>
                <a:cubicBezTo>
                  <a:pt x="834740" y="4396718"/>
                  <a:pt x="833777" y="4392213"/>
                  <a:pt x="833777" y="4392213"/>
                </a:cubicBezTo>
                <a:cubicBezTo>
                  <a:pt x="826791" y="4376045"/>
                  <a:pt x="826127" y="4377069"/>
                  <a:pt x="822708" y="4371399"/>
                </a:cubicBezTo>
                <a:lnTo>
                  <a:pt x="820283" y="4366839"/>
                </a:lnTo>
                <a:lnTo>
                  <a:pt x="823500" y="4366151"/>
                </a:lnTo>
                <a:cubicBezTo>
                  <a:pt x="822538" y="4361647"/>
                  <a:pt x="822538" y="4361647"/>
                  <a:pt x="822538" y="4361647"/>
                </a:cubicBezTo>
                <a:cubicBezTo>
                  <a:pt x="822538" y="4361647"/>
                  <a:pt x="817071" y="4358106"/>
                  <a:pt x="817071" y="4358106"/>
                </a:cubicBezTo>
                <a:cubicBezTo>
                  <a:pt x="811605" y="4354564"/>
                  <a:pt x="811605" y="4354564"/>
                  <a:pt x="811605" y="4354564"/>
                </a:cubicBezTo>
                <a:cubicBezTo>
                  <a:pt x="806793" y="4332043"/>
                  <a:pt x="797786" y="4333967"/>
                  <a:pt x="801327" y="4328502"/>
                </a:cubicBezTo>
                <a:cubicBezTo>
                  <a:pt x="783003" y="4308868"/>
                  <a:pt x="776267" y="4277340"/>
                  <a:pt x="756982" y="4253202"/>
                </a:cubicBezTo>
                <a:cubicBezTo>
                  <a:pt x="761486" y="4252240"/>
                  <a:pt x="761486" y="4252240"/>
                  <a:pt x="761486" y="4252240"/>
                </a:cubicBezTo>
                <a:cubicBezTo>
                  <a:pt x="761486" y="4252240"/>
                  <a:pt x="761486" y="4252240"/>
                  <a:pt x="762448" y="4256744"/>
                </a:cubicBezTo>
                <a:cubicBezTo>
                  <a:pt x="763411" y="4261249"/>
                  <a:pt x="767914" y="4260286"/>
                  <a:pt x="767914" y="4260286"/>
                </a:cubicBezTo>
                <a:cubicBezTo>
                  <a:pt x="766952" y="4255782"/>
                  <a:pt x="766952" y="4255782"/>
                  <a:pt x="765989" y="4251278"/>
                </a:cubicBezTo>
                <a:cubicBezTo>
                  <a:pt x="765027" y="4246774"/>
                  <a:pt x="760524" y="4247736"/>
                  <a:pt x="759562" y="4243232"/>
                </a:cubicBezTo>
                <a:cubicBezTo>
                  <a:pt x="768569" y="4241308"/>
                  <a:pt x="755713" y="4225216"/>
                  <a:pt x="751208" y="4226178"/>
                </a:cubicBezTo>
                <a:cubicBezTo>
                  <a:pt x="750246" y="4221674"/>
                  <a:pt x="745742" y="4222636"/>
                  <a:pt x="745742" y="4222636"/>
                </a:cubicBezTo>
                <a:cubicBezTo>
                  <a:pt x="745742" y="4222636"/>
                  <a:pt x="746704" y="4227140"/>
                  <a:pt x="747666" y="4231645"/>
                </a:cubicBezTo>
                <a:cubicBezTo>
                  <a:pt x="745742" y="4222636"/>
                  <a:pt x="741238" y="4223598"/>
                  <a:pt x="734810" y="4215553"/>
                </a:cubicBezTo>
                <a:cubicBezTo>
                  <a:pt x="732885" y="4206545"/>
                  <a:pt x="737389" y="4205583"/>
                  <a:pt x="730960" y="4197536"/>
                </a:cubicBezTo>
                <a:cubicBezTo>
                  <a:pt x="730960" y="4197536"/>
                  <a:pt x="726456" y="4198499"/>
                  <a:pt x="724531" y="4189491"/>
                </a:cubicBezTo>
                <a:cubicBezTo>
                  <a:pt x="729036" y="4188529"/>
                  <a:pt x="729998" y="4193033"/>
                  <a:pt x="729998" y="4193033"/>
                </a:cubicBezTo>
                <a:cubicBezTo>
                  <a:pt x="733540" y="4187566"/>
                  <a:pt x="732578" y="4183062"/>
                  <a:pt x="729691" y="4169550"/>
                </a:cubicBezTo>
                <a:cubicBezTo>
                  <a:pt x="742548" y="4185642"/>
                  <a:pt x="750246" y="4221674"/>
                  <a:pt x="769532" y="4245812"/>
                </a:cubicBezTo>
                <a:cubicBezTo>
                  <a:pt x="778848" y="4267369"/>
                  <a:pt x="808104" y="4294087"/>
                  <a:pt x="808104" y="4294087"/>
                </a:cubicBezTo>
                <a:cubicBezTo>
                  <a:pt x="812607" y="4293124"/>
                  <a:pt x="808758" y="4275108"/>
                  <a:pt x="804909" y="4257092"/>
                </a:cubicBezTo>
                <a:cubicBezTo>
                  <a:pt x="836704" y="4339783"/>
                  <a:pt x="899374" y="4434714"/>
                  <a:pt x="954652" y="4517097"/>
                </a:cubicBezTo>
                <a:cubicBezTo>
                  <a:pt x="950148" y="4518059"/>
                  <a:pt x="950148" y="4518059"/>
                  <a:pt x="951110" y="4522564"/>
                </a:cubicBezTo>
                <a:cubicBezTo>
                  <a:pt x="951110" y="4522564"/>
                  <a:pt x="950148" y="4518059"/>
                  <a:pt x="950148" y="4518059"/>
                </a:cubicBezTo>
                <a:cubicBezTo>
                  <a:pt x="945643" y="4519022"/>
                  <a:pt x="945643" y="4519022"/>
                  <a:pt x="945643" y="4519022"/>
                </a:cubicBezTo>
                <a:cubicBezTo>
                  <a:pt x="945643" y="4519022"/>
                  <a:pt x="946605" y="4523526"/>
                  <a:pt x="947568" y="4528030"/>
                </a:cubicBezTo>
                <a:cubicBezTo>
                  <a:pt x="948530" y="4532534"/>
                  <a:pt x="948530" y="4532534"/>
                  <a:pt x="950455" y="4541543"/>
                </a:cubicBezTo>
                <a:cubicBezTo>
                  <a:pt x="953997" y="4536076"/>
                  <a:pt x="959463" y="4539618"/>
                  <a:pt x="971358" y="4551205"/>
                </a:cubicBezTo>
                <a:cubicBezTo>
                  <a:pt x="972320" y="4555710"/>
                  <a:pt x="972320" y="4555710"/>
                  <a:pt x="972320" y="4555710"/>
                </a:cubicBezTo>
                <a:cubicBezTo>
                  <a:pt x="973282" y="4560213"/>
                  <a:pt x="973282" y="4560213"/>
                  <a:pt x="973282" y="4560213"/>
                </a:cubicBezTo>
                <a:cubicBezTo>
                  <a:pt x="974245" y="4564718"/>
                  <a:pt x="974245" y="4564718"/>
                  <a:pt x="979711" y="4568259"/>
                </a:cubicBezTo>
                <a:cubicBezTo>
                  <a:pt x="980674" y="4572763"/>
                  <a:pt x="985178" y="4571801"/>
                  <a:pt x="986140" y="4576305"/>
                </a:cubicBezTo>
                <a:cubicBezTo>
                  <a:pt x="983560" y="4586275"/>
                  <a:pt x="999959" y="4596901"/>
                  <a:pt x="996417" y="4602367"/>
                </a:cubicBezTo>
                <a:cubicBezTo>
                  <a:pt x="995455" y="4597864"/>
                  <a:pt x="995455" y="4597864"/>
                  <a:pt x="990952" y="4598826"/>
                </a:cubicBezTo>
                <a:lnTo>
                  <a:pt x="991914" y="4603329"/>
                </a:lnTo>
                <a:cubicBezTo>
                  <a:pt x="991914" y="4603329"/>
                  <a:pt x="997379" y="4606871"/>
                  <a:pt x="997379" y="4606871"/>
                </a:cubicBezTo>
                <a:cubicBezTo>
                  <a:pt x="1003808" y="4614917"/>
                  <a:pt x="1010237" y="4622963"/>
                  <a:pt x="1010237" y="4622963"/>
                </a:cubicBezTo>
                <a:cubicBezTo>
                  <a:pt x="1011200" y="4627466"/>
                  <a:pt x="1011200" y="4627466"/>
                  <a:pt x="1011200" y="4627466"/>
                </a:cubicBezTo>
                <a:cubicBezTo>
                  <a:pt x="1011200" y="4627466"/>
                  <a:pt x="1012162" y="4631971"/>
                  <a:pt x="1017628" y="4635513"/>
                </a:cubicBezTo>
                <a:cubicBezTo>
                  <a:pt x="1018590" y="4640016"/>
                  <a:pt x="1023094" y="4639054"/>
                  <a:pt x="1023094" y="4639054"/>
                </a:cubicBezTo>
                <a:cubicBezTo>
                  <a:pt x="1022132" y="4634551"/>
                  <a:pt x="1022132" y="4634551"/>
                  <a:pt x="1022132" y="4634551"/>
                </a:cubicBezTo>
                <a:cubicBezTo>
                  <a:pt x="1023094" y="4639054"/>
                  <a:pt x="1023094" y="4639054"/>
                  <a:pt x="1029523" y="4647100"/>
                </a:cubicBezTo>
                <a:cubicBezTo>
                  <a:pt x="1028560" y="4642596"/>
                  <a:pt x="1033065" y="4641634"/>
                  <a:pt x="1034027" y="4646138"/>
                </a:cubicBezTo>
                <a:cubicBezTo>
                  <a:pt x="1034027" y="4646138"/>
                  <a:pt x="1034989" y="4650642"/>
                  <a:pt x="1040455" y="4654184"/>
                </a:cubicBezTo>
                <a:cubicBezTo>
                  <a:pt x="1041417" y="4658688"/>
                  <a:pt x="1041417" y="4658688"/>
                  <a:pt x="1041417" y="4658688"/>
                </a:cubicBezTo>
                <a:cubicBezTo>
                  <a:pt x="1042380" y="4663192"/>
                  <a:pt x="1042380" y="4663192"/>
                  <a:pt x="1042380" y="4663192"/>
                </a:cubicBezTo>
                <a:cubicBezTo>
                  <a:pt x="1047846" y="4666733"/>
                  <a:pt x="1047846" y="4666733"/>
                  <a:pt x="1047846" y="4666733"/>
                </a:cubicBezTo>
                <a:cubicBezTo>
                  <a:pt x="1046884" y="4662230"/>
                  <a:pt x="1046884" y="4662230"/>
                  <a:pt x="1046884" y="4662230"/>
                </a:cubicBezTo>
                <a:cubicBezTo>
                  <a:pt x="1060704" y="4682825"/>
                  <a:pt x="1079027" y="4702459"/>
                  <a:pt x="1089960" y="4709542"/>
                </a:cubicBezTo>
                <a:cubicBezTo>
                  <a:pt x="1089960" y="4709542"/>
                  <a:pt x="1090922" y="4714047"/>
                  <a:pt x="1096388" y="4717588"/>
                </a:cubicBezTo>
                <a:cubicBezTo>
                  <a:pt x="1096388" y="4717588"/>
                  <a:pt x="1101855" y="4721130"/>
                  <a:pt x="1101855" y="4721130"/>
                </a:cubicBezTo>
                <a:cubicBezTo>
                  <a:pt x="1101855" y="4721130"/>
                  <a:pt x="1101855" y="4721130"/>
                  <a:pt x="1100893" y="4716625"/>
                </a:cubicBezTo>
                <a:cubicBezTo>
                  <a:pt x="1099931" y="4712122"/>
                  <a:pt x="1099931" y="4712122"/>
                  <a:pt x="1099931" y="4712122"/>
                </a:cubicBezTo>
                <a:cubicBezTo>
                  <a:pt x="1130148" y="4743343"/>
                  <a:pt x="1131111" y="4747847"/>
                  <a:pt x="1157788" y="4784534"/>
                </a:cubicBezTo>
                <a:cubicBezTo>
                  <a:pt x="1172262" y="4786152"/>
                  <a:pt x="1178691" y="4794197"/>
                  <a:pt x="1178691" y="4794197"/>
                </a:cubicBezTo>
                <a:cubicBezTo>
                  <a:pt x="1184157" y="4797739"/>
                  <a:pt x="1179653" y="4798701"/>
                  <a:pt x="1186082" y="4806747"/>
                </a:cubicBezTo>
                <a:cubicBezTo>
                  <a:pt x="1195090" y="4804822"/>
                  <a:pt x="1193473" y="4819296"/>
                  <a:pt x="1205368" y="4830884"/>
                </a:cubicBezTo>
                <a:cubicBezTo>
                  <a:pt x="1222729" y="4846014"/>
                  <a:pt x="1208910" y="4825418"/>
                  <a:pt x="1226271" y="4840547"/>
                </a:cubicBezTo>
                <a:cubicBezTo>
                  <a:pt x="1215338" y="4833464"/>
                  <a:pt x="1228195" y="4849556"/>
                  <a:pt x="1241052" y="4865648"/>
                </a:cubicBezTo>
                <a:cubicBezTo>
                  <a:pt x="1240090" y="4861143"/>
                  <a:pt x="1240090" y="4861143"/>
                  <a:pt x="1235587" y="4862105"/>
                </a:cubicBezTo>
                <a:cubicBezTo>
                  <a:pt x="1234624" y="4857601"/>
                  <a:pt x="1229158" y="4854060"/>
                  <a:pt x="1230120" y="4858563"/>
                </a:cubicBezTo>
                <a:cubicBezTo>
                  <a:pt x="1225616" y="4859526"/>
                  <a:pt x="1231082" y="4863068"/>
                  <a:pt x="1232045" y="4867572"/>
                </a:cubicBezTo>
                <a:cubicBezTo>
                  <a:pt x="1237511" y="4871113"/>
                  <a:pt x="1237511" y="4871113"/>
                  <a:pt x="1238474" y="4875617"/>
                </a:cubicBezTo>
                <a:cubicBezTo>
                  <a:pt x="1233007" y="4872076"/>
                  <a:pt x="1225616" y="4859526"/>
                  <a:pt x="1222074" y="4864992"/>
                </a:cubicBezTo>
                <a:cubicBezTo>
                  <a:pt x="1233007" y="4872076"/>
                  <a:pt x="1239436" y="4880122"/>
                  <a:pt x="1243939" y="4879160"/>
                </a:cubicBezTo>
                <a:cubicBezTo>
                  <a:pt x="1243939" y="4879160"/>
                  <a:pt x="1249406" y="4882701"/>
                  <a:pt x="1249406" y="4882701"/>
                </a:cubicBezTo>
                <a:cubicBezTo>
                  <a:pt x="1255835" y="4890747"/>
                  <a:pt x="1255835" y="4890747"/>
                  <a:pt x="1260338" y="4889785"/>
                </a:cubicBezTo>
                <a:cubicBezTo>
                  <a:pt x="1265805" y="4893326"/>
                  <a:pt x="1260338" y="4889785"/>
                  <a:pt x="1259376" y="4885281"/>
                </a:cubicBezTo>
                <a:cubicBezTo>
                  <a:pt x="1258413" y="4880776"/>
                  <a:pt x="1258413" y="4880776"/>
                  <a:pt x="1253910" y="4881738"/>
                </a:cubicBezTo>
                <a:cubicBezTo>
                  <a:pt x="1252948" y="4877235"/>
                  <a:pt x="1252948" y="4877235"/>
                  <a:pt x="1252948" y="4877235"/>
                </a:cubicBezTo>
                <a:cubicBezTo>
                  <a:pt x="1263880" y="4884318"/>
                  <a:pt x="1261956" y="4875311"/>
                  <a:pt x="1270309" y="4892364"/>
                </a:cubicBezTo>
                <a:cubicBezTo>
                  <a:pt x="1279316" y="4890439"/>
                  <a:pt x="1262918" y="4879814"/>
                  <a:pt x="1266460" y="4874348"/>
                </a:cubicBezTo>
                <a:cubicBezTo>
                  <a:pt x="1284783" y="4893981"/>
                  <a:pt x="1275775" y="4895906"/>
                  <a:pt x="1286708" y="4902990"/>
                </a:cubicBezTo>
                <a:cubicBezTo>
                  <a:pt x="1282203" y="4903952"/>
                  <a:pt x="1282203" y="4903952"/>
                  <a:pt x="1282203" y="4903952"/>
                </a:cubicBezTo>
                <a:cubicBezTo>
                  <a:pt x="1276738" y="4900410"/>
                  <a:pt x="1276738" y="4900410"/>
                  <a:pt x="1272233" y="4901372"/>
                </a:cubicBezTo>
                <a:cubicBezTo>
                  <a:pt x="1272233" y="4901372"/>
                  <a:pt x="1277700" y="4904914"/>
                  <a:pt x="1278662" y="4909418"/>
                </a:cubicBezTo>
                <a:cubicBezTo>
                  <a:pt x="1269654" y="4911342"/>
                  <a:pt x="1269654" y="4911342"/>
                  <a:pt x="1285090" y="4917464"/>
                </a:cubicBezTo>
                <a:cubicBezTo>
                  <a:pt x="1280587" y="4918427"/>
                  <a:pt x="1280587" y="4918427"/>
                  <a:pt x="1280587" y="4918427"/>
                </a:cubicBezTo>
                <a:cubicBezTo>
                  <a:pt x="1281549" y="4922930"/>
                  <a:pt x="1282511" y="4927434"/>
                  <a:pt x="1287015" y="4926472"/>
                </a:cubicBezTo>
                <a:cubicBezTo>
                  <a:pt x="1287015" y="4926472"/>
                  <a:pt x="1287015" y="4926472"/>
                  <a:pt x="1291519" y="4925510"/>
                </a:cubicBezTo>
                <a:cubicBezTo>
                  <a:pt x="1292481" y="4930014"/>
                  <a:pt x="1292481" y="4930014"/>
                  <a:pt x="1292481" y="4930014"/>
                </a:cubicBezTo>
                <a:lnTo>
                  <a:pt x="1298910" y="4938059"/>
                </a:lnTo>
                <a:lnTo>
                  <a:pt x="1292356" y="4937694"/>
                </a:lnTo>
                <a:cubicBezTo>
                  <a:pt x="1290547" y="4937491"/>
                  <a:pt x="1289420" y="4937732"/>
                  <a:pt x="1289901" y="4939984"/>
                </a:cubicBezTo>
                <a:cubicBezTo>
                  <a:pt x="1289901" y="4939984"/>
                  <a:pt x="1291510" y="4941996"/>
                  <a:pt x="1293236" y="4944571"/>
                </a:cubicBezTo>
                <a:lnTo>
                  <a:pt x="1296561" y="4951097"/>
                </a:lnTo>
                <a:lnTo>
                  <a:pt x="1291826" y="4948992"/>
                </a:lnTo>
                <a:cubicBezTo>
                  <a:pt x="1282818" y="4950916"/>
                  <a:pt x="1301142" y="4970550"/>
                  <a:pt x="1310150" y="4968626"/>
                </a:cubicBezTo>
                <a:cubicBezTo>
                  <a:pt x="1310150" y="4968626"/>
                  <a:pt x="1311113" y="4973130"/>
                  <a:pt x="1315616" y="4972168"/>
                </a:cubicBezTo>
                <a:cubicBezTo>
                  <a:pt x="1316579" y="4976671"/>
                  <a:pt x="1316579" y="4976671"/>
                  <a:pt x="1316579" y="4976671"/>
                </a:cubicBezTo>
                <a:cubicBezTo>
                  <a:pt x="1322045" y="4980213"/>
                  <a:pt x="1321083" y="4975709"/>
                  <a:pt x="1321083" y="4975709"/>
                </a:cubicBezTo>
                <a:cubicBezTo>
                  <a:pt x="1321083" y="4975709"/>
                  <a:pt x="1315616" y="4972168"/>
                  <a:pt x="1315616" y="4972168"/>
                </a:cubicBezTo>
                <a:cubicBezTo>
                  <a:pt x="1319158" y="4966701"/>
                  <a:pt x="1308226" y="4959618"/>
                  <a:pt x="1302760" y="4956076"/>
                </a:cubicBezTo>
                <a:cubicBezTo>
                  <a:pt x="1308226" y="4959618"/>
                  <a:pt x="1308226" y="4959618"/>
                  <a:pt x="1308226" y="4959618"/>
                </a:cubicBezTo>
                <a:cubicBezTo>
                  <a:pt x="1313692" y="4963159"/>
                  <a:pt x="1318196" y="4962197"/>
                  <a:pt x="1317234" y="4957694"/>
                </a:cubicBezTo>
                <a:cubicBezTo>
                  <a:pt x="1317234" y="4957694"/>
                  <a:pt x="1316271" y="4953189"/>
                  <a:pt x="1310805" y="4949647"/>
                </a:cubicBezTo>
                <a:cubicBezTo>
                  <a:pt x="1305339" y="4946105"/>
                  <a:pt x="1305339" y="4946105"/>
                  <a:pt x="1305339" y="4946105"/>
                </a:cubicBezTo>
                <a:cubicBezTo>
                  <a:pt x="1326241" y="4955769"/>
                  <a:pt x="1305339" y="4946105"/>
                  <a:pt x="1296986" y="4929052"/>
                </a:cubicBezTo>
                <a:cubicBezTo>
                  <a:pt x="1302452" y="4932593"/>
                  <a:pt x="1302452" y="4932593"/>
                  <a:pt x="1302452" y="4932593"/>
                </a:cubicBezTo>
                <a:cubicBezTo>
                  <a:pt x="1302452" y="4932593"/>
                  <a:pt x="1301490" y="4928089"/>
                  <a:pt x="1301490" y="4928089"/>
                </a:cubicBezTo>
                <a:cubicBezTo>
                  <a:pt x="1301490" y="4928089"/>
                  <a:pt x="1300528" y="4923585"/>
                  <a:pt x="1300528" y="4923585"/>
                </a:cubicBezTo>
                <a:cubicBezTo>
                  <a:pt x="1296024" y="4924547"/>
                  <a:pt x="1296024" y="4924547"/>
                  <a:pt x="1295061" y="4920043"/>
                </a:cubicBezTo>
                <a:cubicBezTo>
                  <a:pt x="1299565" y="4919081"/>
                  <a:pt x="1294099" y="4915540"/>
                  <a:pt x="1293137" y="4911035"/>
                </a:cubicBezTo>
                <a:cubicBezTo>
                  <a:pt x="1303107" y="4913615"/>
                  <a:pt x="1309535" y="4921661"/>
                  <a:pt x="1322392" y="4937753"/>
                </a:cubicBezTo>
                <a:cubicBezTo>
                  <a:pt x="1322392" y="4937753"/>
                  <a:pt x="1322392" y="4937753"/>
                  <a:pt x="1317889" y="4938715"/>
                </a:cubicBezTo>
                <a:cubicBezTo>
                  <a:pt x="1317889" y="4938715"/>
                  <a:pt x="1317889" y="4938715"/>
                  <a:pt x="1318851" y="4943218"/>
                </a:cubicBezTo>
                <a:cubicBezTo>
                  <a:pt x="1318851" y="4943218"/>
                  <a:pt x="1323354" y="4942256"/>
                  <a:pt x="1323354" y="4942256"/>
                </a:cubicBezTo>
                <a:cubicBezTo>
                  <a:pt x="1324317" y="4946760"/>
                  <a:pt x="1324317" y="4946760"/>
                  <a:pt x="1324317" y="4946760"/>
                </a:cubicBezTo>
                <a:cubicBezTo>
                  <a:pt x="1328821" y="4945798"/>
                  <a:pt x="1328821" y="4945798"/>
                  <a:pt x="1328821" y="4945798"/>
                </a:cubicBezTo>
                <a:cubicBezTo>
                  <a:pt x="1335250" y="4953844"/>
                  <a:pt x="1331708" y="4959310"/>
                  <a:pt x="1342641" y="4966394"/>
                </a:cubicBezTo>
                <a:cubicBezTo>
                  <a:pt x="1343603" y="4970897"/>
                  <a:pt x="1343603" y="4970897"/>
                  <a:pt x="1343603" y="4970897"/>
                </a:cubicBezTo>
                <a:cubicBezTo>
                  <a:pt x="1343603" y="4970897"/>
                  <a:pt x="1344566" y="4975402"/>
                  <a:pt x="1349069" y="4974440"/>
                </a:cubicBezTo>
                <a:cubicBezTo>
                  <a:pt x="1349069" y="4974440"/>
                  <a:pt x="1348107" y="4969935"/>
                  <a:pt x="1348107" y="4969935"/>
                </a:cubicBezTo>
                <a:cubicBezTo>
                  <a:pt x="1359040" y="4977019"/>
                  <a:pt x="1361927" y="4990531"/>
                  <a:pt x="1370935" y="4988607"/>
                </a:cubicBezTo>
                <a:cubicBezTo>
                  <a:pt x="1371897" y="4993111"/>
                  <a:pt x="1371897" y="4993111"/>
                  <a:pt x="1377363" y="4996652"/>
                </a:cubicBezTo>
                <a:cubicBezTo>
                  <a:pt x="1377363" y="4996652"/>
                  <a:pt x="1377363" y="4996652"/>
                  <a:pt x="1376401" y="4992149"/>
                </a:cubicBezTo>
                <a:cubicBezTo>
                  <a:pt x="1401153" y="5019827"/>
                  <a:pt x="1391838" y="4998270"/>
                  <a:pt x="1397304" y="5001812"/>
                </a:cubicBezTo>
                <a:cubicBezTo>
                  <a:pt x="1405658" y="5018865"/>
                  <a:pt x="1434914" y="5045582"/>
                  <a:pt x="1457741" y="5064254"/>
                </a:cubicBezTo>
                <a:cubicBezTo>
                  <a:pt x="1462246" y="5063292"/>
                  <a:pt x="1462246" y="5063292"/>
                  <a:pt x="1462246" y="5063292"/>
                </a:cubicBezTo>
                <a:cubicBezTo>
                  <a:pt x="1463208" y="5067795"/>
                  <a:pt x="1467712" y="5066833"/>
                  <a:pt x="1467712" y="5066833"/>
                </a:cubicBezTo>
                <a:cubicBezTo>
                  <a:pt x="1483149" y="5072955"/>
                  <a:pt x="1496968" y="5093550"/>
                  <a:pt x="1498892" y="5102559"/>
                </a:cubicBezTo>
                <a:cubicBezTo>
                  <a:pt x="1502435" y="5097092"/>
                  <a:pt x="1502435" y="5097092"/>
                  <a:pt x="1507901" y="5100634"/>
                </a:cubicBezTo>
                <a:cubicBezTo>
                  <a:pt x="1507901" y="5100634"/>
                  <a:pt x="1508863" y="5105137"/>
                  <a:pt x="1509826" y="5109642"/>
                </a:cubicBezTo>
                <a:cubicBezTo>
                  <a:pt x="1513367" y="5104175"/>
                  <a:pt x="1518833" y="5107717"/>
                  <a:pt x="1525262" y="5115763"/>
                </a:cubicBezTo>
                <a:cubicBezTo>
                  <a:pt x="1520758" y="5116725"/>
                  <a:pt x="1520758" y="5116725"/>
                  <a:pt x="1520758" y="5116725"/>
                </a:cubicBezTo>
                <a:cubicBezTo>
                  <a:pt x="1521720" y="5121229"/>
                  <a:pt x="1527187" y="5124771"/>
                  <a:pt x="1527187" y="5124771"/>
                </a:cubicBezTo>
                <a:cubicBezTo>
                  <a:pt x="1527187" y="5124771"/>
                  <a:pt x="1531691" y="5123809"/>
                  <a:pt x="1531691" y="5123809"/>
                </a:cubicBezTo>
                <a:cubicBezTo>
                  <a:pt x="1534578" y="5137321"/>
                  <a:pt x="1577346" y="5161151"/>
                  <a:pt x="1565451" y="5149564"/>
                </a:cubicBezTo>
                <a:cubicBezTo>
                  <a:pt x="1556443" y="5151489"/>
                  <a:pt x="1567069" y="5135089"/>
                  <a:pt x="1558060" y="5137014"/>
                </a:cubicBezTo>
                <a:cubicBezTo>
                  <a:pt x="1554518" y="5142480"/>
                  <a:pt x="1543586" y="5135397"/>
                  <a:pt x="1537157" y="5127351"/>
                </a:cubicBezTo>
                <a:cubicBezTo>
                  <a:pt x="1538119" y="5131855"/>
                  <a:pt x="1542623" y="5130892"/>
                  <a:pt x="1542623" y="5130892"/>
                </a:cubicBezTo>
                <a:cubicBezTo>
                  <a:pt x="1548090" y="5134434"/>
                  <a:pt x="1548090" y="5134434"/>
                  <a:pt x="1548090" y="5134434"/>
                </a:cubicBezTo>
                <a:cubicBezTo>
                  <a:pt x="1547128" y="5129930"/>
                  <a:pt x="1547128" y="5129930"/>
                  <a:pt x="1546166" y="5125426"/>
                </a:cubicBezTo>
                <a:cubicBezTo>
                  <a:pt x="1546166" y="5125426"/>
                  <a:pt x="1551631" y="5128968"/>
                  <a:pt x="1551631" y="5128968"/>
                </a:cubicBezTo>
                <a:cubicBezTo>
                  <a:pt x="1551631" y="5128968"/>
                  <a:pt x="1550669" y="5124464"/>
                  <a:pt x="1550669" y="5124464"/>
                </a:cubicBezTo>
                <a:cubicBezTo>
                  <a:pt x="1545203" y="5120922"/>
                  <a:pt x="1545203" y="5120922"/>
                  <a:pt x="1545203" y="5120922"/>
                </a:cubicBezTo>
                <a:cubicBezTo>
                  <a:pt x="1539737" y="5117380"/>
                  <a:pt x="1539737" y="5117380"/>
                  <a:pt x="1539737" y="5117380"/>
                </a:cubicBezTo>
                <a:cubicBezTo>
                  <a:pt x="1543279" y="5111913"/>
                  <a:pt x="1549707" y="5119960"/>
                  <a:pt x="1554211" y="5118998"/>
                </a:cubicBezTo>
                <a:cubicBezTo>
                  <a:pt x="1554211" y="5118998"/>
                  <a:pt x="1555173" y="5123502"/>
                  <a:pt x="1555173" y="5123502"/>
                </a:cubicBezTo>
                <a:cubicBezTo>
                  <a:pt x="1556135" y="5128005"/>
                  <a:pt x="1556135" y="5128005"/>
                  <a:pt x="1556135" y="5128005"/>
                </a:cubicBezTo>
                <a:cubicBezTo>
                  <a:pt x="1561602" y="5131547"/>
                  <a:pt x="1567069" y="5135089"/>
                  <a:pt x="1571572" y="5134127"/>
                </a:cubicBezTo>
                <a:cubicBezTo>
                  <a:pt x="1571572" y="5134127"/>
                  <a:pt x="1576077" y="5133165"/>
                  <a:pt x="1570610" y="5129623"/>
                </a:cubicBezTo>
                <a:cubicBezTo>
                  <a:pt x="1569648" y="5125119"/>
                  <a:pt x="1569648" y="5125119"/>
                  <a:pt x="1569648" y="5125119"/>
                </a:cubicBezTo>
                <a:cubicBezTo>
                  <a:pt x="1586047" y="5135744"/>
                  <a:pt x="1567069" y="5135089"/>
                  <a:pt x="1587010" y="5140248"/>
                </a:cubicBezTo>
                <a:cubicBezTo>
                  <a:pt x="1587972" y="5144752"/>
                  <a:pt x="1587972" y="5144752"/>
                  <a:pt x="1587972" y="5144752"/>
                </a:cubicBezTo>
                <a:cubicBezTo>
                  <a:pt x="1588934" y="5149256"/>
                  <a:pt x="1588934" y="5149256"/>
                  <a:pt x="1593438" y="5148294"/>
                </a:cubicBezTo>
                <a:cubicBezTo>
                  <a:pt x="1598904" y="5151836"/>
                  <a:pt x="1598904" y="5151836"/>
                  <a:pt x="1598904" y="5151836"/>
                </a:cubicBezTo>
                <a:cubicBezTo>
                  <a:pt x="1604371" y="5155378"/>
                  <a:pt x="1604371" y="5155378"/>
                  <a:pt x="1610799" y="5163423"/>
                </a:cubicBezTo>
                <a:cubicBezTo>
                  <a:pt x="1618845" y="5156994"/>
                  <a:pt x="1646177" y="5174704"/>
                  <a:pt x="1638786" y="5162154"/>
                </a:cubicBezTo>
                <a:cubicBezTo>
                  <a:pt x="1636534" y="5162635"/>
                  <a:pt x="1632675" y="5161104"/>
                  <a:pt x="1628575" y="5158449"/>
                </a:cubicBezTo>
                <a:lnTo>
                  <a:pt x="1621158" y="5151791"/>
                </a:lnTo>
                <a:lnTo>
                  <a:pt x="1626891" y="5150566"/>
                </a:lnTo>
                <a:cubicBezTo>
                  <a:pt x="1654223" y="5168275"/>
                  <a:pt x="1681554" y="5185984"/>
                  <a:pt x="1698916" y="5201113"/>
                </a:cubicBezTo>
                <a:cubicBezTo>
                  <a:pt x="1699878" y="5205617"/>
                  <a:pt x="1704383" y="5204655"/>
                  <a:pt x="1704383" y="5204655"/>
                </a:cubicBezTo>
                <a:cubicBezTo>
                  <a:pt x="1721744" y="5219784"/>
                  <a:pt x="1688945" y="5198534"/>
                  <a:pt x="1695374" y="5206579"/>
                </a:cubicBezTo>
                <a:cubicBezTo>
                  <a:pt x="1716277" y="5216242"/>
                  <a:pt x="1711773" y="5217205"/>
                  <a:pt x="1713697" y="5226213"/>
                </a:cubicBezTo>
                <a:cubicBezTo>
                  <a:pt x="1733638" y="5231372"/>
                  <a:pt x="1741992" y="5248426"/>
                  <a:pt x="1734601" y="5235876"/>
                </a:cubicBezTo>
                <a:cubicBezTo>
                  <a:pt x="1739105" y="5234914"/>
                  <a:pt x="1739105" y="5234914"/>
                  <a:pt x="1739105" y="5234914"/>
                </a:cubicBezTo>
                <a:cubicBezTo>
                  <a:pt x="1743608" y="5233952"/>
                  <a:pt x="1743608" y="5233952"/>
                  <a:pt x="1743608" y="5233952"/>
                </a:cubicBezTo>
                <a:cubicBezTo>
                  <a:pt x="1749075" y="5237493"/>
                  <a:pt x="1759046" y="5240073"/>
                  <a:pt x="1765474" y="5248118"/>
                </a:cubicBezTo>
                <a:cubicBezTo>
                  <a:pt x="1764511" y="5243615"/>
                  <a:pt x="1769016" y="5242652"/>
                  <a:pt x="1774483" y="5246193"/>
                </a:cubicBezTo>
                <a:cubicBezTo>
                  <a:pt x="1794423" y="5251353"/>
                  <a:pt x="1814672" y="5279995"/>
                  <a:pt x="1840078" y="5288696"/>
                </a:cubicBezTo>
                <a:cubicBezTo>
                  <a:pt x="1846507" y="5296741"/>
                  <a:pt x="1850049" y="5291274"/>
                  <a:pt x="1860019" y="5293854"/>
                </a:cubicBezTo>
                <a:cubicBezTo>
                  <a:pt x="1860019" y="5293854"/>
                  <a:pt x="1866448" y="5301901"/>
                  <a:pt x="1872877" y="5309946"/>
                </a:cubicBezTo>
                <a:cubicBezTo>
                  <a:pt x="1926578" y="5340859"/>
                  <a:pt x="2003762" y="5371466"/>
                  <a:pt x="2056500" y="5397876"/>
                </a:cubicBezTo>
                <a:cubicBezTo>
                  <a:pt x="2082870" y="5411080"/>
                  <a:pt x="2103773" y="5420743"/>
                  <a:pt x="2135609" y="5437490"/>
                </a:cubicBezTo>
                <a:cubicBezTo>
                  <a:pt x="2145579" y="5440070"/>
                  <a:pt x="2170024" y="5444266"/>
                  <a:pt x="2180957" y="5451349"/>
                </a:cubicBezTo>
                <a:cubicBezTo>
                  <a:pt x="2180957" y="5451349"/>
                  <a:pt x="2187385" y="5459396"/>
                  <a:pt x="2187385" y="5459396"/>
                </a:cubicBezTo>
                <a:cubicBezTo>
                  <a:pt x="2212793" y="5468096"/>
                  <a:pt x="2211830" y="5463592"/>
                  <a:pt x="2228229" y="5474217"/>
                </a:cubicBezTo>
                <a:cubicBezTo>
                  <a:pt x="2217297" y="5467134"/>
                  <a:pt x="2275502" y="5497085"/>
                  <a:pt x="2305413" y="5504824"/>
                </a:cubicBezTo>
                <a:cubicBezTo>
                  <a:pt x="2352685" y="5527692"/>
                  <a:pt x="2417013" y="5542206"/>
                  <a:pt x="2473293" y="5563150"/>
                </a:cubicBezTo>
                <a:cubicBezTo>
                  <a:pt x="2497738" y="5567346"/>
                  <a:pt x="2533115" y="5578627"/>
                  <a:pt x="2572035" y="5584441"/>
                </a:cubicBezTo>
                <a:cubicBezTo>
                  <a:pt x="2611917" y="5594759"/>
                  <a:pt x="2655341" y="5599610"/>
                  <a:pt x="2679785" y="5603808"/>
                </a:cubicBezTo>
                <a:cubicBezTo>
                  <a:pt x="2747653" y="5612856"/>
                  <a:pt x="2802972" y="5629295"/>
                  <a:pt x="2856366" y="5636726"/>
                </a:cubicBezTo>
                <a:cubicBezTo>
                  <a:pt x="2894323" y="5638036"/>
                  <a:pt x="2946755" y="5640963"/>
                  <a:pt x="2989216" y="5641311"/>
                </a:cubicBezTo>
                <a:cubicBezTo>
                  <a:pt x="3014623" y="5650012"/>
                  <a:pt x="3047114" y="5647780"/>
                  <a:pt x="3079605" y="5645548"/>
                </a:cubicBezTo>
                <a:cubicBezTo>
                  <a:pt x="3096004" y="5656173"/>
                  <a:pt x="3142970" y="5655559"/>
                  <a:pt x="3189935" y="5654944"/>
                </a:cubicBezTo>
                <a:cubicBezTo>
                  <a:pt x="3236900" y="5654329"/>
                  <a:pt x="3283865" y="5653715"/>
                  <a:pt x="3300264" y="5664340"/>
                </a:cubicBezTo>
                <a:cubicBezTo>
                  <a:pt x="3313777" y="5661453"/>
                  <a:pt x="3337259" y="5661146"/>
                  <a:pt x="3342726" y="5664687"/>
                </a:cubicBezTo>
                <a:cubicBezTo>
                  <a:pt x="3354313" y="5652793"/>
                  <a:pt x="3405783" y="5651215"/>
                  <a:pt x="3412212" y="5659262"/>
                </a:cubicBezTo>
                <a:cubicBezTo>
                  <a:pt x="3416716" y="5658299"/>
                  <a:pt x="3425724" y="5656375"/>
                  <a:pt x="3430228" y="5655412"/>
                </a:cubicBezTo>
                <a:cubicBezTo>
                  <a:pt x="3433115" y="5668925"/>
                  <a:pt x="3471726" y="5651255"/>
                  <a:pt x="3505179" y="5653528"/>
                </a:cubicBezTo>
                <a:cubicBezTo>
                  <a:pt x="3509684" y="5652566"/>
                  <a:pt x="3509684" y="5652566"/>
                  <a:pt x="3509684" y="5652566"/>
                </a:cubicBezTo>
                <a:cubicBezTo>
                  <a:pt x="3509684" y="5652566"/>
                  <a:pt x="3510646" y="5657069"/>
                  <a:pt x="3510646" y="5657069"/>
                </a:cubicBezTo>
                <a:cubicBezTo>
                  <a:pt x="3515150" y="5656107"/>
                  <a:pt x="3515150" y="5656107"/>
                  <a:pt x="3519654" y="5655145"/>
                </a:cubicBezTo>
                <a:cubicBezTo>
                  <a:pt x="3519654" y="5655145"/>
                  <a:pt x="3519654" y="5655145"/>
                  <a:pt x="3518691" y="5650641"/>
                </a:cubicBezTo>
                <a:cubicBezTo>
                  <a:pt x="3518691" y="5650641"/>
                  <a:pt x="3514188" y="5651604"/>
                  <a:pt x="3514188" y="5651604"/>
                </a:cubicBezTo>
                <a:cubicBezTo>
                  <a:pt x="3523196" y="5649679"/>
                  <a:pt x="3536708" y="5646792"/>
                  <a:pt x="3535746" y="5642288"/>
                </a:cubicBezTo>
                <a:cubicBezTo>
                  <a:pt x="3614240" y="5634937"/>
                  <a:pt x="3691771" y="5623083"/>
                  <a:pt x="3771882" y="5601257"/>
                </a:cubicBezTo>
                <a:cubicBezTo>
                  <a:pt x="3802449" y="5590018"/>
                  <a:pt x="3824970" y="5585207"/>
                  <a:pt x="3861001" y="5577509"/>
                </a:cubicBezTo>
                <a:cubicBezTo>
                  <a:pt x="3900576" y="5564344"/>
                  <a:pt x="3957204" y="5542826"/>
                  <a:pt x="4010291" y="5526775"/>
                </a:cubicBezTo>
                <a:cubicBezTo>
                  <a:pt x="4066919" y="5505258"/>
                  <a:pt x="4119044" y="5484701"/>
                  <a:pt x="4162160" y="5466071"/>
                </a:cubicBezTo>
                <a:cubicBezTo>
                  <a:pt x="4197231" y="5453868"/>
                  <a:pt x="4214285" y="5445515"/>
                  <a:pt x="4252897" y="5427847"/>
                </a:cubicBezTo>
                <a:cubicBezTo>
                  <a:pt x="4260943" y="5421418"/>
                  <a:pt x="4274455" y="5418531"/>
                  <a:pt x="4283464" y="5416606"/>
                </a:cubicBezTo>
                <a:cubicBezTo>
                  <a:pt x="4305021" y="5407292"/>
                  <a:pt x="4320151" y="5389931"/>
                  <a:pt x="4342672" y="5385119"/>
                </a:cubicBezTo>
                <a:cubicBezTo>
                  <a:pt x="4342672" y="5385119"/>
                  <a:pt x="4343634" y="5389623"/>
                  <a:pt x="4343634" y="5389623"/>
                </a:cubicBezTo>
                <a:cubicBezTo>
                  <a:pt x="4339129" y="5390585"/>
                  <a:pt x="4344596" y="5394127"/>
                  <a:pt x="4348138" y="5388660"/>
                </a:cubicBezTo>
                <a:cubicBezTo>
                  <a:pt x="4352642" y="5387698"/>
                  <a:pt x="4357146" y="5386736"/>
                  <a:pt x="4357146" y="5386736"/>
                </a:cubicBezTo>
                <a:cubicBezTo>
                  <a:pt x="4356184" y="5382232"/>
                  <a:pt x="4360688" y="5381270"/>
                  <a:pt x="4360688" y="5381270"/>
                </a:cubicBezTo>
                <a:cubicBezTo>
                  <a:pt x="4361650" y="5385773"/>
                  <a:pt x="4366154" y="5384811"/>
                  <a:pt x="4370658" y="5383849"/>
                </a:cubicBezTo>
                <a:cubicBezTo>
                  <a:pt x="4374200" y="5378383"/>
                  <a:pt x="4369696" y="5379346"/>
                  <a:pt x="4368733" y="5374841"/>
                </a:cubicBezTo>
                <a:cubicBezTo>
                  <a:pt x="4368733" y="5374841"/>
                  <a:pt x="4373238" y="5373879"/>
                  <a:pt x="4373238" y="5373879"/>
                </a:cubicBezTo>
                <a:cubicBezTo>
                  <a:pt x="4377742" y="5372917"/>
                  <a:pt x="4381283" y="5367450"/>
                  <a:pt x="4381283" y="5367450"/>
                </a:cubicBezTo>
                <a:cubicBezTo>
                  <a:pt x="4380321" y="5362947"/>
                  <a:pt x="4375818" y="5363909"/>
                  <a:pt x="4371313" y="5364871"/>
                </a:cubicBezTo>
                <a:cubicBezTo>
                  <a:pt x="4372275" y="5369375"/>
                  <a:pt x="4372275" y="5369375"/>
                  <a:pt x="4372275" y="5369375"/>
                </a:cubicBezTo>
                <a:cubicBezTo>
                  <a:pt x="4366809" y="5365834"/>
                  <a:pt x="4366809" y="5365834"/>
                  <a:pt x="4366809" y="5365834"/>
                </a:cubicBezTo>
                <a:cubicBezTo>
                  <a:pt x="4401880" y="5353631"/>
                  <a:pt x="4453042" y="5328572"/>
                  <a:pt x="4471713" y="5305744"/>
                </a:cubicBezTo>
                <a:cubicBezTo>
                  <a:pt x="4510325" y="5288076"/>
                  <a:pt x="4564067" y="5253045"/>
                  <a:pt x="4629396" y="5206120"/>
                </a:cubicBezTo>
                <a:cubicBezTo>
                  <a:pt x="4630359" y="5210625"/>
                  <a:pt x="4630359" y="5210625"/>
                  <a:pt x="4630359" y="5210625"/>
                </a:cubicBezTo>
                <a:cubicBezTo>
                  <a:pt x="4630359" y="5210625"/>
                  <a:pt x="4625854" y="5211587"/>
                  <a:pt x="4625854" y="5211587"/>
                </a:cubicBezTo>
                <a:cubicBezTo>
                  <a:pt x="4622312" y="5217054"/>
                  <a:pt x="4617809" y="5218016"/>
                  <a:pt x="4623274" y="5221557"/>
                </a:cubicBezTo>
                <a:cubicBezTo>
                  <a:pt x="4623274" y="5221557"/>
                  <a:pt x="4627779" y="5220595"/>
                  <a:pt x="4631321" y="5215129"/>
                </a:cubicBezTo>
                <a:cubicBezTo>
                  <a:pt x="4635824" y="5214167"/>
                  <a:pt x="4635824" y="5214167"/>
                  <a:pt x="4639366" y="5208700"/>
                </a:cubicBezTo>
                <a:cubicBezTo>
                  <a:pt x="4640329" y="5213205"/>
                  <a:pt x="4644833" y="5212242"/>
                  <a:pt x="4653841" y="5210318"/>
                </a:cubicBezTo>
                <a:cubicBezTo>
                  <a:pt x="4653360" y="5208066"/>
                  <a:pt x="4652878" y="5205813"/>
                  <a:pt x="4651512" y="5204927"/>
                </a:cubicBezTo>
                <a:lnTo>
                  <a:pt x="4648965" y="5205864"/>
                </a:lnTo>
                <a:lnTo>
                  <a:pt x="4655458" y="5195843"/>
                </a:lnTo>
                <a:cubicBezTo>
                  <a:pt x="4650954" y="5196806"/>
                  <a:pt x="4646451" y="5197768"/>
                  <a:pt x="4641946" y="5198730"/>
                </a:cubicBezTo>
                <a:cubicBezTo>
                  <a:pt x="4652572" y="5182331"/>
                  <a:pt x="4659656" y="5171398"/>
                  <a:pt x="4680251" y="5157579"/>
                </a:cubicBezTo>
                <a:cubicBezTo>
                  <a:pt x="4676709" y="5163045"/>
                  <a:pt x="4681213" y="5162082"/>
                  <a:pt x="4685717" y="5161120"/>
                </a:cubicBezTo>
                <a:cubicBezTo>
                  <a:pt x="4706313" y="5147301"/>
                  <a:pt x="4724022" y="5119970"/>
                  <a:pt x="4736572" y="5112579"/>
                </a:cubicBezTo>
                <a:cubicBezTo>
                  <a:pt x="4736572" y="5112579"/>
                  <a:pt x="4737534" y="5117083"/>
                  <a:pt x="4733031" y="5118045"/>
                </a:cubicBezTo>
                <a:cubicBezTo>
                  <a:pt x="4761673" y="5097797"/>
                  <a:pt x="4779381" y="5070465"/>
                  <a:pt x="4793855" y="5072083"/>
                </a:cubicBezTo>
                <a:cubicBezTo>
                  <a:pt x="4789352" y="5073045"/>
                  <a:pt x="4792893" y="5067578"/>
                  <a:pt x="4797397" y="5066616"/>
                </a:cubicBezTo>
                <a:cubicBezTo>
                  <a:pt x="4803519" y="5051179"/>
                  <a:pt x="4783885" y="5069503"/>
                  <a:pt x="4779381" y="5070465"/>
                </a:cubicBezTo>
                <a:cubicBezTo>
                  <a:pt x="4803519" y="5051179"/>
                  <a:pt x="4812527" y="5049255"/>
                  <a:pt x="4818648" y="5033818"/>
                </a:cubicBezTo>
                <a:cubicBezTo>
                  <a:pt x="4824115" y="5037360"/>
                  <a:pt x="4817031" y="5048293"/>
                  <a:pt x="4828619" y="5036398"/>
                </a:cubicBezTo>
                <a:cubicBezTo>
                  <a:pt x="4831199" y="5026427"/>
                  <a:pt x="4827657" y="5031894"/>
                  <a:pt x="4834740" y="5020962"/>
                </a:cubicBezTo>
                <a:cubicBezTo>
                  <a:pt x="4833778" y="5016457"/>
                  <a:pt x="4838282" y="5015495"/>
                  <a:pt x="4838282" y="5015495"/>
                </a:cubicBezTo>
                <a:cubicBezTo>
                  <a:pt x="4841824" y="5010028"/>
                  <a:pt x="4846328" y="5009066"/>
                  <a:pt x="4845366" y="5004562"/>
                </a:cubicBezTo>
                <a:cubicBezTo>
                  <a:pt x="4844404" y="5000058"/>
                  <a:pt x="4839899" y="5001020"/>
                  <a:pt x="4836357" y="5006486"/>
                </a:cubicBezTo>
                <a:cubicBezTo>
                  <a:pt x="4836357" y="5006486"/>
                  <a:pt x="4836357" y="5006486"/>
                  <a:pt x="4831853" y="5007449"/>
                </a:cubicBezTo>
                <a:cubicBezTo>
                  <a:pt x="4867579" y="4976268"/>
                  <a:pt x="4873700" y="4960832"/>
                  <a:pt x="4916509" y="4918718"/>
                </a:cubicBezTo>
                <a:cubicBezTo>
                  <a:pt x="4936450" y="4923877"/>
                  <a:pt x="4920051" y="4913251"/>
                  <a:pt x="4950617" y="4902012"/>
                </a:cubicBezTo>
                <a:cubicBezTo>
                  <a:pt x="4951579" y="4906516"/>
                  <a:pt x="4951579" y="4906516"/>
                  <a:pt x="4951579" y="4906516"/>
                </a:cubicBezTo>
                <a:cubicBezTo>
                  <a:pt x="4948037" y="4911982"/>
                  <a:pt x="4952542" y="4911020"/>
                  <a:pt x="4956084" y="4905553"/>
                </a:cubicBezTo>
                <a:cubicBezTo>
                  <a:pt x="4960588" y="4904591"/>
                  <a:pt x="4964129" y="4899125"/>
                  <a:pt x="4963167" y="4894621"/>
                </a:cubicBezTo>
                <a:cubicBezTo>
                  <a:pt x="4966709" y="4889154"/>
                  <a:pt x="4966709" y="4889154"/>
                  <a:pt x="4966709" y="4889154"/>
                </a:cubicBezTo>
                <a:cubicBezTo>
                  <a:pt x="4974754" y="4882727"/>
                  <a:pt x="4973792" y="4878222"/>
                  <a:pt x="4968326" y="4874680"/>
                </a:cubicBezTo>
                <a:cubicBezTo>
                  <a:pt x="4977334" y="4872755"/>
                  <a:pt x="4979914" y="4862785"/>
                  <a:pt x="4983456" y="4857319"/>
                </a:cubicBezTo>
                <a:cubicBezTo>
                  <a:pt x="4975410" y="4863748"/>
                  <a:pt x="4967364" y="4870176"/>
                  <a:pt x="4959318" y="4876605"/>
                </a:cubicBezTo>
                <a:cubicBezTo>
                  <a:pt x="4960280" y="4881109"/>
                  <a:pt x="4961242" y="4885613"/>
                  <a:pt x="4961242" y="4885613"/>
                </a:cubicBezTo>
                <a:cubicBezTo>
                  <a:pt x="4961242" y="4885613"/>
                  <a:pt x="4956739" y="4886575"/>
                  <a:pt x="4957701" y="4891079"/>
                </a:cubicBezTo>
                <a:cubicBezTo>
                  <a:pt x="4957701" y="4891079"/>
                  <a:pt x="4953197" y="4892041"/>
                  <a:pt x="4953197" y="4892041"/>
                </a:cubicBezTo>
                <a:cubicBezTo>
                  <a:pt x="4948692" y="4893003"/>
                  <a:pt x="4949655" y="4897508"/>
                  <a:pt x="4950617" y="4902012"/>
                </a:cubicBezTo>
                <a:cubicBezTo>
                  <a:pt x="4926172" y="4897815"/>
                  <a:pt x="4900110" y="4908093"/>
                  <a:pt x="4875317" y="4946357"/>
                </a:cubicBezTo>
                <a:cubicBezTo>
                  <a:pt x="4870813" y="4947320"/>
                  <a:pt x="4867272" y="4952786"/>
                  <a:pt x="4866310" y="4948282"/>
                </a:cubicBezTo>
                <a:cubicBezTo>
                  <a:pt x="4870813" y="4947320"/>
                  <a:pt x="4869851" y="4942815"/>
                  <a:pt x="4865347" y="4943777"/>
                </a:cubicBezTo>
                <a:cubicBezTo>
                  <a:pt x="4865347" y="4943777"/>
                  <a:pt x="4865347" y="4943777"/>
                  <a:pt x="4861805" y="4949244"/>
                </a:cubicBezTo>
                <a:cubicBezTo>
                  <a:pt x="4861805" y="4949244"/>
                  <a:pt x="4857301" y="4950206"/>
                  <a:pt x="4857301" y="4950206"/>
                </a:cubicBezTo>
                <a:cubicBezTo>
                  <a:pt x="4865675" y="4934288"/>
                  <a:pt x="4874770" y="4921749"/>
                  <a:pt x="4886477" y="4910416"/>
                </a:cubicBezTo>
                <a:lnTo>
                  <a:pt x="4927253" y="4880833"/>
                </a:lnTo>
                <a:lnTo>
                  <a:pt x="4927789" y="4883341"/>
                </a:lnTo>
                <a:cubicBezTo>
                  <a:pt x="4932294" y="4882378"/>
                  <a:pt x="4932294" y="4882378"/>
                  <a:pt x="4931331" y="4877874"/>
                </a:cubicBezTo>
                <a:cubicBezTo>
                  <a:pt x="4940339" y="4875949"/>
                  <a:pt x="4939377" y="4871446"/>
                  <a:pt x="4947423" y="4865017"/>
                </a:cubicBezTo>
                <a:cubicBezTo>
                  <a:pt x="4947423" y="4865017"/>
                  <a:pt x="4948386" y="4869521"/>
                  <a:pt x="4943881" y="4870484"/>
                </a:cubicBezTo>
                <a:cubicBezTo>
                  <a:pt x="4943881" y="4870484"/>
                  <a:pt x="4948386" y="4869521"/>
                  <a:pt x="4948386" y="4869521"/>
                </a:cubicBezTo>
                <a:cubicBezTo>
                  <a:pt x="4948386" y="4869521"/>
                  <a:pt x="4951928" y="4864055"/>
                  <a:pt x="4951928" y="4864055"/>
                </a:cubicBezTo>
                <a:cubicBezTo>
                  <a:pt x="4976065" y="4844769"/>
                  <a:pt x="4998585" y="4839958"/>
                  <a:pt x="5016294" y="4812627"/>
                </a:cubicBezTo>
                <a:cubicBezTo>
                  <a:pt x="5009211" y="4823559"/>
                  <a:pt x="5017256" y="4817130"/>
                  <a:pt x="5026265" y="4815205"/>
                </a:cubicBezTo>
                <a:cubicBezTo>
                  <a:pt x="5015640" y="4831604"/>
                  <a:pt x="5002127" y="4834491"/>
                  <a:pt x="5008556" y="4842537"/>
                </a:cubicBezTo>
                <a:cubicBezTo>
                  <a:pt x="5030768" y="4814243"/>
                  <a:pt x="5045898" y="4796882"/>
                  <a:pt x="5081624" y="4765702"/>
                </a:cubicBezTo>
                <a:cubicBezTo>
                  <a:pt x="5082586" y="4770205"/>
                  <a:pt x="5086128" y="4764739"/>
                  <a:pt x="5090632" y="4763777"/>
                </a:cubicBezTo>
                <a:cubicBezTo>
                  <a:pt x="5094174" y="4758310"/>
                  <a:pt x="5097716" y="4752844"/>
                  <a:pt x="5093211" y="4753806"/>
                </a:cubicBezTo>
                <a:cubicBezTo>
                  <a:pt x="5101257" y="4747378"/>
                  <a:pt x="5103837" y="4737407"/>
                  <a:pt x="5109959" y="4721971"/>
                </a:cubicBezTo>
                <a:cubicBezTo>
                  <a:pt x="5115424" y="4725513"/>
                  <a:pt x="5108341" y="4736445"/>
                  <a:pt x="5116387" y="4730017"/>
                </a:cubicBezTo>
                <a:cubicBezTo>
                  <a:pt x="5115424" y="4725513"/>
                  <a:pt x="5123471" y="4719084"/>
                  <a:pt x="5122508" y="4714579"/>
                </a:cubicBezTo>
                <a:cubicBezTo>
                  <a:pt x="5122508" y="4714579"/>
                  <a:pt x="5127013" y="4713617"/>
                  <a:pt x="5126050" y="4709114"/>
                </a:cubicBezTo>
                <a:cubicBezTo>
                  <a:pt x="5130554" y="4708152"/>
                  <a:pt x="5130554" y="4708152"/>
                  <a:pt x="5130554" y="4708152"/>
                </a:cubicBezTo>
                <a:cubicBezTo>
                  <a:pt x="5129592" y="4703647"/>
                  <a:pt x="5129592" y="4703647"/>
                  <a:pt x="5129592" y="4703647"/>
                </a:cubicBezTo>
                <a:cubicBezTo>
                  <a:pt x="5126050" y="4709114"/>
                  <a:pt x="5126050" y="4709114"/>
                  <a:pt x="5126050" y="4709114"/>
                </a:cubicBezTo>
                <a:cubicBezTo>
                  <a:pt x="5121546" y="4710076"/>
                  <a:pt x="5121546" y="4710076"/>
                  <a:pt x="5121546" y="4710076"/>
                </a:cubicBezTo>
                <a:cubicBezTo>
                  <a:pt x="5136676" y="4692715"/>
                  <a:pt x="5136676" y="4692715"/>
                  <a:pt x="5136676" y="4692715"/>
                </a:cubicBezTo>
                <a:cubicBezTo>
                  <a:pt x="5133134" y="4698181"/>
                  <a:pt x="5134096" y="4702685"/>
                  <a:pt x="5137638" y="4697218"/>
                </a:cubicBezTo>
                <a:cubicBezTo>
                  <a:pt x="5170476" y="4652526"/>
                  <a:pt x="5191419" y="4596245"/>
                  <a:pt x="5217830" y="4543506"/>
                </a:cubicBezTo>
                <a:cubicBezTo>
                  <a:pt x="5238773" y="4487227"/>
                  <a:pt x="5260679" y="4435450"/>
                  <a:pt x="5282585" y="4383674"/>
                </a:cubicBezTo>
                <a:cubicBezTo>
                  <a:pt x="5291594" y="4381749"/>
                  <a:pt x="5292556" y="4386253"/>
                  <a:pt x="5294480" y="4395261"/>
                </a:cubicBezTo>
                <a:cubicBezTo>
                  <a:pt x="5308340" y="4349913"/>
                  <a:pt x="5320583" y="4319040"/>
                  <a:pt x="5327359" y="4284625"/>
                </a:cubicBezTo>
                <a:cubicBezTo>
                  <a:pt x="5338639" y="4249247"/>
                  <a:pt x="5345415" y="4214832"/>
                  <a:pt x="5363780" y="4168522"/>
                </a:cubicBezTo>
                <a:cubicBezTo>
                  <a:pt x="5360238" y="4173988"/>
                  <a:pt x="5360238" y="4173988"/>
                  <a:pt x="5364742" y="4173025"/>
                </a:cubicBezTo>
                <a:cubicBezTo>
                  <a:pt x="5364742" y="4173025"/>
                  <a:pt x="5369247" y="4172063"/>
                  <a:pt x="5372788" y="4166598"/>
                </a:cubicBezTo>
                <a:cubicBezTo>
                  <a:pt x="5377292" y="4165635"/>
                  <a:pt x="5377292" y="4165635"/>
                  <a:pt x="5377292" y="4165635"/>
                </a:cubicBezTo>
                <a:cubicBezTo>
                  <a:pt x="5379872" y="4155664"/>
                  <a:pt x="5386955" y="4144732"/>
                  <a:pt x="5381488" y="4141190"/>
                </a:cubicBezTo>
                <a:cubicBezTo>
                  <a:pt x="5385993" y="4140228"/>
                  <a:pt x="5389535" y="4134762"/>
                  <a:pt x="5388573" y="4130258"/>
                </a:cubicBezTo>
                <a:cubicBezTo>
                  <a:pt x="5392115" y="4124791"/>
                  <a:pt x="5387610" y="4125753"/>
                  <a:pt x="5387610" y="4125753"/>
                </a:cubicBezTo>
                <a:cubicBezTo>
                  <a:pt x="5383106" y="4126716"/>
                  <a:pt x="5383106" y="4126716"/>
                  <a:pt x="5383106" y="4126716"/>
                </a:cubicBezTo>
                <a:cubicBezTo>
                  <a:pt x="5396311" y="4100347"/>
                  <a:pt x="5393424" y="4086835"/>
                  <a:pt x="5406629" y="4060465"/>
                </a:cubicBezTo>
                <a:cubicBezTo>
                  <a:pt x="5393117" y="4063352"/>
                  <a:pt x="5404705" y="4051457"/>
                  <a:pt x="5403743" y="4046953"/>
                </a:cubicBezTo>
                <a:cubicBezTo>
                  <a:pt x="5397621" y="4062389"/>
                  <a:pt x="5395696" y="4053382"/>
                  <a:pt x="5388613" y="4064314"/>
                </a:cubicBezTo>
                <a:cubicBezTo>
                  <a:pt x="5386033" y="4074284"/>
                  <a:pt x="5396658" y="4057885"/>
                  <a:pt x="5395042" y="4072359"/>
                </a:cubicBezTo>
                <a:cubicBezTo>
                  <a:pt x="5383454" y="4084255"/>
                  <a:pt x="5381837" y="4098729"/>
                  <a:pt x="5373790" y="4105158"/>
                </a:cubicBezTo>
                <a:cubicBezTo>
                  <a:pt x="5377332" y="4099692"/>
                  <a:pt x="5380874" y="4094225"/>
                  <a:pt x="5379912" y="4089721"/>
                </a:cubicBezTo>
                <a:cubicBezTo>
                  <a:pt x="5366707" y="4116090"/>
                  <a:pt x="5349960" y="4147926"/>
                  <a:pt x="5334176" y="4184266"/>
                </a:cubicBezTo>
                <a:cubicBezTo>
                  <a:pt x="5318391" y="4220606"/>
                  <a:pt x="5302606" y="4256946"/>
                  <a:pt x="5290365" y="4287819"/>
                </a:cubicBezTo>
                <a:cubicBezTo>
                  <a:pt x="5289402" y="4283314"/>
                  <a:pt x="5284898" y="4284277"/>
                  <a:pt x="5281356" y="4289743"/>
                </a:cubicBezTo>
                <a:cubicBezTo>
                  <a:pt x="5264610" y="4321579"/>
                  <a:pt x="5251405" y="4347949"/>
                  <a:pt x="5229191" y="4376242"/>
                </a:cubicBezTo>
                <a:cubicBezTo>
                  <a:pt x="5235620" y="4384288"/>
                  <a:pt x="5215024" y="4398108"/>
                  <a:pt x="5207940" y="4409040"/>
                </a:cubicBezTo>
                <a:cubicBezTo>
                  <a:pt x="5204398" y="4414507"/>
                  <a:pt x="5209865" y="4418049"/>
                  <a:pt x="5201818" y="4424477"/>
                </a:cubicBezTo>
                <a:cubicBezTo>
                  <a:pt x="5202781" y="4428981"/>
                  <a:pt x="5190231" y="4436372"/>
                  <a:pt x="5183148" y="4447304"/>
                </a:cubicBezTo>
                <a:cubicBezTo>
                  <a:pt x="5172522" y="4463703"/>
                  <a:pt x="5162859" y="4484606"/>
                  <a:pt x="5152233" y="4501005"/>
                </a:cubicBezTo>
                <a:cubicBezTo>
                  <a:pt x="5138066" y="4522871"/>
                  <a:pt x="5139028" y="4527374"/>
                  <a:pt x="5120357" y="4550202"/>
                </a:cubicBezTo>
                <a:cubicBezTo>
                  <a:pt x="5089443" y="4603903"/>
                  <a:pt x="5035046" y="4657911"/>
                  <a:pt x="5021841" y="4684281"/>
                </a:cubicBezTo>
                <a:cubicBezTo>
                  <a:pt x="5008329" y="4687168"/>
                  <a:pt x="4999628" y="4712574"/>
                  <a:pt x="4992545" y="4723508"/>
                </a:cubicBezTo>
                <a:cubicBezTo>
                  <a:pt x="4995124" y="4713537"/>
                  <a:pt x="4991583" y="4719003"/>
                  <a:pt x="4987079" y="4719966"/>
                </a:cubicBezTo>
                <a:cubicBezTo>
                  <a:pt x="4962286" y="4758230"/>
                  <a:pt x="4916590" y="4786831"/>
                  <a:pt x="4875706" y="4837953"/>
                </a:cubicBezTo>
                <a:cubicBezTo>
                  <a:pt x="4861539" y="4859818"/>
                  <a:pt x="4873126" y="4847923"/>
                  <a:pt x="4848989" y="4867208"/>
                </a:cubicBezTo>
                <a:cubicBezTo>
                  <a:pt x="4832897" y="4880066"/>
                  <a:pt x="4822272" y="4896465"/>
                  <a:pt x="4806180" y="4909322"/>
                </a:cubicBezTo>
                <a:cubicBezTo>
                  <a:pt x="4750821" y="4958826"/>
                  <a:pt x="4694499" y="5003827"/>
                  <a:pt x="4646224" y="5042398"/>
                </a:cubicBezTo>
                <a:cubicBezTo>
                  <a:pt x="4626590" y="5060722"/>
                  <a:pt x="4609536" y="5069075"/>
                  <a:pt x="4598911" y="5085474"/>
                </a:cubicBezTo>
                <a:cubicBezTo>
                  <a:pt x="4594406" y="5086436"/>
                  <a:pt x="4594406" y="5086436"/>
                  <a:pt x="4589903" y="5087399"/>
                </a:cubicBezTo>
                <a:cubicBezTo>
                  <a:pt x="4585399" y="5088361"/>
                  <a:pt x="4571887" y="5091248"/>
                  <a:pt x="4552253" y="5109571"/>
                </a:cubicBezTo>
                <a:cubicBezTo>
                  <a:pt x="4544207" y="5115999"/>
                  <a:pt x="4532619" y="5127895"/>
                  <a:pt x="4524573" y="5134323"/>
                </a:cubicBezTo>
                <a:cubicBezTo>
                  <a:pt x="4486923" y="5156496"/>
                  <a:pt x="4440266" y="5180593"/>
                  <a:pt x="4429640" y="5196992"/>
                </a:cubicBezTo>
                <a:cubicBezTo>
                  <a:pt x="4435761" y="5181555"/>
                  <a:pt x="4387486" y="5220127"/>
                  <a:pt x="4375898" y="5232021"/>
                </a:cubicBezTo>
                <a:cubicBezTo>
                  <a:pt x="4356919" y="5231366"/>
                  <a:pt x="4330202" y="5260623"/>
                  <a:pt x="4295132" y="5272825"/>
                </a:cubicBezTo>
                <a:cubicBezTo>
                  <a:pt x="4290628" y="5273788"/>
                  <a:pt x="4297056" y="5281833"/>
                  <a:pt x="4283544" y="5284720"/>
                </a:cubicBezTo>
                <a:cubicBezTo>
                  <a:pt x="4273574" y="5282140"/>
                  <a:pt x="4243970" y="5297885"/>
                  <a:pt x="4249436" y="5301426"/>
                </a:cubicBezTo>
                <a:cubicBezTo>
                  <a:pt x="4233999" y="5295305"/>
                  <a:pt x="4210824" y="5319095"/>
                  <a:pt x="4200853" y="5316515"/>
                </a:cubicBezTo>
                <a:cubicBezTo>
                  <a:pt x="4202778" y="5325523"/>
                  <a:pt x="4199237" y="5330989"/>
                  <a:pt x="4195695" y="5336456"/>
                </a:cubicBezTo>
                <a:cubicBezTo>
                  <a:pt x="4187648" y="5342885"/>
                  <a:pt x="4183145" y="5343847"/>
                  <a:pt x="4175098" y="5350275"/>
                </a:cubicBezTo>
                <a:cubicBezTo>
                  <a:pt x="4145495" y="5366020"/>
                  <a:pt x="4105921" y="5379184"/>
                  <a:pt x="4070850" y="5391386"/>
                </a:cubicBezTo>
                <a:cubicBezTo>
                  <a:pt x="4061841" y="5393311"/>
                  <a:pt x="4051871" y="5390731"/>
                  <a:pt x="4051871" y="5390731"/>
                </a:cubicBezTo>
                <a:cubicBezTo>
                  <a:pt x="4048329" y="5396198"/>
                  <a:pt x="4043825" y="5397160"/>
                  <a:pt x="4040284" y="5402627"/>
                </a:cubicBezTo>
                <a:cubicBezTo>
                  <a:pt x="4035780" y="5403589"/>
                  <a:pt x="4035780" y="5403589"/>
                  <a:pt x="4035780" y="5403589"/>
                </a:cubicBezTo>
                <a:cubicBezTo>
                  <a:pt x="4002326" y="5401316"/>
                  <a:pt x="3960173" y="5424451"/>
                  <a:pt x="3926065" y="5441158"/>
                </a:cubicBezTo>
                <a:cubicBezTo>
                  <a:pt x="3925102" y="5436653"/>
                  <a:pt x="3925102" y="5436653"/>
                  <a:pt x="3925102" y="5436653"/>
                </a:cubicBezTo>
                <a:cubicBezTo>
                  <a:pt x="3910628" y="5435036"/>
                  <a:pt x="3909973" y="5454015"/>
                  <a:pt x="3902581" y="5441465"/>
                </a:cubicBezTo>
                <a:cubicBezTo>
                  <a:pt x="3880062" y="5446276"/>
                  <a:pt x="3895498" y="5452397"/>
                  <a:pt x="3877482" y="5456246"/>
                </a:cubicBezTo>
                <a:cubicBezTo>
                  <a:pt x="3876520" y="5451743"/>
                  <a:pt x="3867512" y="5453667"/>
                  <a:pt x="3862045" y="5450125"/>
                </a:cubicBezTo>
                <a:cubicBezTo>
                  <a:pt x="3845953" y="5462982"/>
                  <a:pt x="3827937" y="5466831"/>
                  <a:pt x="3804454" y="5467139"/>
                </a:cubicBezTo>
                <a:cubicBezTo>
                  <a:pt x="3798333" y="5482576"/>
                  <a:pt x="3769384" y="5479341"/>
                  <a:pt x="3761338" y="5485770"/>
                </a:cubicBezTo>
                <a:cubicBezTo>
                  <a:pt x="3760376" y="5481265"/>
                  <a:pt x="3755871" y="5482228"/>
                  <a:pt x="3755871" y="5482228"/>
                </a:cubicBezTo>
                <a:cubicBezTo>
                  <a:pt x="3730772" y="5497010"/>
                  <a:pt x="3707289" y="5497317"/>
                  <a:pt x="3684769" y="5502128"/>
                </a:cubicBezTo>
                <a:cubicBezTo>
                  <a:pt x="3680264" y="5503091"/>
                  <a:pt x="3675760" y="5504053"/>
                  <a:pt x="3675760" y="5504053"/>
                </a:cubicBezTo>
                <a:cubicBezTo>
                  <a:pt x="3674798" y="5499549"/>
                  <a:pt x="3674798" y="5499549"/>
                  <a:pt x="3674798" y="5499549"/>
                </a:cubicBezTo>
                <a:cubicBezTo>
                  <a:pt x="3673836" y="5495045"/>
                  <a:pt x="3669332" y="5496007"/>
                  <a:pt x="3669332" y="5496007"/>
                </a:cubicBezTo>
                <a:cubicBezTo>
                  <a:pt x="3664828" y="5496970"/>
                  <a:pt x="3665790" y="5501473"/>
                  <a:pt x="3665790" y="5501473"/>
                </a:cubicBezTo>
                <a:cubicBezTo>
                  <a:pt x="3651316" y="5499856"/>
                  <a:pt x="3640691" y="5516255"/>
                  <a:pt x="3618170" y="5521067"/>
                </a:cubicBezTo>
                <a:cubicBezTo>
                  <a:pt x="3635224" y="5512713"/>
                  <a:pt x="3606275" y="5509479"/>
                  <a:pt x="3602733" y="5514945"/>
                </a:cubicBezTo>
                <a:cubicBezTo>
                  <a:pt x="3611741" y="5513020"/>
                  <a:pt x="3612703" y="5517525"/>
                  <a:pt x="3603695" y="5519449"/>
                </a:cubicBezTo>
                <a:cubicBezTo>
                  <a:pt x="3607237" y="5513983"/>
                  <a:pt x="3589221" y="5517832"/>
                  <a:pt x="3584717" y="5518794"/>
                </a:cubicBezTo>
                <a:cubicBezTo>
                  <a:pt x="3586641" y="5527803"/>
                  <a:pt x="3575709" y="5520718"/>
                  <a:pt x="3558655" y="5529072"/>
                </a:cubicBezTo>
                <a:cubicBezTo>
                  <a:pt x="3570242" y="5517177"/>
                  <a:pt x="3544180" y="5527455"/>
                  <a:pt x="3531630" y="5534846"/>
                </a:cubicBezTo>
                <a:cubicBezTo>
                  <a:pt x="3527126" y="5535808"/>
                  <a:pt x="3527126" y="5535808"/>
                  <a:pt x="3521660" y="5532266"/>
                </a:cubicBezTo>
                <a:cubicBezTo>
                  <a:pt x="3517155" y="5533228"/>
                  <a:pt x="3512651" y="5534191"/>
                  <a:pt x="3507186" y="5530649"/>
                </a:cubicBezTo>
                <a:cubicBezTo>
                  <a:pt x="3507186" y="5530649"/>
                  <a:pt x="3502681" y="5531612"/>
                  <a:pt x="3502681" y="5531612"/>
                </a:cubicBezTo>
                <a:cubicBezTo>
                  <a:pt x="3474695" y="5532881"/>
                  <a:pt x="3448632" y="5543159"/>
                  <a:pt x="3424187" y="5538962"/>
                </a:cubicBezTo>
                <a:cubicBezTo>
                  <a:pt x="3399087" y="5553744"/>
                  <a:pt x="3349235" y="5540846"/>
                  <a:pt x="3328639" y="5554666"/>
                </a:cubicBezTo>
                <a:cubicBezTo>
                  <a:pt x="3324136" y="5555628"/>
                  <a:pt x="3324136" y="5555628"/>
                  <a:pt x="3319631" y="5556591"/>
                </a:cubicBezTo>
                <a:cubicBezTo>
                  <a:pt x="3318669" y="5552086"/>
                  <a:pt x="3318669" y="5552086"/>
                  <a:pt x="3314165" y="5553049"/>
                </a:cubicBezTo>
                <a:cubicBezTo>
                  <a:pt x="3314165" y="5553049"/>
                  <a:pt x="3309661" y="5554011"/>
                  <a:pt x="3309661" y="5554011"/>
                </a:cubicBezTo>
                <a:cubicBezTo>
                  <a:pt x="3304195" y="5550469"/>
                  <a:pt x="3286178" y="5554318"/>
                  <a:pt x="3282636" y="5559784"/>
                </a:cubicBezTo>
                <a:cubicBezTo>
                  <a:pt x="3282636" y="5559784"/>
                  <a:pt x="3278132" y="5560747"/>
                  <a:pt x="3278132" y="5560747"/>
                </a:cubicBezTo>
                <a:cubicBezTo>
                  <a:pt x="3272666" y="5557205"/>
                  <a:pt x="3272666" y="5557205"/>
                  <a:pt x="3272666" y="5557205"/>
                </a:cubicBezTo>
                <a:cubicBezTo>
                  <a:pt x="3268162" y="5558167"/>
                  <a:pt x="3268162" y="5558167"/>
                  <a:pt x="3268162" y="5558167"/>
                </a:cubicBezTo>
                <a:cubicBezTo>
                  <a:pt x="3254650" y="5561054"/>
                  <a:pt x="3240175" y="5559437"/>
                  <a:pt x="3231167" y="5561362"/>
                </a:cubicBezTo>
                <a:cubicBezTo>
                  <a:pt x="3231167" y="5561362"/>
                  <a:pt x="3225701" y="5557820"/>
                  <a:pt x="3221197" y="5558782"/>
                </a:cubicBezTo>
                <a:cubicBezTo>
                  <a:pt x="3222159" y="5563286"/>
                  <a:pt x="3197714" y="5559089"/>
                  <a:pt x="3192247" y="5555548"/>
                </a:cubicBezTo>
                <a:cubicBezTo>
                  <a:pt x="3193209" y="5560051"/>
                  <a:pt x="3193209" y="5560051"/>
                  <a:pt x="3193209" y="5560051"/>
                </a:cubicBezTo>
                <a:cubicBezTo>
                  <a:pt x="3188706" y="5561013"/>
                  <a:pt x="3188706" y="5561013"/>
                  <a:pt x="3183239" y="5557472"/>
                </a:cubicBezTo>
                <a:cubicBezTo>
                  <a:pt x="3189996" y="5556029"/>
                  <a:pt x="3190881" y="5554662"/>
                  <a:pt x="3189836" y="5552530"/>
                </a:cubicBezTo>
                <a:lnTo>
                  <a:pt x="3185794" y="5544792"/>
                </a:lnTo>
                <a:lnTo>
                  <a:pt x="3199331" y="5544615"/>
                </a:lnTo>
                <a:cubicBezTo>
                  <a:pt x="3231822" y="5542383"/>
                  <a:pt x="3296803" y="5537919"/>
                  <a:pt x="3342806" y="5532801"/>
                </a:cubicBezTo>
                <a:cubicBezTo>
                  <a:pt x="3467304" y="5520331"/>
                  <a:pt x="3586334" y="5504320"/>
                  <a:pt x="3695394" y="5485729"/>
                </a:cubicBezTo>
                <a:cubicBezTo>
                  <a:pt x="3711486" y="5472873"/>
                  <a:pt x="3758451" y="5472258"/>
                  <a:pt x="3771963" y="5469371"/>
                </a:cubicBezTo>
                <a:cubicBezTo>
                  <a:pt x="3771963" y="5469371"/>
                  <a:pt x="3780010" y="5462942"/>
                  <a:pt x="3784514" y="5461979"/>
                </a:cubicBezTo>
                <a:cubicBezTo>
                  <a:pt x="3784514" y="5461979"/>
                  <a:pt x="3784514" y="5461979"/>
                  <a:pt x="3789017" y="5461017"/>
                </a:cubicBezTo>
                <a:cubicBezTo>
                  <a:pt x="3789017" y="5461017"/>
                  <a:pt x="3789017" y="5461017"/>
                  <a:pt x="3798026" y="5459093"/>
                </a:cubicBezTo>
                <a:cubicBezTo>
                  <a:pt x="3824088" y="5448816"/>
                  <a:pt x="3856579" y="5446583"/>
                  <a:pt x="3891649" y="5434382"/>
                </a:cubicBezTo>
                <a:cubicBezTo>
                  <a:pt x="3923178" y="5427646"/>
                  <a:pt x="3983348" y="5400662"/>
                  <a:pt x="4026464" y="5382030"/>
                </a:cubicBezTo>
                <a:cubicBezTo>
                  <a:pt x="4065077" y="5364362"/>
                  <a:pt x="4109155" y="5350235"/>
                  <a:pt x="4129751" y="5336416"/>
                </a:cubicBezTo>
                <a:cubicBezTo>
                  <a:pt x="4146805" y="5328062"/>
                  <a:pt x="4135872" y="5320979"/>
                  <a:pt x="4167400" y="5314243"/>
                </a:cubicBezTo>
                <a:cubicBezTo>
                  <a:pt x="4168363" y="5318747"/>
                  <a:pt x="4172867" y="5317785"/>
                  <a:pt x="4181875" y="5315860"/>
                </a:cubicBezTo>
                <a:cubicBezTo>
                  <a:pt x="4185417" y="5310394"/>
                  <a:pt x="4184455" y="5305890"/>
                  <a:pt x="4197004" y="5298499"/>
                </a:cubicBezTo>
                <a:cubicBezTo>
                  <a:pt x="4206013" y="5296574"/>
                  <a:pt x="4219525" y="5293687"/>
                  <a:pt x="4232075" y="5286297"/>
                </a:cubicBezTo>
                <a:cubicBezTo>
                  <a:pt x="4274229" y="5263162"/>
                  <a:pt x="4325391" y="5238102"/>
                  <a:pt x="4350491" y="5223321"/>
                </a:cubicBezTo>
                <a:cubicBezTo>
                  <a:pt x="4363040" y="5215930"/>
                  <a:pt x="4362078" y="5211426"/>
                  <a:pt x="4370125" y="5204997"/>
                </a:cubicBezTo>
                <a:cubicBezTo>
                  <a:pt x="4405195" y="5192795"/>
                  <a:pt x="4449929" y="5159690"/>
                  <a:pt x="4490158" y="5127546"/>
                </a:cubicBezTo>
                <a:cubicBezTo>
                  <a:pt x="4531350" y="5099908"/>
                  <a:pt x="4567075" y="5068727"/>
                  <a:pt x="4596679" y="5052983"/>
                </a:cubicBezTo>
                <a:cubicBezTo>
                  <a:pt x="4591213" y="5049441"/>
                  <a:pt x="4595717" y="5048479"/>
                  <a:pt x="4603762" y="5042050"/>
                </a:cubicBezTo>
                <a:cubicBezTo>
                  <a:pt x="4600220" y="5047517"/>
                  <a:pt x="4601183" y="5052021"/>
                  <a:pt x="4604725" y="5046554"/>
                </a:cubicBezTo>
                <a:cubicBezTo>
                  <a:pt x="4608267" y="5041088"/>
                  <a:pt x="4662008" y="5006059"/>
                  <a:pt x="4652038" y="5003479"/>
                </a:cubicBezTo>
                <a:cubicBezTo>
                  <a:pt x="4671671" y="4985155"/>
                  <a:pt x="4681642" y="4987735"/>
                  <a:pt x="4681642" y="4987735"/>
                </a:cubicBezTo>
                <a:cubicBezTo>
                  <a:pt x="4696772" y="4970374"/>
                  <a:pt x="4680680" y="4983231"/>
                  <a:pt x="4675213" y="4979689"/>
                </a:cubicBezTo>
                <a:cubicBezTo>
                  <a:pt x="4694847" y="4961365"/>
                  <a:pt x="4694847" y="4961365"/>
                  <a:pt x="4694847" y="4961365"/>
                </a:cubicBezTo>
                <a:cubicBezTo>
                  <a:pt x="4688725" y="4976802"/>
                  <a:pt x="4704817" y="4963945"/>
                  <a:pt x="4709321" y="4962983"/>
                </a:cubicBezTo>
                <a:cubicBezTo>
                  <a:pt x="4722527" y="4936614"/>
                  <a:pt x="4769184" y="4912516"/>
                  <a:pt x="4798482" y="4873290"/>
                </a:cubicBezTo>
                <a:cubicBezTo>
                  <a:pt x="4802985" y="4872328"/>
                  <a:pt x="4802023" y="4867824"/>
                  <a:pt x="4806527" y="4866861"/>
                </a:cubicBezTo>
                <a:cubicBezTo>
                  <a:pt x="4811031" y="4865899"/>
                  <a:pt x="4810069" y="4861394"/>
                  <a:pt x="4810069" y="4861394"/>
                </a:cubicBezTo>
                <a:cubicBezTo>
                  <a:pt x="4813611" y="4855929"/>
                  <a:pt x="4809107" y="4856891"/>
                  <a:pt x="4805565" y="4862357"/>
                </a:cubicBezTo>
                <a:cubicBezTo>
                  <a:pt x="4805565" y="4862357"/>
                  <a:pt x="4805565" y="4862357"/>
                  <a:pt x="4801060" y="4863319"/>
                </a:cubicBezTo>
                <a:cubicBezTo>
                  <a:pt x="4839366" y="4822168"/>
                  <a:pt x="4864466" y="4807386"/>
                  <a:pt x="4898266" y="4767198"/>
                </a:cubicBezTo>
                <a:cubicBezTo>
                  <a:pt x="4903733" y="4770740"/>
                  <a:pt x="4907275" y="4765273"/>
                  <a:pt x="4912741" y="4768815"/>
                </a:cubicBezTo>
                <a:cubicBezTo>
                  <a:pt x="4958129" y="4716732"/>
                  <a:pt x="5008022" y="4663685"/>
                  <a:pt x="5052449" y="4607097"/>
                </a:cubicBezTo>
                <a:cubicBezTo>
                  <a:pt x="5101379" y="4549548"/>
                  <a:pt x="5144843" y="4488456"/>
                  <a:pt x="5184765" y="4432830"/>
                </a:cubicBezTo>
                <a:cubicBezTo>
                  <a:pt x="5171252" y="4435717"/>
                  <a:pt x="5159973" y="4471094"/>
                  <a:pt x="5143881" y="4483951"/>
                </a:cubicBezTo>
                <a:cubicBezTo>
                  <a:pt x="5144843" y="4488456"/>
                  <a:pt x="5135834" y="4490380"/>
                  <a:pt x="5131330" y="4491343"/>
                </a:cubicBezTo>
                <a:cubicBezTo>
                  <a:pt x="5105575" y="4525103"/>
                  <a:pt x="5072737" y="4569796"/>
                  <a:pt x="5037974" y="4605480"/>
                </a:cubicBezTo>
                <a:cubicBezTo>
                  <a:pt x="5000631" y="4651135"/>
                  <a:pt x="4959747" y="4702257"/>
                  <a:pt x="4920480" y="4738904"/>
                </a:cubicBezTo>
                <a:cubicBezTo>
                  <a:pt x="4915975" y="4739866"/>
                  <a:pt x="4903425" y="4747257"/>
                  <a:pt x="4903425" y="4747257"/>
                </a:cubicBezTo>
                <a:cubicBezTo>
                  <a:pt x="4880250" y="4771047"/>
                  <a:pt x="4858037" y="4799341"/>
                  <a:pt x="4838404" y="4817664"/>
                </a:cubicBezTo>
                <a:cubicBezTo>
                  <a:pt x="4833899" y="4818627"/>
                  <a:pt x="4837441" y="4813160"/>
                  <a:pt x="4829395" y="4819589"/>
                </a:cubicBezTo>
                <a:cubicBezTo>
                  <a:pt x="4833899" y="4818627"/>
                  <a:pt x="4830357" y="4824092"/>
                  <a:pt x="4831320" y="4828597"/>
                </a:cubicBezTo>
                <a:cubicBezTo>
                  <a:pt x="4800098" y="4858816"/>
                  <a:pt x="4766953" y="4880026"/>
                  <a:pt x="4739274" y="4904777"/>
                </a:cubicBezTo>
                <a:cubicBezTo>
                  <a:pt x="4742815" y="4899312"/>
                  <a:pt x="4747319" y="4898349"/>
                  <a:pt x="4750861" y="4892883"/>
                </a:cubicBezTo>
                <a:cubicBezTo>
                  <a:pt x="4769532" y="4870055"/>
                  <a:pt x="4789166" y="4851732"/>
                  <a:pt x="4781119" y="4858161"/>
                </a:cubicBezTo>
                <a:cubicBezTo>
                  <a:pt x="4800753" y="4839837"/>
                  <a:pt x="4822966" y="4811543"/>
                  <a:pt x="4838096" y="4794182"/>
                </a:cubicBezTo>
                <a:cubicBezTo>
                  <a:pt x="4841638" y="4788716"/>
                  <a:pt x="4841638" y="4788716"/>
                  <a:pt x="4846142" y="4787753"/>
                </a:cubicBezTo>
                <a:cubicBezTo>
                  <a:pt x="4843562" y="4797724"/>
                  <a:pt x="4853225" y="4776820"/>
                  <a:pt x="4855150" y="4785829"/>
                </a:cubicBezTo>
                <a:cubicBezTo>
                  <a:pt x="4862234" y="4774896"/>
                  <a:pt x="4869317" y="4763963"/>
                  <a:pt x="4872859" y="4758497"/>
                </a:cubicBezTo>
                <a:cubicBezTo>
                  <a:pt x="4884447" y="4746602"/>
                  <a:pt x="4892492" y="4740173"/>
                  <a:pt x="4899577" y="4729241"/>
                </a:cubicBezTo>
                <a:cubicBezTo>
                  <a:pt x="4919211" y="4710918"/>
                  <a:pt x="4943348" y="4691631"/>
                  <a:pt x="4951393" y="4685203"/>
                </a:cubicBezTo>
                <a:cubicBezTo>
                  <a:pt x="4946890" y="4686165"/>
                  <a:pt x="4950431" y="4680699"/>
                  <a:pt x="4950431" y="4680699"/>
                </a:cubicBezTo>
                <a:cubicBezTo>
                  <a:pt x="4953973" y="4675232"/>
                  <a:pt x="4957515" y="4669766"/>
                  <a:pt x="4965561" y="4663338"/>
                </a:cubicBezTo>
                <a:cubicBezTo>
                  <a:pt x="4965561" y="4663338"/>
                  <a:pt x="4970065" y="4662375"/>
                  <a:pt x="4969103" y="4657871"/>
                </a:cubicBezTo>
                <a:cubicBezTo>
                  <a:pt x="4980690" y="4645976"/>
                  <a:pt x="4992278" y="4634082"/>
                  <a:pt x="4999362" y="4623149"/>
                </a:cubicBezTo>
                <a:cubicBezTo>
                  <a:pt x="5010949" y="4611254"/>
                  <a:pt x="5023499" y="4603863"/>
                  <a:pt x="5014491" y="4605787"/>
                </a:cubicBezTo>
                <a:cubicBezTo>
                  <a:pt x="5025117" y="4589389"/>
                  <a:pt x="5040246" y="4572027"/>
                  <a:pt x="5059879" y="4553704"/>
                </a:cubicBezTo>
                <a:cubicBezTo>
                  <a:pt x="5063421" y="4548237"/>
                  <a:pt x="5070506" y="4537305"/>
                  <a:pt x="5078551" y="4530876"/>
                </a:cubicBezTo>
                <a:cubicBezTo>
                  <a:pt x="5078551" y="4530876"/>
                  <a:pt x="5083055" y="4529914"/>
                  <a:pt x="5083055" y="4529914"/>
                </a:cubicBezTo>
                <a:cubicBezTo>
                  <a:pt x="5082093" y="4525409"/>
                  <a:pt x="5086597" y="4524447"/>
                  <a:pt x="5086597" y="4524447"/>
                </a:cubicBezTo>
                <a:cubicBezTo>
                  <a:pt x="5085635" y="4519944"/>
                  <a:pt x="5085635" y="4519944"/>
                  <a:pt x="5085635" y="4519944"/>
                </a:cubicBezTo>
                <a:cubicBezTo>
                  <a:pt x="5085635" y="4519944"/>
                  <a:pt x="5085635" y="4519944"/>
                  <a:pt x="5090139" y="4518982"/>
                </a:cubicBezTo>
                <a:cubicBezTo>
                  <a:pt x="5115893" y="4485222"/>
                  <a:pt x="5141648" y="4451461"/>
                  <a:pt x="5159358" y="4424129"/>
                </a:cubicBezTo>
                <a:cubicBezTo>
                  <a:pt x="5163862" y="4423167"/>
                  <a:pt x="5168365" y="4422205"/>
                  <a:pt x="5167403" y="4417701"/>
                </a:cubicBezTo>
                <a:cubicBezTo>
                  <a:pt x="5171907" y="4416738"/>
                  <a:pt x="5171907" y="4416738"/>
                  <a:pt x="5171907" y="4416738"/>
                </a:cubicBezTo>
                <a:cubicBezTo>
                  <a:pt x="5171907" y="4416738"/>
                  <a:pt x="5176412" y="4415776"/>
                  <a:pt x="5175450" y="4411272"/>
                </a:cubicBezTo>
                <a:cubicBezTo>
                  <a:pt x="5174487" y="4406768"/>
                  <a:pt x="5174487" y="4406768"/>
                  <a:pt x="5174487" y="4406768"/>
                </a:cubicBezTo>
                <a:cubicBezTo>
                  <a:pt x="5185113" y="4390369"/>
                  <a:pt x="5210868" y="4356609"/>
                  <a:pt x="5198318" y="4363999"/>
                </a:cubicBezTo>
                <a:cubicBezTo>
                  <a:pt x="5198318" y="4363999"/>
                  <a:pt x="5198318" y="4363999"/>
                  <a:pt x="5201860" y="4358534"/>
                </a:cubicBezTo>
                <a:cubicBezTo>
                  <a:pt x="5206363" y="4357571"/>
                  <a:pt x="5204439" y="4348563"/>
                  <a:pt x="5204439" y="4348563"/>
                </a:cubicBezTo>
                <a:lnTo>
                  <a:pt x="5195619" y="4350447"/>
                </a:lnTo>
                <a:lnTo>
                  <a:pt x="5203077" y="4339435"/>
                </a:lnTo>
                <a:lnTo>
                  <a:pt x="5204128" y="4325131"/>
                </a:lnTo>
                <a:lnTo>
                  <a:pt x="5204204" y="4325020"/>
                </a:lnTo>
                <a:lnTo>
                  <a:pt x="5218092" y="4313267"/>
                </a:lnTo>
                <a:cubicBezTo>
                  <a:pt x="5221513" y="4307238"/>
                  <a:pt x="5224574" y="4299519"/>
                  <a:pt x="5229887" y="4291321"/>
                </a:cubicBezTo>
                <a:cubicBezTo>
                  <a:pt x="5229887" y="4291321"/>
                  <a:pt x="5234391" y="4290358"/>
                  <a:pt x="5234391" y="4290358"/>
                </a:cubicBezTo>
                <a:cubicBezTo>
                  <a:pt x="5233429" y="4285854"/>
                  <a:pt x="5237933" y="4284892"/>
                  <a:pt x="5233429" y="4285854"/>
                </a:cubicBezTo>
                <a:cubicBezTo>
                  <a:pt x="5233429" y="4285854"/>
                  <a:pt x="5233429" y="4285854"/>
                  <a:pt x="5232466" y="4281350"/>
                </a:cubicBezTo>
                <a:cubicBezTo>
                  <a:pt x="5236008" y="4275884"/>
                  <a:pt x="5240512" y="4274922"/>
                  <a:pt x="5245016" y="4273959"/>
                </a:cubicBezTo>
                <a:cubicBezTo>
                  <a:pt x="5241474" y="4279425"/>
                  <a:pt x="5241474" y="4279425"/>
                  <a:pt x="5241474" y="4279425"/>
                </a:cubicBezTo>
                <a:cubicBezTo>
                  <a:pt x="5237933" y="4284892"/>
                  <a:pt x="5238895" y="4289396"/>
                  <a:pt x="5238895" y="4289396"/>
                </a:cubicBezTo>
                <a:cubicBezTo>
                  <a:pt x="5243399" y="4288434"/>
                  <a:pt x="5247903" y="4287471"/>
                  <a:pt x="5246941" y="4282967"/>
                </a:cubicBezTo>
                <a:cubicBezTo>
                  <a:pt x="5251445" y="4282005"/>
                  <a:pt x="5251445" y="4282005"/>
                  <a:pt x="5251445" y="4282005"/>
                </a:cubicBezTo>
                <a:cubicBezTo>
                  <a:pt x="5252407" y="4286509"/>
                  <a:pt x="5232773" y="4304833"/>
                  <a:pt x="5238240" y="4308374"/>
                </a:cubicBezTo>
                <a:cubicBezTo>
                  <a:pt x="5269153" y="4254673"/>
                  <a:pt x="5312618" y="4193582"/>
                  <a:pt x="5347073" y="4134414"/>
                </a:cubicBezTo>
                <a:cubicBezTo>
                  <a:pt x="5350615" y="4128948"/>
                  <a:pt x="5353195" y="4118977"/>
                  <a:pt x="5356737" y="4113510"/>
                </a:cubicBezTo>
                <a:cubicBezTo>
                  <a:pt x="5355775" y="4109007"/>
                  <a:pt x="5356737" y="4113510"/>
                  <a:pt x="5360278" y="4108045"/>
                </a:cubicBezTo>
                <a:cubicBezTo>
                  <a:pt x="5387651" y="4059810"/>
                  <a:pt x="5416641" y="3997101"/>
                  <a:pt x="5440163" y="3930850"/>
                </a:cubicBezTo>
                <a:cubicBezTo>
                  <a:pt x="5443705" y="3925383"/>
                  <a:pt x="5448209" y="3924421"/>
                  <a:pt x="5447247" y="3919918"/>
                </a:cubicBezTo>
                <a:cubicBezTo>
                  <a:pt x="5448209" y="3924421"/>
                  <a:pt x="5449172" y="3928925"/>
                  <a:pt x="5441125" y="3935354"/>
                </a:cubicBezTo>
                <a:cubicBezTo>
                  <a:pt x="5445630" y="3934392"/>
                  <a:pt x="5446592" y="3938895"/>
                  <a:pt x="5443050" y="3944362"/>
                </a:cubicBezTo>
                <a:cubicBezTo>
                  <a:pt x="5437584" y="3940820"/>
                  <a:pt x="5436929" y="3959799"/>
                  <a:pt x="5437891" y="3964303"/>
                </a:cubicBezTo>
                <a:cubicBezTo>
                  <a:pt x="5437891" y="3964303"/>
                  <a:pt x="5433387" y="3965265"/>
                  <a:pt x="5434349" y="3969770"/>
                </a:cubicBezTo>
                <a:cubicBezTo>
                  <a:pt x="5434349" y="3969770"/>
                  <a:pt x="5435311" y="3974273"/>
                  <a:pt x="5435311" y="3974273"/>
                </a:cubicBezTo>
                <a:cubicBezTo>
                  <a:pt x="5433694" y="3988747"/>
                  <a:pt x="5422414" y="4024125"/>
                  <a:pt x="5425955" y="4018659"/>
                </a:cubicBezTo>
                <a:cubicBezTo>
                  <a:pt x="5424993" y="4014155"/>
                  <a:pt x="5429498" y="4013193"/>
                  <a:pt x="5428535" y="4008688"/>
                </a:cubicBezTo>
                <a:cubicBezTo>
                  <a:pt x="5429498" y="4013193"/>
                  <a:pt x="5430460" y="4017697"/>
                  <a:pt x="5430460" y="4017697"/>
                </a:cubicBezTo>
                <a:cubicBezTo>
                  <a:pt x="5430460" y="4017697"/>
                  <a:pt x="5434964" y="4016735"/>
                  <a:pt x="5438505" y="4011268"/>
                </a:cubicBezTo>
                <a:cubicBezTo>
                  <a:pt x="5438505" y="4011268"/>
                  <a:pt x="5438505" y="4011268"/>
                  <a:pt x="5439468" y="4015773"/>
                </a:cubicBezTo>
                <a:cubicBezTo>
                  <a:pt x="5439468" y="4015773"/>
                  <a:pt x="5434964" y="4016735"/>
                  <a:pt x="5435926" y="4021238"/>
                </a:cubicBezTo>
                <a:cubicBezTo>
                  <a:pt x="5435926" y="4021238"/>
                  <a:pt x="5435926" y="4021238"/>
                  <a:pt x="5436889" y="4025742"/>
                </a:cubicBezTo>
                <a:cubicBezTo>
                  <a:pt x="5430767" y="4041179"/>
                  <a:pt x="5428188" y="4051149"/>
                  <a:pt x="5429150" y="4055653"/>
                </a:cubicBezTo>
                <a:cubicBezTo>
                  <a:pt x="5430112" y="4060158"/>
                  <a:pt x="5430112" y="4060158"/>
                  <a:pt x="5430112" y="4060158"/>
                </a:cubicBezTo>
                <a:cubicBezTo>
                  <a:pt x="5430112" y="4060158"/>
                  <a:pt x="5430112" y="4060158"/>
                  <a:pt x="5433654" y="4054691"/>
                </a:cubicBezTo>
                <a:cubicBezTo>
                  <a:pt x="5430112" y="4060158"/>
                  <a:pt x="5434616" y="4059196"/>
                  <a:pt x="5438158" y="4053729"/>
                </a:cubicBezTo>
                <a:cubicBezTo>
                  <a:pt x="5422373" y="4090069"/>
                  <a:pt x="5418177" y="4114514"/>
                  <a:pt x="5410438" y="4144425"/>
                </a:cubicBezTo>
                <a:cubicBezTo>
                  <a:pt x="5401737" y="4169832"/>
                  <a:pt x="5393036" y="4195239"/>
                  <a:pt x="5377252" y="4231578"/>
                </a:cubicBezTo>
                <a:cubicBezTo>
                  <a:pt x="5380794" y="4226112"/>
                  <a:pt x="5381756" y="4230616"/>
                  <a:pt x="5378214" y="4236082"/>
                </a:cubicBezTo>
                <a:cubicBezTo>
                  <a:pt x="5378214" y="4236082"/>
                  <a:pt x="5378214" y="4236082"/>
                  <a:pt x="5373710" y="4237045"/>
                </a:cubicBezTo>
                <a:cubicBezTo>
                  <a:pt x="5373710" y="4237045"/>
                  <a:pt x="5374672" y="4241549"/>
                  <a:pt x="5374672" y="4241549"/>
                </a:cubicBezTo>
                <a:cubicBezTo>
                  <a:pt x="5371130" y="4247016"/>
                  <a:pt x="5371130" y="4247016"/>
                  <a:pt x="5371130" y="4247016"/>
                </a:cubicBezTo>
                <a:cubicBezTo>
                  <a:pt x="5365009" y="4262452"/>
                  <a:pt x="5365009" y="4262452"/>
                  <a:pt x="5365009" y="4262452"/>
                </a:cubicBezTo>
                <a:cubicBezTo>
                  <a:pt x="5369513" y="4261490"/>
                  <a:pt x="5365971" y="4266956"/>
                  <a:pt x="5366934" y="4271460"/>
                </a:cubicBezTo>
                <a:cubicBezTo>
                  <a:pt x="5374017" y="4260528"/>
                  <a:pt x="5369513" y="4261490"/>
                  <a:pt x="5372092" y="4251519"/>
                </a:cubicBezTo>
                <a:cubicBezTo>
                  <a:pt x="5372092" y="4251519"/>
                  <a:pt x="5376597" y="4250557"/>
                  <a:pt x="5376597" y="4250557"/>
                </a:cubicBezTo>
                <a:cubicBezTo>
                  <a:pt x="5376597" y="4250557"/>
                  <a:pt x="5376597" y="4250557"/>
                  <a:pt x="5377559" y="4255061"/>
                </a:cubicBezTo>
                <a:cubicBezTo>
                  <a:pt x="5382063" y="4254099"/>
                  <a:pt x="5381101" y="4249594"/>
                  <a:pt x="5381101" y="4249594"/>
                </a:cubicBezTo>
                <a:cubicBezTo>
                  <a:pt x="5381101" y="4249594"/>
                  <a:pt x="5380139" y="4245091"/>
                  <a:pt x="5380139" y="4245091"/>
                </a:cubicBezTo>
                <a:cubicBezTo>
                  <a:pt x="5383681" y="4239624"/>
                  <a:pt x="5383681" y="4239624"/>
                  <a:pt x="5383681" y="4239624"/>
                </a:cubicBezTo>
                <a:cubicBezTo>
                  <a:pt x="5387222" y="4234158"/>
                  <a:pt x="5384335" y="4220646"/>
                  <a:pt x="5389802" y="4224188"/>
                </a:cubicBezTo>
                <a:cubicBezTo>
                  <a:pt x="5397847" y="4217759"/>
                  <a:pt x="5384335" y="4220646"/>
                  <a:pt x="5387877" y="4215179"/>
                </a:cubicBezTo>
                <a:cubicBezTo>
                  <a:pt x="5391419" y="4209714"/>
                  <a:pt x="5392381" y="4214217"/>
                  <a:pt x="5396885" y="4213255"/>
                </a:cubicBezTo>
                <a:cubicBezTo>
                  <a:pt x="5399465" y="4203285"/>
                  <a:pt x="5403662" y="4178840"/>
                  <a:pt x="5403662" y="4178840"/>
                </a:cubicBezTo>
                <a:cubicBezTo>
                  <a:pt x="5408821" y="4158899"/>
                  <a:pt x="5425568" y="4127064"/>
                  <a:pt x="5428147" y="4117093"/>
                </a:cubicBezTo>
                <a:cubicBezTo>
                  <a:pt x="5431689" y="4111627"/>
                  <a:pt x="5428147" y="4117093"/>
                  <a:pt x="5423643" y="4118055"/>
                </a:cubicBezTo>
                <a:cubicBezTo>
                  <a:pt x="5428147" y="4117093"/>
                  <a:pt x="5430726" y="4107123"/>
                  <a:pt x="5430726" y="4107123"/>
                </a:cubicBezTo>
                <a:cubicBezTo>
                  <a:pt x="5430726" y="4107123"/>
                  <a:pt x="5428802" y="4098114"/>
                  <a:pt x="5428802" y="4098114"/>
                </a:cubicBezTo>
                <a:cubicBezTo>
                  <a:pt x="5432344" y="4092649"/>
                  <a:pt x="5434269" y="4101656"/>
                  <a:pt x="5433306" y="4097152"/>
                </a:cubicBezTo>
                <a:cubicBezTo>
                  <a:pt x="5441352" y="4090724"/>
                  <a:pt x="5430419" y="4083640"/>
                  <a:pt x="5440389" y="4086220"/>
                </a:cubicBezTo>
                <a:cubicBezTo>
                  <a:pt x="5441045" y="4067241"/>
                  <a:pt x="5446859" y="4028322"/>
                  <a:pt x="5458446" y="4016427"/>
                </a:cubicBezTo>
                <a:cubicBezTo>
                  <a:pt x="5459408" y="4020931"/>
                  <a:pt x="5454905" y="4021893"/>
                  <a:pt x="5449438" y="4018351"/>
                </a:cubicBezTo>
                <a:cubicBezTo>
                  <a:pt x="5465222" y="3982012"/>
                  <a:pt x="5481663" y="3926694"/>
                  <a:pt x="5482318" y="3907715"/>
                </a:cubicBezTo>
                <a:cubicBezTo>
                  <a:pt x="5484897" y="3897745"/>
                  <a:pt x="5510344" y="3840502"/>
                  <a:pt x="5505533" y="3817982"/>
                </a:cubicBezTo>
                <a:cubicBezTo>
                  <a:pt x="5508113" y="3808011"/>
                  <a:pt x="5505533" y="3817982"/>
                  <a:pt x="5510038" y="3817020"/>
                </a:cubicBezTo>
                <a:cubicBezTo>
                  <a:pt x="5507151" y="3803507"/>
                  <a:pt x="5519393" y="3772634"/>
                  <a:pt x="5525514" y="3757197"/>
                </a:cubicBezTo>
                <a:cubicBezTo>
                  <a:pt x="5525514" y="3757197"/>
                  <a:pt x="5522935" y="3767168"/>
                  <a:pt x="5528401" y="3770709"/>
                </a:cubicBezTo>
                <a:cubicBezTo>
                  <a:pt x="5530674" y="3737256"/>
                  <a:pt x="5528094" y="3747227"/>
                  <a:pt x="5520048" y="3753656"/>
                </a:cubicBezTo>
                <a:cubicBezTo>
                  <a:pt x="5530366" y="3713774"/>
                  <a:pt x="5529404" y="3709270"/>
                  <a:pt x="5543571" y="3687405"/>
                </a:cubicBezTo>
                <a:cubicBezTo>
                  <a:pt x="5543571" y="3687405"/>
                  <a:pt x="5547113" y="3681939"/>
                  <a:pt x="5547113" y="3681939"/>
                </a:cubicBezTo>
                <a:cubicBezTo>
                  <a:pt x="5547113" y="3681939"/>
                  <a:pt x="5547113" y="3681939"/>
                  <a:pt x="5546151" y="3677434"/>
                </a:cubicBezTo>
                <a:cubicBezTo>
                  <a:pt x="5546151" y="3677434"/>
                  <a:pt x="5541647" y="3678397"/>
                  <a:pt x="5541647" y="3678397"/>
                </a:cubicBezTo>
                <a:cubicBezTo>
                  <a:pt x="5541647" y="3678397"/>
                  <a:pt x="5540684" y="3673892"/>
                  <a:pt x="5544226" y="3668427"/>
                </a:cubicBezTo>
                <a:cubicBezTo>
                  <a:pt x="5544226" y="3668427"/>
                  <a:pt x="5544226" y="3668427"/>
                  <a:pt x="5545189" y="3672930"/>
                </a:cubicBezTo>
                <a:cubicBezTo>
                  <a:pt x="5545189" y="3672930"/>
                  <a:pt x="5545189" y="3672930"/>
                  <a:pt x="5549693" y="3671968"/>
                </a:cubicBezTo>
                <a:cubicBezTo>
                  <a:pt x="5548731" y="3667464"/>
                  <a:pt x="5548731" y="3667464"/>
                  <a:pt x="5547768" y="3662960"/>
                </a:cubicBezTo>
                <a:cubicBezTo>
                  <a:pt x="5551310" y="3657493"/>
                  <a:pt x="5551310" y="3657493"/>
                  <a:pt x="5551310" y="3657493"/>
                </a:cubicBezTo>
                <a:cubicBezTo>
                  <a:pt x="5554852" y="3652028"/>
                  <a:pt x="5559049" y="3627582"/>
                  <a:pt x="5548423" y="3643981"/>
                </a:cubicBezTo>
                <a:cubicBezTo>
                  <a:pt x="5551965" y="3638516"/>
                  <a:pt x="5551965" y="3638516"/>
                  <a:pt x="5551003" y="3634011"/>
                </a:cubicBezTo>
                <a:cubicBezTo>
                  <a:pt x="5551003" y="3634011"/>
                  <a:pt x="5546498" y="3634974"/>
                  <a:pt x="5547461" y="3639478"/>
                </a:cubicBezTo>
                <a:cubicBezTo>
                  <a:pt x="5547461" y="3639478"/>
                  <a:pt x="5542957" y="3640440"/>
                  <a:pt x="5543919" y="3644943"/>
                </a:cubicBezTo>
                <a:cubicBezTo>
                  <a:pt x="5542957" y="3640440"/>
                  <a:pt x="5541995" y="3635936"/>
                  <a:pt x="5541995" y="3635936"/>
                </a:cubicBezTo>
                <a:cubicBezTo>
                  <a:pt x="5545536" y="3630469"/>
                  <a:pt x="5548116" y="3620499"/>
                  <a:pt x="5549733" y="3606025"/>
                </a:cubicBezTo>
                <a:cubicBezTo>
                  <a:pt x="5554892" y="3586084"/>
                  <a:pt x="5560052" y="3566143"/>
                  <a:pt x="5561668" y="3551669"/>
                </a:cubicBezTo>
                <a:cubicBezTo>
                  <a:pt x="5560706" y="3547164"/>
                  <a:pt x="5565210" y="3546202"/>
                  <a:pt x="5565210" y="3546202"/>
                </a:cubicBezTo>
                <a:cubicBezTo>
                  <a:pt x="5565210" y="3546202"/>
                  <a:pt x="5564248" y="3541699"/>
                  <a:pt x="5564248" y="3541699"/>
                </a:cubicBezTo>
                <a:cubicBezTo>
                  <a:pt x="5562323" y="3532690"/>
                  <a:pt x="5564903" y="3522720"/>
                  <a:pt x="5568445" y="3517253"/>
                </a:cubicBezTo>
                <a:cubicBezTo>
                  <a:pt x="5567483" y="3512750"/>
                  <a:pt x="5570062" y="3502779"/>
                  <a:pt x="5569100" y="3498276"/>
                </a:cubicBezTo>
                <a:cubicBezTo>
                  <a:pt x="5571679" y="3488305"/>
                  <a:pt x="5577801" y="3472868"/>
                  <a:pt x="5580380" y="3462898"/>
                </a:cubicBezTo>
                <a:cubicBezTo>
                  <a:pt x="5584885" y="3461936"/>
                  <a:pt x="5584885" y="3461936"/>
                  <a:pt x="5584885" y="3461936"/>
                </a:cubicBezTo>
                <a:cubicBezTo>
                  <a:pt x="5583922" y="3457431"/>
                  <a:pt x="5583922" y="3457431"/>
                  <a:pt x="5582960" y="3452927"/>
                </a:cubicBezTo>
                <a:cubicBezTo>
                  <a:pt x="5586502" y="3447461"/>
                  <a:pt x="5581998" y="3448424"/>
                  <a:pt x="5581998" y="3448424"/>
                </a:cubicBezTo>
                <a:cubicBezTo>
                  <a:pt x="5578456" y="3453889"/>
                  <a:pt x="5578456" y="3453889"/>
                  <a:pt x="5578456" y="3453889"/>
                </a:cubicBezTo>
                <a:cubicBezTo>
                  <a:pt x="5581035" y="3443919"/>
                  <a:pt x="5591661" y="3427520"/>
                  <a:pt x="5585232" y="3419474"/>
                </a:cubicBezTo>
                <a:cubicBezTo>
                  <a:pt x="5589736" y="3418512"/>
                  <a:pt x="5589736" y="3418512"/>
                  <a:pt x="5588774" y="3414008"/>
                </a:cubicBezTo>
                <a:cubicBezTo>
                  <a:pt x="5592316" y="3408542"/>
                  <a:pt x="5587812" y="3409504"/>
                  <a:pt x="5587812" y="3409504"/>
                </a:cubicBezTo>
                <a:cubicBezTo>
                  <a:pt x="5593934" y="3394067"/>
                  <a:pt x="5582038" y="3382480"/>
                  <a:pt x="5590084" y="3376051"/>
                </a:cubicBezTo>
                <a:cubicBezTo>
                  <a:pt x="5591047" y="3380555"/>
                  <a:pt x="5591047" y="3380555"/>
                  <a:pt x="5591047" y="3380555"/>
                </a:cubicBezTo>
                <a:cubicBezTo>
                  <a:pt x="5588467" y="3390525"/>
                  <a:pt x="5589429" y="3395030"/>
                  <a:pt x="5593934" y="3394067"/>
                </a:cubicBezTo>
                <a:cubicBezTo>
                  <a:pt x="5593934" y="3394067"/>
                  <a:pt x="5597475" y="3388601"/>
                  <a:pt x="5596512" y="3384097"/>
                </a:cubicBezTo>
                <a:cubicBezTo>
                  <a:pt x="5600054" y="3378631"/>
                  <a:pt x="5600054" y="3378631"/>
                  <a:pt x="5600054" y="3378631"/>
                </a:cubicBezTo>
                <a:cubicBezTo>
                  <a:pt x="5609062" y="3376706"/>
                  <a:pt x="5607446" y="3391181"/>
                  <a:pt x="5599399" y="3397610"/>
                </a:cubicBezTo>
                <a:cubicBezTo>
                  <a:pt x="5607446" y="3391181"/>
                  <a:pt x="5607752" y="3414663"/>
                  <a:pt x="5609370" y="3400188"/>
                </a:cubicBezTo>
                <a:cubicBezTo>
                  <a:pt x="5598437" y="3393105"/>
                  <a:pt x="5624500" y="3382827"/>
                  <a:pt x="5616146" y="3365773"/>
                </a:cubicBezTo>
                <a:cubicBezTo>
                  <a:pt x="5619688" y="3360307"/>
                  <a:pt x="5619688" y="3360307"/>
                  <a:pt x="5619688" y="3360307"/>
                </a:cubicBezTo>
                <a:cubicBezTo>
                  <a:pt x="5619688" y="3360307"/>
                  <a:pt x="5618726" y="3355803"/>
                  <a:pt x="5618726" y="3355803"/>
                </a:cubicBezTo>
                <a:cubicBezTo>
                  <a:pt x="5622267" y="3350336"/>
                  <a:pt x="5617764" y="3351299"/>
                  <a:pt x="5617764" y="3351299"/>
                </a:cubicBezTo>
                <a:cubicBezTo>
                  <a:pt x="5618726" y="3355803"/>
                  <a:pt x="5614222" y="3356765"/>
                  <a:pt x="5614222" y="3356765"/>
                </a:cubicBezTo>
                <a:cubicBezTo>
                  <a:pt x="5613259" y="3352261"/>
                  <a:pt x="5615839" y="3342291"/>
                  <a:pt x="5611335" y="3343253"/>
                </a:cubicBezTo>
                <a:cubicBezTo>
                  <a:pt x="5607793" y="3348720"/>
                  <a:pt x="5610373" y="3338749"/>
                  <a:pt x="5605868" y="3339711"/>
                </a:cubicBezTo>
                <a:cubicBezTo>
                  <a:pt x="5603289" y="3349682"/>
                  <a:pt x="5604251" y="3354186"/>
                  <a:pt x="5601672" y="3364156"/>
                </a:cubicBezTo>
                <a:cubicBezTo>
                  <a:pt x="5600710" y="3359652"/>
                  <a:pt x="5600710" y="3359652"/>
                  <a:pt x="5600710" y="3359652"/>
                </a:cubicBezTo>
                <a:cubicBezTo>
                  <a:pt x="5599747" y="3355148"/>
                  <a:pt x="5598785" y="3350644"/>
                  <a:pt x="5594281" y="3351607"/>
                </a:cubicBezTo>
                <a:lnTo>
                  <a:pt x="5592057" y="3360201"/>
                </a:lnTo>
                <a:lnTo>
                  <a:pt x="5590783" y="3351765"/>
                </a:lnTo>
                <a:cubicBezTo>
                  <a:pt x="5591712" y="3345091"/>
                  <a:pt x="5593646" y="3337613"/>
                  <a:pt x="5593974" y="3328124"/>
                </a:cubicBezTo>
                <a:cubicBezTo>
                  <a:pt x="5581731" y="3358997"/>
                  <a:pt x="5588507" y="3324583"/>
                  <a:pt x="5577575" y="3317498"/>
                </a:cubicBezTo>
                <a:cubicBezTo>
                  <a:pt x="5581116" y="3312032"/>
                  <a:pt x="5583041" y="3321040"/>
                  <a:pt x="5583041" y="3321040"/>
                </a:cubicBezTo>
                <a:cubicBezTo>
                  <a:pt x="5587545" y="3320078"/>
                  <a:pt x="5587545" y="3320078"/>
                  <a:pt x="5587545" y="3320078"/>
                </a:cubicBezTo>
                <a:cubicBezTo>
                  <a:pt x="5588507" y="3324583"/>
                  <a:pt x="5588507" y="3324583"/>
                  <a:pt x="5592049" y="3319116"/>
                </a:cubicBezTo>
                <a:cubicBezTo>
                  <a:pt x="5592049" y="3319116"/>
                  <a:pt x="5591087" y="3314611"/>
                  <a:pt x="5590125" y="3310107"/>
                </a:cubicBezTo>
                <a:cubicBezTo>
                  <a:pt x="5589163" y="3305604"/>
                  <a:pt x="5589163" y="3305604"/>
                  <a:pt x="5589163" y="3305604"/>
                </a:cubicBezTo>
                <a:cubicBezTo>
                  <a:pt x="5592704" y="3300137"/>
                  <a:pt x="5598170" y="3303679"/>
                  <a:pt x="5596246" y="3294671"/>
                </a:cubicBezTo>
                <a:cubicBezTo>
                  <a:pt x="5597208" y="3299175"/>
                  <a:pt x="5597208" y="3299175"/>
                  <a:pt x="5598170" y="3303679"/>
                </a:cubicBezTo>
                <a:cubicBezTo>
                  <a:pt x="5599132" y="3308183"/>
                  <a:pt x="5603637" y="3307220"/>
                  <a:pt x="5602675" y="3302717"/>
                </a:cubicBezTo>
                <a:cubicBezTo>
                  <a:pt x="5607179" y="3301755"/>
                  <a:pt x="5606217" y="3297250"/>
                  <a:pt x="5605254" y="3292746"/>
                </a:cubicBezTo>
                <a:cubicBezTo>
                  <a:pt x="5604292" y="3288243"/>
                  <a:pt x="5604292" y="3288243"/>
                  <a:pt x="5603330" y="3283738"/>
                </a:cubicBezTo>
                <a:cubicBezTo>
                  <a:pt x="5601405" y="3274731"/>
                  <a:pt x="5594976" y="3266684"/>
                  <a:pt x="5592397" y="3276655"/>
                </a:cubicBezTo>
                <a:cubicBezTo>
                  <a:pt x="5591434" y="3272151"/>
                  <a:pt x="5591434" y="3272151"/>
                  <a:pt x="5586930" y="3273113"/>
                </a:cubicBezTo>
                <a:cubicBezTo>
                  <a:pt x="5586930" y="3273113"/>
                  <a:pt x="5586930" y="3273113"/>
                  <a:pt x="5583389" y="3278580"/>
                </a:cubicBezTo>
                <a:cubicBezTo>
                  <a:pt x="5582427" y="3274075"/>
                  <a:pt x="5585006" y="3264105"/>
                  <a:pt x="5583081" y="3255097"/>
                </a:cubicBezTo>
                <a:cubicBezTo>
                  <a:pt x="5585006" y="3264105"/>
                  <a:pt x="5582427" y="3274075"/>
                  <a:pt x="5585968" y="3268609"/>
                </a:cubicBezTo>
                <a:cubicBezTo>
                  <a:pt x="5594014" y="3262181"/>
                  <a:pt x="5583081" y="3255097"/>
                  <a:pt x="5591127" y="3248668"/>
                </a:cubicBezTo>
                <a:cubicBezTo>
                  <a:pt x="5595632" y="3247705"/>
                  <a:pt x="5595632" y="3247705"/>
                  <a:pt x="5595632" y="3247705"/>
                </a:cubicBezTo>
                <a:cubicBezTo>
                  <a:pt x="5595632" y="3247705"/>
                  <a:pt x="5595632" y="3247705"/>
                  <a:pt x="5594669" y="3243202"/>
                </a:cubicBezTo>
                <a:cubicBezTo>
                  <a:pt x="5594669" y="3243202"/>
                  <a:pt x="5594669" y="3243202"/>
                  <a:pt x="5593707" y="3238698"/>
                </a:cubicBezTo>
                <a:cubicBezTo>
                  <a:pt x="5589203" y="3239660"/>
                  <a:pt x="5589203" y="3239660"/>
                  <a:pt x="5589203" y="3239660"/>
                </a:cubicBezTo>
                <a:cubicBezTo>
                  <a:pt x="5592745" y="3234193"/>
                  <a:pt x="5592745" y="3234193"/>
                  <a:pt x="5596286" y="3228728"/>
                </a:cubicBezTo>
                <a:cubicBezTo>
                  <a:pt x="5589858" y="3220681"/>
                  <a:pt x="5592437" y="3210711"/>
                  <a:pt x="5590512" y="3201704"/>
                </a:cubicBezTo>
                <a:cubicBezTo>
                  <a:pt x="5591475" y="3206207"/>
                  <a:pt x="5592437" y="3210711"/>
                  <a:pt x="5592437" y="3210711"/>
                </a:cubicBezTo>
                <a:cubicBezTo>
                  <a:pt x="5593092" y="3191733"/>
                  <a:pt x="5589550" y="3197199"/>
                  <a:pt x="5595672" y="3181763"/>
                </a:cubicBezTo>
                <a:cubicBezTo>
                  <a:pt x="5596634" y="3186266"/>
                  <a:pt x="5601139" y="3185304"/>
                  <a:pt x="5601139" y="3185304"/>
                </a:cubicBezTo>
                <a:cubicBezTo>
                  <a:pt x="5601139" y="3185304"/>
                  <a:pt x="5600176" y="3180800"/>
                  <a:pt x="5600176" y="3180800"/>
                </a:cubicBezTo>
                <a:cubicBezTo>
                  <a:pt x="5604680" y="3179838"/>
                  <a:pt x="5604680" y="3179838"/>
                  <a:pt x="5604680" y="3179838"/>
                </a:cubicBezTo>
                <a:cubicBezTo>
                  <a:pt x="5601446" y="3208787"/>
                  <a:pt x="5605642" y="3184342"/>
                  <a:pt x="5610146" y="3183379"/>
                </a:cubicBezTo>
                <a:cubicBezTo>
                  <a:pt x="5608529" y="3197855"/>
                  <a:pt x="5606912" y="3212329"/>
                  <a:pt x="5609799" y="3225841"/>
                </a:cubicBezTo>
                <a:cubicBezTo>
                  <a:pt x="5605295" y="3226803"/>
                  <a:pt x="5605295" y="3226803"/>
                  <a:pt x="5605295" y="3226803"/>
                </a:cubicBezTo>
                <a:cubicBezTo>
                  <a:pt x="5602715" y="3236773"/>
                  <a:pt x="5603677" y="3241278"/>
                  <a:pt x="5604639" y="3245781"/>
                </a:cubicBezTo>
                <a:cubicBezTo>
                  <a:pt x="5607219" y="3235811"/>
                  <a:pt x="5606257" y="3231307"/>
                  <a:pt x="5610761" y="3230344"/>
                </a:cubicBezTo>
                <a:cubicBezTo>
                  <a:pt x="5609144" y="3244819"/>
                  <a:pt x="5613648" y="3243856"/>
                  <a:pt x="5611068" y="3253827"/>
                </a:cubicBezTo>
                <a:cubicBezTo>
                  <a:pt x="5611068" y="3253827"/>
                  <a:pt x="5612031" y="3258332"/>
                  <a:pt x="5607526" y="3259294"/>
                </a:cubicBezTo>
                <a:cubicBezTo>
                  <a:pt x="5608488" y="3263797"/>
                  <a:pt x="5608488" y="3263797"/>
                  <a:pt x="5608488" y="3263797"/>
                </a:cubicBezTo>
                <a:cubicBezTo>
                  <a:pt x="5609451" y="3268302"/>
                  <a:pt x="5610413" y="3272806"/>
                  <a:pt x="5613955" y="3267339"/>
                </a:cubicBezTo>
                <a:cubicBezTo>
                  <a:pt x="5617497" y="3261873"/>
                  <a:pt x="5617497" y="3261873"/>
                  <a:pt x="5617497" y="3261873"/>
                </a:cubicBezTo>
                <a:cubicBezTo>
                  <a:pt x="5622000" y="3260911"/>
                  <a:pt x="5621038" y="3256407"/>
                  <a:pt x="5620076" y="3251903"/>
                </a:cubicBezTo>
                <a:cubicBezTo>
                  <a:pt x="5619114" y="3247399"/>
                  <a:pt x="5619114" y="3247399"/>
                  <a:pt x="5619114" y="3247399"/>
                </a:cubicBezTo>
                <a:cubicBezTo>
                  <a:pt x="5614610" y="3248361"/>
                  <a:pt x="5614610" y="3248361"/>
                  <a:pt x="5614610" y="3248361"/>
                </a:cubicBezTo>
                <a:cubicBezTo>
                  <a:pt x="5611724" y="3234849"/>
                  <a:pt x="5618500" y="3200433"/>
                  <a:pt x="5614651" y="3182417"/>
                </a:cubicBezTo>
                <a:cubicBezTo>
                  <a:pt x="5618192" y="3176951"/>
                  <a:pt x="5618192" y="3176951"/>
                  <a:pt x="5618192" y="3176951"/>
                </a:cubicBezTo>
                <a:cubicBezTo>
                  <a:pt x="5618192" y="3176951"/>
                  <a:pt x="5618192" y="3176951"/>
                  <a:pt x="5617229" y="3172447"/>
                </a:cubicBezTo>
                <a:cubicBezTo>
                  <a:pt x="5617229" y="3172447"/>
                  <a:pt x="5616267" y="3167943"/>
                  <a:pt x="5616267" y="3167943"/>
                </a:cubicBezTo>
                <a:cubicBezTo>
                  <a:pt x="5614343" y="3158935"/>
                  <a:pt x="5615960" y="3144461"/>
                  <a:pt x="5619502" y="3138994"/>
                </a:cubicBezTo>
                <a:cubicBezTo>
                  <a:pt x="5614998" y="3139956"/>
                  <a:pt x="5614998" y="3139956"/>
                  <a:pt x="5614998" y="3139956"/>
                </a:cubicBezTo>
                <a:cubicBezTo>
                  <a:pt x="5618540" y="3134491"/>
                  <a:pt x="5618540" y="3134491"/>
                  <a:pt x="5618540" y="3134491"/>
                </a:cubicBezTo>
                <a:cubicBezTo>
                  <a:pt x="5618540" y="3134491"/>
                  <a:pt x="5622082" y="3129024"/>
                  <a:pt x="5621120" y="3124519"/>
                </a:cubicBezTo>
                <a:cubicBezTo>
                  <a:pt x="5621120" y="3124519"/>
                  <a:pt x="5620158" y="3120015"/>
                  <a:pt x="5615653" y="3120977"/>
                </a:cubicBezTo>
                <a:cubicBezTo>
                  <a:pt x="5610535" y="3074976"/>
                  <a:pt x="5619236" y="3049568"/>
                  <a:pt x="5607995" y="3019002"/>
                </a:cubicBezTo>
                <a:cubicBezTo>
                  <a:pt x="5612500" y="3018040"/>
                  <a:pt x="5611538" y="3013536"/>
                  <a:pt x="5610575" y="3009032"/>
                </a:cubicBezTo>
                <a:cubicBezTo>
                  <a:pt x="5610575" y="3009032"/>
                  <a:pt x="5609613" y="3004527"/>
                  <a:pt x="5609613" y="3004527"/>
                </a:cubicBezTo>
                <a:cubicBezTo>
                  <a:pt x="5605109" y="3005490"/>
                  <a:pt x="5605109" y="3005490"/>
                  <a:pt x="5605109" y="3005490"/>
                </a:cubicBezTo>
                <a:cubicBezTo>
                  <a:pt x="5613154" y="2999061"/>
                  <a:pt x="5610267" y="2985549"/>
                  <a:pt x="5608343" y="2976541"/>
                </a:cubicBezTo>
                <a:cubicBezTo>
                  <a:pt x="5608343" y="2976541"/>
                  <a:pt x="5607380" y="2972037"/>
                  <a:pt x="5607380" y="2972037"/>
                </a:cubicBezTo>
                <a:cubicBezTo>
                  <a:pt x="5610923" y="2966571"/>
                  <a:pt x="5610923" y="2966571"/>
                  <a:pt x="5605456" y="2963029"/>
                </a:cubicBezTo>
                <a:cubicBezTo>
                  <a:pt x="5604494" y="2958525"/>
                  <a:pt x="5604494" y="2958525"/>
                  <a:pt x="5604494" y="2958525"/>
                </a:cubicBezTo>
                <a:cubicBezTo>
                  <a:pt x="5604494" y="2958525"/>
                  <a:pt x="5608998" y="2957562"/>
                  <a:pt x="5608036" y="2953059"/>
                </a:cubicBezTo>
                <a:cubicBezTo>
                  <a:pt x="5608036" y="2953059"/>
                  <a:pt x="5608036" y="2953059"/>
                  <a:pt x="5607073" y="2948555"/>
                </a:cubicBezTo>
                <a:cubicBezTo>
                  <a:pt x="5600644" y="2940508"/>
                  <a:pt x="5610309" y="2919606"/>
                  <a:pt x="5601300" y="2921531"/>
                </a:cubicBezTo>
                <a:cubicBezTo>
                  <a:pt x="5601300" y="2921531"/>
                  <a:pt x="5601300" y="2921531"/>
                  <a:pt x="5600338" y="2917026"/>
                </a:cubicBezTo>
                <a:cubicBezTo>
                  <a:pt x="5599375" y="2912522"/>
                  <a:pt x="5598413" y="2908019"/>
                  <a:pt x="5598413" y="2908019"/>
                </a:cubicBezTo>
                <a:cubicBezTo>
                  <a:pt x="5598413" y="2908019"/>
                  <a:pt x="5597451" y="2903514"/>
                  <a:pt x="5597451" y="2903514"/>
                </a:cubicBezTo>
                <a:cubicBezTo>
                  <a:pt x="5605497" y="2897085"/>
                  <a:pt x="5592639" y="2880993"/>
                  <a:pt x="5590715" y="2871986"/>
                </a:cubicBezTo>
                <a:cubicBezTo>
                  <a:pt x="5587828" y="2858474"/>
                  <a:pt x="5598761" y="2865557"/>
                  <a:pt x="5595874" y="2852045"/>
                </a:cubicBezTo>
                <a:cubicBezTo>
                  <a:pt x="5595874" y="2852045"/>
                  <a:pt x="5594912" y="2847541"/>
                  <a:pt x="5599416" y="2846579"/>
                </a:cubicBezTo>
                <a:cubicBezTo>
                  <a:pt x="5599416" y="2846579"/>
                  <a:pt x="5598453" y="2842075"/>
                  <a:pt x="5598453" y="2842075"/>
                </a:cubicBezTo>
                <a:cubicBezTo>
                  <a:pt x="5597491" y="2837570"/>
                  <a:pt x="5597491" y="2837570"/>
                  <a:pt x="5593950" y="2843037"/>
                </a:cubicBezTo>
                <a:cubicBezTo>
                  <a:pt x="5593950" y="2843037"/>
                  <a:pt x="5593950" y="2843037"/>
                  <a:pt x="5594912" y="2847541"/>
                </a:cubicBezTo>
                <a:cubicBezTo>
                  <a:pt x="5588483" y="2839495"/>
                  <a:pt x="5591063" y="2829525"/>
                  <a:pt x="5586559" y="2830487"/>
                </a:cubicBezTo>
                <a:cubicBezTo>
                  <a:pt x="5588176" y="2816013"/>
                  <a:pt x="5591063" y="2829525"/>
                  <a:pt x="5595567" y="2828563"/>
                </a:cubicBezTo>
                <a:lnTo>
                  <a:pt x="5600701" y="2831889"/>
                </a:lnTo>
                <a:lnTo>
                  <a:pt x="5604441" y="2857353"/>
                </a:lnTo>
                <a:cubicBezTo>
                  <a:pt x="5609265" y="2883035"/>
                  <a:pt x="5615227" y="2898539"/>
                  <a:pt x="5620278" y="2922185"/>
                </a:cubicBezTo>
                <a:cubicBezTo>
                  <a:pt x="5620278" y="2922185"/>
                  <a:pt x="5615774" y="2923147"/>
                  <a:pt x="5616736" y="2927652"/>
                </a:cubicBezTo>
                <a:cubicBezTo>
                  <a:pt x="5616736" y="2927652"/>
                  <a:pt x="5617699" y="2932156"/>
                  <a:pt x="5617699" y="2932156"/>
                </a:cubicBezTo>
                <a:cubicBezTo>
                  <a:pt x="5620586" y="2945668"/>
                  <a:pt x="5621548" y="2950172"/>
                  <a:pt x="5627014" y="2953713"/>
                </a:cubicBezTo>
                <a:cubicBezTo>
                  <a:pt x="5623165" y="2935697"/>
                  <a:pt x="5623165" y="2935697"/>
                  <a:pt x="5623165" y="2935697"/>
                </a:cubicBezTo>
                <a:cubicBezTo>
                  <a:pt x="5623165" y="2935697"/>
                  <a:pt x="5624128" y="2940201"/>
                  <a:pt x="5628632" y="2939239"/>
                </a:cubicBezTo>
                <a:cubicBezTo>
                  <a:pt x="5628632" y="2939239"/>
                  <a:pt x="5627670" y="2934735"/>
                  <a:pt x="5627670" y="2934735"/>
                </a:cubicBezTo>
                <a:cubicBezTo>
                  <a:pt x="5626707" y="2930231"/>
                  <a:pt x="5626707" y="2930231"/>
                  <a:pt x="5626707" y="2930231"/>
                </a:cubicBezTo>
                <a:cubicBezTo>
                  <a:pt x="5625745" y="2925727"/>
                  <a:pt x="5625745" y="2925727"/>
                  <a:pt x="5625745" y="2925727"/>
                </a:cubicBezTo>
                <a:cubicBezTo>
                  <a:pt x="5632828" y="2914795"/>
                  <a:pt x="5640875" y="2908366"/>
                  <a:pt x="5638642" y="2875875"/>
                </a:cubicBezTo>
                <a:cubicBezTo>
                  <a:pt x="5651847" y="2849506"/>
                  <a:pt x="5655738" y="2801579"/>
                  <a:pt x="5658009" y="2768126"/>
                </a:cubicBezTo>
                <a:cubicBezTo>
                  <a:pt x="5657046" y="2763622"/>
                  <a:pt x="5661551" y="2762659"/>
                  <a:pt x="5661551" y="2762659"/>
                </a:cubicBezTo>
                <a:cubicBezTo>
                  <a:pt x="5661551" y="2762659"/>
                  <a:pt x="5666055" y="2761697"/>
                  <a:pt x="5665093" y="2757194"/>
                </a:cubicBezTo>
                <a:cubicBezTo>
                  <a:pt x="5665093" y="2757194"/>
                  <a:pt x="5666055" y="2761697"/>
                  <a:pt x="5670559" y="2760735"/>
                </a:cubicBezTo>
                <a:cubicBezTo>
                  <a:pt x="5668635" y="2751727"/>
                  <a:pt x="5667672" y="2747222"/>
                  <a:pt x="5667672" y="2747222"/>
                </a:cubicBezTo>
                <a:cubicBezTo>
                  <a:pt x="5670908" y="2718274"/>
                  <a:pt x="5667713" y="2681279"/>
                  <a:pt x="5667406" y="2657797"/>
                </a:cubicBezTo>
                <a:cubicBezTo>
                  <a:pt x="5670947" y="2652330"/>
                  <a:pt x="5672872" y="2661339"/>
                  <a:pt x="5673834" y="2665842"/>
                </a:cubicBezTo>
                <a:cubicBezTo>
                  <a:pt x="5675451" y="2651368"/>
                  <a:pt x="5672913" y="2595395"/>
                  <a:pt x="5689312" y="2606020"/>
                </a:cubicBezTo>
                <a:cubicBezTo>
                  <a:pt x="5691236" y="2615028"/>
                  <a:pt x="5691236" y="2615028"/>
                  <a:pt x="5691236" y="2615028"/>
                </a:cubicBezTo>
                <a:cubicBezTo>
                  <a:pt x="5692198" y="2619532"/>
                  <a:pt x="5692198" y="2619532"/>
                  <a:pt x="5692198" y="2619532"/>
                </a:cubicBezTo>
                <a:cubicBezTo>
                  <a:pt x="5692198" y="2619532"/>
                  <a:pt x="5696702" y="2618570"/>
                  <a:pt x="5695739" y="2614066"/>
                </a:cubicBezTo>
                <a:cubicBezTo>
                  <a:pt x="5693815" y="2605058"/>
                  <a:pt x="5693815" y="2605058"/>
                  <a:pt x="5693815" y="2605058"/>
                </a:cubicBezTo>
                <a:cubicBezTo>
                  <a:pt x="5702168" y="2622112"/>
                  <a:pt x="5703438" y="2650099"/>
                  <a:pt x="5709211" y="2677123"/>
                </a:cubicBezTo>
                <a:cubicBezTo>
                  <a:pt x="5736544" y="2694832"/>
                  <a:pt x="5738201" y="2614414"/>
                  <a:pt x="5729234" y="2550395"/>
                </a:cubicBezTo>
                <a:cubicBezTo>
                  <a:pt x="5732776" y="2544928"/>
                  <a:pt x="5738243" y="2548470"/>
                  <a:pt x="5744362" y="2533034"/>
                </a:cubicBezTo>
                <a:close/>
                <a:moveTo>
                  <a:pt x="5538793" y="2562824"/>
                </a:moveTo>
                <a:cubicBezTo>
                  <a:pt x="5546491" y="2598857"/>
                  <a:pt x="5549378" y="2612369"/>
                  <a:pt x="5560618" y="2642934"/>
                </a:cubicBezTo>
                <a:cubicBezTo>
                  <a:pt x="5568664" y="2636506"/>
                  <a:pt x="5577017" y="2653560"/>
                  <a:pt x="5581828" y="2676080"/>
                </a:cubicBezTo>
                <a:cubicBezTo>
                  <a:pt x="5586639" y="2698600"/>
                  <a:pt x="5591451" y="2721120"/>
                  <a:pt x="5595955" y="2720158"/>
                </a:cubicBezTo>
                <a:cubicBezTo>
                  <a:pt x="5605271" y="2741716"/>
                  <a:pt x="5602998" y="2775169"/>
                  <a:pt x="5603306" y="2798652"/>
                </a:cubicBezTo>
                <a:cubicBezTo>
                  <a:pt x="5602344" y="2794147"/>
                  <a:pt x="5602344" y="2794147"/>
                  <a:pt x="5597839" y="2795110"/>
                </a:cubicBezTo>
                <a:cubicBezTo>
                  <a:pt x="5597839" y="2795110"/>
                  <a:pt x="5598802" y="2799614"/>
                  <a:pt x="5598802" y="2799614"/>
                </a:cubicBezTo>
                <a:cubicBezTo>
                  <a:pt x="5598146" y="2818592"/>
                  <a:pt x="5598146" y="2818592"/>
                  <a:pt x="5598146" y="2818592"/>
                </a:cubicBezTo>
                <a:cubicBezTo>
                  <a:pt x="5599109" y="2823096"/>
                  <a:pt x="5599109" y="2823096"/>
                  <a:pt x="5599109" y="2823096"/>
                </a:cubicBezTo>
                <a:lnTo>
                  <a:pt x="5594817" y="2824013"/>
                </a:lnTo>
                <a:lnTo>
                  <a:pt x="5593589" y="2816549"/>
                </a:lnTo>
                <a:cubicBezTo>
                  <a:pt x="5590231" y="2809098"/>
                  <a:pt x="5583835" y="2812230"/>
                  <a:pt x="5584327" y="2797996"/>
                </a:cubicBezTo>
                <a:cubicBezTo>
                  <a:pt x="5588831" y="2797034"/>
                  <a:pt x="5588831" y="2797034"/>
                  <a:pt x="5587868" y="2792530"/>
                </a:cubicBezTo>
                <a:cubicBezTo>
                  <a:pt x="5586906" y="2788027"/>
                  <a:pt x="5586906" y="2788027"/>
                  <a:pt x="5586906" y="2788027"/>
                </a:cubicBezTo>
                <a:cubicBezTo>
                  <a:pt x="5591411" y="2787064"/>
                  <a:pt x="5591411" y="2787064"/>
                  <a:pt x="5590448" y="2782560"/>
                </a:cubicBezTo>
                <a:cubicBezTo>
                  <a:pt x="5590448" y="2782560"/>
                  <a:pt x="5590448" y="2782560"/>
                  <a:pt x="5589486" y="2778056"/>
                </a:cubicBezTo>
                <a:cubicBezTo>
                  <a:pt x="5584982" y="2779018"/>
                  <a:pt x="5585944" y="2783522"/>
                  <a:pt x="5584982" y="2779018"/>
                </a:cubicBezTo>
                <a:cubicBezTo>
                  <a:pt x="5582095" y="2765506"/>
                  <a:pt x="5583712" y="2751031"/>
                  <a:pt x="5572780" y="2743948"/>
                </a:cubicBezTo>
                <a:cubicBezTo>
                  <a:pt x="5578246" y="2747489"/>
                  <a:pt x="5578246" y="2747489"/>
                  <a:pt x="5577284" y="2742986"/>
                </a:cubicBezTo>
                <a:cubicBezTo>
                  <a:pt x="5580826" y="2737519"/>
                  <a:pt x="5575359" y="2733977"/>
                  <a:pt x="5575359" y="2733977"/>
                </a:cubicBezTo>
                <a:cubicBezTo>
                  <a:pt x="5575359" y="2733977"/>
                  <a:pt x="5575359" y="2733977"/>
                  <a:pt x="5574397" y="2729474"/>
                </a:cubicBezTo>
                <a:cubicBezTo>
                  <a:pt x="5580519" y="2714037"/>
                  <a:pt x="5564120" y="2703411"/>
                  <a:pt x="5569278" y="2683471"/>
                </a:cubicBezTo>
                <a:cubicBezTo>
                  <a:pt x="5564774" y="2684433"/>
                  <a:pt x="5564774" y="2684433"/>
                  <a:pt x="5564774" y="2684433"/>
                </a:cubicBezTo>
                <a:cubicBezTo>
                  <a:pt x="5569278" y="2683471"/>
                  <a:pt x="5568316" y="2678967"/>
                  <a:pt x="5568316" y="2678967"/>
                </a:cubicBezTo>
                <a:cubicBezTo>
                  <a:pt x="5567354" y="2674462"/>
                  <a:pt x="5567354" y="2674462"/>
                  <a:pt x="5562849" y="2675425"/>
                </a:cubicBezTo>
                <a:cubicBezTo>
                  <a:pt x="5559963" y="2661913"/>
                  <a:pt x="5557076" y="2648401"/>
                  <a:pt x="5557076" y="2648401"/>
                </a:cubicBezTo>
                <a:cubicBezTo>
                  <a:pt x="5554189" y="2634888"/>
                  <a:pt x="5554497" y="2658371"/>
                  <a:pt x="5549686" y="2635851"/>
                </a:cubicBezTo>
                <a:cubicBezTo>
                  <a:pt x="5555151" y="2639393"/>
                  <a:pt x="5558693" y="2633926"/>
                  <a:pt x="5553227" y="2630384"/>
                </a:cubicBezTo>
                <a:cubicBezTo>
                  <a:pt x="5547761" y="2626843"/>
                  <a:pt x="5548068" y="2650325"/>
                  <a:pt x="5543257" y="2627805"/>
                </a:cubicBezTo>
                <a:cubicBezTo>
                  <a:pt x="5543257" y="2627805"/>
                  <a:pt x="5543257" y="2627805"/>
                  <a:pt x="5547761" y="2626843"/>
                </a:cubicBezTo>
                <a:cubicBezTo>
                  <a:pt x="5547761" y="2626843"/>
                  <a:pt x="5547761" y="2626843"/>
                  <a:pt x="5546799" y="2622339"/>
                </a:cubicBezTo>
                <a:cubicBezTo>
                  <a:pt x="5546799" y="2622339"/>
                  <a:pt x="5545837" y="2617834"/>
                  <a:pt x="5545837" y="2617834"/>
                </a:cubicBezTo>
                <a:cubicBezTo>
                  <a:pt x="5544874" y="2613331"/>
                  <a:pt x="5544874" y="2613331"/>
                  <a:pt x="5544874" y="2613331"/>
                </a:cubicBezTo>
                <a:cubicBezTo>
                  <a:pt x="5543912" y="2608826"/>
                  <a:pt x="5543912" y="2608826"/>
                  <a:pt x="5543912" y="2608826"/>
                </a:cubicBezTo>
                <a:cubicBezTo>
                  <a:pt x="5548415" y="2607864"/>
                  <a:pt x="5547453" y="2603360"/>
                  <a:pt x="5546491" y="2598857"/>
                </a:cubicBezTo>
                <a:cubicBezTo>
                  <a:pt x="5541988" y="2599819"/>
                  <a:pt x="5541025" y="2595314"/>
                  <a:pt x="5540063" y="2590810"/>
                </a:cubicBezTo>
                <a:cubicBezTo>
                  <a:pt x="5543604" y="2585344"/>
                  <a:pt x="5540717" y="2571832"/>
                  <a:pt x="5538793" y="2562824"/>
                </a:cubicBezTo>
                <a:close/>
                <a:moveTo>
                  <a:pt x="665421" y="3538061"/>
                </a:moveTo>
                <a:lnTo>
                  <a:pt x="668307" y="3551573"/>
                </a:lnTo>
                <a:cubicBezTo>
                  <a:pt x="668307" y="3551573"/>
                  <a:pt x="662842" y="3548032"/>
                  <a:pt x="661880" y="3543528"/>
                </a:cubicBezTo>
                <a:cubicBezTo>
                  <a:pt x="666383" y="3542566"/>
                  <a:pt x="665421" y="3538061"/>
                  <a:pt x="665421" y="3538061"/>
                </a:cubicBezTo>
                <a:close/>
                <a:moveTo>
                  <a:pt x="727864" y="3477624"/>
                </a:moveTo>
                <a:cubicBezTo>
                  <a:pt x="727864" y="3477624"/>
                  <a:pt x="728826" y="3482129"/>
                  <a:pt x="733330" y="3481166"/>
                </a:cubicBezTo>
                <a:cubicBezTo>
                  <a:pt x="728826" y="3482129"/>
                  <a:pt x="733637" y="3504648"/>
                  <a:pt x="729788" y="3486633"/>
                </a:cubicBezTo>
                <a:cubicBezTo>
                  <a:pt x="728826" y="3482129"/>
                  <a:pt x="728826" y="3482129"/>
                  <a:pt x="727864" y="3477624"/>
                </a:cubicBezTo>
                <a:close/>
                <a:moveTo>
                  <a:pt x="5425431" y="2252659"/>
                </a:moveTo>
                <a:cubicBezTo>
                  <a:pt x="5430898" y="2256200"/>
                  <a:pt x="5431860" y="2260705"/>
                  <a:pt x="5432822" y="2265209"/>
                </a:cubicBezTo>
                <a:cubicBezTo>
                  <a:pt x="5432822" y="2265209"/>
                  <a:pt x="5432822" y="2265209"/>
                  <a:pt x="5433785" y="2269713"/>
                </a:cubicBezTo>
                <a:cubicBezTo>
                  <a:pt x="5434747" y="2274217"/>
                  <a:pt x="5434747" y="2274217"/>
                  <a:pt x="5434747" y="2274217"/>
                </a:cubicBezTo>
                <a:lnTo>
                  <a:pt x="5435709" y="2278721"/>
                </a:lnTo>
                <a:cubicBezTo>
                  <a:pt x="5435709" y="2278721"/>
                  <a:pt x="5434747" y="2274217"/>
                  <a:pt x="5429280" y="2270676"/>
                </a:cubicBezTo>
                <a:cubicBezTo>
                  <a:pt x="5427356" y="2261667"/>
                  <a:pt x="5426393" y="2257163"/>
                  <a:pt x="5425431" y="2252659"/>
                </a:cubicBezTo>
                <a:close/>
                <a:moveTo>
                  <a:pt x="697152" y="3201608"/>
                </a:moveTo>
                <a:cubicBezTo>
                  <a:pt x="697152" y="3201608"/>
                  <a:pt x="701656" y="3200646"/>
                  <a:pt x="701656" y="3200646"/>
                </a:cubicBezTo>
                <a:cubicBezTo>
                  <a:pt x="702618" y="3205149"/>
                  <a:pt x="702618" y="3205149"/>
                  <a:pt x="702618" y="3205149"/>
                </a:cubicBezTo>
                <a:cubicBezTo>
                  <a:pt x="698114" y="3206112"/>
                  <a:pt x="697152" y="3201608"/>
                  <a:pt x="697152" y="3201608"/>
                </a:cubicBezTo>
                <a:close/>
                <a:moveTo>
                  <a:pt x="23704" y="3000785"/>
                </a:moveTo>
                <a:cubicBezTo>
                  <a:pt x="25950" y="3003797"/>
                  <a:pt x="25950" y="3003797"/>
                  <a:pt x="25950" y="3003797"/>
                </a:cubicBezTo>
                <a:cubicBezTo>
                  <a:pt x="25950" y="3003797"/>
                  <a:pt x="28196" y="3006809"/>
                  <a:pt x="28196" y="3006809"/>
                </a:cubicBezTo>
                <a:cubicBezTo>
                  <a:pt x="25181" y="3009057"/>
                  <a:pt x="25181" y="3009057"/>
                  <a:pt x="22935" y="3006044"/>
                </a:cubicBezTo>
                <a:cubicBezTo>
                  <a:pt x="22935" y="3006044"/>
                  <a:pt x="20690" y="3003032"/>
                  <a:pt x="23704" y="3000785"/>
                </a:cubicBezTo>
                <a:close/>
                <a:moveTo>
                  <a:pt x="5144618" y="1709820"/>
                </a:moveTo>
                <a:cubicBezTo>
                  <a:pt x="5157475" y="1725913"/>
                  <a:pt x="5165829" y="1742966"/>
                  <a:pt x="5178685" y="1759057"/>
                </a:cubicBezTo>
                <a:cubicBezTo>
                  <a:pt x="5174182" y="1760019"/>
                  <a:pt x="5174182" y="1760019"/>
                  <a:pt x="5174182" y="1760019"/>
                </a:cubicBezTo>
                <a:cubicBezTo>
                  <a:pt x="5173220" y="1755516"/>
                  <a:pt x="5166791" y="1747470"/>
                  <a:pt x="5165829" y="1742966"/>
                </a:cubicBezTo>
                <a:cubicBezTo>
                  <a:pt x="5160362" y="1739424"/>
                  <a:pt x="5153934" y="1731379"/>
                  <a:pt x="5152972" y="1726875"/>
                </a:cubicBezTo>
                <a:cubicBezTo>
                  <a:pt x="5152972" y="1726875"/>
                  <a:pt x="5147505" y="1723332"/>
                  <a:pt x="5147505" y="1723332"/>
                </a:cubicBezTo>
                <a:cubicBezTo>
                  <a:pt x="5142039" y="1719791"/>
                  <a:pt x="5142039" y="1719791"/>
                  <a:pt x="5141076" y="1715287"/>
                </a:cubicBezTo>
                <a:cubicBezTo>
                  <a:pt x="5140114" y="1710783"/>
                  <a:pt x="5140114" y="1710783"/>
                  <a:pt x="5144618" y="1709820"/>
                </a:cubicBezTo>
                <a:close/>
                <a:moveTo>
                  <a:pt x="726773" y="2634833"/>
                </a:moveTo>
                <a:cubicBezTo>
                  <a:pt x="727736" y="2639338"/>
                  <a:pt x="727736" y="2639338"/>
                  <a:pt x="727736" y="2639338"/>
                </a:cubicBezTo>
                <a:cubicBezTo>
                  <a:pt x="727736" y="2639338"/>
                  <a:pt x="723231" y="2640300"/>
                  <a:pt x="723231" y="2640300"/>
                </a:cubicBezTo>
                <a:cubicBezTo>
                  <a:pt x="726773" y="2634833"/>
                  <a:pt x="726773" y="2634833"/>
                  <a:pt x="726773" y="2634833"/>
                </a:cubicBezTo>
                <a:close/>
                <a:moveTo>
                  <a:pt x="760478" y="2435480"/>
                </a:moveTo>
                <a:lnTo>
                  <a:pt x="760347" y="2439276"/>
                </a:lnTo>
                <a:cubicBezTo>
                  <a:pt x="760347" y="2439276"/>
                  <a:pt x="760347" y="2439276"/>
                  <a:pt x="756805" y="2444741"/>
                </a:cubicBezTo>
                <a:close/>
                <a:moveTo>
                  <a:pt x="779150" y="2373847"/>
                </a:moveTo>
                <a:lnTo>
                  <a:pt x="779366" y="2373987"/>
                </a:lnTo>
                <a:lnTo>
                  <a:pt x="778898" y="2374800"/>
                </a:lnTo>
                <a:close/>
                <a:moveTo>
                  <a:pt x="82769" y="2413119"/>
                </a:moveTo>
                <a:cubicBezTo>
                  <a:pt x="66034" y="2472459"/>
                  <a:pt x="66557" y="2542367"/>
                  <a:pt x="52067" y="2604720"/>
                </a:cubicBezTo>
                <a:cubicBezTo>
                  <a:pt x="46746" y="2622747"/>
                  <a:pt x="55790" y="2616005"/>
                  <a:pt x="56497" y="2629537"/>
                </a:cubicBezTo>
                <a:cubicBezTo>
                  <a:pt x="52652" y="2655836"/>
                  <a:pt x="48099" y="2668603"/>
                  <a:pt x="43546" y="2681370"/>
                </a:cubicBezTo>
                <a:cubicBezTo>
                  <a:pt x="40470" y="2702410"/>
                  <a:pt x="47976" y="2706187"/>
                  <a:pt x="47915" y="2724979"/>
                </a:cubicBezTo>
                <a:cubicBezTo>
                  <a:pt x="42593" y="2743006"/>
                  <a:pt x="37271" y="2761032"/>
                  <a:pt x="31949" y="2779060"/>
                </a:cubicBezTo>
                <a:cubicBezTo>
                  <a:pt x="31949" y="2779060"/>
                  <a:pt x="31949" y="2779060"/>
                  <a:pt x="21428" y="2777530"/>
                </a:cubicBezTo>
                <a:cubicBezTo>
                  <a:pt x="19890" y="2788050"/>
                  <a:pt x="17583" y="2803829"/>
                  <a:pt x="18290" y="2817361"/>
                </a:cubicBezTo>
                <a:cubicBezTo>
                  <a:pt x="18290" y="2817361"/>
                  <a:pt x="18290" y="2817361"/>
                  <a:pt x="21305" y="2815114"/>
                </a:cubicBezTo>
                <a:cubicBezTo>
                  <a:pt x="19059" y="2812101"/>
                  <a:pt x="19828" y="2806841"/>
                  <a:pt x="22074" y="2809854"/>
                </a:cubicBezTo>
                <a:cubicBezTo>
                  <a:pt x="22074" y="2809854"/>
                  <a:pt x="24320" y="2812866"/>
                  <a:pt x="24320" y="2812866"/>
                </a:cubicBezTo>
                <a:cubicBezTo>
                  <a:pt x="27334" y="2810619"/>
                  <a:pt x="26627" y="2797087"/>
                  <a:pt x="31118" y="2803112"/>
                </a:cubicBezTo>
                <a:cubicBezTo>
                  <a:pt x="34072" y="2819656"/>
                  <a:pt x="28811" y="2818891"/>
                  <a:pt x="29518" y="2832423"/>
                </a:cubicBezTo>
                <a:cubicBezTo>
                  <a:pt x="29518" y="2832423"/>
                  <a:pt x="29518" y="2832423"/>
                  <a:pt x="31764" y="2835435"/>
                </a:cubicBezTo>
                <a:cubicBezTo>
                  <a:pt x="31764" y="2835435"/>
                  <a:pt x="31764" y="2835435"/>
                  <a:pt x="28750" y="2837683"/>
                </a:cubicBezTo>
                <a:cubicBezTo>
                  <a:pt x="30995" y="2840695"/>
                  <a:pt x="30226" y="2845955"/>
                  <a:pt x="30226" y="2845955"/>
                </a:cubicBezTo>
                <a:cubicBezTo>
                  <a:pt x="27211" y="2848202"/>
                  <a:pt x="27211" y="2848202"/>
                  <a:pt x="27211" y="2848202"/>
                </a:cubicBezTo>
                <a:cubicBezTo>
                  <a:pt x="30934" y="2859487"/>
                  <a:pt x="33118" y="2881291"/>
                  <a:pt x="33057" y="2900083"/>
                </a:cubicBezTo>
                <a:cubicBezTo>
                  <a:pt x="29980" y="2921122"/>
                  <a:pt x="27673" y="2936902"/>
                  <a:pt x="21643" y="2941397"/>
                </a:cubicBezTo>
                <a:cubicBezTo>
                  <a:pt x="23889" y="2944409"/>
                  <a:pt x="20874" y="2946657"/>
                  <a:pt x="20874" y="2946657"/>
                </a:cubicBezTo>
                <a:cubicBezTo>
                  <a:pt x="23120" y="2949669"/>
                  <a:pt x="22351" y="2954929"/>
                  <a:pt x="19336" y="2957176"/>
                </a:cubicBezTo>
                <a:cubicBezTo>
                  <a:pt x="19336" y="2957176"/>
                  <a:pt x="19336" y="2957176"/>
                  <a:pt x="17091" y="2954164"/>
                </a:cubicBezTo>
                <a:cubicBezTo>
                  <a:pt x="17860" y="2948904"/>
                  <a:pt x="17860" y="2948904"/>
                  <a:pt x="17860" y="2948904"/>
                </a:cubicBezTo>
                <a:cubicBezTo>
                  <a:pt x="17860" y="2948904"/>
                  <a:pt x="17860" y="2948904"/>
                  <a:pt x="15614" y="2945892"/>
                </a:cubicBezTo>
                <a:cubicBezTo>
                  <a:pt x="15552" y="2964684"/>
                  <a:pt x="18567" y="2962436"/>
                  <a:pt x="19275" y="2975968"/>
                </a:cubicBezTo>
                <a:cubicBezTo>
                  <a:pt x="19275" y="2975968"/>
                  <a:pt x="20044" y="2970708"/>
                  <a:pt x="20044" y="2970708"/>
                </a:cubicBezTo>
                <a:cubicBezTo>
                  <a:pt x="20044" y="2970708"/>
                  <a:pt x="20044" y="2970708"/>
                  <a:pt x="22290" y="2973720"/>
                </a:cubicBezTo>
                <a:cubicBezTo>
                  <a:pt x="22290" y="2973720"/>
                  <a:pt x="22290" y="2973720"/>
                  <a:pt x="24535" y="2976733"/>
                </a:cubicBezTo>
                <a:cubicBezTo>
                  <a:pt x="24535" y="2976733"/>
                  <a:pt x="23059" y="2968461"/>
                  <a:pt x="28319" y="2969225"/>
                </a:cubicBezTo>
                <a:cubicBezTo>
                  <a:pt x="29027" y="2982757"/>
                  <a:pt x="29734" y="2996289"/>
                  <a:pt x="24474" y="2995525"/>
                </a:cubicBezTo>
                <a:cubicBezTo>
                  <a:pt x="24474" y="2995525"/>
                  <a:pt x="26720" y="2998537"/>
                  <a:pt x="23704" y="3000785"/>
                </a:cubicBezTo>
                <a:cubicBezTo>
                  <a:pt x="13830" y="3031579"/>
                  <a:pt x="13707" y="3069162"/>
                  <a:pt x="21090" y="3110523"/>
                </a:cubicBezTo>
                <a:cubicBezTo>
                  <a:pt x="21090" y="3110523"/>
                  <a:pt x="23336" y="3113535"/>
                  <a:pt x="20321" y="3115783"/>
                </a:cubicBezTo>
                <a:cubicBezTo>
                  <a:pt x="22567" y="3118795"/>
                  <a:pt x="21797" y="3124055"/>
                  <a:pt x="21797" y="3124055"/>
                </a:cubicBezTo>
                <a:cubicBezTo>
                  <a:pt x="21797" y="3124055"/>
                  <a:pt x="21797" y="3124055"/>
                  <a:pt x="19552" y="3121043"/>
                </a:cubicBezTo>
                <a:cubicBezTo>
                  <a:pt x="23274" y="3132328"/>
                  <a:pt x="28473" y="3151884"/>
                  <a:pt x="32964" y="3157909"/>
                </a:cubicBezTo>
                <a:cubicBezTo>
                  <a:pt x="30719" y="3154896"/>
                  <a:pt x="30719" y="3154896"/>
                  <a:pt x="31488" y="3149636"/>
                </a:cubicBezTo>
                <a:cubicBezTo>
                  <a:pt x="31488" y="3149636"/>
                  <a:pt x="34503" y="3147389"/>
                  <a:pt x="34503" y="3147389"/>
                </a:cubicBezTo>
                <a:cubicBezTo>
                  <a:pt x="36748" y="3150401"/>
                  <a:pt x="36748" y="3150401"/>
                  <a:pt x="35979" y="3155661"/>
                </a:cubicBezTo>
                <a:lnTo>
                  <a:pt x="36796" y="3156756"/>
                </a:lnTo>
                <a:lnTo>
                  <a:pt x="36814" y="3159140"/>
                </a:lnTo>
                <a:cubicBezTo>
                  <a:pt x="36525" y="3161112"/>
                  <a:pt x="36333" y="3162427"/>
                  <a:pt x="37456" y="3163933"/>
                </a:cubicBezTo>
                <a:cubicBezTo>
                  <a:pt x="35210" y="3160921"/>
                  <a:pt x="38225" y="3158673"/>
                  <a:pt x="38225" y="3158673"/>
                </a:cubicBezTo>
                <a:lnTo>
                  <a:pt x="36796" y="3156756"/>
                </a:lnTo>
                <a:lnTo>
                  <a:pt x="36748" y="3150401"/>
                </a:lnTo>
                <a:cubicBezTo>
                  <a:pt x="53883" y="3198551"/>
                  <a:pt x="52161" y="3265447"/>
                  <a:pt x="66281" y="3315844"/>
                </a:cubicBezTo>
                <a:cubicBezTo>
                  <a:pt x="63266" y="3318092"/>
                  <a:pt x="66219" y="3334636"/>
                  <a:pt x="65450" y="3339896"/>
                </a:cubicBezTo>
                <a:cubicBezTo>
                  <a:pt x="68465" y="3337649"/>
                  <a:pt x="68465" y="3337649"/>
                  <a:pt x="72956" y="3343673"/>
                </a:cubicBezTo>
                <a:cubicBezTo>
                  <a:pt x="72956" y="3343673"/>
                  <a:pt x="69942" y="3345921"/>
                  <a:pt x="72187" y="3348933"/>
                </a:cubicBezTo>
                <a:cubicBezTo>
                  <a:pt x="74433" y="3351945"/>
                  <a:pt x="71418" y="3354193"/>
                  <a:pt x="73664" y="3357205"/>
                </a:cubicBezTo>
                <a:cubicBezTo>
                  <a:pt x="84062" y="3396318"/>
                  <a:pt x="79509" y="3409086"/>
                  <a:pt x="81694" y="3430890"/>
                </a:cubicBezTo>
                <a:cubicBezTo>
                  <a:pt x="81694" y="3430890"/>
                  <a:pt x="79448" y="3427877"/>
                  <a:pt x="82462" y="3425630"/>
                </a:cubicBezTo>
                <a:cubicBezTo>
                  <a:pt x="82462" y="3425630"/>
                  <a:pt x="85477" y="3423382"/>
                  <a:pt x="87723" y="3426395"/>
                </a:cubicBezTo>
                <a:cubicBezTo>
                  <a:pt x="87723" y="3426395"/>
                  <a:pt x="86954" y="3431654"/>
                  <a:pt x="86954" y="3431654"/>
                </a:cubicBezTo>
                <a:cubicBezTo>
                  <a:pt x="89199" y="3434667"/>
                  <a:pt x="89199" y="3434667"/>
                  <a:pt x="89199" y="3434667"/>
                </a:cubicBezTo>
                <a:cubicBezTo>
                  <a:pt x="100428" y="3449728"/>
                  <a:pt x="109288" y="3499361"/>
                  <a:pt x="97998" y="3503092"/>
                </a:cubicBezTo>
                <a:cubicBezTo>
                  <a:pt x="107688" y="3528673"/>
                  <a:pt x="123346" y="3568551"/>
                  <a:pt x="124762" y="3595615"/>
                </a:cubicBezTo>
                <a:cubicBezTo>
                  <a:pt x="116548" y="3578306"/>
                  <a:pt x="101597" y="3551960"/>
                  <a:pt x="92676" y="3521119"/>
                </a:cubicBezTo>
                <a:cubicBezTo>
                  <a:pt x="83754" y="3490278"/>
                  <a:pt x="79324" y="3465461"/>
                  <a:pt x="86123" y="3455706"/>
                </a:cubicBezTo>
                <a:cubicBezTo>
                  <a:pt x="83109" y="3457954"/>
                  <a:pt x="83109" y="3457954"/>
                  <a:pt x="80863" y="3454941"/>
                </a:cubicBezTo>
                <a:cubicBezTo>
                  <a:pt x="81632" y="3449682"/>
                  <a:pt x="77140" y="3443657"/>
                  <a:pt x="80155" y="3441409"/>
                </a:cubicBezTo>
                <a:cubicBezTo>
                  <a:pt x="80155" y="3441409"/>
                  <a:pt x="77909" y="3438397"/>
                  <a:pt x="80924" y="3436150"/>
                </a:cubicBezTo>
                <a:cubicBezTo>
                  <a:pt x="80924" y="3436150"/>
                  <a:pt x="80924" y="3436150"/>
                  <a:pt x="77909" y="3438397"/>
                </a:cubicBezTo>
                <a:cubicBezTo>
                  <a:pt x="67389" y="3436867"/>
                  <a:pt x="65973" y="3409804"/>
                  <a:pt x="62313" y="3379727"/>
                </a:cubicBezTo>
                <a:cubicBezTo>
                  <a:pt x="62313" y="3379727"/>
                  <a:pt x="62313" y="3379727"/>
                  <a:pt x="60067" y="3376715"/>
                </a:cubicBezTo>
                <a:cubicBezTo>
                  <a:pt x="57052" y="3378962"/>
                  <a:pt x="57052" y="3378962"/>
                  <a:pt x="57821" y="3373703"/>
                </a:cubicBezTo>
                <a:cubicBezTo>
                  <a:pt x="57821" y="3373703"/>
                  <a:pt x="55576" y="3370690"/>
                  <a:pt x="55576" y="3370690"/>
                </a:cubicBezTo>
                <a:cubicBezTo>
                  <a:pt x="58590" y="3368443"/>
                  <a:pt x="58590" y="3368443"/>
                  <a:pt x="58590" y="3368443"/>
                </a:cubicBezTo>
                <a:cubicBezTo>
                  <a:pt x="58590" y="3368443"/>
                  <a:pt x="58590" y="3368443"/>
                  <a:pt x="53330" y="3367678"/>
                </a:cubicBezTo>
                <a:cubicBezTo>
                  <a:pt x="51853" y="3359406"/>
                  <a:pt x="46593" y="3358641"/>
                  <a:pt x="41394" y="3339084"/>
                </a:cubicBezTo>
                <a:cubicBezTo>
                  <a:pt x="35364" y="3343579"/>
                  <a:pt x="42809" y="3366148"/>
                  <a:pt x="33057" y="3359359"/>
                </a:cubicBezTo>
                <a:cubicBezTo>
                  <a:pt x="32319" y="3355223"/>
                  <a:pt x="31196" y="3353717"/>
                  <a:pt x="30073" y="3352210"/>
                </a:cubicBezTo>
                <a:lnTo>
                  <a:pt x="28581" y="3348636"/>
                </a:lnTo>
                <a:lnTo>
                  <a:pt x="29335" y="3348074"/>
                </a:lnTo>
                <a:cubicBezTo>
                  <a:pt x="27089" y="3345062"/>
                  <a:pt x="27089" y="3345062"/>
                  <a:pt x="27089" y="3345062"/>
                </a:cubicBezTo>
                <a:lnTo>
                  <a:pt x="28581" y="3348636"/>
                </a:lnTo>
                <a:lnTo>
                  <a:pt x="26320" y="3350322"/>
                </a:lnTo>
                <a:cubicBezTo>
                  <a:pt x="26320" y="3350322"/>
                  <a:pt x="24074" y="3347310"/>
                  <a:pt x="24074" y="3347310"/>
                </a:cubicBezTo>
                <a:cubicBezTo>
                  <a:pt x="21828" y="3344297"/>
                  <a:pt x="21828" y="3344297"/>
                  <a:pt x="21828" y="3344297"/>
                </a:cubicBezTo>
                <a:cubicBezTo>
                  <a:pt x="22598" y="3339037"/>
                  <a:pt x="21121" y="3330765"/>
                  <a:pt x="19644" y="3322493"/>
                </a:cubicBezTo>
                <a:cubicBezTo>
                  <a:pt x="19644" y="3322493"/>
                  <a:pt x="20413" y="3317233"/>
                  <a:pt x="20413" y="3317233"/>
                </a:cubicBezTo>
                <a:cubicBezTo>
                  <a:pt x="20413" y="3317233"/>
                  <a:pt x="18168" y="3314221"/>
                  <a:pt x="18937" y="3308961"/>
                </a:cubicBezTo>
                <a:cubicBezTo>
                  <a:pt x="18937" y="3308961"/>
                  <a:pt x="16691" y="3305949"/>
                  <a:pt x="19706" y="3303701"/>
                </a:cubicBezTo>
                <a:cubicBezTo>
                  <a:pt x="21952" y="3306713"/>
                  <a:pt x="21952" y="3306713"/>
                  <a:pt x="21182" y="3311973"/>
                </a:cubicBezTo>
                <a:cubicBezTo>
                  <a:pt x="21182" y="3311973"/>
                  <a:pt x="23428" y="3314986"/>
                  <a:pt x="22659" y="3320245"/>
                </a:cubicBezTo>
                <a:cubicBezTo>
                  <a:pt x="24197" y="3309726"/>
                  <a:pt x="22721" y="3301454"/>
                  <a:pt x="26504" y="3293946"/>
                </a:cubicBezTo>
                <a:cubicBezTo>
                  <a:pt x="31765" y="3294711"/>
                  <a:pt x="35487" y="3305996"/>
                  <a:pt x="42286" y="3296241"/>
                </a:cubicBezTo>
                <a:cubicBezTo>
                  <a:pt x="29704" y="3235323"/>
                  <a:pt x="17829" y="3187938"/>
                  <a:pt x="16537" y="3123291"/>
                </a:cubicBezTo>
                <a:cubicBezTo>
                  <a:pt x="14291" y="3120278"/>
                  <a:pt x="14291" y="3120278"/>
                  <a:pt x="15060" y="3115018"/>
                </a:cubicBezTo>
                <a:cubicBezTo>
                  <a:pt x="12815" y="3112006"/>
                  <a:pt x="15829" y="3109758"/>
                  <a:pt x="15829" y="3109758"/>
                </a:cubicBezTo>
                <a:cubicBezTo>
                  <a:pt x="10630" y="3090202"/>
                  <a:pt x="9215" y="3063138"/>
                  <a:pt x="10046" y="3039086"/>
                </a:cubicBezTo>
                <a:cubicBezTo>
                  <a:pt x="4847" y="3019529"/>
                  <a:pt x="-1059" y="2986441"/>
                  <a:pt x="1309" y="2951870"/>
                </a:cubicBezTo>
                <a:cubicBezTo>
                  <a:pt x="-1583" y="2916533"/>
                  <a:pt x="786" y="2881962"/>
                  <a:pt x="3862" y="2860923"/>
                </a:cubicBezTo>
                <a:cubicBezTo>
                  <a:pt x="4755" y="2818079"/>
                  <a:pt x="6416" y="2769976"/>
                  <a:pt x="7308" y="2727132"/>
                </a:cubicBezTo>
                <a:cubicBezTo>
                  <a:pt x="10445" y="2687301"/>
                  <a:pt x="15829" y="2650482"/>
                  <a:pt x="30195" y="2625713"/>
                </a:cubicBezTo>
                <a:cubicBezTo>
                  <a:pt x="29426" y="2630973"/>
                  <a:pt x="28657" y="2636232"/>
                  <a:pt x="27888" y="2641492"/>
                </a:cubicBezTo>
                <a:cubicBezTo>
                  <a:pt x="27888" y="2641492"/>
                  <a:pt x="27888" y="2641492"/>
                  <a:pt x="31672" y="2633985"/>
                </a:cubicBezTo>
                <a:cubicBezTo>
                  <a:pt x="29426" y="2630973"/>
                  <a:pt x="32441" y="2628725"/>
                  <a:pt x="32441" y="2628725"/>
                </a:cubicBezTo>
                <a:cubicBezTo>
                  <a:pt x="34687" y="2631737"/>
                  <a:pt x="34687" y="2631737"/>
                  <a:pt x="33917" y="2636997"/>
                </a:cubicBezTo>
                <a:cubicBezTo>
                  <a:pt x="33917" y="2636997"/>
                  <a:pt x="33917" y="2636997"/>
                  <a:pt x="36163" y="2640009"/>
                </a:cubicBezTo>
                <a:cubicBezTo>
                  <a:pt x="41547" y="2603191"/>
                  <a:pt x="47699" y="2561112"/>
                  <a:pt x="47822" y="2523528"/>
                </a:cubicBezTo>
                <a:cubicBezTo>
                  <a:pt x="62188" y="2498759"/>
                  <a:pt x="69110" y="2451420"/>
                  <a:pt x="82769" y="2413119"/>
                </a:cubicBezTo>
                <a:close/>
                <a:moveTo>
                  <a:pt x="842852" y="2186167"/>
                </a:moveTo>
                <a:cubicBezTo>
                  <a:pt x="843814" y="2190672"/>
                  <a:pt x="843814" y="2190672"/>
                  <a:pt x="844776" y="2195175"/>
                </a:cubicBezTo>
                <a:cubicBezTo>
                  <a:pt x="833189" y="2207070"/>
                  <a:pt x="824795" y="2255960"/>
                  <a:pt x="807086" y="2283291"/>
                </a:cubicBezTo>
                <a:cubicBezTo>
                  <a:pt x="809819" y="2285062"/>
                  <a:pt x="807481" y="2296159"/>
                  <a:pt x="802365" y="2310792"/>
                </a:cubicBezTo>
                <a:lnTo>
                  <a:pt x="785915" y="2348273"/>
                </a:lnTo>
                <a:lnTo>
                  <a:pt x="807499" y="2266692"/>
                </a:lnTo>
                <a:lnTo>
                  <a:pt x="823460" y="2218568"/>
                </a:lnTo>
                <a:lnTo>
                  <a:pt x="830609" y="2217040"/>
                </a:lnTo>
                <a:cubicBezTo>
                  <a:pt x="833189" y="2207070"/>
                  <a:pt x="835769" y="2197099"/>
                  <a:pt x="839310" y="2191634"/>
                </a:cubicBezTo>
                <a:cubicBezTo>
                  <a:pt x="839310" y="2191634"/>
                  <a:pt x="842852" y="2186167"/>
                  <a:pt x="842852" y="2186167"/>
                </a:cubicBezTo>
                <a:close/>
                <a:moveTo>
                  <a:pt x="840927" y="2177159"/>
                </a:moveTo>
                <a:cubicBezTo>
                  <a:pt x="841889" y="2181663"/>
                  <a:pt x="837385" y="2182625"/>
                  <a:pt x="838347" y="2187130"/>
                </a:cubicBezTo>
                <a:cubicBezTo>
                  <a:pt x="833844" y="2188092"/>
                  <a:pt x="834806" y="2192596"/>
                  <a:pt x="834806" y="2192596"/>
                </a:cubicBezTo>
                <a:lnTo>
                  <a:pt x="827275" y="2207064"/>
                </a:lnTo>
                <a:lnTo>
                  <a:pt x="834303" y="2185873"/>
                </a:lnTo>
                <a:lnTo>
                  <a:pt x="837385" y="2182625"/>
                </a:lnTo>
                <a:lnTo>
                  <a:pt x="836151" y="2180302"/>
                </a:lnTo>
                <a:lnTo>
                  <a:pt x="836748" y="2178498"/>
                </a:lnTo>
                <a:close/>
                <a:moveTo>
                  <a:pt x="839464" y="2170309"/>
                </a:moveTo>
                <a:lnTo>
                  <a:pt x="839965" y="2172655"/>
                </a:lnTo>
                <a:lnTo>
                  <a:pt x="838208" y="2174097"/>
                </a:lnTo>
                <a:close/>
                <a:moveTo>
                  <a:pt x="845313" y="2152674"/>
                </a:moveTo>
                <a:lnTo>
                  <a:pt x="849628" y="2151752"/>
                </a:lnTo>
                <a:cubicBezTo>
                  <a:pt x="849628" y="2151752"/>
                  <a:pt x="846087" y="2157218"/>
                  <a:pt x="847050" y="2161723"/>
                </a:cubicBezTo>
                <a:cubicBezTo>
                  <a:pt x="847050" y="2161723"/>
                  <a:pt x="847050" y="2161723"/>
                  <a:pt x="846087" y="2157218"/>
                </a:cubicBezTo>
                <a:lnTo>
                  <a:pt x="843632" y="2157743"/>
                </a:lnTo>
                <a:close/>
                <a:moveTo>
                  <a:pt x="875203" y="2077877"/>
                </a:moveTo>
                <a:lnTo>
                  <a:pt x="874366" y="2081194"/>
                </a:lnTo>
                <a:cubicBezTo>
                  <a:pt x="872203" y="2090708"/>
                  <a:pt x="875163" y="2083894"/>
                  <a:pt x="881198" y="2079073"/>
                </a:cubicBezTo>
                <a:cubicBezTo>
                  <a:pt x="865413" y="2115412"/>
                  <a:pt x="866375" y="2119916"/>
                  <a:pt x="852208" y="2141782"/>
                </a:cubicBezTo>
                <a:lnTo>
                  <a:pt x="848676" y="2142537"/>
                </a:lnTo>
                <a:lnTo>
                  <a:pt x="849759" y="2139271"/>
                </a:lnTo>
                <a:close/>
                <a:moveTo>
                  <a:pt x="4931467" y="1175063"/>
                </a:moveTo>
                <a:lnTo>
                  <a:pt x="4937140" y="1179573"/>
                </a:lnTo>
                <a:cubicBezTo>
                  <a:pt x="4937140" y="1179573"/>
                  <a:pt x="4931674" y="1176031"/>
                  <a:pt x="4931674" y="1176031"/>
                </a:cubicBezTo>
                <a:close/>
                <a:moveTo>
                  <a:pt x="561352" y="2088239"/>
                </a:moveTo>
                <a:cubicBezTo>
                  <a:pt x="564202" y="2086988"/>
                  <a:pt x="568184" y="2086749"/>
                  <a:pt x="573826" y="2087987"/>
                </a:cubicBezTo>
                <a:lnTo>
                  <a:pt x="582872" y="2092891"/>
                </a:lnTo>
                <a:lnTo>
                  <a:pt x="578185" y="2103852"/>
                </a:lnTo>
                <a:cubicBezTo>
                  <a:pt x="463551" y="2408874"/>
                  <a:pt x="402676" y="2736722"/>
                  <a:pt x="404548" y="3073332"/>
                </a:cubicBezTo>
                <a:lnTo>
                  <a:pt x="414356" y="3260413"/>
                </a:lnTo>
                <a:lnTo>
                  <a:pt x="410289" y="3235547"/>
                </a:lnTo>
                <a:cubicBezTo>
                  <a:pt x="391018" y="3081276"/>
                  <a:pt x="385239" y="2926080"/>
                  <a:pt x="403101" y="2771698"/>
                </a:cubicBezTo>
                <a:cubicBezTo>
                  <a:pt x="408745" y="2715741"/>
                  <a:pt x="400500" y="2658840"/>
                  <a:pt x="408415" y="2604354"/>
                </a:cubicBezTo>
                <a:cubicBezTo>
                  <a:pt x="409757" y="2592334"/>
                  <a:pt x="403764" y="2564285"/>
                  <a:pt x="435141" y="2583001"/>
                </a:cubicBezTo>
                <a:cubicBezTo>
                  <a:pt x="448360" y="2589954"/>
                  <a:pt x="447033" y="2574594"/>
                  <a:pt x="449176" y="2566314"/>
                </a:cubicBezTo>
                <a:cubicBezTo>
                  <a:pt x="467037" y="2411933"/>
                  <a:pt x="511608" y="2263578"/>
                  <a:pt x="552039" y="2114152"/>
                </a:cubicBezTo>
                <a:cubicBezTo>
                  <a:pt x="554449" y="2104837"/>
                  <a:pt x="552804" y="2091989"/>
                  <a:pt x="561352" y="2088239"/>
                </a:cubicBezTo>
                <a:close/>
                <a:moveTo>
                  <a:pt x="5705773" y="955466"/>
                </a:moveTo>
                <a:cubicBezTo>
                  <a:pt x="5709740" y="959433"/>
                  <a:pt x="5713706" y="967367"/>
                  <a:pt x="5709740" y="967367"/>
                </a:cubicBezTo>
                <a:cubicBezTo>
                  <a:pt x="5705774" y="959433"/>
                  <a:pt x="5701808" y="955466"/>
                  <a:pt x="5705773" y="955466"/>
                </a:cubicBezTo>
                <a:close/>
                <a:moveTo>
                  <a:pt x="968004" y="1863229"/>
                </a:moveTo>
                <a:lnTo>
                  <a:pt x="968776" y="1863422"/>
                </a:lnTo>
                <a:lnTo>
                  <a:pt x="957715" y="1886114"/>
                </a:lnTo>
                <a:cubicBezTo>
                  <a:pt x="948937" y="1905650"/>
                  <a:pt x="941930" y="1922454"/>
                  <a:pt x="938869" y="1930172"/>
                </a:cubicBezTo>
                <a:cubicBezTo>
                  <a:pt x="937252" y="1944646"/>
                  <a:pt x="905376" y="1993844"/>
                  <a:pt x="906645" y="2021830"/>
                </a:cubicBezTo>
                <a:cubicBezTo>
                  <a:pt x="898600" y="2028259"/>
                  <a:pt x="901179" y="2018288"/>
                  <a:pt x="901179" y="2018288"/>
                </a:cubicBezTo>
                <a:cubicBezTo>
                  <a:pt x="900371" y="2025526"/>
                  <a:pt x="895779" y="2037103"/>
                  <a:pt x="890505" y="2048238"/>
                </a:cubicBezTo>
                <a:lnTo>
                  <a:pt x="877626" y="2072031"/>
                </a:lnTo>
                <a:lnTo>
                  <a:pt x="952342" y="1891751"/>
                </a:lnTo>
                <a:cubicBezTo>
                  <a:pt x="954884" y="1885341"/>
                  <a:pt x="957426" y="1878932"/>
                  <a:pt x="959967" y="1872523"/>
                </a:cubicBezTo>
                <a:cubicBezTo>
                  <a:pt x="961973" y="1868183"/>
                  <a:pt x="964647" y="1864679"/>
                  <a:pt x="968004" y="1863229"/>
                </a:cubicBezTo>
                <a:close/>
                <a:moveTo>
                  <a:pt x="4343712" y="1135297"/>
                </a:moveTo>
                <a:cubicBezTo>
                  <a:pt x="4338942" y="1143968"/>
                  <a:pt x="4368028" y="1158847"/>
                  <a:pt x="4388447" y="1168954"/>
                </a:cubicBezTo>
                <a:cubicBezTo>
                  <a:pt x="4409120" y="1195019"/>
                  <a:pt x="4443799" y="1214105"/>
                  <a:pt x="4474271" y="1238784"/>
                </a:cubicBezTo>
                <a:cubicBezTo>
                  <a:pt x="4471193" y="1238219"/>
                  <a:pt x="4471193" y="1238219"/>
                  <a:pt x="4471193" y="1238219"/>
                </a:cubicBezTo>
                <a:cubicBezTo>
                  <a:pt x="4468680" y="1234576"/>
                  <a:pt x="4465601" y="1234012"/>
                  <a:pt x="4461959" y="1236526"/>
                </a:cubicBezTo>
                <a:cubicBezTo>
                  <a:pt x="4461959" y="1236526"/>
                  <a:pt x="4464473" y="1240170"/>
                  <a:pt x="4467551" y="1240734"/>
                </a:cubicBezTo>
                <a:cubicBezTo>
                  <a:pt x="4435949" y="1222212"/>
                  <a:pt x="4393165" y="1195276"/>
                  <a:pt x="4368285" y="1174804"/>
                </a:cubicBezTo>
                <a:cubicBezTo>
                  <a:pt x="4344789" y="1164132"/>
                  <a:pt x="4321858" y="1150383"/>
                  <a:pt x="4302825" y="1150076"/>
                </a:cubicBezTo>
                <a:cubicBezTo>
                  <a:pt x="4377211" y="1195533"/>
                  <a:pt x="4431179" y="1230884"/>
                  <a:pt x="4474219" y="1273777"/>
                </a:cubicBezTo>
                <a:cubicBezTo>
                  <a:pt x="4492123" y="1280242"/>
                  <a:pt x="4520081" y="1301278"/>
                  <a:pt x="4527622" y="1312207"/>
                </a:cubicBezTo>
                <a:cubicBezTo>
                  <a:pt x="4515310" y="1309949"/>
                  <a:pt x="4525929" y="1321442"/>
                  <a:pt x="4519208" y="1323392"/>
                </a:cubicBezTo>
                <a:cubicBezTo>
                  <a:pt x="4527314" y="1331242"/>
                  <a:pt x="4530957" y="1328729"/>
                  <a:pt x="4535984" y="1336014"/>
                </a:cubicBezTo>
                <a:cubicBezTo>
                  <a:pt x="4550810" y="1341915"/>
                  <a:pt x="4526493" y="1318363"/>
                  <a:pt x="4543833" y="1327907"/>
                </a:cubicBezTo>
                <a:cubicBezTo>
                  <a:pt x="4576819" y="1356228"/>
                  <a:pt x="4594979" y="1378650"/>
                  <a:pt x="4631607" y="1404458"/>
                </a:cubicBezTo>
                <a:cubicBezTo>
                  <a:pt x="4638584" y="1418466"/>
                  <a:pt x="4654795" y="1434166"/>
                  <a:pt x="4674083" y="1450430"/>
                </a:cubicBezTo>
                <a:cubicBezTo>
                  <a:pt x="4690294" y="1466130"/>
                  <a:pt x="4709018" y="1485474"/>
                  <a:pt x="4719073" y="1500045"/>
                </a:cubicBezTo>
                <a:cubicBezTo>
                  <a:pt x="4708454" y="1488552"/>
                  <a:pt x="4704812" y="1491066"/>
                  <a:pt x="4701734" y="1490503"/>
                </a:cubicBezTo>
                <a:cubicBezTo>
                  <a:pt x="4704248" y="1494146"/>
                  <a:pt x="4701169" y="1493581"/>
                  <a:pt x="4700605" y="1496660"/>
                </a:cubicBezTo>
                <a:cubicBezTo>
                  <a:pt x="4716815" y="1512360"/>
                  <a:pt x="4718765" y="1519082"/>
                  <a:pt x="4734976" y="1534781"/>
                </a:cubicBezTo>
                <a:cubicBezTo>
                  <a:pt x="4738054" y="1535345"/>
                  <a:pt x="4738054" y="1535345"/>
                  <a:pt x="4743645" y="1539553"/>
                </a:cubicBezTo>
                <a:cubicBezTo>
                  <a:pt x="4747852" y="1533960"/>
                  <a:pt x="4740312" y="1523031"/>
                  <a:pt x="4748981" y="1527803"/>
                </a:cubicBezTo>
                <a:cubicBezTo>
                  <a:pt x="4764628" y="1546581"/>
                  <a:pt x="4774682" y="1561153"/>
                  <a:pt x="4787814" y="1576290"/>
                </a:cubicBezTo>
                <a:cubicBezTo>
                  <a:pt x="4800947" y="1591426"/>
                  <a:pt x="4814080" y="1606562"/>
                  <a:pt x="4835318" y="1629548"/>
                </a:cubicBezTo>
                <a:cubicBezTo>
                  <a:pt x="4835882" y="1626469"/>
                  <a:pt x="4838961" y="1627033"/>
                  <a:pt x="4841474" y="1630676"/>
                </a:cubicBezTo>
                <a:cubicBezTo>
                  <a:pt x="4857120" y="1649455"/>
                  <a:pt x="4854607" y="1645812"/>
                  <a:pt x="4867175" y="1664027"/>
                </a:cubicBezTo>
                <a:cubicBezTo>
                  <a:pt x="4872202" y="1671313"/>
                  <a:pt x="4880308" y="1679162"/>
                  <a:pt x="4885335" y="1686449"/>
                </a:cubicBezTo>
                <a:cubicBezTo>
                  <a:pt x="4911292" y="1735757"/>
                  <a:pt x="4949869" y="1768286"/>
                  <a:pt x="4983932" y="1825444"/>
                </a:cubicBezTo>
                <a:cubicBezTo>
                  <a:pt x="4987010" y="1826008"/>
                  <a:pt x="4991473" y="1836373"/>
                  <a:pt x="4997064" y="1840580"/>
                </a:cubicBezTo>
                <a:cubicBezTo>
                  <a:pt x="4996500" y="1843658"/>
                  <a:pt x="5007119" y="1855152"/>
                  <a:pt x="5000399" y="1857102"/>
                </a:cubicBezTo>
                <a:cubicBezTo>
                  <a:pt x="4994807" y="1852894"/>
                  <a:pt x="4982239" y="1834680"/>
                  <a:pt x="4978032" y="1840273"/>
                </a:cubicBezTo>
                <a:cubicBezTo>
                  <a:pt x="4985009" y="1854280"/>
                  <a:pt x="4993114" y="1862131"/>
                  <a:pt x="4997577" y="1872495"/>
                </a:cubicBezTo>
                <a:cubicBezTo>
                  <a:pt x="4994499" y="1871930"/>
                  <a:pt x="4997012" y="1875573"/>
                  <a:pt x="4998962" y="1882295"/>
                </a:cubicBezTo>
                <a:cubicBezTo>
                  <a:pt x="5002040" y="1882859"/>
                  <a:pt x="5000090" y="1876137"/>
                  <a:pt x="4997577" y="1872495"/>
                </a:cubicBezTo>
                <a:cubicBezTo>
                  <a:pt x="5005118" y="1883424"/>
                  <a:pt x="5013223" y="1891273"/>
                  <a:pt x="5021329" y="1899124"/>
                </a:cubicBezTo>
                <a:cubicBezTo>
                  <a:pt x="5029434" y="1906974"/>
                  <a:pt x="5017430" y="1885681"/>
                  <a:pt x="5021072" y="1883167"/>
                </a:cubicBezTo>
                <a:cubicBezTo>
                  <a:pt x="5021072" y="1883167"/>
                  <a:pt x="5026100" y="1890452"/>
                  <a:pt x="5029742" y="1887937"/>
                </a:cubicBezTo>
                <a:cubicBezTo>
                  <a:pt x="5033384" y="1885424"/>
                  <a:pt x="5024458" y="1864694"/>
                  <a:pt x="5038977" y="1889630"/>
                </a:cubicBezTo>
                <a:cubicBezTo>
                  <a:pt x="5036463" y="1885988"/>
                  <a:pt x="5036463" y="1885988"/>
                  <a:pt x="5036463" y="1885988"/>
                </a:cubicBezTo>
                <a:cubicBezTo>
                  <a:pt x="5036463" y="1885988"/>
                  <a:pt x="5035898" y="1889066"/>
                  <a:pt x="5035898" y="1889066"/>
                </a:cubicBezTo>
                <a:cubicBezTo>
                  <a:pt x="5035334" y="1892145"/>
                  <a:pt x="5035334" y="1892145"/>
                  <a:pt x="5035334" y="1892145"/>
                </a:cubicBezTo>
                <a:cubicBezTo>
                  <a:pt x="5037847" y="1895788"/>
                  <a:pt x="5037847" y="1895788"/>
                  <a:pt x="5040926" y="1896352"/>
                </a:cubicBezTo>
                <a:cubicBezTo>
                  <a:pt x="5034769" y="1895224"/>
                  <a:pt x="5049287" y="1920160"/>
                  <a:pt x="5052930" y="1917645"/>
                </a:cubicBezTo>
                <a:cubicBezTo>
                  <a:pt x="5052366" y="1920724"/>
                  <a:pt x="5055443" y="1921289"/>
                  <a:pt x="5057957" y="1924931"/>
                </a:cubicBezTo>
                <a:cubicBezTo>
                  <a:pt x="5057957" y="1924931"/>
                  <a:pt x="5058521" y="1921853"/>
                  <a:pt x="5056008" y="1918210"/>
                </a:cubicBezTo>
                <a:cubicBezTo>
                  <a:pt x="5056008" y="1918210"/>
                  <a:pt x="5056008" y="1918210"/>
                  <a:pt x="5056572" y="1915131"/>
                </a:cubicBezTo>
                <a:cubicBezTo>
                  <a:pt x="5066062" y="1932782"/>
                  <a:pt x="5099868" y="1973982"/>
                  <a:pt x="5100125" y="1989940"/>
                </a:cubicBezTo>
                <a:cubicBezTo>
                  <a:pt x="5088941" y="1981525"/>
                  <a:pt x="5078322" y="1970033"/>
                  <a:pt x="5074115" y="1975625"/>
                </a:cubicBezTo>
                <a:cubicBezTo>
                  <a:pt x="5076064" y="1982347"/>
                  <a:pt x="5083605" y="1993276"/>
                  <a:pt x="5074372" y="1991583"/>
                </a:cubicBezTo>
                <a:cubicBezTo>
                  <a:pt x="5081348" y="2005590"/>
                  <a:pt x="5088325" y="2019597"/>
                  <a:pt x="5095301" y="2033605"/>
                </a:cubicBezTo>
                <a:cubicBezTo>
                  <a:pt x="5098379" y="2034169"/>
                  <a:pt x="5093916" y="2023804"/>
                  <a:pt x="5098943" y="2031091"/>
                </a:cubicBezTo>
                <a:cubicBezTo>
                  <a:pt x="5102842" y="2044534"/>
                  <a:pt x="5110383" y="2055462"/>
                  <a:pt x="5116231" y="2075627"/>
                </a:cubicBezTo>
                <a:cubicBezTo>
                  <a:pt x="5132441" y="2091327"/>
                  <a:pt x="5138289" y="2111491"/>
                  <a:pt x="5153627" y="2149306"/>
                </a:cubicBezTo>
                <a:cubicBezTo>
                  <a:pt x="5147471" y="2148178"/>
                  <a:pt x="5149420" y="2154900"/>
                  <a:pt x="5149420" y="2154900"/>
                </a:cubicBezTo>
                <a:cubicBezTo>
                  <a:pt x="5159731" y="2185428"/>
                  <a:pt x="5172555" y="2219600"/>
                  <a:pt x="5179788" y="2249565"/>
                </a:cubicBezTo>
                <a:cubicBezTo>
                  <a:pt x="5189534" y="2283173"/>
                  <a:pt x="5199844" y="2313703"/>
                  <a:pt x="5208206" y="2337510"/>
                </a:cubicBezTo>
                <a:cubicBezTo>
                  <a:pt x="5204307" y="2324067"/>
                  <a:pt x="5211849" y="2334995"/>
                  <a:pt x="5214363" y="2338638"/>
                </a:cubicBezTo>
                <a:cubicBezTo>
                  <a:pt x="5215747" y="2348439"/>
                  <a:pt x="5222159" y="2365525"/>
                  <a:pt x="5216568" y="2361317"/>
                </a:cubicBezTo>
                <a:cubicBezTo>
                  <a:pt x="5224929" y="2385125"/>
                  <a:pt x="5229392" y="2395489"/>
                  <a:pt x="5236624" y="2425454"/>
                </a:cubicBezTo>
                <a:cubicBezTo>
                  <a:pt x="5234932" y="2434690"/>
                  <a:pt x="5233802" y="2440848"/>
                  <a:pt x="5235187" y="2450647"/>
                </a:cubicBezTo>
                <a:cubicBezTo>
                  <a:pt x="5240215" y="2457934"/>
                  <a:pt x="5243549" y="2474455"/>
                  <a:pt x="5243805" y="2490413"/>
                </a:cubicBezTo>
                <a:cubicBezTo>
                  <a:pt x="5247139" y="2506934"/>
                  <a:pt x="5251038" y="2520377"/>
                  <a:pt x="5256629" y="2524584"/>
                </a:cubicBezTo>
                <a:cubicBezTo>
                  <a:pt x="5258887" y="2512270"/>
                  <a:pt x="5257245" y="2486513"/>
                  <a:pt x="5251963" y="2463269"/>
                </a:cubicBezTo>
                <a:cubicBezTo>
                  <a:pt x="5246679" y="2440026"/>
                  <a:pt x="5238882" y="2413140"/>
                  <a:pt x="5233034" y="2392975"/>
                </a:cubicBezTo>
                <a:cubicBezTo>
                  <a:pt x="5230521" y="2389332"/>
                  <a:pt x="5229136" y="2379532"/>
                  <a:pt x="5229701" y="2376453"/>
                </a:cubicBezTo>
                <a:cubicBezTo>
                  <a:pt x="5212413" y="2331917"/>
                  <a:pt x="5217493" y="2304210"/>
                  <a:pt x="5206362" y="2260801"/>
                </a:cubicBezTo>
                <a:cubicBezTo>
                  <a:pt x="5176198" y="2217087"/>
                  <a:pt x="5169838" y="2165007"/>
                  <a:pt x="5137469" y="2098614"/>
                </a:cubicBezTo>
                <a:cubicBezTo>
                  <a:pt x="5143625" y="2099741"/>
                  <a:pt x="5139726" y="2086298"/>
                  <a:pt x="5143369" y="2083784"/>
                </a:cubicBezTo>
                <a:cubicBezTo>
                  <a:pt x="5138906" y="2073419"/>
                  <a:pt x="5131929" y="2059412"/>
                  <a:pt x="5128031" y="2045969"/>
                </a:cubicBezTo>
                <a:cubicBezTo>
                  <a:pt x="5130544" y="2049612"/>
                  <a:pt x="5130544" y="2049612"/>
                  <a:pt x="5130544" y="2049612"/>
                </a:cubicBezTo>
                <a:cubicBezTo>
                  <a:pt x="5133058" y="2053255"/>
                  <a:pt x="5133058" y="2053255"/>
                  <a:pt x="5133058" y="2053255"/>
                </a:cubicBezTo>
                <a:cubicBezTo>
                  <a:pt x="5133622" y="2050176"/>
                  <a:pt x="5134186" y="2047097"/>
                  <a:pt x="5131109" y="2046534"/>
                </a:cubicBezTo>
                <a:cubicBezTo>
                  <a:pt x="5128595" y="2042891"/>
                  <a:pt x="5128595" y="2042891"/>
                  <a:pt x="5128595" y="2042891"/>
                </a:cubicBezTo>
                <a:cubicBezTo>
                  <a:pt x="5129159" y="2039812"/>
                  <a:pt x="5129159" y="2039812"/>
                  <a:pt x="5129159" y="2039812"/>
                </a:cubicBezTo>
                <a:cubicBezTo>
                  <a:pt x="5130853" y="2030576"/>
                  <a:pt x="5116335" y="2005640"/>
                  <a:pt x="5099868" y="1973982"/>
                </a:cubicBezTo>
                <a:cubicBezTo>
                  <a:pt x="5080324" y="1941760"/>
                  <a:pt x="5058830" y="1902816"/>
                  <a:pt x="5039284" y="1870595"/>
                </a:cubicBezTo>
                <a:cubicBezTo>
                  <a:pt x="5032308" y="1856587"/>
                  <a:pt x="5030358" y="1849865"/>
                  <a:pt x="5022818" y="1838937"/>
                </a:cubicBezTo>
                <a:cubicBezTo>
                  <a:pt x="5000759" y="1803072"/>
                  <a:pt x="4971981" y="1769157"/>
                  <a:pt x="4949357" y="1736371"/>
                </a:cubicBezTo>
                <a:cubicBezTo>
                  <a:pt x="4944330" y="1729085"/>
                  <a:pt x="4942945" y="1719285"/>
                  <a:pt x="4937353" y="1715077"/>
                </a:cubicBezTo>
                <a:cubicBezTo>
                  <a:pt x="4937353" y="1715077"/>
                  <a:pt x="4940431" y="1715642"/>
                  <a:pt x="4939867" y="1718720"/>
                </a:cubicBezTo>
                <a:cubicBezTo>
                  <a:pt x="4939867" y="1718720"/>
                  <a:pt x="4942945" y="1719285"/>
                  <a:pt x="4942945" y="1719285"/>
                </a:cubicBezTo>
                <a:cubicBezTo>
                  <a:pt x="4940431" y="1715642"/>
                  <a:pt x="4940431" y="1715642"/>
                  <a:pt x="4937918" y="1711999"/>
                </a:cubicBezTo>
                <a:cubicBezTo>
                  <a:pt x="4935404" y="1708356"/>
                  <a:pt x="4935404" y="1708356"/>
                  <a:pt x="4935404" y="1708356"/>
                </a:cubicBezTo>
                <a:cubicBezTo>
                  <a:pt x="4940996" y="1712564"/>
                  <a:pt x="4953565" y="1730778"/>
                  <a:pt x="4962234" y="1735550"/>
                </a:cubicBezTo>
                <a:cubicBezTo>
                  <a:pt x="4965877" y="1733035"/>
                  <a:pt x="4958336" y="1722107"/>
                  <a:pt x="4950794" y="1711178"/>
                </a:cubicBezTo>
                <a:cubicBezTo>
                  <a:pt x="4953873" y="1711742"/>
                  <a:pt x="4953873" y="1711742"/>
                  <a:pt x="4953873" y="1711742"/>
                </a:cubicBezTo>
                <a:cubicBezTo>
                  <a:pt x="4956387" y="1715384"/>
                  <a:pt x="4956387" y="1715384"/>
                  <a:pt x="4956387" y="1715384"/>
                </a:cubicBezTo>
                <a:cubicBezTo>
                  <a:pt x="4960029" y="1712871"/>
                  <a:pt x="4956951" y="1712307"/>
                  <a:pt x="4954437" y="1708663"/>
                </a:cubicBezTo>
                <a:cubicBezTo>
                  <a:pt x="4954437" y="1708663"/>
                  <a:pt x="4951924" y="1705020"/>
                  <a:pt x="4951924" y="1705020"/>
                </a:cubicBezTo>
                <a:cubicBezTo>
                  <a:pt x="4952488" y="1701941"/>
                  <a:pt x="4964492" y="1723235"/>
                  <a:pt x="4963107" y="1713436"/>
                </a:cubicBezTo>
                <a:cubicBezTo>
                  <a:pt x="4950539" y="1695220"/>
                  <a:pt x="4935457" y="1673363"/>
                  <a:pt x="4922888" y="1655149"/>
                </a:cubicBezTo>
                <a:cubicBezTo>
                  <a:pt x="4910320" y="1636934"/>
                  <a:pt x="4899701" y="1625441"/>
                  <a:pt x="4892416" y="1630469"/>
                </a:cubicBezTo>
                <a:cubicBezTo>
                  <a:pt x="4892981" y="1627391"/>
                  <a:pt x="4889903" y="1626826"/>
                  <a:pt x="4889903" y="1626826"/>
                </a:cubicBezTo>
                <a:cubicBezTo>
                  <a:pt x="4890467" y="1623748"/>
                  <a:pt x="4887954" y="1620104"/>
                  <a:pt x="4884876" y="1619540"/>
                </a:cubicBezTo>
                <a:cubicBezTo>
                  <a:pt x="4884876" y="1619540"/>
                  <a:pt x="4884876" y="1619540"/>
                  <a:pt x="4884310" y="1622619"/>
                </a:cubicBezTo>
                <a:cubicBezTo>
                  <a:pt x="4884310" y="1622619"/>
                  <a:pt x="4886824" y="1626263"/>
                  <a:pt x="4886824" y="1626263"/>
                </a:cubicBezTo>
                <a:cubicBezTo>
                  <a:pt x="4883746" y="1625698"/>
                  <a:pt x="4878155" y="1621490"/>
                  <a:pt x="4870050" y="1613640"/>
                </a:cubicBezTo>
                <a:cubicBezTo>
                  <a:pt x="4866407" y="1616155"/>
                  <a:pt x="4859687" y="1618104"/>
                  <a:pt x="4856608" y="1617541"/>
                </a:cubicBezTo>
                <a:cubicBezTo>
                  <a:pt x="4836499" y="1588397"/>
                  <a:pt x="4820288" y="1572697"/>
                  <a:pt x="4794023" y="1542425"/>
                </a:cubicBezTo>
                <a:cubicBezTo>
                  <a:pt x="4788996" y="1535139"/>
                  <a:pt x="4783404" y="1530932"/>
                  <a:pt x="4774734" y="1526160"/>
                </a:cubicBezTo>
                <a:cubicBezTo>
                  <a:pt x="4745955" y="1492246"/>
                  <a:pt x="4716612" y="1461409"/>
                  <a:pt x="4686704" y="1433652"/>
                </a:cubicBezTo>
                <a:cubicBezTo>
                  <a:pt x="4654282" y="1402251"/>
                  <a:pt x="4624375" y="1374494"/>
                  <a:pt x="4598109" y="1344221"/>
                </a:cubicBezTo>
                <a:cubicBezTo>
                  <a:pt x="4601187" y="1344786"/>
                  <a:pt x="4601187" y="1344786"/>
                  <a:pt x="4601187" y="1344786"/>
                </a:cubicBezTo>
                <a:cubicBezTo>
                  <a:pt x="4603701" y="1348429"/>
                  <a:pt x="4606779" y="1348993"/>
                  <a:pt x="4606779" y="1348993"/>
                </a:cubicBezTo>
                <a:cubicBezTo>
                  <a:pt x="4607344" y="1345914"/>
                  <a:pt x="4604829" y="1342271"/>
                  <a:pt x="4601751" y="1341707"/>
                </a:cubicBezTo>
                <a:cubicBezTo>
                  <a:pt x="4599238" y="1338065"/>
                  <a:pt x="4599238" y="1338065"/>
                  <a:pt x="4596160" y="1337500"/>
                </a:cubicBezTo>
                <a:cubicBezTo>
                  <a:pt x="4596724" y="1334421"/>
                  <a:pt x="4599802" y="1334986"/>
                  <a:pt x="4602316" y="1338629"/>
                </a:cubicBezTo>
                <a:cubicBezTo>
                  <a:pt x="4624118" y="1358536"/>
                  <a:pt x="4655976" y="1393015"/>
                  <a:pt x="4687012" y="1414615"/>
                </a:cubicBezTo>
                <a:cubicBezTo>
                  <a:pt x="4690091" y="1415180"/>
                  <a:pt x="4696246" y="1416308"/>
                  <a:pt x="4688706" y="1405380"/>
                </a:cubicBezTo>
                <a:cubicBezTo>
                  <a:pt x="4682549" y="1404251"/>
                  <a:pt x="4674444" y="1396401"/>
                  <a:pt x="4663260" y="1387986"/>
                </a:cubicBezTo>
                <a:cubicBezTo>
                  <a:pt x="4670545" y="1382958"/>
                  <a:pt x="4642023" y="1365000"/>
                  <a:pt x="4628326" y="1352943"/>
                </a:cubicBezTo>
                <a:cubicBezTo>
                  <a:pt x="4590312" y="1317335"/>
                  <a:pt x="4550350" y="1275006"/>
                  <a:pt x="4505052" y="1244426"/>
                </a:cubicBezTo>
                <a:cubicBezTo>
                  <a:pt x="4499460" y="1240220"/>
                  <a:pt x="4496382" y="1239655"/>
                  <a:pt x="4490790" y="1235448"/>
                </a:cubicBezTo>
                <a:cubicBezTo>
                  <a:pt x="4473450" y="1225905"/>
                  <a:pt x="4446621" y="1198712"/>
                  <a:pt x="4434308" y="1196454"/>
                </a:cubicBezTo>
                <a:cubicBezTo>
                  <a:pt x="4437952" y="1193940"/>
                  <a:pt x="4435438" y="1190297"/>
                  <a:pt x="4430410" y="1183012"/>
                </a:cubicBezTo>
                <a:cubicBezTo>
                  <a:pt x="4423690" y="1184961"/>
                  <a:pt x="4400759" y="1171212"/>
                  <a:pt x="4400759" y="1171212"/>
                </a:cubicBezTo>
                <a:cubicBezTo>
                  <a:pt x="4406915" y="1172339"/>
                  <a:pt x="4407479" y="1169261"/>
                  <a:pt x="4407479" y="1169261"/>
                </a:cubicBezTo>
                <a:cubicBezTo>
                  <a:pt x="4382034" y="1151868"/>
                  <a:pt x="4367209" y="1145968"/>
                  <a:pt x="4343712" y="1135297"/>
                </a:cubicBezTo>
                <a:close/>
                <a:moveTo>
                  <a:pt x="1318845" y="1535771"/>
                </a:moveTo>
                <a:lnTo>
                  <a:pt x="1298829" y="1573056"/>
                </a:lnTo>
                <a:cubicBezTo>
                  <a:pt x="1295994" y="1580384"/>
                  <a:pt x="1293948" y="1587970"/>
                  <a:pt x="1293203" y="1595921"/>
                </a:cubicBezTo>
                <a:lnTo>
                  <a:pt x="1293532" y="1599724"/>
                </a:lnTo>
                <a:lnTo>
                  <a:pt x="1289333" y="1608630"/>
                </a:lnTo>
                <a:cubicBezTo>
                  <a:pt x="1286797" y="1613293"/>
                  <a:pt x="1282129" y="1619000"/>
                  <a:pt x="1270060" y="1628642"/>
                </a:cubicBezTo>
                <a:cubicBezTo>
                  <a:pt x="1280031" y="1631222"/>
                  <a:pt x="1236260" y="1668831"/>
                  <a:pt x="1238185" y="1677840"/>
                </a:cubicBezTo>
                <a:cubicBezTo>
                  <a:pt x="1256855" y="1655012"/>
                  <a:pt x="1240109" y="1686848"/>
                  <a:pt x="1233025" y="1697780"/>
                </a:cubicBezTo>
                <a:cubicBezTo>
                  <a:pt x="1228521" y="1698742"/>
                  <a:pt x="1227558" y="1694239"/>
                  <a:pt x="1232063" y="1693276"/>
                </a:cubicBezTo>
                <a:cubicBezTo>
                  <a:pt x="1231100" y="1688772"/>
                  <a:pt x="1231100" y="1688772"/>
                  <a:pt x="1231100" y="1688772"/>
                </a:cubicBezTo>
                <a:cubicBezTo>
                  <a:pt x="1230138" y="1684268"/>
                  <a:pt x="1231100" y="1688772"/>
                  <a:pt x="1226596" y="1689735"/>
                </a:cubicBezTo>
                <a:cubicBezTo>
                  <a:pt x="1223055" y="1695201"/>
                  <a:pt x="1223055" y="1695201"/>
                  <a:pt x="1223055" y="1695201"/>
                </a:cubicBezTo>
                <a:cubicBezTo>
                  <a:pt x="1220475" y="1705171"/>
                  <a:pt x="1225942" y="1708713"/>
                  <a:pt x="1225942" y="1708713"/>
                </a:cubicBezTo>
                <a:cubicBezTo>
                  <a:pt x="1226904" y="1713217"/>
                  <a:pt x="1223362" y="1718683"/>
                  <a:pt x="1219820" y="1724150"/>
                </a:cubicBezTo>
                <a:cubicBezTo>
                  <a:pt x="1215316" y="1725112"/>
                  <a:pt x="1215316" y="1725112"/>
                  <a:pt x="1210812" y="1726074"/>
                </a:cubicBezTo>
                <a:cubicBezTo>
                  <a:pt x="1210812" y="1726074"/>
                  <a:pt x="1209850" y="1721570"/>
                  <a:pt x="1209850" y="1721570"/>
                </a:cubicBezTo>
                <a:cubicBezTo>
                  <a:pt x="1209850" y="1721570"/>
                  <a:pt x="1209850" y="1721570"/>
                  <a:pt x="1205346" y="1722532"/>
                </a:cubicBezTo>
                <a:cubicBezTo>
                  <a:pt x="1205346" y="1722532"/>
                  <a:pt x="1206308" y="1727037"/>
                  <a:pt x="1206308" y="1727037"/>
                </a:cubicBezTo>
                <a:cubicBezTo>
                  <a:pt x="1206308" y="1727037"/>
                  <a:pt x="1207270" y="1731541"/>
                  <a:pt x="1207270" y="1731541"/>
                </a:cubicBezTo>
                <a:cubicBezTo>
                  <a:pt x="1208232" y="1736044"/>
                  <a:pt x="1203728" y="1737007"/>
                  <a:pt x="1204690" y="1741511"/>
                </a:cubicBezTo>
                <a:cubicBezTo>
                  <a:pt x="1200187" y="1742473"/>
                  <a:pt x="1201149" y="1746977"/>
                  <a:pt x="1201149" y="1746977"/>
                </a:cubicBezTo>
                <a:cubicBezTo>
                  <a:pt x="1196645" y="1747940"/>
                  <a:pt x="1196645" y="1747940"/>
                  <a:pt x="1196645" y="1747940"/>
                </a:cubicBezTo>
                <a:cubicBezTo>
                  <a:pt x="1193103" y="1753405"/>
                  <a:pt x="1193103" y="1753405"/>
                  <a:pt x="1193103" y="1753405"/>
                </a:cubicBezTo>
                <a:cubicBezTo>
                  <a:pt x="1197607" y="1752443"/>
                  <a:pt x="1197607" y="1752443"/>
                  <a:pt x="1197607" y="1752443"/>
                </a:cubicBezTo>
                <a:cubicBezTo>
                  <a:pt x="1193103" y="1753405"/>
                  <a:pt x="1194065" y="1757910"/>
                  <a:pt x="1194065" y="1757910"/>
                </a:cubicBezTo>
                <a:cubicBezTo>
                  <a:pt x="1179898" y="1779775"/>
                  <a:pt x="1165730" y="1801641"/>
                  <a:pt x="1155105" y="1818040"/>
                </a:cubicBezTo>
                <a:cubicBezTo>
                  <a:pt x="1150601" y="1819002"/>
                  <a:pt x="1150601" y="1819002"/>
                  <a:pt x="1150601" y="1819002"/>
                </a:cubicBezTo>
                <a:cubicBezTo>
                  <a:pt x="1151563" y="1823506"/>
                  <a:pt x="1151563" y="1823506"/>
                  <a:pt x="1151563" y="1823506"/>
                </a:cubicBezTo>
                <a:cubicBezTo>
                  <a:pt x="1148022" y="1828972"/>
                  <a:pt x="1148022" y="1828972"/>
                  <a:pt x="1148022" y="1828972"/>
                </a:cubicBezTo>
                <a:cubicBezTo>
                  <a:pt x="1148984" y="1833476"/>
                  <a:pt x="1148984" y="1833476"/>
                  <a:pt x="1148984" y="1833476"/>
                </a:cubicBezTo>
                <a:cubicBezTo>
                  <a:pt x="1148022" y="1828972"/>
                  <a:pt x="1148022" y="1828972"/>
                  <a:pt x="1142555" y="1825430"/>
                </a:cubicBezTo>
                <a:cubicBezTo>
                  <a:pt x="1139013" y="1830897"/>
                  <a:pt x="1135472" y="1836363"/>
                  <a:pt x="1128388" y="1847295"/>
                </a:cubicBezTo>
                <a:cubicBezTo>
                  <a:pt x="1128388" y="1847295"/>
                  <a:pt x="1128388" y="1847295"/>
                  <a:pt x="1123884" y="1848258"/>
                </a:cubicBezTo>
                <a:lnTo>
                  <a:pt x="1121709" y="1845626"/>
                </a:lnTo>
                <a:lnTo>
                  <a:pt x="1123442" y="1842951"/>
                </a:lnTo>
                <a:lnTo>
                  <a:pt x="1125256" y="1840901"/>
                </a:lnTo>
                <a:cubicBezTo>
                  <a:pt x="1128716" y="1837807"/>
                  <a:pt x="1132739" y="1834592"/>
                  <a:pt x="1130005" y="1832821"/>
                </a:cubicBezTo>
                <a:lnTo>
                  <a:pt x="1123442" y="1842951"/>
                </a:lnTo>
                <a:lnTo>
                  <a:pt x="1121403" y="1845256"/>
                </a:lnTo>
                <a:lnTo>
                  <a:pt x="1121709" y="1845626"/>
                </a:lnTo>
                <a:lnTo>
                  <a:pt x="1105213" y="1871085"/>
                </a:lnTo>
                <a:cubicBezTo>
                  <a:pt x="1098129" y="1882018"/>
                  <a:pt x="1094588" y="1887484"/>
                  <a:pt x="1087503" y="1898417"/>
                </a:cubicBezTo>
                <a:cubicBezTo>
                  <a:pt x="1083961" y="1903883"/>
                  <a:pt x="1076878" y="1914815"/>
                  <a:pt x="1074299" y="1924786"/>
                </a:cubicBezTo>
                <a:cubicBezTo>
                  <a:pt x="1063673" y="1941185"/>
                  <a:pt x="1055628" y="1947614"/>
                  <a:pt x="1042423" y="1973983"/>
                </a:cubicBezTo>
                <a:cubicBezTo>
                  <a:pt x="1038881" y="1979450"/>
                  <a:pt x="1035339" y="1984917"/>
                  <a:pt x="1036301" y="1989420"/>
                </a:cubicBezTo>
                <a:cubicBezTo>
                  <a:pt x="1031798" y="1990382"/>
                  <a:pt x="1032760" y="1994886"/>
                  <a:pt x="1028255" y="1995849"/>
                </a:cubicBezTo>
                <a:cubicBezTo>
                  <a:pt x="1028255" y="1995849"/>
                  <a:pt x="1024713" y="2001315"/>
                  <a:pt x="1024713" y="2001315"/>
                </a:cubicBezTo>
                <a:cubicBezTo>
                  <a:pt x="1021172" y="2006781"/>
                  <a:pt x="1017630" y="2012248"/>
                  <a:pt x="1015050" y="2022217"/>
                </a:cubicBezTo>
                <a:cubicBezTo>
                  <a:pt x="1014088" y="2017714"/>
                  <a:pt x="1003463" y="2034113"/>
                  <a:pt x="1008928" y="2037654"/>
                </a:cubicBezTo>
                <a:cubicBezTo>
                  <a:pt x="1005387" y="2043121"/>
                  <a:pt x="1001845" y="2048587"/>
                  <a:pt x="998303" y="2054054"/>
                </a:cubicBezTo>
                <a:cubicBezTo>
                  <a:pt x="966427" y="2103251"/>
                  <a:pt x="932934" y="2166922"/>
                  <a:pt x="910066" y="2214194"/>
                </a:cubicBezTo>
                <a:lnTo>
                  <a:pt x="907117" y="2214824"/>
                </a:lnTo>
                <a:lnTo>
                  <a:pt x="908116" y="2211343"/>
                </a:lnTo>
                <a:lnTo>
                  <a:pt x="972795" y="2040882"/>
                </a:lnTo>
                <a:lnTo>
                  <a:pt x="979961" y="2024343"/>
                </a:lnTo>
                <a:cubicBezTo>
                  <a:pt x="981898" y="2021353"/>
                  <a:pt x="983204" y="2021957"/>
                  <a:pt x="983522" y="2028953"/>
                </a:cubicBezTo>
                <a:lnTo>
                  <a:pt x="986429" y="2010313"/>
                </a:lnTo>
                <a:lnTo>
                  <a:pt x="991511" y="1999574"/>
                </a:lnTo>
                <a:lnTo>
                  <a:pt x="994802" y="1993577"/>
                </a:lnTo>
                <a:cubicBezTo>
                  <a:pt x="994802" y="1993577"/>
                  <a:pt x="995764" y="1998080"/>
                  <a:pt x="999306" y="1992615"/>
                </a:cubicBezTo>
                <a:cubicBezTo>
                  <a:pt x="1001077" y="1989881"/>
                  <a:pt x="1000596" y="1987629"/>
                  <a:pt x="1000115" y="1985377"/>
                </a:cubicBezTo>
                <a:lnTo>
                  <a:pt x="1000698" y="1980161"/>
                </a:lnTo>
                <a:lnTo>
                  <a:pt x="1001566" y="1978326"/>
                </a:lnTo>
                <a:lnTo>
                  <a:pt x="1004140" y="1979072"/>
                </a:lnTo>
                <a:cubicBezTo>
                  <a:pt x="1011320" y="1974447"/>
                  <a:pt x="1026831" y="1956120"/>
                  <a:pt x="1018633" y="1950808"/>
                </a:cubicBezTo>
                <a:cubicBezTo>
                  <a:pt x="1027640" y="1948884"/>
                  <a:pt x="1038921" y="1913506"/>
                  <a:pt x="1038266" y="1932485"/>
                </a:cubicBezTo>
                <a:cubicBezTo>
                  <a:pt x="1061135" y="1885212"/>
                  <a:pt x="1082385" y="1852415"/>
                  <a:pt x="1099132" y="1820578"/>
                </a:cubicBezTo>
                <a:cubicBezTo>
                  <a:pt x="1102673" y="1815113"/>
                  <a:pt x="1109758" y="1804179"/>
                  <a:pt x="1113299" y="1798714"/>
                </a:cubicBezTo>
                <a:cubicBezTo>
                  <a:pt x="1141634" y="1754983"/>
                  <a:pt x="1170930" y="1715756"/>
                  <a:pt x="1204731" y="1675567"/>
                </a:cubicBezTo>
                <a:cubicBezTo>
                  <a:pt x="1212777" y="1669139"/>
                  <a:pt x="1227907" y="1651778"/>
                  <a:pt x="1226944" y="1647273"/>
                </a:cubicBezTo>
                <a:cubicBezTo>
                  <a:pt x="1226944" y="1647273"/>
                  <a:pt x="1226944" y="1647273"/>
                  <a:pt x="1225982" y="1642769"/>
                </a:cubicBezTo>
                <a:cubicBezTo>
                  <a:pt x="1225982" y="1642769"/>
                  <a:pt x="1231449" y="1646311"/>
                  <a:pt x="1231449" y="1646311"/>
                </a:cubicBezTo>
                <a:cubicBezTo>
                  <a:pt x="1234990" y="1640845"/>
                  <a:pt x="1239494" y="1639882"/>
                  <a:pt x="1238532" y="1635378"/>
                </a:cubicBezTo>
                <a:cubicBezTo>
                  <a:pt x="1243036" y="1634416"/>
                  <a:pt x="1242074" y="1629913"/>
                  <a:pt x="1242074" y="1629913"/>
                </a:cubicBezTo>
                <a:cubicBezTo>
                  <a:pt x="1242074" y="1629913"/>
                  <a:pt x="1242074" y="1629913"/>
                  <a:pt x="1237570" y="1630875"/>
                </a:cubicBezTo>
                <a:cubicBezTo>
                  <a:pt x="1251737" y="1609009"/>
                  <a:pt x="1271371" y="1590686"/>
                  <a:pt x="1290042" y="1567858"/>
                </a:cubicBezTo>
                <a:cubicBezTo>
                  <a:pt x="1300504" y="1556204"/>
                  <a:pt x="1308349" y="1547463"/>
                  <a:pt x="1314235" y="1540908"/>
                </a:cubicBezTo>
                <a:close/>
                <a:moveTo>
                  <a:pt x="4439702" y="857271"/>
                </a:moveTo>
                <a:cubicBezTo>
                  <a:pt x="4444206" y="856309"/>
                  <a:pt x="4444206" y="856309"/>
                  <a:pt x="4444206" y="856309"/>
                </a:cubicBezTo>
                <a:cubicBezTo>
                  <a:pt x="4454177" y="858888"/>
                  <a:pt x="4454177" y="858888"/>
                  <a:pt x="4445168" y="860813"/>
                </a:cubicBezTo>
                <a:cubicBezTo>
                  <a:pt x="4439702" y="857271"/>
                  <a:pt x="4439702" y="857271"/>
                  <a:pt x="4439702" y="857271"/>
                </a:cubicBezTo>
                <a:close/>
                <a:moveTo>
                  <a:pt x="4439395" y="833789"/>
                </a:moveTo>
                <a:cubicBezTo>
                  <a:pt x="4439395" y="833789"/>
                  <a:pt x="4443899" y="832826"/>
                  <a:pt x="4444862" y="837331"/>
                </a:cubicBezTo>
                <a:cubicBezTo>
                  <a:pt x="4440357" y="838293"/>
                  <a:pt x="4440357" y="838293"/>
                  <a:pt x="4440357" y="838293"/>
                </a:cubicBezTo>
                <a:cubicBezTo>
                  <a:pt x="4440357" y="838293"/>
                  <a:pt x="4439395" y="833789"/>
                  <a:pt x="4439395" y="833789"/>
                </a:cubicBezTo>
                <a:close/>
                <a:moveTo>
                  <a:pt x="3878041" y="775787"/>
                </a:moveTo>
                <a:lnTo>
                  <a:pt x="3885822" y="777801"/>
                </a:lnTo>
                <a:cubicBezTo>
                  <a:pt x="3885822" y="777801"/>
                  <a:pt x="3885822" y="777801"/>
                  <a:pt x="3881318" y="778763"/>
                </a:cubicBezTo>
                <a:close/>
                <a:moveTo>
                  <a:pt x="1104676" y="1330248"/>
                </a:moveTo>
                <a:lnTo>
                  <a:pt x="1094527" y="1352482"/>
                </a:lnTo>
                <a:cubicBezTo>
                  <a:pt x="1085034" y="1368687"/>
                  <a:pt x="1074540" y="1383638"/>
                  <a:pt x="1064045" y="1398591"/>
                </a:cubicBezTo>
                <a:cubicBezTo>
                  <a:pt x="803503" y="1753430"/>
                  <a:pt x="639503" y="2148260"/>
                  <a:pt x="578456" y="2585624"/>
                </a:cubicBezTo>
                <a:cubicBezTo>
                  <a:pt x="577113" y="2597643"/>
                  <a:pt x="570958" y="2614601"/>
                  <a:pt x="575225" y="2625422"/>
                </a:cubicBezTo>
                <a:cubicBezTo>
                  <a:pt x="606405" y="2743906"/>
                  <a:pt x="581353" y="2864627"/>
                  <a:pt x="589292" y="2984165"/>
                </a:cubicBezTo>
                <a:cubicBezTo>
                  <a:pt x="596704" y="3092084"/>
                  <a:pt x="598106" y="3199331"/>
                  <a:pt x="621678" y="3309663"/>
                </a:cubicBezTo>
                <a:cubicBezTo>
                  <a:pt x="647206" y="3282700"/>
                  <a:pt x="641213" y="3254649"/>
                  <a:pt x="637489" y="3228070"/>
                </a:cubicBezTo>
                <a:cubicBezTo>
                  <a:pt x="626465" y="3130699"/>
                  <a:pt x="617310" y="3032930"/>
                  <a:pt x="616036" y="2935433"/>
                </a:cubicBezTo>
                <a:cubicBezTo>
                  <a:pt x="609213" y="2528212"/>
                  <a:pt x="703216" y="2144425"/>
                  <a:pt x="887499" y="1780458"/>
                </a:cubicBezTo>
                <a:cubicBezTo>
                  <a:pt x="913443" y="1727986"/>
                  <a:pt x="957546" y="1687277"/>
                  <a:pt x="997109" y="1643628"/>
                </a:cubicBezTo>
                <a:cubicBezTo>
                  <a:pt x="1011543" y="1628812"/>
                  <a:pt x="1024507" y="1616266"/>
                  <a:pt x="1014774" y="1589014"/>
                </a:cubicBezTo>
                <a:cubicBezTo>
                  <a:pt x="1006510" y="1559493"/>
                  <a:pt x="1031767" y="1540409"/>
                  <a:pt x="1051413" y="1522524"/>
                </a:cubicBezTo>
                <a:cubicBezTo>
                  <a:pt x="1064776" y="1511848"/>
                  <a:pt x="1083077" y="1505982"/>
                  <a:pt x="1104050" y="1503457"/>
                </a:cubicBezTo>
                <a:cubicBezTo>
                  <a:pt x="1085331" y="1534831"/>
                  <a:pt x="1068881" y="1567677"/>
                  <a:pt x="1050162" y="1599052"/>
                </a:cubicBezTo>
                <a:cubicBezTo>
                  <a:pt x="991464" y="1699585"/>
                  <a:pt x="933165" y="1801989"/>
                  <a:pt x="889954" y="1910945"/>
                </a:cubicBezTo>
                <a:cubicBezTo>
                  <a:pt x="876446" y="1939252"/>
                  <a:pt x="858000" y="1962747"/>
                  <a:pt x="871201" y="1997079"/>
                </a:cubicBezTo>
                <a:cubicBezTo>
                  <a:pt x="879337" y="2016850"/>
                  <a:pt x="864630" y="2039546"/>
                  <a:pt x="857404" y="2060644"/>
                </a:cubicBezTo>
                <a:cubicBezTo>
                  <a:pt x="812324" y="2170000"/>
                  <a:pt x="781933" y="2284040"/>
                  <a:pt x="753411" y="2397680"/>
                </a:cubicBezTo>
                <a:cubicBezTo>
                  <a:pt x="751270" y="2405959"/>
                  <a:pt x="748728" y="2412369"/>
                  <a:pt x="756336" y="2420520"/>
                </a:cubicBezTo>
                <a:lnTo>
                  <a:pt x="764421" y="2415547"/>
                </a:lnTo>
                <a:lnTo>
                  <a:pt x="761396" y="2433165"/>
                </a:lnTo>
                <a:lnTo>
                  <a:pt x="760478" y="2435480"/>
                </a:lnTo>
                <a:lnTo>
                  <a:pt x="760592" y="2432158"/>
                </a:lnTo>
                <a:cubicBezTo>
                  <a:pt x="760675" y="2429786"/>
                  <a:pt x="760193" y="2427534"/>
                  <a:pt x="757460" y="2425764"/>
                </a:cubicBezTo>
                <a:cubicBezTo>
                  <a:pt x="757460" y="2425764"/>
                  <a:pt x="753918" y="2431229"/>
                  <a:pt x="750377" y="2436696"/>
                </a:cubicBezTo>
                <a:cubicBezTo>
                  <a:pt x="751339" y="2441200"/>
                  <a:pt x="751339" y="2441200"/>
                  <a:pt x="751339" y="2441200"/>
                </a:cubicBezTo>
                <a:cubicBezTo>
                  <a:pt x="742331" y="2443125"/>
                  <a:pt x="743948" y="2428650"/>
                  <a:pt x="751994" y="2422222"/>
                </a:cubicBezTo>
                <a:cubicBezTo>
                  <a:pt x="743948" y="2428650"/>
                  <a:pt x="748144" y="2404205"/>
                  <a:pt x="742023" y="2419642"/>
                </a:cubicBezTo>
                <a:cubicBezTo>
                  <a:pt x="752956" y="2426726"/>
                  <a:pt x="725932" y="2432500"/>
                  <a:pt x="729781" y="2450515"/>
                </a:cubicBezTo>
                <a:cubicBezTo>
                  <a:pt x="730743" y="2455019"/>
                  <a:pt x="730743" y="2455019"/>
                  <a:pt x="730743" y="2455019"/>
                </a:cubicBezTo>
                <a:cubicBezTo>
                  <a:pt x="730743" y="2455019"/>
                  <a:pt x="730743" y="2455019"/>
                  <a:pt x="726239" y="2455982"/>
                </a:cubicBezTo>
                <a:cubicBezTo>
                  <a:pt x="726239" y="2455982"/>
                  <a:pt x="727201" y="2460486"/>
                  <a:pt x="727201" y="2460486"/>
                </a:cubicBezTo>
                <a:cubicBezTo>
                  <a:pt x="728163" y="2464990"/>
                  <a:pt x="728163" y="2464990"/>
                  <a:pt x="728163" y="2464990"/>
                </a:cubicBezTo>
                <a:cubicBezTo>
                  <a:pt x="727201" y="2460486"/>
                  <a:pt x="731705" y="2459524"/>
                  <a:pt x="731705" y="2459524"/>
                </a:cubicBezTo>
                <a:cubicBezTo>
                  <a:pt x="732667" y="2464027"/>
                  <a:pt x="730088" y="2473998"/>
                  <a:pt x="731050" y="2478502"/>
                </a:cubicBezTo>
                <a:cubicBezTo>
                  <a:pt x="733630" y="2468531"/>
                  <a:pt x="735554" y="2477540"/>
                  <a:pt x="735554" y="2477540"/>
                </a:cubicBezTo>
                <a:cubicBezTo>
                  <a:pt x="739097" y="2472074"/>
                  <a:pt x="741675" y="2462103"/>
                  <a:pt x="745218" y="2456637"/>
                </a:cubicBezTo>
                <a:cubicBezTo>
                  <a:pt x="745218" y="2456637"/>
                  <a:pt x="745218" y="2456637"/>
                  <a:pt x="749722" y="2455675"/>
                </a:cubicBezTo>
                <a:cubicBezTo>
                  <a:pt x="746180" y="2461140"/>
                  <a:pt x="746180" y="2461140"/>
                  <a:pt x="746180" y="2461140"/>
                </a:cubicBezTo>
                <a:cubicBezTo>
                  <a:pt x="747142" y="2465645"/>
                  <a:pt x="748104" y="2470149"/>
                  <a:pt x="752609" y="2469187"/>
                </a:cubicBezTo>
                <a:cubicBezTo>
                  <a:pt x="752609" y="2469187"/>
                  <a:pt x="756151" y="2463720"/>
                  <a:pt x="755188" y="2459216"/>
                </a:cubicBezTo>
                <a:cubicBezTo>
                  <a:pt x="755188" y="2459216"/>
                  <a:pt x="755188" y="2459216"/>
                  <a:pt x="754226" y="2454712"/>
                </a:cubicBezTo>
                <a:cubicBezTo>
                  <a:pt x="757767" y="2449246"/>
                  <a:pt x="757767" y="2449246"/>
                  <a:pt x="757767" y="2449246"/>
                </a:cubicBezTo>
                <a:cubicBezTo>
                  <a:pt x="760654" y="2462758"/>
                  <a:pt x="753571" y="2473691"/>
                  <a:pt x="748411" y="2493631"/>
                </a:cubicBezTo>
                <a:cubicBezTo>
                  <a:pt x="760654" y="2462758"/>
                  <a:pt x="752916" y="2492669"/>
                  <a:pt x="759344" y="2500715"/>
                </a:cubicBezTo>
                <a:cubicBezTo>
                  <a:pt x="759344" y="2500715"/>
                  <a:pt x="760307" y="2505219"/>
                  <a:pt x="760307" y="2505219"/>
                </a:cubicBezTo>
                <a:cubicBezTo>
                  <a:pt x="760307" y="2505219"/>
                  <a:pt x="759344" y="2500715"/>
                  <a:pt x="754840" y="2501678"/>
                </a:cubicBezTo>
                <a:cubicBezTo>
                  <a:pt x="754840" y="2501678"/>
                  <a:pt x="754840" y="2501678"/>
                  <a:pt x="753878" y="2497173"/>
                </a:cubicBezTo>
                <a:cubicBezTo>
                  <a:pt x="753878" y="2497173"/>
                  <a:pt x="753878" y="2497173"/>
                  <a:pt x="749373" y="2498135"/>
                </a:cubicBezTo>
                <a:cubicBezTo>
                  <a:pt x="750336" y="2502640"/>
                  <a:pt x="746794" y="2508105"/>
                  <a:pt x="746794" y="2508105"/>
                </a:cubicBezTo>
                <a:cubicBezTo>
                  <a:pt x="746794" y="2508105"/>
                  <a:pt x="747757" y="2512610"/>
                  <a:pt x="747757" y="2512610"/>
                </a:cubicBezTo>
                <a:cubicBezTo>
                  <a:pt x="744215" y="2518077"/>
                  <a:pt x="744215" y="2518077"/>
                  <a:pt x="740673" y="2523542"/>
                </a:cubicBezTo>
                <a:cubicBezTo>
                  <a:pt x="739711" y="2519039"/>
                  <a:pt x="739711" y="2519039"/>
                  <a:pt x="738748" y="2514534"/>
                </a:cubicBezTo>
                <a:cubicBezTo>
                  <a:pt x="737786" y="2510030"/>
                  <a:pt x="737786" y="2510030"/>
                  <a:pt x="734245" y="2515496"/>
                </a:cubicBezTo>
                <a:cubicBezTo>
                  <a:pt x="734245" y="2515496"/>
                  <a:pt x="730703" y="2520963"/>
                  <a:pt x="731665" y="2525466"/>
                </a:cubicBezTo>
                <a:cubicBezTo>
                  <a:pt x="732627" y="2529971"/>
                  <a:pt x="732627" y="2529971"/>
                  <a:pt x="733590" y="2534475"/>
                </a:cubicBezTo>
                <a:cubicBezTo>
                  <a:pt x="735514" y="2543483"/>
                  <a:pt x="741943" y="2551529"/>
                  <a:pt x="745484" y="2546063"/>
                </a:cubicBezTo>
                <a:cubicBezTo>
                  <a:pt x="746446" y="2550567"/>
                  <a:pt x="747408" y="2555071"/>
                  <a:pt x="743868" y="2560537"/>
                </a:cubicBezTo>
                <a:cubicBezTo>
                  <a:pt x="739670" y="2584981"/>
                  <a:pt x="730970" y="2610389"/>
                  <a:pt x="726773" y="2634833"/>
                </a:cubicBezTo>
                <a:cubicBezTo>
                  <a:pt x="726773" y="2634833"/>
                  <a:pt x="721306" y="2631292"/>
                  <a:pt x="721306" y="2631292"/>
                </a:cubicBezTo>
                <a:cubicBezTo>
                  <a:pt x="721306" y="2631292"/>
                  <a:pt x="722269" y="2635796"/>
                  <a:pt x="722269" y="2635796"/>
                </a:cubicBezTo>
                <a:cubicBezTo>
                  <a:pt x="722269" y="2635796"/>
                  <a:pt x="717764" y="2636758"/>
                  <a:pt x="717764" y="2636758"/>
                </a:cubicBezTo>
                <a:cubicBezTo>
                  <a:pt x="721962" y="2612314"/>
                  <a:pt x="716802" y="2632255"/>
                  <a:pt x="712298" y="2633217"/>
                </a:cubicBezTo>
                <a:cubicBezTo>
                  <a:pt x="713915" y="2618742"/>
                  <a:pt x="720037" y="2603306"/>
                  <a:pt x="717150" y="2589793"/>
                </a:cubicBezTo>
                <a:cubicBezTo>
                  <a:pt x="722616" y="2593335"/>
                  <a:pt x="722616" y="2593335"/>
                  <a:pt x="722616" y="2593335"/>
                </a:cubicBezTo>
                <a:cubicBezTo>
                  <a:pt x="725196" y="2583365"/>
                  <a:pt x="727775" y="2573394"/>
                  <a:pt x="727775" y="2573394"/>
                </a:cubicBezTo>
                <a:cubicBezTo>
                  <a:pt x="725196" y="2583365"/>
                  <a:pt x="720691" y="2584327"/>
                  <a:pt x="720691" y="2584327"/>
                </a:cubicBezTo>
                <a:cubicBezTo>
                  <a:pt x="723271" y="2574356"/>
                  <a:pt x="717805" y="2570815"/>
                  <a:pt x="721347" y="2565348"/>
                </a:cubicBezTo>
                <a:cubicBezTo>
                  <a:pt x="720385" y="2560844"/>
                  <a:pt x="720385" y="2560844"/>
                  <a:pt x="720385" y="2560844"/>
                </a:cubicBezTo>
                <a:cubicBezTo>
                  <a:pt x="720385" y="2560844"/>
                  <a:pt x="724889" y="2559882"/>
                  <a:pt x="723927" y="2555379"/>
                </a:cubicBezTo>
                <a:cubicBezTo>
                  <a:pt x="723927" y="2555379"/>
                  <a:pt x="723927" y="2555379"/>
                  <a:pt x="722964" y="2550874"/>
                </a:cubicBezTo>
                <a:cubicBezTo>
                  <a:pt x="722964" y="2550874"/>
                  <a:pt x="722002" y="2546370"/>
                  <a:pt x="722002" y="2546370"/>
                </a:cubicBezTo>
                <a:cubicBezTo>
                  <a:pt x="713956" y="2552799"/>
                  <a:pt x="713956" y="2552799"/>
                  <a:pt x="713956" y="2552799"/>
                </a:cubicBezTo>
                <a:cubicBezTo>
                  <a:pt x="713956" y="2552799"/>
                  <a:pt x="710415" y="2558265"/>
                  <a:pt x="711377" y="2562769"/>
                </a:cubicBezTo>
                <a:lnTo>
                  <a:pt x="712339" y="2567273"/>
                </a:lnTo>
                <a:cubicBezTo>
                  <a:pt x="716842" y="2566311"/>
                  <a:pt x="716842" y="2566311"/>
                  <a:pt x="716842" y="2566311"/>
                </a:cubicBezTo>
                <a:cubicBezTo>
                  <a:pt x="715226" y="2580785"/>
                  <a:pt x="708449" y="2615201"/>
                  <a:pt x="707794" y="2634179"/>
                </a:cubicBezTo>
                <a:cubicBezTo>
                  <a:pt x="704252" y="2639645"/>
                  <a:pt x="704252" y="2639645"/>
                  <a:pt x="704252" y="2639645"/>
                </a:cubicBezTo>
                <a:cubicBezTo>
                  <a:pt x="700710" y="2645112"/>
                  <a:pt x="700710" y="2645112"/>
                  <a:pt x="701673" y="2649616"/>
                </a:cubicBezTo>
                <a:cubicBezTo>
                  <a:pt x="706177" y="2648653"/>
                  <a:pt x="706177" y="2648653"/>
                  <a:pt x="706177" y="2648653"/>
                </a:cubicBezTo>
                <a:cubicBezTo>
                  <a:pt x="702635" y="2654119"/>
                  <a:pt x="701017" y="2668594"/>
                  <a:pt x="698438" y="2678565"/>
                </a:cubicBezTo>
                <a:cubicBezTo>
                  <a:pt x="693934" y="2679527"/>
                  <a:pt x="694896" y="2684031"/>
                  <a:pt x="695858" y="2688534"/>
                </a:cubicBezTo>
                <a:cubicBezTo>
                  <a:pt x="696821" y="2693039"/>
                  <a:pt x="696821" y="2693039"/>
                  <a:pt x="696821" y="2693039"/>
                </a:cubicBezTo>
                <a:cubicBezTo>
                  <a:pt x="696821" y="2693039"/>
                  <a:pt x="696821" y="2693039"/>
                  <a:pt x="701325" y="2692076"/>
                </a:cubicBezTo>
                <a:cubicBezTo>
                  <a:pt x="692931" y="2740966"/>
                  <a:pt x="684231" y="2766373"/>
                  <a:pt x="690967" y="2797901"/>
                </a:cubicBezTo>
                <a:cubicBezTo>
                  <a:pt x="690967" y="2797901"/>
                  <a:pt x="686462" y="2798864"/>
                  <a:pt x="687424" y="2803368"/>
                </a:cubicBezTo>
                <a:cubicBezTo>
                  <a:pt x="688387" y="2807872"/>
                  <a:pt x="688387" y="2807872"/>
                  <a:pt x="688387" y="2807872"/>
                </a:cubicBezTo>
                <a:cubicBezTo>
                  <a:pt x="689349" y="2812375"/>
                  <a:pt x="689349" y="2812375"/>
                  <a:pt x="689349" y="2812375"/>
                </a:cubicBezTo>
                <a:cubicBezTo>
                  <a:pt x="684845" y="2813338"/>
                  <a:pt x="683227" y="2827813"/>
                  <a:pt x="685152" y="2836821"/>
                </a:cubicBezTo>
                <a:cubicBezTo>
                  <a:pt x="685152" y="2836821"/>
                  <a:pt x="686114" y="2841326"/>
                  <a:pt x="681611" y="2842288"/>
                </a:cubicBezTo>
                <a:cubicBezTo>
                  <a:pt x="682573" y="2846791"/>
                  <a:pt x="682573" y="2846791"/>
                  <a:pt x="683535" y="2851295"/>
                </a:cubicBezTo>
                <a:cubicBezTo>
                  <a:pt x="683535" y="2851295"/>
                  <a:pt x="684497" y="2855799"/>
                  <a:pt x="684497" y="2855799"/>
                </a:cubicBezTo>
                <a:cubicBezTo>
                  <a:pt x="684497" y="2855799"/>
                  <a:pt x="684497" y="2855799"/>
                  <a:pt x="680955" y="2861265"/>
                </a:cubicBezTo>
                <a:cubicBezTo>
                  <a:pt x="680955" y="2861265"/>
                  <a:pt x="681918" y="2865770"/>
                  <a:pt x="681918" y="2865770"/>
                </a:cubicBezTo>
                <a:cubicBezTo>
                  <a:pt x="688346" y="2873815"/>
                  <a:pt x="673217" y="2891176"/>
                  <a:pt x="687691" y="2892794"/>
                </a:cubicBezTo>
                <a:cubicBezTo>
                  <a:pt x="683187" y="2893756"/>
                  <a:pt x="683187" y="2893756"/>
                  <a:pt x="684149" y="2898260"/>
                </a:cubicBezTo>
                <a:cubicBezTo>
                  <a:pt x="684149" y="2898260"/>
                  <a:pt x="685112" y="2902765"/>
                  <a:pt x="685112" y="2902765"/>
                </a:cubicBezTo>
                <a:cubicBezTo>
                  <a:pt x="686074" y="2907268"/>
                  <a:pt x="682533" y="2912734"/>
                  <a:pt x="683495" y="2917239"/>
                </a:cubicBezTo>
                <a:cubicBezTo>
                  <a:pt x="683495" y="2917239"/>
                  <a:pt x="683495" y="2917239"/>
                  <a:pt x="684457" y="2921742"/>
                </a:cubicBezTo>
                <a:cubicBezTo>
                  <a:pt x="682840" y="2936217"/>
                  <a:pt x="680260" y="2946188"/>
                  <a:pt x="678642" y="2960662"/>
                </a:cubicBezTo>
                <a:cubicBezTo>
                  <a:pt x="679604" y="2965165"/>
                  <a:pt x="679604" y="2965165"/>
                  <a:pt x="679604" y="2965165"/>
                </a:cubicBezTo>
                <a:cubicBezTo>
                  <a:pt x="679604" y="2965165"/>
                  <a:pt x="679604" y="2965165"/>
                  <a:pt x="675101" y="2966128"/>
                </a:cubicBezTo>
                <a:cubicBezTo>
                  <a:pt x="676063" y="2970632"/>
                  <a:pt x="676063" y="2970632"/>
                  <a:pt x="676063" y="2970632"/>
                </a:cubicBezTo>
                <a:cubicBezTo>
                  <a:pt x="677026" y="2975136"/>
                  <a:pt x="677026" y="2975136"/>
                  <a:pt x="677026" y="2975136"/>
                </a:cubicBezTo>
                <a:cubicBezTo>
                  <a:pt x="677026" y="2975136"/>
                  <a:pt x="681529" y="2974174"/>
                  <a:pt x="681529" y="2974174"/>
                </a:cubicBezTo>
                <a:cubicBezTo>
                  <a:pt x="677988" y="2979641"/>
                  <a:pt x="678950" y="2984144"/>
                  <a:pt x="679912" y="2988648"/>
                </a:cubicBezTo>
                <a:cubicBezTo>
                  <a:pt x="679912" y="2988648"/>
                  <a:pt x="678950" y="2984144"/>
                  <a:pt x="678950" y="2984144"/>
                </a:cubicBezTo>
                <a:cubicBezTo>
                  <a:pt x="677332" y="2998618"/>
                  <a:pt x="677332" y="2998618"/>
                  <a:pt x="678295" y="3003123"/>
                </a:cubicBezTo>
                <a:cubicBezTo>
                  <a:pt x="679257" y="3007627"/>
                  <a:pt x="680219" y="3012130"/>
                  <a:pt x="681182" y="3016635"/>
                </a:cubicBezTo>
                <a:cubicBezTo>
                  <a:pt x="681182" y="3016635"/>
                  <a:pt x="677640" y="3022102"/>
                  <a:pt x="677640" y="3022102"/>
                </a:cubicBezTo>
                <a:cubicBezTo>
                  <a:pt x="678602" y="3026605"/>
                  <a:pt x="678602" y="3026605"/>
                  <a:pt x="678602" y="3026605"/>
                </a:cubicBezTo>
                <a:cubicBezTo>
                  <a:pt x="678602" y="3026605"/>
                  <a:pt x="674098" y="3027567"/>
                  <a:pt x="675061" y="3032071"/>
                </a:cubicBezTo>
                <a:cubicBezTo>
                  <a:pt x="675061" y="3032071"/>
                  <a:pt x="676023" y="3036576"/>
                  <a:pt x="676023" y="3036576"/>
                </a:cubicBezTo>
                <a:cubicBezTo>
                  <a:pt x="680527" y="3035613"/>
                  <a:pt x="680527" y="3035613"/>
                  <a:pt x="680527" y="3035613"/>
                </a:cubicBezTo>
                <a:cubicBezTo>
                  <a:pt x="683413" y="3049126"/>
                  <a:pt x="681797" y="3063600"/>
                  <a:pt x="689187" y="3076150"/>
                </a:cubicBezTo>
                <a:cubicBezTo>
                  <a:pt x="688225" y="3071645"/>
                  <a:pt x="688225" y="3071645"/>
                  <a:pt x="683721" y="3072608"/>
                </a:cubicBezTo>
                <a:cubicBezTo>
                  <a:pt x="682759" y="3068104"/>
                  <a:pt x="682759" y="3068104"/>
                  <a:pt x="679217" y="3073570"/>
                </a:cubicBezTo>
                <a:cubicBezTo>
                  <a:pt x="680179" y="3078074"/>
                  <a:pt x="681142" y="3082578"/>
                  <a:pt x="681142" y="3082578"/>
                </a:cubicBezTo>
                <a:cubicBezTo>
                  <a:pt x="682104" y="3087082"/>
                  <a:pt x="682104" y="3087082"/>
                  <a:pt x="682104" y="3087082"/>
                </a:cubicBezTo>
                <a:cubicBezTo>
                  <a:pt x="675982" y="3102520"/>
                  <a:pt x="692382" y="3113145"/>
                  <a:pt x="682718" y="3134047"/>
                </a:cubicBezTo>
                <a:cubicBezTo>
                  <a:pt x="687222" y="3133085"/>
                  <a:pt x="687222" y="3133085"/>
                  <a:pt x="687222" y="3133085"/>
                </a:cubicBezTo>
                <a:cubicBezTo>
                  <a:pt x="682718" y="3134047"/>
                  <a:pt x="682718" y="3134047"/>
                  <a:pt x="683680" y="3138551"/>
                </a:cubicBezTo>
                <a:cubicBezTo>
                  <a:pt x="684642" y="3143056"/>
                  <a:pt x="684642" y="3143056"/>
                  <a:pt x="684642" y="3143056"/>
                </a:cubicBezTo>
                <a:cubicBezTo>
                  <a:pt x="687529" y="3156568"/>
                  <a:pt x="690416" y="3170080"/>
                  <a:pt x="690416" y="3170080"/>
                </a:cubicBezTo>
                <a:cubicBezTo>
                  <a:pt x="689203" y="3180936"/>
                  <a:pt x="691261" y="3169900"/>
                  <a:pt x="694395" y="3173203"/>
                </a:cubicBezTo>
                <a:lnTo>
                  <a:pt x="697712" y="3182366"/>
                </a:lnTo>
                <a:lnTo>
                  <a:pt x="697129" y="3182651"/>
                </a:lnTo>
                <a:lnTo>
                  <a:pt x="691373" y="3182827"/>
                </a:lnTo>
                <a:cubicBezTo>
                  <a:pt x="689925" y="3184314"/>
                  <a:pt x="689280" y="3186806"/>
                  <a:pt x="689762" y="3189059"/>
                </a:cubicBezTo>
                <a:cubicBezTo>
                  <a:pt x="692495" y="3190829"/>
                  <a:pt x="694910" y="3185604"/>
                  <a:pt x="696682" y="3182870"/>
                </a:cubicBezTo>
                <a:lnTo>
                  <a:pt x="697129" y="3182651"/>
                </a:lnTo>
                <a:lnTo>
                  <a:pt x="697807" y="3182630"/>
                </a:lnTo>
                <a:lnTo>
                  <a:pt x="697712" y="3182366"/>
                </a:lnTo>
                <a:lnTo>
                  <a:pt x="698813" y="3181826"/>
                </a:lnTo>
                <a:cubicBezTo>
                  <a:pt x="699335" y="3182893"/>
                  <a:pt x="699655" y="3185767"/>
                  <a:pt x="699731" y="3191637"/>
                </a:cubicBezTo>
                <a:cubicBezTo>
                  <a:pt x="695227" y="3192600"/>
                  <a:pt x="695227" y="3192600"/>
                  <a:pt x="696189" y="3197104"/>
                </a:cubicBezTo>
                <a:cubicBezTo>
                  <a:pt x="696189" y="3197104"/>
                  <a:pt x="697152" y="3201608"/>
                  <a:pt x="697152" y="3201608"/>
                </a:cubicBezTo>
                <a:cubicBezTo>
                  <a:pt x="693610" y="3207074"/>
                  <a:pt x="693610" y="3207074"/>
                  <a:pt x="693610" y="3207074"/>
                </a:cubicBezTo>
                <a:cubicBezTo>
                  <a:pt x="694573" y="3211578"/>
                  <a:pt x="694573" y="3211578"/>
                  <a:pt x="694573" y="3211578"/>
                </a:cubicBezTo>
                <a:cubicBezTo>
                  <a:pt x="694573" y="3211578"/>
                  <a:pt x="695535" y="3216083"/>
                  <a:pt x="696497" y="3220587"/>
                </a:cubicBezTo>
                <a:cubicBezTo>
                  <a:pt x="696497" y="3220587"/>
                  <a:pt x="697460" y="3225091"/>
                  <a:pt x="698422" y="3229595"/>
                </a:cubicBezTo>
                <a:cubicBezTo>
                  <a:pt x="693918" y="3230557"/>
                  <a:pt x="694880" y="3235061"/>
                  <a:pt x="695842" y="3239565"/>
                </a:cubicBezTo>
                <a:cubicBezTo>
                  <a:pt x="692300" y="3245032"/>
                  <a:pt x="692300" y="3245032"/>
                  <a:pt x="693262" y="3249536"/>
                </a:cubicBezTo>
                <a:cubicBezTo>
                  <a:pt x="693262" y="3249536"/>
                  <a:pt x="694224" y="3254039"/>
                  <a:pt x="694224" y="3254039"/>
                </a:cubicBezTo>
                <a:cubicBezTo>
                  <a:pt x="694224" y="3254039"/>
                  <a:pt x="695187" y="3258543"/>
                  <a:pt x="695187" y="3258543"/>
                </a:cubicBezTo>
                <a:cubicBezTo>
                  <a:pt x="690683" y="3259506"/>
                  <a:pt x="690683" y="3259506"/>
                  <a:pt x="690683" y="3259506"/>
                </a:cubicBezTo>
                <a:cubicBezTo>
                  <a:pt x="690683" y="3259506"/>
                  <a:pt x="690683" y="3259506"/>
                  <a:pt x="687141" y="3264972"/>
                </a:cubicBezTo>
                <a:cubicBezTo>
                  <a:pt x="688103" y="3269476"/>
                  <a:pt x="688103" y="3269476"/>
                  <a:pt x="688103" y="3269476"/>
                </a:cubicBezTo>
                <a:cubicBezTo>
                  <a:pt x="693569" y="3273018"/>
                  <a:pt x="693569" y="3273018"/>
                  <a:pt x="693569" y="3273018"/>
                </a:cubicBezTo>
                <a:cubicBezTo>
                  <a:pt x="694532" y="3277522"/>
                  <a:pt x="694532" y="3277522"/>
                  <a:pt x="694532" y="3277522"/>
                </a:cubicBezTo>
                <a:cubicBezTo>
                  <a:pt x="694532" y="3277522"/>
                  <a:pt x="695494" y="3282027"/>
                  <a:pt x="695494" y="3282027"/>
                </a:cubicBezTo>
                <a:cubicBezTo>
                  <a:pt x="696456" y="3286530"/>
                  <a:pt x="697419" y="3291034"/>
                  <a:pt x="698381" y="3295539"/>
                </a:cubicBezTo>
                <a:cubicBezTo>
                  <a:pt x="695802" y="3305508"/>
                  <a:pt x="696764" y="3310013"/>
                  <a:pt x="696764" y="3310013"/>
                </a:cubicBezTo>
                <a:cubicBezTo>
                  <a:pt x="697726" y="3314516"/>
                  <a:pt x="697726" y="3314516"/>
                  <a:pt x="697726" y="3314516"/>
                </a:cubicBezTo>
                <a:cubicBezTo>
                  <a:pt x="698689" y="3319021"/>
                  <a:pt x="698689" y="3319021"/>
                  <a:pt x="699651" y="3323525"/>
                </a:cubicBezTo>
                <a:cubicBezTo>
                  <a:pt x="699651" y="3323525"/>
                  <a:pt x="699651" y="3323525"/>
                  <a:pt x="704154" y="3322563"/>
                </a:cubicBezTo>
                <a:cubicBezTo>
                  <a:pt x="700613" y="3328029"/>
                  <a:pt x="700613" y="3328029"/>
                  <a:pt x="700613" y="3328029"/>
                </a:cubicBezTo>
                <a:cubicBezTo>
                  <a:pt x="700613" y="3328029"/>
                  <a:pt x="701575" y="3332533"/>
                  <a:pt x="702538" y="3337037"/>
                </a:cubicBezTo>
                <a:cubicBezTo>
                  <a:pt x="707349" y="3359557"/>
                  <a:pt x="712815" y="3363099"/>
                  <a:pt x="711198" y="3377573"/>
                </a:cubicBezTo>
                <a:cubicBezTo>
                  <a:pt x="706694" y="3378535"/>
                  <a:pt x="707656" y="3383040"/>
                  <a:pt x="707656" y="3383040"/>
                </a:cubicBezTo>
                <a:cubicBezTo>
                  <a:pt x="707656" y="3383040"/>
                  <a:pt x="708618" y="3387543"/>
                  <a:pt x="708618" y="3387543"/>
                </a:cubicBezTo>
                <a:cubicBezTo>
                  <a:pt x="713122" y="3386581"/>
                  <a:pt x="713122" y="3386581"/>
                  <a:pt x="713122" y="3386581"/>
                </a:cubicBezTo>
                <a:cubicBezTo>
                  <a:pt x="710543" y="3396552"/>
                  <a:pt x="712467" y="3405560"/>
                  <a:pt x="713430" y="3410064"/>
                </a:cubicBezTo>
                <a:cubicBezTo>
                  <a:pt x="714392" y="3414569"/>
                  <a:pt x="714392" y="3414569"/>
                  <a:pt x="714392" y="3414569"/>
                </a:cubicBezTo>
                <a:cubicBezTo>
                  <a:pt x="715354" y="3419072"/>
                  <a:pt x="715354" y="3419072"/>
                  <a:pt x="719858" y="3418109"/>
                </a:cubicBezTo>
                <a:cubicBezTo>
                  <a:pt x="722745" y="3431621"/>
                  <a:pt x="724670" y="3440630"/>
                  <a:pt x="722090" y="3450600"/>
                </a:cubicBezTo>
                <a:cubicBezTo>
                  <a:pt x="726594" y="3449638"/>
                  <a:pt x="726594" y="3449638"/>
                  <a:pt x="726594" y="3449638"/>
                </a:cubicBezTo>
                <a:cubicBezTo>
                  <a:pt x="730443" y="3467654"/>
                  <a:pt x="730443" y="3467654"/>
                  <a:pt x="730443" y="3467654"/>
                </a:cubicBezTo>
                <a:cubicBezTo>
                  <a:pt x="730443" y="3467654"/>
                  <a:pt x="730443" y="3467654"/>
                  <a:pt x="726902" y="3473121"/>
                </a:cubicBezTo>
                <a:cubicBezTo>
                  <a:pt x="724977" y="3464112"/>
                  <a:pt x="719510" y="3460571"/>
                  <a:pt x="716932" y="3470541"/>
                </a:cubicBezTo>
                <a:cubicBezTo>
                  <a:pt x="724977" y="3464112"/>
                  <a:pt x="725284" y="3487595"/>
                  <a:pt x="729788" y="3486633"/>
                </a:cubicBezTo>
                <a:cubicBezTo>
                  <a:pt x="738449" y="3527169"/>
                  <a:pt x="736524" y="3518161"/>
                  <a:pt x="749689" y="3557735"/>
                </a:cubicBezTo>
                <a:cubicBezTo>
                  <a:pt x="749689" y="3557735"/>
                  <a:pt x="745185" y="3558698"/>
                  <a:pt x="745185" y="3558698"/>
                </a:cubicBezTo>
                <a:cubicBezTo>
                  <a:pt x="746147" y="3563202"/>
                  <a:pt x="746147" y="3563202"/>
                  <a:pt x="747109" y="3567705"/>
                </a:cubicBezTo>
                <a:cubicBezTo>
                  <a:pt x="752883" y="3594729"/>
                  <a:pt x="754807" y="3603738"/>
                  <a:pt x="758656" y="3621755"/>
                </a:cubicBezTo>
                <a:cubicBezTo>
                  <a:pt x="758656" y="3621755"/>
                  <a:pt x="758656" y="3621755"/>
                  <a:pt x="759619" y="3626258"/>
                </a:cubicBezTo>
                <a:cubicBezTo>
                  <a:pt x="759619" y="3626258"/>
                  <a:pt x="759619" y="3626258"/>
                  <a:pt x="760581" y="3630762"/>
                </a:cubicBezTo>
                <a:cubicBezTo>
                  <a:pt x="762812" y="3663253"/>
                  <a:pt x="765085" y="3629800"/>
                  <a:pt x="773438" y="3646854"/>
                </a:cubicBezTo>
                <a:cubicBezTo>
                  <a:pt x="768934" y="3647816"/>
                  <a:pt x="762812" y="3663253"/>
                  <a:pt x="770859" y="3656824"/>
                </a:cubicBezTo>
                <a:cubicBezTo>
                  <a:pt x="771821" y="3661329"/>
                  <a:pt x="771821" y="3661329"/>
                  <a:pt x="771821" y="3661329"/>
                </a:cubicBezTo>
                <a:cubicBezTo>
                  <a:pt x="771821" y="3661329"/>
                  <a:pt x="771821" y="3661329"/>
                  <a:pt x="772783" y="3665832"/>
                </a:cubicBezTo>
                <a:cubicBezTo>
                  <a:pt x="768279" y="3666794"/>
                  <a:pt x="773745" y="3670336"/>
                  <a:pt x="773745" y="3670336"/>
                </a:cubicBezTo>
                <a:cubicBezTo>
                  <a:pt x="777595" y="3688353"/>
                  <a:pt x="773090" y="3689315"/>
                  <a:pt x="768586" y="3690277"/>
                </a:cubicBezTo>
                <a:cubicBezTo>
                  <a:pt x="772435" y="3708294"/>
                  <a:pt x="782406" y="3710872"/>
                  <a:pt x="779826" y="3720843"/>
                </a:cubicBezTo>
                <a:cubicBezTo>
                  <a:pt x="786255" y="3728889"/>
                  <a:pt x="789142" y="3742401"/>
                  <a:pt x="798149" y="3740476"/>
                </a:cubicBezTo>
                <a:cubicBezTo>
                  <a:pt x="795570" y="3750447"/>
                  <a:pt x="803923" y="3767501"/>
                  <a:pt x="793953" y="3764922"/>
                </a:cubicBezTo>
                <a:cubicBezTo>
                  <a:pt x="802306" y="3781975"/>
                  <a:pt x="802961" y="3762997"/>
                  <a:pt x="803268" y="3786479"/>
                </a:cubicBezTo>
                <a:cubicBezTo>
                  <a:pt x="804230" y="3790984"/>
                  <a:pt x="809697" y="3794526"/>
                  <a:pt x="815163" y="3798067"/>
                </a:cubicBezTo>
                <a:cubicBezTo>
                  <a:pt x="804230" y="3790984"/>
                  <a:pt x="818357" y="3835062"/>
                  <a:pt x="832177" y="3855657"/>
                </a:cubicBezTo>
                <a:cubicBezTo>
                  <a:pt x="829598" y="3865628"/>
                  <a:pt x="828635" y="3861124"/>
                  <a:pt x="823168" y="3857582"/>
                </a:cubicBezTo>
                <a:cubicBezTo>
                  <a:pt x="829598" y="3865628"/>
                  <a:pt x="830560" y="3870131"/>
                  <a:pt x="835064" y="3869169"/>
                </a:cubicBezTo>
                <a:cubicBezTo>
                  <a:pt x="827018" y="3875598"/>
                  <a:pt x="836026" y="3873673"/>
                  <a:pt x="834409" y="3888148"/>
                </a:cubicBezTo>
                <a:cubicBezTo>
                  <a:pt x="840837" y="3896193"/>
                  <a:pt x="837951" y="3882681"/>
                  <a:pt x="849190" y="3913248"/>
                </a:cubicBezTo>
                <a:lnTo>
                  <a:pt x="845537" y="3910175"/>
                </a:lnTo>
                <a:lnTo>
                  <a:pt x="841800" y="3900698"/>
                </a:lnTo>
                <a:cubicBezTo>
                  <a:pt x="842281" y="3902950"/>
                  <a:pt x="843003" y="3906328"/>
                  <a:pt x="844166" y="3909023"/>
                </a:cubicBezTo>
                <a:lnTo>
                  <a:pt x="845537" y="3910175"/>
                </a:lnTo>
                <a:lnTo>
                  <a:pt x="852077" y="3926760"/>
                </a:lnTo>
                <a:cubicBezTo>
                  <a:pt x="846611" y="3923218"/>
                  <a:pt x="842107" y="3924181"/>
                  <a:pt x="838565" y="3929646"/>
                </a:cubicBezTo>
                <a:cubicBezTo>
                  <a:pt x="827325" y="3899080"/>
                  <a:pt x="824438" y="3885568"/>
                  <a:pt x="808694" y="3855965"/>
                </a:cubicBezTo>
                <a:cubicBezTo>
                  <a:pt x="800649" y="3862393"/>
                  <a:pt x="792295" y="3845339"/>
                  <a:pt x="782980" y="3823781"/>
                </a:cubicBezTo>
                <a:cubicBezTo>
                  <a:pt x="776551" y="3815736"/>
                  <a:pt x="775588" y="3811232"/>
                  <a:pt x="773664" y="3802224"/>
                </a:cubicBezTo>
                <a:cubicBezTo>
                  <a:pt x="772702" y="3797720"/>
                  <a:pt x="770777" y="3788711"/>
                  <a:pt x="769815" y="3784208"/>
                </a:cubicBezTo>
                <a:cubicBezTo>
                  <a:pt x="766274" y="3789673"/>
                  <a:pt x="761154" y="3743671"/>
                  <a:pt x="756958" y="3768116"/>
                </a:cubicBezTo>
                <a:lnTo>
                  <a:pt x="750222" y="3736587"/>
                </a:lnTo>
                <a:cubicBezTo>
                  <a:pt x="744449" y="3709563"/>
                  <a:pt x="760192" y="3739167"/>
                  <a:pt x="751840" y="3722113"/>
                </a:cubicBezTo>
                <a:cubicBezTo>
                  <a:pt x="750877" y="3717608"/>
                  <a:pt x="749915" y="3713105"/>
                  <a:pt x="748953" y="3708601"/>
                </a:cubicBezTo>
                <a:cubicBezTo>
                  <a:pt x="748953" y="3708601"/>
                  <a:pt x="747991" y="3704096"/>
                  <a:pt x="747991" y="3704096"/>
                </a:cubicBezTo>
                <a:cubicBezTo>
                  <a:pt x="747991" y="3704096"/>
                  <a:pt x="747991" y="3704096"/>
                  <a:pt x="747028" y="3699593"/>
                </a:cubicBezTo>
                <a:cubicBezTo>
                  <a:pt x="747991" y="3704096"/>
                  <a:pt x="747991" y="3704096"/>
                  <a:pt x="752494" y="3703134"/>
                </a:cubicBezTo>
                <a:cubicBezTo>
                  <a:pt x="744142" y="3686081"/>
                  <a:pt x="744142" y="3686081"/>
                  <a:pt x="744142" y="3686081"/>
                </a:cubicBezTo>
                <a:cubicBezTo>
                  <a:pt x="747683" y="3680614"/>
                  <a:pt x="747683" y="3680614"/>
                  <a:pt x="747683" y="3680614"/>
                </a:cubicBezTo>
                <a:cubicBezTo>
                  <a:pt x="747683" y="3680614"/>
                  <a:pt x="747683" y="3680614"/>
                  <a:pt x="746720" y="3676110"/>
                </a:cubicBezTo>
                <a:cubicBezTo>
                  <a:pt x="745758" y="3671606"/>
                  <a:pt x="745758" y="3671606"/>
                  <a:pt x="745758" y="3671606"/>
                </a:cubicBezTo>
                <a:cubicBezTo>
                  <a:pt x="744796" y="3667102"/>
                  <a:pt x="740292" y="3668064"/>
                  <a:pt x="740292" y="3668064"/>
                </a:cubicBezTo>
                <a:cubicBezTo>
                  <a:pt x="739984" y="3644582"/>
                  <a:pt x="735481" y="3645544"/>
                  <a:pt x="734519" y="3641040"/>
                </a:cubicBezTo>
                <a:cubicBezTo>
                  <a:pt x="734519" y="3641040"/>
                  <a:pt x="729052" y="3637498"/>
                  <a:pt x="729052" y="3637498"/>
                </a:cubicBezTo>
                <a:cubicBezTo>
                  <a:pt x="726165" y="3623986"/>
                  <a:pt x="727783" y="3609512"/>
                  <a:pt x="723279" y="3610474"/>
                </a:cubicBezTo>
                <a:cubicBezTo>
                  <a:pt x="722316" y="3605970"/>
                  <a:pt x="722316" y="3605970"/>
                  <a:pt x="722316" y="3605970"/>
                </a:cubicBezTo>
                <a:cubicBezTo>
                  <a:pt x="722316" y="3605970"/>
                  <a:pt x="721354" y="3601465"/>
                  <a:pt x="721354" y="3601465"/>
                </a:cubicBezTo>
                <a:cubicBezTo>
                  <a:pt x="717812" y="3606932"/>
                  <a:pt x="717812" y="3606932"/>
                  <a:pt x="717812" y="3606932"/>
                </a:cubicBezTo>
                <a:cubicBezTo>
                  <a:pt x="722972" y="3586991"/>
                  <a:pt x="710769" y="3551922"/>
                  <a:pt x="707227" y="3557387"/>
                </a:cubicBezTo>
                <a:cubicBezTo>
                  <a:pt x="712694" y="3560929"/>
                  <a:pt x="709152" y="3566396"/>
                  <a:pt x="710114" y="3570900"/>
                </a:cubicBezTo>
                <a:cubicBezTo>
                  <a:pt x="708190" y="3561892"/>
                  <a:pt x="702723" y="3558350"/>
                  <a:pt x="702723" y="3558350"/>
                </a:cubicBezTo>
                <a:cubicBezTo>
                  <a:pt x="705610" y="3571863"/>
                  <a:pt x="705610" y="3571863"/>
                  <a:pt x="705610" y="3571863"/>
                </a:cubicBezTo>
                <a:cubicBezTo>
                  <a:pt x="705610" y="3571863"/>
                  <a:pt x="701106" y="3572825"/>
                  <a:pt x="700144" y="3568320"/>
                </a:cubicBezTo>
                <a:cubicBezTo>
                  <a:pt x="696602" y="3573787"/>
                  <a:pt x="697564" y="3578290"/>
                  <a:pt x="702068" y="3577328"/>
                </a:cubicBezTo>
                <a:cubicBezTo>
                  <a:pt x="702068" y="3577328"/>
                  <a:pt x="702068" y="3577328"/>
                  <a:pt x="703031" y="3581832"/>
                </a:cubicBezTo>
                <a:cubicBezTo>
                  <a:pt x="696909" y="3597269"/>
                  <a:pt x="688863" y="3603698"/>
                  <a:pt x="695599" y="3635226"/>
                </a:cubicBezTo>
                <a:cubicBezTo>
                  <a:pt x="696561" y="3639730"/>
                  <a:pt x="696561" y="3639730"/>
                  <a:pt x="697524" y="3644234"/>
                </a:cubicBezTo>
                <a:cubicBezTo>
                  <a:pt x="692057" y="3640692"/>
                  <a:pt x="692057" y="3640692"/>
                  <a:pt x="687553" y="3641655"/>
                </a:cubicBezTo>
                <a:cubicBezTo>
                  <a:pt x="686591" y="3637151"/>
                  <a:pt x="686591" y="3637151"/>
                  <a:pt x="685628" y="3632647"/>
                </a:cubicBezTo>
                <a:cubicBezTo>
                  <a:pt x="681125" y="3633609"/>
                  <a:pt x="680163" y="3629105"/>
                  <a:pt x="681125" y="3633609"/>
                </a:cubicBezTo>
                <a:cubicBezTo>
                  <a:pt x="681125" y="3633609"/>
                  <a:pt x="682087" y="3638113"/>
                  <a:pt x="682087" y="3638113"/>
                </a:cubicBezTo>
                <a:cubicBezTo>
                  <a:pt x="670847" y="3607547"/>
                  <a:pt x="672465" y="3593073"/>
                  <a:pt x="660262" y="3558002"/>
                </a:cubicBezTo>
                <a:cubicBezTo>
                  <a:pt x="665729" y="3561544"/>
                  <a:pt x="666691" y="3566048"/>
                  <a:pt x="665729" y="3561544"/>
                </a:cubicBezTo>
                <a:cubicBezTo>
                  <a:pt x="665729" y="3561544"/>
                  <a:pt x="669270" y="3556078"/>
                  <a:pt x="669270" y="3556078"/>
                </a:cubicBezTo>
                <a:lnTo>
                  <a:pt x="671194" y="3565085"/>
                </a:lnTo>
                <a:cubicBezTo>
                  <a:pt x="670887" y="3541603"/>
                  <a:pt x="668001" y="3528091"/>
                  <a:pt x="660609" y="3515542"/>
                </a:cubicBezTo>
                <a:cubicBezTo>
                  <a:pt x="660609" y="3515542"/>
                  <a:pt x="660609" y="3515542"/>
                  <a:pt x="665114" y="3514579"/>
                </a:cubicBezTo>
                <a:lnTo>
                  <a:pt x="664152" y="3510075"/>
                </a:lnTo>
                <a:cubicBezTo>
                  <a:pt x="663189" y="3505570"/>
                  <a:pt x="663189" y="3505570"/>
                  <a:pt x="662227" y="3501067"/>
                </a:cubicBezTo>
                <a:cubicBezTo>
                  <a:pt x="655798" y="3493021"/>
                  <a:pt x="656454" y="3474043"/>
                  <a:pt x="655491" y="3469539"/>
                </a:cubicBezTo>
                <a:cubicBezTo>
                  <a:pt x="655491" y="3469539"/>
                  <a:pt x="654529" y="3465034"/>
                  <a:pt x="654529" y="3465034"/>
                </a:cubicBezTo>
                <a:cubicBezTo>
                  <a:pt x="653567" y="3460530"/>
                  <a:pt x="653567" y="3460530"/>
                  <a:pt x="653567" y="3460530"/>
                </a:cubicBezTo>
                <a:cubicBezTo>
                  <a:pt x="646175" y="3447980"/>
                  <a:pt x="644906" y="3419994"/>
                  <a:pt x="639439" y="3416453"/>
                </a:cubicBezTo>
                <a:cubicBezTo>
                  <a:pt x="639439" y="3416453"/>
                  <a:pt x="638477" y="3411948"/>
                  <a:pt x="638477" y="3411948"/>
                </a:cubicBezTo>
                <a:cubicBezTo>
                  <a:pt x="638477" y="3411948"/>
                  <a:pt x="637515" y="3407444"/>
                  <a:pt x="637515" y="3407444"/>
                </a:cubicBezTo>
                <a:cubicBezTo>
                  <a:pt x="636552" y="3402940"/>
                  <a:pt x="635590" y="3398436"/>
                  <a:pt x="635590" y="3398436"/>
                </a:cubicBezTo>
                <a:cubicBezTo>
                  <a:pt x="631087" y="3399398"/>
                  <a:pt x="631087" y="3399398"/>
                  <a:pt x="633012" y="3408406"/>
                </a:cubicBezTo>
                <a:cubicBezTo>
                  <a:pt x="633012" y="3408406"/>
                  <a:pt x="628507" y="3409369"/>
                  <a:pt x="629469" y="3413873"/>
                </a:cubicBezTo>
                <a:cubicBezTo>
                  <a:pt x="632049" y="3403902"/>
                  <a:pt x="626583" y="3400361"/>
                  <a:pt x="625620" y="3395856"/>
                </a:cubicBezTo>
                <a:cubicBezTo>
                  <a:pt x="630125" y="3394894"/>
                  <a:pt x="630125" y="3394894"/>
                  <a:pt x="630125" y="3394894"/>
                </a:cubicBezTo>
                <a:cubicBezTo>
                  <a:pt x="630125" y="3394894"/>
                  <a:pt x="629163" y="3390391"/>
                  <a:pt x="629163" y="3390391"/>
                </a:cubicBezTo>
                <a:cubicBezTo>
                  <a:pt x="628200" y="3385887"/>
                  <a:pt x="628200" y="3385887"/>
                  <a:pt x="628200" y="3385887"/>
                </a:cubicBezTo>
                <a:cubicBezTo>
                  <a:pt x="623696" y="3386849"/>
                  <a:pt x="623696" y="3386849"/>
                  <a:pt x="623696" y="3386849"/>
                </a:cubicBezTo>
                <a:cubicBezTo>
                  <a:pt x="619847" y="3368832"/>
                  <a:pt x="625314" y="3372374"/>
                  <a:pt x="627892" y="3362404"/>
                </a:cubicBezTo>
                <a:cubicBezTo>
                  <a:pt x="623389" y="3363366"/>
                  <a:pt x="620502" y="3349854"/>
                  <a:pt x="615998" y="3350816"/>
                </a:cubicBezTo>
                <a:cubicBezTo>
                  <a:pt x="623389" y="3363366"/>
                  <a:pt x="610839" y="3370757"/>
                  <a:pt x="618229" y="3383307"/>
                </a:cubicBezTo>
                <a:cubicBezTo>
                  <a:pt x="620809" y="3373337"/>
                  <a:pt x="621771" y="3377840"/>
                  <a:pt x="623696" y="3386849"/>
                </a:cubicBezTo>
                <a:cubicBezTo>
                  <a:pt x="619192" y="3387811"/>
                  <a:pt x="619192" y="3387811"/>
                  <a:pt x="619192" y="3387811"/>
                </a:cubicBezTo>
                <a:cubicBezTo>
                  <a:pt x="619192" y="3387811"/>
                  <a:pt x="619192" y="3387811"/>
                  <a:pt x="620154" y="3392315"/>
                </a:cubicBezTo>
                <a:cubicBezTo>
                  <a:pt x="620154" y="3392315"/>
                  <a:pt x="621116" y="3396819"/>
                  <a:pt x="621116" y="3396819"/>
                </a:cubicBezTo>
                <a:cubicBezTo>
                  <a:pt x="625620" y="3395856"/>
                  <a:pt x="625620" y="3395856"/>
                  <a:pt x="625620" y="3395856"/>
                </a:cubicBezTo>
                <a:cubicBezTo>
                  <a:pt x="628354" y="3397627"/>
                  <a:pt x="628190" y="3402373"/>
                  <a:pt x="628026" y="3407116"/>
                </a:cubicBezTo>
                <a:lnTo>
                  <a:pt x="629469" y="3413873"/>
                </a:lnTo>
                <a:lnTo>
                  <a:pt x="630432" y="3418377"/>
                </a:lnTo>
                <a:cubicBezTo>
                  <a:pt x="625927" y="3419340"/>
                  <a:pt x="625927" y="3419340"/>
                  <a:pt x="625927" y="3419340"/>
                </a:cubicBezTo>
                <a:cubicBezTo>
                  <a:pt x="625927" y="3419340"/>
                  <a:pt x="625927" y="3419340"/>
                  <a:pt x="626889" y="3423843"/>
                </a:cubicBezTo>
                <a:cubicBezTo>
                  <a:pt x="627852" y="3428347"/>
                  <a:pt x="627852" y="3428347"/>
                  <a:pt x="627852" y="3428347"/>
                </a:cubicBezTo>
                <a:cubicBezTo>
                  <a:pt x="631047" y="3465341"/>
                  <a:pt x="646135" y="3513924"/>
                  <a:pt x="654488" y="3530978"/>
                </a:cubicBezTo>
                <a:cubicBezTo>
                  <a:pt x="654488" y="3530978"/>
                  <a:pt x="654488" y="3530978"/>
                  <a:pt x="649984" y="3531940"/>
                </a:cubicBezTo>
                <a:cubicBezTo>
                  <a:pt x="649984" y="3531940"/>
                  <a:pt x="650946" y="3536445"/>
                  <a:pt x="651908" y="3540948"/>
                </a:cubicBezTo>
                <a:cubicBezTo>
                  <a:pt x="661224" y="3562507"/>
                  <a:pt x="654795" y="3554460"/>
                  <a:pt x="655758" y="3558965"/>
                </a:cubicBezTo>
                <a:cubicBezTo>
                  <a:pt x="663149" y="3571514"/>
                  <a:pt x="675658" y="3630067"/>
                  <a:pt x="671154" y="3631029"/>
                </a:cubicBezTo>
                <a:cubicBezTo>
                  <a:pt x="680470" y="3652588"/>
                  <a:pt x="676927" y="3658053"/>
                  <a:pt x="691054" y="3702132"/>
                </a:cubicBezTo>
                <a:cubicBezTo>
                  <a:pt x="693941" y="3715644"/>
                  <a:pt x="692324" y="3730118"/>
                  <a:pt x="695211" y="3743630"/>
                </a:cubicBezTo>
                <a:cubicBezTo>
                  <a:pt x="692632" y="3753601"/>
                  <a:pt x="687165" y="3750059"/>
                  <a:pt x="689090" y="3759068"/>
                </a:cubicBezTo>
                <a:cubicBezTo>
                  <a:pt x="685855" y="3788016"/>
                  <a:pt x="699019" y="3827590"/>
                  <a:pt x="700289" y="3855577"/>
                </a:cubicBezTo>
                <a:cubicBezTo>
                  <a:pt x="701251" y="3860081"/>
                  <a:pt x="694823" y="3852035"/>
                  <a:pt x="693861" y="3847531"/>
                </a:cubicBezTo>
                <a:cubicBezTo>
                  <a:pt x="692243" y="3862005"/>
                  <a:pt x="703791" y="3916054"/>
                  <a:pt x="687392" y="3905429"/>
                </a:cubicBezTo>
                <a:cubicBezTo>
                  <a:pt x="680963" y="3897383"/>
                  <a:pt x="680963" y="3897383"/>
                  <a:pt x="680963" y="3897383"/>
                </a:cubicBezTo>
                <a:cubicBezTo>
                  <a:pt x="682887" y="3906391"/>
                  <a:pt x="682887" y="3906391"/>
                  <a:pt x="682887" y="3906391"/>
                </a:cubicBezTo>
                <a:cubicBezTo>
                  <a:pt x="670993" y="3894803"/>
                  <a:pt x="666181" y="3872282"/>
                  <a:pt x="655904" y="3846221"/>
                </a:cubicBezTo>
                <a:cubicBezTo>
                  <a:pt x="653017" y="3832709"/>
                  <a:pt x="650130" y="3819197"/>
                  <a:pt x="647550" y="3829168"/>
                </a:cubicBezTo>
                <a:cubicBezTo>
                  <a:pt x="646588" y="3824663"/>
                  <a:pt x="646588" y="3824663"/>
                  <a:pt x="646588" y="3824663"/>
                </a:cubicBezTo>
                <a:cubicBezTo>
                  <a:pt x="642083" y="3825626"/>
                  <a:pt x="642083" y="3825626"/>
                  <a:pt x="642083" y="3825626"/>
                </a:cubicBezTo>
                <a:cubicBezTo>
                  <a:pt x="633076" y="3827550"/>
                  <a:pt x="639197" y="3812114"/>
                  <a:pt x="637272" y="3803105"/>
                </a:cubicBezTo>
                <a:cubicBezTo>
                  <a:pt x="634693" y="3813076"/>
                  <a:pt x="625377" y="3791517"/>
                  <a:pt x="628264" y="3805029"/>
                </a:cubicBezTo>
                <a:cubicBezTo>
                  <a:pt x="633731" y="3808571"/>
                  <a:pt x="635655" y="3817579"/>
                  <a:pt x="631151" y="3818541"/>
                </a:cubicBezTo>
                <a:cubicBezTo>
                  <a:pt x="636618" y="3822083"/>
                  <a:pt x="638542" y="3831092"/>
                  <a:pt x="641429" y="3844604"/>
                </a:cubicBezTo>
                <a:cubicBezTo>
                  <a:pt x="630803" y="3861003"/>
                  <a:pt x="638809" y="3920518"/>
                  <a:pt x="653897" y="3969100"/>
                </a:cubicBezTo>
                <a:cubicBezTo>
                  <a:pt x="650356" y="3974566"/>
                  <a:pt x="650356" y="3974566"/>
                  <a:pt x="646814" y="3980033"/>
                </a:cubicBezTo>
                <a:cubicBezTo>
                  <a:pt x="641347" y="3976491"/>
                  <a:pt x="640385" y="3971986"/>
                  <a:pt x="639423" y="3967483"/>
                </a:cubicBezTo>
                <a:cubicBezTo>
                  <a:pt x="639423" y="3967483"/>
                  <a:pt x="638461" y="3962979"/>
                  <a:pt x="638461" y="3962979"/>
                </a:cubicBezTo>
                <a:cubicBezTo>
                  <a:pt x="638461" y="3962979"/>
                  <a:pt x="632995" y="3959436"/>
                  <a:pt x="632995" y="3959436"/>
                </a:cubicBezTo>
                <a:cubicBezTo>
                  <a:pt x="632995" y="3959436"/>
                  <a:pt x="632995" y="3959436"/>
                  <a:pt x="633958" y="3963941"/>
                </a:cubicBezTo>
                <a:cubicBezTo>
                  <a:pt x="633958" y="3963941"/>
                  <a:pt x="634920" y="3968445"/>
                  <a:pt x="634920" y="3968445"/>
                </a:cubicBezTo>
                <a:cubicBezTo>
                  <a:pt x="634920" y="3968445"/>
                  <a:pt x="629453" y="3964903"/>
                  <a:pt x="628491" y="3960399"/>
                </a:cubicBezTo>
                <a:cubicBezTo>
                  <a:pt x="626566" y="3951391"/>
                  <a:pt x="625604" y="3946887"/>
                  <a:pt x="623679" y="3937879"/>
                </a:cubicBezTo>
                <a:lnTo>
                  <a:pt x="631167" y="3950879"/>
                </a:lnTo>
                <a:lnTo>
                  <a:pt x="632033" y="3954933"/>
                </a:lnTo>
                <a:cubicBezTo>
                  <a:pt x="637979" y="3960727"/>
                  <a:pt x="636373" y="3958715"/>
                  <a:pt x="633038" y="3954129"/>
                </a:cubicBezTo>
                <a:lnTo>
                  <a:pt x="631167" y="3950879"/>
                </a:lnTo>
                <a:lnTo>
                  <a:pt x="629507" y="3943110"/>
                </a:lnTo>
                <a:cubicBezTo>
                  <a:pt x="629146" y="3941420"/>
                  <a:pt x="629146" y="3941420"/>
                  <a:pt x="629146" y="3941420"/>
                </a:cubicBezTo>
                <a:cubicBezTo>
                  <a:pt x="629146" y="3941420"/>
                  <a:pt x="633649" y="3940458"/>
                  <a:pt x="633649" y="3940458"/>
                </a:cubicBezTo>
                <a:cubicBezTo>
                  <a:pt x="633649" y="3940458"/>
                  <a:pt x="633649" y="3940458"/>
                  <a:pt x="632687" y="3935955"/>
                </a:cubicBezTo>
                <a:cubicBezTo>
                  <a:pt x="632687" y="3935955"/>
                  <a:pt x="631725" y="3931450"/>
                  <a:pt x="631725" y="3931450"/>
                </a:cubicBezTo>
                <a:cubicBezTo>
                  <a:pt x="628184" y="3936917"/>
                  <a:pt x="627222" y="3932412"/>
                  <a:pt x="627222" y="3932412"/>
                </a:cubicBezTo>
                <a:cubicBezTo>
                  <a:pt x="626259" y="3927908"/>
                  <a:pt x="625297" y="3923405"/>
                  <a:pt x="620793" y="3924367"/>
                </a:cubicBezTo>
                <a:cubicBezTo>
                  <a:pt x="619830" y="3919863"/>
                  <a:pt x="619830" y="3919863"/>
                  <a:pt x="619830" y="3919863"/>
                </a:cubicBezTo>
                <a:cubicBezTo>
                  <a:pt x="624335" y="3918900"/>
                  <a:pt x="623372" y="3914396"/>
                  <a:pt x="618868" y="3915358"/>
                </a:cubicBezTo>
                <a:cubicBezTo>
                  <a:pt x="617906" y="3910855"/>
                  <a:pt x="615741" y="3900721"/>
                  <a:pt x="614177" y="3893402"/>
                </a:cubicBezTo>
                <a:lnTo>
                  <a:pt x="613094" y="3888334"/>
                </a:lnTo>
                <a:cubicBezTo>
                  <a:pt x="615019" y="3897343"/>
                  <a:pt x="613401" y="3911817"/>
                  <a:pt x="613401" y="3911817"/>
                </a:cubicBezTo>
                <a:cubicBezTo>
                  <a:pt x="610515" y="3898305"/>
                  <a:pt x="603124" y="3885754"/>
                  <a:pt x="600237" y="3872242"/>
                </a:cubicBezTo>
                <a:cubicBezTo>
                  <a:pt x="590922" y="3850685"/>
                  <a:pt x="591229" y="3874167"/>
                  <a:pt x="579335" y="3862579"/>
                </a:cubicBezTo>
                <a:cubicBezTo>
                  <a:pt x="569056" y="3836517"/>
                  <a:pt x="563590" y="3832975"/>
                  <a:pt x="556854" y="3801448"/>
                </a:cubicBezTo>
                <a:cubicBezTo>
                  <a:pt x="553312" y="3806914"/>
                  <a:pt x="555236" y="3815922"/>
                  <a:pt x="558123" y="3829434"/>
                </a:cubicBezTo>
                <a:cubicBezTo>
                  <a:pt x="557161" y="3824930"/>
                  <a:pt x="550733" y="3816885"/>
                  <a:pt x="546884" y="3798868"/>
                </a:cubicBezTo>
                <a:cubicBezTo>
                  <a:pt x="543342" y="3804335"/>
                  <a:pt x="538838" y="3805297"/>
                  <a:pt x="542686" y="3823313"/>
                </a:cubicBezTo>
                <a:cubicBezTo>
                  <a:pt x="541724" y="3818809"/>
                  <a:pt x="541724" y="3818809"/>
                  <a:pt x="541724" y="3818809"/>
                </a:cubicBezTo>
                <a:cubicBezTo>
                  <a:pt x="520861" y="3743202"/>
                  <a:pt x="504503" y="3666633"/>
                  <a:pt x="488144" y="3590064"/>
                </a:cubicBezTo>
                <a:cubicBezTo>
                  <a:pt x="486220" y="3581057"/>
                  <a:pt x="484295" y="3572049"/>
                  <a:pt x="482371" y="3563040"/>
                </a:cubicBezTo>
                <a:cubicBezTo>
                  <a:pt x="407490" y="3121615"/>
                  <a:pt x="444750" y="2678088"/>
                  <a:pt x="578133" y="2267918"/>
                </a:cubicBezTo>
                <a:lnTo>
                  <a:pt x="592980" y="2227702"/>
                </a:lnTo>
                <a:lnTo>
                  <a:pt x="600194" y="2211410"/>
                </a:lnTo>
                <a:lnTo>
                  <a:pt x="638131" y="2105404"/>
                </a:lnTo>
                <a:lnTo>
                  <a:pt x="652761" y="2065777"/>
                </a:lnTo>
                <a:cubicBezTo>
                  <a:pt x="762747" y="1800400"/>
                  <a:pt x="914268" y="1552475"/>
                  <a:pt x="1102577" y="1332509"/>
                </a:cubicBezTo>
                <a:close/>
                <a:moveTo>
                  <a:pt x="1683816" y="1083716"/>
                </a:moveTo>
                <a:lnTo>
                  <a:pt x="1679236" y="1086770"/>
                </a:lnTo>
                <a:lnTo>
                  <a:pt x="1682424" y="1084298"/>
                </a:lnTo>
                <a:close/>
                <a:moveTo>
                  <a:pt x="3808051" y="599460"/>
                </a:moveTo>
                <a:lnTo>
                  <a:pt x="3814670" y="600728"/>
                </a:lnTo>
                <a:lnTo>
                  <a:pt x="3819307" y="603027"/>
                </a:lnTo>
                <a:close/>
                <a:moveTo>
                  <a:pt x="1626222" y="1047191"/>
                </a:moveTo>
                <a:lnTo>
                  <a:pt x="1626514" y="1048557"/>
                </a:lnTo>
                <a:cubicBezTo>
                  <a:pt x="1626514" y="1048557"/>
                  <a:pt x="1626514" y="1048557"/>
                  <a:pt x="1622009" y="1049520"/>
                </a:cubicBezTo>
                <a:close/>
                <a:moveTo>
                  <a:pt x="3198980" y="688397"/>
                </a:moveTo>
                <a:cubicBezTo>
                  <a:pt x="3198171" y="688055"/>
                  <a:pt x="3199015" y="687874"/>
                  <a:pt x="3202634" y="688279"/>
                </a:cubicBezTo>
                <a:lnTo>
                  <a:pt x="3199068" y="688412"/>
                </a:lnTo>
                <a:close/>
                <a:moveTo>
                  <a:pt x="1688956" y="988120"/>
                </a:moveTo>
                <a:cubicBezTo>
                  <a:pt x="1688956" y="988120"/>
                  <a:pt x="1693460" y="987158"/>
                  <a:pt x="1697964" y="986196"/>
                </a:cubicBezTo>
                <a:cubicBezTo>
                  <a:pt x="1694422" y="991662"/>
                  <a:pt x="1694422" y="991662"/>
                  <a:pt x="1694422" y="991662"/>
                </a:cubicBezTo>
                <a:cubicBezTo>
                  <a:pt x="1695385" y="996167"/>
                  <a:pt x="1699889" y="995204"/>
                  <a:pt x="1703431" y="989738"/>
                </a:cubicBezTo>
                <a:cubicBezTo>
                  <a:pt x="1692325" y="1003884"/>
                  <a:pt x="1681622" y="1014413"/>
                  <a:pt x="1668870" y="1023613"/>
                </a:cubicBezTo>
                <a:lnTo>
                  <a:pt x="1626222" y="1047191"/>
                </a:lnTo>
                <a:lnTo>
                  <a:pt x="1625552" y="1044054"/>
                </a:lnTo>
                <a:cubicBezTo>
                  <a:pt x="1625552" y="1044054"/>
                  <a:pt x="1622009" y="1049520"/>
                  <a:pt x="1622009" y="1049520"/>
                </a:cubicBezTo>
                <a:cubicBezTo>
                  <a:pt x="1613002" y="1051444"/>
                  <a:pt x="1613964" y="1055948"/>
                  <a:pt x="1604955" y="1057873"/>
                </a:cubicBezTo>
                <a:cubicBezTo>
                  <a:pt x="1600452" y="1058835"/>
                  <a:pt x="1600452" y="1058835"/>
                  <a:pt x="1600452" y="1058835"/>
                </a:cubicBezTo>
                <a:cubicBezTo>
                  <a:pt x="1600452" y="1058835"/>
                  <a:pt x="1601414" y="1063339"/>
                  <a:pt x="1601414" y="1063339"/>
                </a:cubicBezTo>
                <a:cubicBezTo>
                  <a:pt x="1596910" y="1064302"/>
                  <a:pt x="1596910" y="1064302"/>
                  <a:pt x="1596910" y="1064302"/>
                </a:cubicBezTo>
                <a:lnTo>
                  <a:pt x="1568524" y="1077178"/>
                </a:lnTo>
                <a:lnTo>
                  <a:pt x="1633720" y="1022132"/>
                </a:lnTo>
                <a:lnTo>
                  <a:pt x="1644223" y="1021226"/>
                </a:lnTo>
                <a:cubicBezTo>
                  <a:pt x="1657254" y="1016087"/>
                  <a:pt x="1671575" y="1005962"/>
                  <a:pt x="1688956" y="988120"/>
                </a:cubicBezTo>
                <a:close/>
                <a:moveTo>
                  <a:pt x="1987536" y="886654"/>
                </a:moveTo>
                <a:cubicBezTo>
                  <a:pt x="1983994" y="892120"/>
                  <a:pt x="1993964" y="894699"/>
                  <a:pt x="2023568" y="878956"/>
                </a:cubicBezTo>
                <a:cubicBezTo>
                  <a:pt x="1998468" y="893737"/>
                  <a:pt x="1964360" y="910444"/>
                  <a:pt x="1940222" y="929729"/>
                </a:cubicBezTo>
                <a:cubicBezTo>
                  <a:pt x="1914642" y="942259"/>
                  <a:pt x="1884534" y="958404"/>
                  <a:pt x="1864697" y="973018"/>
                </a:cubicBezTo>
                <a:lnTo>
                  <a:pt x="1854248" y="982182"/>
                </a:lnTo>
                <a:lnTo>
                  <a:pt x="1798385" y="1012071"/>
                </a:lnTo>
                <a:lnTo>
                  <a:pt x="1797668" y="1011991"/>
                </a:lnTo>
                <a:lnTo>
                  <a:pt x="1797543" y="1012522"/>
                </a:lnTo>
                <a:lnTo>
                  <a:pt x="1762279" y="1031390"/>
                </a:lnTo>
                <a:lnTo>
                  <a:pt x="1729692" y="1053121"/>
                </a:lnTo>
                <a:lnTo>
                  <a:pt x="1751010" y="1036088"/>
                </a:lnTo>
                <a:cubicBezTo>
                  <a:pt x="1808294" y="995592"/>
                  <a:pt x="1875548" y="957676"/>
                  <a:pt x="1930252" y="927150"/>
                </a:cubicBezTo>
                <a:cubicBezTo>
                  <a:pt x="1950848" y="913331"/>
                  <a:pt x="1972406" y="904015"/>
                  <a:pt x="1987536" y="886654"/>
                </a:cubicBezTo>
                <a:close/>
                <a:moveTo>
                  <a:pt x="2481059" y="771795"/>
                </a:moveTo>
                <a:cubicBezTo>
                  <a:pt x="2477517" y="777261"/>
                  <a:pt x="2477517" y="777261"/>
                  <a:pt x="2477517" y="777261"/>
                </a:cubicBezTo>
                <a:cubicBezTo>
                  <a:pt x="2473014" y="778224"/>
                  <a:pt x="2473014" y="778224"/>
                  <a:pt x="2473014" y="778224"/>
                </a:cubicBezTo>
                <a:cubicBezTo>
                  <a:pt x="2464005" y="780148"/>
                  <a:pt x="2459502" y="781110"/>
                  <a:pt x="2454997" y="782073"/>
                </a:cubicBezTo>
                <a:cubicBezTo>
                  <a:pt x="2445989" y="783997"/>
                  <a:pt x="2441485" y="784959"/>
                  <a:pt x="2432476" y="786884"/>
                </a:cubicBezTo>
                <a:lnTo>
                  <a:pt x="2427973" y="787846"/>
                </a:lnTo>
                <a:close/>
                <a:moveTo>
                  <a:pt x="2484601" y="766329"/>
                </a:moveTo>
                <a:cubicBezTo>
                  <a:pt x="2489106" y="765367"/>
                  <a:pt x="2489106" y="765367"/>
                  <a:pt x="2489106" y="765367"/>
                </a:cubicBezTo>
                <a:cubicBezTo>
                  <a:pt x="2508084" y="766021"/>
                  <a:pt x="2538651" y="754782"/>
                  <a:pt x="2565675" y="749008"/>
                </a:cubicBezTo>
                <a:cubicBezTo>
                  <a:pt x="2557629" y="755436"/>
                  <a:pt x="2511625" y="760555"/>
                  <a:pt x="2513550" y="769563"/>
                </a:cubicBezTo>
                <a:lnTo>
                  <a:pt x="2509046" y="770525"/>
                </a:lnTo>
                <a:cubicBezTo>
                  <a:pt x="2504542" y="771488"/>
                  <a:pt x="2495533" y="773412"/>
                  <a:pt x="2491030" y="774374"/>
                </a:cubicBezTo>
                <a:cubicBezTo>
                  <a:pt x="2487488" y="779841"/>
                  <a:pt x="2487488" y="779841"/>
                  <a:pt x="2487488" y="779841"/>
                </a:cubicBezTo>
                <a:cubicBezTo>
                  <a:pt x="2487488" y="779841"/>
                  <a:pt x="2492955" y="783383"/>
                  <a:pt x="2492955" y="783383"/>
                </a:cubicBezTo>
                <a:cubicBezTo>
                  <a:pt x="2497458" y="782421"/>
                  <a:pt x="2497458" y="782421"/>
                  <a:pt x="2497458" y="782421"/>
                </a:cubicBezTo>
                <a:cubicBezTo>
                  <a:pt x="2497458" y="782421"/>
                  <a:pt x="2501000" y="776954"/>
                  <a:pt x="2501000" y="776954"/>
                </a:cubicBezTo>
                <a:cubicBezTo>
                  <a:pt x="2501000" y="776954"/>
                  <a:pt x="2505504" y="775992"/>
                  <a:pt x="2505504" y="775992"/>
                </a:cubicBezTo>
                <a:cubicBezTo>
                  <a:pt x="2510009" y="775030"/>
                  <a:pt x="2514512" y="774068"/>
                  <a:pt x="2523521" y="772143"/>
                </a:cubicBezTo>
                <a:cubicBezTo>
                  <a:pt x="2541537" y="768294"/>
                  <a:pt x="2524483" y="776647"/>
                  <a:pt x="2533491" y="774723"/>
                </a:cubicBezTo>
                <a:cubicBezTo>
                  <a:pt x="2541537" y="768294"/>
                  <a:pt x="2561478" y="773452"/>
                  <a:pt x="2565982" y="772490"/>
                </a:cubicBezTo>
                <a:cubicBezTo>
                  <a:pt x="2565019" y="767987"/>
                  <a:pt x="2564057" y="763483"/>
                  <a:pt x="2568561" y="762520"/>
                </a:cubicBezTo>
                <a:cubicBezTo>
                  <a:pt x="2574028" y="766062"/>
                  <a:pt x="2569524" y="767025"/>
                  <a:pt x="2578532" y="765100"/>
                </a:cubicBezTo>
                <a:cubicBezTo>
                  <a:pt x="2577569" y="760596"/>
                  <a:pt x="2591082" y="757709"/>
                  <a:pt x="2600090" y="755784"/>
                </a:cubicBezTo>
                <a:cubicBezTo>
                  <a:pt x="2597510" y="765754"/>
                  <a:pt x="2631618" y="749048"/>
                  <a:pt x="2631618" y="749048"/>
                </a:cubicBezTo>
                <a:cubicBezTo>
                  <a:pt x="2635160" y="743582"/>
                  <a:pt x="2635160" y="743582"/>
                  <a:pt x="2635160" y="743582"/>
                </a:cubicBezTo>
                <a:cubicBezTo>
                  <a:pt x="2648673" y="740695"/>
                  <a:pt x="2637085" y="752590"/>
                  <a:pt x="2650597" y="749704"/>
                </a:cubicBezTo>
                <a:cubicBezTo>
                  <a:pt x="2658643" y="743275"/>
                  <a:pt x="2662185" y="737808"/>
                  <a:pt x="2684705" y="732997"/>
                </a:cubicBezTo>
                <a:cubicBezTo>
                  <a:pt x="2698217" y="730110"/>
                  <a:pt x="2712692" y="731727"/>
                  <a:pt x="2726204" y="728841"/>
                </a:cubicBezTo>
                <a:cubicBezTo>
                  <a:pt x="2730708" y="727878"/>
                  <a:pt x="2735213" y="726916"/>
                  <a:pt x="2739716" y="725954"/>
                </a:cubicBezTo>
                <a:cubicBezTo>
                  <a:pt x="2766741" y="720180"/>
                  <a:pt x="2745183" y="729496"/>
                  <a:pt x="2768666" y="729188"/>
                </a:cubicBezTo>
                <a:cubicBezTo>
                  <a:pt x="2784758" y="716331"/>
                  <a:pt x="2847159" y="721838"/>
                  <a:pt x="2858747" y="709942"/>
                </a:cubicBezTo>
                <a:lnTo>
                  <a:pt x="2860999" y="709461"/>
                </a:lnTo>
                <a:cubicBezTo>
                  <a:pt x="2867755" y="708018"/>
                  <a:pt x="2876763" y="706093"/>
                  <a:pt x="2876763" y="706093"/>
                </a:cubicBezTo>
                <a:cubicBezTo>
                  <a:pt x="2881267" y="705131"/>
                  <a:pt x="2881267" y="705131"/>
                  <a:pt x="2881267" y="705131"/>
                </a:cubicBezTo>
                <a:cubicBezTo>
                  <a:pt x="2881267" y="705131"/>
                  <a:pt x="2885772" y="704169"/>
                  <a:pt x="2890275" y="703207"/>
                </a:cubicBezTo>
                <a:cubicBezTo>
                  <a:pt x="2945287" y="696163"/>
                  <a:pt x="2976815" y="689428"/>
                  <a:pt x="3013155" y="705211"/>
                </a:cubicBezTo>
                <a:cubicBezTo>
                  <a:pt x="3015735" y="695241"/>
                  <a:pt x="3055617" y="705560"/>
                  <a:pt x="3063662" y="699131"/>
                </a:cubicBezTo>
                <a:cubicBezTo>
                  <a:pt x="3053692" y="696551"/>
                  <a:pt x="3091649" y="697862"/>
                  <a:pt x="3095191" y="692395"/>
                </a:cubicBezTo>
                <a:cubicBezTo>
                  <a:pt x="3096153" y="696899"/>
                  <a:pt x="3091649" y="697862"/>
                  <a:pt x="3087145" y="698824"/>
                </a:cubicBezTo>
                <a:cubicBezTo>
                  <a:pt x="3106933" y="692241"/>
                  <a:pt x="3124304" y="690885"/>
                  <a:pt x="3142478" y="690534"/>
                </a:cubicBezTo>
                <a:lnTo>
                  <a:pt x="3199068" y="688412"/>
                </a:lnTo>
                <a:lnTo>
                  <a:pt x="3205247" y="689487"/>
                </a:lnTo>
                <a:cubicBezTo>
                  <a:pt x="3211238" y="689973"/>
                  <a:pt x="3219360" y="689415"/>
                  <a:pt x="3220650" y="684430"/>
                </a:cubicBezTo>
                <a:cubicBezTo>
                  <a:pt x="3222575" y="693437"/>
                  <a:pt x="3239629" y="685085"/>
                  <a:pt x="3249599" y="687664"/>
                </a:cubicBezTo>
                <a:cubicBezTo>
                  <a:pt x="3236087" y="690551"/>
                  <a:pt x="3248944" y="706643"/>
                  <a:pt x="3250561" y="692168"/>
                </a:cubicBezTo>
                <a:cubicBezTo>
                  <a:pt x="3278548" y="690899"/>
                  <a:pt x="3307497" y="694133"/>
                  <a:pt x="3326476" y="694788"/>
                </a:cubicBezTo>
                <a:cubicBezTo>
                  <a:pt x="3312001" y="693171"/>
                  <a:pt x="3339988" y="691901"/>
                  <a:pt x="3358004" y="688052"/>
                </a:cubicBezTo>
                <a:cubicBezTo>
                  <a:pt x="3358967" y="692556"/>
                  <a:pt x="3349958" y="694480"/>
                  <a:pt x="3349958" y="694480"/>
                </a:cubicBezTo>
                <a:cubicBezTo>
                  <a:pt x="3383411" y="696753"/>
                  <a:pt x="3402390" y="697408"/>
                  <a:pt x="3421368" y="698063"/>
                </a:cubicBezTo>
                <a:cubicBezTo>
                  <a:pt x="3444851" y="697756"/>
                  <a:pt x="3463830" y="698411"/>
                  <a:pt x="3507253" y="703262"/>
                </a:cubicBezTo>
                <a:cubicBezTo>
                  <a:pt x="3503711" y="708728"/>
                  <a:pt x="3494703" y="710653"/>
                  <a:pt x="3513682" y="711308"/>
                </a:cubicBezTo>
                <a:cubicBezTo>
                  <a:pt x="3523652" y="713888"/>
                  <a:pt x="3502749" y="704225"/>
                  <a:pt x="3526232" y="703917"/>
                </a:cubicBezTo>
                <a:cubicBezTo>
                  <a:pt x="3542631" y="714542"/>
                  <a:pt x="3557105" y="716160"/>
                  <a:pt x="3569656" y="708768"/>
                </a:cubicBezTo>
                <a:cubicBezTo>
                  <a:pt x="3586055" y="719394"/>
                  <a:pt x="3579626" y="711348"/>
                  <a:pt x="3587017" y="723898"/>
                </a:cubicBezTo>
                <a:cubicBezTo>
                  <a:pt x="3590558" y="718432"/>
                  <a:pt x="3599567" y="716508"/>
                  <a:pt x="3614041" y="718124"/>
                </a:cubicBezTo>
                <a:cubicBezTo>
                  <a:pt x="3614041" y="718124"/>
                  <a:pt x="3605033" y="720049"/>
                  <a:pt x="3610499" y="723591"/>
                </a:cubicBezTo>
                <a:cubicBezTo>
                  <a:pt x="3633020" y="718779"/>
                  <a:pt x="3654885" y="732947"/>
                  <a:pt x="3687376" y="730714"/>
                </a:cubicBezTo>
                <a:cubicBezTo>
                  <a:pt x="3688338" y="735219"/>
                  <a:pt x="3668397" y="730060"/>
                  <a:pt x="3669360" y="734563"/>
                </a:cubicBezTo>
                <a:cubicBezTo>
                  <a:pt x="3690263" y="744226"/>
                  <a:pt x="3711821" y="734912"/>
                  <a:pt x="3729182" y="750040"/>
                </a:cubicBezTo>
                <a:cubicBezTo>
                  <a:pt x="3733686" y="749078"/>
                  <a:pt x="3711821" y="734912"/>
                  <a:pt x="3731761" y="740070"/>
                </a:cubicBezTo>
                <a:cubicBezTo>
                  <a:pt x="3728220" y="745537"/>
                  <a:pt x="3733686" y="749078"/>
                  <a:pt x="3748161" y="750695"/>
                </a:cubicBezTo>
                <a:cubicBezTo>
                  <a:pt x="3760711" y="743304"/>
                  <a:pt x="3783539" y="761976"/>
                  <a:pt x="3786118" y="752006"/>
                </a:cubicBezTo>
                <a:cubicBezTo>
                  <a:pt x="3787080" y="756509"/>
                  <a:pt x="3791584" y="755547"/>
                  <a:pt x="3797051" y="759089"/>
                </a:cubicBezTo>
                <a:cubicBezTo>
                  <a:pt x="3802517" y="762631"/>
                  <a:pt x="3802517" y="762631"/>
                  <a:pt x="3802517" y="762631"/>
                </a:cubicBezTo>
                <a:cubicBezTo>
                  <a:pt x="3802517" y="762631"/>
                  <a:pt x="3801555" y="758127"/>
                  <a:pt x="3801555" y="758127"/>
                </a:cubicBezTo>
                <a:cubicBezTo>
                  <a:pt x="3797051" y="759089"/>
                  <a:pt x="3796088" y="754585"/>
                  <a:pt x="3791584" y="755547"/>
                </a:cubicBezTo>
                <a:cubicBezTo>
                  <a:pt x="3809600" y="751698"/>
                  <a:pt x="3821495" y="763285"/>
                  <a:pt x="3832428" y="770370"/>
                </a:cubicBezTo>
                <a:cubicBezTo>
                  <a:pt x="3836933" y="769407"/>
                  <a:pt x="3841436" y="768445"/>
                  <a:pt x="3852369" y="775528"/>
                </a:cubicBezTo>
                <a:cubicBezTo>
                  <a:pt x="3864919" y="768137"/>
                  <a:pt x="3834046" y="755895"/>
                  <a:pt x="3848520" y="757512"/>
                </a:cubicBezTo>
                <a:cubicBezTo>
                  <a:pt x="3846586" y="764990"/>
                  <a:pt x="3864919" y="768137"/>
                  <a:pt x="3875019" y="773044"/>
                </a:cubicBezTo>
                <a:lnTo>
                  <a:pt x="3878041" y="775787"/>
                </a:lnTo>
                <a:lnTo>
                  <a:pt x="3875851" y="775221"/>
                </a:lnTo>
                <a:cubicBezTo>
                  <a:pt x="3871348" y="776183"/>
                  <a:pt x="3866844" y="777146"/>
                  <a:pt x="3866844" y="777146"/>
                </a:cubicBezTo>
                <a:cubicBezTo>
                  <a:pt x="3866844" y="777146"/>
                  <a:pt x="3866844" y="777146"/>
                  <a:pt x="3872310" y="780688"/>
                </a:cubicBezTo>
                <a:cubicBezTo>
                  <a:pt x="3877776" y="784229"/>
                  <a:pt x="3882280" y="783267"/>
                  <a:pt x="3886784" y="782304"/>
                </a:cubicBezTo>
                <a:cubicBezTo>
                  <a:pt x="3883242" y="787771"/>
                  <a:pt x="3930207" y="787156"/>
                  <a:pt x="3912191" y="791005"/>
                </a:cubicBezTo>
                <a:cubicBezTo>
                  <a:pt x="3936636" y="795202"/>
                  <a:pt x="3957540" y="804865"/>
                  <a:pt x="3991955" y="811642"/>
                </a:cubicBezTo>
                <a:cubicBezTo>
                  <a:pt x="3991955" y="811642"/>
                  <a:pt x="3991955" y="811642"/>
                  <a:pt x="3996459" y="810679"/>
                </a:cubicBezTo>
                <a:cubicBezTo>
                  <a:pt x="3991955" y="811642"/>
                  <a:pt x="3987451" y="812604"/>
                  <a:pt x="3988413" y="817108"/>
                </a:cubicBezTo>
                <a:cubicBezTo>
                  <a:pt x="3988413" y="817108"/>
                  <a:pt x="3988413" y="817108"/>
                  <a:pt x="3993879" y="820649"/>
                </a:cubicBezTo>
                <a:cubicBezTo>
                  <a:pt x="3998384" y="819687"/>
                  <a:pt x="3997422" y="815183"/>
                  <a:pt x="3997422" y="815183"/>
                </a:cubicBezTo>
                <a:cubicBezTo>
                  <a:pt x="4012858" y="821305"/>
                  <a:pt x="4037303" y="825501"/>
                  <a:pt x="4029257" y="831930"/>
                </a:cubicBezTo>
                <a:cubicBezTo>
                  <a:pt x="4049198" y="837088"/>
                  <a:pt x="4049198" y="837088"/>
                  <a:pt x="4075568" y="850293"/>
                </a:cubicBezTo>
                <a:cubicBezTo>
                  <a:pt x="4080071" y="849331"/>
                  <a:pt x="4079109" y="844827"/>
                  <a:pt x="4079109" y="844827"/>
                </a:cubicBezTo>
                <a:cubicBezTo>
                  <a:pt x="4084575" y="848369"/>
                  <a:pt x="4090042" y="851911"/>
                  <a:pt x="4094547" y="850949"/>
                </a:cubicBezTo>
                <a:cubicBezTo>
                  <a:pt x="4106441" y="862536"/>
                  <a:pt x="4107403" y="867041"/>
                  <a:pt x="4102899" y="868003"/>
                </a:cubicBezTo>
                <a:cubicBezTo>
                  <a:pt x="4117373" y="869619"/>
                  <a:pt x="4121878" y="868657"/>
                  <a:pt x="4130886" y="866732"/>
                </a:cubicBezTo>
                <a:cubicBezTo>
                  <a:pt x="4130886" y="866732"/>
                  <a:pt x="4130886" y="866732"/>
                  <a:pt x="4131849" y="871237"/>
                </a:cubicBezTo>
                <a:cubicBezTo>
                  <a:pt x="4137314" y="874779"/>
                  <a:pt x="4133773" y="880244"/>
                  <a:pt x="4143743" y="882824"/>
                </a:cubicBezTo>
                <a:cubicBezTo>
                  <a:pt x="4148247" y="881862"/>
                  <a:pt x="4147285" y="877358"/>
                  <a:pt x="4158217" y="884442"/>
                </a:cubicBezTo>
                <a:cubicBezTo>
                  <a:pt x="4162722" y="883480"/>
                  <a:pt x="4163684" y="887983"/>
                  <a:pt x="4163684" y="887983"/>
                </a:cubicBezTo>
                <a:cubicBezTo>
                  <a:pt x="4163684" y="887983"/>
                  <a:pt x="4163684" y="887983"/>
                  <a:pt x="4164646" y="892487"/>
                </a:cubicBezTo>
                <a:cubicBezTo>
                  <a:pt x="4169151" y="891525"/>
                  <a:pt x="4169151" y="891525"/>
                  <a:pt x="4169151" y="891525"/>
                </a:cubicBezTo>
                <a:cubicBezTo>
                  <a:pt x="4168188" y="887021"/>
                  <a:pt x="4168188" y="887021"/>
                  <a:pt x="4167226" y="882517"/>
                </a:cubicBezTo>
                <a:cubicBezTo>
                  <a:pt x="4167226" y="882517"/>
                  <a:pt x="4182663" y="888638"/>
                  <a:pt x="4188129" y="892180"/>
                </a:cubicBezTo>
                <a:cubicBezTo>
                  <a:pt x="4188129" y="892180"/>
                  <a:pt x="4192633" y="891218"/>
                  <a:pt x="4192633" y="891218"/>
                </a:cubicBezTo>
                <a:cubicBezTo>
                  <a:pt x="4194557" y="900226"/>
                  <a:pt x="4184587" y="897647"/>
                  <a:pt x="4195520" y="904730"/>
                </a:cubicBezTo>
                <a:cubicBezTo>
                  <a:pt x="4194557" y="900226"/>
                  <a:pt x="4229935" y="911506"/>
                  <a:pt x="4236364" y="919552"/>
                </a:cubicBezTo>
                <a:cubicBezTo>
                  <a:pt x="4241830" y="923094"/>
                  <a:pt x="4241830" y="923094"/>
                  <a:pt x="4241830" y="923094"/>
                </a:cubicBezTo>
                <a:cubicBezTo>
                  <a:pt x="4237326" y="924056"/>
                  <a:pt x="4237326" y="924056"/>
                  <a:pt x="4237326" y="924056"/>
                </a:cubicBezTo>
                <a:cubicBezTo>
                  <a:pt x="4236364" y="919552"/>
                  <a:pt x="4231859" y="920514"/>
                  <a:pt x="4227356" y="921476"/>
                </a:cubicBezTo>
                <a:cubicBezTo>
                  <a:pt x="4228318" y="925981"/>
                  <a:pt x="4228318" y="925981"/>
                  <a:pt x="4228318" y="925981"/>
                </a:cubicBezTo>
                <a:cubicBezTo>
                  <a:pt x="4237326" y="924056"/>
                  <a:pt x="4238288" y="928560"/>
                  <a:pt x="4242793" y="927598"/>
                </a:cubicBezTo>
                <a:cubicBezTo>
                  <a:pt x="4261771" y="928252"/>
                  <a:pt x="4262734" y="932757"/>
                  <a:pt x="4284599" y="946924"/>
                </a:cubicBezTo>
                <a:cubicBezTo>
                  <a:pt x="4284599" y="946924"/>
                  <a:pt x="4289102" y="945962"/>
                  <a:pt x="4288140" y="941457"/>
                </a:cubicBezTo>
                <a:cubicBezTo>
                  <a:pt x="4293607" y="945000"/>
                  <a:pt x="4299073" y="948541"/>
                  <a:pt x="4300036" y="953045"/>
                </a:cubicBezTo>
                <a:cubicBezTo>
                  <a:pt x="4305502" y="956587"/>
                  <a:pt x="4310968" y="960129"/>
                  <a:pt x="4310968" y="960129"/>
                </a:cubicBezTo>
                <a:cubicBezTo>
                  <a:pt x="4321901" y="967212"/>
                  <a:pt x="4326405" y="966250"/>
                  <a:pt x="4331871" y="969792"/>
                </a:cubicBezTo>
                <a:cubicBezTo>
                  <a:pt x="4341842" y="972371"/>
                  <a:pt x="4352774" y="979455"/>
                  <a:pt x="4358241" y="982997"/>
                </a:cubicBezTo>
                <a:cubicBezTo>
                  <a:pt x="4359203" y="987500"/>
                  <a:pt x="4359203" y="987500"/>
                  <a:pt x="4360165" y="992005"/>
                </a:cubicBezTo>
                <a:cubicBezTo>
                  <a:pt x="4364670" y="991042"/>
                  <a:pt x="4365632" y="995547"/>
                  <a:pt x="4365632" y="995547"/>
                </a:cubicBezTo>
                <a:cubicBezTo>
                  <a:pt x="4370136" y="994585"/>
                  <a:pt x="4371098" y="999088"/>
                  <a:pt x="4375602" y="998126"/>
                </a:cubicBezTo>
                <a:cubicBezTo>
                  <a:pt x="4375602" y="998126"/>
                  <a:pt x="4380106" y="997163"/>
                  <a:pt x="4380106" y="997163"/>
                </a:cubicBezTo>
                <a:cubicBezTo>
                  <a:pt x="4385572" y="1000705"/>
                  <a:pt x="4396505" y="1007789"/>
                  <a:pt x="4401972" y="1011331"/>
                </a:cubicBezTo>
                <a:cubicBezTo>
                  <a:pt x="4401972" y="1011331"/>
                  <a:pt x="4401972" y="1011331"/>
                  <a:pt x="4406475" y="1010369"/>
                </a:cubicBezTo>
                <a:cubicBezTo>
                  <a:pt x="4423837" y="1025498"/>
                  <a:pt x="4445702" y="1039665"/>
                  <a:pt x="4466605" y="1049328"/>
                </a:cubicBezTo>
                <a:cubicBezTo>
                  <a:pt x="4467567" y="1053832"/>
                  <a:pt x="4467567" y="1053832"/>
                  <a:pt x="4467567" y="1053832"/>
                </a:cubicBezTo>
                <a:cubicBezTo>
                  <a:pt x="4467567" y="1053832"/>
                  <a:pt x="4472072" y="1052869"/>
                  <a:pt x="4472072" y="1052869"/>
                </a:cubicBezTo>
                <a:cubicBezTo>
                  <a:pt x="4511298" y="1082166"/>
                  <a:pt x="4550525" y="1111463"/>
                  <a:pt x="4585248" y="1141721"/>
                </a:cubicBezTo>
                <a:cubicBezTo>
                  <a:pt x="4602609" y="1156851"/>
                  <a:pt x="4641836" y="1186147"/>
                  <a:pt x="4665626" y="1209323"/>
                </a:cubicBezTo>
                <a:cubicBezTo>
                  <a:pt x="4676558" y="1216406"/>
                  <a:pt x="4679445" y="1229918"/>
                  <a:pt x="4690378" y="1237001"/>
                </a:cubicBezTo>
                <a:cubicBezTo>
                  <a:pt x="4732492" y="1279810"/>
                  <a:pt x="4791659" y="1314266"/>
                  <a:pt x="4825726" y="1363503"/>
                </a:cubicBezTo>
                <a:cubicBezTo>
                  <a:pt x="4831193" y="1367045"/>
                  <a:pt x="4832155" y="1371548"/>
                  <a:pt x="4836660" y="1370586"/>
                </a:cubicBezTo>
                <a:cubicBezTo>
                  <a:pt x="4833117" y="1376052"/>
                  <a:pt x="4837622" y="1375090"/>
                  <a:pt x="4837622" y="1375090"/>
                </a:cubicBezTo>
                <a:cubicBezTo>
                  <a:pt x="4854021" y="1385715"/>
                  <a:pt x="4865915" y="1397303"/>
                  <a:pt x="4878773" y="1413395"/>
                </a:cubicBezTo>
                <a:cubicBezTo>
                  <a:pt x="4878773" y="1413395"/>
                  <a:pt x="4879735" y="1417899"/>
                  <a:pt x="4884239" y="1416937"/>
                </a:cubicBezTo>
                <a:cubicBezTo>
                  <a:pt x="4885201" y="1421441"/>
                  <a:pt x="4885201" y="1421441"/>
                  <a:pt x="4889705" y="1420479"/>
                </a:cubicBezTo>
                <a:cubicBezTo>
                  <a:pt x="4902563" y="1436570"/>
                  <a:pt x="4920886" y="1456204"/>
                  <a:pt x="4938248" y="1471333"/>
                </a:cubicBezTo>
                <a:cubicBezTo>
                  <a:pt x="4937285" y="1466829"/>
                  <a:pt x="4930857" y="1458783"/>
                  <a:pt x="4929894" y="1454279"/>
                </a:cubicBezTo>
                <a:cubicBezTo>
                  <a:pt x="4929894" y="1454279"/>
                  <a:pt x="4934399" y="1453317"/>
                  <a:pt x="4935361" y="1457821"/>
                </a:cubicBezTo>
                <a:cubicBezTo>
                  <a:pt x="4935361" y="1457821"/>
                  <a:pt x="4935361" y="1457821"/>
                  <a:pt x="4936323" y="1462325"/>
                </a:cubicBezTo>
                <a:cubicBezTo>
                  <a:pt x="4936323" y="1462325"/>
                  <a:pt x="4940827" y="1461362"/>
                  <a:pt x="4940827" y="1461362"/>
                </a:cubicBezTo>
                <a:cubicBezTo>
                  <a:pt x="4945331" y="1460400"/>
                  <a:pt x="4945331" y="1460400"/>
                  <a:pt x="4945331" y="1460400"/>
                </a:cubicBezTo>
                <a:cubicBezTo>
                  <a:pt x="4946293" y="1464904"/>
                  <a:pt x="4950797" y="1463942"/>
                  <a:pt x="4950797" y="1463942"/>
                </a:cubicBezTo>
                <a:cubicBezTo>
                  <a:pt x="4957226" y="1471987"/>
                  <a:pt x="4962693" y="1475529"/>
                  <a:pt x="4975550" y="1491621"/>
                </a:cubicBezTo>
                <a:cubicBezTo>
                  <a:pt x="4974587" y="1487117"/>
                  <a:pt x="4974587" y="1487117"/>
                  <a:pt x="4974587" y="1487117"/>
                </a:cubicBezTo>
                <a:cubicBezTo>
                  <a:pt x="4980054" y="1490659"/>
                  <a:pt x="4980054" y="1490659"/>
                  <a:pt x="4980054" y="1490659"/>
                </a:cubicBezTo>
                <a:cubicBezTo>
                  <a:pt x="4986482" y="1498705"/>
                  <a:pt x="4986482" y="1498705"/>
                  <a:pt x="4986482" y="1498705"/>
                </a:cubicBezTo>
                <a:cubicBezTo>
                  <a:pt x="4981016" y="1495162"/>
                  <a:pt x="4975550" y="1491621"/>
                  <a:pt x="4971045" y="1492584"/>
                </a:cubicBezTo>
                <a:cubicBezTo>
                  <a:pt x="4976512" y="1496125"/>
                  <a:pt x="4977474" y="1500629"/>
                  <a:pt x="4978437" y="1505133"/>
                </a:cubicBezTo>
                <a:cubicBezTo>
                  <a:pt x="4978437" y="1505133"/>
                  <a:pt x="4973932" y="1506096"/>
                  <a:pt x="4973932" y="1506096"/>
                </a:cubicBezTo>
                <a:cubicBezTo>
                  <a:pt x="4973932" y="1506096"/>
                  <a:pt x="4974894" y="1510600"/>
                  <a:pt x="4974894" y="1510600"/>
                </a:cubicBezTo>
                <a:cubicBezTo>
                  <a:pt x="4980361" y="1514141"/>
                  <a:pt x="4981323" y="1518646"/>
                  <a:pt x="4984865" y="1513179"/>
                </a:cubicBezTo>
                <a:cubicBezTo>
                  <a:pt x="4987752" y="1526691"/>
                  <a:pt x="4993218" y="1530233"/>
                  <a:pt x="4998684" y="1533775"/>
                </a:cubicBezTo>
                <a:cubicBezTo>
                  <a:pt x="4995142" y="1539241"/>
                  <a:pt x="4995142" y="1539241"/>
                  <a:pt x="4995142" y="1539241"/>
                </a:cubicBezTo>
                <a:cubicBezTo>
                  <a:pt x="5002533" y="1551791"/>
                  <a:pt x="5008962" y="1559837"/>
                  <a:pt x="5015391" y="1567882"/>
                </a:cubicBezTo>
                <a:cubicBezTo>
                  <a:pt x="5019895" y="1566920"/>
                  <a:pt x="5020857" y="1571425"/>
                  <a:pt x="5020857" y="1571425"/>
                </a:cubicBezTo>
                <a:cubicBezTo>
                  <a:pt x="5025361" y="1570462"/>
                  <a:pt x="5026324" y="1574967"/>
                  <a:pt x="5027286" y="1579470"/>
                </a:cubicBezTo>
                <a:cubicBezTo>
                  <a:pt x="5028248" y="1583974"/>
                  <a:pt x="5033715" y="1587517"/>
                  <a:pt x="5037257" y="1582050"/>
                </a:cubicBezTo>
                <a:cubicBezTo>
                  <a:pt x="5038219" y="1586554"/>
                  <a:pt x="5038219" y="1586554"/>
                  <a:pt x="5038219" y="1586554"/>
                </a:cubicBezTo>
                <a:cubicBezTo>
                  <a:pt x="5039181" y="1591057"/>
                  <a:pt x="5039181" y="1591057"/>
                  <a:pt x="5034677" y="1592020"/>
                </a:cubicBezTo>
                <a:cubicBezTo>
                  <a:pt x="5034677" y="1592020"/>
                  <a:pt x="5035639" y="1596524"/>
                  <a:pt x="5035639" y="1596524"/>
                </a:cubicBezTo>
                <a:cubicBezTo>
                  <a:pt x="5035639" y="1596524"/>
                  <a:pt x="5041106" y="1600066"/>
                  <a:pt x="5041106" y="1600066"/>
                </a:cubicBezTo>
                <a:cubicBezTo>
                  <a:pt x="5040144" y="1595562"/>
                  <a:pt x="5044647" y="1594600"/>
                  <a:pt x="5044647" y="1594600"/>
                </a:cubicBezTo>
                <a:cubicBezTo>
                  <a:pt x="5043685" y="1590095"/>
                  <a:pt x="5043685" y="1590095"/>
                  <a:pt x="5043685" y="1590095"/>
                </a:cubicBezTo>
                <a:cubicBezTo>
                  <a:pt x="5043685" y="1590095"/>
                  <a:pt x="5043685" y="1590095"/>
                  <a:pt x="5042723" y="1585592"/>
                </a:cubicBezTo>
                <a:cubicBezTo>
                  <a:pt x="5047227" y="1584630"/>
                  <a:pt x="5047227" y="1584630"/>
                  <a:pt x="5046264" y="1580125"/>
                </a:cubicBezTo>
                <a:cubicBezTo>
                  <a:pt x="5046264" y="1580125"/>
                  <a:pt x="5046264" y="1580125"/>
                  <a:pt x="5050769" y="1579163"/>
                </a:cubicBezTo>
                <a:cubicBezTo>
                  <a:pt x="5051731" y="1583667"/>
                  <a:pt x="5051731" y="1583667"/>
                  <a:pt x="5057197" y="1587208"/>
                </a:cubicBezTo>
                <a:cubicBezTo>
                  <a:pt x="5057197" y="1587208"/>
                  <a:pt x="5057197" y="1587208"/>
                  <a:pt x="5058159" y="1591713"/>
                </a:cubicBezTo>
                <a:cubicBezTo>
                  <a:pt x="5058159" y="1591713"/>
                  <a:pt x="5058159" y="1591713"/>
                  <a:pt x="5054618" y="1597179"/>
                </a:cubicBezTo>
                <a:cubicBezTo>
                  <a:pt x="5055580" y="1601683"/>
                  <a:pt x="5061046" y="1605225"/>
                  <a:pt x="5062008" y="1609729"/>
                </a:cubicBezTo>
                <a:cubicBezTo>
                  <a:pt x="5062970" y="1614234"/>
                  <a:pt x="5062970" y="1614234"/>
                  <a:pt x="5067475" y="1613271"/>
                </a:cubicBezTo>
                <a:lnTo>
                  <a:pt x="5066513" y="1608767"/>
                </a:lnTo>
                <a:cubicBezTo>
                  <a:pt x="5066513" y="1608767"/>
                  <a:pt x="5061046" y="1605225"/>
                  <a:pt x="5060083" y="1600720"/>
                </a:cubicBezTo>
                <a:cubicBezTo>
                  <a:pt x="5060083" y="1600720"/>
                  <a:pt x="5063626" y="1595255"/>
                  <a:pt x="5063626" y="1595255"/>
                </a:cubicBezTo>
                <a:cubicBezTo>
                  <a:pt x="5064588" y="1599758"/>
                  <a:pt x="5070054" y="1603300"/>
                  <a:pt x="5070054" y="1603300"/>
                </a:cubicBezTo>
                <a:cubicBezTo>
                  <a:pt x="5078408" y="1620354"/>
                  <a:pt x="5085798" y="1632904"/>
                  <a:pt x="5086760" y="1637409"/>
                </a:cubicBezTo>
                <a:cubicBezTo>
                  <a:pt x="5086760" y="1637409"/>
                  <a:pt x="5082257" y="1638371"/>
                  <a:pt x="5083219" y="1642874"/>
                </a:cubicBezTo>
                <a:cubicBezTo>
                  <a:pt x="5083219" y="1642874"/>
                  <a:pt x="5077753" y="1639333"/>
                  <a:pt x="5072286" y="1635791"/>
                </a:cubicBezTo>
                <a:cubicBezTo>
                  <a:pt x="5082564" y="1661853"/>
                  <a:pt x="5093496" y="1668937"/>
                  <a:pt x="5108279" y="1694036"/>
                </a:cubicBezTo>
                <a:cubicBezTo>
                  <a:pt x="5110857" y="1684066"/>
                  <a:pt x="5126602" y="1713669"/>
                  <a:pt x="5132069" y="1717212"/>
                </a:cubicBezTo>
                <a:cubicBezTo>
                  <a:pt x="5136572" y="1716250"/>
                  <a:pt x="5136572" y="1716250"/>
                  <a:pt x="5136572" y="1716250"/>
                </a:cubicBezTo>
                <a:cubicBezTo>
                  <a:pt x="5137534" y="1720754"/>
                  <a:pt x="5143001" y="1724295"/>
                  <a:pt x="5143963" y="1728799"/>
                </a:cubicBezTo>
                <a:cubicBezTo>
                  <a:pt x="5147505" y="1723332"/>
                  <a:pt x="5147505" y="1723332"/>
                  <a:pt x="5147505" y="1723332"/>
                </a:cubicBezTo>
                <a:cubicBezTo>
                  <a:pt x="5147505" y="1723332"/>
                  <a:pt x="5148468" y="1727837"/>
                  <a:pt x="5148468" y="1727837"/>
                </a:cubicBezTo>
                <a:cubicBezTo>
                  <a:pt x="5154896" y="1735882"/>
                  <a:pt x="5155859" y="1740387"/>
                  <a:pt x="5162286" y="1748432"/>
                </a:cubicBezTo>
                <a:cubicBezTo>
                  <a:pt x="5167753" y="1751974"/>
                  <a:pt x="5168715" y="1756478"/>
                  <a:pt x="5175144" y="1764524"/>
                </a:cubicBezTo>
                <a:cubicBezTo>
                  <a:pt x="5171602" y="1769991"/>
                  <a:pt x="5183497" y="1781578"/>
                  <a:pt x="5184459" y="1786082"/>
                </a:cubicBezTo>
                <a:cubicBezTo>
                  <a:pt x="5194430" y="1788661"/>
                  <a:pt x="5194430" y="1788661"/>
                  <a:pt x="5198934" y="1787699"/>
                </a:cubicBezTo>
                <a:cubicBezTo>
                  <a:pt x="5199897" y="1792203"/>
                  <a:pt x="5200859" y="1796708"/>
                  <a:pt x="5200859" y="1796708"/>
                </a:cubicBezTo>
                <a:cubicBezTo>
                  <a:pt x="5196355" y="1797670"/>
                  <a:pt x="5195392" y="1793166"/>
                  <a:pt x="5196355" y="1797670"/>
                </a:cubicBezTo>
                <a:cubicBezTo>
                  <a:pt x="5196355" y="1797670"/>
                  <a:pt x="5196355" y="1797670"/>
                  <a:pt x="5197317" y="1802173"/>
                </a:cubicBezTo>
                <a:cubicBezTo>
                  <a:pt x="5198279" y="1806678"/>
                  <a:pt x="5198279" y="1806678"/>
                  <a:pt x="5198279" y="1806678"/>
                </a:cubicBezTo>
                <a:cubicBezTo>
                  <a:pt x="5198279" y="1806678"/>
                  <a:pt x="5194737" y="1812144"/>
                  <a:pt x="5190233" y="1813107"/>
                </a:cubicBezTo>
                <a:cubicBezTo>
                  <a:pt x="5210789" y="1865230"/>
                  <a:pt x="5248706" y="1932483"/>
                  <a:pt x="5281503" y="1953734"/>
                </a:cubicBezTo>
                <a:cubicBezTo>
                  <a:pt x="5279886" y="1968208"/>
                  <a:pt x="5285352" y="1971750"/>
                  <a:pt x="5295322" y="1974330"/>
                </a:cubicBezTo>
                <a:cubicBezTo>
                  <a:pt x="5297247" y="1983338"/>
                  <a:pt x="5299172" y="1992347"/>
                  <a:pt x="5305600" y="2000392"/>
                </a:cubicBezTo>
                <a:cubicBezTo>
                  <a:pt x="5312029" y="2008437"/>
                  <a:pt x="5314916" y="2021950"/>
                  <a:pt x="5321344" y="2029996"/>
                </a:cubicBezTo>
                <a:cubicBezTo>
                  <a:pt x="5328735" y="2042546"/>
                  <a:pt x="5332584" y="2060562"/>
                  <a:pt x="5339975" y="2073112"/>
                </a:cubicBezTo>
                <a:cubicBezTo>
                  <a:pt x="5341900" y="2082120"/>
                  <a:pt x="5349291" y="2094669"/>
                  <a:pt x="5354757" y="2098212"/>
                </a:cubicBezTo>
                <a:cubicBezTo>
                  <a:pt x="5355719" y="2102716"/>
                  <a:pt x="5355719" y="2102716"/>
                  <a:pt x="5355719" y="2102716"/>
                </a:cubicBezTo>
                <a:cubicBezTo>
                  <a:pt x="5363110" y="2115266"/>
                  <a:pt x="5365035" y="2124274"/>
                  <a:pt x="5372426" y="2136823"/>
                </a:cubicBezTo>
                <a:cubicBezTo>
                  <a:pt x="5374350" y="2145831"/>
                  <a:pt x="5380779" y="2153877"/>
                  <a:pt x="5388169" y="2166427"/>
                </a:cubicBezTo>
                <a:cubicBezTo>
                  <a:pt x="5386553" y="2180901"/>
                  <a:pt x="5391056" y="2179939"/>
                  <a:pt x="5395560" y="2178977"/>
                </a:cubicBezTo>
                <a:cubicBezTo>
                  <a:pt x="5396523" y="2183482"/>
                  <a:pt x="5396523" y="2183482"/>
                  <a:pt x="5396523" y="2183482"/>
                </a:cubicBezTo>
                <a:cubicBezTo>
                  <a:pt x="5397485" y="2187985"/>
                  <a:pt x="5393943" y="2193452"/>
                  <a:pt x="5394905" y="2197956"/>
                </a:cubicBezTo>
                <a:cubicBezTo>
                  <a:pt x="5394905" y="2197956"/>
                  <a:pt x="5395867" y="2202459"/>
                  <a:pt x="5395867" y="2202459"/>
                </a:cubicBezTo>
                <a:cubicBezTo>
                  <a:pt x="5396830" y="2206963"/>
                  <a:pt x="5396830" y="2206963"/>
                  <a:pt x="5402296" y="2210505"/>
                </a:cubicBezTo>
                <a:cubicBezTo>
                  <a:pt x="5402296" y="2210505"/>
                  <a:pt x="5402296" y="2210505"/>
                  <a:pt x="5406801" y="2209543"/>
                </a:cubicBezTo>
                <a:cubicBezTo>
                  <a:pt x="5411612" y="2232063"/>
                  <a:pt x="5411612" y="2232063"/>
                  <a:pt x="5411612" y="2232063"/>
                </a:cubicBezTo>
                <a:cubicBezTo>
                  <a:pt x="5411612" y="2232063"/>
                  <a:pt x="5417078" y="2235605"/>
                  <a:pt x="5417078" y="2235605"/>
                </a:cubicBezTo>
                <a:cubicBezTo>
                  <a:pt x="5417078" y="2235605"/>
                  <a:pt x="5416115" y="2231101"/>
                  <a:pt x="5416115" y="2231101"/>
                </a:cubicBezTo>
                <a:cubicBezTo>
                  <a:pt x="5406801" y="2209543"/>
                  <a:pt x="5406801" y="2209543"/>
                  <a:pt x="5406801" y="2209543"/>
                </a:cubicBezTo>
                <a:cubicBezTo>
                  <a:pt x="5406801" y="2209543"/>
                  <a:pt x="5411304" y="2208581"/>
                  <a:pt x="5411304" y="2208581"/>
                </a:cubicBezTo>
                <a:cubicBezTo>
                  <a:pt x="5412267" y="2213086"/>
                  <a:pt x="5413229" y="2217589"/>
                  <a:pt x="5413229" y="2217589"/>
                </a:cubicBezTo>
                <a:cubicBezTo>
                  <a:pt x="5414191" y="2222093"/>
                  <a:pt x="5414191" y="2222093"/>
                  <a:pt x="5414191" y="2222093"/>
                </a:cubicBezTo>
                <a:cubicBezTo>
                  <a:pt x="5415153" y="2226597"/>
                  <a:pt x="5420620" y="2230138"/>
                  <a:pt x="5421582" y="2234643"/>
                </a:cubicBezTo>
                <a:cubicBezTo>
                  <a:pt x="5422544" y="2239147"/>
                  <a:pt x="5423507" y="2243651"/>
                  <a:pt x="5425431" y="2252659"/>
                </a:cubicBezTo>
                <a:cubicBezTo>
                  <a:pt x="5424469" y="2248155"/>
                  <a:pt x="5419964" y="2249117"/>
                  <a:pt x="5419964" y="2249117"/>
                </a:cubicBezTo>
                <a:cubicBezTo>
                  <a:pt x="5419964" y="2249117"/>
                  <a:pt x="5420927" y="2253622"/>
                  <a:pt x="5421889" y="2258125"/>
                </a:cubicBezTo>
                <a:cubicBezTo>
                  <a:pt x="5421889" y="2258125"/>
                  <a:pt x="5422851" y="2262630"/>
                  <a:pt x="5423814" y="2267134"/>
                </a:cubicBezTo>
                <a:cubicBezTo>
                  <a:pt x="5429280" y="2270676"/>
                  <a:pt x="5430242" y="2275179"/>
                  <a:pt x="5431205" y="2279684"/>
                </a:cubicBezTo>
                <a:cubicBezTo>
                  <a:pt x="5432167" y="2284188"/>
                  <a:pt x="5432167" y="2284188"/>
                  <a:pt x="5433129" y="2288691"/>
                </a:cubicBezTo>
                <a:cubicBezTo>
                  <a:pt x="5438596" y="2292233"/>
                  <a:pt x="5438596" y="2292233"/>
                  <a:pt x="5438596" y="2292233"/>
                </a:cubicBezTo>
                <a:cubicBezTo>
                  <a:pt x="5439558" y="2296738"/>
                  <a:pt x="5445025" y="2300279"/>
                  <a:pt x="5445987" y="2304783"/>
                </a:cubicBezTo>
                <a:cubicBezTo>
                  <a:pt x="5446949" y="2309287"/>
                  <a:pt x="5447912" y="2313792"/>
                  <a:pt x="5447912" y="2313792"/>
                </a:cubicBezTo>
                <a:cubicBezTo>
                  <a:pt x="5443407" y="2314754"/>
                  <a:pt x="5443407" y="2314754"/>
                  <a:pt x="5444369" y="2319257"/>
                </a:cubicBezTo>
                <a:cubicBezTo>
                  <a:pt x="5444369" y="2319257"/>
                  <a:pt x="5445332" y="2323762"/>
                  <a:pt x="5449836" y="2322799"/>
                </a:cubicBezTo>
                <a:cubicBezTo>
                  <a:pt x="5449836" y="2322799"/>
                  <a:pt x="5450798" y="2327304"/>
                  <a:pt x="5447256" y="2332770"/>
                </a:cubicBezTo>
                <a:cubicBezTo>
                  <a:pt x="5453685" y="2340816"/>
                  <a:pt x="5453685" y="2340816"/>
                  <a:pt x="5453685" y="2340816"/>
                </a:cubicBezTo>
                <a:cubicBezTo>
                  <a:pt x="5453685" y="2340816"/>
                  <a:pt x="5452723" y="2336311"/>
                  <a:pt x="5457226" y="2335349"/>
                </a:cubicBezTo>
                <a:cubicBezTo>
                  <a:pt x="5458189" y="2339854"/>
                  <a:pt x="5459151" y="2344357"/>
                  <a:pt x="5460113" y="2348861"/>
                </a:cubicBezTo>
                <a:cubicBezTo>
                  <a:pt x="5461075" y="2353366"/>
                  <a:pt x="5461075" y="2353366"/>
                  <a:pt x="5461075" y="2353366"/>
                </a:cubicBezTo>
                <a:cubicBezTo>
                  <a:pt x="5467504" y="2361411"/>
                  <a:pt x="5468467" y="2365915"/>
                  <a:pt x="5469429" y="2370419"/>
                </a:cubicBezTo>
                <a:cubicBezTo>
                  <a:pt x="5471353" y="2379427"/>
                  <a:pt x="5472316" y="2383932"/>
                  <a:pt x="5473278" y="2388435"/>
                </a:cubicBezTo>
                <a:cubicBezTo>
                  <a:pt x="5474240" y="2392940"/>
                  <a:pt x="5474240" y="2392940"/>
                  <a:pt x="5476165" y="2401947"/>
                </a:cubicBezTo>
                <a:cubicBezTo>
                  <a:pt x="5472623" y="2407414"/>
                  <a:pt x="5480014" y="2419964"/>
                  <a:pt x="5481938" y="2428972"/>
                </a:cubicBezTo>
                <a:cubicBezTo>
                  <a:pt x="5482900" y="2433476"/>
                  <a:pt x="5479358" y="2438942"/>
                  <a:pt x="5480321" y="2443447"/>
                </a:cubicBezTo>
                <a:cubicBezTo>
                  <a:pt x="5480321" y="2443447"/>
                  <a:pt x="5474855" y="2439905"/>
                  <a:pt x="5474855" y="2439905"/>
                </a:cubicBezTo>
                <a:cubicBezTo>
                  <a:pt x="5473893" y="2435400"/>
                  <a:pt x="5469388" y="2436363"/>
                  <a:pt x="5469388" y="2436363"/>
                </a:cubicBezTo>
                <a:cubicBezTo>
                  <a:pt x="5469388" y="2436363"/>
                  <a:pt x="5469388" y="2436363"/>
                  <a:pt x="5470351" y="2440867"/>
                </a:cubicBezTo>
                <a:cubicBezTo>
                  <a:pt x="5471313" y="2445371"/>
                  <a:pt x="5471313" y="2445371"/>
                  <a:pt x="5471313" y="2445371"/>
                </a:cubicBezTo>
                <a:cubicBezTo>
                  <a:pt x="5472275" y="2449875"/>
                  <a:pt x="5472275" y="2449875"/>
                  <a:pt x="5476780" y="2448912"/>
                </a:cubicBezTo>
                <a:cubicBezTo>
                  <a:pt x="5476780" y="2448912"/>
                  <a:pt x="5482245" y="2452454"/>
                  <a:pt x="5482245" y="2452454"/>
                </a:cubicBezTo>
                <a:cubicBezTo>
                  <a:pt x="5486750" y="2451492"/>
                  <a:pt x="5486750" y="2451492"/>
                  <a:pt x="5486750" y="2451492"/>
                </a:cubicBezTo>
                <a:cubicBezTo>
                  <a:pt x="5485787" y="2446988"/>
                  <a:pt x="5488367" y="2437018"/>
                  <a:pt x="5486443" y="2428009"/>
                </a:cubicBezTo>
                <a:cubicBezTo>
                  <a:pt x="5485480" y="2423506"/>
                  <a:pt x="5485480" y="2423506"/>
                  <a:pt x="5485480" y="2423506"/>
                </a:cubicBezTo>
                <a:cubicBezTo>
                  <a:pt x="5484518" y="2419002"/>
                  <a:pt x="5478089" y="2410956"/>
                  <a:pt x="5481631" y="2405489"/>
                </a:cubicBezTo>
                <a:cubicBezTo>
                  <a:pt x="5480669" y="2400985"/>
                  <a:pt x="5480669" y="2400985"/>
                  <a:pt x="5479707" y="2396482"/>
                </a:cubicBezTo>
                <a:cubicBezTo>
                  <a:pt x="5485172" y="2400023"/>
                  <a:pt x="5487097" y="2409031"/>
                  <a:pt x="5489021" y="2418039"/>
                </a:cubicBezTo>
                <a:cubicBezTo>
                  <a:pt x="5490946" y="2427047"/>
                  <a:pt x="5492871" y="2436056"/>
                  <a:pt x="5499299" y="2444101"/>
                </a:cubicBezTo>
                <a:cubicBezTo>
                  <a:pt x="5500262" y="2448605"/>
                  <a:pt x="5495757" y="2449568"/>
                  <a:pt x="5496720" y="2454072"/>
                </a:cubicBezTo>
                <a:cubicBezTo>
                  <a:pt x="5498644" y="2463080"/>
                  <a:pt x="5498644" y="2463080"/>
                  <a:pt x="5498644" y="2463080"/>
                </a:cubicBezTo>
                <a:cubicBezTo>
                  <a:pt x="5500569" y="2472087"/>
                  <a:pt x="5501531" y="2476592"/>
                  <a:pt x="5503455" y="2485600"/>
                </a:cubicBezTo>
                <a:cubicBezTo>
                  <a:pt x="5497990" y="2482058"/>
                  <a:pt x="5497990" y="2482058"/>
                  <a:pt x="5497990" y="2482058"/>
                </a:cubicBezTo>
                <a:cubicBezTo>
                  <a:pt x="5497028" y="2477554"/>
                  <a:pt x="5497028" y="2477554"/>
                  <a:pt x="5493486" y="2483021"/>
                </a:cubicBezTo>
                <a:cubicBezTo>
                  <a:pt x="5493486" y="2483021"/>
                  <a:pt x="5493486" y="2483021"/>
                  <a:pt x="5494448" y="2487524"/>
                </a:cubicBezTo>
                <a:cubicBezTo>
                  <a:pt x="5494448" y="2487524"/>
                  <a:pt x="5495410" y="2492028"/>
                  <a:pt x="5495410" y="2492028"/>
                </a:cubicBezTo>
                <a:cubicBezTo>
                  <a:pt x="5500877" y="2495570"/>
                  <a:pt x="5500877" y="2495570"/>
                  <a:pt x="5500877" y="2495570"/>
                </a:cubicBezTo>
                <a:cubicBezTo>
                  <a:pt x="5500877" y="2495570"/>
                  <a:pt x="5501839" y="2500075"/>
                  <a:pt x="5501839" y="2500075"/>
                </a:cubicBezTo>
                <a:cubicBezTo>
                  <a:pt x="5501839" y="2500075"/>
                  <a:pt x="5501839" y="2500075"/>
                  <a:pt x="5502801" y="2504578"/>
                </a:cubicBezTo>
                <a:cubicBezTo>
                  <a:pt x="5503763" y="2509082"/>
                  <a:pt x="5510191" y="2517128"/>
                  <a:pt x="5511154" y="2521632"/>
                </a:cubicBezTo>
                <a:cubicBezTo>
                  <a:pt x="5514040" y="2535144"/>
                  <a:pt x="5519507" y="2538686"/>
                  <a:pt x="5515965" y="2544153"/>
                </a:cubicBezTo>
                <a:cubicBezTo>
                  <a:pt x="5511462" y="2545115"/>
                  <a:pt x="5512424" y="2549619"/>
                  <a:pt x="5512424" y="2549619"/>
                </a:cubicBezTo>
                <a:cubicBezTo>
                  <a:pt x="5512424" y="2549619"/>
                  <a:pt x="5507919" y="2550581"/>
                  <a:pt x="5506957" y="2546078"/>
                </a:cubicBezTo>
                <a:cubicBezTo>
                  <a:pt x="5503108" y="2528061"/>
                  <a:pt x="5499259" y="2510045"/>
                  <a:pt x="5490906" y="2492991"/>
                </a:cubicBezTo>
                <a:cubicBezTo>
                  <a:pt x="5489943" y="2488486"/>
                  <a:pt x="5489943" y="2488486"/>
                  <a:pt x="5489943" y="2488486"/>
                </a:cubicBezTo>
                <a:cubicBezTo>
                  <a:pt x="5485440" y="2489448"/>
                  <a:pt x="5486402" y="2493953"/>
                  <a:pt x="5486402" y="2493953"/>
                </a:cubicBezTo>
                <a:cubicBezTo>
                  <a:pt x="5494755" y="2511007"/>
                  <a:pt x="5498604" y="2529024"/>
                  <a:pt x="5502453" y="2547040"/>
                </a:cubicBezTo>
                <a:cubicBezTo>
                  <a:pt x="5497950" y="2548002"/>
                  <a:pt x="5493445" y="2548964"/>
                  <a:pt x="5490865" y="2558934"/>
                </a:cubicBezTo>
                <a:cubicBezTo>
                  <a:pt x="5495677" y="2581454"/>
                  <a:pt x="5487631" y="2587883"/>
                  <a:pt x="5492443" y="2610404"/>
                </a:cubicBezTo>
                <a:cubicBezTo>
                  <a:pt x="5482431" y="2673768"/>
                  <a:pt x="5488820" y="2747757"/>
                  <a:pt x="5494900" y="2798263"/>
                </a:cubicBezTo>
                <a:cubicBezTo>
                  <a:pt x="5495863" y="2802768"/>
                  <a:pt x="5495863" y="2802768"/>
                  <a:pt x="5495863" y="2802768"/>
                </a:cubicBezTo>
                <a:cubicBezTo>
                  <a:pt x="5495863" y="2802768"/>
                  <a:pt x="5496825" y="2807272"/>
                  <a:pt x="5496825" y="2807272"/>
                </a:cubicBezTo>
                <a:cubicBezTo>
                  <a:pt x="5501329" y="2806310"/>
                  <a:pt x="5501329" y="2806310"/>
                  <a:pt x="5500367" y="2801805"/>
                </a:cubicBezTo>
                <a:cubicBezTo>
                  <a:pt x="5494285" y="2751298"/>
                  <a:pt x="5488860" y="2681813"/>
                  <a:pt x="5498871" y="2618449"/>
                </a:cubicBezTo>
                <a:cubicBezTo>
                  <a:pt x="5499833" y="2622954"/>
                  <a:pt x="5499833" y="2622954"/>
                  <a:pt x="5499833" y="2622954"/>
                </a:cubicBezTo>
                <a:cubicBezTo>
                  <a:pt x="5504337" y="2621991"/>
                  <a:pt x="5503375" y="2617487"/>
                  <a:pt x="5506917" y="2612020"/>
                </a:cubicBezTo>
                <a:cubicBezTo>
                  <a:pt x="5507879" y="2616525"/>
                  <a:pt x="5508842" y="2621029"/>
                  <a:pt x="5509804" y="2625532"/>
                </a:cubicBezTo>
                <a:cubicBezTo>
                  <a:pt x="5509804" y="2625532"/>
                  <a:pt x="5509804" y="2625532"/>
                  <a:pt x="5505299" y="2626495"/>
                </a:cubicBezTo>
                <a:cubicBezTo>
                  <a:pt x="5506262" y="2630999"/>
                  <a:pt x="5506262" y="2630999"/>
                  <a:pt x="5506262" y="2630999"/>
                </a:cubicBezTo>
                <a:cubicBezTo>
                  <a:pt x="5506262" y="2630999"/>
                  <a:pt x="5506262" y="2630999"/>
                  <a:pt x="5507224" y="2635503"/>
                </a:cubicBezTo>
                <a:cubicBezTo>
                  <a:pt x="5507224" y="2635503"/>
                  <a:pt x="5511728" y="2634541"/>
                  <a:pt x="5511728" y="2634541"/>
                </a:cubicBezTo>
                <a:cubicBezTo>
                  <a:pt x="5509148" y="2644511"/>
                  <a:pt x="5511073" y="2653519"/>
                  <a:pt x="5512035" y="2658023"/>
                </a:cubicBezTo>
                <a:cubicBezTo>
                  <a:pt x="5512998" y="2662528"/>
                  <a:pt x="5512998" y="2662528"/>
                  <a:pt x="5513960" y="2667032"/>
                </a:cubicBezTo>
                <a:cubicBezTo>
                  <a:pt x="5514922" y="2671535"/>
                  <a:pt x="5515884" y="2676040"/>
                  <a:pt x="5516847" y="2680544"/>
                </a:cubicBezTo>
                <a:lnTo>
                  <a:pt x="5517809" y="2685047"/>
                </a:lnTo>
                <a:cubicBezTo>
                  <a:pt x="5513304" y="2686010"/>
                  <a:pt x="5513304" y="2686010"/>
                  <a:pt x="5514267" y="2690514"/>
                </a:cubicBezTo>
                <a:cubicBezTo>
                  <a:pt x="5515229" y="2695018"/>
                  <a:pt x="5515229" y="2695018"/>
                  <a:pt x="5516191" y="2699522"/>
                </a:cubicBezTo>
                <a:cubicBezTo>
                  <a:pt x="5516191" y="2699522"/>
                  <a:pt x="5521658" y="2703064"/>
                  <a:pt x="5521658" y="2703064"/>
                </a:cubicBezTo>
                <a:cubicBezTo>
                  <a:pt x="5533861" y="2738134"/>
                  <a:pt x="5541559" y="2774166"/>
                  <a:pt x="5544752" y="2811161"/>
                </a:cubicBezTo>
                <a:cubicBezTo>
                  <a:pt x="5544097" y="2830139"/>
                  <a:pt x="5546984" y="2843652"/>
                  <a:pt x="5546330" y="2862630"/>
                </a:cubicBezTo>
                <a:cubicBezTo>
                  <a:pt x="5546330" y="2862630"/>
                  <a:pt x="5550833" y="2861668"/>
                  <a:pt x="5549871" y="2857164"/>
                </a:cubicBezTo>
                <a:cubicBezTo>
                  <a:pt x="5552103" y="2889654"/>
                  <a:pt x="5557877" y="2916679"/>
                  <a:pt x="5560108" y="2949169"/>
                </a:cubicBezTo>
                <a:cubicBezTo>
                  <a:pt x="5561071" y="2953673"/>
                  <a:pt x="5561071" y="2953673"/>
                  <a:pt x="5565575" y="2952711"/>
                </a:cubicBezTo>
                <a:cubicBezTo>
                  <a:pt x="5567500" y="2961719"/>
                  <a:pt x="5563957" y="2967185"/>
                  <a:pt x="5565882" y="2976194"/>
                </a:cubicBezTo>
                <a:cubicBezTo>
                  <a:pt x="5564920" y="2971690"/>
                  <a:pt x="5561378" y="2977156"/>
                  <a:pt x="5562340" y="2981660"/>
                </a:cubicBezTo>
                <a:cubicBezTo>
                  <a:pt x="5566844" y="2980697"/>
                  <a:pt x="5567807" y="2985202"/>
                  <a:pt x="5568769" y="2989706"/>
                </a:cubicBezTo>
                <a:cubicBezTo>
                  <a:pt x="5570693" y="2998714"/>
                  <a:pt x="5568113" y="3008684"/>
                  <a:pt x="5570038" y="3017692"/>
                </a:cubicBezTo>
                <a:cubicBezTo>
                  <a:pt x="5570038" y="3017692"/>
                  <a:pt x="5571000" y="3022197"/>
                  <a:pt x="5571000" y="3022197"/>
                </a:cubicBezTo>
                <a:cubicBezTo>
                  <a:pt x="5571963" y="3026700"/>
                  <a:pt x="5568422" y="3032167"/>
                  <a:pt x="5569384" y="3036671"/>
                </a:cubicBezTo>
                <a:cubicBezTo>
                  <a:pt x="5570346" y="3041174"/>
                  <a:pt x="5570346" y="3041174"/>
                  <a:pt x="5570346" y="3041174"/>
                </a:cubicBezTo>
                <a:cubicBezTo>
                  <a:pt x="5570346" y="3041174"/>
                  <a:pt x="5571308" y="3045679"/>
                  <a:pt x="5571308" y="3045679"/>
                </a:cubicBezTo>
                <a:cubicBezTo>
                  <a:pt x="5572578" y="3073665"/>
                  <a:pt x="5569342" y="3102614"/>
                  <a:pt x="5569650" y="3126097"/>
                </a:cubicBezTo>
                <a:cubicBezTo>
                  <a:pt x="5569650" y="3126097"/>
                  <a:pt x="5576078" y="3134142"/>
                  <a:pt x="5572537" y="3139609"/>
                </a:cubicBezTo>
                <a:cubicBezTo>
                  <a:pt x="5572537" y="3139609"/>
                  <a:pt x="5573500" y="3144113"/>
                  <a:pt x="5573500" y="3144113"/>
                </a:cubicBezTo>
                <a:cubicBezTo>
                  <a:pt x="5572537" y="3139609"/>
                  <a:pt x="5575424" y="3153121"/>
                  <a:pt x="5577349" y="3162129"/>
                </a:cubicBezTo>
                <a:cubicBezTo>
                  <a:pt x="5576693" y="3181107"/>
                  <a:pt x="5571534" y="3201048"/>
                  <a:pt x="5569917" y="3215523"/>
                </a:cubicBezTo>
                <a:cubicBezTo>
                  <a:pt x="5563755" y="3296903"/>
                  <a:pt x="5558248" y="3359305"/>
                  <a:pt x="5551779" y="3417202"/>
                </a:cubicBezTo>
                <a:cubicBezTo>
                  <a:pt x="5552741" y="3421707"/>
                  <a:pt x="5552741" y="3421707"/>
                  <a:pt x="5552741" y="3421707"/>
                </a:cubicBezTo>
                <a:cubicBezTo>
                  <a:pt x="5549200" y="3427172"/>
                  <a:pt x="5549200" y="3427172"/>
                  <a:pt x="5549200" y="3427172"/>
                </a:cubicBezTo>
                <a:cubicBezTo>
                  <a:pt x="5542269" y="3449847"/>
                  <a:pt x="5535099" y="3471394"/>
                  <a:pt x="5528169" y="3494068"/>
                </a:cubicBezTo>
                <a:lnTo>
                  <a:pt x="5510688" y="3559800"/>
                </a:lnTo>
                <a:lnTo>
                  <a:pt x="5510930" y="3558388"/>
                </a:lnTo>
                <a:cubicBezTo>
                  <a:pt x="5511768" y="3552322"/>
                  <a:pt x="5512375" y="3546894"/>
                  <a:pt x="5512778" y="3543275"/>
                </a:cubicBezTo>
                <a:cubicBezTo>
                  <a:pt x="5511816" y="3538772"/>
                  <a:pt x="5515358" y="3533305"/>
                  <a:pt x="5515358" y="3533305"/>
                </a:cubicBezTo>
                <a:cubicBezTo>
                  <a:pt x="5520517" y="3513364"/>
                  <a:pt x="5527601" y="3502432"/>
                  <a:pt x="5522135" y="3498890"/>
                </a:cubicBezTo>
                <a:cubicBezTo>
                  <a:pt x="5530181" y="3492461"/>
                  <a:pt x="5533415" y="3463512"/>
                  <a:pt x="5533108" y="3440030"/>
                </a:cubicBezTo>
                <a:cubicBezTo>
                  <a:pt x="5532146" y="3435526"/>
                  <a:pt x="5531183" y="3431021"/>
                  <a:pt x="5535687" y="3430059"/>
                </a:cubicBezTo>
                <a:cubicBezTo>
                  <a:pt x="5535687" y="3430059"/>
                  <a:pt x="5539229" y="3424593"/>
                  <a:pt x="5538267" y="3420089"/>
                </a:cubicBezTo>
                <a:cubicBezTo>
                  <a:pt x="5537304" y="3415585"/>
                  <a:pt x="5536342" y="3411081"/>
                  <a:pt x="5532800" y="3416547"/>
                </a:cubicBezTo>
                <a:cubicBezTo>
                  <a:pt x="5528297" y="3417509"/>
                  <a:pt x="5525717" y="3427480"/>
                  <a:pt x="5523137" y="3437450"/>
                </a:cubicBezTo>
                <a:cubicBezTo>
                  <a:pt x="5524099" y="3441955"/>
                  <a:pt x="5524099" y="3441955"/>
                  <a:pt x="5524099" y="3441955"/>
                </a:cubicBezTo>
                <a:cubicBezTo>
                  <a:pt x="5513781" y="3481836"/>
                  <a:pt x="5507660" y="3497272"/>
                  <a:pt x="5505387" y="3530725"/>
                </a:cubicBezTo>
                <a:cubicBezTo>
                  <a:pt x="5505387" y="3530725"/>
                  <a:pt x="5506350" y="3535230"/>
                  <a:pt x="5506350" y="3535230"/>
                </a:cubicBezTo>
                <a:cubicBezTo>
                  <a:pt x="5502809" y="3540696"/>
                  <a:pt x="5496687" y="3556133"/>
                  <a:pt x="5493145" y="3561598"/>
                </a:cubicBezTo>
                <a:cubicBezTo>
                  <a:pt x="5499574" y="3569645"/>
                  <a:pt x="5490566" y="3571569"/>
                  <a:pt x="5485406" y="3591510"/>
                </a:cubicBezTo>
                <a:cubicBezTo>
                  <a:pt x="5482018" y="3608717"/>
                  <a:pt x="5478226" y="3629544"/>
                  <a:pt x="5472745" y="3650731"/>
                </a:cubicBezTo>
                <a:lnTo>
                  <a:pt x="5453639" y="3702176"/>
                </a:lnTo>
                <a:lnTo>
                  <a:pt x="5451565" y="3697642"/>
                </a:lnTo>
                <a:cubicBezTo>
                  <a:pt x="5430929" y="3777405"/>
                  <a:pt x="5403864" y="3849122"/>
                  <a:pt x="5369715" y="3931772"/>
                </a:cubicBezTo>
                <a:cubicBezTo>
                  <a:pt x="5369715" y="3931772"/>
                  <a:pt x="5365212" y="3932734"/>
                  <a:pt x="5365212" y="3932734"/>
                </a:cubicBezTo>
                <a:cubicBezTo>
                  <a:pt x="5366174" y="3937239"/>
                  <a:pt x="5366174" y="3937239"/>
                  <a:pt x="5366174" y="3937239"/>
                </a:cubicBezTo>
                <a:cubicBezTo>
                  <a:pt x="5366174" y="3937239"/>
                  <a:pt x="5366174" y="3937239"/>
                  <a:pt x="5367136" y="3941742"/>
                </a:cubicBezTo>
                <a:cubicBezTo>
                  <a:pt x="5363594" y="3947209"/>
                  <a:pt x="5355549" y="3953638"/>
                  <a:pt x="5352006" y="3959103"/>
                </a:cubicBezTo>
                <a:cubicBezTo>
                  <a:pt x="5363901" y="3970692"/>
                  <a:pt x="5338146" y="4004452"/>
                  <a:pt x="5329445" y="4029858"/>
                </a:cubicBezTo>
                <a:cubicBezTo>
                  <a:pt x="5323979" y="4026316"/>
                  <a:pt x="5331063" y="4015384"/>
                  <a:pt x="5326559" y="4016346"/>
                </a:cubicBezTo>
                <a:cubicBezTo>
                  <a:pt x="5308849" y="4043679"/>
                  <a:pt x="5336530" y="4018926"/>
                  <a:pt x="5319782" y="4050762"/>
                </a:cubicBezTo>
                <a:cubicBezTo>
                  <a:pt x="5315278" y="4051724"/>
                  <a:pt x="5318820" y="4046257"/>
                  <a:pt x="5314316" y="4047220"/>
                </a:cubicBezTo>
                <a:cubicBezTo>
                  <a:pt x="5303035" y="4082597"/>
                  <a:pt x="5280823" y="4110892"/>
                  <a:pt x="5276625" y="4135336"/>
                </a:cubicBezTo>
                <a:cubicBezTo>
                  <a:pt x="5276625" y="4135336"/>
                  <a:pt x="5279205" y="4125366"/>
                  <a:pt x="5272122" y="4136298"/>
                </a:cubicBezTo>
                <a:cubicBezTo>
                  <a:pt x="5272429" y="4159781"/>
                  <a:pt x="5248292" y="4179067"/>
                  <a:pt x="5234124" y="4200931"/>
                </a:cubicBezTo>
                <a:cubicBezTo>
                  <a:pt x="5226386" y="4230843"/>
                  <a:pt x="5208676" y="4258175"/>
                  <a:pt x="5190005" y="4281002"/>
                </a:cubicBezTo>
                <a:cubicBezTo>
                  <a:pt x="5180669" y="4292416"/>
                  <a:pt x="5171334" y="4303830"/>
                  <a:pt x="5161796" y="4317053"/>
                </a:cubicBezTo>
                <a:lnTo>
                  <a:pt x="5135887" y="4358358"/>
                </a:lnTo>
                <a:lnTo>
                  <a:pt x="5134954" y="4353989"/>
                </a:lnTo>
                <a:cubicBezTo>
                  <a:pt x="5130449" y="4354951"/>
                  <a:pt x="5130449" y="4354951"/>
                  <a:pt x="5131412" y="4359456"/>
                </a:cubicBezTo>
                <a:cubicBezTo>
                  <a:pt x="5128832" y="4369426"/>
                  <a:pt x="5128832" y="4369426"/>
                  <a:pt x="5128832" y="4369426"/>
                </a:cubicBezTo>
                <a:cubicBezTo>
                  <a:pt x="5127869" y="4364921"/>
                  <a:pt x="5127869" y="4364921"/>
                  <a:pt x="5127869" y="4364921"/>
                </a:cubicBezTo>
                <a:cubicBezTo>
                  <a:pt x="5119824" y="4371350"/>
                  <a:pt x="5112740" y="4382283"/>
                  <a:pt x="5106619" y="4397719"/>
                </a:cubicBezTo>
                <a:cubicBezTo>
                  <a:pt x="5106619" y="4397719"/>
                  <a:pt x="5107581" y="4402224"/>
                  <a:pt x="5107581" y="4402224"/>
                </a:cubicBezTo>
                <a:cubicBezTo>
                  <a:pt x="5108544" y="4406728"/>
                  <a:pt x="5104039" y="4407690"/>
                  <a:pt x="5105001" y="4412194"/>
                </a:cubicBezTo>
                <a:cubicBezTo>
                  <a:pt x="5104039" y="4407690"/>
                  <a:pt x="5107581" y="4402224"/>
                  <a:pt x="5103077" y="4403186"/>
                </a:cubicBezTo>
                <a:cubicBezTo>
                  <a:pt x="5099535" y="4408653"/>
                  <a:pt x="5095994" y="4414118"/>
                  <a:pt x="5092452" y="4419585"/>
                </a:cubicBezTo>
                <a:cubicBezTo>
                  <a:pt x="5091489" y="4415080"/>
                  <a:pt x="5091489" y="4415080"/>
                  <a:pt x="5091489" y="4415080"/>
                </a:cubicBezTo>
                <a:cubicBezTo>
                  <a:pt x="5091489" y="4415080"/>
                  <a:pt x="5091489" y="4415080"/>
                  <a:pt x="5090527" y="4410577"/>
                </a:cubicBezTo>
                <a:cubicBezTo>
                  <a:pt x="5090527" y="4410577"/>
                  <a:pt x="5090527" y="4410577"/>
                  <a:pt x="5086023" y="4411539"/>
                </a:cubicBezTo>
                <a:cubicBezTo>
                  <a:pt x="5086985" y="4416043"/>
                  <a:pt x="5087947" y="4420547"/>
                  <a:pt x="5087947" y="4420547"/>
                </a:cubicBezTo>
                <a:cubicBezTo>
                  <a:pt x="5087947" y="4420547"/>
                  <a:pt x="5087947" y="4420547"/>
                  <a:pt x="5088910" y="4425051"/>
                </a:cubicBezTo>
                <a:cubicBezTo>
                  <a:pt x="5088910" y="4425051"/>
                  <a:pt x="5085368" y="4430518"/>
                  <a:pt x="5085368" y="4430518"/>
                </a:cubicBezTo>
                <a:cubicBezTo>
                  <a:pt x="5085368" y="4430518"/>
                  <a:pt x="5080864" y="4431480"/>
                  <a:pt x="5080864" y="4431480"/>
                </a:cubicBezTo>
                <a:cubicBezTo>
                  <a:pt x="5080864" y="4431480"/>
                  <a:pt x="5076360" y="4432443"/>
                  <a:pt x="5076360" y="4432443"/>
                </a:cubicBezTo>
                <a:cubicBezTo>
                  <a:pt x="5077322" y="4436946"/>
                  <a:pt x="5077322" y="4436946"/>
                  <a:pt x="5077322" y="4436946"/>
                </a:cubicBezTo>
                <a:cubicBezTo>
                  <a:pt x="5078284" y="4441450"/>
                  <a:pt x="5078284" y="4441450"/>
                  <a:pt x="5078284" y="4441450"/>
                </a:cubicBezTo>
                <a:cubicBezTo>
                  <a:pt x="5074742" y="4446917"/>
                  <a:pt x="5071201" y="4452382"/>
                  <a:pt x="5066697" y="4453345"/>
                </a:cubicBezTo>
                <a:cubicBezTo>
                  <a:pt x="5066697" y="4453345"/>
                  <a:pt x="5066697" y="4453345"/>
                  <a:pt x="5065735" y="4448841"/>
                </a:cubicBezTo>
                <a:cubicBezTo>
                  <a:pt x="5065735" y="4448841"/>
                  <a:pt x="5062192" y="4454307"/>
                  <a:pt x="5062192" y="4454307"/>
                </a:cubicBezTo>
                <a:cubicBezTo>
                  <a:pt x="5058650" y="4459774"/>
                  <a:pt x="5058650" y="4459774"/>
                  <a:pt x="5058650" y="4459774"/>
                </a:cubicBezTo>
                <a:cubicBezTo>
                  <a:pt x="5058650" y="4459774"/>
                  <a:pt x="5055109" y="4465240"/>
                  <a:pt x="5056071" y="4469744"/>
                </a:cubicBezTo>
                <a:cubicBezTo>
                  <a:pt x="5055109" y="4465240"/>
                  <a:pt x="5055109" y="4465240"/>
                  <a:pt x="5055109" y="4465240"/>
                </a:cubicBezTo>
                <a:cubicBezTo>
                  <a:pt x="5050605" y="4466203"/>
                  <a:pt x="5047063" y="4471668"/>
                  <a:pt x="5039017" y="4478097"/>
                </a:cubicBezTo>
                <a:cubicBezTo>
                  <a:pt x="5041596" y="4468127"/>
                  <a:pt x="5034513" y="4479059"/>
                  <a:pt x="5037093" y="4469089"/>
                </a:cubicBezTo>
                <a:cubicBezTo>
                  <a:pt x="5021963" y="4486451"/>
                  <a:pt x="5021963" y="4486451"/>
                  <a:pt x="5021963" y="4486451"/>
                </a:cubicBezTo>
                <a:cubicBezTo>
                  <a:pt x="5021963" y="4486451"/>
                  <a:pt x="5021001" y="4481946"/>
                  <a:pt x="5021001" y="4481946"/>
                </a:cubicBezTo>
                <a:cubicBezTo>
                  <a:pt x="5024543" y="4476480"/>
                  <a:pt x="5024543" y="4476480"/>
                  <a:pt x="5024543" y="4476480"/>
                </a:cubicBezTo>
                <a:cubicBezTo>
                  <a:pt x="5024543" y="4476480"/>
                  <a:pt x="5029046" y="4475517"/>
                  <a:pt x="5023581" y="4471976"/>
                </a:cubicBezTo>
                <a:cubicBezTo>
                  <a:pt x="5023581" y="4471976"/>
                  <a:pt x="5023581" y="4471976"/>
                  <a:pt x="5020039" y="4477442"/>
                </a:cubicBezTo>
                <a:cubicBezTo>
                  <a:pt x="5016497" y="4482909"/>
                  <a:pt x="5016497" y="4482909"/>
                  <a:pt x="5016497" y="4482909"/>
                </a:cubicBezTo>
                <a:cubicBezTo>
                  <a:pt x="5017459" y="4487413"/>
                  <a:pt x="5012955" y="4488375"/>
                  <a:pt x="5013917" y="4492879"/>
                </a:cubicBezTo>
                <a:cubicBezTo>
                  <a:pt x="5013917" y="4492879"/>
                  <a:pt x="5019383" y="4496421"/>
                  <a:pt x="5022925" y="4490954"/>
                </a:cubicBezTo>
                <a:cubicBezTo>
                  <a:pt x="5019383" y="4496421"/>
                  <a:pt x="5019383" y="4496421"/>
                  <a:pt x="5019383" y="4496421"/>
                </a:cubicBezTo>
                <a:cubicBezTo>
                  <a:pt x="5009720" y="4517324"/>
                  <a:pt x="5004254" y="4513782"/>
                  <a:pt x="5002636" y="4528256"/>
                </a:cubicBezTo>
                <a:cubicBezTo>
                  <a:pt x="5009720" y="4517324"/>
                  <a:pt x="5015187" y="4520866"/>
                  <a:pt x="5019690" y="4519904"/>
                </a:cubicBezTo>
                <a:cubicBezTo>
                  <a:pt x="5016149" y="4525369"/>
                  <a:pt x="5008103" y="4531798"/>
                  <a:pt x="5004561" y="4537265"/>
                </a:cubicBezTo>
                <a:cubicBezTo>
                  <a:pt x="5001020" y="4542730"/>
                  <a:pt x="4997478" y="4548197"/>
                  <a:pt x="4993936" y="4553664"/>
                </a:cubicBezTo>
                <a:cubicBezTo>
                  <a:pt x="4989432" y="4554626"/>
                  <a:pt x="4985890" y="4560092"/>
                  <a:pt x="4985890" y="4560092"/>
                </a:cubicBezTo>
                <a:cubicBezTo>
                  <a:pt x="4981386" y="4561054"/>
                  <a:pt x="4984928" y="4555588"/>
                  <a:pt x="4983966" y="4551084"/>
                </a:cubicBezTo>
                <a:cubicBezTo>
                  <a:pt x="4969798" y="4572949"/>
                  <a:pt x="4969798" y="4572949"/>
                  <a:pt x="4969798" y="4572949"/>
                </a:cubicBezTo>
                <a:cubicBezTo>
                  <a:pt x="4964332" y="4569407"/>
                  <a:pt x="4964332" y="4569407"/>
                  <a:pt x="4964332" y="4569407"/>
                </a:cubicBezTo>
                <a:cubicBezTo>
                  <a:pt x="4964332" y="4569407"/>
                  <a:pt x="4963369" y="4564903"/>
                  <a:pt x="4967874" y="4563941"/>
                </a:cubicBezTo>
                <a:cubicBezTo>
                  <a:pt x="4966911" y="4559437"/>
                  <a:pt x="4966911" y="4559437"/>
                  <a:pt x="4966911" y="4559437"/>
                </a:cubicBezTo>
                <a:cubicBezTo>
                  <a:pt x="4966911" y="4559437"/>
                  <a:pt x="4966911" y="4559437"/>
                  <a:pt x="4962407" y="4560400"/>
                </a:cubicBezTo>
                <a:cubicBezTo>
                  <a:pt x="4957904" y="4561362"/>
                  <a:pt x="4958866" y="4565865"/>
                  <a:pt x="4958866" y="4565865"/>
                </a:cubicBezTo>
                <a:cubicBezTo>
                  <a:pt x="4959828" y="4570370"/>
                  <a:pt x="4959828" y="4570370"/>
                  <a:pt x="4959828" y="4570370"/>
                </a:cubicBezTo>
                <a:cubicBezTo>
                  <a:pt x="4959828" y="4570370"/>
                  <a:pt x="4955324" y="4571332"/>
                  <a:pt x="4956286" y="4575836"/>
                </a:cubicBezTo>
                <a:cubicBezTo>
                  <a:pt x="4956286" y="4575836"/>
                  <a:pt x="4956286" y="4575836"/>
                  <a:pt x="4952744" y="4581303"/>
                </a:cubicBezTo>
                <a:cubicBezTo>
                  <a:pt x="4952744" y="4581303"/>
                  <a:pt x="4952744" y="4581303"/>
                  <a:pt x="4948240" y="4582265"/>
                </a:cubicBezTo>
                <a:cubicBezTo>
                  <a:pt x="4948240" y="4582265"/>
                  <a:pt x="4949202" y="4586769"/>
                  <a:pt x="4949202" y="4586769"/>
                </a:cubicBezTo>
                <a:cubicBezTo>
                  <a:pt x="4944698" y="4587731"/>
                  <a:pt x="4944698" y="4587731"/>
                  <a:pt x="4944698" y="4587731"/>
                </a:cubicBezTo>
                <a:cubicBezTo>
                  <a:pt x="4943735" y="4583228"/>
                  <a:pt x="4943735" y="4583228"/>
                  <a:pt x="4943735" y="4583228"/>
                </a:cubicBezTo>
                <a:cubicBezTo>
                  <a:pt x="4946315" y="4573257"/>
                  <a:pt x="4946315" y="4573257"/>
                  <a:pt x="4946315" y="4573257"/>
                </a:cubicBezTo>
                <a:cubicBezTo>
                  <a:pt x="4949857" y="4567790"/>
                  <a:pt x="4954362" y="4566827"/>
                  <a:pt x="4953399" y="4562324"/>
                </a:cubicBezTo>
                <a:cubicBezTo>
                  <a:pt x="4953399" y="4562324"/>
                  <a:pt x="4953399" y="4562324"/>
                  <a:pt x="4948895" y="4563286"/>
                </a:cubicBezTo>
                <a:cubicBezTo>
                  <a:pt x="4944391" y="4564249"/>
                  <a:pt x="4945353" y="4568752"/>
                  <a:pt x="4945353" y="4568752"/>
                </a:cubicBezTo>
                <a:cubicBezTo>
                  <a:pt x="4937307" y="4575181"/>
                  <a:pt x="4938270" y="4579685"/>
                  <a:pt x="4934728" y="4585152"/>
                </a:cubicBezTo>
                <a:cubicBezTo>
                  <a:pt x="4935690" y="4589655"/>
                  <a:pt x="4935690" y="4589655"/>
                  <a:pt x="4935690" y="4589655"/>
                </a:cubicBezTo>
                <a:cubicBezTo>
                  <a:pt x="4933110" y="4599626"/>
                  <a:pt x="4928607" y="4600589"/>
                  <a:pt x="4929569" y="4605092"/>
                </a:cubicBezTo>
                <a:cubicBezTo>
                  <a:pt x="4914439" y="4622453"/>
                  <a:pt x="4894805" y="4640777"/>
                  <a:pt x="4880638" y="4662642"/>
                </a:cubicBezTo>
                <a:cubicBezTo>
                  <a:pt x="4876134" y="4663604"/>
                  <a:pt x="4876134" y="4663604"/>
                  <a:pt x="4876134" y="4663604"/>
                </a:cubicBezTo>
                <a:cubicBezTo>
                  <a:pt x="4871630" y="4664567"/>
                  <a:pt x="4872593" y="4669071"/>
                  <a:pt x="4872593" y="4669071"/>
                </a:cubicBezTo>
                <a:cubicBezTo>
                  <a:pt x="4868088" y="4670033"/>
                  <a:pt x="4864546" y="4675500"/>
                  <a:pt x="4861005" y="4680965"/>
                </a:cubicBezTo>
                <a:cubicBezTo>
                  <a:pt x="4861005" y="4680965"/>
                  <a:pt x="4861005" y="4680965"/>
                  <a:pt x="4857463" y="4686432"/>
                </a:cubicBezTo>
                <a:cubicBezTo>
                  <a:pt x="4852959" y="4687394"/>
                  <a:pt x="4849417" y="4692861"/>
                  <a:pt x="4845875" y="4698327"/>
                </a:cubicBezTo>
                <a:cubicBezTo>
                  <a:pt x="4841371" y="4699289"/>
                  <a:pt x="4837829" y="4704756"/>
                  <a:pt x="4834288" y="4710222"/>
                </a:cubicBezTo>
                <a:cubicBezTo>
                  <a:pt x="4825279" y="4712147"/>
                  <a:pt x="4815616" y="4733050"/>
                  <a:pt x="4798562" y="4741402"/>
                </a:cubicBezTo>
                <a:cubicBezTo>
                  <a:pt x="4795982" y="4751374"/>
                  <a:pt x="4772807" y="4775163"/>
                  <a:pt x="4762182" y="4791561"/>
                </a:cubicBezTo>
                <a:cubicBezTo>
                  <a:pt x="4762182" y="4791561"/>
                  <a:pt x="4746090" y="4804419"/>
                  <a:pt x="4750594" y="4803457"/>
                </a:cubicBezTo>
                <a:cubicBezTo>
                  <a:pt x="4770227" y="4785134"/>
                  <a:pt x="4753481" y="4816969"/>
                  <a:pt x="4761527" y="4810540"/>
                </a:cubicBezTo>
                <a:cubicBezTo>
                  <a:pt x="4768610" y="4799608"/>
                  <a:pt x="4767648" y="4795104"/>
                  <a:pt x="4792748" y="4780322"/>
                </a:cubicBezTo>
                <a:cubicBezTo>
                  <a:pt x="4782777" y="4777742"/>
                  <a:pt x="4832015" y="4743675"/>
                  <a:pt x="4825586" y="4735629"/>
                </a:cubicBezTo>
                <a:cubicBezTo>
                  <a:pt x="4810457" y="4752990"/>
                  <a:pt x="4829128" y="4730163"/>
                  <a:pt x="4840716" y="4718268"/>
                </a:cubicBezTo>
                <a:cubicBezTo>
                  <a:pt x="4840716" y="4718268"/>
                  <a:pt x="4840716" y="4718268"/>
                  <a:pt x="4841678" y="4722772"/>
                </a:cubicBezTo>
                <a:cubicBezTo>
                  <a:pt x="4837175" y="4723734"/>
                  <a:pt x="4837175" y="4723734"/>
                  <a:pt x="4837175" y="4723734"/>
                </a:cubicBezTo>
                <a:cubicBezTo>
                  <a:pt x="4833633" y="4729201"/>
                  <a:pt x="4833633" y="4729201"/>
                  <a:pt x="4838137" y="4728239"/>
                </a:cubicBezTo>
                <a:cubicBezTo>
                  <a:pt x="4838137" y="4728239"/>
                  <a:pt x="4838137" y="4728239"/>
                  <a:pt x="4842641" y="4727276"/>
                </a:cubicBezTo>
                <a:cubicBezTo>
                  <a:pt x="4846183" y="4721810"/>
                  <a:pt x="4846183" y="4721810"/>
                  <a:pt x="4846183" y="4721810"/>
                </a:cubicBezTo>
                <a:cubicBezTo>
                  <a:pt x="4849725" y="4716343"/>
                  <a:pt x="4848762" y="4711839"/>
                  <a:pt x="4843296" y="4708298"/>
                </a:cubicBezTo>
                <a:cubicBezTo>
                  <a:pt x="4846838" y="4702831"/>
                  <a:pt x="4850379" y="4697365"/>
                  <a:pt x="4854883" y="4696402"/>
                </a:cubicBezTo>
                <a:cubicBezTo>
                  <a:pt x="4859387" y="4695440"/>
                  <a:pt x="4859387" y="4695440"/>
                  <a:pt x="4863892" y="4694478"/>
                </a:cubicBezTo>
                <a:cubicBezTo>
                  <a:pt x="4863892" y="4694478"/>
                  <a:pt x="4863892" y="4694478"/>
                  <a:pt x="4864854" y="4698982"/>
                </a:cubicBezTo>
                <a:cubicBezTo>
                  <a:pt x="4869358" y="4698020"/>
                  <a:pt x="4868395" y="4693515"/>
                  <a:pt x="4868395" y="4693515"/>
                </a:cubicBezTo>
                <a:cubicBezTo>
                  <a:pt x="4868395" y="4693515"/>
                  <a:pt x="4867433" y="4689012"/>
                  <a:pt x="4867433" y="4689012"/>
                </a:cubicBezTo>
                <a:cubicBezTo>
                  <a:pt x="4866471" y="4684508"/>
                  <a:pt x="4870975" y="4683545"/>
                  <a:pt x="4870013" y="4679041"/>
                </a:cubicBezTo>
                <a:cubicBezTo>
                  <a:pt x="4874517" y="4678079"/>
                  <a:pt x="4878058" y="4672613"/>
                  <a:pt x="4878058" y="4672613"/>
                </a:cubicBezTo>
                <a:cubicBezTo>
                  <a:pt x="4878058" y="4672613"/>
                  <a:pt x="4878058" y="4672613"/>
                  <a:pt x="4882563" y="4671651"/>
                </a:cubicBezTo>
                <a:cubicBezTo>
                  <a:pt x="4881600" y="4667146"/>
                  <a:pt x="4881600" y="4667146"/>
                  <a:pt x="4881600" y="4667146"/>
                </a:cubicBezTo>
                <a:cubicBezTo>
                  <a:pt x="4881600" y="4667146"/>
                  <a:pt x="4886105" y="4666184"/>
                  <a:pt x="4885142" y="4661680"/>
                </a:cubicBezTo>
                <a:cubicBezTo>
                  <a:pt x="4900272" y="4644319"/>
                  <a:pt x="4914439" y="4622453"/>
                  <a:pt x="4935035" y="4608634"/>
                </a:cubicBezTo>
                <a:cubicBezTo>
                  <a:pt x="4938577" y="4603167"/>
                  <a:pt x="4938577" y="4603167"/>
                  <a:pt x="4938577" y="4603167"/>
                </a:cubicBezTo>
                <a:cubicBezTo>
                  <a:pt x="4938577" y="4603167"/>
                  <a:pt x="4937615" y="4598664"/>
                  <a:pt x="4937615" y="4598664"/>
                </a:cubicBezTo>
                <a:cubicBezTo>
                  <a:pt x="4937615" y="4598664"/>
                  <a:pt x="4942119" y="4597702"/>
                  <a:pt x="4942119" y="4597702"/>
                </a:cubicBezTo>
                <a:cubicBezTo>
                  <a:pt x="4942119" y="4597702"/>
                  <a:pt x="4943081" y="4602205"/>
                  <a:pt x="4943081" y="4602205"/>
                </a:cubicBezTo>
                <a:cubicBezTo>
                  <a:pt x="4952089" y="4600281"/>
                  <a:pt x="4955631" y="4594815"/>
                  <a:pt x="4963677" y="4588386"/>
                </a:cubicBezTo>
                <a:cubicBezTo>
                  <a:pt x="4962715" y="4583882"/>
                  <a:pt x="4962715" y="4583882"/>
                  <a:pt x="4962715" y="4583882"/>
                </a:cubicBezTo>
                <a:cubicBezTo>
                  <a:pt x="4977189" y="4585499"/>
                  <a:pt x="4955631" y="4594815"/>
                  <a:pt x="4961097" y="4598356"/>
                </a:cubicBezTo>
                <a:cubicBezTo>
                  <a:pt x="4964640" y="4592890"/>
                  <a:pt x="4980730" y="4580033"/>
                  <a:pt x="4991357" y="4563634"/>
                </a:cubicBezTo>
                <a:cubicBezTo>
                  <a:pt x="4994898" y="4558167"/>
                  <a:pt x="5001982" y="4547235"/>
                  <a:pt x="5010027" y="4540806"/>
                </a:cubicBezTo>
                <a:cubicBezTo>
                  <a:pt x="5013570" y="4535340"/>
                  <a:pt x="5020653" y="4524407"/>
                  <a:pt x="5028699" y="4517979"/>
                </a:cubicBezTo>
                <a:cubicBezTo>
                  <a:pt x="5039324" y="4501580"/>
                  <a:pt x="5051874" y="4494189"/>
                  <a:pt x="5061537" y="4473286"/>
                </a:cubicBezTo>
                <a:cubicBezTo>
                  <a:pt x="5065079" y="4467819"/>
                  <a:pt x="5073126" y="4461391"/>
                  <a:pt x="5073126" y="4461391"/>
                </a:cubicBezTo>
                <a:cubicBezTo>
                  <a:pt x="5076667" y="4455925"/>
                  <a:pt x="5081171" y="4454962"/>
                  <a:pt x="5080209" y="4450458"/>
                </a:cubicBezTo>
                <a:cubicBezTo>
                  <a:pt x="5084713" y="4449496"/>
                  <a:pt x="5084713" y="4449496"/>
                  <a:pt x="5088254" y="4444030"/>
                </a:cubicBezTo>
                <a:cubicBezTo>
                  <a:pt x="5087292" y="4439526"/>
                  <a:pt x="5095338" y="4433097"/>
                  <a:pt x="5098881" y="4427631"/>
                </a:cubicBezTo>
                <a:cubicBezTo>
                  <a:pt x="5099843" y="4432134"/>
                  <a:pt x="5110468" y="4415736"/>
                  <a:pt x="5110468" y="4415736"/>
                </a:cubicBezTo>
                <a:cubicBezTo>
                  <a:pt x="5114009" y="4410269"/>
                  <a:pt x="5117551" y="4404803"/>
                  <a:pt x="5116589" y="4400299"/>
                </a:cubicBezTo>
                <a:cubicBezTo>
                  <a:pt x="5121093" y="4399337"/>
                  <a:pt x="5121093" y="4399337"/>
                  <a:pt x="5121093" y="4399337"/>
                </a:cubicBezTo>
                <a:cubicBezTo>
                  <a:pt x="5159398" y="4358185"/>
                  <a:pt x="5202862" y="4297094"/>
                  <a:pt x="5231197" y="4253363"/>
                </a:cubicBezTo>
                <a:cubicBezTo>
                  <a:pt x="5235700" y="4252401"/>
                  <a:pt x="5235700" y="4252401"/>
                  <a:pt x="5235700" y="4252401"/>
                </a:cubicBezTo>
                <a:cubicBezTo>
                  <a:pt x="5235700" y="4252401"/>
                  <a:pt x="5235700" y="4252401"/>
                  <a:pt x="5240205" y="4251439"/>
                </a:cubicBezTo>
                <a:cubicBezTo>
                  <a:pt x="5236663" y="4256905"/>
                  <a:pt x="5236663" y="4256905"/>
                  <a:pt x="5233121" y="4262371"/>
                </a:cubicBezTo>
                <a:cubicBezTo>
                  <a:pt x="5233121" y="4262371"/>
                  <a:pt x="5229579" y="4267837"/>
                  <a:pt x="5226037" y="4273304"/>
                </a:cubicBezTo>
                <a:cubicBezTo>
                  <a:pt x="5222495" y="4278771"/>
                  <a:pt x="5222495" y="4278771"/>
                  <a:pt x="5218954" y="4284236"/>
                </a:cubicBezTo>
                <a:cubicBezTo>
                  <a:pt x="5218954" y="4284236"/>
                  <a:pt x="5218954" y="4284236"/>
                  <a:pt x="5219916" y="4288741"/>
                </a:cubicBezTo>
                <a:cubicBezTo>
                  <a:pt x="5211870" y="4295170"/>
                  <a:pt x="5209291" y="4305140"/>
                  <a:pt x="5202207" y="4316072"/>
                </a:cubicBezTo>
                <a:cubicBezTo>
                  <a:pt x="5202207" y="4316072"/>
                  <a:pt x="5198665" y="4321539"/>
                  <a:pt x="5203169" y="4320576"/>
                </a:cubicBezTo>
                <a:cubicBezTo>
                  <a:pt x="5204132" y="4325081"/>
                  <a:pt x="5207674" y="4319614"/>
                  <a:pt x="5207674" y="4319614"/>
                </a:cubicBezTo>
                <a:cubicBezTo>
                  <a:pt x="5211216" y="4314147"/>
                  <a:pt x="5211216" y="4314147"/>
                  <a:pt x="5211216" y="4314147"/>
                </a:cubicBezTo>
                <a:cubicBezTo>
                  <a:pt x="5211216" y="4314147"/>
                  <a:pt x="5215719" y="4313185"/>
                  <a:pt x="5214757" y="4308682"/>
                </a:cubicBezTo>
                <a:cubicBezTo>
                  <a:pt x="5218299" y="4303215"/>
                  <a:pt x="5218299" y="4303215"/>
                  <a:pt x="5218299" y="4303215"/>
                </a:cubicBezTo>
                <a:cubicBezTo>
                  <a:pt x="5217337" y="4298711"/>
                  <a:pt x="5221841" y="4297748"/>
                  <a:pt x="5225382" y="4292283"/>
                </a:cubicBezTo>
                <a:cubicBezTo>
                  <a:pt x="5221841" y="4297748"/>
                  <a:pt x="5217916" y="4304180"/>
                  <a:pt x="5214073" y="4310299"/>
                </a:cubicBezTo>
                <a:lnTo>
                  <a:pt x="5204204" y="4325020"/>
                </a:lnTo>
                <a:lnTo>
                  <a:pt x="5204132" y="4325081"/>
                </a:lnTo>
                <a:lnTo>
                  <a:pt x="5204128" y="4325131"/>
                </a:lnTo>
                <a:lnTo>
                  <a:pt x="5203246" y="4326447"/>
                </a:lnTo>
                <a:cubicBezTo>
                  <a:pt x="5196808" y="4334887"/>
                  <a:pt x="5192544" y="4336975"/>
                  <a:pt x="5194162" y="4322501"/>
                </a:cubicBezTo>
                <a:cubicBezTo>
                  <a:pt x="5181919" y="4353374"/>
                  <a:pt x="5173872" y="4359803"/>
                  <a:pt x="5159705" y="4381669"/>
                </a:cubicBezTo>
                <a:cubicBezTo>
                  <a:pt x="5164209" y="4380706"/>
                  <a:pt x="5164209" y="4380706"/>
                  <a:pt x="5164209" y="4380706"/>
                </a:cubicBezTo>
                <a:cubicBezTo>
                  <a:pt x="5153584" y="4397105"/>
                  <a:pt x="5153584" y="4397105"/>
                  <a:pt x="5153584" y="4397105"/>
                </a:cubicBezTo>
                <a:cubicBezTo>
                  <a:pt x="5149080" y="4398068"/>
                  <a:pt x="5149080" y="4398068"/>
                  <a:pt x="5149080" y="4398068"/>
                </a:cubicBezTo>
                <a:cubicBezTo>
                  <a:pt x="5150042" y="4402571"/>
                  <a:pt x="5150042" y="4402571"/>
                  <a:pt x="5150042" y="4402571"/>
                </a:cubicBezTo>
                <a:cubicBezTo>
                  <a:pt x="5145539" y="4403533"/>
                  <a:pt x="5145539" y="4403533"/>
                  <a:pt x="5145539" y="4403533"/>
                </a:cubicBezTo>
                <a:cubicBezTo>
                  <a:pt x="5141997" y="4409000"/>
                  <a:pt x="5142959" y="4413504"/>
                  <a:pt x="5138455" y="4414466"/>
                </a:cubicBezTo>
                <a:cubicBezTo>
                  <a:pt x="5139417" y="4418971"/>
                  <a:pt x="5134912" y="4419933"/>
                  <a:pt x="5135875" y="4424436"/>
                </a:cubicBezTo>
                <a:cubicBezTo>
                  <a:pt x="5131371" y="4425399"/>
                  <a:pt x="5132334" y="4429903"/>
                  <a:pt x="5132334" y="4429903"/>
                </a:cubicBezTo>
                <a:cubicBezTo>
                  <a:pt x="5128792" y="4435370"/>
                  <a:pt x="5125249" y="4440835"/>
                  <a:pt x="5121707" y="4446302"/>
                </a:cubicBezTo>
                <a:cubicBezTo>
                  <a:pt x="5122670" y="4450806"/>
                  <a:pt x="5122670" y="4450806"/>
                  <a:pt x="5122670" y="4450806"/>
                </a:cubicBezTo>
                <a:cubicBezTo>
                  <a:pt x="5122670" y="4450806"/>
                  <a:pt x="5118166" y="4451768"/>
                  <a:pt x="5119128" y="4456272"/>
                </a:cubicBezTo>
                <a:cubicBezTo>
                  <a:pt x="5107541" y="4468167"/>
                  <a:pt x="5096915" y="4484566"/>
                  <a:pt x="5086289" y="4500965"/>
                </a:cubicBezTo>
                <a:cubicBezTo>
                  <a:pt x="5085327" y="4496461"/>
                  <a:pt x="5085327" y="4496461"/>
                  <a:pt x="5080824" y="4497423"/>
                </a:cubicBezTo>
                <a:cubicBezTo>
                  <a:pt x="5084365" y="4491957"/>
                  <a:pt x="5084365" y="4491957"/>
                  <a:pt x="5084365" y="4491957"/>
                </a:cubicBezTo>
                <a:cubicBezTo>
                  <a:pt x="5088869" y="4490995"/>
                  <a:pt x="5087907" y="4486491"/>
                  <a:pt x="5087907" y="4486491"/>
                </a:cubicBezTo>
                <a:cubicBezTo>
                  <a:pt x="5087907" y="4486491"/>
                  <a:pt x="5083403" y="4487453"/>
                  <a:pt x="5083403" y="4487453"/>
                </a:cubicBezTo>
                <a:cubicBezTo>
                  <a:pt x="5079862" y="4492920"/>
                  <a:pt x="5079862" y="4492920"/>
                  <a:pt x="5079862" y="4492920"/>
                </a:cubicBezTo>
                <a:cubicBezTo>
                  <a:pt x="5079862" y="4492920"/>
                  <a:pt x="5076319" y="4498385"/>
                  <a:pt x="5076319" y="4498385"/>
                </a:cubicBezTo>
                <a:cubicBezTo>
                  <a:pt x="5077282" y="4502890"/>
                  <a:pt x="5077282" y="4502890"/>
                  <a:pt x="5077282" y="4502890"/>
                </a:cubicBezTo>
                <a:cubicBezTo>
                  <a:pt x="5077282" y="4502890"/>
                  <a:pt x="5077282" y="4502890"/>
                  <a:pt x="5078244" y="4507394"/>
                </a:cubicBezTo>
                <a:cubicBezTo>
                  <a:pt x="5066656" y="4519289"/>
                  <a:pt x="5056030" y="4535688"/>
                  <a:pt x="5044443" y="4547582"/>
                </a:cubicBezTo>
                <a:cubicBezTo>
                  <a:pt x="5044443" y="4547582"/>
                  <a:pt x="5044443" y="4547582"/>
                  <a:pt x="5045405" y="4552086"/>
                </a:cubicBezTo>
                <a:cubicBezTo>
                  <a:pt x="5018688" y="4581343"/>
                  <a:pt x="4996475" y="4609636"/>
                  <a:pt x="4968796" y="4634389"/>
                </a:cubicBezTo>
                <a:cubicBezTo>
                  <a:pt x="4934994" y="4674578"/>
                  <a:pt x="4900232" y="4710262"/>
                  <a:pt x="4860964" y="4746909"/>
                </a:cubicBezTo>
                <a:cubicBezTo>
                  <a:pt x="4852918" y="4753338"/>
                  <a:pt x="4835864" y="4761691"/>
                  <a:pt x="4837789" y="4770699"/>
                </a:cubicBezTo>
                <a:cubicBezTo>
                  <a:pt x="4837789" y="4770699"/>
                  <a:pt x="4837789" y="4770699"/>
                  <a:pt x="4833284" y="4771662"/>
                </a:cubicBezTo>
                <a:cubicBezTo>
                  <a:pt x="4828781" y="4772624"/>
                  <a:pt x="4825239" y="4778090"/>
                  <a:pt x="4820735" y="4779052"/>
                </a:cubicBezTo>
                <a:cubicBezTo>
                  <a:pt x="4820735" y="4779052"/>
                  <a:pt x="4817192" y="4784519"/>
                  <a:pt x="4817192" y="4784519"/>
                </a:cubicBezTo>
                <a:cubicBezTo>
                  <a:pt x="4817192" y="4784519"/>
                  <a:pt x="4821697" y="4783556"/>
                  <a:pt x="4821697" y="4783556"/>
                </a:cubicBezTo>
                <a:cubicBezTo>
                  <a:pt x="4802064" y="4801880"/>
                  <a:pt x="4782430" y="4820203"/>
                  <a:pt x="4762796" y="4838527"/>
                </a:cubicBezTo>
                <a:cubicBezTo>
                  <a:pt x="4715484" y="4881602"/>
                  <a:pt x="4715484" y="4881602"/>
                  <a:pt x="4715484" y="4881602"/>
                </a:cubicBezTo>
                <a:cubicBezTo>
                  <a:pt x="4699392" y="4894460"/>
                  <a:pt x="4699392" y="4894460"/>
                  <a:pt x="4699392" y="4894460"/>
                </a:cubicBezTo>
                <a:cubicBezTo>
                  <a:pt x="4691345" y="4900888"/>
                  <a:pt x="4670750" y="4914708"/>
                  <a:pt x="4654658" y="4927565"/>
                </a:cubicBezTo>
                <a:cubicBezTo>
                  <a:pt x="4635024" y="4945888"/>
                  <a:pt x="4618932" y="4958746"/>
                  <a:pt x="4623437" y="4957784"/>
                </a:cubicBezTo>
                <a:cubicBezTo>
                  <a:pt x="4567115" y="5002783"/>
                  <a:pt x="4510794" y="5047783"/>
                  <a:pt x="4440960" y="5095671"/>
                </a:cubicBezTo>
                <a:cubicBezTo>
                  <a:pt x="4403311" y="5117843"/>
                  <a:pt x="4336057" y="5155760"/>
                  <a:pt x="4291323" y="5188865"/>
                </a:cubicBezTo>
                <a:cubicBezTo>
                  <a:pt x="4239199" y="5209421"/>
                  <a:pt x="4189961" y="5243488"/>
                  <a:pt x="4134296" y="5269510"/>
                </a:cubicBezTo>
                <a:cubicBezTo>
                  <a:pt x="4126249" y="5275939"/>
                  <a:pt x="4125287" y="5271434"/>
                  <a:pt x="4117242" y="5277863"/>
                </a:cubicBezTo>
                <a:cubicBezTo>
                  <a:pt x="4013954" y="5323478"/>
                  <a:pt x="3908744" y="5360084"/>
                  <a:pt x="3802571" y="5392188"/>
                </a:cubicBezTo>
                <a:cubicBezTo>
                  <a:pt x="3747232" y="5408720"/>
                  <a:pt x="3692538" y="5422760"/>
                  <a:pt x="3637806" y="5433865"/>
                </a:cubicBezTo>
                <a:lnTo>
                  <a:pt x="3560810" y="5445094"/>
                </a:lnTo>
                <a:lnTo>
                  <a:pt x="3576039" y="5442351"/>
                </a:lnTo>
                <a:cubicBezTo>
                  <a:pt x="3593372" y="5438059"/>
                  <a:pt x="3608895" y="5433565"/>
                  <a:pt x="3617903" y="5431641"/>
                </a:cubicBezTo>
                <a:cubicBezTo>
                  <a:pt x="3617903" y="5431641"/>
                  <a:pt x="3622408" y="5430679"/>
                  <a:pt x="3622408" y="5430679"/>
                </a:cubicBezTo>
                <a:cubicBezTo>
                  <a:pt x="3671952" y="5420094"/>
                  <a:pt x="3707984" y="5412396"/>
                  <a:pt x="3756567" y="5397306"/>
                </a:cubicBezTo>
                <a:cubicBezTo>
                  <a:pt x="3761071" y="5396344"/>
                  <a:pt x="3761071" y="5396344"/>
                  <a:pt x="3761071" y="5396344"/>
                </a:cubicBezTo>
                <a:cubicBezTo>
                  <a:pt x="3765576" y="5395381"/>
                  <a:pt x="3765576" y="5395381"/>
                  <a:pt x="3764613" y="5390877"/>
                </a:cubicBezTo>
                <a:cubicBezTo>
                  <a:pt x="3760109" y="5391839"/>
                  <a:pt x="3755605" y="5392802"/>
                  <a:pt x="3755605" y="5392802"/>
                </a:cubicBezTo>
                <a:cubicBezTo>
                  <a:pt x="3756567" y="5397306"/>
                  <a:pt x="3756567" y="5397306"/>
                  <a:pt x="3756567" y="5397306"/>
                </a:cubicBezTo>
                <a:cubicBezTo>
                  <a:pt x="3702519" y="5408853"/>
                  <a:pt x="3670990" y="5415589"/>
                  <a:pt x="3621445" y="5426174"/>
                </a:cubicBezTo>
                <a:cubicBezTo>
                  <a:pt x="3624986" y="5420708"/>
                  <a:pt x="3620483" y="5421670"/>
                  <a:pt x="3615016" y="5418129"/>
                </a:cubicBezTo>
                <a:cubicBezTo>
                  <a:pt x="3610512" y="5419091"/>
                  <a:pt x="3610512" y="5419091"/>
                  <a:pt x="3610512" y="5419091"/>
                </a:cubicBezTo>
                <a:cubicBezTo>
                  <a:pt x="3611474" y="5423595"/>
                  <a:pt x="3611474" y="5423595"/>
                  <a:pt x="3611474" y="5423595"/>
                </a:cubicBezTo>
                <a:cubicBezTo>
                  <a:pt x="3571900" y="5436759"/>
                  <a:pt x="3527514" y="5427403"/>
                  <a:pt x="3516889" y="5443802"/>
                </a:cubicBezTo>
                <a:cubicBezTo>
                  <a:pt x="3517851" y="5448307"/>
                  <a:pt x="3517851" y="5448307"/>
                  <a:pt x="3517851" y="5448307"/>
                </a:cubicBezTo>
                <a:cubicBezTo>
                  <a:pt x="3512384" y="5444765"/>
                  <a:pt x="3503377" y="5446689"/>
                  <a:pt x="3498872" y="5447651"/>
                </a:cubicBezTo>
                <a:cubicBezTo>
                  <a:pt x="3494368" y="5448614"/>
                  <a:pt x="3489865" y="5449576"/>
                  <a:pt x="3489865" y="5449576"/>
                </a:cubicBezTo>
                <a:cubicBezTo>
                  <a:pt x="3488902" y="5445073"/>
                  <a:pt x="3486978" y="5436064"/>
                  <a:pt x="3490519" y="5430598"/>
                </a:cubicBezTo>
                <a:cubicBezTo>
                  <a:pt x="3495023" y="5429636"/>
                  <a:pt x="3504032" y="5427711"/>
                  <a:pt x="3508535" y="5426749"/>
                </a:cubicBezTo>
                <a:cubicBezTo>
                  <a:pt x="3517544" y="5424825"/>
                  <a:pt x="3527514" y="5427403"/>
                  <a:pt x="3535561" y="5420975"/>
                </a:cubicBezTo>
                <a:cubicBezTo>
                  <a:pt x="3535561" y="5420975"/>
                  <a:pt x="3540064" y="5420013"/>
                  <a:pt x="3540064" y="5420013"/>
                </a:cubicBezTo>
                <a:cubicBezTo>
                  <a:pt x="3540064" y="5420013"/>
                  <a:pt x="3540064" y="5420013"/>
                  <a:pt x="3544568" y="5419051"/>
                </a:cubicBezTo>
                <a:cubicBezTo>
                  <a:pt x="3549073" y="5418089"/>
                  <a:pt x="3549073" y="5418089"/>
                  <a:pt x="3553577" y="5417126"/>
                </a:cubicBezTo>
                <a:cubicBezTo>
                  <a:pt x="3558080" y="5416164"/>
                  <a:pt x="3558080" y="5416164"/>
                  <a:pt x="3558080" y="5416164"/>
                </a:cubicBezTo>
                <a:cubicBezTo>
                  <a:pt x="3558080" y="5416164"/>
                  <a:pt x="3557118" y="5411660"/>
                  <a:pt x="3552615" y="5412622"/>
                </a:cubicBezTo>
                <a:cubicBezTo>
                  <a:pt x="3548110" y="5413584"/>
                  <a:pt x="3543606" y="5414547"/>
                  <a:pt x="3543606" y="5414547"/>
                </a:cubicBezTo>
                <a:cubicBezTo>
                  <a:pt x="3539102" y="5415509"/>
                  <a:pt x="3539102" y="5415509"/>
                  <a:pt x="3539102" y="5415509"/>
                </a:cubicBezTo>
                <a:cubicBezTo>
                  <a:pt x="3542644" y="5410042"/>
                  <a:pt x="3538139" y="5411005"/>
                  <a:pt x="3538139" y="5411005"/>
                </a:cubicBezTo>
                <a:cubicBezTo>
                  <a:pt x="3533636" y="5411967"/>
                  <a:pt x="3533636" y="5411967"/>
                  <a:pt x="3533636" y="5411967"/>
                </a:cubicBezTo>
                <a:cubicBezTo>
                  <a:pt x="3533636" y="5411967"/>
                  <a:pt x="3529132" y="5412929"/>
                  <a:pt x="3529132" y="5412929"/>
                </a:cubicBezTo>
                <a:cubicBezTo>
                  <a:pt x="3530094" y="5417433"/>
                  <a:pt x="3530094" y="5417433"/>
                  <a:pt x="3530094" y="5417433"/>
                </a:cubicBezTo>
                <a:cubicBezTo>
                  <a:pt x="3526552" y="5422900"/>
                  <a:pt x="3516582" y="5420320"/>
                  <a:pt x="3507573" y="5422245"/>
                </a:cubicBezTo>
                <a:cubicBezTo>
                  <a:pt x="3503070" y="5423207"/>
                  <a:pt x="3498565" y="5424169"/>
                  <a:pt x="3489557" y="5426094"/>
                </a:cubicBezTo>
                <a:cubicBezTo>
                  <a:pt x="3462533" y="5431868"/>
                  <a:pt x="3462533" y="5431868"/>
                  <a:pt x="3462533" y="5431868"/>
                </a:cubicBezTo>
                <a:cubicBezTo>
                  <a:pt x="3457066" y="5428326"/>
                  <a:pt x="3458028" y="5432830"/>
                  <a:pt x="3458028" y="5432830"/>
                </a:cubicBezTo>
                <a:cubicBezTo>
                  <a:pt x="3458028" y="5432830"/>
                  <a:pt x="3458991" y="5437334"/>
                  <a:pt x="3463495" y="5436372"/>
                </a:cubicBezTo>
                <a:cubicBezTo>
                  <a:pt x="3481511" y="5432523"/>
                  <a:pt x="3481511" y="5432523"/>
                  <a:pt x="3481511" y="5432523"/>
                </a:cubicBezTo>
                <a:cubicBezTo>
                  <a:pt x="3477969" y="5437988"/>
                  <a:pt x="3475389" y="5447960"/>
                  <a:pt x="3476352" y="5452463"/>
                </a:cubicBezTo>
                <a:cubicBezTo>
                  <a:pt x="3471848" y="5453425"/>
                  <a:pt x="3467344" y="5454387"/>
                  <a:pt x="3467344" y="5454387"/>
                </a:cubicBezTo>
                <a:cubicBezTo>
                  <a:pt x="3462839" y="5455350"/>
                  <a:pt x="3462839" y="5455350"/>
                  <a:pt x="3462839" y="5455350"/>
                </a:cubicBezTo>
                <a:cubicBezTo>
                  <a:pt x="3466382" y="5449884"/>
                  <a:pt x="3466382" y="5449884"/>
                  <a:pt x="3466382" y="5449884"/>
                </a:cubicBezTo>
                <a:cubicBezTo>
                  <a:pt x="3466382" y="5449884"/>
                  <a:pt x="3461877" y="5450846"/>
                  <a:pt x="3460915" y="5446342"/>
                </a:cubicBezTo>
                <a:cubicBezTo>
                  <a:pt x="3456412" y="5447304"/>
                  <a:pt x="3457374" y="5451808"/>
                  <a:pt x="3452870" y="5452771"/>
                </a:cubicBezTo>
                <a:cubicBezTo>
                  <a:pt x="3452870" y="5452771"/>
                  <a:pt x="3448365" y="5453733"/>
                  <a:pt x="3448365" y="5453733"/>
                </a:cubicBezTo>
                <a:cubicBezTo>
                  <a:pt x="3443861" y="5454695"/>
                  <a:pt x="3438395" y="5451153"/>
                  <a:pt x="3429387" y="5453078"/>
                </a:cubicBezTo>
                <a:cubicBezTo>
                  <a:pt x="3411370" y="5456927"/>
                  <a:pt x="3432929" y="5447611"/>
                  <a:pt x="3418454" y="5445995"/>
                </a:cubicBezTo>
                <a:cubicBezTo>
                  <a:pt x="3411370" y="5456927"/>
                  <a:pt x="3395934" y="5450806"/>
                  <a:pt x="3385964" y="5448226"/>
                </a:cubicBezTo>
                <a:cubicBezTo>
                  <a:pt x="3386926" y="5452731"/>
                  <a:pt x="3387888" y="5457234"/>
                  <a:pt x="3383384" y="5458196"/>
                </a:cubicBezTo>
                <a:cubicBezTo>
                  <a:pt x="3382422" y="5453693"/>
                  <a:pt x="3381459" y="5449188"/>
                  <a:pt x="3376955" y="5450151"/>
                </a:cubicBezTo>
                <a:cubicBezTo>
                  <a:pt x="3373414" y="5455617"/>
                  <a:pt x="3359901" y="5458504"/>
                  <a:pt x="3350893" y="5460429"/>
                </a:cubicBezTo>
                <a:cubicBezTo>
                  <a:pt x="3353473" y="5450458"/>
                  <a:pt x="3321944" y="5457194"/>
                  <a:pt x="3318402" y="5462660"/>
                </a:cubicBezTo>
                <a:cubicBezTo>
                  <a:pt x="3313898" y="5463623"/>
                  <a:pt x="3313898" y="5463623"/>
                  <a:pt x="3313898" y="5463623"/>
                </a:cubicBezTo>
                <a:cubicBezTo>
                  <a:pt x="3300386" y="5466509"/>
                  <a:pt x="3311973" y="5454614"/>
                  <a:pt x="3298461" y="5457501"/>
                </a:cubicBezTo>
                <a:cubicBezTo>
                  <a:pt x="3290416" y="5463930"/>
                  <a:pt x="3286874" y="5469396"/>
                  <a:pt x="3263391" y="5469703"/>
                </a:cubicBezTo>
                <a:cubicBezTo>
                  <a:pt x="3253421" y="5467123"/>
                  <a:pt x="3238946" y="5465507"/>
                  <a:pt x="3225433" y="5468394"/>
                </a:cubicBezTo>
                <a:cubicBezTo>
                  <a:pt x="3220930" y="5469356"/>
                  <a:pt x="3211921" y="5471281"/>
                  <a:pt x="3206456" y="5467738"/>
                </a:cubicBezTo>
                <a:cubicBezTo>
                  <a:pt x="3178468" y="5469008"/>
                  <a:pt x="3200989" y="5464196"/>
                  <a:pt x="3181048" y="5459038"/>
                </a:cubicBezTo>
                <a:cubicBezTo>
                  <a:pt x="3164956" y="5471895"/>
                  <a:pt x="3105133" y="5456418"/>
                  <a:pt x="3088079" y="5464771"/>
                </a:cubicBezTo>
                <a:cubicBezTo>
                  <a:pt x="3108020" y="5469930"/>
                  <a:pt x="3070064" y="5468620"/>
                  <a:pt x="3070064" y="5468620"/>
                </a:cubicBezTo>
                <a:cubicBezTo>
                  <a:pt x="3065559" y="5469583"/>
                  <a:pt x="3061055" y="5470545"/>
                  <a:pt x="3056551" y="5471507"/>
                </a:cubicBezTo>
                <a:cubicBezTo>
                  <a:pt x="2999616" y="5469542"/>
                  <a:pt x="2967125" y="5471774"/>
                  <a:pt x="2934326" y="5450524"/>
                </a:cubicBezTo>
                <a:cubicBezTo>
                  <a:pt x="2931747" y="5460493"/>
                  <a:pt x="2895408" y="5444710"/>
                  <a:pt x="2882857" y="5452101"/>
                </a:cubicBezTo>
                <a:cubicBezTo>
                  <a:pt x="2892828" y="5454680"/>
                  <a:pt x="2858412" y="5447903"/>
                  <a:pt x="2853908" y="5448866"/>
                </a:cubicBezTo>
                <a:cubicBezTo>
                  <a:pt x="2853908" y="5448866"/>
                  <a:pt x="2858412" y="5447903"/>
                  <a:pt x="2858412" y="5447903"/>
                </a:cubicBezTo>
                <a:cubicBezTo>
                  <a:pt x="2821417" y="5451098"/>
                  <a:pt x="2791506" y="5443359"/>
                  <a:pt x="2748082" y="5438507"/>
                </a:cubicBezTo>
                <a:cubicBezTo>
                  <a:pt x="2759016" y="5445591"/>
                  <a:pt x="2732646" y="5432386"/>
                  <a:pt x="2730066" y="5442356"/>
                </a:cubicBezTo>
                <a:cubicBezTo>
                  <a:pt x="2728141" y="5433349"/>
                  <a:pt x="2711087" y="5441702"/>
                  <a:pt x="2695651" y="5435580"/>
                </a:cubicBezTo>
                <a:cubicBezTo>
                  <a:pt x="2714629" y="5436236"/>
                  <a:pt x="2700810" y="5415640"/>
                  <a:pt x="2699193" y="5430115"/>
                </a:cubicBezTo>
                <a:cubicBezTo>
                  <a:pt x="2671206" y="5431384"/>
                  <a:pt x="2644837" y="5418179"/>
                  <a:pt x="2625858" y="5417524"/>
                </a:cubicBezTo>
                <a:cubicBezTo>
                  <a:pt x="2636790" y="5424608"/>
                  <a:pt x="2606879" y="5416869"/>
                  <a:pt x="2592405" y="5415252"/>
                </a:cubicBezTo>
                <a:cubicBezTo>
                  <a:pt x="2592405" y="5415252"/>
                  <a:pt x="2596909" y="5414289"/>
                  <a:pt x="2601413" y="5413327"/>
                </a:cubicBezTo>
                <a:cubicBezTo>
                  <a:pt x="2566997" y="5406551"/>
                  <a:pt x="2548018" y="5405896"/>
                  <a:pt x="2528079" y="5400737"/>
                </a:cubicBezTo>
                <a:cubicBezTo>
                  <a:pt x="2508137" y="5395578"/>
                  <a:pt x="2489159" y="5394923"/>
                  <a:pt x="2448315" y="5380101"/>
                </a:cubicBezTo>
                <a:cubicBezTo>
                  <a:pt x="2448315" y="5380101"/>
                  <a:pt x="2457322" y="5378176"/>
                  <a:pt x="2442848" y="5376560"/>
                </a:cubicBezTo>
                <a:cubicBezTo>
                  <a:pt x="2428374" y="5374942"/>
                  <a:pt x="2449277" y="5384605"/>
                  <a:pt x="2429336" y="5379447"/>
                </a:cubicBezTo>
                <a:cubicBezTo>
                  <a:pt x="2412937" y="5368821"/>
                  <a:pt x="2398463" y="5367204"/>
                  <a:pt x="2384951" y="5370091"/>
                </a:cubicBezTo>
                <a:cubicBezTo>
                  <a:pt x="2373055" y="5358503"/>
                  <a:pt x="2374017" y="5363006"/>
                  <a:pt x="2372093" y="5353999"/>
                </a:cubicBezTo>
                <a:cubicBezTo>
                  <a:pt x="2363085" y="5355923"/>
                  <a:pt x="2358581" y="5356886"/>
                  <a:pt x="2344107" y="5355268"/>
                </a:cubicBezTo>
                <a:cubicBezTo>
                  <a:pt x="2343144" y="5350765"/>
                  <a:pt x="2353114" y="5353344"/>
                  <a:pt x="2343144" y="5350765"/>
                </a:cubicBezTo>
                <a:cubicBezTo>
                  <a:pt x="2324166" y="5350109"/>
                  <a:pt x="2301338" y="5331439"/>
                  <a:pt x="2273352" y="5332708"/>
                </a:cubicBezTo>
                <a:cubicBezTo>
                  <a:pt x="2271427" y="5323699"/>
                  <a:pt x="2287826" y="5334326"/>
                  <a:pt x="2292330" y="5333363"/>
                </a:cubicBezTo>
                <a:cubicBezTo>
                  <a:pt x="2270465" y="5319196"/>
                  <a:pt x="2247944" y="5324007"/>
                  <a:pt x="2235087" y="5307915"/>
                </a:cubicBezTo>
                <a:cubicBezTo>
                  <a:pt x="2226078" y="5309840"/>
                  <a:pt x="2246982" y="5319503"/>
                  <a:pt x="2231545" y="5313382"/>
                </a:cubicBezTo>
                <a:cubicBezTo>
                  <a:pt x="2236049" y="5312420"/>
                  <a:pt x="2229620" y="5304373"/>
                  <a:pt x="2215146" y="5302757"/>
                </a:cubicBezTo>
                <a:cubicBezTo>
                  <a:pt x="2202596" y="5310147"/>
                  <a:pt x="2178806" y="5286972"/>
                  <a:pt x="2180731" y="5295981"/>
                </a:cubicBezTo>
                <a:cubicBezTo>
                  <a:pt x="2175264" y="5292439"/>
                  <a:pt x="2169798" y="5288897"/>
                  <a:pt x="2164331" y="5285355"/>
                </a:cubicBezTo>
                <a:cubicBezTo>
                  <a:pt x="2164331" y="5285355"/>
                  <a:pt x="2164331" y="5285355"/>
                  <a:pt x="2159828" y="5286317"/>
                </a:cubicBezTo>
                <a:cubicBezTo>
                  <a:pt x="2165293" y="5289859"/>
                  <a:pt x="2170760" y="5293401"/>
                  <a:pt x="2170760" y="5293401"/>
                </a:cubicBezTo>
                <a:cubicBezTo>
                  <a:pt x="2156286" y="5291783"/>
                  <a:pt x="2144391" y="5280196"/>
                  <a:pt x="2132496" y="5268608"/>
                </a:cubicBezTo>
                <a:cubicBezTo>
                  <a:pt x="2128954" y="5274075"/>
                  <a:pt x="2123488" y="5270533"/>
                  <a:pt x="2117059" y="5262487"/>
                </a:cubicBezTo>
                <a:cubicBezTo>
                  <a:pt x="2108050" y="5264412"/>
                  <a:pt x="2114479" y="5272458"/>
                  <a:pt x="2119946" y="5276000"/>
                </a:cubicBezTo>
                <a:cubicBezTo>
                  <a:pt x="2115441" y="5276962"/>
                  <a:pt x="2115441" y="5276962"/>
                  <a:pt x="2115441" y="5276962"/>
                </a:cubicBezTo>
                <a:cubicBezTo>
                  <a:pt x="2109012" y="5268916"/>
                  <a:pt x="2084568" y="5264719"/>
                  <a:pt x="2083606" y="5260215"/>
                </a:cubicBezTo>
                <a:cubicBezTo>
                  <a:pt x="2082644" y="5255711"/>
                  <a:pt x="2082644" y="5255711"/>
                  <a:pt x="2082644" y="5255711"/>
                </a:cubicBezTo>
                <a:cubicBezTo>
                  <a:pt x="2088110" y="5259252"/>
                  <a:pt x="2092614" y="5258290"/>
                  <a:pt x="2092614" y="5258290"/>
                </a:cubicBezTo>
                <a:cubicBezTo>
                  <a:pt x="2098080" y="5261832"/>
                  <a:pt x="2098080" y="5261832"/>
                  <a:pt x="2098080" y="5261832"/>
                </a:cubicBezTo>
                <a:cubicBezTo>
                  <a:pt x="2102585" y="5260870"/>
                  <a:pt x="2097118" y="5257328"/>
                  <a:pt x="2097118" y="5257328"/>
                </a:cubicBezTo>
                <a:cubicBezTo>
                  <a:pt x="2091652" y="5253787"/>
                  <a:pt x="2086186" y="5250245"/>
                  <a:pt x="2081681" y="5251207"/>
                </a:cubicBezTo>
                <a:cubicBezTo>
                  <a:pt x="2085223" y="5245740"/>
                  <a:pt x="2037295" y="5241851"/>
                  <a:pt x="2059816" y="5237040"/>
                </a:cubicBezTo>
                <a:cubicBezTo>
                  <a:pt x="2045342" y="5235422"/>
                  <a:pt x="2029905" y="5229301"/>
                  <a:pt x="2014467" y="5223180"/>
                </a:cubicBezTo>
                <a:cubicBezTo>
                  <a:pt x="2003535" y="5216096"/>
                  <a:pt x="1992603" y="5209013"/>
                  <a:pt x="1987136" y="5205471"/>
                </a:cubicBezTo>
                <a:cubicBezTo>
                  <a:pt x="1986174" y="5200967"/>
                  <a:pt x="1986174" y="5200967"/>
                  <a:pt x="1981670" y="5201929"/>
                </a:cubicBezTo>
                <a:cubicBezTo>
                  <a:pt x="1981670" y="5201929"/>
                  <a:pt x="1980707" y="5197426"/>
                  <a:pt x="1977165" y="5202891"/>
                </a:cubicBezTo>
                <a:cubicBezTo>
                  <a:pt x="1955300" y="5188725"/>
                  <a:pt x="1917036" y="5163932"/>
                  <a:pt x="1895171" y="5149765"/>
                </a:cubicBezTo>
                <a:cubicBezTo>
                  <a:pt x="1884238" y="5142682"/>
                  <a:pt x="1876847" y="5130132"/>
                  <a:pt x="1865914" y="5123048"/>
                </a:cubicBezTo>
                <a:cubicBezTo>
                  <a:pt x="1815754" y="5086668"/>
                  <a:pt x="1758511" y="5061221"/>
                  <a:pt x="1715436" y="5013908"/>
                </a:cubicBezTo>
                <a:cubicBezTo>
                  <a:pt x="1663659" y="4992003"/>
                  <a:pt x="1636982" y="4955315"/>
                  <a:pt x="1588748" y="4927943"/>
                </a:cubicBezTo>
                <a:cubicBezTo>
                  <a:pt x="1595177" y="4935989"/>
                  <a:pt x="1601605" y="4944035"/>
                  <a:pt x="1598064" y="4949501"/>
                </a:cubicBezTo>
                <a:cubicBezTo>
                  <a:pt x="1581664" y="4938876"/>
                  <a:pt x="1576198" y="4935335"/>
                  <a:pt x="1564303" y="4923746"/>
                </a:cubicBezTo>
                <a:cubicBezTo>
                  <a:pt x="1558836" y="4920205"/>
                  <a:pt x="1553371" y="4916663"/>
                  <a:pt x="1547904" y="4913121"/>
                </a:cubicBezTo>
                <a:cubicBezTo>
                  <a:pt x="1546942" y="4908617"/>
                  <a:pt x="1545017" y="4899609"/>
                  <a:pt x="1545979" y="4904113"/>
                </a:cubicBezTo>
                <a:cubicBezTo>
                  <a:pt x="1539551" y="4896067"/>
                  <a:pt x="1540513" y="4900571"/>
                  <a:pt x="1541475" y="4905075"/>
                </a:cubicBezTo>
                <a:cubicBezTo>
                  <a:pt x="1507715" y="4879321"/>
                  <a:pt x="1520265" y="4871929"/>
                  <a:pt x="1523807" y="4866464"/>
                </a:cubicBezTo>
                <a:cubicBezTo>
                  <a:pt x="1522845" y="4861959"/>
                  <a:pt x="1522845" y="4861959"/>
                  <a:pt x="1517378" y="4858417"/>
                </a:cubicBezTo>
                <a:cubicBezTo>
                  <a:pt x="1517378" y="4858417"/>
                  <a:pt x="1515454" y="4849410"/>
                  <a:pt x="1511912" y="4854876"/>
                </a:cubicBezTo>
                <a:cubicBezTo>
                  <a:pt x="1511912" y="4854876"/>
                  <a:pt x="1510949" y="4850372"/>
                  <a:pt x="1506446" y="4851334"/>
                </a:cubicBezTo>
                <a:cubicBezTo>
                  <a:pt x="1513529" y="4840401"/>
                  <a:pt x="1492626" y="4830738"/>
                  <a:pt x="1483618" y="4832662"/>
                </a:cubicBezTo>
                <a:cubicBezTo>
                  <a:pt x="1482656" y="4828159"/>
                  <a:pt x="1478151" y="4829121"/>
                  <a:pt x="1478151" y="4829121"/>
                </a:cubicBezTo>
                <a:cubicBezTo>
                  <a:pt x="1473647" y="4830084"/>
                  <a:pt x="1473647" y="4830084"/>
                  <a:pt x="1479114" y="4833625"/>
                </a:cubicBezTo>
                <a:cubicBezTo>
                  <a:pt x="1480076" y="4838129"/>
                  <a:pt x="1485543" y="4841671"/>
                  <a:pt x="1485543" y="4841671"/>
                </a:cubicBezTo>
                <a:cubicBezTo>
                  <a:pt x="1482000" y="4847137"/>
                  <a:pt x="1458210" y="4823962"/>
                  <a:pt x="1462060" y="4841978"/>
                </a:cubicBezTo>
                <a:cubicBezTo>
                  <a:pt x="1461097" y="4837474"/>
                  <a:pt x="1461097" y="4837474"/>
                  <a:pt x="1461097" y="4837474"/>
                </a:cubicBezTo>
                <a:cubicBezTo>
                  <a:pt x="1442774" y="4817841"/>
                  <a:pt x="1394232" y="4766987"/>
                  <a:pt x="1435076" y="4781808"/>
                </a:cubicBezTo>
                <a:cubicBezTo>
                  <a:pt x="1434114" y="4777305"/>
                  <a:pt x="1434114" y="4777305"/>
                  <a:pt x="1429609" y="4778267"/>
                </a:cubicBezTo>
                <a:cubicBezTo>
                  <a:pt x="1428647" y="4773763"/>
                  <a:pt x="1428647" y="4773763"/>
                  <a:pt x="1428647" y="4773763"/>
                </a:cubicBezTo>
                <a:cubicBezTo>
                  <a:pt x="1415790" y="4757671"/>
                  <a:pt x="1404857" y="4750588"/>
                  <a:pt x="1391038" y="4729991"/>
                </a:cubicBezTo>
                <a:cubicBezTo>
                  <a:pt x="1388458" y="4739962"/>
                  <a:pt x="1369172" y="4715825"/>
                  <a:pt x="1363706" y="4712283"/>
                </a:cubicBezTo>
                <a:cubicBezTo>
                  <a:pt x="1363706" y="4712283"/>
                  <a:pt x="1363706" y="4712283"/>
                  <a:pt x="1362744" y="4707779"/>
                </a:cubicBezTo>
                <a:cubicBezTo>
                  <a:pt x="1362744" y="4707779"/>
                  <a:pt x="1358239" y="4708741"/>
                  <a:pt x="1358239" y="4708741"/>
                </a:cubicBezTo>
                <a:cubicBezTo>
                  <a:pt x="1352773" y="4705200"/>
                  <a:pt x="1352773" y="4705200"/>
                  <a:pt x="1347307" y="4701658"/>
                </a:cubicBezTo>
                <a:cubicBezTo>
                  <a:pt x="1348269" y="4706162"/>
                  <a:pt x="1348269" y="4706162"/>
                  <a:pt x="1348269" y="4706162"/>
                </a:cubicBezTo>
                <a:cubicBezTo>
                  <a:pt x="1353736" y="4709703"/>
                  <a:pt x="1353736" y="4709703"/>
                  <a:pt x="1354698" y="4714207"/>
                </a:cubicBezTo>
                <a:cubicBezTo>
                  <a:pt x="1354698" y="4714207"/>
                  <a:pt x="1344727" y="4711628"/>
                  <a:pt x="1338299" y="4703582"/>
                </a:cubicBezTo>
                <a:cubicBezTo>
                  <a:pt x="1332832" y="4700040"/>
                  <a:pt x="1321899" y="4692957"/>
                  <a:pt x="1318358" y="4698423"/>
                </a:cubicBezTo>
                <a:cubicBezTo>
                  <a:pt x="1316434" y="4689415"/>
                  <a:pt x="1310005" y="4681370"/>
                  <a:pt x="1303576" y="4673323"/>
                </a:cubicBezTo>
                <a:cubicBezTo>
                  <a:pt x="1308080" y="4672361"/>
                  <a:pt x="1308080" y="4672361"/>
                  <a:pt x="1308080" y="4672361"/>
                </a:cubicBezTo>
                <a:cubicBezTo>
                  <a:pt x="1307118" y="4667857"/>
                  <a:pt x="1307118" y="4667857"/>
                  <a:pt x="1307118" y="4667857"/>
                </a:cubicBezTo>
                <a:cubicBezTo>
                  <a:pt x="1307118" y="4667857"/>
                  <a:pt x="1306156" y="4663353"/>
                  <a:pt x="1301651" y="4664315"/>
                </a:cubicBezTo>
                <a:cubicBezTo>
                  <a:pt x="1300689" y="4659811"/>
                  <a:pt x="1295223" y="4656270"/>
                  <a:pt x="1294261" y="4651766"/>
                </a:cubicBezTo>
                <a:cubicBezTo>
                  <a:pt x="1289757" y="4652728"/>
                  <a:pt x="1288794" y="4648223"/>
                  <a:pt x="1288794" y="4648223"/>
                </a:cubicBezTo>
                <a:cubicBezTo>
                  <a:pt x="1282366" y="4640178"/>
                  <a:pt x="1281403" y="4635674"/>
                  <a:pt x="1284945" y="4630207"/>
                </a:cubicBezTo>
                <a:cubicBezTo>
                  <a:pt x="1292336" y="4642757"/>
                  <a:pt x="1298764" y="4650803"/>
                  <a:pt x="1303269" y="4649841"/>
                </a:cubicBezTo>
                <a:cubicBezTo>
                  <a:pt x="1296840" y="4641795"/>
                  <a:pt x="1301344" y="4640832"/>
                  <a:pt x="1300382" y="4636329"/>
                </a:cubicBezTo>
                <a:cubicBezTo>
                  <a:pt x="1294915" y="4632787"/>
                  <a:pt x="1293953" y="4628283"/>
                  <a:pt x="1288488" y="4624741"/>
                </a:cubicBezTo>
                <a:cubicBezTo>
                  <a:pt x="1272743" y="4595138"/>
                  <a:pt x="1250571" y="4557488"/>
                  <a:pt x="1225818" y="4529809"/>
                </a:cubicBezTo>
                <a:cubicBezTo>
                  <a:pt x="1213924" y="4518221"/>
                  <a:pt x="1196561" y="4503092"/>
                  <a:pt x="1185629" y="4496009"/>
                </a:cubicBezTo>
                <a:cubicBezTo>
                  <a:pt x="1184667" y="4491504"/>
                  <a:pt x="1184667" y="4491504"/>
                  <a:pt x="1189171" y="4490542"/>
                </a:cubicBezTo>
                <a:cubicBezTo>
                  <a:pt x="1188209" y="4486037"/>
                  <a:pt x="1188209" y="4486037"/>
                  <a:pt x="1182742" y="4482495"/>
                </a:cubicBezTo>
                <a:cubicBezTo>
                  <a:pt x="1181780" y="4477992"/>
                  <a:pt x="1177276" y="4478954"/>
                  <a:pt x="1177276" y="4478954"/>
                </a:cubicBezTo>
                <a:cubicBezTo>
                  <a:pt x="1177276" y="4478954"/>
                  <a:pt x="1178238" y="4483458"/>
                  <a:pt x="1178238" y="4483458"/>
                </a:cubicBezTo>
                <a:cubicBezTo>
                  <a:pt x="1172772" y="4479917"/>
                  <a:pt x="1171809" y="4475412"/>
                  <a:pt x="1166343" y="4471870"/>
                </a:cubicBezTo>
                <a:cubicBezTo>
                  <a:pt x="1166343" y="4471870"/>
                  <a:pt x="1165381" y="4467367"/>
                  <a:pt x="1169885" y="4466405"/>
                </a:cubicBezTo>
                <a:cubicBezTo>
                  <a:pt x="1157990" y="4454817"/>
                  <a:pt x="1146096" y="4443229"/>
                  <a:pt x="1139667" y="4435183"/>
                </a:cubicBezTo>
                <a:cubicBezTo>
                  <a:pt x="1139667" y="4435183"/>
                  <a:pt x="1139667" y="4435183"/>
                  <a:pt x="1138704" y="4430679"/>
                </a:cubicBezTo>
                <a:cubicBezTo>
                  <a:pt x="1138704" y="4430679"/>
                  <a:pt x="1134200" y="4431641"/>
                  <a:pt x="1134200" y="4431641"/>
                </a:cubicBezTo>
                <a:cubicBezTo>
                  <a:pt x="1129696" y="4432603"/>
                  <a:pt x="1129696" y="4432603"/>
                  <a:pt x="1129696" y="4432603"/>
                </a:cubicBezTo>
                <a:cubicBezTo>
                  <a:pt x="1129696" y="4432603"/>
                  <a:pt x="1129696" y="4432603"/>
                  <a:pt x="1128734" y="4428100"/>
                </a:cubicBezTo>
                <a:cubicBezTo>
                  <a:pt x="1123268" y="4424558"/>
                  <a:pt x="1118764" y="4425520"/>
                  <a:pt x="1118764" y="4425520"/>
                </a:cubicBezTo>
                <a:lnTo>
                  <a:pt x="1120688" y="4434529"/>
                </a:lnTo>
                <a:lnTo>
                  <a:pt x="1115221" y="4430987"/>
                </a:lnTo>
                <a:cubicBezTo>
                  <a:pt x="1108794" y="4422940"/>
                  <a:pt x="1095936" y="4406849"/>
                  <a:pt x="1091431" y="4407812"/>
                </a:cubicBezTo>
                <a:cubicBezTo>
                  <a:pt x="1070221" y="4374666"/>
                  <a:pt x="1076650" y="4382711"/>
                  <a:pt x="1073763" y="4369199"/>
                </a:cubicBezTo>
                <a:cubicBezTo>
                  <a:pt x="1059943" y="4348604"/>
                  <a:pt x="1072146" y="4383673"/>
                  <a:pt x="1063792" y="4366620"/>
                </a:cubicBezTo>
                <a:cubicBezTo>
                  <a:pt x="1062830" y="4362116"/>
                  <a:pt x="1069915" y="4351183"/>
                  <a:pt x="1058981" y="4344100"/>
                </a:cubicBezTo>
                <a:cubicBezTo>
                  <a:pt x="1060906" y="4353108"/>
                  <a:pt x="1057364" y="4358574"/>
                  <a:pt x="1050936" y="4350528"/>
                </a:cubicBezTo>
                <a:cubicBezTo>
                  <a:pt x="1056402" y="4354070"/>
                  <a:pt x="1052553" y="4336054"/>
                  <a:pt x="1048049" y="4337016"/>
                </a:cubicBezTo>
                <a:cubicBezTo>
                  <a:pt x="1031650" y="4326391"/>
                  <a:pt x="1013674" y="4264296"/>
                  <a:pt x="988922" y="4236617"/>
                </a:cubicBezTo>
                <a:cubicBezTo>
                  <a:pt x="996006" y="4225685"/>
                  <a:pt x="979606" y="4215060"/>
                  <a:pt x="981224" y="4200585"/>
                </a:cubicBezTo>
                <a:cubicBezTo>
                  <a:pt x="974140" y="4211517"/>
                  <a:pt x="955509" y="4168401"/>
                  <a:pt x="970291" y="4193501"/>
                </a:cubicBezTo>
                <a:cubicBezTo>
                  <a:pt x="962900" y="4180951"/>
                  <a:pt x="956471" y="4172906"/>
                  <a:pt x="953584" y="4159394"/>
                </a:cubicBezTo>
                <a:cubicBezTo>
                  <a:pt x="950043" y="4164859"/>
                  <a:pt x="951968" y="4173868"/>
                  <a:pt x="943614" y="4156814"/>
                </a:cubicBezTo>
                <a:cubicBezTo>
                  <a:pt x="943614" y="4156814"/>
                  <a:pt x="948119" y="4155851"/>
                  <a:pt x="947156" y="4151347"/>
                </a:cubicBezTo>
                <a:cubicBezTo>
                  <a:pt x="932681" y="4149731"/>
                  <a:pt x="938496" y="4110811"/>
                  <a:pt x="918555" y="4105652"/>
                </a:cubicBezTo>
                <a:cubicBezTo>
                  <a:pt x="925638" y="4094719"/>
                  <a:pt x="903773" y="4080553"/>
                  <a:pt x="910857" y="4069620"/>
                </a:cubicBezTo>
                <a:cubicBezTo>
                  <a:pt x="904428" y="4061574"/>
                  <a:pt x="899924" y="4062536"/>
                  <a:pt x="892533" y="4049987"/>
                </a:cubicBezTo>
                <a:cubicBezTo>
                  <a:pt x="908932" y="4060612"/>
                  <a:pt x="888684" y="4031970"/>
                  <a:pt x="891263" y="4022000"/>
                </a:cubicBezTo>
                <a:cubicBezTo>
                  <a:pt x="875826" y="4015878"/>
                  <a:pt x="878099" y="3982425"/>
                  <a:pt x="869091" y="3984350"/>
                </a:cubicBezTo>
                <a:cubicBezTo>
                  <a:pt x="866204" y="3970838"/>
                  <a:pt x="866204" y="3970838"/>
                  <a:pt x="873595" y="3983387"/>
                </a:cubicBezTo>
                <a:cubicBezTo>
                  <a:pt x="865242" y="3966334"/>
                  <a:pt x="855926" y="3944776"/>
                  <a:pt x="852077" y="3926760"/>
                </a:cubicBezTo>
                <a:cubicBezTo>
                  <a:pt x="857543" y="3930302"/>
                  <a:pt x="858506" y="3934806"/>
                  <a:pt x="863010" y="3933844"/>
                </a:cubicBezTo>
                <a:lnTo>
                  <a:pt x="869247" y="3944432"/>
                </a:lnTo>
                <a:lnTo>
                  <a:pt x="868668" y="3952062"/>
                </a:lnTo>
                <a:cubicBezTo>
                  <a:pt x="868706" y="3954997"/>
                  <a:pt x="867822" y="3956363"/>
                  <a:pt x="862355" y="3952821"/>
                </a:cubicBezTo>
                <a:cubicBezTo>
                  <a:pt x="868784" y="3960868"/>
                  <a:pt x="870708" y="3969875"/>
                  <a:pt x="875212" y="3968913"/>
                </a:cubicBezTo>
                <a:cubicBezTo>
                  <a:pt x="877137" y="3977922"/>
                  <a:pt x="884528" y="3990472"/>
                  <a:pt x="890956" y="3998517"/>
                </a:cubicBezTo>
                <a:cubicBezTo>
                  <a:pt x="891918" y="4003022"/>
                  <a:pt x="891918" y="4003022"/>
                  <a:pt x="891918" y="4003022"/>
                </a:cubicBezTo>
                <a:cubicBezTo>
                  <a:pt x="892881" y="4007525"/>
                  <a:pt x="892881" y="4007525"/>
                  <a:pt x="892881" y="4007525"/>
                </a:cubicBezTo>
                <a:cubicBezTo>
                  <a:pt x="897385" y="4006563"/>
                  <a:pt x="897385" y="4006563"/>
                  <a:pt x="897385" y="4006563"/>
                </a:cubicBezTo>
                <a:cubicBezTo>
                  <a:pt x="897385" y="4006563"/>
                  <a:pt x="899964" y="3996593"/>
                  <a:pt x="897077" y="3983081"/>
                </a:cubicBezTo>
                <a:cubicBezTo>
                  <a:pt x="891611" y="3979538"/>
                  <a:pt x="891611" y="3979538"/>
                  <a:pt x="891611" y="3979538"/>
                </a:cubicBezTo>
                <a:cubicBezTo>
                  <a:pt x="890649" y="3975035"/>
                  <a:pt x="890649" y="3975035"/>
                  <a:pt x="890649" y="3975035"/>
                </a:cubicBezTo>
                <a:cubicBezTo>
                  <a:pt x="890649" y="3975035"/>
                  <a:pt x="889687" y="3970531"/>
                  <a:pt x="885183" y="3971493"/>
                </a:cubicBezTo>
                <a:cubicBezTo>
                  <a:pt x="886800" y="3957019"/>
                  <a:pt x="887762" y="3961523"/>
                  <a:pt x="878447" y="3939965"/>
                </a:cubicBezTo>
                <a:cubicBezTo>
                  <a:pt x="882951" y="3939002"/>
                  <a:pt x="887454" y="3938040"/>
                  <a:pt x="890034" y="3928070"/>
                </a:cubicBezTo>
                <a:cubicBezTo>
                  <a:pt x="880718" y="3906512"/>
                  <a:pt x="887803" y="3895579"/>
                  <a:pt x="879449" y="3878525"/>
                </a:cubicBezTo>
                <a:cubicBezTo>
                  <a:pt x="879490" y="3812581"/>
                  <a:pt x="864093" y="3740517"/>
                  <a:pt x="852546" y="3686468"/>
                </a:cubicBezTo>
                <a:cubicBezTo>
                  <a:pt x="851584" y="3681964"/>
                  <a:pt x="847081" y="3682926"/>
                  <a:pt x="847081" y="3682926"/>
                </a:cubicBezTo>
                <a:cubicBezTo>
                  <a:pt x="847081" y="3682926"/>
                  <a:pt x="842576" y="3683888"/>
                  <a:pt x="843539" y="3688393"/>
                </a:cubicBezTo>
                <a:cubicBezTo>
                  <a:pt x="858628" y="3736975"/>
                  <a:pt x="874024" y="3809040"/>
                  <a:pt x="872058" y="3865975"/>
                </a:cubicBezTo>
                <a:cubicBezTo>
                  <a:pt x="872058" y="3865975"/>
                  <a:pt x="872058" y="3865975"/>
                  <a:pt x="867555" y="3866938"/>
                </a:cubicBezTo>
                <a:cubicBezTo>
                  <a:pt x="866592" y="3862433"/>
                  <a:pt x="866592" y="3862433"/>
                  <a:pt x="861126" y="3858892"/>
                </a:cubicBezTo>
                <a:cubicBezTo>
                  <a:pt x="866592" y="3862433"/>
                  <a:pt x="867555" y="3866938"/>
                  <a:pt x="868517" y="3871442"/>
                </a:cubicBezTo>
                <a:cubicBezTo>
                  <a:pt x="868517" y="3871442"/>
                  <a:pt x="868517" y="3871442"/>
                  <a:pt x="864975" y="3876908"/>
                </a:cubicBezTo>
                <a:cubicBezTo>
                  <a:pt x="861126" y="3858892"/>
                  <a:pt x="854390" y="3827364"/>
                  <a:pt x="849886" y="3828326"/>
                </a:cubicBezTo>
                <a:cubicBezTo>
                  <a:pt x="856314" y="3836371"/>
                  <a:pt x="852773" y="3841838"/>
                  <a:pt x="848269" y="3842800"/>
                </a:cubicBezTo>
                <a:cubicBezTo>
                  <a:pt x="841840" y="3834754"/>
                  <a:pt x="839916" y="3825746"/>
                  <a:pt x="832524" y="3813196"/>
                </a:cubicBezTo>
                <a:cubicBezTo>
                  <a:pt x="830600" y="3804189"/>
                  <a:pt x="831255" y="3785210"/>
                  <a:pt x="822902" y="3768156"/>
                </a:cubicBezTo>
                <a:cubicBezTo>
                  <a:pt x="820977" y="3759148"/>
                  <a:pt x="819053" y="3750139"/>
                  <a:pt x="812624" y="3742094"/>
                </a:cubicBezTo>
                <a:cubicBezTo>
                  <a:pt x="804926" y="3706061"/>
                  <a:pt x="798190" y="3674534"/>
                  <a:pt x="789529" y="3633997"/>
                </a:cubicBezTo>
                <a:cubicBezTo>
                  <a:pt x="789529" y="3633997"/>
                  <a:pt x="785988" y="3639463"/>
                  <a:pt x="786951" y="3643967"/>
                </a:cubicBezTo>
                <a:cubicBezTo>
                  <a:pt x="786951" y="3643967"/>
                  <a:pt x="785988" y="3639463"/>
                  <a:pt x="785988" y="3639463"/>
                </a:cubicBezTo>
                <a:cubicBezTo>
                  <a:pt x="785026" y="3634959"/>
                  <a:pt x="785026" y="3634959"/>
                  <a:pt x="785026" y="3634959"/>
                </a:cubicBezTo>
                <a:cubicBezTo>
                  <a:pt x="784064" y="3630455"/>
                  <a:pt x="784064" y="3630455"/>
                  <a:pt x="783101" y="3625951"/>
                </a:cubicBezTo>
                <a:cubicBezTo>
                  <a:pt x="778290" y="3603430"/>
                  <a:pt x="768975" y="3581873"/>
                  <a:pt x="765126" y="3563856"/>
                </a:cubicBezTo>
                <a:cubicBezTo>
                  <a:pt x="764163" y="3559353"/>
                  <a:pt x="764163" y="3559353"/>
                  <a:pt x="763201" y="3554849"/>
                </a:cubicBezTo>
                <a:cubicBezTo>
                  <a:pt x="762239" y="3550344"/>
                  <a:pt x="761276" y="3545840"/>
                  <a:pt x="760314" y="3541336"/>
                </a:cubicBezTo>
                <a:cubicBezTo>
                  <a:pt x="758390" y="3532328"/>
                  <a:pt x="756465" y="3523320"/>
                  <a:pt x="754541" y="3514312"/>
                </a:cubicBezTo>
                <a:cubicBezTo>
                  <a:pt x="753578" y="3509808"/>
                  <a:pt x="753578" y="3509808"/>
                  <a:pt x="753578" y="3509808"/>
                </a:cubicBezTo>
                <a:cubicBezTo>
                  <a:pt x="752616" y="3505304"/>
                  <a:pt x="752616" y="3505304"/>
                  <a:pt x="752616" y="3505304"/>
                </a:cubicBezTo>
                <a:cubicBezTo>
                  <a:pt x="752616" y="3505304"/>
                  <a:pt x="752616" y="3505304"/>
                  <a:pt x="748111" y="3506266"/>
                </a:cubicBezTo>
                <a:cubicBezTo>
                  <a:pt x="751654" y="3500799"/>
                  <a:pt x="751654" y="3500799"/>
                  <a:pt x="756158" y="3499837"/>
                </a:cubicBezTo>
                <a:cubicBezTo>
                  <a:pt x="748767" y="3487287"/>
                  <a:pt x="748767" y="3487287"/>
                  <a:pt x="748767" y="3487287"/>
                </a:cubicBezTo>
                <a:cubicBezTo>
                  <a:pt x="748767" y="3487287"/>
                  <a:pt x="748767" y="3487287"/>
                  <a:pt x="745225" y="3492754"/>
                </a:cubicBezTo>
                <a:cubicBezTo>
                  <a:pt x="744262" y="3488250"/>
                  <a:pt x="744262" y="3488250"/>
                  <a:pt x="743300" y="3483746"/>
                </a:cubicBezTo>
                <a:cubicBezTo>
                  <a:pt x="743956" y="3464767"/>
                  <a:pt x="739144" y="3442247"/>
                  <a:pt x="735295" y="3424231"/>
                </a:cubicBezTo>
                <a:cubicBezTo>
                  <a:pt x="738837" y="3418765"/>
                  <a:pt x="736913" y="3409757"/>
                  <a:pt x="735950" y="3405253"/>
                </a:cubicBezTo>
                <a:cubicBezTo>
                  <a:pt x="734988" y="3400748"/>
                  <a:pt x="734988" y="3400748"/>
                  <a:pt x="734026" y="3396245"/>
                </a:cubicBezTo>
                <a:cubicBezTo>
                  <a:pt x="733064" y="3391740"/>
                  <a:pt x="736605" y="3386274"/>
                  <a:pt x="736605" y="3386274"/>
                </a:cubicBezTo>
                <a:cubicBezTo>
                  <a:pt x="741109" y="3385312"/>
                  <a:pt x="741109" y="3385312"/>
                  <a:pt x="742071" y="3389816"/>
                </a:cubicBezTo>
                <a:cubicBezTo>
                  <a:pt x="742071" y="3389816"/>
                  <a:pt x="746576" y="3388854"/>
                  <a:pt x="747538" y="3393358"/>
                </a:cubicBezTo>
                <a:cubicBezTo>
                  <a:pt x="747538" y="3393358"/>
                  <a:pt x="747538" y="3393358"/>
                  <a:pt x="746576" y="3388854"/>
                </a:cubicBezTo>
                <a:cubicBezTo>
                  <a:pt x="751080" y="3387891"/>
                  <a:pt x="751080" y="3387891"/>
                  <a:pt x="751080" y="3387891"/>
                </a:cubicBezTo>
                <a:cubicBezTo>
                  <a:pt x="750118" y="3383387"/>
                  <a:pt x="745614" y="3384350"/>
                  <a:pt x="744651" y="3379845"/>
                </a:cubicBezTo>
                <a:cubicBezTo>
                  <a:pt x="739184" y="3376304"/>
                  <a:pt x="738222" y="3371800"/>
                  <a:pt x="733718" y="3372762"/>
                </a:cubicBezTo>
                <a:cubicBezTo>
                  <a:pt x="734680" y="3377266"/>
                  <a:pt x="730177" y="3378228"/>
                  <a:pt x="730177" y="3378228"/>
                </a:cubicBezTo>
                <a:cubicBezTo>
                  <a:pt x="730177" y="3378228"/>
                  <a:pt x="728252" y="3369221"/>
                  <a:pt x="722786" y="3365679"/>
                </a:cubicBezTo>
                <a:cubicBezTo>
                  <a:pt x="720861" y="3356670"/>
                  <a:pt x="719899" y="3352167"/>
                  <a:pt x="722479" y="3342196"/>
                </a:cubicBezTo>
                <a:cubicBezTo>
                  <a:pt x="723441" y="3346700"/>
                  <a:pt x="727944" y="3345738"/>
                  <a:pt x="727944" y="3345738"/>
                </a:cubicBezTo>
                <a:cubicBezTo>
                  <a:pt x="726982" y="3341234"/>
                  <a:pt x="726982" y="3341234"/>
                  <a:pt x="726982" y="3341234"/>
                </a:cubicBezTo>
                <a:cubicBezTo>
                  <a:pt x="726020" y="3336730"/>
                  <a:pt x="726020" y="3336730"/>
                  <a:pt x="725057" y="3332226"/>
                </a:cubicBezTo>
                <a:cubicBezTo>
                  <a:pt x="724095" y="3327721"/>
                  <a:pt x="724095" y="3327721"/>
                  <a:pt x="724095" y="3327721"/>
                </a:cubicBezTo>
                <a:cubicBezTo>
                  <a:pt x="724095" y="3327721"/>
                  <a:pt x="724095" y="3327721"/>
                  <a:pt x="723133" y="3323218"/>
                </a:cubicBezTo>
                <a:cubicBezTo>
                  <a:pt x="721208" y="3314209"/>
                  <a:pt x="720246" y="3309705"/>
                  <a:pt x="719284" y="3305202"/>
                </a:cubicBezTo>
                <a:cubicBezTo>
                  <a:pt x="718321" y="3300697"/>
                  <a:pt x="717359" y="3296193"/>
                  <a:pt x="716397" y="3291690"/>
                </a:cubicBezTo>
                <a:cubicBezTo>
                  <a:pt x="719939" y="3286223"/>
                  <a:pt x="718977" y="3281718"/>
                  <a:pt x="718015" y="3277215"/>
                </a:cubicBezTo>
                <a:cubicBezTo>
                  <a:pt x="726061" y="3270786"/>
                  <a:pt x="716745" y="3249228"/>
                  <a:pt x="716438" y="3225746"/>
                </a:cubicBezTo>
                <a:cubicBezTo>
                  <a:pt x="711934" y="3226708"/>
                  <a:pt x="711934" y="3226708"/>
                  <a:pt x="711934" y="3226708"/>
                </a:cubicBezTo>
                <a:cubicBezTo>
                  <a:pt x="708740" y="3189713"/>
                  <a:pt x="707470" y="3161726"/>
                  <a:pt x="710705" y="3132778"/>
                </a:cubicBezTo>
                <a:cubicBezTo>
                  <a:pt x="709743" y="3128274"/>
                  <a:pt x="714246" y="3127311"/>
                  <a:pt x="713284" y="3122808"/>
                </a:cubicBezTo>
                <a:cubicBezTo>
                  <a:pt x="712322" y="3118304"/>
                  <a:pt x="712322" y="3118304"/>
                  <a:pt x="712322" y="3118304"/>
                </a:cubicBezTo>
                <a:cubicBezTo>
                  <a:pt x="708780" y="3123770"/>
                  <a:pt x="708780" y="3123770"/>
                  <a:pt x="708780" y="3123770"/>
                </a:cubicBezTo>
                <a:cubicBezTo>
                  <a:pt x="706856" y="3114761"/>
                  <a:pt x="710397" y="3109296"/>
                  <a:pt x="708472" y="3100287"/>
                </a:cubicBezTo>
                <a:cubicBezTo>
                  <a:pt x="707510" y="3095784"/>
                  <a:pt x="712015" y="3094821"/>
                  <a:pt x="712015" y="3094821"/>
                </a:cubicBezTo>
                <a:cubicBezTo>
                  <a:pt x="711052" y="3090317"/>
                  <a:pt x="711052" y="3090317"/>
                  <a:pt x="706548" y="3091280"/>
                </a:cubicBezTo>
                <a:cubicBezTo>
                  <a:pt x="705586" y="3086775"/>
                  <a:pt x="710090" y="3085813"/>
                  <a:pt x="709128" y="3081309"/>
                </a:cubicBezTo>
                <a:cubicBezTo>
                  <a:pt x="708166" y="3076805"/>
                  <a:pt x="707203" y="3072301"/>
                  <a:pt x="709783" y="3062331"/>
                </a:cubicBezTo>
                <a:cubicBezTo>
                  <a:pt x="709783" y="3062331"/>
                  <a:pt x="709783" y="3062331"/>
                  <a:pt x="708821" y="3057826"/>
                </a:cubicBezTo>
                <a:cubicBezTo>
                  <a:pt x="707859" y="3053322"/>
                  <a:pt x="706897" y="3048818"/>
                  <a:pt x="705934" y="3044314"/>
                </a:cubicBezTo>
                <a:cubicBezTo>
                  <a:pt x="710439" y="3043352"/>
                  <a:pt x="710439" y="3043352"/>
                  <a:pt x="710439" y="3043352"/>
                </a:cubicBezTo>
                <a:cubicBezTo>
                  <a:pt x="709823" y="2996387"/>
                  <a:pt x="712751" y="2943955"/>
                  <a:pt x="717295" y="2877050"/>
                </a:cubicBezTo>
                <a:cubicBezTo>
                  <a:pt x="717295" y="2877050"/>
                  <a:pt x="722762" y="2880591"/>
                  <a:pt x="721799" y="2876088"/>
                </a:cubicBezTo>
                <a:cubicBezTo>
                  <a:pt x="723724" y="2885095"/>
                  <a:pt x="720182" y="2890562"/>
                  <a:pt x="722107" y="2899570"/>
                </a:cubicBezTo>
                <a:cubicBezTo>
                  <a:pt x="723069" y="2904074"/>
                  <a:pt x="719527" y="2909541"/>
                  <a:pt x="723376" y="2927557"/>
                </a:cubicBezTo>
                <a:cubicBezTo>
                  <a:pt x="721759" y="2942030"/>
                  <a:pt x="720141" y="2956505"/>
                  <a:pt x="719487" y="2975484"/>
                </a:cubicBezTo>
                <a:cubicBezTo>
                  <a:pt x="720101" y="3022449"/>
                  <a:pt x="717174" y="3074880"/>
                  <a:pt x="727759" y="3124424"/>
                </a:cubicBezTo>
                <a:cubicBezTo>
                  <a:pt x="727759" y="3124424"/>
                  <a:pt x="724217" y="3129891"/>
                  <a:pt x="724217" y="3129891"/>
                </a:cubicBezTo>
                <a:cubicBezTo>
                  <a:pt x="725180" y="3134395"/>
                  <a:pt x="725180" y="3134395"/>
                  <a:pt x="726142" y="3138899"/>
                </a:cubicBezTo>
                <a:cubicBezTo>
                  <a:pt x="722599" y="3144365"/>
                  <a:pt x="723562" y="3148870"/>
                  <a:pt x="724524" y="3153374"/>
                </a:cubicBezTo>
                <a:cubicBezTo>
                  <a:pt x="729029" y="3152412"/>
                  <a:pt x="729029" y="3152412"/>
                  <a:pt x="728066" y="3147907"/>
                </a:cubicBezTo>
                <a:cubicBezTo>
                  <a:pt x="729991" y="3156915"/>
                  <a:pt x="730953" y="3161420"/>
                  <a:pt x="726449" y="3162382"/>
                </a:cubicBezTo>
                <a:cubicBezTo>
                  <a:pt x="727411" y="3166886"/>
                  <a:pt x="728373" y="3171389"/>
                  <a:pt x="729335" y="3175894"/>
                </a:cubicBezTo>
                <a:cubicBezTo>
                  <a:pt x="733840" y="3174931"/>
                  <a:pt x="733840" y="3174931"/>
                  <a:pt x="732878" y="3170427"/>
                </a:cubicBezTo>
                <a:cubicBezTo>
                  <a:pt x="736420" y="3164962"/>
                  <a:pt x="735458" y="3160457"/>
                  <a:pt x="735458" y="3160457"/>
                </a:cubicBezTo>
                <a:cubicBezTo>
                  <a:pt x="733533" y="3151449"/>
                  <a:pt x="732571" y="3146945"/>
                  <a:pt x="731608" y="3142441"/>
                </a:cubicBezTo>
                <a:cubicBezTo>
                  <a:pt x="731608" y="3142441"/>
                  <a:pt x="735149" y="3136974"/>
                  <a:pt x="735149" y="3136974"/>
                </a:cubicBezTo>
                <a:cubicBezTo>
                  <a:pt x="736112" y="3141478"/>
                  <a:pt x="740616" y="3140516"/>
                  <a:pt x="739654" y="3136012"/>
                </a:cubicBezTo>
                <a:cubicBezTo>
                  <a:pt x="739654" y="3136012"/>
                  <a:pt x="739654" y="3136012"/>
                  <a:pt x="738691" y="3131509"/>
                </a:cubicBezTo>
                <a:cubicBezTo>
                  <a:pt x="738691" y="3131509"/>
                  <a:pt x="737729" y="3127004"/>
                  <a:pt x="737729" y="3127004"/>
                </a:cubicBezTo>
                <a:cubicBezTo>
                  <a:pt x="736767" y="3122500"/>
                  <a:pt x="732263" y="3123462"/>
                  <a:pt x="731301" y="3118959"/>
                </a:cubicBezTo>
                <a:cubicBezTo>
                  <a:pt x="731301" y="3118959"/>
                  <a:pt x="730338" y="3114455"/>
                  <a:pt x="730338" y="3114455"/>
                </a:cubicBezTo>
                <a:cubicBezTo>
                  <a:pt x="730338" y="3114455"/>
                  <a:pt x="729376" y="3109950"/>
                  <a:pt x="729376" y="3109950"/>
                </a:cubicBezTo>
                <a:cubicBezTo>
                  <a:pt x="727451" y="3100942"/>
                  <a:pt x="730031" y="3090972"/>
                  <a:pt x="729069" y="3086468"/>
                </a:cubicBezTo>
                <a:cubicBezTo>
                  <a:pt x="728106" y="3081964"/>
                  <a:pt x="730686" y="3071994"/>
                  <a:pt x="733265" y="3062023"/>
                </a:cubicBezTo>
                <a:lnTo>
                  <a:pt x="733987" y="3065401"/>
                </a:lnTo>
                <a:cubicBezTo>
                  <a:pt x="734227" y="3066527"/>
                  <a:pt x="734227" y="3066527"/>
                  <a:pt x="734227" y="3066527"/>
                </a:cubicBezTo>
                <a:cubicBezTo>
                  <a:pt x="734227" y="3066527"/>
                  <a:pt x="735190" y="3071031"/>
                  <a:pt x="735190" y="3071031"/>
                </a:cubicBezTo>
                <a:cubicBezTo>
                  <a:pt x="735190" y="3071031"/>
                  <a:pt x="738732" y="3065565"/>
                  <a:pt x="738732" y="3065565"/>
                </a:cubicBezTo>
                <a:cubicBezTo>
                  <a:pt x="735845" y="3052053"/>
                  <a:pt x="735845" y="3052053"/>
                  <a:pt x="735845" y="3052053"/>
                </a:cubicBezTo>
                <a:cubicBezTo>
                  <a:pt x="735845" y="3052053"/>
                  <a:pt x="734883" y="3047548"/>
                  <a:pt x="733921" y="3043045"/>
                </a:cubicBezTo>
                <a:cubicBezTo>
                  <a:pt x="741659" y="3013133"/>
                  <a:pt x="743276" y="2998659"/>
                  <a:pt x="736541" y="2967131"/>
                </a:cubicBezTo>
                <a:cubicBezTo>
                  <a:pt x="736541" y="2967131"/>
                  <a:pt x="735578" y="2962627"/>
                  <a:pt x="735578" y="2962627"/>
                </a:cubicBezTo>
                <a:cubicBezTo>
                  <a:pt x="738158" y="2952656"/>
                  <a:pt x="740738" y="2942686"/>
                  <a:pt x="744279" y="2937219"/>
                </a:cubicBezTo>
                <a:cubicBezTo>
                  <a:pt x="736889" y="2924670"/>
                  <a:pt x="745896" y="2922745"/>
                  <a:pt x="747514" y="2908270"/>
                </a:cubicBezTo>
                <a:cubicBezTo>
                  <a:pt x="753328" y="2869352"/>
                  <a:pt x="752713" y="2822387"/>
                  <a:pt x="767536" y="2781543"/>
                </a:cubicBezTo>
                <a:lnTo>
                  <a:pt x="767175" y="2788737"/>
                </a:lnTo>
                <a:lnTo>
                  <a:pt x="765918" y="2796017"/>
                </a:lnTo>
                <a:cubicBezTo>
                  <a:pt x="765918" y="2796017"/>
                  <a:pt x="766563" y="2793524"/>
                  <a:pt x="767088" y="2790469"/>
                </a:cubicBezTo>
                <a:lnTo>
                  <a:pt x="767175" y="2788737"/>
                </a:lnTo>
                <a:lnTo>
                  <a:pt x="777228" y="2730482"/>
                </a:lnTo>
                <a:lnTo>
                  <a:pt x="774987" y="2827750"/>
                </a:lnTo>
                <a:cubicBezTo>
                  <a:pt x="776043" y="3008184"/>
                  <a:pt x="792787" y="3186092"/>
                  <a:pt x="824931" y="3364010"/>
                </a:cubicBezTo>
                <a:cubicBezTo>
                  <a:pt x="826529" y="3371490"/>
                  <a:pt x="827728" y="3377099"/>
                  <a:pt x="829326" y="3384580"/>
                </a:cubicBezTo>
                <a:cubicBezTo>
                  <a:pt x="847900" y="3370834"/>
                  <a:pt x="840565" y="3354803"/>
                  <a:pt x="837369" y="3339843"/>
                </a:cubicBezTo>
                <a:cubicBezTo>
                  <a:pt x="787445" y="3078708"/>
                  <a:pt x="782061" y="2824680"/>
                  <a:pt x="819665" y="2577354"/>
                </a:cubicBezTo>
                <a:lnTo>
                  <a:pt x="843923" y="2454020"/>
                </a:lnTo>
                <a:lnTo>
                  <a:pt x="844696" y="2456577"/>
                </a:lnTo>
                <a:cubicBezTo>
                  <a:pt x="844855" y="2460076"/>
                  <a:pt x="845576" y="2463454"/>
                  <a:pt x="850081" y="2462491"/>
                </a:cubicBezTo>
                <a:cubicBezTo>
                  <a:pt x="853951" y="2447536"/>
                  <a:pt x="850331" y="2447131"/>
                  <a:pt x="847719" y="2445923"/>
                </a:cubicBezTo>
                <a:lnTo>
                  <a:pt x="846151" y="2442693"/>
                </a:lnTo>
                <a:lnTo>
                  <a:pt x="847411" y="2436286"/>
                </a:lnTo>
                <a:lnTo>
                  <a:pt x="851391" y="2424533"/>
                </a:lnTo>
                <a:cubicBezTo>
                  <a:pt x="851391" y="2424533"/>
                  <a:pt x="852354" y="2429038"/>
                  <a:pt x="853316" y="2433542"/>
                </a:cubicBezTo>
                <a:cubicBezTo>
                  <a:pt x="863633" y="2393660"/>
                  <a:pt x="880380" y="2361825"/>
                  <a:pt x="879111" y="2333838"/>
                </a:cubicBezTo>
                <a:cubicBezTo>
                  <a:pt x="879111" y="2333838"/>
                  <a:pt x="881035" y="2342846"/>
                  <a:pt x="884578" y="2337381"/>
                </a:cubicBezTo>
                <a:cubicBezTo>
                  <a:pt x="878804" y="2310355"/>
                  <a:pt x="897475" y="2287529"/>
                  <a:pt x="911642" y="2265663"/>
                </a:cubicBezTo>
                <a:cubicBezTo>
                  <a:pt x="913915" y="2232210"/>
                  <a:pt x="927119" y="2205841"/>
                  <a:pt x="944828" y="2178509"/>
                </a:cubicBezTo>
                <a:cubicBezTo>
                  <a:pt x="958034" y="2152140"/>
                  <a:pt x="976705" y="2129312"/>
                  <a:pt x="987023" y="2089431"/>
                </a:cubicBezTo>
                <a:cubicBezTo>
                  <a:pt x="991527" y="2088468"/>
                  <a:pt x="991527" y="2088468"/>
                  <a:pt x="991527" y="2088468"/>
                </a:cubicBezTo>
                <a:cubicBezTo>
                  <a:pt x="988948" y="2098439"/>
                  <a:pt x="988948" y="2098439"/>
                  <a:pt x="988948" y="2098439"/>
                </a:cubicBezTo>
                <a:cubicBezTo>
                  <a:pt x="988948" y="2098439"/>
                  <a:pt x="988948" y="2098439"/>
                  <a:pt x="993452" y="2097477"/>
                </a:cubicBezTo>
                <a:cubicBezTo>
                  <a:pt x="992489" y="2092973"/>
                  <a:pt x="992489" y="2092973"/>
                  <a:pt x="992489" y="2092973"/>
                </a:cubicBezTo>
                <a:cubicBezTo>
                  <a:pt x="996031" y="2087506"/>
                  <a:pt x="996031" y="2087506"/>
                  <a:pt x="996031" y="2087506"/>
                </a:cubicBezTo>
                <a:cubicBezTo>
                  <a:pt x="999573" y="2082040"/>
                  <a:pt x="1005694" y="2066604"/>
                  <a:pt x="1012778" y="2055671"/>
                </a:cubicBezTo>
                <a:cubicBezTo>
                  <a:pt x="1011815" y="2051167"/>
                  <a:pt x="1007312" y="2052129"/>
                  <a:pt x="1010853" y="2046663"/>
                </a:cubicBezTo>
                <a:cubicBezTo>
                  <a:pt x="1010853" y="2046663"/>
                  <a:pt x="1009891" y="2042158"/>
                  <a:pt x="1014395" y="2041196"/>
                </a:cubicBezTo>
                <a:cubicBezTo>
                  <a:pt x="1014395" y="2041196"/>
                  <a:pt x="1010853" y="2046663"/>
                  <a:pt x="1016320" y="2050205"/>
                </a:cubicBezTo>
                <a:cubicBezTo>
                  <a:pt x="1018899" y="2040234"/>
                  <a:pt x="1017937" y="2035730"/>
                  <a:pt x="1021479" y="2030264"/>
                </a:cubicBezTo>
                <a:cubicBezTo>
                  <a:pt x="1021479" y="2030264"/>
                  <a:pt x="1021479" y="2030264"/>
                  <a:pt x="1022441" y="2034767"/>
                </a:cubicBezTo>
                <a:cubicBezTo>
                  <a:pt x="1023404" y="2039271"/>
                  <a:pt x="1023404" y="2039271"/>
                  <a:pt x="1023404" y="2039271"/>
                </a:cubicBezTo>
                <a:cubicBezTo>
                  <a:pt x="1023404" y="2039271"/>
                  <a:pt x="1027908" y="2038309"/>
                  <a:pt x="1027908" y="2038309"/>
                </a:cubicBezTo>
                <a:cubicBezTo>
                  <a:pt x="1027908" y="2038309"/>
                  <a:pt x="1026946" y="2033805"/>
                  <a:pt x="1026946" y="2033805"/>
                </a:cubicBezTo>
                <a:cubicBezTo>
                  <a:pt x="1030487" y="2028340"/>
                  <a:pt x="1025984" y="2029302"/>
                  <a:pt x="1025021" y="2024797"/>
                </a:cubicBezTo>
                <a:cubicBezTo>
                  <a:pt x="1024059" y="2020293"/>
                  <a:pt x="1028562" y="2019331"/>
                  <a:pt x="1027600" y="2014827"/>
                </a:cubicBezTo>
                <a:cubicBezTo>
                  <a:pt x="1028562" y="2019331"/>
                  <a:pt x="1033067" y="2018368"/>
                  <a:pt x="1032104" y="2013865"/>
                </a:cubicBezTo>
                <a:cubicBezTo>
                  <a:pt x="1035647" y="2008398"/>
                  <a:pt x="1035647" y="2008398"/>
                  <a:pt x="1035647" y="2008398"/>
                </a:cubicBezTo>
                <a:cubicBezTo>
                  <a:pt x="1035647" y="2008398"/>
                  <a:pt x="1034684" y="2003894"/>
                  <a:pt x="1034684" y="2003894"/>
                </a:cubicBezTo>
                <a:cubicBezTo>
                  <a:pt x="1038225" y="1998429"/>
                  <a:pt x="1037263" y="1993924"/>
                  <a:pt x="1041767" y="1992962"/>
                </a:cubicBezTo>
                <a:lnTo>
                  <a:pt x="1045309" y="1987495"/>
                </a:lnTo>
                <a:lnTo>
                  <a:pt x="1046272" y="1991999"/>
                </a:lnTo>
                <a:cubicBezTo>
                  <a:pt x="1049813" y="1986533"/>
                  <a:pt x="1049813" y="1986533"/>
                  <a:pt x="1049813" y="1986533"/>
                </a:cubicBezTo>
                <a:cubicBezTo>
                  <a:pt x="1048851" y="1982030"/>
                  <a:pt x="1053355" y="1981067"/>
                  <a:pt x="1052393" y="1976563"/>
                </a:cubicBezTo>
                <a:cubicBezTo>
                  <a:pt x="1057859" y="1980105"/>
                  <a:pt x="1060439" y="1970134"/>
                  <a:pt x="1063980" y="1964667"/>
                </a:cubicBezTo>
                <a:cubicBezTo>
                  <a:pt x="1065905" y="1973676"/>
                  <a:pt x="1072989" y="1962743"/>
                  <a:pt x="1070409" y="1972714"/>
                </a:cubicBezTo>
                <a:cubicBezTo>
                  <a:pt x="1080072" y="1951811"/>
                  <a:pt x="1080072" y="1951811"/>
                  <a:pt x="1080072" y="1951811"/>
                </a:cubicBezTo>
                <a:cubicBezTo>
                  <a:pt x="1080072" y="1951811"/>
                  <a:pt x="1084576" y="1950848"/>
                  <a:pt x="1084576" y="1950848"/>
                </a:cubicBezTo>
                <a:cubicBezTo>
                  <a:pt x="1085539" y="1955353"/>
                  <a:pt x="1085539" y="1955353"/>
                  <a:pt x="1085539" y="1955353"/>
                </a:cubicBezTo>
                <a:cubicBezTo>
                  <a:pt x="1081997" y="1960818"/>
                  <a:pt x="1081997" y="1960818"/>
                  <a:pt x="1081997" y="1960818"/>
                </a:cubicBezTo>
                <a:cubicBezTo>
                  <a:pt x="1078455" y="1966285"/>
                  <a:pt x="1078455" y="1966285"/>
                  <a:pt x="1082959" y="1965323"/>
                </a:cubicBezTo>
                <a:cubicBezTo>
                  <a:pt x="1082959" y="1965323"/>
                  <a:pt x="1082959" y="1965323"/>
                  <a:pt x="1087463" y="1964361"/>
                </a:cubicBezTo>
                <a:cubicBezTo>
                  <a:pt x="1086501" y="1959856"/>
                  <a:pt x="1086501" y="1959856"/>
                  <a:pt x="1086501" y="1959856"/>
                </a:cubicBezTo>
                <a:cubicBezTo>
                  <a:pt x="1090043" y="1954390"/>
                  <a:pt x="1090043" y="1954390"/>
                  <a:pt x="1090043" y="1954390"/>
                </a:cubicBezTo>
                <a:cubicBezTo>
                  <a:pt x="1089081" y="1949886"/>
                  <a:pt x="1089081" y="1949886"/>
                  <a:pt x="1088118" y="1945382"/>
                </a:cubicBezTo>
                <a:cubicBezTo>
                  <a:pt x="1088118" y="1945382"/>
                  <a:pt x="1083614" y="1946344"/>
                  <a:pt x="1083614" y="1946344"/>
                </a:cubicBezTo>
                <a:cubicBezTo>
                  <a:pt x="1092315" y="1920937"/>
                  <a:pt x="1092315" y="1920937"/>
                  <a:pt x="1094895" y="1910966"/>
                </a:cubicBezTo>
                <a:cubicBezTo>
                  <a:pt x="1087810" y="1921900"/>
                  <a:pt x="1086848" y="1917396"/>
                  <a:pt x="1082345" y="1918358"/>
                </a:cubicBezTo>
                <a:cubicBezTo>
                  <a:pt x="1085886" y="1912891"/>
                  <a:pt x="1089428" y="1907425"/>
                  <a:pt x="1092970" y="1901959"/>
                </a:cubicBezTo>
                <a:cubicBezTo>
                  <a:pt x="1096512" y="1896492"/>
                  <a:pt x="1100053" y="1891027"/>
                  <a:pt x="1103595" y="1885560"/>
                </a:cubicBezTo>
                <a:cubicBezTo>
                  <a:pt x="1107137" y="1880093"/>
                  <a:pt x="1106175" y="1875590"/>
                  <a:pt x="1110679" y="1874628"/>
                </a:cubicBezTo>
                <a:cubicBezTo>
                  <a:pt x="1110679" y="1874628"/>
                  <a:pt x="1111641" y="1879131"/>
                  <a:pt x="1112603" y="1883635"/>
                </a:cubicBezTo>
                <a:cubicBezTo>
                  <a:pt x="1122267" y="1862732"/>
                  <a:pt x="1122267" y="1862732"/>
                  <a:pt x="1122267" y="1862732"/>
                </a:cubicBezTo>
                <a:cubicBezTo>
                  <a:pt x="1126770" y="1861770"/>
                  <a:pt x="1126770" y="1861770"/>
                  <a:pt x="1126770" y="1861770"/>
                </a:cubicBezTo>
                <a:cubicBezTo>
                  <a:pt x="1127733" y="1866274"/>
                  <a:pt x="1127733" y="1866274"/>
                  <a:pt x="1128695" y="1870778"/>
                </a:cubicBezTo>
                <a:cubicBezTo>
                  <a:pt x="1133200" y="1869816"/>
                  <a:pt x="1133200" y="1869816"/>
                  <a:pt x="1133200" y="1869816"/>
                </a:cubicBezTo>
                <a:cubicBezTo>
                  <a:pt x="1133200" y="1869816"/>
                  <a:pt x="1132237" y="1865312"/>
                  <a:pt x="1132237" y="1865312"/>
                </a:cubicBezTo>
                <a:cubicBezTo>
                  <a:pt x="1136741" y="1864349"/>
                  <a:pt x="1136741" y="1864349"/>
                  <a:pt x="1136741" y="1864349"/>
                </a:cubicBezTo>
                <a:cubicBezTo>
                  <a:pt x="1135779" y="1859845"/>
                  <a:pt x="1135779" y="1859845"/>
                  <a:pt x="1134817" y="1855341"/>
                </a:cubicBezTo>
                <a:cubicBezTo>
                  <a:pt x="1134817" y="1855341"/>
                  <a:pt x="1134817" y="1855341"/>
                  <a:pt x="1138359" y="1849875"/>
                </a:cubicBezTo>
                <a:cubicBezTo>
                  <a:pt x="1138359" y="1849875"/>
                  <a:pt x="1138359" y="1849875"/>
                  <a:pt x="1141900" y="1844409"/>
                </a:cubicBezTo>
                <a:cubicBezTo>
                  <a:pt x="1141900" y="1844409"/>
                  <a:pt x="1146404" y="1843446"/>
                  <a:pt x="1146404" y="1843446"/>
                </a:cubicBezTo>
                <a:cubicBezTo>
                  <a:pt x="1146404" y="1843446"/>
                  <a:pt x="1147367" y="1847951"/>
                  <a:pt x="1147367" y="1847951"/>
                </a:cubicBezTo>
                <a:cubicBezTo>
                  <a:pt x="1143824" y="1853416"/>
                  <a:pt x="1144787" y="1857921"/>
                  <a:pt x="1144787" y="1857921"/>
                </a:cubicBezTo>
                <a:cubicBezTo>
                  <a:pt x="1140284" y="1858883"/>
                  <a:pt x="1141246" y="1863387"/>
                  <a:pt x="1142208" y="1867891"/>
                </a:cubicBezTo>
                <a:cubicBezTo>
                  <a:pt x="1145749" y="1862425"/>
                  <a:pt x="1145749" y="1862425"/>
                  <a:pt x="1150253" y="1861463"/>
                </a:cubicBezTo>
                <a:cubicBezTo>
                  <a:pt x="1152833" y="1851492"/>
                  <a:pt x="1151871" y="1846988"/>
                  <a:pt x="1155412" y="1841522"/>
                </a:cubicBezTo>
                <a:cubicBezTo>
                  <a:pt x="1155412" y="1841522"/>
                  <a:pt x="1154450" y="1837018"/>
                  <a:pt x="1154450" y="1837018"/>
                </a:cubicBezTo>
                <a:cubicBezTo>
                  <a:pt x="1157992" y="1831552"/>
                  <a:pt x="1157030" y="1827047"/>
                  <a:pt x="1156068" y="1822543"/>
                </a:cubicBezTo>
                <a:cubicBezTo>
                  <a:pt x="1160572" y="1821581"/>
                  <a:pt x="1160572" y="1821581"/>
                  <a:pt x="1160572" y="1821581"/>
                </a:cubicBezTo>
                <a:cubicBezTo>
                  <a:pt x="1171197" y="1805182"/>
                  <a:pt x="1189869" y="1782355"/>
                  <a:pt x="1199532" y="1761452"/>
                </a:cubicBezTo>
                <a:cubicBezTo>
                  <a:pt x="1199532" y="1761452"/>
                  <a:pt x="1203074" y="1755985"/>
                  <a:pt x="1203074" y="1755985"/>
                </a:cubicBezTo>
                <a:cubicBezTo>
                  <a:pt x="1203074" y="1755985"/>
                  <a:pt x="1207577" y="1755023"/>
                  <a:pt x="1206615" y="1750519"/>
                </a:cubicBezTo>
                <a:cubicBezTo>
                  <a:pt x="1211119" y="1749556"/>
                  <a:pt x="1210157" y="1745053"/>
                  <a:pt x="1213699" y="1739586"/>
                </a:cubicBezTo>
                <a:cubicBezTo>
                  <a:pt x="1213699" y="1739586"/>
                  <a:pt x="1217240" y="1734120"/>
                  <a:pt x="1217240" y="1734120"/>
                </a:cubicBezTo>
                <a:cubicBezTo>
                  <a:pt x="1220782" y="1728654"/>
                  <a:pt x="1224324" y="1723188"/>
                  <a:pt x="1227866" y="1717721"/>
                </a:cubicBezTo>
                <a:cubicBezTo>
                  <a:pt x="1232370" y="1716759"/>
                  <a:pt x="1235912" y="1711293"/>
                  <a:pt x="1234950" y="1706789"/>
                </a:cubicBezTo>
                <a:cubicBezTo>
                  <a:pt x="1239454" y="1705826"/>
                  <a:pt x="1239454" y="1705826"/>
                  <a:pt x="1239454" y="1705826"/>
                </a:cubicBezTo>
                <a:cubicBezTo>
                  <a:pt x="1242996" y="1700360"/>
                  <a:pt x="1252659" y="1679456"/>
                  <a:pt x="1268751" y="1666599"/>
                </a:cubicBezTo>
                <a:cubicBezTo>
                  <a:pt x="1270041" y="1661614"/>
                  <a:pt x="1275353" y="1653415"/>
                  <a:pt x="1280989" y="1643969"/>
                </a:cubicBezTo>
                <a:lnTo>
                  <a:pt x="1294822" y="1614580"/>
                </a:lnTo>
                <a:lnTo>
                  <a:pt x="1295376" y="1620968"/>
                </a:lnTo>
                <a:cubicBezTo>
                  <a:pt x="1297773" y="1632189"/>
                  <a:pt x="1288150" y="1642066"/>
                  <a:pt x="1280397" y="1651544"/>
                </a:cubicBezTo>
                <a:cubicBezTo>
                  <a:pt x="1230267" y="1718960"/>
                  <a:pt x="1188817" y="1790388"/>
                  <a:pt x="1150037" y="1865158"/>
                </a:cubicBezTo>
                <a:cubicBezTo>
                  <a:pt x="1146023" y="1873837"/>
                  <a:pt x="1125579" y="1887981"/>
                  <a:pt x="1157500" y="1890938"/>
                </a:cubicBezTo>
                <a:cubicBezTo>
                  <a:pt x="1175530" y="1892953"/>
                  <a:pt x="1159625" y="1910038"/>
                  <a:pt x="1155212" y="1916847"/>
                </a:cubicBezTo>
                <a:cubicBezTo>
                  <a:pt x="1067755" y="2084143"/>
                  <a:pt x="1005537" y="2259733"/>
                  <a:pt x="966688" y="2444019"/>
                </a:cubicBezTo>
                <a:cubicBezTo>
                  <a:pt x="916582" y="2685460"/>
                  <a:pt x="913758" y="2928532"/>
                  <a:pt x="940585" y="3173091"/>
                </a:cubicBezTo>
                <a:cubicBezTo>
                  <a:pt x="940985" y="3174961"/>
                  <a:pt x="941784" y="3178702"/>
                  <a:pt x="947522" y="3187253"/>
                </a:cubicBezTo>
                <a:cubicBezTo>
                  <a:pt x="974972" y="3077752"/>
                  <a:pt x="932698" y="2971416"/>
                  <a:pt x="961347" y="2867525"/>
                </a:cubicBezTo>
                <a:cubicBezTo>
                  <a:pt x="960496" y="2945922"/>
                  <a:pt x="1000117" y="3021540"/>
                  <a:pt x="983906" y="3101263"/>
                </a:cubicBezTo>
                <a:cubicBezTo>
                  <a:pt x="978550" y="3121962"/>
                  <a:pt x="978406" y="3139591"/>
                  <a:pt x="992151" y="3158164"/>
                </a:cubicBezTo>
                <a:cubicBezTo>
                  <a:pt x="1007767" y="3176337"/>
                  <a:pt x="1012961" y="3200648"/>
                  <a:pt x="1014015" y="3223887"/>
                </a:cubicBezTo>
                <a:cubicBezTo>
                  <a:pt x="1028329" y="3400726"/>
                  <a:pt x="1098350" y="3563707"/>
                  <a:pt x="1162759" y="3727888"/>
                </a:cubicBezTo>
                <a:cubicBezTo>
                  <a:pt x="1171692" y="3751399"/>
                  <a:pt x="1182498" y="3774511"/>
                  <a:pt x="1178341" y="3800819"/>
                </a:cubicBezTo>
                <a:cubicBezTo>
                  <a:pt x="1177397" y="3814708"/>
                  <a:pt x="1183934" y="3826999"/>
                  <a:pt x="1193412" y="3834752"/>
                </a:cubicBezTo>
                <a:cubicBezTo>
                  <a:pt x="1246814" y="3874183"/>
                  <a:pt x="1265608" y="3934695"/>
                  <a:pt x="1287744" y="3992539"/>
                </a:cubicBezTo>
                <a:cubicBezTo>
                  <a:pt x="1297078" y="4017920"/>
                  <a:pt x="1304541" y="4043701"/>
                  <a:pt x="1330979" y="4057607"/>
                </a:cubicBezTo>
                <a:cubicBezTo>
                  <a:pt x="1340057" y="4063489"/>
                  <a:pt x="1339785" y="4071369"/>
                  <a:pt x="1343653" y="4080319"/>
                </a:cubicBezTo>
                <a:cubicBezTo>
                  <a:pt x="1347648" y="4099019"/>
                  <a:pt x="1354984" y="4115051"/>
                  <a:pt x="1369002" y="4125744"/>
                </a:cubicBezTo>
                <a:cubicBezTo>
                  <a:pt x="1437892" y="4173599"/>
                  <a:pt x="1482325" y="4244277"/>
                  <a:pt x="1538651" y="4306548"/>
                </a:cubicBezTo>
                <a:cubicBezTo>
                  <a:pt x="1848443" y="4649041"/>
                  <a:pt x="2240609" y="4837057"/>
                  <a:pt x="2686262" y="4927608"/>
                </a:cubicBezTo>
                <a:cubicBezTo>
                  <a:pt x="2813000" y="4953326"/>
                  <a:pt x="2941336" y="4986526"/>
                  <a:pt x="3070633" y="4978456"/>
                </a:cubicBezTo>
                <a:cubicBezTo>
                  <a:pt x="3236262" y="4966535"/>
                  <a:pt x="3400965" y="4941124"/>
                  <a:pt x="3564597" y="4919852"/>
                </a:cubicBezTo>
                <a:cubicBezTo>
                  <a:pt x="3600929" y="4916001"/>
                  <a:pt x="3637134" y="4902400"/>
                  <a:pt x="3668800" y="4885857"/>
                </a:cubicBezTo>
                <a:cubicBezTo>
                  <a:pt x="3677352" y="4880120"/>
                  <a:pt x="3688173" y="4875853"/>
                  <a:pt x="3697923" y="4875725"/>
                </a:cubicBezTo>
                <a:cubicBezTo>
                  <a:pt x="3759495" y="4880168"/>
                  <a:pt x="3807864" y="4850281"/>
                  <a:pt x="3859302" y="4825603"/>
                </a:cubicBezTo>
                <a:cubicBezTo>
                  <a:pt x="3981154" y="4764374"/>
                  <a:pt x="4106072" y="4708354"/>
                  <a:pt x="4218717" y="4631492"/>
                </a:cubicBezTo>
                <a:cubicBezTo>
                  <a:pt x="4726089" y="4278670"/>
                  <a:pt x="5050014" y="3808608"/>
                  <a:pt x="5136420" y="3187886"/>
                </a:cubicBezTo>
                <a:cubicBezTo>
                  <a:pt x="5163250" y="3002258"/>
                  <a:pt x="5133847" y="2818866"/>
                  <a:pt x="5095093" y="2637473"/>
                </a:cubicBezTo>
                <a:cubicBezTo>
                  <a:pt x="5007996" y="2229804"/>
                  <a:pt x="4835925" y="1863754"/>
                  <a:pt x="4552027" y="1550927"/>
                </a:cubicBezTo>
                <a:cubicBezTo>
                  <a:pt x="4447383" y="1436406"/>
                  <a:pt x="4331245" y="1332162"/>
                  <a:pt x="4206285" y="1241535"/>
                </a:cubicBezTo>
                <a:cubicBezTo>
                  <a:pt x="4141534" y="1194752"/>
                  <a:pt x="4074914" y="1148367"/>
                  <a:pt x="4017916" y="1092106"/>
                </a:cubicBezTo>
                <a:cubicBezTo>
                  <a:pt x="3946102" y="1021411"/>
                  <a:pt x="3860780" y="979023"/>
                  <a:pt x="3766634" y="950252"/>
                </a:cubicBezTo>
                <a:cubicBezTo>
                  <a:pt x="3358801" y="826200"/>
                  <a:pt x="2946216" y="826355"/>
                  <a:pt x="2533034" y="924406"/>
                </a:cubicBezTo>
                <a:cubicBezTo>
                  <a:pt x="2476929" y="936392"/>
                  <a:pt x="2419353" y="950648"/>
                  <a:pt x="2362177" y="966775"/>
                </a:cubicBezTo>
                <a:cubicBezTo>
                  <a:pt x="2463328" y="900190"/>
                  <a:pt x="2585272" y="903469"/>
                  <a:pt x="2692688" y="857055"/>
                </a:cubicBezTo>
                <a:cubicBezTo>
                  <a:pt x="2635257" y="853681"/>
                  <a:pt x="2580622" y="863399"/>
                  <a:pt x="2526787" y="876855"/>
                </a:cubicBezTo>
                <a:cubicBezTo>
                  <a:pt x="2469610" y="892981"/>
                  <a:pt x="2412035" y="907237"/>
                  <a:pt x="2357128" y="924834"/>
                </a:cubicBezTo>
                <a:cubicBezTo>
                  <a:pt x="2301822" y="940562"/>
                  <a:pt x="2247314" y="960029"/>
                  <a:pt x="2195476" y="982835"/>
                </a:cubicBezTo>
                <a:cubicBezTo>
                  <a:pt x="2141369" y="1004172"/>
                  <a:pt x="2092200" y="1030320"/>
                  <a:pt x="2038892" y="1055397"/>
                </a:cubicBezTo>
                <a:cubicBezTo>
                  <a:pt x="2033826" y="1040836"/>
                  <a:pt x="2051456" y="1040981"/>
                  <a:pt x="2051328" y="1031230"/>
                </a:cubicBezTo>
                <a:cubicBezTo>
                  <a:pt x="2049059" y="1029760"/>
                  <a:pt x="2046789" y="1028290"/>
                  <a:pt x="2044919" y="1028689"/>
                </a:cubicBezTo>
                <a:cubicBezTo>
                  <a:pt x="2007516" y="1036680"/>
                  <a:pt x="1975850" y="1053222"/>
                  <a:pt x="1942714" y="1072034"/>
                </a:cubicBezTo>
                <a:cubicBezTo>
                  <a:pt x="1843705" y="1130339"/>
                  <a:pt x="1749635" y="1193455"/>
                  <a:pt x="1659433" y="1265523"/>
                </a:cubicBezTo>
                <a:cubicBezTo>
                  <a:pt x="1639387" y="1281537"/>
                  <a:pt x="1618543" y="1293812"/>
                  <a:pt x="1591162" y="1293796"/>
                </a:cubicBezTo>
                <a:cubicBezTo>
                  <a:pt x="1566051" y="1295250"/>
                  <a:pt x="1549075" y="1316475"/>
                  <a:pt x="1530900" y="1332091"/>
                </a:cubicBezTo>
                <a:cubicBezTo>
                  <a:pt x="1515131" y="1345237"/>
                  <a:pt x="1498863" y="1356045"/>
                  <a:pt x="1480860" y="1363313"/>
                </a:cubicBezTo>
                <a:lnTo>
                  <a:pt x="1469896" y="1366433"/>
                </a:lnTo>
                <a:lnTo>
                  <a:pt x="1485917" y="1349400"/>
                </a:lnTo>
                <a:cubicBezTo>
                  <a:pt x="1513115" y="1322395"/>
                  <a:pt x="1542565" y="1294909"/>
                  <a:pt x="1574268" y="1266943"/>
                </a:cubicBezTo>
                <a:cubicBezTo>
                  <a:pt x="1606451" y="1241229"/>
                  <a:pt x="1667276" y="1195266"/>
                  <a:pt x="1710085" y="1153153"/>
                </a:cubicBezTo>
                <a:cubicBezTo>
                  <a:pt x="1756743" y="1129056"/>
                  <a:pt x="1799552" y="1086942"/>
                  <a:pt x="1853295" y="1051913"/>
                </a:cubicBezTo>
                <a:cubicBezTo>
                  <a:pt x="1856836" y="1046446"/>
                  <a:pt x="1862302" y="1049988"/>
                  <a:pt x="1870349" y="1043559"/>
                </a:cubicBezTo>
                <a:cubicBezTo>
                  <a:pt x="1961740" y="986358"/>
                  <a:pt x="2063102" y="931734"/>
                  <a:pt x="2165426" y="881616"/>
                </a:cubicBezTo>
                <a:cubicBezTo>
                  <a:pt x="2217070" y="858808"/>
                  <a:pt x="2269194" y="838252"/>
                  <a:pt x="2321799" y="819950"/>
                </a:cubicBezTo>
                <a:lnTo>
                  <a:pt x="2427971" y="787847"/>
                </a:lnTo>
                <a:lnTo>
                  <a:pt x="2380636" y="803258"/>
                </a:lnTo>
                <a:cubicBezTo>
                  <a:pt x="2364348" y="809681"/>
                  <a:pt x="2349305" y="816427"/>
                  <a:pt x="2340778" y="820604"/>
                </a:cubicBezTo>
                <a:cubicBezTo>
                  <a:pt x="2336273" y="821566"/>
                  <a:pt x="2336273" y="821566"/>
                  <a:pt x="2336273" y="821566"/>
                </a:cubicBezTo>
                <a:cubicBezTo>
                  <a:pt x="2288653" y="841160"/>
                  <a:pt x="2258087" y="852399"/>
                  <a:pt x="2205963" y="872955"/>
                </a:cubicBezTo>
                <a:cubicBezTo>
                  <a:pt x="2201459" y="873917"/>
                  <a:pt x="2201459" y="873917"/>
                  <a:pt x="2201459" y="873917"/>
                </a:cubicBezTo>
                <a:cubicBezTo>
                  <a:pt x="2202421" y="878421"/>
                  <a:pt x="2197917" y="879383"/>
                  <a:pt x="2202421" y="878421"/>
                </a:cubicBezTo>
                <a:cubicBezTo>
                  <a:pt x="2202421" y="878421"/>
                  <a:pt x="2206925" y="877459"/>
                  <a:pt x="2211429" y="876496"/>
                </a:cubicBezTo>
                <a:cubicBezTo>
                  <a:pt x="2259049" y="856904"/>
                  <a:pt x="2294120" y="844701"/>
                  <a:pt x="2337236" y="826071"/>
                </a:cubicBezTo>
                <a:cubicBezTo>
                  <a:pt x="2338198" y="830575"/>
                  <a:pt x="2338198" y="830575"/>
                  <a:pt x="2342703" y="829613"/>
                </a:cubicBezTo>
                <a:cubicBezTo>
                  <a:pt x="2342703" y="829613"/>
                  <a:pt x="2347207" y="828650"/>
                  <a:pt x="2347207" y="828650"/>
                </a:cubicBezTo>
                <a:cubicBezTo>
                  <a:pt x="2347207" y="828650"/>
                  <a:pt x="2347207" y="828650"/>
                  <a:pt x="2346245" y="824146"/>
                </a:cubicBezTo>
                <a:cubicBezTo>
                  <a:pt x="2384856" y="806478"/>
                  <a:pt x="2432785" y="810367"/>
                  <a:pt x="2437943" y="790426"/>
                </a:cubicBezTo>
                <a:lnTo>
                  <a:pt x="2455960" y="786577"/>
                </a:lnTo>
                <a:cubicBezTo>
                  <a:pt x="2460464" y="785615"/>
                  <a:pt x="2464967" y="784653"/>
                  <a:pt x="2464967" y="784653"/>
                </a:cubicBezTo>
                <a:cubicBezTo>
                  <a:pt x="2465930" y="789157"/>
                  <a:pt x="2467854" y="798165"/>
                  <a:pt x="2464313" y="803631"/>
                </a:cubicBezTo>
                <a:cubicBezTo>
                  <a:pt x="2459809" y="804594"/>
                  <a:pt x="2455304" y="805556"/>
                  <a:pt x="2450800" y="806518"/>
                </a:cubicBezTo>
                <a:cubicBezTo>
                  <a:pt x="2437288" y="809405"/>
                  <a:pt x="2429242" y="815833"/>
                  <a:pt x="2420234" y="817758"/>
                </a:cubicBezTo>
                <a:cubicBezTo>
                  <a:pt x="2420234" y="817758"/>
                  <a:pt x="2415730" y="818720"/>
                  <a:pt x="2415730" y="818720"/>
                </a:cubicBezTo>
                <a:cubicBezTo>
                  <a:pt x="2412188" y="824186"/>
                  <a:pt x="2407684" y="825149"/>
                  <a:pt x="2403180" y="826111"/>
                </a:cubicBezTo>
                <a:cubicBezTo>
                  <a:pt x="2403180" y="826111"/>
                  <a:pt x="2398676" y="827073"/>
                  <a:pt x="2398676" y="827073"/>
                </a:cubicBezTo>
                <a:cubicBezTo>
                  <a:pt x="2399639" y="831577"/>
                  <a:pt x="2404142" y="830615"/>
                  <a:pt x="2404142" y="830615"/>
                </a:cubicBezTo>
                <a:cubicBezTo>
                  <a:pt x="2413151" y="828691"/>
                  <a:pt x="2412188" y="824186"/>
                  <a:pt x="2416693" y="823224"/>
                </a:cubicBezTo>
                <a:cubicBezTo>
                  <a:pt x="2416693" y="823224"/>
                  <a:pt x="2416693" y="823224"/>
                  <a:pt x="2421196" y="822262"/>
                </a:cubicBezTo>
                <a:cubicBezTo>
                  <a:pt x="2416693" y="823224"/>
                  <a:pt x="2417655" y="827728"/>
                  <a:pt x="2417655" y="827728"/>
                </a:cubicBezTo>
                <a:cubicBezTo>
                  <a:pt x="2417655" y="827728"/>
                  <a:pt x="2422158" y="826766"/>
                  <a:pt x="2422158" y="826766"/>
                </a:cubicBezTo>
                <a:cubicBezTo>
                  <a:pt x="2426663" y="825804"/>
                  <a:pt x="2431167" y="824841"/>
                  <a:pt x="2431167" y="824841"/>
                </a:cubicBezTo>
                <a:cubicBezTo>
                  <a:pt x="2431167" y="824841"/>
                  <a:pt x="2430205" y="820337"/>
                  <a:pt x="2430205" y="820337"/>
                </a:cubicBezTo>
                <a:cubicBezTo>
                  <a:pt x="2434709" y="819375"/>
                  <a:pt x="2442754" y="812946"/>
                  <a:pt x="2447259" y="811984"/>
                </a:cubicBezTo>
                <a:cubicBezTo>
                  <a:pt x="2456267" y="810059"/>
                  <a:pt x="2460771" y="809097"/>
                  <a:pt x="2469779" y="807172"/>
                </a:cubicBezTo>
                <a:cubicBezTo>
                  <a:pt x="2492299" y="802361"/>
                  <a:pt x="2492299" y="802361"/>
                  <a:pt x="2492299" y="802361"/>
                </a:cubicBezTo>
                <a:cubicBezTo>
                  <a:pt x="2496804" y="801399"/>
                  <a:pt x="2500345" y="795933"/>
                  <a:pt x="2500345" y="795933"/>
                </a:cubicBezTo>
                <a:cubicBezTo>
                  <a:pt x="2500345" y="795933"/>
                  <a:pt x="2495842" y="796895"/>
                  <a:pt x="2491337" y="797858"/>
                </a:cubicBezTo>
                <a:cubicBezTo>
                  <a:pt x="2473321" y="801707"/>
                  <a:pt x="2473321" y="801707"/>
                  <a:pt x="2473321" y="801707"/>
                </a:cubicBezTo>
                <a:cubicBezTo>
                  <a:pt x="2475900" y="791736"/>
                  <a:pt x="2479442" y="786270"/>
                  <a:pt x="2478479" y="781766"/>
                </a:cubicBezTo>
                <a:cubicBezTo>
                  <a:pt x="2477517" y="777261"/>
                  <a:pt x="2477517" y="777261"/>
                  <a:pt x="2477517" y="777261"/>
                </a:cubicBezTo>
                <a:cubicBezTo>
                  <a:pt x="2482021" y="776299"/>
                  <a:pt x="2482021" y="776299"/>
                  <a:pt x="2486526" y="775337"/>
                </a:cubicBezTo>
                <a:cubicBezTo>
                  <a:pt x="2490068" y="769870"/>
                  <a:pt x="2490068" y="769870"/>
                  <a:pt x="2490068" y="769870"/>
                </a:cubicBezTo>
                <a:cubicBezTo>
                  <a:pt x="2484601" y="766329"/>
                  <a:pt x="2484601" y="766329"/>
                  <a:pt x="2484601" y="766329"/>
                </a:cubicBezTo>
                <a:close/>
                <a:moveTo>
                  <a:pt x="4722193" y="185911"/>
                </a:moveTo>
                <a:cubicBezTo>
                  <a:pt x="4753921" y="193845"/>
                  <a:pt x="4773751" y="197812"/>
                  <a:pt x="4809446" y="213679"/>
                </a:cubicBezTo>
                <a:cubicBezTo>
                  <a:pt x="4809446" y="213679"/>
                  <a:pt x="4809446" y="217645"/>
                  <a:pt x="4801514" y="217645"/>
                </a:cubicBezTo>
                <a:cubicBezTo>
                  <a:pt x="4801514" y="217645"/>
                  <a:pt x="4833242" y="229546"/>
                  <a:pt x="4841174" y="225579"/>
                </a:cubicBezTo>
                <a:cubicBezTo>
                  <a:pt x="4849106" y="233513"/>
                  <a:pt x="4853073" y="237479"/>
                  <a:pt x="4849106" y="241446"/>
                </a:cubicBezTo>
                <a:cubicBezTo>
                  <a:pt x="4864970" y="241446"/>
                  <a:pt x="4904631" y="269214"/>
                  <a:pt x="4928427" y="277147"/>
                </a:cubicBezTo>
                <a:cubicBezTo>
                  <a:pt x="4936360" y="281114"/>
                  <a:pt x="4940326" y="281114"/>
                  <a:pt x="4948258" y="285081"/>
                </a:cubicBezTo>
                <a:cubicBezTo>
                  <a:pt x="5011715" y="312848"/>
                  <a:pt x="5071206" y="356483"/>
                  <a:pt x="5126730" y="392184"/>
                </a:cubicBezTo>
                <a:cubicBezTo>
                  <a:pt x="5146560" y="404084"/>
                  <a:pt x="5186221" y="419951"/>
                  <a:pt x="5178288" y="427885"/>
                </a:cubicBezTo>
                <a:cubicBezTo>
                  <a:pt x="5194153" y="435818"/>
                  <a:pt x="5206051" y="443752"/>
                  <a:pt x="5213983" y="443752"/>
                </a:cubicBezTo>
                <a:cubicBezTo>
                  <a:pt x="5225881" y="455652"/>
                  <a:pt x="5217949" y="455652"/>
                  <a:pt x="5213984" y="455652"/>
                </a:cubicBezTo>
                <a:cubicBezTo>
                  <a:pt x="5170357" y="435818"/>
                  <a:pt x="5122764" y="400117"/>
                  <a:pt x="5091035" y="380284"/>
                </a:cubicBezTo>
                <a:cubicBezTo>
                  <a:pt x="5087070" y="376317"/>
                  <a:pt x="5083104" y="376317"/>
                  <a:pt x="5083103" y="380284"/>
                </a:cubicBezTo>
                <a:cubicBezTo>
                  <a:pt x="5087069" y="380284"/>
                  <a:pt x="5087069" y="380284"/>
                  <a:pt x="5091036" y="384250"/>
                </a:cubicBezTo>
                <a:cubicBezTo>
                  <a:pt x="5095002" y="384250"/>
                  <a:pt x="5098967" y="388217"/>
                  <a:pt x="5098968" y="392184"/>
                </a:cubicBezTo>
                <a:cubicBezTo>
                  <a:pt x="5098968" y="392184"/>
                  <a:pt x="5095002" y="392184"/>
                  <a:pt x="5091035" y="388217"/>
                </a:cubicBezTo>
                <a:cubicBezTo>
                  <a:pt x="5091035" y="388217"/>
                  <a:pt x="5091035" y="388217"/>
                  <a:pt x="5087069" y="388217"/>
                </a:cubicBezTo>
                <a:cubicBezTo>
                  <a:pt x="5126730" y="419951"/>
                  <a:pt x="5170356" y="447719"/>
                  <a:pt x="5217950" y="479453"/>
                </a:cubicBezTo>
                <a:cubicBezTo>
                  <a:pt x="5261576" y="507220"/>
                  <a:pt x="5305202" y="538955"/>
                  <a:pt x="5348829" y="574656"/>
                </a:cubicBezTo>
                <a:cubicBezTo>
                  <a:pt x="5360727" y="578622"/>
                  <a:pt x="5368659" y="582589"/>
                  <a:pt x="5376592" y="590523"/>
                </a:cubicBezTo>
                <a:cubicBezTo>
                  <a:pt x="5416252" y="622257"/>
                  <a:pt x="5440049" y="638124"/>
                  <a:pt x="5471777" y="669858"/>
                </a:cubicBezTo>
                <a:cubicBezTo>
                  <a:pt x="5475743" y="669858"/>
                  <a:pt x="5483675" y="665892"/>
                  <a:pt x="5487641" y="661925"/>
                </a:cubicBezTo>
                <a:cubicBezTo>
                  <a:pt x="5499539" y="669858"/>
                  <a:pt x="5507472" y="673825"/>
                  <a:pt x="5511437" y="673825"/>
                </a:cubicBezTo>
                <a:cubicBezTo>
                  <a:pt x="5511437" y="673825"/>
                  <a:pt x="5507471" y="669858"/>
                  <a:pt x="5507471" y="669858"/>
                </a:cubicBezTo>
                <a:cubicBezTo>
                  <a:pt x="5507471" y="665891"/>
                  <a:pt x="5507471" y="665891"/>
                  <a:pt x="5507471" y="665891"/>
                </a:cubicBezTo>
                <a:cubicBezTo>
                  <a:pt x="5511438" y="665892"/>
                  <a:pt x="5515403" y="669858"/>
                  <a:pt x="5515404" y="673825"/>
                </a:cubicBezTo>
                <a:cubicBezTo>
                  <a:pt x="5515404" y="673825"/>
                  <a:pt x="5519369" y="673825"/>
                  <a:pt x="5519369" y="677792"/>
                </a:cubicBezTo>
                <a:cubicBezTo>
                  <a:pt x="5527301" y="669858"/>
                  <a:pt x="5543166" y="681759"/>
                  <a:pt x="5562995" y="701593"/>
                </a:cubicBezTo>
                <a:cubicBezTo>
                  <a:pt x="5582826" y="721427"/>
                  <a:pt x="5606623" y="745227"/>
                  <a:pt x="5626452" y="765061"/>
                </a:cubicBezTo>
                <a:cubicBezTo>
                  <a:pt x="5630419" y="776961"/>
                  <a:pt x="5610589" y="753161"/>
                  <a:pt x="5610589" y="757128"/>
                </a:cubicBezTo>
                <a:cubicBezTo>
                  <a:pt x="5610589" y="757128"/>
                  <a:pt x="5614555" y="761094"/>
                  <a:pt x="5614555" y="761094"/>
                </a:cubicBezTo>
                <a:cubicBezTo>
                  <a:pt x="5618520" y="765061"/>
                  <a:pt x="5622487" y="765061"/>
                  <a:pt x="5618521" y="769028"/>
                </a:cubicBezTo>
                <a:cubicBezTo>
                  <a:pt x="5618521" y="769028"/>
                  <a:pt x="5618521" y="769028"/>
                  <a:pt x="5614555" y="765061"/>
                </a:cubicBezTo>
                <a:cubicBezTo>
                  <a:pt x="5614555" y="765061"/>
                  <a:pt x="5614555" y="765061"/>
                  <a:pt x="5610588" y="765061"/>
                </a:cubicBezTo>
                <a:cubicBezTo>
                  <a:pt x="5622486" y="776961"/>
                  <a:pt x="5634385" y="788862"/>
                  <a:pt x="5630418" y="792829"/>
                </a:cubicBezTo>
                <a:cubicBezTo>
                  <a:pt x="5618521" y="788862"/>
                  <a:pt x="5598690" y="769028"/>
                  <a:pt x="5590759" y="765061"/>
                </a:cubicBezTo>
                <a:cubicBezTo>
                  <a:pt x="5590759" y="765061"/>
                  <a:pt x="5590759" y="765061"/>
                  <a:pt x="5594724" y="769028"/>
                </a:cubicBezTo>
                <a:cubicBezTo>
                  <a:pt x="5598690" y="772995"/>
                  <a:pt x="5598690" y="772995"/>
                  <a:pt x="5602657" y="776961"/>
                </a:cubicBezTo>
                <a:cubicBezTo>
                  <a:pt x="5602657" y="776961"/>
                  <a:pt x="5598690" y="776961"/>
                  <a:pt x="5598690" y="776961"/>
                </a:cubicBezTo>
                <a:cubicBezTo>
                  <a:pt x="5598690" y="772995"/>
                  <a:pt x="5594725" y="772995"/>
                  <a:pt x="5594725" y="772995"/>
                </a:cubicBezTo>
                <a:cubicBezTo>
                  <a:pt x="5602657" y="776961"/>
                  <a:pt x="5606622" y="788862"/>
                  <a:pt x="5614555" y="796795"/>
                </a:cubicBezTo>
                <a:cubicBezTo>
                  <a:pt x="5650249" y="832496"/>
                  <a:pt x="5693876" y="868197"/>
                  <a:pt x="5729570" y="907865"/>
                </a:cubicBezTo>
                <a:cubicBezTo>
                  <a:pt x="5741468" y="919765"/>
                  <a:pt x="5745434" y="927699"/>
                  <a:pt x="5757333" y="943566"/>
                </a:cubicBezTo>
                <a:cubicBezTo>
                  <a:pt x="5789061" y="979267"/>
                  <a:pt x="5824756" y="1022902"/>
                  <a:pt x="5856484" y="1058602"/>
                </a:cubicBezTo>
                <a:cubicBezTo>
                  <a:pt x="5884247" y="1094304"/>
                  <a:pt x="5908042" y="1122071"/>
                  <a:pt x="5908043" y="1133972"/>
                </a:cubicBezTo>
                <a:cubicBezTo>
                  <a:pt x="5908043" y="1133972"/>
                  <a:pt x="5908043" y="1133972"/>
                  <a:pt x="5908042" y="1137938"/>
                </a:cubicBezTo>
                <a:cubicBezTo>
                  <a:pt x="5908042" y="1137938"/>
                  <a:pt x="5908042" y="1137938"/>
                  <a:pt x="5912009" y="1141905"/>
                </a:cubicBezTo>
                <a:cubicBezTo>
                  <a:pt x="5915975" y="1141905"/>
                  <a:pt x="5915975" y="1145872"/>
                  <a:pt x="5915975" y="1149838"/>
                </a:cubicBezTo>
                <a:cubicBezTo>
                  <a:pt x="5915975" y="1149838"/>
                  <a:pt x="5915975" y="1149838"/>
                  <a:pt x="5912008" y="1145872"/>
                </a:cubicBezTo>
                <a:cubicBezTo>
                  <a:pt x="5912008" y="1145872"/>
                  <a:pt x="5912008" y="1145872"/>
                  <a:pt x="5908042" y="1141905"/>
                </a:cubicBezTo>
                <a:cubicBezTo>
                  <a:pt x="5915974" y="1157772"/>
                  <a:pt x="5927873" y="1173639"/>
                  <a:pt x="5935805" y="1185539"/>
                </a:cubicBezTo>
                <a:cubicBezTo>
                  <a:pt x="5931839" y="1189506"/>
                  <a:pt x="5939771" y="1205373"/>
                  <a:pt x="5931839" y="1205373"/>
                </a:cubicBezTo>
                <a:cubicBezTo>
                  <a:pt x="5987364" y="1280742"/>
                  <a:pt x="6007194" y="1344210"/>
                  <a:pt x="6054787" y="1391812"/>
                </a:cubicBezTo>
                <a:cubicBezTo>
                  <a:pt x="6078583" y="1443380"/>
                  <a:pt x="6078583" y="1479081"/>
                  <a:pt x="6110311" y="1530649"/>
                </a:cubicBezTo>
                <a:cubicBezTo>
                  <a:pt x="6110311" y="1534616"/>
                  <a:pt x="6114277" y="1546516"/>
                  <a:pt x="6118243" y="1550483"/>
                </a:cubicBezTo>
                <a:cubicBezTo>
                  <a:pt x="6130142" y="1574284"/>
                  <a:pt x="6146006" y="1606018"/>
                  <a:pt x="6157904" y="1633786"/>
                </a:cubicBezTo>
                <a:cubicBezTo>
                  <a:pt x="6169802" y="1661553"/>
                  <a:pt x="6177734" y="1693287"/>
                  <a:pt x="6177734" y="1709154"/>
                </a:cubicBezTo>
                <a:cubicBezTo>
                  <a:pt x="6169802" y="1705187"/>
                  <a:pt x="6161869" y="1689320"/>
                  <a:pt x="6153938" y="1669486"/>
                </a:cubicBezTo>
                <a:cubicBezTo>
                  <a:pt x="6149972" y="1649652"/>
                  <a:pt x="6142039" y="1629819"/>
                  <a:pt x="6134108" y="1621885"/>
                </a:cubicBezTo>
                <a:cubicBezTo>
                  <a:pt x="6130142" y="1609984"/>
                  <a:pt x="6130141" y="1602051"/>
                  <a:pt x="6130142" y="1590151"/>
                </a:cubicBezTo>
                <a:cubicBezTo>
                  <a:pt x="6114278" y="1554450"/>
                  <a:pt x="6106345" y="1542549"/>
                  <a:pt x="6090481" y="1514782"/>
                </a:cubicBezTo>
                <a:cubicBezTo>
                  <a:pt x="6098413" y="1518749"/>
                  <a:pt x="6086515" y="1498915"/>
                  <a:pt x="6082549" y="1487014"/>
                </a:cubicBezTo>
                <a:cubicBezTo>
                  <a:pt x="6078583" y="1483048"/>
                  <a:pt x="6066685" y="1471147"/>
                  <a:pt x="6074617" y="1487014"/>
                </a:cubicBezTo>
                <a:cubicBezTo>
                  <a:pt x="6058752" y="1459247"/>
                  <a:pt x="6038922" y="1423546"/>
                  <a:pt x="6019092" y="1383878"/>
                </a:cubicBezTo>
                <a:cubicBezTo>
                  <a:pt x="6003227" y="1348177"/>
                  <a:pt x="5979431" y="1308510"/>
                  <a:pt x="5959602" y="1272808"/>
                </a:cubicBezTo>
                <a:cubicBezTo>
                  <a:pt x="5959602" y="1272808"/>
                  <a:pt x="5955635" y="1264875"/>
                  <a:pt x="5963568" y="1264875"/>
                </a:cubicBezTo>
                <a:cubicBezTo>
                  <a:pt x="5935805" y="1221240"/>
                  <a:pt x="5923907" y="1197439"/>
                  <a:pt x="5900111" y="1181572"/>
                </a:cubicBezTo>
                <a:cubicBezTo>
                  <a:pt x="5888213" y="1157772"/>
                  <a:pt x="5876315" y="1145872"/>
                  <a:pt x="5868382" y="1130005"/>
                </a:cubicBezTo>
                <a:cubicBezTo>
                  <a:pt x="5860450" y="1122071"/>
                  <a:pt x="5868382" y="1133971"/>
                  <a:pt x="5864416" y="1133972"/>
                </a:cubicBezTo>
                <a:cubicBezTo>
                  <a:pt x="5852518" y="1118104"/>
                  <a:pt x="5840619" y="1102237"/>
                  <a:pt x="5828722" y="1086370"/>
                </a:cubicBezTo>
                <a:cubicBezTo>
                  <a:pt x="5840619" y="1086370"/>
                  <a:pt x="5828721" y="1074470"/>
                  <a:pt x="5824755" y="1066536"/>
                </a:cubicBezTo>
                <a:cubicBezTo>
                  <a:pt x="5828721" y="1058603"/>
                  <a:pt x="5844586" y="1070503"/>
                  <a:pt x="5860450" y="1078437"/>
                </a:cubicBezTo>
                <a:cubicBezTo>
                  <a:pt x="5856484" y="1058602"/>
                  <a:pt x="5804925" y="1014968"/>
                  <a:pt x="5789061" y="995134"/>
                </a:cubicBezTo>
                <a:cubicBezTo>
                  <a:pt x="5789061" y="999101"/>
                  <a:pt x="5789061" y="999101"/>
                  <a:pt x="5789061" y="999101"/>
                </a:cubicBezTo>
                <a:cubicBezTo>
                  <a:pt x="5793027" y="1003068"/>
                  <a:pt x="5793027" y="1007034"/>
                  <a:pt x="5793027" y="1007034"/>
                </a:cubicBezTo>
                <a:cubicBezTo>
                  <a:pt x="5789061" y="1003068"/>
                  <a:pt x="5785095" y="1003068"/>
                  <a:pt x="5785095" y="999101"/>
                </a:cubicBezTo>
                <a:cubicBezTo>
                  <a:pt x="5781129" y="1003068"/>
                  <a:pt x="5757332" y="975300"/>
                  <a:pt x="5765264" y="975300"/>
                </a:cubicBezTo>
                <a:cubicBezTo>
                  <a:pt x="5761299" y="975300"/>
                  <a:pt x="5761299" y="975300"/>
                  <a:pt x="5757332" y="971334"/>
                </a:cubicBezTo>
                <a:cubicBezTo>
                  <a:pt x="5757332" y="971334"/>
                  <a:pt x="5757332" y="971334"/>
                  <a:pt x="5757333" y="967367"/>
                </a:cubicBezTo>
                <a:cubicBezTo>
                  <a:pt x="5757333" y="967367"/>
                  <a:pt x="5757333" y="963400"/>
                  <a:pt x="5757333" y="963400"/>
                </a:cubicBezTo>
                <a:cubicBezTo>
                  <a:pt x="5757333" y="963400"/>
                  <a:pt x="5757333" y="963400"/>
                  <a:pt x="5761298" y="967367"/>
                </a:cubicBezTo>
                <a:cubicBezTo>
                  <a:pt x="5737503" y="939599"/>
                  <a:pt x="5753366" y="963400"/>
                  <a:pt x="5749401" y="967367"/>
                </a:cubicBezTo>
                <a:cubicBezTo>
                  <a:pt x="5745435" y="971333"/>
                  <a:pt x="5737502" y="963400"/>
                  <a:pt x="5737502" y="963400"/>
                </a:cubicBezTo>
                <a:cubicBezTo>
                  <a:pt x="5733536" y="967367"/>
                  <a:pt x="5753367" y="991167"/>
                  <a:pt x="5741469" y="983234"/>
                </a:cubicBezTo>
                <a:cubicBezTo>
                  <a:pt x="5729571" y="975300"/>
                  <a:pt x="5717672" y="967367"/>
                  <a:pt x="5705773" y="955466"/>
                </a:cubicBezTo>
                <a:cubicBezTo>
                  <a:pt x="5697842" y="943566"/>
                  <a:pt x="5685944" y="935633"/>
                  <a:pt x="5674045" y="919765"/>
                </a:cubicBezTo>
                <a:cubicBezTo>
                  <a:pt x="5678011" y="911832"/>
                  <a:pt x="5697842" y="931666"/>
                  <a:pt x="5705774" y="935633"/>
                </a:cubicBezTo>
                <a:cubicBezTo>
                  <a:pt x="5713706" y="931666"/>
                  <a:pt x="5697841" y="919765"/>
                  <a:pt x="5697842" y="915799"/>
                </a:cubicBezTo>
                <a:cubicBezTo>
                  <a:pt x="5689910" y="911832"/>
                  <a:pt x="5681977" y="899931"/>
                  <a:pt x="5678012" y="899931"/>
                </a:cubicBezTo>
                <a:cubicBezTo>
                  <a:pt x="5622487" y="836463"/>
                  <a:pt x="5566962" y="804729"/>
                  <a:pt x="5523336" y="749194"/>
                </a:cubicBezTo>
                <a:cubicBezTo>
                  <a:pt x="5515403" y="741261"/>
                  <a:pt x="5503505" y="733327"/>
                  <a:pt x="5495573" y="725393"/>
                </a:cubicBezTo>
                <a:cubicBezTo>
                  <a:pt x="5475743" y="705559"/>
                  <a:pt x="5479709" y="709526"/>
                  <a:pt x="5455913" y="689692"/>
                </a:cubicBezTo>
                <a:cubicBezTo>
                  <a:pt x="5451947" y="685725"/>
                  <a:pt x="5447980" y="685725"/>
                  <a:pt x="5447981" y="689692"/>
                </a:cubicBezTo>
                <a:cubicBezTo>
                  <a:pt x="5416252" y="665892"/>
                  <a:pt x="5396422" y="650024"/>
                  <a:pt x="5376591" y="634157"/>
                </a:cubicBezTo>
                <a:cubicBezTo>
                  <a:pt x="5356762" y="618290"/>
                  <a:pt x="5340897" y="602423"/>
                  <a:pt x="5317100" y="582589"/>
                </a:cubicBezTo>
                <a:cubicBezTo>
                  <a:pt x="5305203" y="578622"/>
                  <a:pt x="5317101" y="590523"/>
                  <a:pt x="5313135" y="598456"/>
                </a:cubicBezTo>
                <a:cubicBezTo>
                  <a:pt x="5305202" y="594490"/>
                  <a:pt x="5305202" y="594490"/>
                  <a:pt x="5301237" y="594489"/>
                </a:cubicBezTo>
                <a:cubicBezTo>
                  <a:pt x="5277440" y="578622"/>
                  <a:pt x="5273474" y="570689"/>
                  <a:pt x="5249678" y="554822"/>
                </a:cubicBezTo>
                <a:cubicBezTo>
                  <a:pt x="5249678" y="550855"/>
                  <a:pt x="5253644" y="550855"/>
                  <a:pt x="5249677" y="546888"/>
                </a:cubicBezTo>
                <a:cubicBezTo>
                  <a:pt x="5253644" y="546888"/>
                  <a:pt x="5257610" y="542921"/>
                  <a:pt x="5273474" y="554822"/>
                </a:cubicBezTo>
                <a:cubicBezTo>
                  <a:pt x="5257610" y="538955"/>
                  <a:pt x="5229847" y="519121"/>
                  <a:pt x="5206051" y="503254"/>
                </a:cubicBezTo>
                <a:cubicBezTo>
                  <a:pt x="5178289" y="487386"/>
                  <a:pt x="5154492" y="471519"/>
                  <a:pt x="5142594" y="455652"/>
                </a:cubicBezTo>
                <a:cubicBezTo>
                  <a:pt x="5091036" y="431852"/>
                  <a:pt x="5063273" y="408051"/>
                  <a:pt x="5015681" y="380283"/>
                </a:cubicBezTo>
                <a:cubicBezTo>
                  <a:pt x="4991884" y="372350"/>
                  <a:pt x="5027579" y="396151"/>
                  <a:pt x="5007749" y="392184"/>
                </a:cubicBezTo>
                <a:cubicBezTo>
                  <a:pt x="4999817" y="384250"/>
                  <a:pt x="4995850" y="388217"/>
                  <a:pt x="4983952" y="380284"/>
                </a:cubicBezTo>
                <a:cubicBezTo>
                  <a:pt x="4991884" y="376317"/>
                  <a:pt x="4976020" y="364416"/>
                  <a:pt x="4991884" y="364416"/>
                </a:cubicBezTo>
                <a:cubicBezTo>
                  <a:pt x="4979986" y="352516"/>
                  <a:pt x="4940325" y="332682"/>
                  <a:pt x="4916529" y="328715"/>
                </a:cubicBezTo>
                <a:cubicBezTo>
                  <a:pt x="4853072" y="285081"/>
                  <a:pt x="4777718" y="253346"/>
                  <a:pt x="4674600" y="213679"/>
                </a:cubicBezTo>
                <a:cubicBezTo>
                  <a:pt x="4698397" y="209712"/>
                  <a:pt x="4730125" y="221612"/>
                  <a:pt x="4761853" y="229546"/>
                </a:cubicBezTo>
                <a:cubicBezTo>
                  <a:pt x="4797548" y="249380"/>
                  <a:pt x="4857039" y="273180"/>
                  <a:pt x="4900665" y="289047"/>
                </a:cubicBezTo>
                <a:cubicBezTo>
                  <a:pt x="4896699" y="289048"/>
                  <a:pt x="4892733" y="285081"/>
                  <a:pt x="4892733" y="285081"/>
                </a:cubicBezTo>
                <a:cubicBezTo>
                  <a:pt x="4896699" y="281114"/>
                  <a:pt x="4900665" y="281114"/>
                  <a:pt x="4904631" y="285081"/>
                </a:cubicBezTo>
                <a:cubicBezTo>
                  <a:pt x="4904631" y="285081"/>
                  <a:pt x="4904631" y="285081"/>
                  <a:pt x="4908597" y="285081"/>
                </a:cubicBezTo>
                <a:cubicBezTo>
                  <a:pt x="4864970" y="261280"/>
                  <a:pt x="4817378" y="245413"/>
                  <a:pt x="4785650" y="217645"/>
                </a:cubicBezTo>
                <a:cubicBezTo>
                  <a:pt x="4757887" y="209712"/>
                  <a:pt x="4718227" y="197812"/>
                  <a:pt x="4722193" y="185911"/>
                </a:cubicBezTo>
                <a:close/>
                <a:moveTo>
                  <a:pt x="1947650" y="777856"/>
                </a:moveTo>
                <a:lnTo>
                  <a:pt x="1935362" y="791245"/>
                </a:lnTo>
                <a:cubicBezTo>
                  <a:pt x="1928321" y="796870"/>
                  <a:pt x="1920035" y="802172"/>
                  <a:pt x="1909737" y="809082"/>
                </a:cubicBezTo>
                <a:cubicBezTo>
                  <a:pt x="1913279" y="803615"/>
                  <a:pt x="1908774" y="804578"/>
                  <a:pt x="1904271" y="805540"/>
                </a:cubicBezTo>
                <a:cubicBezTo>
                  <a:pt x="1882713" y="814856"/>
                  <a:pt x="1864041" y="837684"/>
                  <a:pt x="1846987" y="846036"/>
                </a:cubicBezTo>
                <a:cubicBezTo>
                  <a:pt x="1846987" y="846036"/>
                  <a:pt x="1850529" y="840570"/>
                  <a:pt x="1850529" y="840570"/>
                </a:cubicBezTo>
                <a:cubicBezTo>
                  <a:pt x="1820925" y="856314"/>
                  <a:pt x="1797750" y="880104"/>
                  <a:pt x="1787779" y="877524"/>
                </a:cubicBezTo>
                <a:cubicBezTo>
                  <a:pt x="1787779" y="877524"/>
                  <a:pt x="1788741" y="882029"/>
                  <a:pt x="1784238" y="882991"/>
                </a:cubicBezTo>
                <a:cubicBezTo>
                  <a:pt x="1773612" y="899390"/>
                  <a:pt x="1793246" y="881066"/>
                  <a:pt x="1797750" y="880104"/>
                </a:cubicBezTo>
                <a:cubicBezTo>
                  <a:pt x="1785681" y="889746"/>
                  <a:pt x="1777154" y="893923"/>
                  <a:pt x="1770316" y="897739"/>
                </a:cubicBezTo>
                <a:lnTo>
                  <a:pt x="1753457" y="912815"/>
                </a:lnTo>
                <a:lnTo>
                  <a:pt x="1753020" y="913030"/>
                </a:lnTo>
                <a:lnTo>
                  <a:pt x="1753224" y="903157"/>
                </a:lnTo>
                <a:cubicBezTo>
                  <a:pt x="1752863" y="901468"/>
                  <a:pt x="1750611" y="901949"/>
                  <a:pt x="1742083" y="906126"/>
                </a:cubicBezTo>
                <a:cubicBezTo>
                  <a:pt x="1740794" y="911111"/>
                  <a:pt x="1742401" y="913123"/>
                  <a:pt x="1743445" y="915254"/>
                </a:cubicBezTo>
                <a:lnTo>
                  <a:pt x="1742879" y="918021"/>
                </a:lnTo>
                <a:lnTo>
                  <a:pt x="1735613" y="921596"/>
                </a:lnTo>
                <a:cubicBezTo>
                  <a:pt x="1713871" y="930519"/>
                  <a:pt x="1691059" y="937592"/>
                  <a:pt x="1666447" y="941384"/>
                </a:cubicBezTo>
                <a:cubicBezTo>
                  <a:pt x="1683297" y="910409"/>
                  <a:pt x="1705611" y="895863"/>
                  <a:pt x="1730595" y="884660"/>
                </a:cubicBezTo>
                <a:cubicBezTo>
                  <a:pt x="1789914" y="860254"/>
                  <a:pt x="1846962" y="834378"/>
                  <a:pt x="1900144" y="799552"/>
                </a:cubicBezTo>
                <a:cubicBezTo>
                  <a:pt x="1910366" y="792479"/>
                  <a:pt x="1921080" y="787135"/>
                  <a:pt x="1932099" y="782795"/>
                </a:cubicBezTo>
                <a:close/>
                <a:moveTo>
                  <a:pt x="2248188" y="634910"/>
                </a:moveTo>
                <a:lnTo>
                  <a:pt x="2249855" y="637515"/>
                </a:lnTo>
                <a:cubicBezTo>
                  <a:pt x="2249855" y="637515"/>
                  <a:pt x="2245351" y="638477"/>
                  <a:pt x="2245351" y="638477"/>
                </a:cubicBezTo>
                <a:cubicBezTo>
                  <a:pt x="2240848" y="639439"/>
                  <a:pt x="2236343" y="640402"/>
                  <a:pt x="2237306" y="644906"/>
                </a:cubicBezTo>
                <a:cubicBezTo>
                  <a:pt x="2237306" y="644906"/>
                  <a:pt x="2237306" y="644906"/>
                  <a:pt x="2241810" y="643944"/>
                </a:cubicBezTo>
                <a:cubicBezTo>
                  <a:pt x="2246313" y="642981"/>
                  <a:pt x="2246313" y="642981"/>
                  <a:pt x="2246313" y="642981"/>
                </a:cubicBezTo>
                <a:cubicBezTo>
                  <a:pt x="2214785" y="649717"/>
                  <a:pt x="2158157" y="671235"/>
                  <a:pt x="2139485" y="694062"/>
                </a:cubicBezTo>
                <a:cubicBezTo>
                  <a:pt x="2129352" y="696227"/>
                  <a:pt x="2118050" y="699820"/>
                  <a:pt x="2105648" y="704456"/>
                </a:cubicBezTo>
                <a:lnTo>
                  <a:pt x="2080196" y="714942"/>
                </a:lnTo>
                <a:lnTo>
                  <a:pt x="2084254" y="709377"/>
                </a:lnTo>
                <a:cubicBezTo>
                  <a:pt x="2090808" y="694289"/>
                  <a:pt x="2105370" y="689222"/>
                  <a:pt x="2119532" y="682286"/>
                </a:cubicBezTo>
                <a:close/>
                <a:moveTo>
                  <a:pt x="2411064" y="586743"/>
                </a:moveTo>
                <a:lnTo>
                  <a:pt x="2413620" y="588398"/>
                </a:lnTo>
                <a:cubicBezTo>
                  <a:pt x="2404611" y="590323"/>
                  <a:pt x="2395603" y="592248"/>
                  <a:pt x="2392061" y="597714"/>
                </a:cubicBezTo>
                <a:cubicBezTo>
                  <a:pt x="2387558" y="598676"/>
                  <a:pt x="2378549" y="600601"/>
                  <a:pt x="2374045" y="601563"/>
                </a:cubicBezTo>
                <a:cubicBezTo>
                  <a:pt x="2360533" y="604450"/>
                  <a:pt x="2351525" y="606375"/>
                  <a:pt x="2338013" y="609261"/>
                </a:cubicBezTo>
                <a:cubicBezTo>
                  <a:pt x="2315492" y="614073"/>
                  <a:pt x="2299400" y="626930"/>
                  <a:pt x="2275917" y="627238"/>
                </a:cubicBezTo>
                <a:lnTo>
                  <a:pt x="2276204" y="626130"/>
                </a:lnTo>
                <a:lnTo>
                  <a:pt x="2387086" y="592524"/>
                </a:lnTo>
                <a:close/>
                <a:moveTo>
                  <a:pt x="2522905" y="559776"/>
                </a:moveTo>
                <a:lnTo>
                  <a:pt x="2540871" y="556503"/>
                </a:lnTo>
                <a:lnTo>
                  <a:pt x="2502340" y="564735"/>
                </a:lnTo>
                <a:close/>
                <a:moveTo>
                  <a:pt x="2659387" y="432280"/>
                </a:moveTo>
                <a:lnTo>
                  <a:pt x="2798433" y="411539"/>
                </a:lnTo>
                <a:lnTo>
                  <a:pt x="2817780" y="409701"/>
                </a:lnTo>
                <a:cubicBezTo>
                  <a:pt x="2861544" y="406863"/>
                  <a:pt x="2905643" y="405324"/>
                  <a:pt x="2950086" y="405117"/>
                </a:cubicBezTo>
                <a:cubicBezTo>
                  <a:pt x="2973528" y="404997"/>
                  <a:pt x="2986083" y="404270"/>
                  <a:pt x="2996187" y="398934"/>
                </a:cubicBezTo>
                <a:lnTo>
                  <a:pt x="3005378" y="391284"/>
                </a:lnTo>
                <a:lnTo>
                  <a:pt x="3093771" y="385395"/>
                </a:lnTo>
                <a:cubicBezTo>
                  <a:pt x="3382401" y="377891"/>
                  <a:pt x="3667463" y="417068"/>
                  <a:pt x="3939070" y="497975"/>
                </a:cubicBezTo>
                <a:cubicBezTo>
                  <a:pt x="3930063" y="499900"/>
                  <a:pt x="3924596" y="496358"/>
                  <a:pt x="3925558" y="500862"/>
                </a:cubicBezTo>
                <a:cubicBezTo>
                  <a:pt x="3962860" y="521150"/>
                  <a:pt x="3970907" y="514722"/>
                  <a:pt x="4005322" y="521498"/>
                </a:cubicBezTo>
                <a:cubicBezTo>
                  <a:pt x="4035233" y="529237"/>
                  <a:pt x="4070611" y="540516"/>
                  <a:pt x="4101485" y="552759"/>
                </a:cubicBezTo>
                <a:cubicBezTo>
                  <a:pt x="4107913" y="560806"/>
                  <a:pt x="4148757" y="575627"/>
                  <a:pt x="4157765" y="573703"/>
                </a:cubicBezTo>
                <a:cubicBezTo>
                  <a:pt x="4158727" y="578207"/>
                  <a:pt x="4158727" y="578207"/>
                  <a:pt x="4158727" y="578207"/>
                </a:cubicBezTo>
                <a:cubicBezTo>
                  <a:pt x="4163231" y="577244"/>
                  <a:pt x="4163231" y="577244"/>
                  <a:pt x="4163231" y="577244"/>
                </a:cubicBezTo>
                <a:cubicBezTo>
                  <a:pt x="4164194" y="581748"/>
                  <a:pt x="4164194" y="581748"/>
                  <a:pt x="4168698" y="580786"/>
                </a:cubicBezTo>
                <a:cubicBezTo>
                  <a:pt x="4173202" y="579823"/>
                  <a:pt x="4173202" y="579823"/>
                  <a:pt x="4178668" y="583366"/>
                </a:cubicBezTo>
                <a:cubicBezTo>
                  <a:pt x="4184135" y="586908"/>
                  <a:pt x="4199571" y="593029"/>
                  <a:pt x="4204075" y="592066"/>
                </a:cubicBezTo>
                <a:cubicBezTo>
                  <a:pt x="4230445" y="605271"/>
                  <a:pt x="4256814" y="618476"/>
                  <a:pt x="4286726" y="626215"/>
                </a:cubicBezTo>
                <a:cubicBezTo>
                  <a:pt x="4297658" y="633298"/>
                  <a:pt x="4308591" y="640382"/>
                  <a:pt x="4318562" y="642961"/>
                </a:cubicBezTo>
                <a:cubicBezTo>
                  <a:pt x="4344931" y="656166"/>
                  <a:pt x="4371300" y="669371"/>
                  <a:pt x="4392203" y="679034"/>
                </a:cubicBezTo>
                <a:cubicBezTo>
                  <a:pt x="4392203" y="679034"/>
                  <a:pt x="4387699" y="679996"/>
                  <a:pt x="4387699" y="679996"/>
                </a:cubicBezTo>
                <a:cubicBezTo>
                  <a:pt x="4393166" y="683538"/>
                  <a:pt x="4398632" y="687079"/>
                  <a:pt x="4403136" y="686117"/>
                </a:cubicBezTo>
                <a:cubicBezTo>
                  <a:pt x="4715065" y="845537"/>
                  <a:pt x="4998005" y="1067667"/>
                  <a:pt x="5230091" y="1338337"/>
                </a:cubicBezTo>
                <a:cubicBezTo>
                  <a:pt x="5485311" y="1651162"/>
                  <a:pt x="5672621" y="2020882"/>
                  <a:pt x="5771121" y="2437834"/>
                </a:cubicBezTo>
                <a:cubicBezTo>
                  <a:pt x="5766617" y="2438796"/>
                  <a:pt x="5766617" y="2438796"/>
                  <a:pt x="5762112" y="2439759"/>
                </a:cubicBezTo>
                <a:cubicBezTo>
                  <a:pt x="5744137" y="2377664"/>
                  <a:pt x="5711338" y="2356413"/>
                  <a:pt x="5684663" y="2319726"/>
                </a:cubicBezTo>
                <a:cubicBezTo>
                  <a:pt x="5684663" y="2319726"/>
                  <a:pt x="5682083" y="2329696"/>
                  <a:pt x="5684007" y="2338705"/>
                </a:cubicBezTo>
                <a:cubicBezTo>
                  <a:pt x="5671150" y="2322613"/>
                  <a:pt x="5667956" y="2285618"/>
                  <a:pt x="5657678" y="2259556"/>
                </a:cubicBezTo>
                <a:cubicBezTo>
                  <a:pt x="5643859" y="2238961"/>
                  <a:pt x="5622648" y="2205815"/>
                  <a:pt x="5622648" y="2205815"/>
                </a:cubicBezTo>
                <a:cubicBezTo>
                  <a:pt x="5614602" y="2212244"/>
                  <a:pt x="5618451" y="2230260"/>
                  <a:pt x="5623262" y="2252780"/>
                </a:cubicBezTo>
                <a:cubicBezTo>
                  <a:pt x="5618758" y="2253742"/>
                  <a:pt x="5617796" y="2249238"/>
                  <a:pt x="5617796" y="2249238"/>
                </a:cubicBezTo>
                <a:cubicBezTo>
                  <a:pt x="5616834" y="2244735"/>
                  <a:pt x="5616834" y="2244735"/>
                  <a:pt x="5616834" y="2244735"/>
                </a:cubicBezTo>
                <a:cubicBezTo>
                  <a:pt x="5616834" y="2244735"/>
                  <a:pt x="5615871" y="2240230"/>
                  <a:pt x="5615871" y="2240230"/>
                </a:cubicBezTo>
                <a:cubicBezTo>
                  <a:pt x="5615871" y="2240230"/>
                  <a:pt x="5614909" y="2235726"/>
                  <a:pt x="5613947" y="2231223"/>
                </a:cubicBezTo>
                <a:cubicBezTo>
                  <a:pt x="5609443" y="2232185"/>
                  <a:pt x="5609443" y="2232185"/>
                  <a:pt x="5610406" y="2236688"/>
                </a:cubicBezTo>
                <a:cubicBezTo>
                  <a:pt x="5610406" y="2236688"/>
                  <a:pt x="5611368" y="2241193"/>
                  <a:pt x="5611368" y="2241193"/>
                </a:cubicBezTo>
                <a:cubicBezTo>
                  <a:pt x="5612330" y="2245697"/>
                  <a:pt x="5612330" y="2245697"/>
                  <a:pt x="5612330" y="2245697"/>
                </a:cubicBezTo>
                <a:cubicBezTo>
                  <a:pt x="5597549" y="2220596"/>
                  <a:pt x="5605247" y="2256629"/>
                  <a:pt x="5610713" y="2260171"/>
                </a:cubicBezTo>
                <a:cubicBezTo>
                  <a:pt x="5611675" y="2264674"/>
                  <a:pt x="5616179" y="2263712"/>
                  <a:pt x="5616179" y="2263712"/>
                </a:cubicBezTo>
                <a:cubicBezTo>
                  <a:pt x="5616179" y="2263712"/>
                  <a:pt x="5615217" y="2259209"/>
                  <a:pt x="5615217" y="2259209"/>
                </a:cubicBezTo>
                <a:cubicBezTo>
                  <a:pt x="5618758" y="2253742"/>
                  <a:pt x="5618758" y="2253742"/>
                  <a:pt x="5618758" y="2253742"/>
                </a:cubicBezTo>
                <a:cubicBezTo>
                  <a:pt x="5618758" y="2253742"/>
                  <a:pt x="5620683" y="2262750"/>
                  <a:pt x="5621645" y="2267254"/>
                </a:cubicBezTo>
                <a:cubicBezTo>
                  <a:pt x="5622607" y="2271759"/>
                  <a:pt x="5622607" y="2271759"/>
                  <a:pt x="5622607" y="2271759"/>
                </a:cubicBezTo>
                <a:cubicBezTo>
                  <a:pt x="5629343" y="2303287"/>
                  <a:pt x="5625147" y="2327732"/>
                  <a:pt x="5607785" y="2312602"/>
                </a:cubicBezTo>
                <a:cubicBezTo>
                  <a:pt x="5602974" y="2290082"/>
                  <a:pt x="5598470" y="2291044"/>
                  <a:pt x="5591734" y="2259516"/>
                </a:cubicBezTo>
                <a:cubicBezTo>
                  <a:pt x="5581764" y="2256936"/>
                  <a:pt x="5585613" y="2274952"/>
                  <a:pt x="5577568" y="2281381"/>
                </a:cubicBezTo>
                <a:cubicBezTo>
                  <a:pt x="5555394" y="2243732"/>
                  <a:pt x="5531951" y="2178095"/>
                  <a:pt x="5509432" y="2182907"/>
                </a:cubicBezTo>
                <a:cubicBezTo>
                  <a:pt x="5509432" y="2182907"/>
                  <a:pt x="5508469" y="2178402"/>
                  <a:pt x="5508469" y="2178402"/>
                </a:cubicBezTo>
                <a:cubicBezTo>
                  <a:pt x="5508469" y="2178402"/>
                  <a:pt x="5506545" y="2169395"/>
                  <a:pt x="5506545" y="2169395"/>
                </a:cubicBezTo>
                <a:cubicBezTo>
                  <a:pt x="5501079" y="2165852"/>
                  <a:pt x="5500117" y="2161349"/>
                  <a:pt x="5501079" y="2165852"/>
                </a:cubicBezTo>
                <a:cubicBezTo>
                  <a:pt x="5494650" y="2157807"/>
                  <a:pt x="5491764" y="2144295"/>
                  <a:pt x="5476981" y="2119196"/>
                </a:cubicBezTo>
                <a:cubicBezTo>
                  <a:pt x="5470553" y="2111149"/>
                  <a:pt x="5469591" y="2106645"/>
                  <a:pt x="5468629" y="2102141"/>
                </a:cubicBezTo>
                <a:cubicBezTo>
                  <a:pt x="5468629" y="2102141"/>
                  <a:pt x="5463162" y="2098599"/>
                  <a:pt x="5463162" y="2098599"/>
                </a:cubicBezTo>
                <a:cubicBezTo>
                  <a:pt x="5462200" y="2094096"/>
                  <a:pt x="5462200" y="2094096"/>
                  <a:pt x="5462200" y="2094096"/>
                </a:cubicBezTo>
                <a:cubicBezTo>
                  <a:pt x="5461238" y="2089591"/>
                  <a:pt x="5457696" y="2095058"/>
                  <a:pt x="5457696" y="2095058"/>
                </a:cubicBezTo>
                <a:cubicBezTo>
                  <a:pt x="5456733" y="2090554"/>
                  <a:pt x="5456733" y="2090554"/>
                  <a:pt x="5456733" y="2090554"/>
                </a:cubicBezTo>
                <a:cubicBezTo>
                  <a:pt x="5452230" y="2091516"/>
                  <a:pt x="5448381" y="2073499"/>
                  <a:pt x="5443876" y="2074462"/>
                </a:cubicBezTo>
                <a:cubicBezTo>
                  <a:pt x="5453192" y="2096020"/>
                  <a:pt x="5444839" y="2078966"/>
                  <a:pt x="5442259" y="2088936"/>
                </a:cubicBezTo>
                <a:cubicBezTo>
                  <a:pt x="5431981" y="2062874"/>
                  <a:pt x="5439679" y="2098907"/>
                  <a:pt x="5431327" y="2081853"/>
                </a:cubicBezTo>
                <a:cubicBezTo>
                  <a:pt x="5421049" y="2055791"/>
                  <a:pt x="5416544" y="2056754"/>
                  <a:pt x="5418162" y="2042279"/>
                </a:cubicBezTo>
                <a:cubicBezTo>
                  <a:pt x="5404650" y="2045166"/>
                  <a:pt x="5382169" y="1984034"/>
                  <a:pt x="5359035" y="1941880"/>
                </a:cubicBezTo>
                <a:cubicBezTo>
                  <a:pt x="5358072" y="1937376"/>
                  <a:pt x="5351643" y="1929330"/>
                  <a:pt x="5344253" y="1916780"/>
                </a:cubicBezTo>
                <a:cubicBezTo>
                  <a:pt x="5322081" y="1879131"/>
                  <a:pt x="5307299" y="1854031"/>
                  <a:pt x="5293479" y="1833435"/>
                </a:cubicBezTo>
                <a:cubicBezTo>
                  <a:pt x="5287051" y="1825389"/>
                  <a:pt x="5292517" y="1828931"/>
                  <a:pt x="5290593" y="1819923"/>
                </a:cubicBezTo>
                <a:cubicBezTo>
                  <a:pt x="5286088" y="1820885"/>
                  <a:pt x="5280622" y="1817343"/>
                  <a:pt x="5279659" y="1812840"/>
                </a:cubicBezTo>
                <a:cubicBezTo>
                  <a:pt x="5278697" y="1808335"/>
                  <a:pt x="5290593" y="1819923"/>
                  <a:pt x="5283202" y="1807373"/>
                </a:cubicBezTo>
                <a:cubicBezTo>
                  <a:pt x="5264878" y="1787739"/>
                  <a:pt x="5268419" y="1782274"/>
                  <a:pt x="5242706" y="1750090"/>
                </a:cubicBezTo>
                <a:cubicBezTo>
                  <a:pt x="5251713" y="1748165"/>
                  <a:pt x="5251713" y="1748165"/>
                  <a:pt x="5251713" y="1748165"/>
                </a:cubicBezTo>
                <a:cubicBezTo>
                  <a:pt x="5237894" y="1727570"/>
                  <a:pt x="5231465" y="1719524"/>
                  <a:pt x="5235314" y="1737540"/>
                </a:cubicBezTo>
                <a:cubicBezTo>
                  <a:pt x="5223419" y="1725953"/>
                  <a:pt x="5231465" y="1719524"/>
                  <a:pt x="5215066" y="1708898"/>
                </a:cubicBezTo>
                <a:cubicBezTo>
                  <a:pt x="5220532" y="1712441"/>
                  <a:pt x="5219570" y="1707936"/>
                  <a:pt x="5214104" y="1704395"/>
                </a:cubicBezTo>
                <a:cubicBezTo>
                  <a:pt x="5218608" y="1703433"/>
                  <a:pt x="5218608" y="1703433"/>
                  <a:pt x="5218608" y="1703433"/>
                </a:cubicBezTo>
                <a:cubicBezTo>
                  <a:pt x="5224074" y="1706974"/>
                  <a:pt x="5223112" y="1702470"/>
                  <a:pt x="5223112" y="1702470"/>
                </a:cubicBezTo>
                <a:cubicBezTo>
                  <a:pt x="5222150" y="1697966"/>
                  <a:pt x="5222150" y="1697966"/>
                  <a:pt x="5222150" y="1697966"/>
                </a:cubicBezTo>
                <a:cubicBezTo>
                  <a:pt x="5235008" y="1714058"/>
                  <a:pt x="5224729" y="1687995"/>
                  <a:pt x="5212834" y="1676408"/>
                </a:cubicBezTo>
                <a:cubicBezTo>
                  <a:pt x="5217338" y="1675445"/>
                  <a:pt x="5217338" y="1675445"/>
                  <a:pt x="5217338" y="1675445"/>
                </a:cubicBezTo>
                <a:cubicBezTo>
                  <a:pt x="5217338" y="1675445"/>
                  <a:pt x="5217338" y="1675445"/>
                  <a:pt x="5216376" y="1670942"/>
                </a:cubicBezTo>
                <a:cubicBezTo>
                  <a:pt x="5216376" y="1670942"/>
                  <a:pt x="5210910" y="1667400"/>
                  <a:pt x="5210910" y="1667400"/>
                </a:cubicBezTo>
                <a:cubicBezTo>
                  <a:pt x="5197090" y="1646805"/>
                  <a:pt x="5176842" y="1618163"/>
                  <a:pt x="5156595" y="1589521"/>
                </a:cubicBezTo>
                <a:cubicBezTo>
                  <a:pt x="5131842" y="1561842"/>
                  <a:pt x="5107090" y="1534163"/>
                  <a:pt x="5088767" y="1514530"/>
                </a:cubicBezTo>
                <a:cubicBezTo>
                  <a:pt x="5080413" y="1497476"/>
                  <a:pt x="5056623" y="1474300"/>
                  <a:pt x="5031871" y="1446621"/>
                </a:cubicBezTo>
                <a:cubicBezTo>
                  <a:pt x="5012585" y="1422484"/>
                  <a:pt x="4987833" y="1394804"/>
                  <a:pt x="4977555" y="1368743"/>
                </a:cubicBezTo>
                <a:cubicBezTo>
                  <a:pt x="4967585" y="1366163"/>
                  <a:pt x="4955689" y="1354576"/>
                  <a:pt x="4950224" y="1351033"/>
                </a:cubicBezTo>
                <a:cubicBezTo>
                  <a:pt x="4950224" y="1351033"/>
                  <a:pt x="4949261" y="1346529"/>
                  <a:pt x="4949261" y="1346529"/>
                </a:cubicBezTo>
                <a:cubicBezTo>
                  <a:pt x="4943795" y="1342988"/>
                  <a:pt x="4943795" y="1342988"/>
                  <a:pt x="4942833" y="1338484"/>
                </a:cubicBezTo>
                <a:cubicBezTo>
                  <a:pt x="4938328" y="1339446"/>
                  <a:pt x="4938328" y="1339446"/>
                  <a:pt x="4939291" y="1343950"/>
                </a:cubicBezTo>
                <a:cubicBezTo>
                  <a:pt x="4894290" y="1287629"/>
                  <a:pt x="4813913" y="1220029"/>
                  <a:pt x="4736115" y="1142457"/>
                </a:cubicBezTo>
                <a:cubicBezTo>
                  <a:pt x="4736115" y="1142457"/>
                  <a:pt x="4736115" y="1142457"/>
                  <a:pt x="4735152" y="1137953"/>
                </a:cubicBezTo>
                <a:cubicBezTo>
                  <a:pt x="4748664" y="1135066"/>
                  <a:pt x="4747047" y="1149540"/>
                  <a:pt x="4778882" y="1166287"/>
                </a:cubicBezTo>
                <a:cubicBezTo>
                  <a:pt x="4775341" y="1171753"/>
                  <a:pt x="4776303" y="1176257"/>
                  <a:pt x="4782731" y="1184304"/>
                </a:cubicBezTo>
                <a:cubicBezTo>
                  <a:pt x="4788198" y="1187845"/>
                  <a:pt x="4804597" y="1198470"/>
                  <a:pt x="4821959" y="1213600"/>
                </a:cubicBezTo>
                <a:cubicBezTo>
                  <a:pt x="4839320" y="1228729"/>
                  <a:pt x="4856681" y="1243859"/>
                  <a:pt x="4857643" y="1248362"/>
                </a:cubicBezTo>
                <a:cubicBezTo>
                  <a:pt x="4869538" y="1259950"/>
                  <a:pt x="4893328" y="1283126"/>
                  <a:pt x="4916156" y="1301797"/>
                </a:cubicBezTo>
                <a:cubicBezTo>
                  <a:pt x="4934479" y="1321429"/>
                  <a:pt x="4952803" y="1341064"/>
                  <a:pt x="4953765" y="1345567"/>
                </a:cubicBezTo>
                <a:cubicBezTo>
                  <a:pt x="4969202" y="1351689"/>
                  <a:pt x="4990413" y="1384834"/>
                  <a:pt x="5006812" y="1395460"/>
                </a:cubicBezTo>
                <a:cubicBezTo>
                  <a:pt x="5006812" y="1395460"/>
                  <a:pt x="5007774" y="1399963"/>
                  <a:pt x="5007774" y="1399963"/>
                </a:cubicBezTo>
                <a:cubicBezTo>
                  <a:pt x="5008736" y="1404467"/>
                  <a:pt x="5008736" y="1404467"/>
                  <a:pt x="5008736" y="1404467"/>
                </a:cubicBezTo>
                <a:cubicBezTo>
                  <a:pt x="5008736" y="1404467"/>
                  <a:pt x="5013240" y="1403505"/>
                  <a:pt x="5013240" y="1403505"/>
                </a:cubicBezTo>
                <a:cubicBezTo>
                  <a:pt x="5025135" y="1415093"/>
                  <a:pt x="5020631" y="1416055"/>
                  <a:pt x="5027059" y="1424100"/>
                </a:cubicBezTo>
                <a:cubicBezTo>
                  <a:pt x="5027059" y="1424100"/>
                  <a:pt x="5028022" y="1428605"/>
                  <a:pt x="5028022" y="1428605"/>
                </a:cubicBezTo>
                <a:cubicBezTo>
                  <a:pt x="5028022" y="1428605"/>
                  <a:pt x="5033488" y="1432147"/>
                  <a:pt x="5033488" y="1432147"/>
                </a:cubicBezTo>
                <a:cubicBezTo>
                  <a:pt x="5032526" y="1427642"/>
                  <a:pt x="5032526" y="1427642"/>
                  <a:pt x="5032526" y="1427642"/>
                </a:cubicBezTo>
                <a:cubicBezTo>
                  <a:pt x="5050850" y="1447277"/>
                  <a:pt x="5058241" y="1459826"/>
                  <a:pt x="5074640" y="1470451"/>
                </a:cubicBezTo>
                <a:cubicBezTo>
                  <a:pt x="5070135" y="1471414"/>
                  <a:pt x="5070135" y="1471414"/>
                  <a:pt x="5070135" y="1471414"/>
                </a:cubicBezTo>
                <a:lnTo>
                  <a:pt x="5071097" y="1475917"/>
                </a:lnTo>
                <a:cubicBezTo>
                  <a:pt x="5072060" y="1480421"/>
                  <a:pt x="5076564" y="1479459"/>
                  <a:pt x="5076564" y="1479459"/>
                </a:cubicBezTo>
                <a:cubicBezTo>
                  <a:pt x="5076564" y="1479459"/>
                  <a:pt x="5076564" y="1479459"/>
                  <a:pt x="5081068" y="1478497"/>
                </a:cubicBezTo>
                <a:cubicBezTo>
                  <a:pt x="5082031" y="1483001"/>
                  <a:pt x="5082031" y="1483001"/>
                  <a:pt x="5082031" y="1483001"/>
                </a:cubicBezTo>
                <a:cubicBezTo>
                  <a:pt x="5093925" y="1494589"/>
                  <a:pt x="5090383" y="1500055"/>
                  <a:pt x="5096812" y="1508101"/>
                </a:cubicBezTo>
                <a:cubicBezTo>
                  <a:pt x="5101316" y="1507139"/>
                  <a:pt x="5100354" y="1502634"/>
                  <a:pt x="5106783" y="1510680"/>
                </a:cubicBezTo>
                <a:cubicBezTo>
                  <a:pt x="5107745" y="1515184"/>
                  <a:pt x="5112248" y="1514222"/>
                  <a:pt x="5113211" y="1518726"/>
                </a:cubicBezTo>
                <a:cubicBezTo>
                  <a:pt x="5108707" y="1519688"/>
                  <a:pt x="5108707" y="1519688"/>
                  <a:pt x="5109670" y="1524192"/>
                </a:cubicBezTo>
                <a:cubicBezTo>
                  <a:pt x="5109670" y="1524192"/>
                  <a:pt x="5110632" y="1528696"/>
                  <a:pt x="5115135" y="1527734"/>
                </a:cubicBezTo>
                <a:cubicBezTo>
                  <a:pt x="5115135" y="1527734"/>
                  <a:pt x="5116098" y="1532238"/>
                  <a:pt x="5120602" y="1531276"/>
                </a:cubicBezTo>
                <a:cubicBezTo>
                  <a:pt x="5127031" y="1539322"/>
                  <a:pt x="5157249" y="1570543"/>
                  <a:pt x="5151783" y="1567000"/>
                </a:cubicBezTo>
                <a:cubicBezTo>
                  <a:pt x="5159829" y="1560573"/>
                  <a:pt x="5135383" y="1556375"/>
                  <a:pt x="5143430" y="1549947"/>
                </a:cubicBezTo>
                <a:cubicBezTo>
                  <a:pt x="5137963" y="1546406"/>
                  <a:pt x="5132496" y="1542863"/>
                  <a:pt x="5126069" y="1534818"/>
                </a:cubicBezTo>
                <a:cubicBezTo>
                  <a:pt x="5126069" y="1534818"/>
                  <a:pt x="5126069" y="1534818"/>
                  <a:pt x="5125106" y="1530313"/>
                </a:cubicBezTo>
                <a:cubicBezTo>
                  <a:pt x="5125106" y="1530313"/>
                  <a:pt x="5124144" y="1525809"/>
                  <a:pt x="5124144" y="1525809"/>
                </a:cubicBezTo>
                <a:cubicBezTo>
                  <a:pt x="5123182" y="1521306"/>
                  <a:pt x="5117715" y="1517764"/>
                  <a:pt x="5117715" y="1517764"/>
                </a:cubicBezTo>
                <a:cubicBezTo>
                  <a:pt x="5114828" y="1504252"/>
                  <a:pt x="5100354" y="1502634"/>
                  <a:pt x="5087496" y="1486543"/>
                </a:cubicBezTo>
                <a:cubicBezTo>
                  <a:pt x="5092001" y="1485581"/>
                  <a:pt x="5091038" y="1481077"/>
                  <a:pt x="5085572" y="1477535"/>
                </a:cubicBezTo>
                <a:cubicBezTo>
                  <a:pt x="5084609" y="1473030"/>
                  <a:pt x="5084609" y="1473030"/>
                  <a:pt x="5084609" y="1473030"/>
                </a:cubicBezTo>
                <a:cubicBezTo>
                  <a:pt x="5084609" y="1473030"/>
                  <a:pt x="5083647" y="1468527"/>
                  <a:pt x="5082685" y="1464022"/>
                </a:cubicBezTo>
                <a:cubicBezTo>
                  <a:pt x="5078182" y="1464985"/>
                  <a:pt x="5077219" y="1460480"/>
                  <a:pt x="5078182" y="1464985"/>
                </a:cubicBezTo>
                <a:cubicBezTo>
                  <a:pt x="5078182" y="1464985"/>
                  <a:pt x="5073677" y="1465947"/>
                  <a:pt x="5073677" y="1465947"/>
                </a:cubicBezTo>
                <a:cubicBezTo>
                  <a:pt x="5070790" y="1452435"/>
                  <a:pt x="5062744" y="1458864"/>
                  <a:pt x="5056316" y="1450817"/>
                </a:cubicBezTo>
                <a:cubicBezTo>
                  <a:pt x="5048925" y="1438268"/>
                  <a:pt x="5042496" y="1430222"/>
                  <a:pt x="5037030" y="1426680"/>
                </a:cubicBezTo>
                <a:cubicBezTo>
                  <a:pt x="5037030" y="1426680"/>
                  <a:pt x="5036068" y="1422176"/>
                  <a:pt x="5036068" y="1422176"/>
                </a:cubicBezTo>
                <a:cubicBezTo>
                  <a:pt x="5036068" y="1422176"/>
                  <a:pt x="5036068" y="1422176"/>
                  <a:pt x="5035106" y="1417673"/>
                </a:cubicBezTo>
                <a:cubicBezTo>
                  <a:pt x="5024173" y="1410588"/>
                  <a:pt x="5024173" y="1410588"/>
                  <a:pt x="5017744" y="1402543"/>
                </a:cubicBezTo>
                <a:cubicBezTo>
                  <a:pt x="5018706" y="1407047"/>
                  <a:pt x="5018706" y="1407047"/>
                  <a:pt x="5023210" y="1406085"/>
                </a:cubicBezTo>
                <a:cubicBezTo>
                  <a:pt x="5023210" y="1406085"/>
                  <a:pt x="5023210" y="1406085"/>
                  <a:pt x="5022248" y="1401581"/>
                </a:cubicBezTo>
                <a:cubicBezTo>
                  <a:pt x="5022248" y="1401581"/>
                  <a:pt x="5016781" y="1398039"/>
                  <a:pt x="5016781" y="1398039"/>
                </a:cubicBezTo>
                <a:cubicBezTo>
                  <a:pt x="5011316" y="1394497"/>
                  <a:pt x="5011316" y="1394497"/>
                  <a:pt x="5011316" y="1394497"/>
                </a:cubicBezTo>
                <a:cubicBezTo>
                  <a:pt x="5010354" y="1389993"/>
                  <a:pt x="5010354" y="1389993"/>
                  <a:pt x="5003925" y="1381948"/>
                </a:cubicBezTo>
                <a:cubicBezTo>
                  <a:pt x="5004887" y="1386451"/>
                  <a:pt x="4999420" y="1382910"/>
                  <a:pt x="4992992" y="1374863"/>
                </a:cubicBezTo>
                <a:cubicBezTo>
                  <a:pt x="4997496" y="1373901"/>
                  <a:pt x="4998458" y="1378406"/>
                  <a:pt x="5002962" y="1377443"/>
                </a:cubicBezTo>
                <a:cubicBezTo>
                  <a:pt x="4991068" y="1365856"/>
                  <a:pt x="4992992" y="1374863"/>
                  <a:pt x="4986564" y="1366818"/>
                </a:cubicBezTo>
                <a:cubicBezTo>
                  <a:pt x="4979172" y="1354268"/>
                  <a:pt x="4985601" y="1362314"/>
                  <a:pt x="4968240" y="1347184"/>
                </a:cubicBezTo>
                <a:cubicBezTo>
                  <a:pt x="4971781" y="1341718"/>
                  <a:pt x="4977248" y="1345260"/>
                  <a:pt x="4981752" y="1344297"/>
                </a:cubicBezTo>
                <a:cubicBezTo>
                  <a:pt x="4970819" y="1337214"/>
                  <a:pt x="4965353" y="1333672"/>
                  <a:pt x="4959887" y="1330131"/>
                </a:cubicBezTo>
                <a:cubicBezTo>
                  <a:pt x="4964391" y="1329169"/>
                  <a:pt x="4964391" y="1329169"/>
                  <a:pt x="4964391" y="1329169"/>
                </a:cubicBezTo>
                <a:cubicBezTo>
                  <a:pt x="4964391" y="1329169"/>
                  <a:pt x="4964391" y="1329169"/>
                  <a:pt x="4963429" y="1324664"/>
                </a:cubicBezTo>
                <a:cubicBezTo>
                  <a:pt x="4963429" y="1324664"/>
                  <a:pt x="4958925" y="1325627"/>
                  <a:pt x="4957962" y="1321122"/>
                </a:cubicBezTo>
                <a:cubicBezTo>
                  <a:pt x="4952496" y="1317580"/>
                  <a:pt x="4946067" y="1309535"/>
                  <a:pt x="4941563" y="1310497"/>
                </a:cubicBezTo>
                <a:cubicBezTo>
                  <a:pt x="4941563" y="1310497"/>
                  <a:pt x="4936097" y="1306955"/>
                  <a:pt x="4935134" y="1302452"/>
                </a:cubicBezTo>
                <a:cubicBezTo>
                  <a:pt x="4935134" y="1302452"/>
                  <a:pt x="4935134" y="1302452"/>
                  <a:pt x="4929668" y="1298910"/>
                </a:cubicBezTo>
                <a:cubicBezTo>
                  <a:pt x="4929668" y="1298910"/>
                  <a:pt x="4929668" y="1298910"/>
                  <a:pt x="4930630" y="1303414"/>
                </a:cubicBezTo>
                <a:cubicBezTo>
                  <a:pt x="4930630" y="1303414"/>
                  <a:pt x="4930630" y="1303414"/>
                  <a:pt x="4931592" y="1307917"/>
                </a:cubicBezTo>
                <a:cubicBezTo>
                  <a:pt x="4915193" y="1297292"/>
                  <a:pt x="4907802" y="1284743"/>
                  <a:pt x="4901375" y="1276697"/>
                </a:cubicBezTo>
                <a:cubicBezTo>
                  <a:pt x="4905878" y="1275735"/>
                  <a:pt x="4911345" y="1279277"/>
                  <a:pt x="4915849" y="1278314"/>
                </a:cubicBezTo>
                <a:cubicBezTo>
                  <a:pt x="4897525" y="1258680"/>
                  <a:pt x="4879201" y="1239048"/>
                  <a:pt x="4883050" y="1257063"/>
                </a:cubicBezTo>
                <a:cubicBezTo>
                  <a:pt x="4869231" y="1236468"/>
                  <a:pt x="4869231" y="1236468"/>
                  <a:pt x="4852832" y="1225842"/>
                </a:cubicBezTo>
                <a:cubicBezTo>
                  <a:pt x="4852832" y="1225842"/>
                  <a:pt x="4857337" y="1224880"/>
                  <a:pt x="4858299" y="1229384"/>
                </a:cubicBezTo>
                <a:cubicBezTo>
                  <a:pt x="4858299" y="1229384"/>
                  <a:pt x="4862802" y="1228422"/>
                  <a:pt x="4862802" y="1228422"/>
                </a:cubicBezTo>
                <a:cubicBezTo>
                  <a:pt x="4868269" y="1231963"/>
                  <a:pt x="4867307" y="1227460"/>
                  <a:pt x="4867307" y="1227460"/>
                </a:cubicBezTo>
                <a:cubicBezTo>
                  <a:pt x="4866344" y="1222956"/>
                  <a:pt x="4866344" y="1222956"/>
                  <a:pt x="4860878" y="1219413"/>
                </a:cubicBezTo>
                <a:cubicBezTo>
                  <a:pt x="4865382" y="1218451"/>
                  <a:pt x="4865382" y="1218451"/>
                  <a:pt x="4865382" y="1218451"/>
                </a:cubicBezTo>
                <a:cubicBezTo>
                  <a:pt x="4866344" y="1222956"/>
                  <a:pt x="4870849" y="1221993"/>
                  <a:pt x="4870849" y="1221993"/>
                </a:cubicBezTo>
                <a:cubicBezTo>
                  <a:pt x="4871811" y="1226498"/>
                  <a:pt x="4871811" y="1226498"/>
                  <a:pt x="4871811" y="1226498"/>
                </a:cubicBezTo>
                <a:cubicBezTo>
                  <a:pt x="4871811" y="1226498"/>
                  <a:pt x="4877276" y="1230039"/>
                  <a:pt x="4877276" y="1230039"/>
                </a:cubicBezTo>
                <a:cubicBezTo>
                  <a:pt x="4877276" y="1230039"/>
                  <a:pt x="4882743" y="1233581"/>
                  <a:pt x="4882743" y="1233581"/>
                </a:cubicBezTo>
                <a:cubicBezTo>
                  <a:pt x="4924857" y="1276390"/>
                  <a:pt x="4961504" y="1315656"/>
                  <a:pt x="5003618" y="1358465"/>
                </a:cubicBezTo>
                <a:cubicBezTo>
                  <a:pt x="5004580" y="1362969"/>
                  <a:pt x="5004580" y="1362969"/>
                  <a:pt x="5004580" y="1362969"/>
                </a:cubicBezTo>
                <a:cubicBezTo>
                  <a:pt x="5005542" y="1367472"/>
                  <a:pt x="5010045" y="1366510"/>
                  <a:pt x="5010045" y="1366510"/>
                </a:cubicBezTo>
                <a:cubicBezTo>
                  <a:pt x="5026446" y="1377136"/>
                  <a:pt x="5021941" y="1378098"/>
                  <a:pt x="5033836" y="1389686"/>
                </a:cubicBezTo>
                <a:cubicBezTo>
                  <a:pt x="5034798" y="1394190"/>
                  <a:pt x="5035760" y="1398694"/>
                  <a:pt x="5041227" y="1402236"/>
                </a:cubicBezTo>
                <a:cubicBezTo>
                  <a:pt x="5042189" y="1406739"/>
                  <a:pt x="5046693" y="1405777"/>
                  <a:pt x="5046693" y="1405777"/>
                </a:cubicBezTo>
                <a:cubicBezTo>
                  <a:pt x="5058588" y="1417364"/>
                  <a:pt x="5065979" y="1429915"/>
                  <a:pt x="5075949" y="1432494"/>
                </a:cubicBezTo>
                <a:cubicBezTo>
                  <a:pt x="5075949" y="1432494"/>
                  <a:pt x="5081416" y="1436036"/>
                  <a:pt x="5081416" y="1436036"/>
                </a:cubicBezTo>
                <a:cubicBezTo>
                  <a:pt x="5082378" y="1440541"/>
                  <a:pt x="5083340" y="1445044"/>
                  <a:pt x="5084302" y="1449548"/>
                </a:cubicBezTo>
                <a:cubicBezTo>
                  <a:pt x="5088807" y="1448586"/>
                  <a:pt x="5102626" y="1469181"/>
                  <a:pt x="5113559" y="1476265"/>
                </a:cubicBezTo>
                <a:cubicBezTo>
                  <a:pt x="5113559" y="1476265"/>
                  <a:pt x="5114521" y="1480769"/>
                  <a:pt x="5119025" y="1479807"/>
                </a:cubicBezTo>
                <a:cubicBezTo>
                  <a:pt x="5119987" y="1484311"/>
                  <a:pt x="5119987" y="1484311"/>
                  <a:pt x="5119987" y="1484311"/>
                </a:cubicBezTo>
                <a:cubicBezTo>
                  <a:pt x="5146664" y="1520998"/>
                  <a:pt x="5174303" y="1562189"/>
                  <a:pt x="5205484" y="1597915"/>
                </a:cubicBezTo>
                <a:cubicBezTo>
                  <a:pt x="5206446" y="1602418"/>
                  <a:pt x="5211913" y="1605960"/>
                  <a:pt x="5217379" y="1609503"/>
                </a:cubicBezTo>
                <a:cubicBezTo>
                  <a:pt x="5218341" y="1614006"/>
                  <a:pt x="5219303" y="1618511"/>
                  <a:pt x="5220266" y="1623015"/>
                </a:cubicBezTo>
                <a:cubicBezTo>
                  <a:pt x="5219303" y="1618511"/>
                  <a:pt x="5224770" y="1622052"/>
                  <a:pt x="5229274" y="1621090"/>
                </a:cubicBezTo>
                <a:cubicBezTo>
                  <a:pt x="5230236" y="1625593"/>
                  <a:pt x="5235702" y="1629136"/>
                  <a:pt x="5235702" y="1629136"/>
                </a:cubicBezTo>
                <a:cubicBezTo>
                  <a:pt x="5249522" y="1649732"/>
                  <a:pt x="5258838" y="1671289"/>
                  <a:pt x="5271695" y="1687381"/>
                </a:cubicBezTo>
                <a:cubicBezTo>
                  <a:pt x="5271695" y="1687381"/>
                  <a:pt x="5272657" y="1691885"/>
                  <a:pt x="5272657" y="1691885"/>
                </a:cubicBezTo>
                <a:cubicBezTo>
                  <a:pt x="5273619" y="1696389"/>
                  <a:pt x="5273619" y="1696389"/>
                  <a:pt x="5274581" y="1700893"/>
                </a:cubicBezTo>
                <a:cubicBezTo>
                  <a:pt x="5279086" y="1699931"/>
                  <a:pt x="5279086" y="1699931"/>
                  <a:pt x="5279086" y="1699931"/>
                </a:cubicBezTo>
                <a:cubicBezTo>
                  <a:pt x="5298371" y="1724068"/>
                  <a:pt x="5316695" y="1743702"/>
                  <a:pt x="5325048" y="1760755"/>
                </a:cubicBezTo>
                <a:cubicBezTo>
                  <a:pt x="5341447" y="1771380"/>
                  <a:pt x="5359115" y="1809993"/>
                  <a:pt x="5380326" y="1843138"/>
                </a:cubicBezTo>
                <a:cubicBezTo>
                  <a:pt x="5391259" y="1850222"/>
                  <a:pt x="5402499" y="1880788"/>
                  <a:pt x="5408928" y="1888834"/>
                </a:cubicBezTo>
                <a:cubicBezTo>
                  <a:pt x="5408928" y="1888834"/>
                  <a:pt x="5409890" y="1893338"/>
                  <a:pt x="5409890" y="1893338"/>
                </a:cubicBezTo>
                <a:cubicBezTo>
                  <a:pt x="5409890" y="1893338"/>
                  <a:pt x="5410852" y="1897842"/>
                  <a:pt x="5410852" y="1897842"/>
                </a:cubicBezTo>
                <a:cubicBezTo>
                  <a:pt x="5411815" y="1902346"/>
                  <a:pt x="5411815" y="1902346"/>
                  <a:pt x="5411815" y="1902346"/>
                </a:cubicBezTo>
                <a:cubicBezTo>
                  <a:pt x="5417280" y="1905888"/>
                  <a:pt x="5417280" y="1905888"/>
                  <a:pt x="5416318" y="1901384"/>
                </a:cubicBezTo>
                <a:cubicBezTo>
                  <a:pt x="5423709" y="1913934"/>
                  <a:pt x="5421785" y="1904926"/>
                  <a:pt x="5426289" y="1903964"/>
                </a:cubicBezTo>
                <a:cubicBezTo>
                  <a:pt x="5424671" y="1918438"/>
                  <a:pt x="5438184" y="1915551"/>
                  <a:pt x="5442032" y="1933567"/>
                </a:cubicBezTo>
                <a:cubicBezTo>
                  <a:pt x="5445575" y="1928101"/>
                  <a:pt x="5448461" y="1941613"/>
                  <a:pt x="5452966" y="1940651"/>
                </a:cubicBezTo>
                <a:cubicBezTo>
                  <a:pt x="5440108" y="1924559"/>
                  <a:pt x="5428868" y="1893993"/>
                  <a:pt x="5418898" y="1891414"/>
                </a:cubicBezTo>
                <a:cubicBezTo>
                  <a:pt x="5418898" y="1891414"/>
                  <a:pt x="5417936" y="1886909"/>
                  <a:pt x="5416973" y="1882405"/>
                </a:cubicBezTo>
                <a:cubicBezTo>
                  <a:pt x="5416973" y="1882405"/>
                  <a:pt x="5416011" y="1877901"/>
                  <a:pt x="5411507" y="1878863"/>
                </a:cubicBezTo>
                <a:cubicBezTo>
                  <a:pt x="5405733" y="1851839"/>
                  <a:pt x="5387410" y="1832206"/>
                  <a:pt x="5373590" y="1811610"/>
                </a:cubicBezTo>
                <a:cubicBezTo>
                  <a:pt x="5338560" y="1757869"/>
                  <a:pt x="5308034" y="1703165"/>
                  <a:pt x="5274930" y="1658432"/>
                </a:cubicBezTo>
                <a:cubicBezTo>
                  <a:pt x="5248253" y="1621744"/>
                  <a:pt x="5216765" y="1562538"/>
                  <a:pt x="5173689" y="1515224"/>
                </a:cubicBezTo>
                <a:cubicBezTo>
                  <a:pt x="5167260" y="1507179"/>
                  <a:pt x="5157290" y="1504599"/>
                  <a:pt x="5155366" y="1495591"/>
                </a:cubicBezTo>
                <a:cubicBezTo>
                  <a:pt x="5124184" y="1459866"/>
                  <a:pt x="5102012" y="1422217"/>
                  <a:pt x="5077260" y="1394538"/>
                </a:cubicBezTo>
                <a:cubicBezTo>
                  <a:pt x="5054432" y="1375866"/>
                  <a:pt x="5066326" y="1387454"/>
                  <a:pt x="5047041" y="1363316"/>
                </a:cubicBezTo>
                <a:cubicBezTo>
                  <a:pt x="5026793" y="1334675"/>
                  <a:pt x="5003003" y="1311500"/>
                  <a:pt x="4981137" y="1297332"/>
                </a:cubicBezTo>
                <a:cubicBezTo>
                  <a:pt x="4954460" y="1260645"/>
                  <a:pt x="4897873" y="1216220"/>
                  <a:pt x="4867654" y="1184998"/>
                </a:cubicBezTo>
                <a:cubicBezTo>
                  <a:pt x="4855759" y="1173411"/>
                  <a:pt x="4852217" y="1178877"/>
                  <a:pt x="4840323" y="1167290"/>
                </a:cubicBezTo>
                <a:cubicBezTo>
                  <a:pt x="4848368" y="1160861"/>
                  <a:pt x="4825540" y="1142190"/>
                  <a:pt x="4809142" y="1131565"/>
                </a:cubicBezTo>
                <a:cubicBezTo>
                  <a:pt x="4809142" y="1131565"/>
                  <a:pt x="4804638" y="1132527"/>
                  <a:pt x="4799171" y="1128985"/>
                </a:cubicBezTo>
                <a:cubicBezTo>
                  <a:pt x="4782773" y="1118360"/>
                  <a:pt x="4767028" y="1088756"/>
                  <a:pt x="4740659" y="1075551"/>
                </a:cubicBezTo>
                <a:cubicBezTo>
                  <a:pt x="4735193" y="1072010"/>
                  <a:pt x="4731650" y="1077476"/>
                  <a:pt x="4720718" y="1070392"/>
                </a:cubicBezTo>
                <a:cubicBezTo>
                  <a:pt x="4720718" y="1070392"/>
                  <a:pt x="4717831" y="1056880"/>
                  <a:pt x="4707860" y="1054300"/>
                </a:cubicBezTo>
                <a:cubicBezTo>
                  <a:pt x="4661243" y="1012454"/>
                  <a:pt x="4591143" y="970915"/>
                  <a:pt x="4541946" y="939039"/>
                </a:cubicBezTo>
                <a:cubicBezTo>
                  <a:pt x="4520081" y="924872"/>
                  <a:pt x="4497253" y="906201"/>
                  <a:pt x="4469921" y="888492"/>
                </a:cubicBezTo>
                <a:cubicBezTo>
                  <a:pt x="4458989" y="881409"/>
                  <a:pt x="4439048" y="876249"/>
                  <a:pt x="4428114" y="869166"/>
                </a:cubicBezTo>
                <a:cubicBezTo>
                  <a:pt x="4428114" y="869166"/>
                  <a:pt x="4416220" y="857578"/>
                  <a:pt x="4416220" y="857578"/>
                </a:cubicBezTo>
                <a:cubicBezTo>
                  <a:pt x="4405287" y="850495"/>
                  <a:pt x="4400783" y="851458"/>
                  <a:pt x="4395317" y="847916"/>
                </a:cubicBezTo>
                <a:cubicBezTo>
                  <a:pt x="4394354" y="843411"/>
                  <a:pt x="4394354" y="843411"/>
                  <a:pt x="4394354" y="843411"/>
                </a:cubicBezTo>
                <a:cubicBezTo>
                  <a:pt x="4407866" y="840525"/>
                  <a:pt x="4417182" y="862083"/>
                  <a:pt x="4419762" y="852112"/>
                </a:cubicBezTo>
                <a:cubicBezTo>
                  <a:pt x="4419762" y="852112"/>
                  <a:pt x="4419762" y="852112"/>
                  <a:pt x="4420724" y="856616"/>
                </a:cubicBezTo>
                <a:cubicBezTo>
                  <a:pt x="4430694" y="859196"/>
                  <a:pt x="4430694" y="859196"/>
                  <a:pt x="4430694" y="859196"/>
                </a:cubicBezTo>
                <a:cubicBezTo>
                  <a:pt x="4430694" y="859196"/>
                  <a:pt x="4435199" y="858234"/>
                  <a:pt x="4435199" y="858234"/>
                </a:cubicBezTo>
                <a:cubicBezTo>
                  <a:pt x="4435199" y="858234"/>
                  <a:pt x="4436161" y="862737"/>
                  <a:pt x="4440664" y="861775"/>
                </a:cubicBezTo>
                <a:cubicBezTo>
                  <a:pt x="4440664" y="861775"/>
                  <a:pt x="4445168" y="860813"/>
                  <a:pt x="4445168" y="860813"/>
                </a:cubicBezTo>
                <a:cubicBezTo>
                  <a:pt x="4461567" y="871438"/>
                  <a:pt x="4460605" y="866935"/>
                  <a:pt x="4477005" y="877560"/>
                </a:cubicBezTo>
                <a:cubicBezTo>
                  <a:pt x="4477005" y="877560"/>
                  <a:pt x="4482471" y="881101"/>
                  <a:pt x="4482471" y="881101"/>
                </a:cubicBezTo>
                <a:cubicBezTo>
                  <a:pt x="4482471" y="881101"/>
                  <a:pt x="4482471" y="881101"/>
                  <a:pt x="4486975" y="880139"/>
                </a:cubicBezTo>
                <a:cubicBezTo>
                  <a:pt x="4486975" y="880139"/>
                  <a:pt x="4487937" y="884643"/>
                  <a:pt x="4487937" y="884643"/>
                </a:cubicBezTo>
                <a:cubicBezTo>
                  <a:pt x="4494366" y="892688"/>
                  <a:pt x="4468959" y="883988"/>
                  <a:pt x="4484395" y="890110"/>
                </a:cubicBezTo>
                <a:cubicBezTo>
                  <a:pt x="4489862" y="893651"/>
                  <a:pt x="4493404" y="888185"/>
                  <a:pt x="4507878" y="889801"/>
                </a:cubicBezTo>
                <a:cubicBezTo>
                  <a:pt x="4515269" y="902352"/>
                  <a:pt x="4524277" y="900428"/>
                  <a:pt x="4547105" y="919098"/>
                </a:cubicBezTo>
                <a:cubicBezTo>
                  <a:pt x="4542600" y="920061"/>
                  <a:pt x="4542600" y="920061"/>
                  <a:pt x="4542600" y="920061"/>
                </a:cubicBezTo>
                <a:cubicBezTo>
                  <a:pt x="4548067" y="923603"/>
                  <a:pt x="4548067" y="923603"/>
                  <a:pt x="4548067" y="923603"/>
                </a:cubicBezTo>
                <a:cubicBezTo>
                  <a:pt x="4549992" y="932610"/>
                  <a:pt x="4538097" y="921023"/>
                  <a:pt x="4533593" y="921985"/>
                </a:cubicBezTo>
                <a:cubicBezTo>
                  <a:pt x="4545487" y="933573"/>
                  <a:pt x="4549992" y="932610"/>
                  <a:pt x="4558999" y="930686"/>
                </a:cubicBezTo>
                <a:cubicBezTo>
                  <a:pt x="4559962" y="935190"/>
                  <a:pt x="4559962" y="935190"/>
                  <a:pt x="4565428" y="938732"/>
                </a:cubicBezTo>
                <a:cubicBezTo>
                  <a:pt x="4566391" y="943236"/>
                  <a:pt x="4570895" y="942274"/>
                  <a:pt x="4570895" y="942274"/>
                </a:cubicBezTo>
                <a:cubicBezTo>
                  <a:pt x="4574437" y="936808"/>
                  <a:pt x="4574437" y="936808"/>
                  <a:pt x="4574437" y="936808"/>
                </a:cubicBezTo>
                <a:cubicBezTo>
                  <a:pt x="4582789" y="953861"/>
                  <a:pt x="4588911" y="938424"/>
                  <a:pt x="4607235" y="958058"/>
                </a:cubicBezTo>
                <a:cubicBezTo>
                  <a:pt x="4612701" y="961599"/>
                  <a:pt x="4612701" y="961599"/>
                  <a:pt x="4612701" y="961599"/>
                </a:cubicBezTo>
                <a:cubicBezTo>
                  <a:pt x="4612701" y="961599"/>
                  <a:pt x="4617205" y="960637"/>
                  <a:pt x="4617205" y="960637"/>
                </a:cubicBezTo>
                <a:cubicBezTo>
                  <a:pt x="4656431" y="989934"/>
                  <a:pt x="4689230" y="1011184"/>
                  <a:pt x="4721066" y="1027932"/>
                </a:cubicBezTo>
                <a:cubicBezTo>
                  <a:pt x="4716561" y="1028894"/>
                  <a:pt x="4720410" y="1046910"/>
                  <a:pt x="4728457" y="1040481"/>
                </a:cubicBezTo>
                <a:cubicBezTo>
                  <a:pt x="4722028" y="1032435"/>
                  <a:pt x="4731999" y="1035015"/>
                  <a:pt x="4738427" y="1043060"/>
                </a:cubicBezTo>
                <a:cubicBezTo>
                  <a:pt x="4755788" y="1058190"/>
                  <a:pt x="4788586" y="1079440"/>
                  <a:pt x="4817842" y="1106158"/>
                </a:cubicBezTo>
                <a:cubicBezTo>
                  <a:pt x="4846136" y="1128370"/>
                  <a:pt x="4875393" y="1155087"/>
                  <a:pt x="4898221" y="1173759"/>
                </a:cubicBezTo>
                <a:cubicBezTo>
                  <a:pt x="4892754" y="1170217"/>
                  <a:pt x="4901108" y="1187271"/>
                  <a:pt x="4905611" y="1186309"/>
                </a:cubicBezTo>
                <a:cubicBezTo>
                  <a:pt x="4899183" y="1178262"/>
                  <a:pt x="4903687" y="1177300"/>
                  <a:pt x="4909153" y="1180842"/>
                </a:cubicBezTo>
                <a:cubicBezTo>
                  <a:pt x="4911078" y="1189850"/>
                  <a:pt x="4933906" y="1208521"/>
                  <a:pt x="4951267" y="1223651"/>
                </a:cubicBezTo>
                <a:cubicBezTo>
                  <a:pt x="4968628" y="1238780"/>
                  <a:pt x="4985027" y="1249405"/>
                  <a:pt x="4980523" y="1250367"/>
                </a:cubicBezTo>
                <a:cubicBezTo>
                  <a:pt x="5002389" y="1264535"/>
                  <a:pt x="5015246" y="1280627"/>
                  <a:pt x="5028102" y="1296718"/>
                </a:cubicBezTo>
                <a:cubicBezTo>
                  <a:pt x="5046427" y="1316351"/>
                  <a:pt x="5060246" y="1336947"/>
                  <a:pt x="5088540" y="1359160"/>
                </a:cubicBezTo>
                <a:cubicBezTo>
                  <a:pt x="5088540" y="1359160"/>
                  <a:pt x="5089502" y="1363664"/>
                  <a:pt x="5090465" y="1368168"/>
                </a:cubicBezTo>
                <a:cubicBezTo>
                  <a:pt x="5109443" y="1368823"/>
                  <a:pt x="5135465" y="1424489"/>
                  <a:pt x="5152826" y="1439619"/>
                </a:cubicBezTo>
                <a:cubicBezTo>
                  <a:pt x="5158293" y="1443159"/>
                  <a:pt x="5157331" y="1438656"/>
                  <a:pt x="5163758" y="1446702"/>
                </a:cubicBezTo>
                <a:cubicBezTo>
                  <a:pt x="5175654" y="1458289"/>
                  <a:pt x="5178541" y="1471801"/>
                  <a:pt x="5190435" y="1483389"/>
                </a:cubicBezTo>
                <a:cubicBezTo>
                  <a:pt x="5196864" y="1491435"/>
                  <a:pt x="5202331" y="1494976"/>
                  <a:pt x="5213263" y="1502060"/>
                </a:cubicBezTo>
                <a:cubicBezTo>
                  <a:pt x="5232549" y="1526198"/>
                  <a:pt x="5250218" y="1564809"/>
                  <a:pt x="5270466" y="1593451"/>
                </a:cubicBezTo>
                <a:cubicBezTo>
                  <a:pt x="5296180" y="1625635"/>
                  <a:pt x="5325744" y="1675834"/>
                  <a:pt x="5352421" y="1712521"/>
                </a:cubicBezTo>
                <a:cubicBezTo>
                  <a:pt x="5359811" y="1725071"/>
                  <a:pt x="5371706" y="1736658"/>
                  <a:pt x="5378135" y="1744704"/>
                </a:cubicBezTo>
                <a:cubicBezTo>
                  <a:pt x="5378135" y="1744704"/>
                  <a:pt x="5372669" y="1741162"/>
                  <a:pt x="5372669" y="1741162"/>
                </a:cubicBezTo>
                <a:cubicBezTo>
                  <a:pt x="5381022" y="1758217"/>
                  <a:pt x="5393879" y="1774309"/>
                  <a:pt x="5401270" y="1786858"/>
                </a:cubicBezTo>
                <a:cubicBezTo>
                  <a:pt x="5402232" y="1791362"/>
                  <a:pt x="5404157" y="1800370"/>
                  <a:pt x="5404157" y="1800370"/>
                </a:cubicBezTo>
                <a:cubicBezTo>
                  <a:pt x="5427292" y="1842524"/>
                  <a:pt x="5457818" y="1897228"/>
                  <a:pt x="5479989" y="1934877"/>
                </a:cubicBezTo>
                <a:cubicBezTo>
                  <a:pt x="5479989" y="1934877"/>
                  <a:pt x="5479989" y="1934877"/>
                  <a:pt x="5475486" y="1935839"/>
                </a:cubicBezTo>
                <a:cubicBezTo>
                  <a:pt x="5475486" y="1935839"/>
                  <a:pt x="5476448" y="1940343"/>
                  <a:pt x="5476448" y="1940343"/>
                </a:cubicBezTo>
                <a:cubicBezTo>
                  <a:pt x="5476448" y="1940343"/>
                  <a:pt x="5481913" y="1943885"/>
                  <a:pt x="5481913" y="1943885"/>
                </a:cubicBezTo>
                <a:cubicBezTo>
                  <a:pt x="5489305" y="1956435"/>
                  <a:pt x="5504394" y="2005017"/>
                  <a:pt x="5506012" y="1990543"/>
                </a:cubicBezTo>
                <a:cubicBezTo>
                  <a:pt x="5506974" y="1995046"/>
                  <a:pt x="5506974" y="1995046"/>
                  <a:pt x="5506974" y="1995046"/>
                </a:cubicBezTo>
                <a:cubicBezTo>
                  <a:pt x="5507936" y="1999551"/>
                  <a:pt x="5507936" y="1999551"/>
                  <a:pt x="5507936" y="1999551"/>
                </a:cubicBezTo>
                <a:cubicBezTo>
                  <a:pt x="5512440" y="1998588"/>
                  <a:pt x="5512440" y="1998588"/>
                  <a:pt x="5512440" y="1998588"/>
                </a:cubicBezTo>
                <a:cubicBezTo>
                  <a:pt x="5511478" y="1994084"/>
                  <a:pt x="5511478" y="1994084"/>
                  <a:pt x="5511478" y="1994084"/>
                </a:cubicBezTo>
                <a:cubicBezTo>
                  <a:pt x="5519524" y="1987656"/>
                  <a:pt x="5518869" y="2006635"/>
                  <a:pt x="5519831" y="2011138"/>
                </a:cubicBezTo>
                <a:cubicBezTo>
                  <a:pt x="5522410" y="2001168"/>
                  <a:pt x="5537192" y="2026268"/>
                  <a:pt x="5528839" y="2009213"/>
                </a:cubicBezTo>
                <a:cubicBezTo>
                  <a:pt x="5524335" y="2010176"/>
                  <a:pt x="5521448" y="1996664"/>
                  <a:pt x="5521448" y="1996664"/>
                </a:cubicBezTo>
                <a:cubicBezTo>
                  <a:pt x="5527877" y="2004710"/>
                  <a:pt x="5526915" y="2000206"/>
                  <a:pt x="5525952" y="1995701"/>
                </a:cubicBezTo>
                <a:cubicBezTo>
                  <a:pt x="5515982" y="1993122"/>
                  <a:pt x="5512133" y="1975106"/>
                  <a:pt x="5500238" y="1963519"/>
                </a:cubicBezTo>
                <a:cubicBezTo>
                  <a:pt x="5500238" y="1963519"/>
                  <a:pt x="5499276" y="1959014"/>
                  <a:pt x="5498313" y="1954510"/>
                </a:cubicBezTo>
                <a:cubicBezTo>
                  <a:pt x="5498313" y="1954510"/>
                  <a:pt x="5497351" y="1950007"/>
                  <a:pt x="5497351" y="1950007"/>
                </a:cubicBezTo>
                <a:cubicBezTo>
                  <a:pt x="5496389" y="1945502"/>
                  <a:pt x="5496389" y="1945502"/>
                  <a:pt x="5496389" y="1945502"/>
                </a:cubicBezTo>
                <a:cubicBezTo>
                  <a:pt x="5496389" y="1945502"/>
                  <a:pt x="5491884" y="1946465"/>
                  <a:pt x="5491884" y="1946465"/>
                </a:cubicBezTo>
                <a:cubicBezTo>
                  <a:pt x="5490922" y="1941960"/>
                  <a:pt x="5490922" y="1941960"/>
                  <a:pt x="5489960" y="1937456"/>
                </a:cubicBezTo>
                <a:cubicBezTo>
                  <a:pt x="5493502" y="1931990"/>
                  <a:pt x="5495426" y="1940998"/>
                  <a:pt x="5499931" y="1940036"/>
                </a:cubicBezTo>
                <a:cubicBezTo>
                  <a:pt x="5498006" y="1931028"/>
                  <a:pt x="5493502" y="1931990"/>
                  <a:pt x="5492540" y="1927486"/>
                </a:cubicBezTo>
                <a:cubicBezTo>
                  <a:pt x="5492540" y="1927486"/>
                  <a:pt x="5492540" y="1927486"/>
                  <a:pt x="5491577" y="1922981"/>
                </a:cubicBezTo>
                <a:cubicBezTo>
                  <a:pt x="5491577" y="1922981"/>
                  <a:pt x="5490615" y="1918478"/>
                  <a:pt x="5490615" y="1918478"/>
                </a:cubicBezTo>
                <a:cubicBezTo>
                  <a:pt x="5489653" y="1913974"/>
                  <a:pt x="5489653" y="1913974"/>
                  <a:pt x="5489653" y="1913974"/>
                </a:cubicBezTo>
                <a:cubicBezTo>
                  <a:pt x="5481299" y="1896920"/>
                  <a:pt x="5481299" y="1896920"/>
                  <a:pt x="5481299" y="1896920"/>
                </a:cubicBezTo>
                <a:cubicBezTo>
                  <a:pt x="5475833" y="1893379"/>
                  <a:pt x="5475833" y="1893379"/>
                  <a:pt x="5475833" y="1893379"/>
                </a:cubicBezTo>
                <a:cubicBezTo>
                  <a:pt x="5479375" y="1887912"/>
                  <a:pt x="5474871" y="1888874"/>
                  <a:pt x="5474871" y="1888874"/>
                </a:cubicBezTo>
                <a:lnTo>
                  <a:pt x="5475833" y="1893379"/>
                </a:lnTo>
                <a:cubicBezTo>
                  <a:pt x="5461051" y="1868278"/>
                  <a:pt x="5462976" y="1877287"/>
                  <a:pt x="5452699" y="1851225"/>
                </a:cubicBezTo>
                <a:cubicBezTo>
                  <a:pt x="5451737" y="1846720"/>
                  <a:pt x="5451737" y="1846720"/>
                  <a:pt x="5450774" y="1842216"/>
                </a:cubicBezTo>
                <a:cubicBezTo>
                  <a:pt x="5445308" y="1838675"/>
                  <a:pt x="5445308" y="1838675"/>
                  <a:pt x="5446270" y="1843178"/>
                </a:cubicBezTo>
                <a:cubicBezTo>
                  <a:pt x="5443383" y="1829666"/>
                  <a:pt x="5434068" y="1808109"/>
                  <a:pt x="5424098" y="1805529"/>
                </a:cubicBezTo>
                <a:cubicBezTo>
                  <a:pt x="5430526" y="1813575"/>
                  <a:pt x="5426022" y="1814538"/>
                  <a:pt x="5419593" y="1806491"/>
                </a:cubicBezTo>
                <a:lnTo>
                  <a:pt x="5418631" y="1801987"/>
                </a:lnTo>
                <a:cubicBezTo>
                  <a:pt x="5423135" y="1801025"/>
                  <a:pt x="5423135" y="1801025"/>
                  <a:pt x="5423135" y="1801025"/>
                </a:cubicBezTo>
                <a:cubicBezTo>
                  <a:pt x="5423135" y="1801025"/>
                  <a:pt x="5423135" y="1801025"/>
                  <a:pt x="5422173" y="1796521"/>
                </a:cubicBezTo>
                <a:cubicBezTo>
                  <a:pt x="5422173" y="1796521"/>
                  <a:pt x="5422173" y="1796521"/>
                  <a:pt x="5416707" y="1792979"/>
                </a:cubicBezTo>
                <a:cubicBezTo>
                  <a:pt x="5410933" y="1765955"/>
                  <a:pt x="5364970" y="1705130"/>
                  <a:pt x="5349226" y="1675527"/>
                </a:cubicBezTo>
                <a:cubicBezTo>
                  <a:pt x="5340873" y="1658473"/>
                  <a:pt x="5344415" y="1653006"/>
                  <a:pt x="5332520" y="1641419"/>
                </a:cubicBezTo>
                <a:cubicBezTo>
                  <a:pt x="5330596" y="1632411"/>
                  <a:pt x="5320625" y="1629831"/>
                  <a:pt x="5314197" y="1621785"/>
                </a:cubicBezTo>
                <a:cubicBezTo>
                  <a:pt x="5305843" y="1604731"/>
                  <a:pt x="5302956" y="1591219"/>
                  <a:pt x="5288482" y="1589602"/>
                </a:cubicBezTo>
                <a:cubicBezTo>
                  <a:pt x="5243175" y="1509799"/>
                  <a:pt x="5173422" y="1425798"/>
                  <a:pt x="5106557" y="1355311"/>
                </a:cubicBezTo>
                <a:cubicBezTo>
                  <a:pt x="5110098" y="1349844"/>
                  <a:pt x="5110098" y="1349844"/>
                  <a:pt x="5109135" y="1345340"/>
                </a:cubicBezTo>
                <a:cubicBezTo>
                  <a:pt x="5109135" y="1345340"/>
                  <a:pt x="5110098" y="1349844"/>
                  <a:pt x="5110098" y="1349844"/>
                </a:cubicBezTo>
                <a:cubicBezTo>
                  <a:pt x="5114602" y="1348882"/>
                  <a:pt x="5114602" y="1348882"/>
                  <a:pt x="5114602" y="1348882"/>
                </a:cubicBezTo>
                <a:cubicBezTo>
                  <a:pt x="5114602" y="1348882"/>
                  <a:pt x="5113640" y="1344378"/>
                  <a:pt x="5108173" y="1340837"/>
                </a:cubicBezTo>
                <a:cubicBezTo>
                  <a:pt x="5107211" y="1336333"/>
                  <a:pt x="5111715" y="1335370"/>
                  <a:pt x="5105286" y="1327325"/>
                </a:cubicBezTo>
                <a:cubicBezTo>
                  <a:pt x="5101745" y="1332790"/>
                  <a:pt x="5096279" y="1329249"/>
                  <a:pt x="5084383" y="1317661"/>
                </a:cubicBezTo>
                <a:cubicBezTo>
                  <a:pt x="5083421" y="1313158"/>
                  <a:pt x="5083421" y="1313158"/>
                  <a:pt x="5083421" y="1313158"/>
                </a:cubicBezTo>
                <a:cubicBezTo>
                  <a:pt x="5083421" y="1313158"/>
                  <a:pt x="5078918" y="1314120"/>
                  <a:pt x="5077955" y="1309615"/>
                </a:cubicBezTo>
                <a:cubicBezTo>
                  <a:pt x="5077955" y="1309615"/>
                  <a:pt x="5076993" y="1305112"/>
                  <a:pt x="5076993" y="1305112"/>
                </a:cubicBezTo>
                <a:cubicBezTo>
                  <a:pt x="5072489" y="1306074"/>
                  <a:pt x="5072489" y="1306074"/>
                  <a:pt x="5072489" y="1306074"/>
                </a:cubicBezTo>
                <a:cubicBezTo>
                  <a:pt x="5071526" y="1301570"/>
                  <a:pt x="5071526" y="1301570"/>
                  <a:pt x="5066060" y="1298028"/>
                </a:cubicBezTo>
                <a:cubicBezTo>
                  <a:pt x="5068640" y="1288058"/>
                  <a:pt x="5047736" y="1278395"/>
                  <a:pt x="5052241" y="1277432"/>
                </a:cubicBezTo>
                <a:cubicBezTo>
                  <a:pt x="5052241" y="1277432"/>
                  <a:pt x="5056745" y="1276470"/>
                  <a:pt x="5056745" y="1276470"/>
                </a:cubicBezTo>
                <a:cubicBezTo>
                  <a:pt x="5057707" y="1280973"/>
                  <a:pt x="5062211" y="1280011"/>
                  <a:pt x="5062211" y="1280011"/>
                </a:cubicBezTo>
                <a:cubicBezTo>
                  <a:pt x="5061248" y="1275508"/>
                  <a:pt x="5056745" y="1276470"/>
                  <a:pt x="5055783" y="1271966"/>
                </a:cubicBezTo>
                <a:cubicBezTo>
                  <a:pt x="5055783" y="1271966"/>
                  <a:pt x="5050316" y="1268424"/>
                  <a:pt x="5050316" y="1268424"/>
                </a:cubicBezTo>
                <a:cubicBezTo>
                  <a:pt x="5043887" y="1260378"/>
                  <a:pt x="5037458" y="1252333"/>
                  <a:pt x="5032955" y="1253295"/>
                </a:cubicBezTo>
                <a:cubicBezTo>
                  <a:pt x="5032955" y="1253295"/>
                  <a:pt x="5032955" y="1253295"/>
                  <a:pt x="5031993" y="1248791"/>
                </a:cubicBezTo>
                <a:cubicBezTo>
                  <a:pt x="5031993" y="1248791"/>
                  <a:pt x="5031030" y="1244286"/>
                  <a:pt x="5025564" y="1240744"/>
                </a:cubicBezTo>
                <a:cubicBezTo>
                  <a:pt x="5025564" y="1240744"/>
                  <a:pt x="5021059" y="1241707"/>
                  <a:pt x="5021059" y="1241707"/>
                </a:cubicBezTo>
                <a:cubicBezTo>
                  <a:pt x="5021059" y="1241707"/>
                  <a:pt x="5022022" y="1246211"/>
                  <a:pt x="5022022" y="1246211"/>
                </a:cubicBezTo>
                <a:cubicBezTo>
                  <a:pt x="5021059" y="1241707"/>
                  <a:pt x="5020097" y="1237204"/>
                  <a:pt x="5014631" y="1233661"/>
                </a:cubicBezTo>
                <a:cubicBezTo>
                  <a:pt x="5015593" y="1238166"/>
                  <a:pt x="5011090" y="1239128"/>
                  <a:pt x="5005623" y="1235586"/>
                </a:cubicBezTo>
                <a:cubicBezTo>
                  <a:pt x="5010127" y="1234623"/>
                  <a:pt x="5004661" y="1231082"/>
                  <a:pt x="5003698" y="1226578"/>
                </a:cubicBezTo>
                <a:cubicBezTo>
                  <a:pt x="4998232" y="1223036"/>
                  <a:pt x="4998232" y="1223036"/>
                  <a:pt x="4998232" y="1223036"/>
                </a:cubicBezTo>
                <a:cubicBezTo>
                  <a:pt x="4997269" y="1218532"/>
                  <a:pt x="4997269" y="1218532"/>
                  <a:pt x="4997269" y="1218532"/>
                </a:cubicBezTo>
                <a:cubicBezTo>
                  <a:pt x="4992766" y="1219494"/>
                  <a:pt x="4992766" y="1219494"/>
                  <a:pt x="4992766" y="1219494"/>
                </a:cubicBezTo>
                <a:cubicBezTo>
                  <a:pt x="4992766" y="1219494"/>
                  <a:pt x="4992766" y="1219494"/>
                  <a:pt x="4993728" y="1223998"/>
                </a:cubicBezTo>
                <a:cubicBezTo>
                  <a:pt x="4975404" y="1204365"/>
                  <a:pt x="4957081" y="1184731"/>
                  <a:pt x="4947111" y="1182152"/>
                </a:cubicBezTo>
                <a:cubicBezTo>
                  <a:pt x="4941644" y="1178611"/>
                  <a:pt x="4941644" y="1178611"/>
                  <a:pt x="4940682" y="1174106"/>
                </a:cubicBezTo>
                <a:cubicBezTo>
                  <a:pt x="4935215" y="1170564"/>
                  <a:pt x="4935215" y="1170564"/>
                  <a:pt x="4930712" y="1171526"/>
                </a:cubicBezTo>
                <a:lnTo>
                  <a:pt x="4931467" y="1175063"/>
                </a:lnTo>
                <a:lnTo>
                  <a:pt x="4916930" y="1163507"/>
                </a:lnTo>
                <a:cubicBezTo>
                  <a:pt x="4900789" y="1149956"/>
                  <a:pt x="4893737" y="1141749"/>
                  <a:pt x="4867695" y="1119055"/>
                </a:cubicBezTo>
                <a:cubicBezTo>
                  <a:pt x="4852257" y="1112934"/>
                  <a:pt x="4846792" y="1109391"/>
                  <a:pt x="4842287" y="1110354"/>
                </a:cubicBezTo>
                <a:cubicBezTo>
                  <a:pt x="4841325" y="1105850"/>
                  <a:pt x="4845830" y="1104888"/>
                  <a:pt x="4839401" y="1096842"/>
                </a:cubicBezTo>
                <a:cubicBezTo>
                  <a:pt x="4830393" y="1098766"/>
                  <a:pt x="4827506" y="1085254"/>
                  <a:pt x="4811106" y="1074629"/>
                </a:cubicBezTo>
                <a:cubicBezTo>
                  <a:pt x="4794707" y="1064004"/>
                  <a:pt x="4808528" y="1084600"/>
                  <a:pt x="4791166" y="1069470"/>
                </a:cubicBezTo>
                <a:cubicBezTo>
                  <a:pt x="4806603" y="1075591"/>
                  <a:pt x="4789242" y="1060462"/>
                  <a:pt x="4772842" y="1049837"/>
                </a:cubicBezTo>
                <a:cubicBezTo>
                  <a:pt x="4777346" y="1048874"/>
                  <a:pt x="4777346" y="1048874"/>
                  <a:pt x="4777346" y="1048874"/>
                </a:cubicBezTo>
                <a:cubicBezTo>
                  <a:pt x="4782813" y="1052416"/>
                  <a:pt x="4788280" y="1055958"/>
                  <a:pt x="4787317" y="1051454"/>
                </a:cubicBezTo>
                <a:cubicBezTo>
                  <a:pt x="4787317" y="1051454"/>
                  <a:pt x="4786355" y="1046950"/>
                  <a:pt x="4780888" y="1043408"/>
                </a:cubicBezTo>
                <a:cubicBezTo>
                  <a:pt x="4775422" y="1039866"/>
                  <a:pt x="4775422" y="1039866"/>
                  <a:pt x="4775422" y="1039866"/>
                </a:cubicBezTo>
                <a:cubicBezTo>
                  <a:pt x="4779926" y="1038904"/>
                  <a:pt x="4787317" y="1051454"/>
                  <a:pt x="4790858" y="1045987"/>
                </a:cubicBezTo>
                <a:cubicBezTo>
                  <a:pt x="4779926" y="1038904"/>
                  <a:pt x="4773497" y="1030859"/>
                  <a:pt x="4768993" y="1031821"/>
                </a:cubicBezTo>
                <a:cubicBezTo>
                  <a:pt x="4764490" y="1032783"/>
                  <a:pt x="4764490" y="1032783"/>
                  <a:pt x="4763527" y="1028279"/>
                </a:cubicBezTo>
                <a:cubicBezTo>
                  <a:pt x="4758061" y="1024737"/>
                  <a:pt x="4752594" y="1021196"/>
                  <a:pt x="4748090" y="1022158"/>
                </a:cubicBezTo>
                <a:cubicBezTo>
                  <a:pt x="4748090" y="1022158"/>
                  <a:pt x="4749052" y="1026661"/>
                  <a:pt x="4754519" y="1030204"/>
                </a:cubicBezTo>
                <a:cubicBezTo>
                  <a:pt x="4755481" y="1034708"/>
                  <a:pt x="4755481" y="1034708"/>
                  <a:pt x="4755481" y="1034708"/>
                </a:cubicBezTo>
                <a:cubicBezTo>
                  <a:pt x="4745511" y="1032128"/>
                  <a:pt x="4747435" y="1041136"/>
                  <a:pt x="4739082" y="1024083"/>
                </a:cubicBezTo>
                <a:cubicBezTo>
                  <a:pt x="4735540" y="1029548"/>
                  <a:pt x="4746473" y="1036632"/>
                  <a:pt x="4747435" y="1041136"/>
                </a:cubicBezTo>
                <a:cubicBezTo>
                  <a:pt x="4730074" y="1026007"/>
                  <a:pt x="4733615" y="1020541"/>
                  <a:pt x="4722683" y="1013457"/>
                </a:cubicBezTo>
                <a:cubicBezTo>
                  <a:pt x="4727188" y="1012495"/>
                  <a:pt x="4728150" y="1016998"/>
                  <a:pt x="4728150" y="1016998"/>
                </a:cubicBezTo>
                <a:cubicBezTo>
                  <a:pt x="4733615" y="1020541"/>
                  <a:pt x="4733615" y="1020541"/>
                  <a:pt x="4737157" y="1015074"/>
                </a:cubicBezTo>
                <a:cubicBezTo>
                  <a:pt x="4737157" y="1015074"/>
                  <a:pt x="4731691" y="1011533"/>
                  <a:pt x="4726225" y="1007991"/>
                </a:cubicBezTo>
                <a:cubicBezTo>
                  <a:pt x="4736195" y="1010571"/>
                  <a:pt x="4735233" y="1006066"/>
                  <a:pt x="4725263" y="1003486"/>
                </a:cubicBezTo>
                <a:cubicBezTo>
                  <a:pt x="4724301" y="998982"/>
                  <a:pt x="4724301" y="998982"/>
                  <a:pt x="4724301" y="998982"/>
                </a:cubicBezTo>
                <a:cubicBezTo>
                  <a:pt x="4729766" y="1002524"/>
                  <a:pt x="4728804" y="998020"/>
                  <a:pt x="4728804" y="998020"/>
                </a:cubicBezTo>
                <a:cubicBezTo>
                  <a:pt x="4723338" y="994478"/>
                  <a:pt x="4723338" y="994478"/>
                  <a:pt x="4718834" y="995441"/>
                </a:cubicBezTo>
                <a:cubicBezTo>
                  <a:pt x="4717872" y="990937"/>
                  <a:pt x="4717872" y="990937"/>
                  <a:pt x="4713367" y="991899"/>
                </a:cubicBezTo>
                <a:cubicBezTo>
                  <a:pt x="4706939" y="983853"/>
                  <a:pt x="4706939" y="983853"/>
                  <a:pt x="4700511" y="975807"/>
                </a:cubicBezTo>
                <a:cubicBezTo>
                  <a:pt x="4705976" y="979349"/>
                  <a:pt x="4705976" y="979349"/>
                  <a:pt x="4705976" y="979349"/>
                </a:cubicBezTo>
                <a:cubicBezTo>
                  <a:pt x="4711443" y="982891"/>
                  <a:pt x="4715947" y="981929"/>
                  <a:pt x="4715947" y="981929"/>
                </a:cubicBezTo>
                <a:cubicBezTo>
                  <a:pt x="4714985" y="977425"/>
                  <a:pt x="4709518" y="973882"/>
                  <a:pt x="4704052" y="970341"/>
                </a:cubicBezTo>
                <a:cubicBezTo>
                  <a:pt x="4698586" y="966799"/>
                  <a:pt x="4698586" y="966799"/>
                  <a:pt x="4698586" y="966799"/>
                </a:cubicBezTo>
                <a:cubicBezTo>
                  <a:pt x="4693119" y="963257"/>
                  <a:pt x="4693119" y="963257"/>
                  <a:pt x="4693119" y="963257"/>
                </a:cubicBezTo>
                <a:cubicBezTo>
                  <a:pt x="4687653" y="959715"/>
                  <a:pt x="4683149" y="960677"/>
                  <a:pt x="4684112" y="965182"/>
                </a:cubicBezTo>
                <a:cubicBezTo>
                  <a:pt x="4684112" y="965182"/>
                  <a:pt x="4685074" y="969686"/>
                  <a:pt x="4690540" y="973228"/>
                </a:cubicBezTo>
                <a:cubicBezTo>
                  <a:pt x="4690540" y="973228"/>
                  <a:pt x="4690540" y="973228"/>
                  <a:pt x="4695044" y="972266"/>
                </a:cubicBezTo>
                <a:cubicBezTo>
                  <a:pt x="4700511" y="975807"/>
                  <a:pt x="4700511" y="975807"/>
                  <a:pt x="4700511" y="975807"/>
                </a:cubicBezTo>
                <a:cubicBezTo>
                  <a:pt x="4676065" y="971611"/>
                  <a:pt x="4696969" y="981274"/>
                  <a:pt x="4708863" y="992861"/>
                </a:cubicBezTo>
                <a:cubicBezTo>
                  <a:pt x="4703397" y="989319"/>
                  <a:pt x="4703397" y="989319"/>
                  <a:pt x="4703397" y="989319"/>
                </a:cubicBezTo>
                <a:cubicBezTo>
                  <a:pt x="4703397" y="989319"/>
                  <a:pt x="4704360" y="993823"/>
                  <a:pt x="4704360" y="993823"/>
                </a:cubicBezTo>
                <a:cubicBezTo>
                  <a:pt x="4704360" y="993823"/>
                  <a:pt x="4704360" y="993823"/>
                  <a:pt x="4705322" y="998327"/>
                </a:cubicBezTo>
                <a:cubicBezTo>
                  <a:pt x="4709825" y="997365"/>
                  <a:pt x="4709825" y="997365"/>
                  <a:pt x="4709825" y="997365"/>
                </a:cubicBezTo>
                <a:cubicBezTo>
                  <a:pt x="4715292" y="1000907"/>
                  <a:pt x="4715292" y="1000907"/>
                  <a:pt x="4715292" y="1000907"/>
                </a:cubicBezTo>
                <a:cubicBezTo>
                  <a:pt x="4710787" y="1001869"/>
                  <a:pt x="4710787" y="1001869"/>
                  <a:pt x="4710787" y="1001869"/>
                </a:cubicBezTo>
                <a:cubicBezTo>
                  <a:pt x="4710787" y="1001869"/>
                  <a:pt x="4711750" y="1006373"/>
                  <a:pt x="4716254" y="1005411"/>
                </a:cubicBezTo>
                <a:cubicBezTo>
                  <a:pt x="4717216" y="1009915"/>
                  <a:pt x="4717216" y="1009915"/>
                  <a:pt x="4717216" y="1009915"/>
                </a:cubicBezTo>
                <a:cubicBezTo>
                  <a:pt x="4702742" y="1008298"/>
                  <a:pt x="4696313" y="1000252"/>
                  <a:pt x="4678952" y="985123"/>
                </a:cubicBezTo>
                <a:cubicBezTo>
                  <a:pt x="4683456" y="984160"/>
                  <a:pt x="4683456" y="984160"/>
                  <a:pt x="4683456" y="984160"/>
                </a:cubicBezTo>
                <a:cubicBezTo>
                  <a:pt x="4687961" y="983198"/>
                  <a:pt x="4687961" y="983198"/>
                  <a:pt x="4687961" y="983198"/>
                </a:cubicBezTo>
                <a:cubicBezTo>
                  <a:pt x="4682494" y="979656"/>
                  <a:pt x="4682494" y="979656"/>
                  <a:pt x="4682494" y="979656"/>
                </a:cubicBezTo>
                <a:cubicBezTo>
                  <a:pt x="4677990" y="980618"/>
                  <a:pt x="4677990" y="980618"/>
                  <a:pt x="4677990" y="980618"/>
                </a:cubicBezTo>
                <a:cubicBezTo>
                  <a:pt x="4672523" y="977077"/>
                  <a:pt x="4672523" y="977077"/>
                  <a:pt x="4672523" y="977077"/>
                </a:cubicBezTo>
                <a:cubicBezTo>
                  <a:pt x="4667058" y="973535"/>
                  <a:pt x="4670599" y="968069"/>
                  <a:pt x="4659666" y="960985"/>
                </a:cubicBezTo>
                <a:cubicBezTo>
                  <a:pt x="4658704" y="956481"/>
                  <a:pt x="4658704" y="956481"/>
                  <a:pt x="4658704" y="956481"/>
                </a:cubicBezTo>
                <a:cubicBezTo>
                  <a:pt x="4654200" y="957443"/>
                  <a:pt x="4653237" y="952939"/>
                  <a:pt x="4653237" y="952939"/>
                </a:cubicBezTo>
                <a:cubicBezTo>
                  <a:pt x="4648733" y="953901"/>
                  <a:pt x="4648733" y="953901"/>
                  <a:pt x="4648733" y="953901"/>
                </a:cubicBezTo>
                <a:cubicBezTo>
                  <a:pt x="4649695" y="958406"/>
                  <a:pt x="4649695" y="958406"/>
                  <a:pt x="4649695" y="958406"/>
                </a:cubicBezTo>
                <a:cubicBezTo>
                  <a:pt x="4638763" y="951322"/>
                  <a:pt x="4635876" y="937810"/>
                  <a:pt x="4626869" y="939735"/>
                </a:cubicBezTo>
                <a:cubicBezTo>
                  <a:pt x="4626869" y="939735"/>
                  <a:pt x="4622364" y="940697"/>
                  <a:pt x="4621402" y="936193"/>
                </a:cubicBezTo>
                <a:cubicBezTo>
                  <a:pt x="4621402" y="936193"/>
                  <a:pt x="4616898" y="937155"/>
                  <a:pt x="4616898" y="937155"/>
                </a:cubicBezTo>
                <a:cubicBezTo>
                  <a:pt x="4617860" y="941660"/>
                  <a:pt x="4617860" y="941660"/>
                  <a:pt x="4617860" y="941660"/>
                </a:cubicBezTo>
                <a:cubicBezTo>
                  <a:pt x="4593108" y="913980"/>
                  <a:pt x="4606928" y="934575"/>
                  <a:pt x="4597919" y="936500"/>
                </a:cubicBezTo>
                <a:cubicBezTo>
                  <a:pt x="4589565" y="919446"/>
                  <a:pt x="4556768" y="898195"/>
                  <a:pt x="4529437" y="880487"/>
                </a:cubicBezTo>
                <a:cubicBezTo>
                  <a:pt x="4525895" y="885952"/>
                  <a:pt x="4525895" y="885952"/>
                  <a:pt x="4525895" y="885952"/>
                </a:cubicBezTo>
                <a:cubicBezTo>
                  <a:pt x="4524932" y="881449"/>
                  <a:pt x="4524932" y="881449"/>
                  <a:pt x="4524932" y="881449"/>
                </a:cubicBezTo>
                <a:cubicBezTo>
                  <a:pt x="4524932" y="881449"/>
                  <a:pt x="4523970" y="876945"/>
                  <a:pt x="4519466" y="877907"/>
                </a:cubicBezTo>
                <a:cubicBezTo>
                  <a:pt x="4519466" y="877907"/>
                  <a:pt x="4520428" y="882411"/>
                  <a:pt x="4520428" y="882411"/>
                </a:cubicBezTo>
                <a:cubicBezTo>
                  <a:pt x="4504029" y="871786"/>
                  <a:pt x="4491171" y="855694"/>
                  <a:pt x="4484744" y="847649"/>
                </a:cubicBezTo>
                <a:cubicBezTo>
                  <a:pt x="4481201" y="853114"/>
                  <a:pt x="4482164" y="857619"/>
                  <a:pt x="4476697" y="854077"/>
                </a:cubicBezTo>
                <a:cubicBezTo>
                  <a:pt x="4475735" y="849573"/>
                  <a:pt x="4475735" y="849573"/>
                  <a:pt x="4470269" y="846031"/>
                </a:cubicBezTo>
                <a:cubicBezTo>
                  <a:pt x="4466727" y="851498"/>
                  <a:pt x="4465765" y="846993"/>
                  <a:pt x="4459336" y="838948"/>
                </a:cubicBezTo>
                <a:cubicBezTo>
                  <a:pt x="4459336" y="838948"/>
                  <a:pt x="4459336" y="838948"/>
                  <a:pt x="4463840" y="837986"/>
                </a:cubicBezTo>
                <a:cubicBezTo>
                  <a:pt x="4463840" y="837986"/>
                  <a:pt x="4463840" y="837986"/>
                  <a:pt x="4462878" y="833481"/>
                </a:cubicBezTo>
                <a:cubicBezTo>
                  <a:pt x="4458374" y="834444"/>
                  <a:pt x="4457411" y="829940"/>
                  <a:pt x="4452907" y="830902"/>
                </a:cubicBezTo>
                <a:cubicBezTo>
                  <a:pt x="4452907" y="830902"/>
                  <a:pt x="4448404" y="831864"/>
                  <a:pt x="4448404" y="831864"/>
                </a:cubicBezTo>
                <a:cubicBezTo>
                  <a:pt x="4446479" y="822856"/>
                  <a:pt x="4400168" y="804493"/>
                  <a:pt x="4411102" y="811576"/>
                </a:cubicBezTo>
                <a:cubicBezTo>
                  <a:pt x="4424614" y="808689"/>
                  <a:pt x="4410446" y="830554"/>
                  <a:pt x="4422996" y="823163"/>
                </a:cubicBezTo>
                <a:cubicBezTo>
                  <a:pt x="4426538" y="817697"/>
                  <a:pt x="4436508" y="820277"/>
                  <a:pt x="4442937" y="828322"/>
                </a:cubicBezTo>
                <a:cubicBezTo>
                  <a:pt x="4438433" y="829284"/>
                  <a:pt x="4438433" y="829284"/>
                  <a:pt x="4437470" y="824781"/>
                </a:cubicBezTo>
                <a:cubicBezTo>
                  <a:pt x="4432966" y="825743"/>
                  <a:pt x="4432966" y="825743"/>
                  <a:pt x="4432966" y="825743"/>
                </a:cubicBezTo>
                <a:cubicBezTo>
                  <a:pt x="4428463" y="826705"/>
                  <a:pt x="4433928" y="830246"/>
                  <a:pt x="4433928" y="830246"/>
                </a:cubicBezTo>
                <a:cubicBezTo>
                  <a:pt x="4439395" y="833789"/>
                  <a:pt x="4439395" y="833789"/>
                  <a:pt x="4439395" y="833789"/>
                </a:cubicBezTo>
                <a:cubicBezTo>
                  <a:pt x="4434891" y="834751"/>
                  <a:pt x="4434891" y="834751"/>
                  <a:pt x="4434891" y="834751"/>
                </a:cubicBezTo>
                <a:cubicBezTo>
                  <a:pt x="4433928" y="830246"/>
                  <a:pt x="4429425" y="831209"/>
                  <a:pt x="4429425" y="831209"/>
                </a:cubicBezTo>
                <a:cubicBezTo>
                  <a:pt x="4429425" y="831209"/>
                  <a:pt x="4430387" y="835713"/>
                  <a:pt x="4430387" y="835713"/>
                </a:cubicBezTo>
                <a:cubicBezTo>
                  <a:pt x="4435853" y="839255"/>
                  <a:pt x="4435853" y="839255"/>
                  <a:pt x="4435853" y="839255"/>
                </a:cubicBezTo>
                <a:cubicBezTo>
                  <a:pt x="4441320" y="842797"/>
                  <a:pt x="4441320" y="842797"/>
                  <a:pt x="4441320" y="842797"/>
                </a:cubicBezTo>
                <a:cubicBezTo>
                  <a:pt x="4441320" y="842797"/>
                  <a:pt x="4431350" y="840217"/>
                  <a:pt x="4431350" y="840217"/>
                </a:cubicBezTo>
                <a:cubicBezTo>
                  <a:pt x="4425883" y="836675"/>
                  <a:pt x="4425883" y="836675"/>
                  <a:pt x="4425883" y="836675"/>
                </a:cubicBezTo>
                <a:cubicBezTo>
                  <a:pt x="4420416" y="833133"/>
                  <a:pt x="4420416" y="833133"/>
                  <a:pt x="4420416" y="833133"/>
                </a:cubicBezTo>
                <a:cubicBezTo>
                  <a:pt x="4419454" y="828630"/>
                  <a:pt x="4413988" y="825088"/>
                  <a:pt x="4409484" y="826050"/>
                </a:cubicBezTo>
                <a:cubicBezTo>
                  <a:pt x="4404980" y="827012"/>
                  <a:pt x="4405942" y="831517"/>
                  <a:pt x="4411408" y="835058"/>
                </a:cubicBezTo>
                <a:cubicBezTo>
                  <a:pt x="4411408" y="835058"/>
                  <a:pt x="4411408" y="835058"/>
                  <a:pt x="4412371" y="839562"/>
                </a:cubicBezTo>
                <a:cubicBezTo>
                  <a:pt x="4395972" y="828937"/>
                  <a:pt x="4409484" y="826050"/>
                  <a:pt x="4389543" y="820892"/>
                </a:cubicBezTo>
                <a:cubicBezTo>
                  <a:pt x="4394047" y="819929"/>
                  <a:pt x="4394047" y="819929"/>
                  <a:pt x="4394047" y="819929"/>
                </a:cubicBezTo>
                <a:cubicBezTo>
                  <a:pt x="4394047" y="819929"/>
                  <a:pt x="4394047" y="819929"/>
                  <a:pt x="4393085" y="815425"/>
                </a:cubicBezTo>
                <a:cubicBezTo>
                  <a:pt x="4388581" y="816387"/>
                  <a:pt x="4388581" y="816387"/>
                  <a:pt x="4388581" y="816387"/>
                </a:cubicBezTo>
                <a:cubicBezTo>
                  <a:pt x="4388581" y="816387"/>
                  <a:pt x="4384076" y="817349"/>
                  <a:pt x="4384076" y="817349"/>
                </a:cubicBezTo>
                <a:cubicBezTo>
                  <a:pt x="4378611" y="813807"/>
                  <a:pt x="4378611" y="813807"/>
                  <a:pt x="4378611" y="813807"/>
                </a:cubicBezTo>
                <a:cubicBezTo>
                  <a:pt x="4373144" y="810266"/>
                  <a:pt x="4373144" y="810266"/>
                  <a:pt x="4362211" y="803182"/>
                </a:cubicBezTo>
                <a:cubicBezTo>
                  <a:pt x="4355128" y="814115"/>
                  <a:pt x="4332300" y="795443"/>
                  <a:pt x="4335187" y="808956"/>
                </a:cubicBezTo>
                <a:cubicBezTo>
                  <a:pt x="4344195" y="807031"/>
                  <a:pt x="4350624" y="815078"/>
                  <a:pt x="4360594" y="817656"/>
                </a:cubicBezTo>
                <a:cubicBezTo>
                  <a:pt x="4350624" y="815078"/>
                  <a:pt x="4350624" y="815078"/>
                  <a:pt x="4351586" y="819581"/>
                </a:cubicBezTo>
                <a:cubicBezTo>
                  <a:pt x="4351586" y="819581"/>
                  <a:pt x="4351586" y="819581"/>
                  <a:pt x="4352548" y="824085"/>
                </a:cubicBezTo>
                <a:cubicBezTo>
                  <a:pt x="4340653" y="812498"/>
                  <a:pt x="4324255" y="801873"/>
                  <a:pt x="4308817" y="795751"/>
                </a:cubicBezTo>
                <a:cubicBezTo>
                  <a:pt x="4297885" y="788667"/>
                  <a:pt x="4281486" y="778042"/>
                  <a:pt x="4266049" y="771921"/>
                </a:cubicBezTo>
                <a:cubicBezTo>
                  <a:pt x="4271515" y="775463"/>
                  <a:pt x="4281486" y="778042"/>
                  <a:pt x="4275057" y="769997"/>
                </a:cubicBezTo>
                <a:cubicBezTo>
                  <a:pt x="4255116" y="764837"/>
                  <a:pt x="4255116" y="764837"/>
                  <a:pt x="4253192" y="755830"/>
                </a:cubicBezTo>
                <a:cubicBezTo>
                  <a:pt x="4233250" y="750670"/>
                  <a:pt x="4225860" y="738120"/>
                  <a:pt x="4233250" y="750670"/>
                </a:cubicBezTo>
                <a:cubicBezTo>
                  <a:pt x="4228747" y="751632"/>
                  <a:pt x="4228747" y="751632"/>
                  <a:pt x="4224243" y="752594"/>
                </a:cubicBezTo>
                <a:cubicBezTo>
                  <a:pt x="4197873" y="739390"/>
                  <a:pt x="4172466" y="730690"/>
                  <a:pt x="4150601" y="716522"/>
                </a:cubicBezTo>
                <a:cubicBezTo>
                  <a:pt x="4146097" y="717485"/>
                  <a:pt x="4140630" y="713943"/>
                  <a:pt x="4135164" y="710400"/>
                </a:cubicBezTo>
                <a:cubicBezTo>
                  <a:pt x="4155104" y="715560"/>
                  <a:pt x="4169580" y="717178"/>
                  <a:pt x="4189520" y="722336"/>
                </a:cubicBezTo>
                <a:cubicBezTo>
                  <a:pt x="4189520" y="722336"/>
                  <a:pt x="4205919" y="732962"/>
                  <a:pt x="4188557" y="717832"/>
                </a:cubicBezTo>
                <a:cubicBezTo>
                  <a:pt x="4194024" y="721374"/>
                  <a:pt x="4203995" y="723954"/>
                  <a:pt x="4197566" y="715907"/>
                </a:cubicBezTo>
                <a:cubicBezTo>
                  <a:pt x="4179550" y="719756"/>
                  <a:pt x="4158646" y="710093"/>
                  <a:pt x="4134202" y="705897"/>
                </a:cubicBezTo>
                <a:cubicBezTo>
                  <a:pt x="4138705" y="704935"/>
                  <a:pt x="4137743" y="700431"/>
                  <a:pt x="4133240" y="701393"/>
                </a:cubicBezTo>
                <a:cubicBezTo>
                  <a:pt x="4137743" y="700431"/>
                  <a:pt x="4137743" y="700431"/>
                  <a:pt x="4137743" y="700431"/>
                </a:cubicBezTo>
                <a:cubicBezTo>
                  <a:pt x="4136781" y="695926"/>
                  <a:pt x="4136781" y="695926"/>
                  <a:pt x="4132277" y="696888"/>
                </a:cubicBezTo>
                <a:cubicBezTo>
                  <a:pt x="4131315" y="692385"/>
                  <a:pt x="4121344" y="689805"/>
                  <a:pt x="4111373" y="687226"/>
                </a:cubicBezTo>
                <a:cubicBezTo>
                  <a:pt x="4106870" y="688188"/>
                  <a:pt x="4106870" y="688188"/>
                  <a:pt x="4106870" y="688188"/>
                </a:cubicBezTo>
                <a:cubicBezTo>
                  <a:pt x="4105908" y="683684"/>
                  <a:pt x="4105908" y="683684"/>
                  <a:pt x="4101403" y="684647"/>
                </a:cubicBezTo>
                <a:cubicBezTo>
                  <a:pt x="4095937" y="681105"/>
                  <a:pt x="4095937" y="681105"/>
                  <a:pt x="4090471" y="677562"/>
                </a:cubicBezTo>
                <a:cubicBezTo>
                  <a:pt x="4090471" y="677562"/>
                  <a:pt x="4089509" y="673058"/>
                  <a:pt x="4089509" y="673058"/>
                </a:cubicBezTo>
                <a:cubicBezTo>
                  <a:pt x="4084042" y="669517"/>
                  <a:pt x="4084042" y="669517"/>
                  <a:pt x="4084042" y="669517"/>
                </a:cubicBezTo>
                <a:cubicBezTo>
                  <a:pt x="4080500" y="674983"/>
                  <a:pt x="4080500" y="674983"/>
                  <a:pt x="4080500" y="674983"/>
                </a:cubicBezTo>
                <a:cubicBezTo>
                  <a:pt x="4069568" y="667900"/>
                  <a:pt x="4060559" y="669824"/>
                  <a:pt x="4050589" y="667244"/>
                </a:cubicBezTo>
                <a:cubicBezTo>
                  <a:pt x="4050589" y="667244"/>
                  <a:pt x="4055093" y="666282"/>
                  <a:pt x="4055093" y="666282"/>
                </a:cubicBezTo>
                <a:cubicBezTo>
                  <a:pt x="4055093" y="666282"/>
                  <a:pt x="4055093" y="666282"/>
                  <a:pt x="4054131" y="661779"/>
                </a:cubicBezTo>
                <a:cubicBezTo>
                  <a:pt x="4054131" y="661779"/>
                  <a:pt x="4049627" y="662741"/>
                  <a:pt x="4049627" y="662741"/>
                </a:cubicBezTo>
                <a:cubicBezTo>
                  <a:pt x="4049627" y="662741"/>
                  <a:pt x="4045123" y="663703"/>
                  <a:pt x="4045123" y="663703"/>
                </a:cubicBezTo>
                <a:cubicBezTo>
                  <a:pt x="4053169" y="657274"/>
                  <a:pt x="4009745" y="652423"/>
                  <a:pt x="4030648" y="662086"/>
                </a:cubicBezTo>
                <a:cubicBezTo>
                  <a:pt x="4031611" y="666590"/>
                  <a:pt x="4036115" y="665628"/>
                  <a:pt x="4036115" y="665628"/>
                </a:cubicBezTo>
                <a:cubicBezTo>
                  <a:pt x="4023564" y="673018"/>
                  <a:pt x="4065063" y="668862"/>
                  <a:pt x="4080500" y="674983"/>
                </a:cubicBezTo>
                <a:cubicBezTo>
                  <a:pt x="4075996" y="675945"/>
                  <a:pt x="4075996" y="675945"/>
                  <a:pt x="4071492" y="676907"/>
                </a:cubicBezTo>
                <a:cubicBezTo>
                  <a:pt x="4071492" y="676907"/>
                  <a:pt x="4072455" y="681412"/>
                  <a:pt x="4072455" y="681412"/>
                </a:cubicBezTo>
                <a:cubicBezTo>
                  <a:pt x="4076958" y="680449"/>
                  <a:pt x="4076958" y="680449"/>
                  <a:pt x="4076958" y="680449"/>
                </a:cubicBezTo>
                <a:cubicBezTo>
                  <a:pt x="4077920" y="684954"/>
                  <a:pt x="4082425" y="683991"/>
                  <a:pt x="4082425" y="683991"/>
                </a:cubicBezTo>
                <a:cubicBezTo>
                  <a:pt x="4086929" y="683029"/>
                  <a:pt x="4086929" y="683029"/>
                  <a:pt x="4086929" y="683029"/>
                </a:cubicBezTo>
                <a:cubicBezTo>
                  <a:pt x="4108795" y="697197"/>
                  <a:pt x="4062484" y="678832"/>
                  <a:pt x="4083387" y="688496"/>
                </a:cubicBezTo>
                <a:cubicBezTo>
                  <a:pt x="4073417" y="685916"/>
                  <a:pt x="4063446" y="683336"/>
                  <a:pt x="4053476" y="680756"/>
                </a:cubicBezTo>
                <a:cubicBezTo>
                  <a:pt x="4035306" y="672864"/>
                  <a:pt x="4016250" y="666339"/>
                  <a:pt x="3998561" y="660699"/>
                </a:cubicBezTo>
                <a:lnTo>
                  <a:pt x="3993680" y="659158"/>
                </a:lnTo>
                <a:lnTo>
                  <a:pt x="3795199" y="553069"/>
                </a:lnTo>
                <a:cubicBezTo>
                  <a:pt x="3737785" y="522317"/>
                  <a:pt x="3676087" y="508123"/>
                  <a:pt x="3610375" y="502608"/>
                </a:cubicBezTo>
                <a:cubicBezTo>
                  <a:pt x="3468132" y="495844"/>
                  <a:pt x="3329374" y="468783"/>
                  <a:pt x="3188329" y="467631"/>
                </a:cubicBezTo>
                <a:cubicBezTo>
                  <a:pt x="2801255" y="468200"/>
                  <a:pt x="2424295" y="525271"/>
                  <a:pt x="2059975" y="659812"/>
                </a:cubicBezTo>
                <a:cubicBezTo>
                  <a:pt x="1973004" y="692082"/>
                  <a:pt x="1890572" y="727291"/>
                  <a:pt x="1819343" y="787483"/>
                </a:cubicBezTo>
                <a:cubicBezTo>
                  <a:pt x="1706155" y="880104"/>
                  <a:pt x="1571214" y="944131"/>
                  <a:pt x="1454955" y="1031541"/>
                </a:cubicBezTo>
                <a:cubicBezTo>
                  <a:pt x="1443063" y="1039948"/>
                  <a:pt x="1425960" y="1051424"/>
                  <a:pt x="1413812" y="1040331"/>
                </a:cubicBezTo>
                <a:cubicBezTo>
                  <a:pt x="1410776" y="1037559"/>
                  <a:pt x="1408974" y="1034277"/>
                  <a:pt x="1408084" y="1030679"/>
                </a:cubicBezTo>
                <a:lnTo>
                  <a:pt x="1408033" y="1028519"/>
                </a:lnTo>
                <a:lnTo>
                  <a:pt x="1412039" y="1024844"/>
                </a:lnTo>
                <a:cubicBezTo>
                  <a:pt x="1579972" y="882809"/>
                  <a:pt x="1767264" y="759457"/>
                  <a:pt x="1971913" y="659219"/>
                </a:cubicBezTo>
                <a:cubicBezTo>
                  <a:pt x="1972875" y="663724"/>
                  <a:pt x="1972875" y="663724"/>
                  <a:pt x="1977379" y="662762"/>
                </a:cubicBezTo>
                <a:cubicBezTo>
                  <a:pt x="1977379" y="662762"/>
                  <a:pt x="1981883" y="661799"/>
                  <a:pt x="1981883" y="661799"/>
                </a:cubicBezTo>
                <a:cubicBezTo>
                  <a:pt x="1977379" y="662762"/>
                  <a:pt x="1979303" y="671769"/>
                  <a:pt x="1987350" y="665340"/>
                </a:cubicBezTo>
                <a:cubicBezTo>
                  <a:pt x="1979303" y="671769"/>
                  <a:pt x="1979303" y="671769"/>
                  <a:pt x="1979303" y="671769"/>
                </a:cubicBezTo>
                <a:cubicBezTo>
                  <a:pt x="1974800" y="672731"/>
                  <a:pt x="1975762" y="677236"/>
                  <a:pt x="1980266" y="676274"/>
                </a:cubicBezTo>
                <a:cubicBezTo>
                  <a:pt x="1980266" y="676274"/>
                  <a:pt x="1984770" y="675311"/>
                  <a:pt x="1984770" y="675311"/>
                </a:cubicBezTo>
                <a:cubicBezTo>
                  <a:pt x="1989274" y="674349"/>
                  <a:pt x="1989274" y="674349"/>
                  <a:pt x="1989274" y="674349"/>
                </a:cubicBezTo>
                <a:cubicBezTo>
                  <a:pt x="1992816" y="668882"/>
                  <a:pt x="1992816" y="668882"/>
                  <a:pt x="1992816" y="668882"/>
                </a:cubicBezTo>
                <a:cubicBezTo>
                  <a:pt x="1997320" y="667920"/>
                  <a:pt x="1997320" y="667920"/>
                  <a:pt x="1997320" y="667920"/>
                </a:cubicBezTo>
                <a:cubicBezTo>
                  <a:pt x="1994741" y="677890"/>
                  <a:pt x="1999244" y="676928"/>
                  <a:pt x="2012756" y="674041"/>
                </a:cubicBezTo>
                <a:cubicBezTo>
                  <a:pt x="2019840" y="663109"/>
                  <a:pt x="2011794" y="669538"/>
                  <a:pt x="2014374" y="659567"/>
                </a:cubicBezTo>
                <a:lnTo>
                  <a:pt x="2009869" y="660529"/>
                </a:lnTo>
                <a:cubicBezTo>
                  <a:pt x="2014374" y="659567"/>
                  <a:pt x="2013412" y="655063"/>
                  <a:pt x="2008907" y="656026"/>
                </a:cubicBezTo>
                <a:cubicBezTo>
                  <a:pt x="2008907" y="656026"/>
                  <a:pt x="1999900" y="657950"/>
                  <a:pt x="1995395" y="658912"/>
                </a:cubicBezTo>
                <a:cubicBezTo>
                  <a:pt x="1991854" y="664378"/>
                  <a:pt x="1991854" y="664378"/>
                  <a:pt x="1991854" y="664378"/>
                </a:cubicBezTo>
                <a:cubicBezTo>
                  <a:pt x="1990892" y="659875"/>
                  <a:pt x="1995395" y="658912"/>
                  <a:pt x="1994433" y="654408"/>
                </a:cubicBezTo>
                <a:cubicBezTo>
                  <a:pt x="1994433" y="654408"/>
                  <a:pt x="1998937" y="653446"/>
                  <a:pt x="1998937" y="653446"/>
                </a:cubicBezTo>
                <a:cubicBezTo>
                  <a:pt x="2003442" y="652483"/>
                  <a:pt x="2006983" y="647017"/>
                  <a:pt x="2006983" y="647017"/>
                </a:cubicBezTo>
                <a:cubicBezTo>
                  <a:pt x="2006983" y="647017"/>
                  <a:pt x="2006983" y="647017"/>
                  <a:pt x="2002479" y="647979"/>
                </a:cubicBezTo>
                <a:cubicBezTo>
                  <a:pt x="2070695" y="614566"/>
                  <a:pt x="2144378" y="584695"/>
                  <a:pt x="2213556" y="555787"/>
                </a:cubicBezTo>
                <a:cubicBezTo>
                  <a:pt x="2214518" y="560291"/>
                  <a:pt x="2219985" y="563833"/>
                  <a:pt x="2233497" y="560947"/>
                </a:cubicBezTo>
                <a:cubicBezTo>
                  <a:pt x="2232535" y="556442"/>
                  <a:pt x="2227068" y="552900"/>
                  <a:pt x="2222565" y="553862"/>
                </a:cubicBezTo>
                <a:cubicBezTo>
                  <a:pt x="2222565" y="553862"/>
                  <a:pt x="2227068" y="552900"/>
                  <a:pt x="2227068" y="552900"/>
                </a:cubicBezTo>
                <a:cubicBezTo>
                  <a:pt x="2370006" y="499992"/>
                  <a:pt x="2514525" y="459992"/>
                  <a:pt x="2659387" y="432280"/>
                </a:cubicBezTo>
                <a:close/>
                <a:moveTo>
                  <a:pt x="2580211" y="28532"/>
                </a:moveTo>
                <a:cubicBezTo>
                  <a:pt x="2639385" y="21756"/>
                  <a:pt x="2698559" y="14980"/>
                  <a:pt x="2760003" y="9674"/>
                </a:cubicBezTo>
                <a:cubicBezTo>
                  <a:pt x="3256492" y="-27960"/>
                  <a:pt x="3739421" y="44851"/>
                  <a:pt x="4206393" y="216884"/>
                </a:cubicBezTo>
                <a:cubicBezTo>
                  <a:pt x="4486416" y="319357"/>
                  <a:pt x="4742638" y="466023"/>
                  <a:pt x="4962093" y="669428"/>
                </a:cubicBezTo>
                <a:cubicBezTo>
                  <a:pt x="5047126" y="747075"/>
                  <a:pt x="5144323" y="808436"/>
                  <a:pt x="5227886" y="888353"/>
                </a:cubicBezTo>
                <a:cubicBezTo>
                  <a:pt x="5265526" y="927240"/>
                  <a:pt x="5301697" y="968397"/>
                  <a:pt x="5331187" y="1014893"/>
                </a:cubicBezTo>
                <a:cubicBezTo>
                  <a:pt x="5387095" y="1102673"/>
                  <a:pt x="5453026" y="1182447"/>
                  <a:pt x="5518959" y="1262220"/>
                </a:cubicBezTo>
                <a:cubicBezTo>
                  <a:pt x="5520174" y="1240451"/>
                  <a:pt x="5489232" y="1168845"/>
                  <a:pt x="5467079" y="1138382"/>
                </a:cubicBezTo>
                <a:cubicBezTo>
                  <a:pt x="5517556" y="1154972"/>
                  <a:pt x="5696105" y="1414047"/>
                  <a:pt x="5724761" y="1511561"/>
                </a:cubicBezTo>
                <a:cubicBezTo>
                  <a:pt x="5700321" y="1507005"/>
                  <a:pt x="5683234" y="1491101"/>
                  <a:pt x="5659466" y="1480536"/>
                </a:cubicBezTo>
                <a:cubicBezTo>
                  <a:pt x="5667984" y="1529557"/>
                  <a:pt x="5696946" y="1564433"/>
                  <a:pt x="5720297" y="1600507"/>
                </a:cubicBezTo>
                <a:cubicBezTo>
                  <a:pt x="5725636" y="1607188"/>
                  <a:pt x="5732045" y="1609729"/>
                  <a:pt x="5738327" y="1602521"/>
                </a:cubicBezTo>
                <a:cubicBezTo>
                  <a:pt x="5765326" y="1573289"/>
                  <a:pt x="5778000" y="1596001"/>
                  <a:pt x="5788406" y="1617243"/>
                </a:cubicBezTo>
                <a:cubicBezTo>
                  <a:pt x="5839631" y="1719712"/>
                  <a:pt x="5888985" y="1822580"/>
                  <a:pt x="5933129" y="1928517"/>
                </a:cubicBezTo>
                <a:cubicBezTo>
                  <a:pt x="5971807" y="2018024"/>
                  <a:pt x="5999264" y="2109927"/>
                  <a:pt x="6015900" y="2206099"/>
                </a:cubicBezTo>
                <a:cubicBezTo>
                  <a:pt x="6015628" y="2213979"/>
                  <a:pt x="6017226" y="2221459"/>
                  <a:pt x="6018824" y="2228938"/>
                </a:cubicBezTo>
                <a:cubicBezTo>
                  <a:pt x="6019350" y="2240559"/>
                  <a:pt x="6019478" y="2250308"/>
                  <a:pt x="6006787" y="2254975"/>
                </a:cubicBezTo>
                <a:cubicBezTo>
                  <a:pt x="5992225" y="2260042"/>
                  <a:pt x="5986088" y="2249620"/>
                  <a:pt x="5981821" y="2238800"/>
                </a:cubicBezTo>
                <a:cubicBezTo>
                  <a:pt x="5972486" y="2213418"/>
                  <a:pt x="5965023" y="2187637"/>
                  <a:pt x="5955690" y="2162256"/>
                </a:cubicBezTo>
                <a:cubicBezTo>
                  <a:pt x="5951821" y="2153305"/>
                  <a:pt x="5946083" y="2144754"/>
                  <a:pt x="5938475" y="2136603"/>
                </a:cubicBezTo>
                <a:cubicBezTo>
                  <a:pt x="5932175" y="2171190"/>
                  <a:pt x="5940838" y="2202581"/>
                  <a:pt x="5953240" y="2233173"/>
                </a:cubicBezTo>
                <a:cubicBezTo>
                  <a:pt x="6012584" y="2382792"/>
                  <a:pt x="6061105" y="2536680"/>
                  <a:pt x="6087185" y="2695361"/>
                </a:cubicBezTo>
                <a:cubicBezTo>
                  <a:pt x="6121654" y="2893313"/>
                  <a:pt x="6105102" y="3090434"/>
                  <a:pt x="6081069" y="3289153"/>
                </a:cubicBezTo>
                <a:cubicBezTo>
                  <a:pt x="6038647" y="3630634"/>
                  <a:pt x="5960838" y="3962076"/>
                  <a:pt x="5808111" y="4272372"/>
                </a:cubicBezTo>
                <a:cubicBezTo>
                  <a:pt x="5630111" y="4629130"/>
                  <a:pt x="5388032" y="4933096"/>
                  <a:pt x="5083073" y="5189877"/>
                </a:cubicBezTo>
                <a:cubicBezTo>
                  <a:pt x="4975095" y="5279430"/>
                  <a:pt x="4875526" y="5380874"/>
                  <a:pt x="4748863" y="5447042"/>
                </a:cubicBezTo>
                <a:cubicBezTo>
                  <a:pt x="4424727" y="5614062"/>
                  <a:pt x="4097123" y="5774002"/>
                  <a:pt x="3740846" y="5863806"/>
                </a:cubicBezTo>
                <a:cubicBezTo>
                  <a:pt x="3553557" y="5911641"/>
                  <a:pt x="3362544" y="5932897"/>
                  <a:pt x="3169933" y="5946671"/>
                </a:cubicBezTo>
                <a:cubicBezTo>
                  <a:pt x="3104749" y="5952776"/>
                  <a:pt x="3038366" y="5953271"/>
                  <a:pt x="2972383" y="5955635"/>
                </a:cubicBezTo>
                <a:cubicBezTo>
                  <a:pt x="2945003" y="5955619"/>
                  <a:pt x="2915351" y="5954132"/>
                  <a:pt x="2888242" y="5946236"/>
                </a:cubicBezTo>
                <a:cubicBezTo>
                  <a:pt x="2850584" y="5934728"/>
                  <a:pt x="2811583" y="5935239"/>
                  <a:pt x="2773508" y="5949239"/>
                </a:cubicBezTo>
                <a:cubicBezTo>
                  <a:pt x="2751864" y="5957774"/>
                  <a:pt x="2733834" y="5955760"/>
                  <a:pt x="2719689" y="5935317"/>
                </a:cubicBezTo>
                <a:cubicBezTo>
                  <a:pt x="2702874" y="5911534"/>
                  <a:pt x="2679905" y="5904708"/>
                  <a:pt x="2651853" y="5910702"/>
                </a:cubicBezTo>
                <a:cubicBezTo>
                  <a:pt x="2608839" y="5919891"/>
                  <a:pt x="2566369" y="5913322"/>
                  <a:pt x="2524570" y="5900743"/>
                </a:cubicBezTo>
                <a:cubicBezTo>
                  <a:pt x="2451524" y="5879196"/>
                  <a:pt x="2378077" y="5855780"/>
                  <a:pt x="2303959" y="5838373"/>
                </a:cubicBezTo>
                <a:cubicBezTo>
                  <a:pt x="2088013" y="5788694"/>
                  <a:pt x="1896814" y="5680933"/>
                  <a:pt x="1704545" y="5577311"/>
                </a:cubicBezTo>
                <a:cubicBezTo>
                  <a:pt x="1582907" y="5511395"/>
                  <a:pt x="1461669" y="5447348"/>
                  <a:pt x="1349927" y="5363675"/>
                </a:cubicBezTo>
                <a:cubicBezTo>
                  <a:pt x="1342718" y="5357393"/>
                  <a:pt x="1333639" y="5351511"/>
                  <a:pt x="1326431" y="5345230"/>
                </a:cubicBezTo>
                <a:cubicBezTo>
                  <a:pt x="1312413" y="5334537"/>
                  <a:pt x="1315227" y="5320248"/>
                  <a:pt x="1324450" y="5308501"/>
                </a:cubicBezTo>
                <a:cubicBezTo>
                  <a:pt x="1335544" y="5296353"/>
                  <a:pt x="1343552" y="5306375"/>
                  <a:pt x="1353031" y="5314127"/>
                </a:cubicBezTo>
                <a:cubicBezTo>
                  <a:pt x="1409501" y="5358769"/>
                  <a:pt x="1469312" y="5400742"/>
                  <a:pt x="1535006" y="5433636"/>
                </a:cubicBezTo>
                <a:cubicBezTo>
                  <a:pt x="1545955" y="5439119"/>
                  <a:pt x="1557303" y="5446471"/>
                  <a:pt x="1570795" y="5445544"/>
                </a:cubicBezTo>
                <a:cubicBezTo>
                  <a:pt x="1572664" y="5445144"/>
                  <a:pt x="1578674" y="5445815"/>
                  <a:pt x="1578274" y="5443946"/>
                </a:cubicBezTo>
                <a:cubicBezTo>
                  <a:pt x="1581217" y="5439407"/>
                  <a:pt x="1577076" y="5438335"/>
                  <a:pt x="1573335" y="5439134"/>
                </a:cubicBezTo>
                <a:cubicBezTo>
                  <a:pt x="1464263" y="5358802"/>
                  <a:pt x="1350778" y="5285277"/>
                  <a:pt x="1245045" y="5202275"/>
                </a:cubicBezTo>
                <a:cubicBezTo>
                  <a:pt x="1212071" y="5176078"/>
                  <a:pt x="1180967" y="5149481"/>
                  <a:pt x="1146122" y="5123684"/>
                </a:cubicBezTo>
                <a:cubicBezTo>
                  <a:pt x="1138913" y="5117403"/>
                  <a:pt x="1132777" y="5106982"/>
                  <a:pt x="1114075" y="5110977"/>
                </a:cubicBezTo>
                <a:cubicBezTo>
                  <a:pt x="1160923" y="5165497"/>
                  <a:pt x="1231827" y="5195322"/>
                  <a:pt x="1239256" y="5275861"/>
                </a:cubicBezTo>
                <a:cubicBezTo>
                  <a:pt x="1002153" y="5099691"/>
                  <a:pt x="806611" y="4889222"/>
                  <a:pt x="647691" y="4639642"/>
                </a:cubicBezTo>
                <a:cubicBezTo>
                  <a:pt x="675071" y="4639659"/>
                  <a:pt x="685476" y="4660900"/>
                  <a:pt x="698822" y="4677603"/>
                </a:cubicBezTo>
                <a:cubicBezTo>
                  <a:pt x="712568" y="4696176"/>
                  <a:pt x="725914" y="4712878"/>
                  <a:pt x="744471" y="4726512"/>
                </a:cubicBezTo>
                <a:cubicBezTo>
                  <a:pt x="778499" y="4775948"/>
                  <a:pt x="815869" y="4822716"/>
                  <a:pt x="859121" y="4860405"/>
                </a:cubicBezTo>
                <a:cubicBezTo>
                  <a:pt x="862461" y="4857736"/>
                  <a:pt x="865802" y="4855066"/>
                  <a:pt x="869143" y="4852397"/>
                </a:cubicBezTo>
                <a:cubicBezTo>
                  <a:pt x="830303" y="4807900"/>
                  <a:pt x="791464" y="4763402"/>
                  <a:pt x="750753" y="4719304"/>
                </a:cubicBezTo>
                <a:cubicBezTo>
                  <a:pt x="626388" y="4530780"/>
                  <a:pt x="502023" y="4342256"/>
                  <a:pt x="408923" y="4135320"/>
                </a:cubicBezTo>
                <a:cubicBezTo>
                  <a:pt x="219129" y="3704619"/>
                  <a:pt x="139003" y="3256353"/>
                  <a:pt x="164008" y="2787582"/>
                </a:cubicBezTo>
                <a:cubicBezTo>
                  <a:pt x="168471" y="2698636"/>
                  <a:pt x="163583" y="2611687"/>
                  <a:pt x="184206" y="2525154"/>
                </a:cubicBezTo>
                <a:cubicBezTo>
                  <a:pt x="186349" y="2516875"/>
                  <a:pt x="184351" y="2507525"/>
                  <a:pt x="195172" y="2503257"/>
                </a:cubicBezTo>
                <a:cubicBezTo>
                  <a:pt x="204923" y="2503130"/>
                  <a:pt x="204651" y="2511009"/>
                  <a:pt x="203581" y="2515148"/>
                </a:cubicBezTo>
                <a:cubicBezTo>
                  <a:pt x="170144" y="2798003"/>
                  <a:pt x="194812" y="3078222"/>
                  <a:pt x="227360" y="3358710"/>
                </a:cubicBezTo>
                <a:cubicBezTo>
                  <a:pt x="243162" y="3505900"/>
                  <a:pt x="288887" y="3646696"/>
                  <a:pt x="327131" y="3789091"/>
                </a:cubicBezTo>
                <a:cubicBezTo>
                  <a:pt x="332597" y="3805522"/>
                  <a:pt x="336592" y="3824223"/>
                  <a:pt x="340188" y="3841053"/>
                </a:cubicBezTo>
                <a:cubicBezTo>
                  <a:pt x="344055" y="3850004"/>
                  <a:pt x="339372" y="3864692"/>
                  <a:pt x="356203" y="3861096"/>
                </a:cubicBezTo>
                <a:cubicBezTo>
                  <a:pt x="373035" y="3857500"/>
                  <a:pt x="368767" y="3846679"/>
                  <a:pt x="365970" y="3833590"/>
                </a:cubicBezTo>
                <a:cubicBezTo>
                  <a:pt x="344107" y="3767866"/>
                  <a:pt x="323715" y="3699873"/>
                  <a:pt x="307461" y="3632951"/>
                </a:cubicBezTo>
                <a:cubicBezTo>
                  <a:pt x="175983" y="3072466"/>
                  <a:pt x="187148" y="2520615"/>
                  <a:pt x="402527" y="1981840"/>
                </a:cubicBezTo>
                <a:cubicBezTo>
                  <a:pt x="403599" y="1977701"/>
                  <a:pt x="404270" y="1971691"/>
                  <a:pt x="407611" y="1969022"/>
                </a:cubicBezTo>
                <a:cubicBezTo>
                  <a:pt x="409082" y="1966753"/>
                  <a:pt x="412822" y="1965953"/>
                  <a:pt x="419903" y="1962484"/>
                </a:cubicBezTo>
                <a:cubicBezTo>
                  <a:pt x="410662" y="2001612"/>
                  <a:pt x="404363" y="2036199"/>
                  <a:pt x="392454" y="2071985"/>
                </a:cubicBezTo>
                <a:cubicBezTo>
                  <a:pt x="304800" y="2339047"/>
                  <a:pt x="280316" y="2618034"/>
                  <a:pt x="253961" y="2897420"/>
                </a:cubicBezTo>
                <a:cubicBezTo>
                  <a:pt x="251004" y="2929338"/>
                  <a:pt x="257796" y="2961129"/>
                  <a:pt x="260448" y="2991849"/>
                </a:cubicBezTo>
                <a:cubicBezTo>
                  <a:pt x="262046" y="2999329"/>
                  <a:pt x="258832" y="3011748"/>
                  <a:pt x="272323" y="3010820"/>
                </a:cubicBezTo>
                <a:cubicBezTo>
                  <a:pt x="282073" y="3010693"/>
                  <a:pt x="286085" y="3002015"/>
                  <a:pt x="290098" y="2993336"/>
                </a:cubicBezTo>
                <a:cubicBezTo>
                  <a:pt x="293711" y="2982786"/>
                  <a:pt x="298794" y="2969968"/>
                  <a:pt x="304677" y="2960890"/>
                </a:cubicBezTo>
                <a:cubicBezTo>
                  <a:pt x="324040" y="3179669"/>
                  <a:pt x="344875" y="3396177"/>
                  <a:pt x="407652" y="3607635"/>
                </a:cubicBezTo>
                <a:cubicBezTo>
                  <a:pt x="412972" y="3641696"/>
                  <a:pt x="423905" y="3674557"/>
                  <a:pt x="440447" y="3706220"/>
                </a:cubicBezTo>
                <a:cubicBezTo>
                  <a:pt x="433255" y="3672559"/>
                  <a:pt x="431675" y="3637700"/>
                  <a:pt x="415132" y="3606037"/>
                </a:cubicBezTo>
                <a:cubicBezTo>
                  <a:pt x="375307" y="3428783"/>
                  <a:pt x="346703" y="3249131"/>
                  <a:pt x="337201" y="3067354"/>
                </a:cubicBezTo>
                <a:cubicBezTo>
                  <a:pt x="318450" y="2723300"/>
                  <a:pt x="366608" y="2390370"/>
                  <a:pt x="477138" y="2065625"/>
                </a:cubicBezTo>
                <a:cubicBezTo>
                  <a:pt x="479680" y="2059216"/>
                  <a:pt x="483021" y="2056547"/>
                  <a:pt x="489702" y="2051208"/>
                </a:cubicBezTo>
                <a:cubicBezTo>
                  <a:pt x="368810" y="2501358"/>
                  <a:pt x="316969" y="2954352"/>
                  <a:pt x="430613" y="3413056"/>
                </a:cubicBezTo>
                <a:lnTo>
                  <a:pt x="428865" y="3386728"/>
                </a:lnTo>
                <a:lnTo>
                  <a:pt x="466894" y="3622863"/>
                </a:lnTo>
                <a:cubicBezTo>
                  <a:pt x="474592" y="3658895"/>
                  <a:pt x="482290" y="3694928"/>
                  <a:pt x="489988" y="3730960"/>
                </a:cubicBezTo>
                <a:cubicBezTo>
                  <a:pt x="519511" y="3847103"/>
                  <a:pt x="557080" y="3956817"/>
                  <a:pt x="599154" y="4065569"/>
                </a:cubicBezTo>
                <a:cubicBezTo>
                  <a:pt x="609431" y="4091631"/>
                  <a:pt x="619708" y="4117693"/>
                  <a:pt x="634491" y="4142793"/>
                </a:cubicBezTo>
                <a:cubicBezTo>
                  <a:pt x="635453" y="4147297"/>
                  <a:pt x="637377" y="4156305"/>
                  <a:pt x="639302" y="4165313"/>
                </a:cubicBezTo>
                <a:cubicBezTo>
                  <a:pt x="639302" y="4165313"/>
                  <a:pt x="639302" y="4165313"/>
                  <a:pt x="643807" y="4164351"/>
                </a:cubicBezTo>
                <a:cubicBezTo>
                  <a:pt x="746275" y="4401489"/>
                  <a:pt x="881891" y="4617416"/>
                  <a:pt x="1044223" y="4804087"/>
                </a:cubicBezTo>
                <a:cubicBezTo>
                  <a:pt x="1090186" y="4864912"/>
                  <a:pt x="1140653" y="4924774"/>
                  <a:pt x="1194661" y="4979171"/>
                </a:cubicBezTo>
                <a:cubicBezTo>
                  <a:pt x="1175375" y="4955033"/>
                  <a:pt x="1153510" y="4940866"/>
                  <a:pt x="1143540" y="4938286"/>
                </a:cubicBezTo>
                <a:cubicBezTo>
                  <a:pt x="1151893" y="4955340"/>
                  <a:pt x="1175683" y="4978515"/>
                  <a:pt x="1194007" y="4998149"/>
                </a:cubicBezTo>
                <a:cubicBezTo>
                  <a:pt x="1216834" y="5016820"/>
                  <a:pt x="1234195" y="5031950"/>
                  <a:pt x="1243203" y="5030025"/>
                </a:cubicBezTo>
                <a:cubicBezTo>
                  <a:pt x="1230346" y="5013933"/>
                  <a:pt x="1212985" y="4998803"/>
                  <a:pt x="1200128" y="4982713"/>
                </a:cubicBezTo>
                <a:cubicBezTo>
                  <a:pt x="1236776" y="5021979"/>
                  <a:pt x="1277927" y="5060284"/>
                  <a:pt x="1320040" y="5103092"/>
                </a:cubicBezTo>
                <a:cubicBezTo>
                  <a:pt x="1323889" y="5121109"/>
                  <a:pt x="1358611" y="5151367"/>
                  <a:pt x="1390447" y="5168114"/>
                </a:cubicBezTo>
                <a:cubicBezTo>
                  <a:pt x="1407809" y="5183243"/>
                  <a:pt x="1430636" y="5201914"/>
                  <a:pt x="1438027" y="5214464"/>
                </a:cubicBezTo>
                <a:cubicBezTo>
                  <a:pt x="1447036" y="5212539"/>
                  <a:pt x="1458930" y="5224127"/>
                  <a:pt x="1469862" y="5231211"/>
                </a:cubicBezTo>
                <a:cubicBezTo>
                  <a:pt x="2189107" y="5798122"/>
                  <a:pt x="3177182" y="5992052"/>
                  <a:pt x="4098674" y="5653890"/>
                </a:cubicBezTo>
                <a:cubicBezTo>
                  <a:pt x="4469974" y="5518049"/>
                  <a:pt x="4793386" y="5312374"/>
                  <a:pt x="5058287" y="5053265"/>
                </a:cubicBezTo>
                <a:cubicBezTo>
                  <a:pt x="5658574" y="4468182"/>
                  <a:pt x="5968225" y="3624938"/>
                  <a:pt x="5862270" y="2776293"/>
                </a:cubicBezTo>
                <a:cubicBezTo>
                  <a:pt x="5854264" y="2716778"/>
                  <a:pt x="5847221" y="2661766"/>
                  <a:pt x="5834711" y="2603214"/>
                </a:cubicBezTo>
                <a:cubicBezTo>
                  <a:pt x="5834711" y="2603214"/>
                  <a:pt x="5839216" y="2602252"/>
                  <a:pt x="5838253" y="2597748"/>
                </a:cubicBezTo>
                <a:cubicBezTo>
                  <a:pt x="5835366" y="2584235"/>
                  <a:pt x="5835366" y="2584235"/>
                  <a:pt x="5835366" y="2584235"/>
                </a:cubicBezTo>
                <a:cubicBezTo>
                  <a:pt x="5835366" y="2584235"/>
                  <a:pt x="5834404" y="2579732"/>
                  <a:pt x="5829900" y="2580694"/>
                </a:cubicBezTo>
                <a:lnTo>
                  <a:pt x="5802956" y="2454580"/>
                </a:lnTo>
                <a:cubicBezTo>
                  <a:pt x="5777282" y="2356454"/>
                  <a:pt x="5748067" y="2263794"/>
                  <a:pt x="5713385" y="2167591"/>
                </a:cubicBezTo>
                <a:cubicBezTo>
                  <a:pt x="5600022" y="1857426"/>
                  <a:pt x="5436461" y="1576825"/>
                  <a:pt x="5230091" y="1338337"/>
                </a:cubicBezTo>
                <a:cubicBezTo>
                  <a:pt x="5120805" y="1201559"/>
                  <a:pt x="4989960" y="1074095"/>
                  <a:pt x="4852032" y="957564"/>
                </a:cubicBezTo>
                <a:cubicBezTo>
                  <a:pt x="4857498" y="961106"/>
                  <a:pt x="4857498" y="961106"/>
                  <a:pt x="4862002" y="960144"/>
                </a:cubicBezTo>
                <a:cubicBezTo>
                  <a:pt x="4850108" y="948556"/>
                  <a:pt x="4821813" y="926343"/>
                  <a:pt x="4798985" y="907672"/>
                </a:cubicBezTo>
                <a:cubicBezTo>
                  <a:pt x="4782587" y="897047"/>
                  <a:pt x="4770691" y="885459"/>
                  <a:pt x="4760721" y="882879"/>
                </a:cubicBezTo>
                <a:cubicBezTo>
                  <a:pt x="4722457" y="858088"/>
                  <a:pt x="4683230" y="828791"/>
                  <a:pt x="4644966" y="803998"/>
                </a:cubicBezTo>
                <a:cubicBezTo>
                  <a:pt x="4633070" y="792411"/>
                  <a:pt x="4616671" y="781786"/>
                  <a:pt x="4601235" y="775665"/>
                </a:cubicBezTo>
                <a:cubicBezTo>
                  <a:pt x="4474546" y="689699"/>
                  <a:pt x="4337233" y="620133"/>
                  <a:pt x="4191873" y="556997"/>
                </a:cubicBezTo>
                <a:cubicBezTo>
                  <a:pt x="4237221" y="570856"/>
                  <a:pt x="4282569" y="584716"/>
                  <a:pt x="4317947" y="595996"/>
                </a:cubicBezTo>
                <a:cubicBezTo>
                  <a:pt x="4319871" y="605005"/>
                  <a:pt x="4339812" y="610163"/>
                  <a:pt x="4340774" y="614667"/>
                </a:cubicBezTo>
                <a:cubicBezTo>
                  <a:pt x="4381618" y="629489"/>
                  <a:pt x="4429854" y="656861"/>
                  <a:pt x="4468773" y="662675"/>
                </a:cubicBezTo>
                <a:cubicBezTo>
                  <a:pt x="4452374" y="652050"/>
                  <a:pt x="4430508" y="637883"/>
                  <a:pt x="4433088" y="627913"/>
                </a:cubicBezTo>
                <a:cubicBezTo>
                  <a:pt x="4406718" y="614708"/>
                  <a:pt x="4344010" y="585719"/>
                  <a:pt x="4325031" y="585063"/>
                </a:cubicBezTo>
                <a:cubicBezTo>
                  <a:pt x="4314098" y="577980"/>
                  <a:pt x="4307670" y="569934"/>
                  <a:pt x="4302203" y="566393"/>
                </a:cubicBezTo>
                <a:cubicBezTo>
                  <a:pt x="4271330" y="554150"/>
                  <a:pt x="4246884" y="549953"/>
                  <a:pt x="4216974" y="542214"/>
                </a:cubicBezTo>
                <a:cubicBezTo>
                  <a:pt x="4196070" y="532551"/>
                  <a:pt x="4158768" y="512263"/>
                  <a:pt x="4133361" y="503562"/>
                </a:cubicBezTo>
                <a:cubicBezTo>
                  <a:pt x="4123391" y="500982"/>
                  <a:pt x="4119849" y="506449"/>
                  <a:pt x="4109878" y="503869"/>
                </a:cubicBezTo>
                <a:cubicBezTo>
                  <a:pt x="4099908" y="501291"/>
                  <a:pt x="4082547" y="486161"/>
                  <a:pt x="4072576" y="483581"/>
                </a:cubicBezTo>
                <a:cubicBezTo>
                  <a:pt x="4041702" y="471338"/>
                  <a:pt x="4028190" y="474225"/>
                  <a:pt x="4026266" y="465217"/>
                </a:cubicBezTo>
                <a:cubicBezTo>
                  <a:pt x="4007287" y="464562"/>
                  <a:pt x="3977375" y="456824"/>
                  <a:pt x="3970292" y="467757"/>
                </a:cubicBezTo>
                <a:cubicBezTo>
                  <a:pt x="3989271" y="468411"/>
                  <a:pt x="3985729" y="473878"/>
                  <a:pt x="3986691" y="478382"/>
                </a:cubicBezTo>
                <a:cubicBezTo>
                  <a:pt x="3540295" y="328852"/>
                  <a:pt x="3052011" y="291882"/>
                  <a:pt x="2556561" y="397733"/>
                </a:cubicBezTo>
                <a:lnTo>
                  <a:pt x="2508145" y="410487"/>
                </a:lnTo>
                <a:lnTo>
                  <a:pt x="2458913" y="419861"/>
                </a:lnTo>
                <a:cubicBezTo>
                  <a:pt x="2151483" y="490308"/>
                  <a:pt x="1868431" y="625941"/>
                  <a:pt x="1598952" y="799372"/>
                </a:cubicBezTo>
                <a:cubicBezTo>
                  <a:pt x="1558063" y="827661"/>
                  <a:pt x="1514505" y="852611"/>
                  <a:pt x="1473216" y="879030"/>
                </a:cubicBezTo>
                <a:cubicBezTo>
                  <a:pt x="1466535" y="884369"/>
                  <a:pt x="1461052" y="895317"/>
                  <a:pt x="1451174" y="885695"/>
                </a:cubicBezTo>
                <a:cubicBezTo>
                  <a:pt x="1441695" y="877943"/>
                  <a:pt x="1443438" y="867794"/>
                  <a:pt x="1449321" y="858715"/>
                </a:cubicBezTo>
                <a:cubicBezTo>
                  <a:pt x="1462557" y="838289"/>
                  <a:pt x="1480731" y="822673"/>
                  <a:pt x="1500105" y="812669"/>
                </a:cubicBezTo>
                <a:cubicBezTo>
                  <a:pt x="1611007" y="745956"/>
                  <a:pt x="1716842" y="664683"/>
                  <a:pt x="1844558" y="621754"/>
                </a:cubicBezTo>
                <a:cubicBezTo>
                  <a:pt x="1831212" y="605052"/>
                  <a:pt x="1812238" y="616927"/>
                  <a:pt x="1796350" y="606633"/>
                </a:cubicBezTo>
                <a:cubicBezTo>
                  <a:pt x="1833099" y="577272"/>
                  <a:pt x="1874116" y="558732"/>
                  <a:pt x="1915531" y="542063"/>
                </a:cubicBezTo>
                <a:cubicBezTo>
                  <a:pt x="2200904" y="422433"/>
                  <a:pt x="2492268" y="330852"/>
                  <a:pt x="2801357" y="303925"/>
                </a:cubicBezTo>
                <a:cubicBezTo>
                  <a:pt x="3018680" y="286827"/>
                  <a:pt x="3234787" y="291496"/>
                  <a:pt x="3448335" y="329955"/>
                </a:cubicBezTo>
                <a:cubicBezTo>
                  <a:pt x="3513374" y="341479"/>
                  <a:pt x="3572259" y="369963"/>
                  <a:pt x="3639713" y="365329"/>
                </a:cubicBezTo>
                <a:cubicBezTo>
                  <a:pt x="3656944" y="363602"/>
                  <a:pt x="3679513" y="368557"/>
                  <a:pt x="3679531" y="341178"/>
                </a:cubicBezTo>
                <a:cubicBezTo>
                  <a:pt x="3681418" y="313399"/>
                  <a:pt x="3657905" y="322334"/>
                  <a:pt x="3641345" y="318050"/>
                </a:cubicBezTo>
                <a:cubicBezTo>
                  <a:pt x="3621444" y="316435"/>
                  <a:pt x="3596333" y="317890"/>
                  <a:pt x="3579519" y="294106"/>
                </a:cubicBezTo>
                <a:cubicBezTo>
                  <a:pt x="3700137" y="282025"/>
                  <a:pt x="3811242" y="316949"/>
                  <a:pt x="3921820" y="340254"/>
                </a:cubicBezTo>
                <a:cubicBezTo>
                  <a:pt x="3988457" y="359259"/>
                  <a:pt x="4048541" y="393353"/>
                  <a:pt x="4117320" y="404078"/>
                </a:cubicBezTo>
                <a:cubicBezTo>
                  <a:pt x="4058708" y="367716"/>
                  <a:pt x="3994740" y="352052"/>
                  <a:pt x="3929573" y="330776"/>
                </a:cubicBezTo>
                <a:cubicBezTo>
                  <a:pt x="3841709" y="294797"/>
                  <a:pt x="3746619" y="279916"/>
                  <a:pt x="3651529" y="265034"/>
                </a:cubicBezTo>
                <a:cubicBezTo>
                  <a:pt x="3392571" y="224545"/>
                  <a:pt x="3131596" y="202085"/>
                  <a:pt x="2868463" y="215284"/>
                </a:cubicBezTo>
                <a:cubicBezTo>
                  <a:pt x="2835871" y="218335"/>
                  <a:pt x="2800210" y="216177"/>
                  <a:pt x="2767746" y="228980"/>
                </a:cubicBezTo>
                <a:cubicBezTo>
                  <a:pt x="2772141" y="249550"/>
                  <a:pt x="2788173" y="242214"/>
                  <a:pt x="2799794" y="241686"/>
                </a:cubicBezTo>
                <a:cubicBezTo>
                  <a:pt x="3021256" y="225658"/>
                  <a:pt x="3243373" y="231000"/>
                  <a:pt x="3465473" y="263721"/>
                </a:cubicBezTo>
                <a:cubicBezTo>
                  <a:pt x="3477492" y="265064"/>
                  <a:pt x="3499535" y="258399"/>
                  <a:pt x="3497920" y="278298"/>
                </a:cubicBezTo>
                <a:cubicBezTo>
                  <a:pt x="3496305" y="298197"/>
                  <a:pt x="3474535" y="296982"/>
                  <a:pt x="3460245" y="294168"/>
                </a:cubicBezTo>
                <a:cubicBezTo>
                  <a:pt x="3389994" y="285712"/>
                  <a:pt x="3320016" y="269376"/>
                  <a:pt x="3247224" y="267329"/>
                </a:cubicBezTo>
                <a:cubicBezTo>
                  <a:pt x="2932814" y="260197"/>
                  <a:pt x="2620529" y="272164"/>
                  <a:pt x="2317144" y="362401"/>
                </a:cubicBezTo>
                <a:cubicBezTo>
                  <a:pt x="2081756" y="432244"/>
                  <a:pt x="1859571" y="536420"/>
                  <a:pt x="1646991" y="658097"/>
                </a:cubicBezTo>
                <a:cubicBezTo>
                  <a:pt x="1603433" y="683046"/>
                  <a:pt x="1558005" y="708395"/>
                  <a:pt x="1510978" y="726263"/>
                </a:cubicBezTo>
                <a:cubicBezTo>
                  <a:pt x="1826469" y="500473"/>
                  <a:pt x="2176643" y="345489"/>
                  <a:pt x="2562299" y="265051"/>
                </a:cubicBezTo>
                <a:cubicBezTo>
                  <a:pt x="2544413" y="245407"/>
                  <a:pt x="2523968" y="259552"/>
                  <a:pt x="2496459" y="249786"/>
                </a:cubicBezTo>
                <a:cubicBezTo>
                  <a:pt x="2563786" y="235402"/>
                  <a:pt x="2621762" y="223015"/>
                  <a:pt x="2679065" y="216639"/>
                </a:cubicBezTo>
                <a:cubicBezTo>
                  <a:pt x="2765221" y="208009"/>
                  <a:pt x="2851776" y="201250"/>
                  <a:pt x="2939402" y="190351"/>
                </a:cubicBezTo>
                <a:cubicBezTo>
                  <a:pt x="2945412" y="191022"/>
                  <a:pt x="2960102" y="195705"/>
                  <a:pt x="2959175" y="182215"/>
                </a:cubicBezTo>
                <a:cubicBezTo>
                  <a:pt x="2960518" y="170196"/>
                  <a:pt x="2947427" y="172993"/>
                  <a:pt x="2939547" y="172721"/>
                </a:cubicBezTo>
                <a:cubicBezTo>
                  <a:pt x="2830422" y="174526"/>
                  <a:pt x="2723440" y="168051"/>
                  <a:pt x="2616967" y="200575"/>
                </a:cubicBezTo>
                <a:cubicBezTo>
                  <a:pt x="2593454" y="209510"/>
                  <a:pt x="2564475" y="202013"/>
                  <a:pt x="2537493" y="203867"/>
                </a:cubicBezTo>
                <a:cubicBezTo>
                  <a:pt x="2425028" y="208340"/>
                  <a:pt x="2323223" y="253555"/>
                  <a:pt x="2217149" y="287950"/>
                </a:cubicBezTo>
                <a:cubicBezTo>
                  <a:pt x="1981889" y="367543"/>
                  <a:pt x="1756636" y="466508"/>
                  <a:pt x="1542585" y="590454"/>
                </a:cubicBezTo>
                <a:cubicBezTo>
                  <a:pt x="1408170" y="666101"/>
                  <a:pt x="1293638" y="770742"/>
                  <a:pt x="1168430" y="862020"/>
                </a:cubicBezTo>
                <a:cubicBezTo>
                  <a:pt x="1158008" y="868157"/>
                  <a:pt x="1146115" y="876564"/>
                  <a:pt x="1130881" y="887640"/>
                </a:cubicBezTo>
                <a:cubicBezTo>
                  <a:pt x="1131570" y="854252"/>
                  <a:pt x="1145877" y="829685"/>
                  <a:pt x="1168592" y="817011"/>
                </a:cubicBezTo>
                <a:cubicBezTo>
                  <a:pt x="1280692" y="755909"/>
                  <a:pt x="1370239" y="662473"/>
                  <a:pt x="1476602" y="592819"/>
                </a:cubicBezTo>
                <a:cubicBezTo>
                  <a:pt x="1818803" y="373055"/>
                  <a:pt x="2188604" y="227565"/>
                  <a:pt x="2591346" y="163030"/>
                </a:cubicBezTo>
                <a:cubicBezTo>
                  <a:pt x="2757919" y="137220"/>
                  <a:pt x="2923804" y="144799"/>
                  <a:pt x="3091031" y="140357"/>
                </a:cubicBezTo>
                <a:cubicBezTo>
                  <a:pt x="3304341" y="131937"/>
                  <a:pt x="3513894" y="151695"/>
                  <a:pt x="3716875" y="213921"/>
                </a:cubicBezTo>
                <a:cubicBezTo>
                  <a:pt x="3735705" y="219674"/>
                  <a:pt x="3755205" y="219420"/>
                  <a:pt x="3758928" y="245999"/>
                </a:cubicBezTo>
                <a:cubicBezTo>
                  <a:pt x="3758657" y="253879"/>
                  <a:pt x="3767336" y="257891"/>
                  <a:pt x="3775216" y="258163"/>
                </a:cubicBezTo>
                <a:cubicBezTo>
                  <a:pt x="3900483" y="286151"/>
                  <a:pt x="4022537" y="326558"/>
                  <a:pt x="4143920" y="372975"/>
                </a:cubicBezTo>
                <a:cubicBezTo>
                  <a:pt x="4146189" y="374445"/>
                  <a:pt x="4149930" y="373646"/>
                  <a:pt x="4155540" y="372448"/>
                </a:cubicBezTo>
                <a:cubicBezTo>
                  <a:pt x="4159698" y="346140"/>
                  <a:pt x="4150891" y="332378"/>
                  <a:pt x="4123382" y="322612"/>
                </a:cubicBezTo>
                <a:cubicBezTo>
                  <a:pt x="3936433" y="253051"/>
                  <a:pt x="3750556" y="179350"/>
                  <a:pt x="3554239" y="139165"/>
                </a:cubicBezTo>
                <a:cubicBezTo>
                  <a:pt x="3233454" y="74732"/>
                  <a:pt x="2911963" y="71067"/>
                  <a:pt x="2590565" y="131911"/>
                </a:cubicBezTo>
                <a:cubicBezTo>
                  <a:pt x="2410228" y="166529"/>
                  <a:pt x="2229893" y="201145"/>
                  <a:pt x="2058218" y="267154"/>
                </a:cubicBezTo>
                <a:cubicBezTo>
                  <a:pt x="1991819" y="295028"/>
                  <a:pt x="1918755" y="300860"/>
                  <a:pt x="1849558" y="315643"/>
                </a:cubicBezTo>
                <a:cubicBezTo>
                  <a:pt x="2067060" y="226157"/>
                  <a:pt x="2290027" y="153101"/>
                  <a:pt x="2520059" y="103956"/>
                </a:cubicBezTo>
                <a:cubicBezTo>
                  <a:pt x="2752360" y="56281"/>
                  <a:pt x="2984644" y="35986"/>
                  <a:pt x="3222250" y="49751"/>
                </a:cubicBezTo>
                <a:cubicBezTo>
                  <a:pt x="3009228" y="22912"/>
                  <a:pt x="2793377" y="37741"/>
                  <a:pt x="2580338" y="38281"/>
                </a:cubicBezTo>
                <a:cubicBezTo>
                  <a:pt x="2579539" y="34542"/>
                  <a:pt x="2580611" y="30401"/>
                  <a:pt x="2580211" y="28532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4291A5CD-9F15-47A9-86F2-E34601F5C45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34308" y="1617572"/>
            <a:ext cx="3622856" cy="3622856"/>
          </a:xfrm>
          <a:custGeom>
            <a:avLst/>
            <a:gdLst>
              <a:gd name="connsiteX0" fmla="*/ 1711572 w 3423144"/>
              <a:gd name="connsiteY0" fmla="*/ 0 h 3423144"/>
              <a:gd name="connsiteX1" fmla="*/ 3423144 w 3423144"/>
              <a:gd name="connsiteY1" fmla="*/ 1711572 h 3423144"/>
              <a:gd name="connsiteX2" fmla="*/ 1711572 w 3423144"/>
              <a:gd name="connsiteY2" fmla="*/ 3423144 h 3423144"/>
              <a:gd name="connsiteX3" fmla="*/ 0 w 3423144"/>
              <a:gd name="connsiteY3" fmla="*/ 1711572 h 3423144"/>
              <a:gd name="connsiteX4" fmla="*/ 1711572 w 3423144"/>
              <a:gd name="connsiteY4" fmla="*/ 0 h 342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3144" h="3423144">
                <a:moveTo>
                  <a:pt x="1711572" y="0"/>
                </a:moveTo>
                <a:cubicBezTo>
                  <a:pt x="2656847" y="0"/>
                  <a:pt x="3423144" y="766297"/>
                  <a:pt x="3423144" y="1711572"/>
                </a:cubicBezTo>
                <a:cubicBezTo>
                  <a:pt x="3423144" y="2656847"/>
                  <a:pt x="2656847" y="3423144"/>
                  <a:pt x="1711572" y="3423144"/>
                </a:cubicBezTo>
                <a:cubicBezTo>
                  <a:pt x="766297" y="3423144"/>
                  <a:pt x="0" y="2656847"/>
                  <a:pt x="0" y="1711572"/>
                </a:cubicBezTo>
                <a:cubicBezTo>
                  <a:pt x="0" y="766297"/>
                  <a:pt x="766297" y="0"/>
                  <a:pt x="17115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0F365D7-7FE8-4320-988A-2AE655751A1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47861" y="4558"/>
            <a:ext cx="7344139" cy="6863603"/>
          </a:xfrm>
          <a:custGeom>
            <a:avLst/>
            <a:gdLst>
              <a:gd name="connsiteX0" fmla="*/ 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0 w 4572000"/>
              <a:gd name="connsiteY4" fmla="*/ 0 h 5140082"/>
              <a:gd name="connsiteX0" fmla="*/ 502920 w 4572000"/>
              <a:gd name="connsiteY0" fmla="*/ 0 h 5147702"/>
              <a:gd name="connsiteX1" fmla="*/ 4572000 w 4572000"/>
              <a:gd name="connsiteY1" fmla="*/ 7620 h 5147702"/>
              <a:gd name="connsiteX2" fmla="*/ 4572000 w 4572000"/>
              <a:gd name="connsiteY2" fmla="*/ 5147702 h 5147702"/>
              <a:gd name="connsiteX3" fmla="*/ 0 w 4572000"/>
              <a:gd name="connsiteY3" fmla="*/ 5147702 h 5147702"/>
              <a:gd name="connsiteX4" fmla="*/ 502920 w 4572000"/>
              <a:gd name="connsiteY4" fmla="*/ 0 h 5147702"/>
              <a:gd name="connsiteX0" fmla="*/ 48006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480060 w 4572000"/>
              <a:gd name="connsiteY4" fmla="*/ 0 h 5140082"/>
              <a:gd name="connsiteX0" fmla="*/ 14020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402080 w 5494020"/>
              <a:gd name="connsiteY4" fmla="*/ 0 h 5147702"/>
              <a:gd name="connsiteX0" fmla="*/ 17068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706880 w 5494020"/>
              <a:gd name="connsiteY4" fmla="*/ 0 h 514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4020" h="5147702">
                <a:moveTo>
                  <a:pt x="1706880" y="0"/>
                </a:moveTo>
                <a:lnTo>
                  <a:pt x="5494020" y="0"/>
                </a:lnTo>
                <a:lnTo>
                  <a:pt x="5494020" y="5140082"/>
                </a:lnTo>
                <a:lnTo>
                  <a:pt x="0" y="5147702"/>
                </a:lnTo>
                <a:lnTo>
                  <a:pt x="170688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25F79A-665A-4BBB-A50A-546644FC2449}"/>
              </a:ext>
            </a:extLst>
          </p:cNvPr>
          <p:cNvSpPr/>
          <p:nvPr userDrawn="1"/>
        </p:nvSpPr>
        <p:spPr>
          <a:xfrm>
            <a:off x="4545106" y="1577788"/>
            <a:ext cx="7646894" cy="29942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8CE32FA-A122-42D7-A83F-50C4A303FE0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1575690"/>
            <a:ext cx="4572000" cy="29942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9FD52E7-76ED-406C-90A6-5EB0DB26487F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844205" y="1747069"/>
            <a:ext cx="2004830" cy="1864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F86E70E-5C01-49D3-8D6F-4A30C2D3E95B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121240" y="1747069"/>
            <a:ext cx="2004830" cy="1864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3D5C010-3837-42B8-9405-3A16D8BEE0B8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398276" y="1747069"/>
            <a:ext cx="2004830" cy="1864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8">
            <a:extLst>
              <a:ext uri="{FF2B5EF4-FFF2-40B4-BE49-F238E27FC236}">
                <a16:creationId xmlns:a16="http://schemas.microsoft.com/office/drawing/2014/main" id="{FA6F99CB-1078-445F-B45A-8412BD0D7BF2}"/>
              </a:ext>
            </a:extLst>
          </p:cNvPr>
          <p:cNvGrpSpPr/>
          <p:nvPr userDrawn="1"/>
        </p:nvGrpSpPr>
        <p:grpSpPr>
          <a:xfrm>
            <a:off x="9623275" y="2262039"/>
            <a:ext cx="2578350" cy="4052320"/>
            <a:chOff x="9508727" y="2147107"/>
            <a:chExt cx="2683273" cy="4217224"/>
          </a:xfrm>
        </p:grpSpPr>
        <p:sp>
          <p:nvSpPr>
            <p:cNvPr id="6" name="Freeform: Shape 19">
              <a:extLst>
                <a:ext uri="{FF2B5EF4-FFF2-40B4-BE49-F238E27FC236}">
                  <a16:creationId xmlns:a16="http://schemas.microsoft.com/office/drawing/2014/main" id="{B803DD7C-8357-4017-A04A-890271D09FD2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20">
              <a:extLst>
                <a:ext uri="{FF2B5EF4-FFF2-40B4-BE49-F238E27FC236}">
                  <a16:creationId xmlns:a16="http://schemas.microsoft.com/office/drawing/2014/main" id="{545C1A83-AC17-468F-AE4B-DA6DFB967F3D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: Shape 21">
              <a:extLst>
                <a:ext uri="{FF2B5EF4-FFF2-40B4-BE49-F238E27FC236}">
                  <a16:creationId xmlns:a16="http://schemas.microsoft.com/office/drawing/2014/main" id="{A289152D-0B1B-41B3-8B5D-A2EA990B3C2D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: Shape 22">
              <a:extLst>
                <a:ext uri="{FF2B5EF4-FFF2-40B4-BE49-F238E27FC236}">
                  <a16:creationId xmlns:a16="http://schemas.microsoft.com/office/drawing/2014/main" id="{2C2EC087-1C1F-423B-B7C3-9328FEE22E16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23">
              <a:extLst>
                <a:ext uri="{FF2B5EF4-FFF2-40B4-BE49-F238E27FC236}">
                  <a16:creationId xmlns:a16="http://schemas.microsoft.com/office/drawing/2014/main" id="{5EFD32FA-FF28-4B64-B659-0CDE91DF5E2F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24">
              <a:extLst>
                <a:ext uri="{FF2B5EF4-FFF2-40B4-BE49-F238E27FC236}">
                  <a16:creationId xmlns:a16="http://schemas.microsoft.com/office/drawing/2014/main" id="{515A1297-EF30-45B9-9DE5-18A260D5157A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43D18554-414E-428A-96C7-DB0E0A485A83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Rectangle 8">
            <a:extLst>
              <a:ext uri="{FF2B5EF4-FFF2-40B4-BE49-F238E27FC236}">
                <a16:creationId xmlns:a16="http://schemas.microsoft.com/office/drawing/2014/main" id="{C8BA79F9-3F7C-4F5C-A102-8E1F1DDE3CCE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2E1D2D1D-C89C-478D-AD14-D9E4448AE8D3}"/>
              </a:ext>
            </a:extLst>
          </p:cNvPr>
          <p:cNvSpPr/>
          <p:nvPr userDrawn="1"/>
        </p:nvSpPr>
        <p:spPr>
          <a:xfrm>
            <a:off x="5466000" y="1233032"/>
            <a:ext cx="1260000" cy="12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49B3822B-A0CB-43FA-9ADD-1D158C662449}"/>
              </a:ext>
            </a:extLst>
          </p:cNvPr>
          <p:cNvSpPr/>
          <p:nvPr userDrawn="1"/>
        </p:nvSpPr>
        <p:spPr>
          <a:xfrm>
            <a:off x="6714751" y="3743880"/>
            <a:ext cx="2520000" cy="252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8BBD2C72-AEAF-43FB-87E8-0D0E9A172E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817728" y="2480031"/>
            <a:ext cx="2363393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D9D47E99-E6AC-4A67-BF0B-2D7C9FA64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7" name="Graphic 2">
            <a:extLst>
              <a:ext uri="{FF2B5EF4-FFF2-40B4-BE49-F238E27FC236}">
                <a16:creationId xmlns:a16="http://schemas.microsoft.com/office/drawing/2014/main" id="{19FDD70F-89CB-4292-A704-3A7A935BF054}"/>
              </a:ext>
            </a:extLst>
          </p:cNvPr>
          <p:cNvSpPr/>
          <p:nvPr/>
        </p:nvSpPr>
        <p:spPr>
          <a:xfrm>
            <a:off x="7226369" y="2493032"/>
            <a:ext cx="1572693" cy="3147176"/>
          </a:xfrm>
          <a:custGeom>
            <a:avLst/>
            <a:gdLst>
              <a:gd name="connsiteX0" fmla="*/ 2940654 w 3387838"/>
              <a:gd name="connsiteY0" fmla="*/ 6858876 h 6858875"/>
              <a:gd name="connsiteX1" fmla="*/ 447185 w 3387838"/>
              <a:gd name="connsiteY1" fmla="*/ 6858876 h 6858875"/>
              <a:gd name="connsiteX2" fmla="*/ 0 w 3387838"/>
              <a:gd name="connsiteY2" fmla="*/ 6411691 h 6858875"/>
              <a:gd name="connsiteX3" fmla="*/ 0 w 3387838"/>
              <a:gd name="connsiteY3" fmla="*/ 447185 h 6858875"/>
              <a:gd name="connsiteX4" fmla="*/ 447185 w 3387838"/>
              <a:gd name="connsiteY4" fmla="*/ 0 h 6858875"/>
              <a:gd name="connsiteX5" fmla="*/ 2940654 w 3387838"/>
              <a:gd name="connsiteY5" fmla="*/ 0 h 6858875"/>
              <a:gd name="connsiteX6" fmla="*/ 3387838 w 3387838"/>
              <a:gd name="connsiteY6" fmla="*/ 447185 h 6858875"/>
              <a:gd name="connsiteX7" fmla="*/ 3387838 w 3387838"/>
              <a:gd name="connsiteY7" fmla="*/ 6411759 h 6858875"/>
              <a:gd name="connsiteX8" fmla="*/ 2940654 w 3387838"/>
              <a:gd name="connsiteY8" fmla="*/ 6858876 h 685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7838" h="6858875">
                <a:moveTo>
                  <a:pt x="2940654" y="6858876"/>
                </a:moveTo>
                <a:lnTo>
                  <a:pt x="447185" y="6858876"/>
                </a:lnTo>
                <a:cubicBezTo>
                  <a:pt x="200216" y="6858876"/>
                  <a:pt x="0" y="6658660"/>
                  <a:pt x="0" y="6411691"/>
                </a:cubicBezTo>
                <a:lnTo>
                  <a:pt x="0" y="447185"/>
                </a:lnTo>
                <a:cubicBezTo>
                  <a:pt x="67" y="200216"/>
                  <a:pt x="200216" y="0"/>
                  <a:pt x="447185" y="0"/>
                </a:cubicBezTo>
                <a:lnTo>
                  <a:pt x="2940654" y="0"/>
                </a:lnTo>
                <a:cubicBezTo>
                  <a:pt x="3187622" y="0"/>
                  <a:pt x="3387838" y="200216"/>
                  <a:pt x="3387838" y="447185"/>
                </a:cubicBezTo>
                <a:lnTo>
                  <a:pt x="3387838" y="6411759"/>
                </a:lnTo>
                <a:cubicBezTo>
                  <a:pt x="3387771" y="6658660"/>
                  <a:pt x="3187555" y="6858876"/>
                  <a:pt x="2940654" y="6858876"/>
                </a:cubicBezTo>
                <a:close/>
              </a:path>
            </a:pathLst>
          </a:custGeom>
          <a:solidFill>
            <a:srgbClr val="D0D4D8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2">
            <a:extLst>
              <a:ext uri="{FF2B5EF4-FFF2-40B4-BE49-F238E27FC236}">
                <a16:creationId xmlns:a16="http://schemas.microsoft.com/office/drawing/2014/main" id="{294FF3F5-FF63-4B05-914D-FF6F3740F129}"/>
              </a:ext>
            </a:extLst>
          </p:cNvPr>
          <p:cNvSpPr/>
          <p:nvPr/>
        </p:nvSpPr>
        <p:spPr>
          <a:xfrm>
            <a:off x="7247440" y="2509539"/>
            <a:ext cx="1530550" cy="3114132"/>
          </a:xfrm>
          <a:custGeom>
            <a:avLst/>
            <a:gdLst>
              <a:gd name="connsiteX0" fmla="*/ 2858870 w 3305986"/>
              <a:gd name="connsiteY0" fmla="*/ 6786860 h 6786860"/>
              <a:gd name="connsiteX1" fmla="*/ 447185 w 3305986"/>
              <a:gd name="connsiteY1" fmla="*/ 6786860 h 6786860"/>
              <a:gd name="connsiteX2" fmla="*/ 0 w 3305986"/>
              <a:gd name="connsiteY2" fmla="*/ 6339676 h 6786860"/>
              <a:gd name="connsiteX3" fmla="*/ 0 w 3305986"/>
              <a:gd name="connsiteY3" fmla="*/ 447185 h 6786860"/>
              <a:gd name="connsiteX4" fmla="*/ 447185 w 3305986"/>
              <a:gd name="connsiteY4" fmla="*/ 0 h 6786860"/>
              <a:gd name="connsiteX5" fmla="*/ 2858802 w 3305986"/>
              <a:gd name="connsiteY5" fmla="*/ 0 h 6786860"/>
              <a:gd name="connsiteX6" fmla="*/ 3305987 w 3305986"/>
              <a:gd name="connsiteY6" fmla="*/ 447185 h 6786860"/>
              <a:gd name="connsiteX7" fmla="*/ 3305987 w 3305986"/>
              <a:gd name="connsiteY7" fmla="*/ 6339743 h 6786860"/>
              <a:gd name="connsiteX8" fmla="*/ 2858870 w 3305986"/>
              <a:gd name="connsiteY8" fmla="*/ 6786860 h 678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05986" h="6786860">
                <a:moveTo>
                  <a:pt x="2858870" y="6786860"/>
                </a:moveTo>
                <a:lnTo>
                  <a:pt x="447185" y="6786860"/>
                </a:lnTo>
                <a:cubicBezTo>
                  <a:pt x="200216" y="6786860"/>
                  <a:pt x="0" y="6586644"/>
                  <a:pt x="0" y="6339676"/>
                </a:cubicBezTo>
                <a:lnTo>
                  <a:pt x="0" y="447185"/>
                </a:lnTo>
                <a:cubicBezTo>
                  <a:pt x="0" y="200216"/>
                  <a:pt x="200216" y="0"/>
                  <a:pt x="447185" y="0"/>
                </a:cubicBezTo>
                <a:lnTo>
                  <a:pt x="2858802" y="0"/>
                </a:lnTo>
                <a:cubicBezTo>
                  <a:pt x="3105771" y="0"/>
                  <a:pt x="3305987" y="200216"/>
                  <a:pt x="3305987" y="447185"/>
                </a:cubicBezTo>
                <a:lnTo>
                  <a:pt x="3305987" y="6339743"/>
                </a:lnTo>
                <a:cubicBezTo>
                  <a:pt x="3305987" y="6586644"/>
                  <a:pt x="3105771" y="6786860"/>
                  <a:pt x="2858870" y="6786860"/>
                </a:cubicBezTo>
                <a:close/>
              </a:path>
            </a:pathLst>
          </a:custGeom>
          <a:solidFill>
            <a:srgbClr val="070808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2">
            <a:extLst>
              <a:ext uri="{FF2B5EF4-FFF2-40B4-BE49-F238E27FC236}">
                <a16:creationId xmlns:a16="http://schemas.microsoft.com/office/drawing/2014/main" id="{CD4A2E91-9F03-4B96-A59B-44645C9C39AA}"/>
              </a:ext>
            </a:extLst>
          </p:cNvPr>
          <p:cNvSpPr/>
          <p:nvPr/>
        </p:nvSpPr>
        <p:spPr>
          <a:xfrm>
            <a:off x="7224206" y="2940720"/>
            <a:ext cx="11004" cy="107231"/>
          </a:xfrm>
          <a:custGeom>
            <a:avLst/>
            <a:gdLst>
              <a:gd name="connsiteX0" fmla="*/ 15158 w 23982"/>
              <a:gd name="connsiteY0" fmla="*/ 233697 h 233697"/>
              <a:gd name="connsiteX1" fmla="*/ 0 w 23982"/>
              <a:gd name="connsiteY1" fmla="*/ 233697 h 233697"/>
              <a:gd name="connsiteX2" fmla="*/ 0 w 23982"/>
              <a:gd name="connsiteY2" fmla="*/ 0 h 233697"/>
              <a:gd name="connsiteX3" fmla="*/ 15158 w 23982"/>
              <a:gd name="connsiteY3" fmla="*/ 0 h 233697"/>
              <a:gd name="connsiteX4" fmla="*/ 23983 w 23982"/>
              <a:gd name="connsiteY4" fmla="*/ 8825 h 233697"/>
              <a:gd name="connsiteX5" fmla="*/ 23983 w 23982"/>
              <a:gd name="connsiteY5" fmla="*/ 224805 h 233697"/>
              <a:gd name="connsiteX6" fmla="*/ 15158 w 23982"/>
              <a:gd name="connsiteY6" fmla="*/ 233697 h 23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82" h="233697">
                <a:moveTo>
                  <a:pt x="15158" y="233697"/>
                </a:moveTo>
                <a:lnTo>
                  <a:pt x="0" y="233697"/>
                </a:lnTo>
                <a:lnTo>
                  <a:pt x="0" y="0"/>
                </a:lnTo>
                <a:lnTo>
                  <a:pt x="15158" y="0"/>
                </a:lnTo>
                <a:cubicBezTo>
                  <a:pt x="20008" y="0"/>
                  <a:pt x="23983" y="3975"/>
                  <a:pt x="23983" y="8825"/>
                </a:cubicBezTo>
                <a:lnTo>
                  <a:pt x="23983" y="224805"/>
                </a:lnTo>
                <a:cubicBezTo>
                  <a:pt x="23983" y="229723"/>
                  <a:pt x="20008" y="233697"/>
                  <a:pt x="15158" y="233697"/>
                </a:cubicBezTo>
                <a:close/>
              </a:path>
            </a:pathLst>
          </a:custGeom>
          <a:solidFill>
            <a:srgbClr val="364551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2">
            <a:extLst>
              <a:ext uri="{FF2B5EF4-FFF2-40B4-BE49-F238E27FC236}">
                <a16:creationId xmlns:a16="http://schemas.microsoft.com/office/drawing/2014/main" id="{9DD60EC9-D690-4534-A2F5-E57F78C49B30}"/>
              </a:ext>
            </a:extLst>
          </p:cNvPr>
          <p:cNvSpPr/>
          <p:nvPr/>
        </p:nvSpPr>
        <p:spPr>
          <a:xfrm>
            <a:off x="7224206" y="3170794"/>
            <a:ext cx="15362" cy="213875"/>
          </a:xfrm>
          <a:custGeom>
            <a:avLst/>
            <a:gdLst>
              <a:gd name="connsiteX0" fmla="*/ 24656 w 33481"/>
              <a:gd name="connsiteY0" fmla="*/ 466115 h 466115"/>
              <a:gd name="connsiteX1" fmla="*/ 10105 w 33481"/>
              <a:gd name="connsiteY1" fmla="*/ 466115 h 466115"/>
              <a:gd name="connsiteX2" fmla="*/ 0 w 33481"/>
              <a:gd name="connsiteY2" fmla="*/ 456010 h 466115"/>
              <a:gd name="connsiteX3" fmla="*/ 0 w 33481"/>
              <a:gd name="connsiteY3" fmla="*/ 10105 h 466115"/>
              <a:gd name="connsiteX4" fmla="*/ 10105 w 33481"/>
              <a:gd name="connsiteY4" fmla="*/ 0 h 466115"/>
              <a:gd name="connsiteX5" fmla="*/ 24656 w 33481"/>
              <a:gd name="connsiteY5" fmla="*/ 0 h 466115"/>
              <a:gd name="connsiteX6" fmla="*/ 33482 w 33481"/>
              <a:gd name="connsiteY6" fmla="*/ 8825 h 466115"/>
              <a:gd name="connsiteX7" fmla="*/ 33482 w 33481"/>
              <a:gd name="connsiteY7" fmla="*/ 457223 h 466115"/>
              <a:gd name="connsiteX8" fmla="*/ 24656 w 33481"/>
              <a:gd name="connsiteY8" fmla="*/ 466115 h 46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81" h="466115">
                <a:moveTo>
                  <a:pt x="24656" y="466115"/>
                </a:moveTo>
                <a:lnTo>
                  <a:pt x="10105" y="466115"/>
                </a:lnTo>
                <a:cubicBezTo>
                  <a:pt x="4514" y="466115"/>
                  <a:pt x="0" y="461601"/>
                  <a:pt x="0" y="456010"/>
                </a:cubicBezTo>
                <a:lnTo>
                  <a:pt x="0" y="10105"/>
                </a:lnTo>
                <a:cubicBezTo>
                  <a:pt x="0" y="4514"/>
                  <a:pt x="4514" y="0"/>
                  <a:pt x="10105" y="0"/>
                </a:cubicBezTo>
                <a:lnTo>
                  <a:pt x="24656" y="0"/>
                </a:lnTo>
                <a:cubicBezTo>
                  <a:pt x="29507" y="0"/>
                  <a:pt x="33482" y="3975"/>
                  <a:pt x="33482" y="8825"/>
                </a:cubicBezTo>
                <a:lnTo>
                  <a:pt x="33482" y="457223"/>
                </a:lnTo>
                <a:cubicBezTo>
                  <a:pt x="33482" y="462140"/>
                  <a:pt x="29507" y="466115"/>
                  <a:pt x="24656" y="466115"/>
                </a:cubicBezTo>
                <a:close/>
              </a:path>
            </a:pathLst>
          </a:custGeom>
          <a:solidFill>
            <a:srgbClr val="364551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2">
            <a:extLst>
              <a:ext uri="{FF2B5EF4-FFF2-40B4-BE49-F238E27FC236}">
                <a16:creationId xmlns:a16="http://schemas.microsoft.com/office/drawing/2014/main" id="{5B44AAE8-8734-4A88-8FD0-23470CABC361}"/>
              </a:ext>
            </a:extLst>
          </p:cNvPr>
          <p:cNvSpPr/>
          <p:nvPr/>
        </p:nvSpPr>
        <p:spPr>
          <a:xfrm>
            <a:off x="7224237" y="3186157"/>
            <a:ext cx="8686" cy="179100"/>
          </a:xfrm>
          <a:custGeom>
            <a:avLst/>
            <a:gdLst>
              <a:gd name="connsiteX0" fmla="*/ 17650 w 18930"/>
              <a:gd name="connsiteY0" fmla="*/ 390327 h 390326"/>
              <a:gd name="connsiteX1" fmla="*/ 1886 w 18930"/>
              <a:gd name="connsiteY1" fmla="*/ 390327 h 390326"/>
              <a:gd name="connsiteX2" fmla="*/ 0 w 18930"/>
              <a:gd name="connsiteY2" fmla="*/ 388440 h 390326"/>
              <a:gd name="connsiteX3" fmla="*/ 0 w 18930"/>
              <a:gd name="connsiteY3" fmla="*/ 1886 h 390326"/>
              <a:gd name="connsiteX4" fmla="*/ 1886 w 18930"/>
              <a:gd name="connsiteY4" fmla="*/ 0 h 390326"/>
              <a:gd name="connsiteX5" fmla="*/ 17650 w 18930"/>
              <a:gd name="connsiteY5" fmla="*/ 0 h 390326"/>
              <a:gd name="connsiteX6" fmla="*/ 18930 w 18930"/>
              <a:gd name="connsiteY6" fmla="*/ 1280 h 390326"/>
              <a:gd name="connsiteX7" fmla="*/ 18930 w 18930"/>
              <a:gd name="connsiteY7" fmla="*/ 389047 h 390326"/>
              <a:gd name="connsiteX8" fmla="*/ 17650 w 18930"/>
              <a:gd name="connsiteY8" fmla="*/ 390327 h 39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30" h="390326">
                <a:moveTo>
                  <a:pt x="17650" y="390327"/>
                </a:moveTo>
                <a:lnTo>
                  <a:pt x="1886" y="390327"/>
                </a:lnTo>
                <a:cubicBezTo>
                  <a:pt x="808" y="390327"/>
                  <a:pt x="0" y="389451"/>
                  <a:pt x="0" y="388440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7650" y="0"/>
                </a:lnTo>
                <a:cubicBezTo>
                  <a:pt x="18324" y="0"/>
                  <a:pt x="18930" y="539"/>
                  <a:pt x="18930" y="1280"/>
                </a:cubicBezTo>
                <a:lnTo>
                  <a:pt x="18930" y="389047"/>
                </a:lnTo>
                <a:cubicBezTo>
                  <a:pt x="18930" y="389788"/>
                  <a:pt x="18324" y="390327"/>
                  <a:pt x="17650" y="390327"/>
                </a:cubicBezTo>
                <a:close/>
              </a:path>
            </a:pathLst>
          </a:custGeom>
          <a:solidFill>
            <a:srgbClr val="FAFDFF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2">
            <a:extLst>
              <a:ext uri="{FF2B5EF4-FFF2-40B4-BE49-F238E27FC236}">
                <a16:creationId xmlns:a16="http://schemas.microsoft.com/office/drawing/2014/main" id="{F79AA3A9-8851-4CB0-A2B7-BC91ABC29F8E}"/>
              </a:ext>
            </a:extLst>
          </p:cNvPr>
          <p:cNvSpPr/>
          <p:nvPr/>
        </p:nvSpPr>
        <p:spPr>
          <a:xfrm>
            <a:off x="7223928" y="3456384"/>
            <a:ext cx="15362" cy="213875"/>
          </a:xfrm>
          <a:custGeom>
            <a:avLst/>
            <a:gdLst>
              <a:gd name="connsiteX0" fmla="*/ 24656 w 33481"/>
              <a:gd name="connsiteY0" fmla="*/ 466115 h 466114"/>
              <a:gd name="connsiteX1" fmla="*/ 10105 w 33481"/>
              <a:gd name="connsiteY1" fmla="*/ 466115 h 466114"/>
              <a:gd name="connsiteX2" fmla="*/ 0 w 33481"/>
              <a:gd name="connsiteY2" fmla="*/ 456010 h 466114"/>
              <a:gd name="connsiteX3" fmla="*/ 0 w 33481"/>
              <a:gd name="connsiteY3" fmla="*/ 10105 h 466114"/>
              <a:gd name="connsiteX4" fmla="*/ 10105 w 33481"/>
              <a:gd name="connsiteY4" fmla="*/ 0 h 466114"/>
              <a:gd name="connsiteX5" fmla="*/ 24656 w 33481"/>
              <a:gd name="connsiteY5" fmla="*/ 0 h 466114"/>
              <a:gd name="connsiteX6" fmla="*/ 33482 w 33481"/>
              <a:gd name="connsiteY6" fmla="*/ 8825 h 466114"/>
              <a:gd name="connsiteX7" fmla="*/ 33482 w 33481"/>
              <a:gd name="connsiteY7" fmla="*/ 457222 h 466114"/>
              <a:gd name="connsiteX8" fmla="*/ 24656 w 33481"/>
              <a:gd name="connsiteY8" fmla="*/ 466115 h 46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81" h="466114">
                <a:moveTo>
                  <a:pt x="24656" y="466115"/>
                </a:moveTo>
                <a:lnTo>
                  <a:pt x="10105" y="466115"/>
                </a:lnTo>
                <a:cubicBezTo>
                  <a:pt x="4514" y="466115"/>
                  <a:pt x="0" y="461601"/>
                  <a:pt x="0" y="456010"/>
                </a:cubicBezTo>
                <a:lnTo>
                  <a:pt x="0" y="10105"/>
                </a:lnTo>
                <a:cubicBezTo>
                  <a:pt x="0" y="4514"/>
                  <a:pt x="4514" y="0"/>
                  <a:pt x="10105" y="0"/>
                </a:cubicBezTo>
                <a:lnTo>
                  <a:pt x="24656" y="0"/>
                </a:lnTo>
                <a:cubicBezTo>
                  <a:pt x="29507" y="0"/>
                  <a:pt x="33482" y="3975"/>
                  <a:pt x="33482" y="8825"/>
                </a:cubicBezTo>
                <a:lnTo>
                  <a:pt x="33482" y="457222"/>
                </a:lnTo>
                <a:cubicBezTo>
                  <a:pt x="33482" y="462208"/>
                  <a:pt x="29507" y="466115"/>
                  <a:pt x="24656" y="466115"/>
                </a:cubicBezTo>
                <a:close/>
              </a:path>
            </a:pathLst>
          </a:custGeom>
          <a:solidFill>
            <a:srgbClr val="364551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2">
            <a:extLst>
              <a:ext uri="{FF2B5EF4-FFF2-40B4-BE49-F238E27FC236}">
                <a16:creationId xmlns:a16="http://schemas.microsoft.com/office/drawing/2014/main" id="{9CA9A625-B7A5-4372-968D-348F7B5F4648}"/>
              </a:ext>
            </a:extLst>
          </p:cNvPr>
          <p:cNvSpPr/>
          <p:nvPr/>
        </p:nvSpPr>
        <p:spPr>
          <a:xfrm>
            <a:off x="7223928" y="3471747"/>
            <a:ext cx="8686" cy="179100"/>
          </a:xfrm>
          <a:custGeom>
            <a:avLst/>
            <a:gdLst>
              <a:gd name="connsiteX0" fmla="*/ 17718 w 18930"/>
              <a:gd name="connsiteY0" fmla="*/ 390327 h 390326"/>
              <a:gd name="connsiteX1" fmla="*/ 1886 w 18930"/>
              <a:gd name="connsiteY1" fmla="*/ 390327 h 390326"/>
              <a:gd name="connsiteX2" fmla="*/ 0 w 18930"/>
              <a:gd name="connsiteY2" fmla="*/ 388440 h 390326"/>
              <a:gd name="connsiteX3" fmla="*/ 0 w 18930"/>
              <a:gd name="connsiteY3" fmla="*/ 1886 h 390326"/>
              <a:gd name="connsiteX4" fmla="*/ 1886 w 18930"/>
              <a:gd name="connsiteY4" fmla="*/ 0 h 390326"/>
              <a:gd name="connsiteX5" fmla="*/ 17650 w 18930"/>
              <a:gd name="connsiteY5" fmla="*/ 0 h 390326"/>
              <a:gd name="connsiteX6" fmla="*/ 18930 w 18930"/>
              <a:gd name="connsiteY6" fmla="*/ 1280 h 390326"/>
              <a:gd name="connsiteX7" fmla="*/ 18930 w 18930"/>
              <a:gd name="connsiteY7" fmla="*/ 389047 h 390326"/>
              <a:gd name="connsiteX8" fmla="*/ 17718 w 18930"/>
              <a:gd name="connsiteY8" fmla="*/ 390327 h 39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30" h="390326">
                <a:moveTo>
                  <a:pt x="17718" y="390327"/>
                </a:moveTo>
                <a:lnTo>
                  <a:pt x="1886" y="390327"/>
                </a:lnTo>
                <a:cubicBezTo>
                  <a:pt x="808" y="390327"/>
                  <a:pt x="0" y="389451"/>
                  <a:pt x="0" y="388440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7650" y="0"/>
                </a:lnTo>
                <a:cubicBezTo>
                  <a:pt x="18324" y="0"/>
                  <a:pt x="18930" y="539"/>
                  <a:pt x="18930" y="1280"/>
                </a:cubicBezTo>
                <a:lnTo>
                  <a:pt x="18930" y="389047"/>
                </a:lnTo>
                <a:cubicBezTo>
                  <a:pt x="18930" y="389788"/>
                  <a:pt x="18391" y="390327"/>
                  <a:pt x="17718" y="390327"/>
                </a:cubicBezTo>
                <a:close/>
              </a:path>
            </a:pathLst>
          </a:custGeom>
          <a:solidFill>
            <a:srgbClr val="FAFDFF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2">
            <a:extLst>
              <a:ext uri="{FF2B5EF4-FFF2-40B4-BE49-F238E27FC236}">
                <a16:creationId xmlns:a16="http://schemas.microsoft.com/office/drawing/2014/main" id="{87A09811-A944-4FA6-893C-A3F961D72EFA}"/>
              </a:ext>
            </a:extLst>
          </p:cNvPr>
          <p:cNvSpPr/>
          <p:nvPr/>
        </p:nvSpPr>
        <p:spPr>
          <a:xfrm>
            <a:off x="8785446" y="3242539"/>
            <a:ext cx="15362" cy="346145"/>
          </a:xfrm>
          <a:custGeom>
            <a:avLst/>
            <a:gdLst>
              <a:gd name="connsiteX0" fmla="*/ 24656 w 33481"/>
              <a:gd name="connsiteY0" fmla="*/ 754380 h 754380"/>
              <a:gd name="connsiteX1" fmla="*/ 10105 w 33481"/>
              <a:gd name="connsiteY1" fmla="*/ 754380 h 754380"/>
              <a:gd name="connsiteX2" fmla="*/ 0 w 33481"/>
              <a:gd name="connsiteY2" fmla="*/ 744275 h 754380"/>
              <a:gd name="connsiteX3" fmla="*/ 0 w 33481"/>
              <a:gd name="connsiteY3" fmla="*/ 10105 h 754380"/>
              <a:gd name="connsiteX4" fmla="*/ 10105 w 33481"/>
              <a:gd name="connsiteY4" fmla="*/ 0 h 754380"/>
              <a:gd name="connsiteX5" fmla="*/ 24656 w 33481"/>
              <a:gd name="connsiteY5" fmla="*/ 0 h 754380"/>
              <a:gd name="connsiteX6" fmla="*/ 33482 w 33481"/>
              <a:gd name="connsiteY6" fmla="*/ 8825 h 754380"/>
              <a:gd name="connsiteX7" fmla="*/ 33482 w 33481"/>
              <a:gd name="connsiteY7" fmla="*/ 745555 h 754380"/>
              <a:gd name="connsiteX8" fmla="*/ 24656 w 33481"/>
              <a:gd name="connsiteY8" fmla="*/ 75438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81" h="754380">
                <a:moveTo>
                  <a:pt x="24656" y="754380"/>
                </a:moveTo>
                <a:lnTo>
                  <a:pt x="10105" y="754380"/>
                </a:lnTo>
                <a:cubicBezTo>
                  <a:pt x="4514" y="754380"/>
                  <a:pt x="0" y="749866"/>
                  <a:pt x="0" y="744275"/>
                </a:cubicBezTo>
                <a:lnTo>
                  <a:pt x="0" y="10105"/>
                </a:lnTo>
                <a:cubicBezTo>
                  <a:pt x="0" y="4514"/>
                  <a:pt x="4514" y="0"/>
                  <a:pt x="10105" y="0"/>
                </a:cubicBezTo>
                <a:lnTo>
                  <a:pt x="24656" y="0"/>
                </a:lnTo>
                <a:cubicBezTo>
                  <a:pt x="29507" y="0"/>
                  <a:pt x="33482" y="3975"/>
                  <a:pt x="33482" y="8825"/>
                </a:cubicBezTo>
                <a:lnTo>
                  <a:pt x="33482" y="745555"/>
                </a:lnTo>
                <a:cubicBezTo>
                  <a:pt x="33482" y="750405"/>
                  <a:pt x="29507" y="754380"/>
                  <a:pt x="24656" y="754380"/>
                </a:cubicBezTo>
                <a:close/>
              </a:path>
            </a:pathLst>
          </a:custGeom>
          <a:solidFill>
            <a:srgbClr val="8A9096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US"/>
          </a:p>
        </p:txBody>
      </p:sp>
      <p:sp>
        <p:nvSpPr>
          <p:cNvPr id="36" name="Graphic 2">
            <a:extLst>
              <a:ext uri="{FF2B5EF4-FFF2-40B4-BE49-F238E27FC236}">
                <a16:creationId xmlns:a16="http://schemas.microsoft.com/office/drawing/2014/main" id="{1051CE3E-A25D-4419-A3AA-D412989C41E1}"/>
              </a:ext>
            </a:extLst>
          </p:cNvPr>
          <p:cNvSpPr/>
          <p:nvPr/>
        </p:nvSpPr>
        <p:spPr>
          <a:xfrm>
            <a:off x="8792122" y="3267422"/>
            <a:ext cx="8686" cy="289856"/>
          </a:xfrm>
          <a:custGeom>
            <a:avLst/>
            <a:gdLst>
              <a:gd name="connsiteX0" fmla="*/ 17650 w 18930"/>
              <a:gd name="connsiteY0" fmla="*/ 631704 h 631704"/>
              <a:gd name="connsiteX1" fmla="*/ 1886 w 18930"/>
              <a:gd name="connsiteY1" fmla="*/ 631704 h 631704"/>
              <a:gd name="connsiteX2" fmla="*/ 0 w 18930"/>
              <a:gd name="connsiteY2" fmla="*/ 629818 h 631704"/>
              <a:gd name="connsiteX3" fmla="*/ 0 w 18930"/>
              <a:gd name="connsiteY3" fmla="*/ 1886 h 631704"/>
              <a:gd name="connsiteX4" fmla="*/ 1886 w 18930"/>
              <a:gd name="connsiteY4" fmla="*/ 0 h 631704"/>
              <a:gd name="connsiteX5" fmla="*/ 17650 w 18930"/>
              <a:gd name="connsiteY5" fmla="*/ 0 h 631704"/>
              <a:gd name="connsiteX6" fmla="*/ 18930 w 18930"/>
              <a:gd name="connsiteY6" fmla="*/ 1280 h 631704"/>
              <a:gd name="connsiteX7" fmla="*/ 18930 w 18930"/>
              <a:gd name="connsiteY7" fmla="*/ 630491 h 631704"/>
              <a:gd name="connsiteX8" fmla="*/ 17650 w 18930"/>
              <a:gd name="connsiteY8" fmla="*/ 631704 h 63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30" h="631704">
                <a:moveTo>
                  <a:pt x="17650" y="631704"/>
                </a:moveTo>
                <a:lnTo>
                  <a:pt x="1886" y="631704"/>
                </a:lnTo>
                <a:cubicBezTo>
                  <a:pt x="808" y="631704"/>
                  <a:pt x="0" y="630828"/>
                  <a:pt x="0" y="629818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7650" y="0"/>
                </a:lnTo>
                <a:cubicBezTo>
                  <a:pt x="18324" y="0"/>
                  <a:pt x="18930" y="539"/>
                  <a:pt x="18930" y="1280"/>
                </a:cubicBezTo>
                <a:lnTo>
                  <a:pt x="18930" y="630491"/>
                </a:lnTo>
                <a:cubicBezTo>
                  <a:pt x="18863" y="631098"/>
                  <a:pt x="18324" y="631704"/>
                  <a:pt x="17650" y="631704"/>
                </a:cubicBezTo>
                <a:close/>
              </a:path>
            </a:pathLst>
          </a:custGeom>
          <a:solidFill>
            <a:srgbClr val="4A4C4D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US"/>
          </a:p>
        </p:txBody>
      </p:sp>
      <p:sp>
        <p:nvSpPr>
          <p:cNvPr id="37" name="Graphic 2">
            <a:extLst>
              <a:ext uri="{FF2B5EF4-FFF2-40B4-BE49-F238E27FC236}">
                <a16:creationId xmlns:a16="http://schemas.microsoft.com/office/drawing/2014/main" id="{A0DF7535-AA39-416F-84D0-138B7D93F8ED}"/>
              </a:ext>
            </a:extLst>
          </p:cNvPr>
          <p:cNvSpPr/>
          <p:nvPr/>
        </p:nvSpPr>
        <p:spPr>
          <a:xfrm>
            <a:off x="8788382" y="3966668"/>
            <a:ext cx="12426" cy="237214"/>
          </a:xfrm>
          <a:custGeom>
            <a:avLst/>
            <a:gdLst>
              <a:gd name="connsiteX0" fmla="*/ 18257 w 27081"/>
              <a:gd name="connsiteY0" fmla="*/ 516977 h 516977"/>
              <a:gd name="connsiteX1" fmla="*/ 10105 w 27081"/>
              <a:gd name="connsiteY1" fmla="*/ 516977 h 516977"/>
              <a:gd name="connsiteX2" fmla="*/ 0 w 27081"/>
              <a:gd name="connsiteY2" fmla="*/ 506872 h 516977"/>
              <a:gd name="connsiteX3" fmla="*/ 0 w 27081"/>
              <a:gd name="connsiteY3" fmla="*/ 10105 h 516977"/>
              <a:gd name="connsiteX4" fmla="*/ 10105 w 27081"/>
              <a:gd name="connsiteY4" fmla="*/ 0 h 516977"/>
              <a:gd name="connsiteX5" fmla="*/ 18257 w 27081"/>
              <a:gd name="connsiteY5" fmla="*/ 0 h 516977"/>
              <a:gd name="connsiteX6" fmla="*/ 27082 w 27081"/>
              <a:gd name="connsiteY6" fmla="*/ 8825 h 516977"/>
              <a:gd name="connsiteX7" fmla="*/ 27082 w 27081"/>
              <a:gd name="connsiteY7" fmla="*/ 508152 h 516977"/>
              <a:gd name="connsiteX8" fmla="*/ 18257 w 27081"/>
              <a:gd name="connsiteY8" fmla="*/ 516977 h 51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81" h="516977">
                <a:moveTo>
                  <a:pt x="18257" y="516977"/>
                </a:moveTo>
                <a:lnTo>
                  <a:pt x="10105" y="516977"/>
                </a:lnTo>
                <a:cubicBezTo>
                  <a:pt x="4514" y="516977"/>
                  <a:pt x="0" y="512464"/>
                  <a:pt x="0" y="506872"/>
                </a:cubicBezTo>
                <a:lnTo>
                  <a:pt x="0" y="10105"/>
                </a:lnTo>
                <a:cubicBezTo>
                  <a:pt x="0" y="4514"/>
                  <a:pt x="4514" y="0"/>
                  <a:pt x="10105" y="0"/>
                </a:cubicBezTo>
                <a:lnTo>
                  <a:pt x="18257" y="0"/>
                </a:lnTo>
                <a:cubicBezTo>
                  <a:pt x="23107" y="0"/>
                  <a:pt x="27082" y="3975"/>
                  <a:pt x="27082" y="8825"/>
                </a:cubicBezTo>
                <a:lnTo>
                  <a:pt x="27082" y="508152"/>
                </a:lnTo>
                <a:cubicBezTo>
                  <a:pt x="27082" y="513003"/>
                  <a:pt x="23107" y="516977"/>
                  <a:pt x="18257" y="516977"/>
                </a:cubicBezTo>
                <a:close/>
              </a:path>
            </a:pathLst>
          </a:custGeom>
          <a:solidFill>
            <a:srgbClr val="8A9096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Graphic 2">
            <a:extLst>
              <a:ext uri="{FF2B5EF4-FFF2-40B4-BE49-F238E27FC236}">
                <a16:creationId xmlns:a16="http://schemas.microsoft.com/office/drawing/2014/main" id="{EC0BE9BD-8B40-4448-9291-F0A47C4DBA1F}"/>
              </a:ext>
            </a:extLst>
          </p:cNvPr>
          <p:cNvSpPr/>
          <p:nvPr/>
        </p:nvSpPr>
        <p:spPr>
          <a:xfrm>
            <a:off x="8793761" y="3983700"/>
            <a:ext cx="7047" cy="198636"/>
          </a:xfrm>
          <a:custGeom>
            <a:avLst/>
            <a:gdLst>
              <a:gd name="connsiteX0" fmla="*/ 14080 w 15359"/>
              <a:gd name="connsiteY0" fmla="*/ 432903 h 432902"/>
              <a:gd name="connsiteX1" fmla="*/ 1886 w 15359"/>
              <a:gd name="connsiteY1" fmla="*/ 432903 h 432902"/>
              <a:gd name="connsiteX2" fmla="*/ 0 w 15359"/>
              <a:gd name="connsiteY2" fmla="*/ 431016 h 432902"/>
              <a:gd name="connsiteX3" fmla="*/ 0 w 15359"/>
              <a:gd name="connsiteY3" fmla="*/ 1886 h 432902"/>
              <a:gd name="connsiteX4" fmla="*/ 1886 w 15359"/>
              <a:gd name="connsiteY4" fmla="*/ 0 h 432902"/>
              <a:gd name="connsiteX5" fmla="*/ 14080 w 15359"/>
              <a:gd name="connsiteY5" fmla="*/ 0 h 432902"/>
              <a:gd name="connsiteX6" fmla="*/ 15360 w 15359"/>
              <a:gd name="connsiteY6" fmla="*/ 1280 h 432902"/>
              <a:gd name="connsiteX7" fmla="*/ 15360 w 15359"/>
              <a:gd name="connsiteY7" fmla="*/ 431690 h 432902"/>
              <a:gd name="connsiteX8" fmla="*/ 14080 w 15359"/>
              <a:gd name="connsiteY8" fmla="*/ 432903 h 43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59" h="432902">
                <a:moveTo>
                  <a:pt x="14080" y="432903"/>
                </a:moveTo>
                <a:lnTo>
                  <a:pt x="1886" y="432903"/>
                </a:lnTo>
                <a:cubicBezTo>
                  <a:pt x="808" y="432903"/>
                  <a:pt x="0" y="432027"/>
                  <a:pt x="0" y="431016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4080" y="0"/>
                </a:lnTo>
                <a:cubicBezTo>
                  <a:pt x="14753" y="0"/>
                  <a:pt x="15360" y="539"/>
                  <a:pt x="15360" y="1280"/>
                </a:cubicBezTo>
                <a:lnTo>
                  <a:pt x="15360" y="431690"/>
                </a:lnTo>
                <a:cubicBezTo>
                  <a:pt x="15360" y="432364"/>
                  <a:pt x="14821" y="432903"/>
                  <a:pt x="14080" y="432903"/>
                </a:cubicBezTo>
                <a:close/>
              </a:path>
            </a:pathLst>
          </a:custGeom>
          <a:solidFill>
            <a:srgbClr val="4A4C4D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Oval 216">
            <a:extLst>
              <a:ext uri="{FF2B5EF4-FFF2-40B4-BE49-F238E27FC236}">
                <a16:creationId xmlns:a16="http://schemas.microsoft.com/office/drawing/2014/main" id="{80937075-1736-486D-B42C-3FC2513613CA}"/>
              </a:ext>
            </a:extLst>
          </p:cNvPr>
          <p:cNvSpPr>
            <a:spLocks noChangeAspect="1"/>
          </p:cNvSpPr>
          <p:nvPr/>
        </p:nvSpPr>
        <p:spPr>
          <a:xfrm>
            <a:off x="8270853" y="2557837"/>
            <a:ext cx="73152" cy="731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217">
            <a:extLst>
              <a:ext uri="{FF2B5EF4-FFF2-40B4-BE49-F238E27FC236}">
                <a16:creationId xmlns:a16="http://schemas.microsoft.com/office/drawing/2014/main" id="{AAF9148F-3CB4-458C-9724-C402F2D9333D}"/>
              </a:ext>
            </a:extLst>
          </p:cNvPr>
          <p:cNvSpPr>
            <a:spLocks noChangeAspect="1"/>
          </p:cNvSpPr>
          <p:nvPr/>
        </p:nvSpPr>
        <p:spPr>
          <a:xfrm>
            <a:off x="8275425" y="2562409"/>
            <a:ext cx="64008" cy="64008"/>
          </a:xfrm>
          <a:prstGeom prst="ellipse">
            <a:avLst/>
          </a:prstGeom>
          <a:solidFill>
            <a:srgbClr val="070808"/>
          </a:solidFill>
          <a:ln w="672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218">
            <a:extLst>
              <a:ext uri="{FF2B5EF4-FFF2-40B4-BE49-F238E27FC236}">
                <a16:creationId xmlns:a16="http://schemas.microsoft.com/office/drawing/2014/main" id="{843BB2FA-7F22-49B0-BC78-2E9B0305C296}"/>
              </a:ext>
            </a:extLst>
          </p:cNvPr>
          <p:cNvSpPr/>
          <p:nvPr/>
        </p:nvSpPr>
        <p:spPr>
          <a:xfrm>
            <a:off x="8291610" y="2578594"/>
            <a:ext cx="31638" cy="316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672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219">
            <a:extLst>
              <a:ext uri="{FF2B5EF4-FFF2-40B4-BE49-F238E27FC236}">
                <a16:creationId xmlns:a16="http://schemas.microsoft.com/office/drawing/2014/main" id="{8B4DD387-A517-48E9-B699-088D6CA4D3BD}"/>
              </a:ext>
            </a:extLst>
          </p:cNvPr>
          <p:cNvSpPr/>
          <p:nvPr/>
        </p:nvSpPr>
        <p:spPr>
          <a:xfrm>
            <a:off x="8299038" y="2586022"/>
            <a:ext cx="16783" cy="16783"/>
          </a:xfrm>
          <a:prstGeom prst="ellipse">
            <a:avLst/>
          </a:prstGeom>
          <a:solidFill>
            <a:srgbClr val="081422"/>
          </a:solidFill>
          <a:ln w="672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Graphic 2">
            <a:extLst>
              <a:ext uri="{FF2B5EF4-FFF2-40B4-BE49-F238E27FC236}">
                <a16:creationId xmlns:a16="http://schemas.microsoft.com/office/drawing/2014/main" id="{4EF42A38-AD69-4C54-9896-6639F2020E15}"/>
              </a:ext>
            </a:extLst>
          </p:cNvPr>
          <p:cNvSpPr/>
          <p:nvPr userDrawn="1"/>
        </p:nvSpPr>
        <p:spPr>
          <a:xfrm flipH="1">
            <a:off x="7225298" y="2953504"/>
            <a:ext cx="5842" cy="81663"/>
          </a:xfrm>
          <a:custGeom>
            <a:avLst/>
            <a:gdLst>
              <a:gd name="connsiteX0" fmla="*/ 17650 w 18930"/>
              <a:gd name="connsiteY0" fmla="*/ 390327 h 390326"/>
              <a:gd name="connsiteX1" fmla="*/ 1886 w 18930"/>
              <a:gd name="connsiteY1" fmla="*/ 390327 h 390326"/>
              <a:gd name="connsiteX2" fmla="*/ 0 w 18930"/>
              <a:gd name="connsiteY2" fmla="*/ 388440 h 390326"/>
              <a:gd name="connsiteX3" fmla="*/ 0 w 18930"/>
              <a:gd name="connsiteY3" fmla="*/ 1886 h 390326"/>
              <a:gd name="connsiteX4" fmla="*/ 1886 w 18930"/>
              <a:gd name="connsiteY4" fmla="*/ 0 h 390326"/>
              <a:gd name="connsiteX5" fmla="*/ 17650 w 18930"/>
              <a:gd name="connsiteY5" fmla="*/ 0 h 390326"/>
              <a:gd name="connsiteX6" fmla="*/ 18930 w 18930"/>
              <a:gd name="connsiteY6" fmla="*/ 1280 h 390326"/>
              <a:gd name="connsiteX7" fmla="*/ 18930 w 18930"/>
              <a:gd name="connsiteY7" fmla="*/ 389047 h 390326"/>
              <a:gd name="connsiteX8" fmla="*/ 17650 w 18930"/>
              <a:gd name="connsiteY8" fmla="*/ 390327 h 39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30" h="390326">
                <a:moveTo>
                  <a:pt x="17650" y="390327"/>
                </a:moveTo>
                <a:lnTo>
                  <a:pt x="1886" y="390327"/>
                </a:lnTo>
                <a:cubicBezTo>
                  <a:pt x="808" y="390327"/>
                  <a:pt x="0" y="389451"/>
                  <a:pt x="0" y="388440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7650" y="0"/>
                </a:lnTo>
                <a:cubicBezTo>
                  <a:pt x="18324" y="0"/>
                  <a:pt x="18930" y="539"/>
                  <a:pt x="18930" y="1280"/>
                </a:cubicBezTo>
                <a:lnTo>
                  <a:pt x="18930" y="389047"/>
                </a:lnTo>
                <a:cubicBezTo>
                  <a:pt x="18930" y="389788"/>
                  <a:pt x="18324" y="390327"/>
                  <a:pt x="17650" y="390327"/>
                </a:cubicBezTo>
                <a:close/>
              </a:path>
            </a:pathLst>
          </a:custGeom>
          <a:solidFill>
            <a:srgbClr val="FAFDFF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그림 개체 틀 43">
            <a:extLst>
              <a:ext uri="{FF2B5EF4-FFF2-40B4-BE49-F238E27FC236}">
                <a16:creationId xmlns:a16="http://schemas.microsoft.com/office/drawing/2014/main" id="{41603E8A-3D98-41B6-913A-5C71C86D998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284233" y="2563170"/>
            <a:ext cx="1456965" cy="3006901"/>
          </a:xfrm>
          <a:custGeom>
            <a:avLst/>
            <a:gdLst>
              <a:gd name="connsiteX0" fmla="*/ 156716 w 1456965"/>
              <a:gd name="connsiteY0" fmla="*/ 0 h 3006901"/>
              <a:gd name="connsiteX1" fmla="*/ 295475 w 1456965"/>
              <a:gd name="connsiteY1" fmla="*/ 0 h 3006901"/>
              <a:gd name="connsiteX2" fmla="*/ 308926 w 1456965"/>
              <a:gd name="connsiteY2" fmla="*/ 12735 h 3006901"/>
              <a:gd name="connsiteX3" fmla="*/ 413011 w 1456965"/>
              <a:gd name="connsiteY3" fmla="*/ 111281 h 3006901"/>
              <a:gd name="connsiteX4" fmla="*/ 1037425 w 1456965"/>
              <a:gd name="connsiteY4" fmla="*/ 111281 h 3006901"/>
              <a:gd name="connsiteX5" fmla="*/ 1141510 w 1456965"/>
              <a:gd name="connsiteY5" fmla="*/ 12735 h 3006901"/>
              <a:gd name="connsiteX6" fmla="*/ 1154961 w 1456965"/>
              <a:gd name="connsiteY6" fmla="*/ 0 h 3006901"/>
              <a:gd name="connsiteX7" fmla="*/ 1300250 w 1456965"/>
              <a:gd name="connsiteY7" fmla="*/ 0 h 3006901"/>
              <a:gd name="connsiteX8" fmla="*/ 1456965 w 1456965"/>
              <a:gd name="connsiteY8" fmla="*/ 148374 h 3006901"/>
              <a:gd name="connsiteX9" fmla="*/ 1456965 w 1456965"/>
              <a:gd name="connsiteY9" fmla="*/ 2858526 h 3006901"/>
              <a:gd name="connsiteX10" fmla="*/ 1300250 w 1456965"/>
              <a:gd name="connsiteY10" fmla="*/ 3006901 h 3006901"/>
              <a:gd name="connsiteX11" fmla="*/ 156716 w 1456965"/>
              <a:gd name="connsiteY11" fmla="*/ 3006901 h 3006901"/>
              <a:gd name="connsiteX12" fmla="*/ 0 w 1456965"/>
              <a:gd name="connsiteY12" fmla="*/ 2858526 h 3006901"/>
              <a:gd name="connsiteX13" fmla="*/ 0 w 1456965"/>
              <a:gd name="connsiteY13" fmla="*/ 148374 h 3006901"/>
              <a:gd name="connsiteX14" fmla="*/ 156716 w 1456965"/>
              <a:gd name="connsiteY14" fmla="*/ 0 h 300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56965" h="3006901">
                <a:moveTo>
                  <a:pt x="156716" y="0"/>
                </a:moveTo>
                <a:lnTo>
                  <a:pt x="295475" y="0"/>
                </a:lnTo>
                <a:cubicBezTo>
                  <a:pt x="302886" y="0"/>
                  <a:pt x="308926" y="5688"/>
                  <a:pt x="308926" y="12735"/>
                </a:cubicBezTo>
                <a:cubicBezTo>
                  <a:pt x="308926" y="67170"/>
                  <a:pt x="355549" y="111281"/>
                  <a:pt x="413011" y="111281"/>
                </a:cubicBezTo>
                <a:lnTo>
                  <a:pt x="1037425" y="111281"/>
                </a:lnTo>
                <a:cubicBezTo>
                  <a:pt x="1094920" y="111281"/>
                  <a:pt x="1141510" y="67140"/>
                  <a:pt x="1141510" y="12735"/>
                </a:cubicBezTo>
                <a:cubicBezTo>
                  <a:pt x="1141510" y="5719"/>
                  <a:pt x="1147517" y="0"/>
                  <a:pt x="1154961" y="0"/>
                </a:cubicBezTo>
                <a:lnTo>
                  <a:pt x="1300250" y="0"/>
                </a:lnTo>
                <a:cubicBezTo>
                  <a:pt x="1386802" y="0"/>
                  <a:pt x="1456965" y="66429"/>
                  <a:pt x="1456965" y="148374"/>
                </a:cubicBezTo>
                <a:lnTo>
                  <a:pt x="1456965" y="2858526"/>
                </a:lnTo>
                <a:cubicBezTo>
                  <a:pt x="1456965" y="2940472"/>
                  <a:pt x="1386802" y="3006901"/>
                  <a:pt x="1300250" y="3006901"/>
                </a:cubicBezTo>
                <a:lnTo>
                  <a:pt x="156716" y="3006901"/>
                </a:lnTo>
                <a:cubicBezTo>
                  <a:pt x="70163" y="3006901"/>
                  <a:pt x="0" y="2940472"/>
                  <a:pt x="0" y="2858526"/>
                </a:cubicBezTo>
                <a:lnTo>
                  <a:pt x="0" y="148374"/>
                </a:lnTo>
                <a:cubicBezTo>
                  <a:pt x="0" y="66429"/>
                  <a:pt x="70163" y="0"/>
                  <a:pt x="1567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4">
            <a:extLst>
              <a:ext uri="{FF2B5EF4-FFF2-40B4-BE49-F238E27FC236}">
                <a16:creationId xmlns:a16="http://schemas.microsoft.com/office/drawing/2014/main" id="{4A0EA643-E018-4804-98F5-ED72D60FA05C}"/>
              </a:ext>
            </a:extLst>
          </p:cNvPr>
          <p:cNvSpPr/>
          <p:nvPr userDrawn="1"/>
        </p:nvSpPr>
        <p:spPr>
          <a:xfrm>
            <a:off x="2421288" y="4676968"/>
            <a:ext cx="7349423" cy="7444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CC3C8D2A-7493-49A6-BC5D-85D373BCAF39}"/>
              </a:ext>
            </a:extLst>
          </p:cNvPr>
          <p:cNvGrpSpPr/>
          <p:nvPr userDrawn="1"/>
        </p:nvGrpSpPr>
        <p:grpSpPr>
          <a:xfrm>
            <a:off x="3034295" y="1729760"/>
            <a:ext cx="6123410" cy="3364399"/>
            <a:chOff x="-548507" y="477868"/>
            <a:chExt cx="11570449" cy="6357177"/>
          </a:xfrm>
        </p:grpSpPr>
        <p:sp>
          <p:nvSpPr>
            <p:cNvPr id="4" name="Freeform: Shape 16">
              <a:extLst>
                <a:ext uri="{FF2B5EF4-FFF2-40B4-BE49-F238E27FC236}">
                  <a16:creationId xmlns:a16="http://schemas.microsoft.com/office/drawing/2014/main" id="{DB9A46D1-AA19-4F9E-A750-3790822247B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23">
              <a:extLst>
                <a:ext uri="{FF2B5EF4-FFF2-40B4-BE49-F238E27FC236}">
                  <a16:creationId xmlns:a16="http://schemas.microsoft.com/office/drawing/2014/main" id="{9B00005A-443E-4EDD-BA1C-9FF4B148EB7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4">
              <a:extLst>
                <a:ext uri="{FF2B5EF4-FFF2-40B4-BE49-F238E27FC236}">
                  <a16:creationId xmlns:a16="http://schemas.microsoft.com/office/drawing/2014/main" id="{448ADAF5-2857-4508-A8F5-173632FFECB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5">
              <a:extLst>
                <a:ext uri="{FF2B5EF4-FFF2-40B4-BE49-F238E27FC236}">
                  <a16:creationId xmlns:a16="http://schemas.microsoft.com/office/drawing/2014/main" id="{470D56DA-963E-4CBB-99A3-8D678876D1C4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26">
              <a:extLst>
                <a:ext uri="{FF2B5EF4-FFF2-40B4-BE49-F238E27FC236}">
                  <a16:creationId xmlns:a16="http://schemas.microsoft.com/office/drawing/2014/main" id="{63669232-C35B-4F94-B0BE-A9C6E3D46C27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27">
              <a:extLst>
                <a:ext uri="{FF2B5EF4-FFF2-40B4-BE49-F238E27FC236}">
                  <a16:creationId xmlns:a16="http://schemas.microsoft.com/office/drawing/2014/main" id="{6BC1DAE5-414B-4DF8-85B5-7B918E3DCE98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32">
                <a:extLst>
                  <a:ext uri="{FF2B5EF4-FFF2-40B4-BE49-F238E27FC236}">
                    <a16:creationId xmlns:a16="http://schemas.microsoft.com/office/drawing/2014/main" id="{FB011250-DC07-4C0C-A382-B7F80C149DE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33">
                <a:extLst>
                  <a:ext uri="{FF2B5EF4-FFF2-40B4-BE49-F238E27FC236}">
                    <a16:creationId xmlns:a16="http://schemas.microsoft.com/office/drawing/2014/main" id="{93635ADE-7E35-4D6D-A3D2-0470AFCFA0F0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28">
              <a:extLst>
                <a:ext uri="{FF2B5EF4-FFF2-40B4-BE49-F238E27FC236}">
                  <a16:creationId xmlns:a16="http://schemas.microsoft.com/office/drawing/2014/main" id="{4CD72FD9-E2DC-4278-973C-FA8A0C13762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30">
                <a:extLst>
                  <a:ext uri="{FF2B5EF4-FFF2-40B4-BE49-F238E27FC236}">
                    <a16:creationId xmlns:a16="http://schemas.microsoft.com/office/drawing/2014/main" id="{534D30CE-DF8A-4F25-B1A1-B0ECBCEEC12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31">
                <a:extLst>
                  <a:ext uri="{FF2B5EF4-FFF2-40B4-BE49-F238E27FC236}">
                    <a16:creationId xmlns:a16="http://schemas.microsoft.com/office/drawing/2014/main" id="{304A726F-9BA6-4D31-8D52-5145F512C0D8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29">
              <a:extLst>
                <a:ext uri="{FF2B5EF4-FFF2-40B4-BE49-F238E27FC236}">
                  <a16:creationId xmlns:a16="http://schemas.microsoft.com/office/drawing/2014/main" id="{2B5D7023-6965-4E5A-B312-584FF741348E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D65EFBD-1384-42E6-BC73-BCA91FEC71B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842916" y="1917910"/>
            <a:ext cx="4506168" cy="272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E4EF15C-FF47-4276-9AF7-4CC0536197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9" r:id="rId6"/>
    <p:sldLayoutId id="2147483678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74DAD16-E65B-4C4E-98E0-E745D8149456}"/>
              </a:ext>
            </a:extLst>
          </p:cNvPr>
          <p:cNvGrpSpPr/>
          <p:nvPr/>
        </p:nvGrpSpPr>
        <p:grpSpPr>
          <a:xfrm>
            <a:off x="0" y="204281"/>
            <a:ext cx="12192000" cy="2006610"/>
            <a:chOff x="148599" y="2314788"/>
            <a:chExt cx="11984687" cy="2006610"/>
          </a:xfrm>
        </p:grpSpPr>
        <p:sp>
          <p:nvSpPr>
            <p:cNvPr id="3" name="TextBox 2">
              <a:hlinkClick r:id="rId2"/>
              <a:extLst>
                <a:ext uri="{FF2B5EF4-FFF2-40B4-BE49-F238E27FC236}">
                  <a16:creationId xmlns:a16="http://schemas.microsoft.com/office/drawing/2014/main" id="{6A5232F5-ECC0-47FF-B9C1-2213A56403EF}"/>
                </a:ext>
              </a:extLst>
            </p:cNvPr>
            <p:cNvSpPr txBox="1"/>
            <p:nvPr/>
          </p:nvSpPr>
          <p:spPr>
            <a:xfrm>
              <a:off x="148601" y="4075177"/>
              <a:ext cx="11984684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http://www.free-powerpoint-templates-design.com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232F00-FEA9-4A84-8331-03794783A95D}"/>
                </a:ext>
              </a:extLst>
            </p:cNvPr>
            <p:cNvSpPr txBox="1"/>
            <p:nvPr/>
          </p:nvSpPr>
          <p:spPr>
            <a:xfrm>
              <a:off x="148599" y="2748437"/>
              <a:ext cx="11984687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Free PPT Templates</a:t>
              </a:r>
              <a:endPara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68EB30-2878-49D7-B188-1842D47B4EF5}"/>
                </a:ext>
              </a:extLst>
            </p:cNvPr>
            <p:cNvSpPr txBox="1"/>
            <p:nvPr/>
          </p:nvSpPr>
          <p:spPr>
            <a:xfrm>
              <a:off x="148599" y="3673231"/>
              <a:ext cx="11984687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3FA8A618-581E-42DA-BCC0-6FB072C9285A}"/>
                </a:ext>
              </a:extLst>
            </p:cNvPr>
            <p:cNvSpPr/>
            <p:nvPr/>
          </p:nvSpPr>
          <p:spPr>
            <a:xfrm>
              <a:off x="5298643" y="2314788"/>
              <a:ext cx="1684599" cy="432917"/>
            </a:xfrm>
            <a:custGeom>
              <a:avLst/>
              <a:gdLst>
                <a:gd name="connsiteX0" fmla="*/ 1270457 w 1684599"/>
                <a:gd name="connsiteY0" fmla="*/ 318010 h 432917"/>
                <a:gd name="connsiteX1" fmla="*/ 1282754 w 1684599"/>
                <a:gd name="connsiteY1" fmla="*/ 318010 h 432917"/>
                <a:gd name="connsiteX2" fmla="*/ 1282754 w 1684599"/>
                <a:gd name="connsiteY2" fmla="*/ 328456 h 432917"/>
                <a:gd name="connsiteX3" fmla="*/ 1270457 w 1684599"/>
                <a:gd name="connsiteY3" fmla="*/ 328456 h 432917"/>
                <a:gd name="connsiteX4" fmla="*/ 1388670 w 1684599"/>
                <a:gd name="connsiteY4" fmla="*/ 282441 h 432917"/>
                <a:gd name="connsiteX5" fmla="*/ 1375712 w 1684599"/>
                <a:gd name="connsiteY5" fmla="*/ 287069 h 432917"/>
                <a:gd name="connsiteX6" fmla="*/ 1370819 w 1684599"/>
                <a:gd name="connsiteY6" fmla="*/ 301217 h 432917"/>
                <a:gd name="connsiteX7" fmla="*/ 1375844 w 1684599"/>
                <a:gd name="connsiteY7" fmla="*/ 315234 h 432917"/>
                <a:gd name="connsiteX8" fmla="*/ 1388670 w 1684599"/>
                <a:gd name="connsiteY8" fmla="*/ 319994 h 432917"/>
                <a:gd name="connsiteX9" fmla="*/ 1401364 w 1684599"/>
                <a:gd name="connsiteY9" fmla="*/ 315234 h 432917"/>
                <a:gd name="connsiteX10" fmla="*/ 1406389 w 1684599"/>
                <a:gd name="connsiteY10" fmla="*/ 300953 h 432917"/>
                <a:gd name="connsiteX11" fmla="*/ 1401496 w 1684599"/>
                <a:gd name="connsiteY11" fmla="*/ 286937 h 432917"/>
                <a:gd name="connsiteX12" fmla="*/ 1388670 w 1684599"/>
                <a:gd name="connsiteY12" fmla="*/ 282441 h 432917"/>
                <a:gd name="connsiteX13" fmla="*/ 1425033 w 1684599"/>
                <a:gd name="connsiteY13" fmla="*/ 273846 h 432917"/>
                <a:gd name="connsiteX14" fmla="*/ 1444339 w 1684599"/>
                <a:gd name="connsiteY14" fmla="*/ 273846 h 432917"/>
                <a:gd name="connsiteX15" fmla="*/ 1455975 w 1684599"/>
                <a:gd name="connsiteY15" fmla="*/ 311134 h 432917"/>
                <a:gd name="connsiteX16" fmla="*/ 1467479 w 1684599"/>
                <a:gd name="connsiteY16" fmla="*/ 273846 h 432917"/>
                <a:gd name="connsiteX17" fmla="*/ 1486916 w 1684599"/>
                <a:gd name="connsiteY17" fmla="*/ 273846 h 432917"/>
                <a:gd name="connsiteX18" fmla="*/ 1486916 w 1684599"/>
                <a:gd name="connsiteY18" fmla="*/ 328456 h 432917"/>
                <a:gd name="connsiteX19" fmla="*/ 1474883 w 1684599"/>
                <a:gd name="connsiteY19" fmla="*/ 328456 h 432917"/>
                <a:gd name="connsiteX20" fmla="*/ 1474883 w 1684599"/>
                <a:gd name="connsiteY20" fmla="*/ 285482 h 432917"/>
                <a:gd name="connsiteX21" fmla="*/ 1462190 w 1684599"/>
                <a:gd name="connsiteY21" fmla="*/ 328456 h 432917"/>
                <a:gd name="connsiteX22" fmla="*/ 1449760 w 1684599"/>
                <a:gd name="connsiteY22" fmla="*/ 328456 h 432917"/>
                <a:gd name="connsiteX23" fmla="*/ 1437066 w 1684599"/>
                <a:gd name="connsiteY23" fmla="*/ 285482 h 432917"/>
                <a:gd name="connsiteX24" fmla="*/ 1437066 w 1684599"/>
                <a:gd name="connsiteY24" fmla="*/ 328456 h 432917"/>
                <a:gd name="connsiteX25" fmla="*/ 1425033 w 1684599"/>
                <a:gd name="connsiteY25" fmla="*/ 328456 h 432917"/>
                <a:gd name="connsiteX26" fmla="*/ 1388538 w 1684599"/>
                <a:gd name="connsiteY26" fmla="*/ 272920 h 432917"/>
                <a:gd name="connsiteX27" fmla="*/ 1411149 w 1684599"/>
                <a:gd name="connsiteY27" fmla="*/ 280457 h 432917"/>
                <a:gd name="connsiteX28" fmla="*/ 1419612 w 1684599"/>
                <a:gd name="connsiteY28" fmla="*/ 301217 h 432917"/>
                <a:gd name="connsiteX29" fmla="*/ 1411149 w 1684599"/>
                <a:gd name="connsiteY29" fmla="*/ 321845 h 432917"/>
                <a:gd name="connsiteX30" fmla="*/ 1388538 w 1684599"/>
                <a:gd name="connsiteY30" fmla="*/ 329250 h 432917"/>
                <a:gd name="connsiteX31" fmla="*/ 1365795 w 1684599"/>
                <a:gd name="connsiteY31" fmla="*/ 321845 h 432917"/>
                <a:gd name="connsiteX32" fmla="*/ 1357332 w 1684599"/>
                <a:gd name="connsiteY32" fmla="*/ 301350 h 432917"/>
                <a:gd name="connsiteX33" fmla="*/ 1360241 w 1684599"/>
                <a:gd name="connsiteY33" fmla="*/ 287333 h 432917"/>
                <a:gd name="connsiteX34" fmla="*/ 1366191 w 1684599"/>
                <a:gd name="connsiteY34" fmla="*/ 279796 h 432917"/>
                <a:gd name="connsiteX35" fmla="*/ 1374522 w 1684599"/>
                <a:gd name="connsiteY35" fmla="*/ 274904 h 432917"/>
                <a:gd name="connsiteX36" fmla="*/ 1388538 w 1684599"/>
                <a:gd name="connsiteY36" fmla="*/ 272920 h 432917"/>
                <a:gd name="connsiteX37" fmla="*/ 1322688 w 1684599"/>
                <a:gd name="connsiteY37" fmla="*/ 272920 h 432917"/>
                <a:gd name="connsiteX38" fmla="*/ 1341729 w 1684599"/>
                <a:gd name="connsiteY38" fmla="*/ 278871 h 432917"/>
                <a:gd name="connsiteX39" fmla="*/ 1348340 w 1684599"/>
                <a:gd name="connsiteY39" fmla="*/ 288920 h 432917"/>
                <a:gd name="connsiteX40" fmla="*/ 1335514 w 1684599"/>
                <a:gd name="connsiteY40" fmla="*/ 291565 h 432917"/>
                <a:gd name="connsiteX41" fmla="*/ 1330754 w 1684599"/>
                <a:gd name="connsiteY41" fmla="*/ 284821 h 432917"/>
                <a:gd name="connsiteX42" fmla="*/ 1322027 w 1684599"/>
                <a:gd name="connsiteY42" fmla="*/ 282309 h 432917"/>
                <a:gd name="connsiteX43" fmla="*/ 1310523 w 1684599"/>
                <a:gd name="connsiteY43" fmla="*/ 286672 h 432917"/>
                <a:gd name="connsiteX44" fmla="*/ 1306027 w 1684599"/>
                <a:gd name="connsiteY44" fmla="*/ 300821 h 432917"/>
                <a:gd name="connsiteX45" fmla="*/ 1310390 w 1684599"/>
                <a:gd name="connsiteY45" fmla="*/ 315630 h 432917"/>
                <a:gd name="connsiteX46" fmla="*/ 1321762 w 1684599"/>
                <a:gd name="connsiteY46" fmla="*/ 319994 h 432917"/>
                <a:gd name="connsiteX47" fmla="*/ 1330622 w 1684599"/>
                <a:gd name="connsiteY47" fmla="*/ 317217 h 432917"/>
                <a:gd name="connsiteX48" fmla="*/ 1335911 w 1684599"/>
                <a:gd name="connsiteY48" fmla="*/ 308490 h 432917"/>
                <a:gd name="connsiteX49" fmla="*/ 1348472 w 1684599"/>
                <a:gd name="connsiteY49" fmla="*/ 311928 h 432917"/>
                <a:gd name="connsiteX50" fmla="*/ 1338820 w 1684599"/>
                <a:gd name="connsiteY50" fmla="*/ 325151 h 432917"/>
                <a:gd name="connsiteX51" fmla="*/ 1321762 w 1684599"/>
                <a:gd name="connsiteY51" fmla="*/ 329514 h 432917"/>
                <a:gd name="connsiteX52" fmla="*/ 1300738 w 1684599"/>
                <a:gd name="connsiteY52" fmla="*/ 322109 h 432917"/>
                <a:gd name="connsiteX53" fmla="*/ 1292540 w 1684599"/>
                <a:gd name="connsiteY53" fmla="*/ 301746 h 432917"/>
                <a:gd name="connsiteX54" fmla="*/ 1300738 w 1684599"/>
                <a:gd name="connsiteY54" fmla="*/ 280590 h 432917"/>
                <a:gd name="connsiteX55" fmla="*/ 1322688 w 1684599"/>
                <a:gd name="connsiteY55" fmla="*/ 272920 h 432917"/>
                <a:gd name="connsiteX56" fmla="*/ 1016180 w 1684599"/>
                <a:gd name="connsiteY56" fmla="*/ 134080 h 432917"/>
                <a:gd name="connsiteX57" fmla="*/ 1016180 w 1684599"/>
                <a:gd name="connsiteY57" fmla="*/ 200723 h 432917"/>
                <a:gd name="connsiteX58" fmla="*/ 1039055 w 1684599"/>
                <a:gd name="connsiteY58" fmla="*/ 200723 h 432917"/>
                <a:gd name="connsiteX59" fmla="*/ 1072113 w 1684599"/>
                <a:gd name="connsiteY59" fmla="*/ 197021 h 432917"/>
                <a:gd name="connsiteX60" fmla="*/ 1085203 w 1684599"/>
                <a:gd name="connsiteY60" fmla="*/ 185517 h 432917"/>
                <a:gd name="connsiteX61" fmla="*/ 1089964 w 1684599"/>
                <a:gd name="connsiteY61" fmla="*/ 167269 h 432917"/>
                <a:gd name="connsiteX62" fmla="*/ 1083352 w 1684599"/>
                <a:gd name="connsiteY62" fmla="*/ 146113 h 432917"/>
                <a:gd name="connsiteX63" fmla="*/ 1066559 w 1684599"/>
                <a:gd name="connsiteY63" fmla="*/ 135667 h 432917"/>
                <a:gd name="connsiteX64" fmla="*/ 1036411 w 1684599"/>
                <a:gd name="connsiteY64" fmla="*/ 134080 h 432917"/>
                <a:gd name="connsiteX65" fmla="*/ 822993 w 1684599"/>
                <a:gd name="connsiteY65" fmla="*/ 134080 h 432917"/>
                <a:gd name="connsiteX66" fmla="*/ 822993 w 1684599"/>
                <a:gd name="connsiteY66" fmla="*/ 200723 h 432917"/>
                <a:gd name="connsiteX67" fmla="*/ 845869 w 1684599"/>
                <a:gd name="connsiteY67" fmla="*/ 200723 h 432917"/>
                <a:gd name="connsiteX68" fmla="*/ 878926 w 1684599"/>
                <a:gd name="connsiteY68" fmla="*/ 197021 h 432917"/>
                <a:gd name="connsiteX69" fmla="*/ 892017 w 1684599"/>
                <a:gd name="connsiteY69" fmla="*/ 185517 h 432917"/>
                <a:gd name="connsiteX70" fmla="*/ 896777 w 1684599"/>
                <a:gd name="connsiteY70" fmla="*/ 167269 h 432917"/>
                <a:gd name="connsiteX71" fmla="*/ 890166 w 1684599"/>
                <a:gd name="connsiteY71" fmla="*/ 146113 h 432917"/>
                <a:gd name="connsiteX72" fmla="*/ 873373 w 1684599"/>
                <a:gd name="connsiteY72" fmla="*/ 135667 h 432917"/>
                <a:gd name="connsiteX73" fmla="*/ 843224 w 1684599"/>
                <a:gd name="connsiteY73" fmla="*/ 134080 h 432917"/>
                <a:gd name="connsiteX74" fmla="*/ 626501 w 1684599"/>
                <a:gd name="connsiteY74" fmla="*/ 103271 h 432917"/>
                <a:gd name="connsiteX75" fmla="*/ 645278 w 1684599"/>
                <a:gd name="connsiteY75" fmla="*/ 103800 h 432917"/>
                <a:gd name="connsiteX76" fmla="*/ 640121 w 1684599"/>
                <a:gd name="connsiteY76" fmla="*/ 319994 h 432917"/>
                <a:gd name="connsiteX77" fmla="*/ 743524 w 1684599"/>
                <a:gd name="connsiteY77" fmla="*/ 319994 h 432917"/>
                <a:gd name="connsiteX78" fmla="*/ 743524 w 1684599"/>
                <a:gd name="connsiteY78" fmla="*/ 338902 h 432917"/>
                <a:gd name="connsiteX79" fmla="*/ 620948 w 1684599"/>
                <a:gd name="connsiteY79" fmla="*/ 338902 h 432917"/>
                <a:gd name="connsiteX80" fmla="*/ 475496 w 1684599"/>
                <a:gd name="connsiteY80" fmla="*/ 103271 h 432917"/>
                <a:gd name="connsiteX81" fmla="*/ 494272 w 1684599"/>
                <a:gd name="connsiteY81" fmla="*/ 103800 h 432917"/>
                <a:gd name="connsiteX82" fmla="*/ 489644 w 1684599"/>
                <a:gd name="connsiteY82" fmla="*/ 319994 h 432917"/>
                <a:gd name="connsiteX83" fmla="*/ 583527 w 1684599"/>
                <a:gd name="connsiteY83" fmla="*/ 319994 h 432917"/>
                <a:gd name="connsiteX84" fmla="*/ 583527 w 1684599"/>
                <a:gd name="connsiteY84" fmla="*/ 338902 h 432917"/>
                <a:gd name="connsiteX85" fmla="*/ 470339 w 1684599"/>
                <a:gd name="connsiteY85" fmla="*/ 338902 h 432917"/>
                <a:gd name="connsiteX86" fmla="*/ 340754 w 1684599"/>
                <a:gd name="connsiteY86" fmla="*/ 103271 h 432917"/>
                <a:gd name="connsiteX87" fmla="*/ 441645 w 1684599"/>
                <a:gd name="connsiteY87" fmla="*/ 332422 h 432917"/>
                <a:gd name="connsiteX88" fmla="*/ 424191 w 1684599"/>
                <a:gd name="connsiteY88" fmla="*/ 338902 h 432917"/>
                <a:gd name="connsiteX89" fmla="*/ 341019 w 1684599"/>
                <a:gd name="connsiteY89" fmla="*/ 150226 h 432917"/>
                <a:gd name="connsiteX90" fmla="*/ 262871 w 1684599"/>
                <a:gd name="connsiteY90" fmla="*/ 334133 h 432917"/>
                <a:gd name="connsiteX91" fmla="*/ 245285 w 1684599"/>
                <a:gd name="connsiteY91" fmla="*/ 327653 h 432917"/>
                <a:gd name="connsiteX92" fmla="*/ 1152640 w 1684599"/>
                <a:gd name="connsiteY92" fmla="*/ 94147 h 432917"/>
                <a:gd name="connsiteX93" fmla="*/ 1317530 w 1684599"/>
                <a:gd name="connsiteY93" fmla="*/ 94147 h 432917"/>
                <a:gd name="connsiteX94" fmla="*/ 1317530 w 1684599"/>
                <a:gd name="connsiteY94" fmla="*/ 133948 h 432917"/>
                <a:gd name="connsiteX95" fmla="*/ 1256176 w 1684599"/>
                <a:gd name="connsiteY95" fmla="*/ 133948 h 432917"/>
                <a:gd name="connsiteX96" fmla="*/ 1256176 w 1684599"/>
                <a:gd name="connsiteY96" fmla="*/ 329514 h 432917"/>
                <a:gd name="connsiteX97" fmla="*/ 1214259 w 1684599"/>
                <a:gd name="connsiteY97" fmla="*/ 329514 h 432917"/>
                <a:gd name="connsiteX98" fmla="*/ 1214259 w 1684599"/>
                <a:gd name="connsiteY98" fmla="*/ 133948 h 432917"/>
                <a:gd name="connsiteX99" fmla="*/ 1152640 w 1684599"/>
                <a:gd name="connsiteY99" fmla="*/ 133948 h 432917"/>
                <a:gd name="connsiteX100" fmla="*/ 974396 w 1684599"/>
                <a:gd name="connsiteY100" fmla="*/ 94147 h 432917"/>
                <a:gd name="connsiteX101" fmla="*/ 1041568 w 1684599"/>
                <a:gd name="connsiteY101" fmla="*/ 94147 h 432917"/>
                <a:gd name="connsiteX102" fmla="*/ 1091418 w 1684599"/>
                <a:gd name="connsiteY102" fmla="*/ 97717 h 432917"/>
                <a:gd name="connsiteX103" fmla="*/ 1121302 w 1684599"/>
                <a:gd name="connsiteY103" fmla="*/ 120725 h 432917"/>
                <a:gd name="connsiteX104" fmla="*/ 1133335 w 1684599"/>
                <a:gd name="connsiteY104" fmla="*/ 166608 h 432917"/>
                <a:gd name="connsiteX105" fmla="*/ 1126459 w 1684599"/>
                <a:gd name="connsiteY105" fmla="*/ 203103 h 432917"/>
                <a:gd name="connsiteX106" fmla="*/ 1108872 w 1684599"/>
                <a:gd name="connsiteY106" fmla="*/ 226243 h 432917"/>
                <a:gd name="connsiteX107" fmla="*/ 1087187 w 1684599"/>
                <a:gd name="connsiteY107" fmla="*/ 237350 h 432917"/>
                <a:gd name="connsiteX108" fmla="*/ 1043684 w 1684599"/>
                <a:gd name="connsiteY108" fmla="*/ 240656 h 432917"/>
                <a:gd name="connsiteX109" fmla="*/ 1016312 w 1684599"/>
                <a:gd name="connsiteY109" fmla="*/ 240656 h 432917"/>
                <a:gd name="connsiteX110" fmla="*/ 1016312 w 1684599"/>
                <a:gd name="connsiteY110" fmla="*/ 329382 h 432917"/>
                <a:gd name="connsiteX111" fmla="*/ 974396 w 1684599"/>
                <a:gd name="connsiteY111" fmla="*/ 329382 h 432917"/>
                <a:gd name="connsiteX112" fmla="*/ 781077 w 1684599"/>
                <a:gd name="connsiteY112" fmla="*/ 94147 h 432917"/>
                <a:gd name="connsiteX113" fmla="*/ 848249 w 1684599"/>
                <a:gd name="connsiteY113" fmla="*/ 94147 h 432917"/>
                <a:gd name="connsiteX114" fmla="*/ 898099 w 1684599"/>
                <a:gd name="connsiteY114" fmla="*/ 97717 h 432917"/>
                <a:gd name="connsiteX115" fmla="*/ 927983 w 1684599"/>
                <a:gd name="connsiteY115" fmla="*/ 120725 h 432917"/>
                <a:gd name="connsiteX116" fmla="*/ 940016 w 1684599"/>
                <a:gd name="connsiteY116" fmla="*/ 166608 h 432917"/>
                <a:gd name="connsiteX117" fmla="*/ 933140 w 1684599"/>
                <a:gd name="connsiteY117" fmla="*/ 203103 h 432917"/>
                <a:gd name="connsiteX118" fmla="*/ 915554 w 1684599"/>
                <a:gd name="connsiteY118" fmla="*/ 226243 h 432917"/>
                <a:gd name="connsiteX119" fmla="*/ 893868 w 1684599"/>
                <a:gd name="connsiteY119" fmla="*/ 237350 h 432917"/>
                <a:gd name="connsiteX120" fmla="*/ 850365 w 1684599"/>
                <a:gd name="connsiteY120" fmla="*/ 240656 h 432917"/>
                <a:gd name="connsiteX121" fmla="*/ 822993 w 1684599"/>
                <a:gd name="connsiteY121" fmla="*/ 240656 h 432917"/>
                <a:gd name="connsiteX122" fmla="*/ 822993 w 1684599"/>
                <a:gd name="connsiteY122" fmla="*/ 329382 h 432917"/>
                <a:gd name="connsiteX123" fmla="*/ 781077 w 1684599"/>
                <a:gd name="connsiteY123" fmla="*/ 329382 h 432917"/>
                <a:gd name="connsiteX124" fmla="*/ 216459 w 1684599"/>
                <a:gd name="connsiteY124" fmla="*/ 18776 h 432917"/>
                <a:gd name="connsiteX125" fmla="*/ 18776 w 1684599"/>
                <a:gd name="connsiteY125" fmla="*/ 216458 h 432917"/>
                <a:gd name="connsiteX126" fmla="*/ 216459 w 1684599"/>
                <a:gd name="connsiteY126" fmla="*/ 414141 h 432917"/>
                <a:gd name="connsiteX127" fmla="*/ 1468140 w 1684599"/>
                <a:gd name="connsiteY127" fmla="*/ 414141 h 432917"/>
                <a:gd name="connsiteX128" fmla="*/ 1665823 w 1684599"/>
                <a:gd name="connsiteY128" fmla="*/ 216458 h 432917"/>
                <a:gd name="connsiteX129" fmla="*/ 1468140 w 1684599"/>
                <a:gd name="connsiteY129" fmla="*/ 18776 h 432917"/>
                <a:gd name="connsiteX130" fmla="*/ 216459 w 1684599"/>
                <a:gd name="connsiteY130" fmla="*/ 0 h 432917"/>
                <a:gd name="connsiteX131" fmla="*/ 1468140 w 1684599"/>
                <a:gd name="connsiteY131" fmla="*/ 0 h 432917"/>
                <a:gd name="connsiteX132" fmla="*/ 1684599 w 1684599"/>
                <a:gd name="connsiteY132" fmla="*/ 216458 h 432917"/>
                <a:gd name="connsiteX133" fmla="*/ 1468140 w 1684599"/>
                <a:gd name="connsiteY133" fmla="*/ 432917 h 432917"/>
                <a:gd name="connsiteX134" fmla="*/ 216459 w 1684599"/>
                <a:gd name="connsiteY134" fmla="*/ 432917 h 432917"/>
                <a:gd name="connsiteX135" fmla="*/ 0 w 1684599"/>
                <a:gd name="connsiteY135" fmla="*/ 216458 h 432917"/>
                <a:gd name="connsiteX136" fmla="*/ 216459 w 1684599"/>
                <a:gd name="connsiteY136" fmla="*/ 0 h 43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1684599" h="432917">
                  <a:moveTo>
                    <a:pt x="1270457" y="318010"/>
                  </a:moveTo>
                  <a:lnTo>
                    <a:pt x="1282754" y="318010"/>
                  </a:lnTo>
                  <a:lnTo>
                    <a:pt x="1282754" y="328456"/>
                  </a:lnTo>
                  <a:lnTo>
                    <a:pt x="1270457" y="328456"/>
                  </a:lnTo>
                  <a:close/>
                  <a:moveTo>
                    <a:pt x="1388670" y="282441"/>
                  </a:moveTo>
                  <a:cubicBezTo>
                    <a:pt x="1383381" y="282441"/>
                    <a:pt x="1379017" y="284027"/>
                    <a:pt x="1375712" y="287069"/>
                  </a:cubicBezTo>
                  <a:cubicBezTo>
                    <a:pt x="1372406" y="290242"/>
                    <a:pt x="1370819" y="294870"/>
                    <a:pt x="1370819" y="301217"/>
                  </a:cubicBezTo>
                  <a:cubicBezTo>
                    <a:pt x="1370819" y="307432"/>
                    <a:pt x="1372538" y="312060"/>
                    <a:pt x="1375844" y="315234"/>
                  </a:cubicBezTo>
                  <a:cubicBezTo>
                    <a:pt x="1379150" y="318407"/>
                    <a:pt x="1383513" y="319994"/>
                    <a:pt x="1388670" y="319994"/>
                  </a:cubicBezTo>
                  <a:cubicBezTo>
                    <a:pt x="1393827" y="319994"/>
                    <a:pt x="1398058" y="318407"/>
                    <a:pt x="1401364" y="315234"/>
                  </a:cubicBezTo>
                  <a:cubicBezTo>
                    <a:pt x="1404670" y="312060"/>
                    <a:pt x="1406389" y="307300"/>
                    <a:pt x="1406389" y="300953"/>
                  </a:cubicBezTo>
                  <a:cubicBezTo>
                    <a:pt x="1406389" y="294738"/>
                    <a:pt x="1404802" y="289978"/>
                    <a:pt x="1401496" y="286937"/>
                  </a:cubicBezTo>
                  <a:cubicBezTo>
                    <a:pt x="1398191" y="283895"/>
                    <a:pt x="1393959" y="282441"/>
                    <a:pt x="1388670" y="282441"/>
                  </a:cubicBezTo>
                  <a:close/>
                  <a:moveTo>
                    <a:pt x="1425033" y="273846"/>
                  </a:moveTo>
                  <a:lnTo>
                    <a:pt x="1444339" y="273846"/>
                  </a:lnTo>
                  <a:lnTo>
                    <a:pt x="1455975" y="311134"/>
                  </a:lnTo>
                  <a:lnTo>
                    <a:pt x="1467479" y="273846"/>
                  </a:lnTo>
                  <a:lnTo>
                    <a:pt x="1486916" y="273846"/>
                  </a:lnTo>
                  <a:lnTo>
                    <a:pt x="1486916" y="328456"/>
                  </a:lnTo>
                  <a:lnTo>
                    <a:pt x="1474883" y="328456"/>
                  </a:lnTo>
                  <a:lnTo>
                    <a:pt x="1474883" y="285482"/>
                  </a:lnTo>
                  <a:lnTo>
                    <a:pt x="1462190" y="328456"/>
                  </a:lnTo>
                  <a:lnTo>
                    <a:pt x="1449760" y="328456"/>
                  </a:lnTo>
                  <a:lnTo>
                    <a:pt x="1437066" y="285482"/>
                  </a:lnTo>
                  <a:lnTo>
                    <a:pt x="1437066" y="328456"/>
                  </a:lnTo>
                  <a:lnTo>
                    <a:pt x="1425033" y="328456"/>
                  </a:lnTo>
                  <a:close/>
                  <a:moveTo>
                    <a:pt x="1388538" y="272920"/>
                  </a:moveTo>
                  <a:cubicBezTo>
                    <a:pt x="1397926" y="272920"/>
                    <a:pt x="1405595" y="275433"/>
                    <a:pt x="1411149" y="280457"/>
                  </a:cubicBezTo>
                  <a:cubicBezTo>
                    <a:pt x="1416835" y="285482"/>
                    <a:pt x="1419612" y="292358"/>
                    <a:pt x="1419612" y="301217"/>
                  </a:cubicBezTo>
                  <a:cubicBezTo>
                    <a:pt x="1419612" y="310077"/>
                    <a:pt x="1416835" y="316953"/>
                    <a:pt x="1411149" y="321845"/>
                  </a:cubicBezTo>
                  <a:cubicBezTo>
                    <a:pt x="1405463" y="326870"/>
                    <a:pt x="1398058" y="329250"/>
                    <a:pt x="1388538" y="329250"/>
                  </a:cubicBezTo>
                  <a:cubicBezTo>
                    <a:pt x="1379017" y="329250"/>
                    <a:pt x="1371480" y="326738"/>
                    <a:pt x="1365795" y="321845"/>
                  </a:cubicBezTo>
                  <a:cubicBezTo>
                    <a:pt x="1360109" y="316953"/>
                    <a:pt x="1357332" y="310077"/>
                    <a:pt x="1357332" y="301350"/>
                  </a:cubicBezTo>
                  <a:cubicBezTo>
                    <a:pt x="1357332" y="295796"/>
                    <a:pt x="1358257" y="291168"/>
                    <a:pt x="1360241" y="287333"/>
                  </a:cubicBezTo>
                  <a:cubicBezTo>
                    <a:pt x="1361695" y="284556"/>
                    <a:pt x="1363679" y="282044"/>
                    <a:pt x="1366191" y="279796"/>
                  </a:cubicBezTo>
                  <a:cubicBezTo>
                    <a:pt x="1368703" y="277548"/>
                    <a:pt x="1371480" y="275962"/>
                    <a:pt x="1374522" y="274904"/>
                  </a:cubicBezTo>
                  <a:cubicBezTo>
                    <a:pt x="1378621" y="273714"/>
                    <a:pt x="1383249" y="272920"/>
                    <a:pt x="1388538" y="272920"/>
                  </a:cubicBezTo>
                  <a:close/>
                  <a:moveTo>
                    <a:pt x="1322688" y="272920"/>
                  </a:moveTo>
                  <a:cubicBezTo>
                    <a:pt x="1330489" y="272920"/>
                    <a:pt x="1336836" y="274904"/>
                    <a:pt x="1341729" y="278871"/>
                  </a:cubicBezTo>
                  <a:cubicBezTo>
                    <a:pt x="1344638" y="281251"/>
                    <a:pt x="1346886" y="284556"/>
                    <a:pt x="1348340" y="288920"/>
                  </a:cubicBezTo>
                  <a:lnTo>
                    <a:pt x="1335514" y="291565"/>
                  </a:lnTo>
                  <a:cubicBezTo>
                    <a:pt x="1334721" y="288788"/>
                    <a:pt x="1333134" y="286540"/>
                    <a:pt x="1330754" y="284821"/>
                  </a:cubicBezTo>
                  <a:cubicBezTo>
                    <a:pt x="1328374" y="283234"/>
                    <a:pt x="1325465" y="282309"/>
                    <a:pt x="1322027" y="282309"/>
                  </a:cubicBezTo>
                  <a:cubicBezTo>
                    <a:pt x="1317266" y="282309"/>
                    <a:pt x="1313432" y="283763"/>
                    <a:pt x="1310523" y="286672"/>
                  </a:cubicBezTo>
                  <a:cubicBezTo>
                    <a:pt x="1307614" y="289581"/>
                    <a:pt x="1306027" y="294341"/>
                    <a:pt x="1306027" y="300821"/>
                  </a:cubicBezTo>
                  <a:cubicBezTo>
                    <a:pt x="1306027" y="307697"/>
                    <a:pt x="1307481" y="312589"/>
                    <a:pt x="1310390" y="315630"/>
                  </a:cubicBezTo>
                  <a:cubicBezTo>
                    <a:pt x="1313299" y="318539"/>
                    <a:pt x="1317134" y="319994"/>
                    <a:pt x="1321762" y="319994"/>
                  </a:cubicBezTo>
                  <a:cubicBezTo>
                    <a:pt x="1325200" y="319994"/>
                    <a:pt x="1328109" y="319068"/>
                    <a:pt x="1330622" y="317217"/>
                  </a:cubicBezTo>
                  <a:cubicBezTo>
                    <a:pt x="1333134" y="315366"/>
                    <a:pt x="1334853" y="312457"/>
                    <a:pt x="1335911" y="308490"/>
                  </a:cubicBezTo>
                  <a:lnTo>
                    <a:pt x="1348472" y="311928"/>
                  </a:lnTo>
                  <a:cubicBezTo>
                    <a:pt x="1346489" y="317878"/>
                    <a:pt x="1343316" y="322374"/>
                    <a:pt x="1338820" y="325151"/>
                  </a:cubicBezTo>
                  <a:cubicBezTo>
                    <a:pt x="1334324" y="328060"/>
                    <a:pt x="1328638" y="329514"/>
                    <a:pt x="1321762" y="329514"/>
                  </a:cubicBezTo>
                  <a:cubicBezTo>
                    <a:pt x="1313299" y="329514"/>
                    <a:pt x="1306291" y="327002"/>
                    <a:pt x="1300738" y="322109"/>
                  </a:cubicBezTo>
                  <a:cubicBezTo>
                    <a:pt x="1295316" y="317217"/>
                    <a:pt x="1292540" y="310341"/>
                    <a:pt x="1292540" y="301746"/>
                  </a:cubicBezTo>
                  <a:cubicBezTo>
                    <a:pt x="1292540" y="292622"/>
                    <a:pt x="1295316" y="285614"/>
                    <a:pt x="1300738" y="280590"/>
                  </a:cubicBezTo>
                  <a:cubicBezTo>
                    <a:pt x="1306159" y="275565"/>
                    <a:pt x="1313696" y="272920"/>
                    <a:pt x="1322688" y="272920"/>
                  </a:cubicBezTo>
                  <a:close/>
                  <a:moveTo>
                    <a:pt x="1016180" y="134080"/>
                  </a:moveTo>
                  <a:lnTo>
                    <a:pt x="1016180" y="200723"/>
                  </a:lnTo>
                  <a:lnTo>
                    <a:pt x="1039055" y="200723"/>
                  </a:lnTo>
                  <a:cubicBezTo>
                    <a:pt x="1055584" y="200723"/>
                    <a:pt x="1066559" y="199533"/>
                    <a:pt x="1072113" y="197021"/>
                  </a:cubicBezTo>
                  <a:cubicBezTo>
                    <a:pt x="1077666" y="194508"/>
                    <a:pt x="1082030" y="190674"/>
                    <a:pt x="1085203" y="185517"/>
                  </a:cubicBezTo>
                  <a:cubicBezTo>
                    <a:pt x="1088377" y="180228"/>
                    <a:pt x="1089964" y="174145"/>
                    <a:pt x="1089964" y="167269"/>
                  </a:cubicBezTo>
                  <a:cubicBezTo>
                    <a:pt x="1089964" y="158674"/>
                    <a:pt x="1087716" y="151666"/>
                    <a:pt x="1083352" y="146113"/>
                  </a:cubicBezTo>
                  <a:cubicBezTo>
                    <a:pt x="1078856" y="140559"/>
                    <a:pt x="1073303" y="137121"/>
                    <a:pt x="1066559" y="135667"/>
                  </a:cubicBezTo>
                  <a:cubicBezTo>
                    <a:pt x="1061534" y="134609"/>
                    <a:pt x="1051485" y="134080"/>
                    <a:pt x="1036411" y="134080"/>
                  </a:cubicBezTo>
                  <a:close/>
                  <a:moveTo>
                    <a:pt x="822993" y="134080"/>
                  </a:moveTo>
                  <a:lnTo>
                    <a:pt x="822993" y="200723"/>
                  </a:lnTo>
                  <a:lnTo>
                    <a:pt x="845869" y="200723"/>
                  </a:lnTo>
                  <a:cubicBezTo>
                    <a:pt x="862398" y="200723"/>
                    <a:pt x="873373" y="199533"/>
                    <a:pt x="878926" y="197021"/>
                  </a:cubicBezTo>
                  <a:cubicBezTo>
                    <a:pt x="884480" y="194508"/>
                    <a:pt x="888843" y="190674"/>
                    <a:pt x="892017" y="185517"/>
                  </a:cubicBezTo>
                  <a:cubicBezTo>
                    <a:pt x="895190" y="180228"/>
                    <a:pt x="896777" y="174145"/>
                    <a:pt x="896777" y="167269"/>
                  </a:cubicBezTo>
                  <a:cubicBezTo>
                    <a:pt x="896777" y="158674"/>
                    <a:pt x="894529" y="151666"/>
                    <a:pt x="890166" y="146113"/>
                  </a:cubicBezTo>
                  <a:cubicBezTo>
                    <a:pt x="885670" y="140559"/>
                    <a:pt x="880116" y="137121"/>
                    <a:pt x="873373" y="135667"/>
                  </a:cubicBezTo>
                  <a:cubicBezTo>
                    <a:pt x="868348" y="134609"/>
                    <a:pt x="858298" y="134080"/>
                    <a:pt x="843224" y="134080"/>
                  </a:cubicBezTo>
                  <a:close/>
                  <a:moveTo>
                    <a:pt x="626501" y="103271"/>
                  </a:moveTo>
                  <a:lnTo>
                    <a:pt x="645278" y="103800"/>
                  </a:lnTo>
                  <a:lnTo>
                    <a:pt x="640121" y="319994"/>
                  </a:lnTo>
                  <a:lnTo>
                    <a:pt x="743524" y="319994"/>
                  </a:lnTo>
                  <a:lnTo>
                    <a:pt x="743524" y="338902"/>
                  </a:lnTo>
                  <a:lnTo>
                    <a:pt x="620948" y="338902"/>
                  </a:lnTo>
                  <a:close/>
                  <a:moveTo>
                    <a:pt x="475496" y="103271"/>
                  </a:moveTo>
                  <a:lnTo>
                    <a:pt x="494272" y="103800"/>
                  </a:lnTo>
                  <a:lnTo>
                    <a:pt x="489644" y="319994"/>
                  </a:lnTo>
                  <a:lnTo>
                    <a:pt x="583527" y="319994"/>
                  </a:lnTo>
                  <a:lnTo>
                    <a:pt x="583527" y="338902"/>
                  </a:lnTo>
                  <a:lnTo>
                    <a:pt x="470339" y="338902"/>
                  </a:lnTo>
                  <a:close/>
                  <a:moveTo>
                    <a:pt x="340754" y="103271"/>
                  </a:moveTo>
                  <a:lnTo>
                    <a:pt x="441645" y="332422"/>
                  </a:lnTo>
                  <a:lnTo>
                    <a:pt x="424191" y="338902"/>
                  </a:lnTo>
                  <a:lnTo>
                    <a:pt x="341019" y="150226"/>
                  </a:lnTo>
                  <a:lnTo>
                    <a:pt x="262871" y="334133"/>
                  </a:lnTo>
                  <a:lnTo>
                    <a:pt x="245285" y="327653"/>
                  </a:lnTo>
                  <a:close/>
                  <a:moveTo>
                    <a:pt x="1152640" y="94147"/>
                  </a:moveTo>
                  <a:lnTo>
                    <a:pt x="1317530" y="94147"/>
                  </a:lnTo>
                  <a:lnTo>
                    <a:pt x="1317530" y="133948"/>
                  </a:lnTo>
                  <a:lnTo>
                    <a:pt x="1256176" y="133948"/>
                  </a:lnTo>
                  <a:lnTo>
                    <a:pt x="1256176" y="329514"/>
                  </a:lnTo>
                  <a:lnTo>
                    <a:pt x="1214259" y="329514"/>
                  </a:lnTo>
                  <a:lnTo>
                    <a:pt x="1214259" y="133948"/>
                  </a:lnTo>
                  <a:lnTo>
                    <a:pt x="1152640" y="133948"/>
                  </a:lnTo>
                  <a:close/>
                  <a:moveTo>
                    <a:pt x="974396" y="94147"/>
                  </a:moveTo>
                  <a:lnTo>
                    <a:pt x="1041568" y="94147"/>
                  </a:lnTo>
                  <a:cubicBezTo>
                    <a:pt x="1067088" y="94147"/>
                    <a:pt x="1083617" y="95337"/>
                    <a:pt x="1091418" y="97717"/>
                  </a:cubicBezTo>
                  <a:cubicBezTo>
                    <a:pt x="1103319" y="101287"/>
                    <a:pt x="1113236" y="108956"/>
                    <a:pt x="1121302" y="120725"/>
                  </a:cubicBezTo>
                  <a:cubicBezTo>
                    <a:pt x="1129368" y="132493"/>
                    <a:pt x="1133335" y="147832"/>
                    <a:pt x="1133335" y="166608"/>
                  </a:cubicBezTo>
                  <a:cubicBezTo>
                    <a:pt x="1133335" y="181021"/>
                    <a:pt x="1131087" y="193186"/>
                    <a:pt x="1126459" y="203103"/>
                  </a:cubicBezTo>
                  <a:cubicBezTo>
                    <a:pt x="1121831" y="212888"/>
                    <a:pt x="1116013" y="220690"/>
                    <a:pt x="1108872" y="226243"/>
                  </a:cubicBezTo>
                  <a:cubicBezTo>
                    <a:pt x="1101732" y="231797"/>
                    <a:pt x="1094460" y="235631"/>
                    <a:pt x="1087187" y="237350"/>
                  </a:cubicBezTo>
                  <a:cubicBezTo>
                    <a:pt x="1077137" y="239598"/>
                    <a:pt x="1062725" y="240656"/>
                    <a:pt x="1043684" y="240656"/>
                  </a:cubicBezTo>
                  <a:lnTo>
                    <a:pt x="1016312" y="240656"/>
                  </a:lnTo>
                  <a:lnTo>
                    <a:pt x="1016312" y="329382"/>
                  </a:lnTo>
                  <a:lnTo>
                    <a:pt x="974396" y="329382"/>
                  </a:lnTo>
                  <a:close/>
                  <a:moveTo>
                    <a:pt x="781077" y="94147"/>
                  </a:moveTo>
                  <a:lnTo>
                    <a:pt x="848249" y="94147"/>
                  </a:lnTo>
                  <a:cubicBezTo>
                    <a:pt x="873769" y="94147"/>
                    <a:pt x="890298" y="95337"/>
                    <a:pt x="898099" y="97717"/>
                  </a:cubicBezTo>
                  <a:cubicBezTo>
                    <a:pt x="910000" y="101287"/>
                    <a:pt x="919917" y="108956"/>
                    <a:pt x="927983" y="120725"/>
                  </a:cubicBezTo>
                  <a:cubicBezTo>
                    <a:pt x="936049" y="132493"/>
                    <a:pt x="940016" y="147832"/>
                    <a:pt x="940016" y="166608"/>
                  </a:cubicBezTo>
                  <a:cubicBezTo>
                    <a:pt x="940016" y="181021"/>
                    <a:pt x="937768" y="193186"/>
                    <a:pt x="933140" y="203103"/>
                  </a:cubicBezTo>
                  <a:cubicBezTo>
                    <a:pt x="928512" y="212888"/>
                    <a:pt x="922694" y="220690"/>
                    <a:pt x="915554" y="226243"/>
                  </a:cubicBezTo>
                  <a:cubicBezTo>
                    <a:pt x="908413" y="231797"/>
                    <a:pt x="901141" y="235631"/>
                    <a:pt x="893868" y="237350"/>
                  </a:cubicBezTo>
                  <a:cubicBezTo>
                    <a:pt x="883819" y="239598"/>
                    <a:pt x="869406" y="240656"/>
                    <a:pt x="850365" y="240656"/>
                  </a:cubicBezTo>
                  <a:lnTo>
                    <a:pt x="822993" y="240656"/>
                  </a:lnTo>
                  <a:lnTo>
                    <a:pt x="822993" y="329382"/>
                  </a:lnTo>
                  <a:lnTo>
                    <a:pt x="781077" y="329382"/>
                  </a:lnTo>
                  <a:close/>
                  <a:moveTo>
                    <a:pt x="216459" y="18776"/>
                  </a:moveTo>
                  <a:cubicBezTo>
                    <a:pt x="107502" y="18776"/>
                    <a:pt x="18776" y="107502"/>
                    <a:pt x="18776" y="216458"/>
                  </a:cubicBezTo>
                  <a:cubicBezTo>
                    <a:pt x="18776" y="325415"/>
                    <a:pt x="107370" y="414141"/>
                    <a:pt x="216459" y="414141"/>
                  </a:cubicBezTo>
                  <a:lnTo>
                    <a:pt x="1468140" y="414141"/>
                  </a:lnTo>
                  <a:cubicBezTo>
                    <a:pt x="1577097" y="414141"/>
                    <a:pt x="1665823" y="325415"/>
                    <a:pt x="1665823" y="216458"/>
                  </a:cubicBezTo>
                  <a:cubicBezTo>
                    <a:pt x="1665823" y="107502"/>
                    <a:pt x="1577229" y="18776"/>
                    <a:pt x="1468140" y="18776"/>
                  </a:cubicBezTo>
                  <a:close/>
                  <a:moveTo>
                    <a:pt x="216459" y="0"/>
                  </a:moveTo>
                  <a:lnTo>
                    <a:pt x="1468140" y="0"/>
                  </a:lnTo>
                  <a:cubicBezTo>
                    <a:pt x="1587543" y="0"/>
                    <a:pt x="1684599" y="97056"/>
                    <a:pt x="1684599" y="216458"/>
                  </a:cubicBezTo>
                  <a:cubicBezTo>
                    <a:pt x="1684599" y="335861"/>
                    <a:pt x="1587543" y="432917"/>
                    <a:pt x="1468140" y="432917"/>
                  </a:cubicBezTo>
                  <a:lnTo>
                    <a:pt x="216459" y="432917"/>
                  </a:lnTo>
                  <a:cubicBezTo>
                    <a:pt x="97056" y="432917"/>
                    <a:pt x="0" y="335861"/>
                    <a:pt x="0" y="216458"/>
                  </a:cubicBezTo>
                  <a:cubicBezTo>
                    <a:pt x="0" y="97056"/>
                    <a:pt x="97056" y="0"/>
                    <a:pt x="21645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829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1A2A2E6-ACD8-4A66-B9AE-2CDA0214B9C4}"/>
              </a:ext>
            </a:extLst>
          </p:cNvPr>
          <p:cNvGrpSpPr/>
          <p:nvPr/>
        </p:nvGrpSpPr>
        <p:grpSpPr>
          <a:xfrm>
            <a:off x="7396734" y="1334025"/>
            <a:ext cx="4445684" cy="5219348"/>
            <a:chOff x="428432" y="167744"/>
            <a:chExt cx="4445684" cy="5219348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F5B9B2C5-5F4A-4978-AA26-E71667122287}"/>
                </a:ext>
              </a:extLst>
            </p:cNvPr>
            <p:cNvSpPr/>
            <p:nvPr/>
          </p:nvSpPr>
          <p:spPr>
            <a:xfrm>
              <a:off x="428432" y="2047997"/>
              <a:ext cx="1287089" cy="851257"/>
            </a:xfrm>
            <a:custGeom>
              <a:avLst/>
              <a:gdLst>
                <a:gd name="connsiteX0" fmla="*/ 1302976 w 1960635"/>
                <a:gd name="connsiteY0" fmla="*/ 1288967 h 1296729"/>
                <a:gd name="connsiteX1" fmla="*/ 1062143 w 1960635"/>
                <a:gd name="connsiteY1" fmla="*/ 1289609 h 1296729"/>
                <a:gd name="connsiteX2" fmla="*/ 404366 w 1960635"/>
                <a:gd name="connsiteY2" fmla="*/ 1296294 h 1296729"/>
                <a:gd name="connsiteX3" fmla="*/ 220093 w 1960635"/>
                <a:gd name="connsiteY3" fmla="*/ 1270906 h 1296729"/>
                <a:gd name="connsiteX4" fmla="*/ 7219 w 1960635"/>
                <a:gd name="connsiteY4" fmla="*/ 1011947 h 1296729"/>
                <a:gd name="connsiteX5" fmla="*/ 303006 w 1960635"/>
                <a:gd name="connsiteY5" fmla="*/ 590119 h 1296729"/>
                <a:gd name="connsiteX6" fmla="*/ 408672 w 1960635"/>
                <a:gd name="connsiteY6" fmla="*/ 589926 h 1296729"/>
                <a:gd name="connsiteX7" fmla="*/ 438881 w 1960635"/>
                <a:gd name="connsiteY7" fmla="*/ 572829 h 1296729"/>
                <a:gd name="connsiteX8" fmla="*/ 773104 w 1960635"/>
                <a:gd name="connsiteY8" fmla="*/ 338038 h 1296729"/>
                <a:gd name="connsiteX9" fmla="*/ 810704 w 1960635"/>
                <a:gd name="connsiteY9" fmla="*/ 312714 h 1296729"/>
                <a:gd name="connsiteX10" fmla="*/ 1018951 w 1960635"/>
                <a:gd name="connsiteY10" fmla="*/ 61789 h 1296729"/>
                <a:gd name="connsiteX11" fmla="*/ 1209651 w 1960635"/>
                <a:gd name="connsiteY11" fmla="*/ 2208 h 1296729"/>
                <a:gd name="connsiteX12" fmla="*/ 1529862 w 1960635"/>
                <a:gd name="connsiteY12" fmla="*/ 94826 h 1296729"/>
                <a:gd name="connsiteX13" fmla="*/ 1710728 w 1960635"/>
                <a:gd name="connsiteY13" fmla="*/ 411438 h 1296729"/>
                <a:gd name="connsiteX14" fmla="*/ 1701730 w 1960635"/>
                <a:gd name="connsiteY14" fmla="*/ 566595 h 1296729"/>
                <a:gd name="connsiteX15" fmla="*/ 1715613 w 1960635"/>
                <a:gd name="connsiteY15" fmla="*/ 591983 h 1296729"/>
                <a:gd name="connsiteX16" fmla="*/ 1957732 w 1960635"/>
                <a:gd name="connsiteY16" fmla="*/ 891820 h 1296729"/>
                <a:gd name="connsiteX17" fmla="*/ 1878483 w 1960635"/>
                <a:gd name="connsiteY17" fmla="*/ 1154570 h 1296729"/>
                <a:gd name="connsiteX18" fmla="*/ 1671071 w 1960635"/>
                <a:gd name="connsiteY18" fmla="*/ 1278554 h 1296729"/>
                <a:gd name="connsiteX19" fmla="*/ 1534169 w 1960635"/>
                <a:gd name="connsiteY19" fmla="*/ 1289224 h 1296729"/>
                <a:gd name="connsiteX20" fmla="*/ 1302912 w 1960635"/>
                <a:gd name="connsiteY20" fmla="*/ 1288967 h 1296729"/>
                <a:gd name="connsiteX21" fmla="*/ 1302976 w 1960635"/>
                <a:gd name="connsiteY21" fmla="*/ 1288967 h 129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60635" h="1296729">
                  <a:moveTo>
                    <a:pt x="1302976" y="1288967"/>
                  </a:moveTo>
                  <a:cubicBezTo>
                    <a:pt x="1222698" y="1288967"/>
                    <a:pt x="1142228" y="1285624"/>
                    <a:pt x="1062143" y="1289609"/>
                  </a:cubicBezTo>
                  <a:cubicBezTo>
                    <a:pt x="842905" y="1300536"/>
                    <a:pt x="623539" y="1291088"/>
                    <a:pt x="404366" y="1296294"/>
                  </a:cubicBezTo>
                  <a:cubicBezTo>
                    <a:pt x="340799" y="1297836"/>
                    <a:pt x="278968" y="1296551"/>
                    <a:pt x="220093" y="1270906"/>
                  </a:cubicBezTo>
                  <a:cubicBezTo>
                    <a:pt x="105301" y="1220836"/>
                    <a:pt x="31450" y="1134067"/>
                    <a:pt x="7219" y="1011947"/>
                  </a:cubicBezTo>
                  <a:cubicBezTo>
                    <a:pt x="-32952" y="809549"/>
                    <a:pt x="98488" y="624055"/>
                    <a:pt x="303006" y="590119"/>
                  </a:cubicBezTo>
                  <a:cubicBezTo>
                    <a:pt x="337393" y="584399"/>
                    <a:pt x="373707" y="586777"/>
                    <a:pt x="408672" y="589926"/>
                  </a:cubicBezTo>
                  <a:cubicBezTo>
                    <a:pt x="425962" y="591469"/>
                    <a:pt x="432518" y="589412"/>
                    <a:pt x="438881" y="572829"/>
                  </a:cubicBezTo>
                  <a:cubicBezTo>
                    <a:pt x="494221" y="427956"/>
                    <a:pt x="619747" y="339902"/>
                    <a:pt x="773104" y="338038"/>
                  </a:cubicBezTo>
                  <a:cubicBezTo>
                    <a:pt x="792772" y="337780"/>
                    <a:pt x="803634" y="333089"/>
                    <a:pt x="810704" y="312714"/>
                  </a:cubicBezTo>
                  <a:cubicBezTo>
                    <a:pt x="848754" y="203384"/>
                    <a:pt x="919712" y="119636"/>
                    <a:pt x="1018951" y="61789"/>
                  </a:cubicBezTo>
                  <a:cubicBezTo>
                    <a:pt x="1077247" y="27789"/>
                    <a:pt x="1140749" y="8571"/>
                    <a:pt x="1209651" y="2208"/>
                  </a:cubicBezTo>
                  <a:cubicBezTo>
                    <a:pt x="1329714" y="-8847"/>
                    <a:pt x="1436794" y="21554"/>
                    <a:pt x="1529862" y="94826"/>
                  </a:cubicBezTo>
                  <a:cubicBezTo>
                    <a:pt x="1631800" y="175104"/>
                    <a:pt x="1695495" y="278777"/>
                    <a:pt x="1710728" y="411438"/>
                  </a:cubicBezTo>
                  <a:cubicBezTo>
                    <a:pt x="1716834" y="464785"/>
                    <a:pt x="1711435" y="515433"/>
                    <a:pt x="1701730" y="566595"/>
                  </a:cubicBezTo>
                  <a:cubicBezTo>
                    <a:pt x="1698902" y="581571"/>
                    <a:pt x="1701923" y="586905"/>
                    <a:pt x="1715613" y="591983"/>
                  </a:cubicBezTo>
                  <a:cubicBezTo>
                    <a:pt x="1855601" y="643852"/>
                    <a:pt x="1938578" y="744440"/>
                    <a:pt x="1957732" y="891820"/>
                  </a:cubicBezTo>
                  <a:cubicBezTo>
                    <a:pt x="1970394" y="989066"/>
                    <a:pt x="1941214" y="1078470"/>
                    <a:pt x="1878483" y="1154570"/>
                  </a:cubicBezTo>
                  <a:cubicBezTo>
                    <a:pt x="1824428" y="1220129"/>
                    <a:pt x="1755720" y="1264285"/>
                    <a:pt x="1671071" y="1278554"/>
                  </a:cubicBezTo>
                  <a:cubicBezTo>
                    <a:pt x="1626016" y="1286139"/>
                    <a:pt x="1580253" y="1289802"/>
                    <a:pt x="1534169" y="1289224"/>
                  </a:cubicBezTo>
                  <a:cubicBezTo>
                    <a:pt x="1457104" y="1288260"/>
                    <a:pt x="1379976" y="1288967"/>
                    <a:pt x="1302912" y="1288967"/>
                  </a:cubicBezTo>
                  <a:cubicBezTo>
                    <a:pt x="1302976" y="1288902"/>
                    <a:pt x="1302976" y="1288902"/>
                    <a:pt x="1302976" y="1288967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80C04C6C-A032-4799-BD85-A652FF06B107}"/>
                </a:ext>
              </a:extLst>
            </p:cNvPr>
            <p:cNvSpPr/>
            <p:nvPr/>
          </p:nvSpPr>
          <p:spPr>
            <a:xfrm>
              <a:off x="3828423" y="1488287"/>
              <a:ext cx="1045693" cy="691602"/>
            </a:xfrm>
            <a:custGeom>
              <a:avLst/>
              <a:gdLst>
                <a:gd name="connsiteX0" fmla="*/ 1302976 w 1960635"/>
                <a:gd name="connsiteY0" fmla="*/ 1288967 h 1296729"/>
                <a:gd name="connsiteX1" fmla="*/ 1062143 w 1960635"/>
                <a:gd name="connsiteY1" fmla="*/ 1289609 h 1296729"/>
                <a:gd name="connsiteX2" fmla="*/ 404366 w 1960635"/>
                <a:gd name="connsiteY2" fmla="*/ 1296294 h 1296729"/>
                <a:gd name="connsiteX3" fmla="*/ 220093 w 1960635"/>
                <a:gd name="connsiteY3" fmla="*/ 1270906 h 1296729"/>
                <a:gd name="connsiteX4" fmla="*/ 7219 w 1960635"/>
                <a:gd name="connsiteY4" fmla="*/ 1011947 h 1296729"/>
                <a:gd name="connsiteX5" fmla="*/ 303006 w 1960635"/>
                <a:gd name="connsiteY5" fmla="*/ 590119 h 1296729"/>
                <a:gd name="connsiteX6" fmla="*/ 408672 w 1960635"/>
                <a:gd name="connsiteY6" fmla="*/ 589926 h 1296729"/>
                <a:gd name="connsiteX7" fmla="*/ 438881 w 1960635"/>
                <a:gd name="connsiteY7" fmla="*/ 572829 h 1296729"/>
                <a:gd name="connsiteX8" fmla="*/ 773104 w 1960635"/>
                <a:gd name="connsiteY8" fmla="*/ 338038 h 1296729"/>
                <a:gd name="connsiteX9" fmla="*/ 810704 w 1960635"/>
                <a:gd name="connsiteY9" fmla="*/ 312714 h 1296729"/>
                <a:gd name="connsiteX10" fmla="*/ 1018951 w 1960635"/>
                <a:gd name="connsiteY10" fmla="*/ 61789 h 1296729"/>
                <a:gd name="connsiteX11" fmla="*/ 1209651 w 1960635"/>
                <a:gd name="connsiteY11" fmla="*/ 2208 h 1296729"/>
                <a:gd name="connsiteX12" fmla="*/ 1529862 w 1960635"/>
                <a:gd name="connsiteY12" fmla="*/ 94826 h 1296729"/>
                <a:gd name="connsiteX13" fmla="*/ 1710728 w 1960635"/>
                <a:gd name="connsiteY13" fmla="*/ 411438 h 1296729"/>
                <a:gd name="connsiteX14" fmla="*/ 1701730 w 1960635"/>
                <a:gd name="connsiteY14" fmla="*/ 566595 h 1296729"/>
                <a:gd name="connsiteX15" fmla="*/ 1715613 w 1960635"/>
                <a:gd name="connsiteY15" fmla="*/ 591983 h 1296729"/>
                <a:gd name="connsiteX16" fmla="*/ 1957732 w 1960635"/>
                <a:gd name="connsiteY16" fmla="*/ 891820 h 1296729"/>
                <a:gd name="connsiteX17" fmla="*/ 1878483 w 1960635"/>
                <a:gd name="connsiteY17" fmla="*/ 1154570 h 1296729"/>
                <a:gd name="connsiteX18" fmla="*/ 1671071 w 1960635"/>
                <a:gd name="connsiteY18" fmla="*/ 1278554 h 1296729"/>
                <a:gd name="connsiteX19" fmla="*/ 1534169 w 1960635"/>
                <a:gd name="connsiteY19" fmla="*/ 1289224 h 1296729"/>
                <a:gd name="connsiteX20" fmla="*/ 1302912 w 1960635"/>
                <a:gd name="connsiteY20" fmla="*/ 1288967 h 1296729"/>
                <a:gd name="connsiteX21" fmla="*/ 1302976 w 1960635"/>
                <a:gd name="connsiteY21" fmla="*/ 1288967 h 129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60635" h="1296729">
                  <a:moveTo>
                    <a:pt x="1302976" y="1288967"/>
                  </a:moveTo>
                  <a:cubicBezTo>
                    <a:pt x="1222698" y="1288967"/>
                    <a:pt x="1142228" y="1285624"/>
                    <a:pt x="1062143" y="1289609"/>
                  </a:cubicBezTo>
                  <a:cubicBezTo>
                    <a:pt x="842905" y="1300536"/>
                    <a:pt x="623539" y="1291088"/>
                    <a:pt x="404366" y="1296294"/>
                  </a:cubicBezTo>
                  <a:cubicBezTo>
                    <a:pt x="340799" y="1297836"/>
                    <a:pt x="278968" y="1296551"/>
                    <a:pt x="220093" y="1270906"/>
                  </a:cubicBezTo>
                  <a:cubicBezTo>
                    <a:pt x="105301" y="1220836"/>
                    <a:pt x="31450" y="1134067"/>
                    <a:pt x="7219" y="1011947"/>
                  </a:cubicBezTo>
                  <a:cubicBezTo>
                    <a:pt x="-32952" y="809549"/>
                    <a:pt x="98488" y="624055"/>
                    <a:pt x="303006" y="590119"/>
                  </a:cubicBezTo>
                  <a:cubicBezTo>
                    <a:pt x="337393" y="584399"/>
                    <a:pt x="373707" y="586777"/>
                    <a:pt x="408672" y="589926"/>
                  </a:cubicBezTo>
                  <a:cubicBezTo>
                    <a:pt x="425962" y="591469"/>
                    <a:pt x="432518" y="589412"/>
                    <a:pt x="438881" y="572829"/>
                  </a:cubicBezTo>
                  <a:cubicBezTo>
                    <a:pt x="494221" y="427956"/>
                    <a:pt x="619747" y="339902"/>
                    <a:pt x="773104" y="338038"/>
                  </a:cubicBezTo>
                  <a:cubicBezTo>
                    <a:pt x="792772" y="337780"/>
                    <a:pt x="803634" y="333089"/>
                    <a:pt x="810704" y="312714"/>
                  </a:cubicBezTo>
                  <a:cubicBezTo>
                    <a:pt x="848754" y="203384"/>
                    <a:pt x="919712" y="119636"/>
                    <a:pt x="1018951" y="61789"/>
                  </a:cubicBezTo>
                  <a:cubicBezTo>
                    <a:pt x="1077247" y="27789"/>
                    <a:pt x="1140749" y="8571"/>
                    <a:pt x="1209651" y="2208"/>
                  </a:cubicBezTo>
                  <a:cubicBezTo>
                    <a:pt x="1329714" y="-8847"/>
                    <a:pt x="1436794" y="21554"/>
                    <a:pt x="1529862" y="94826"/>
                  </a:cubicBezTo>
                  <a:cubicBezTo>
                    <a:pt x="1631800" y="175104"/>
                    <a:pt x="1695495" y="278777"/>
                    <a:pt x="1710728" y="411438"/>
                  </a:cubicBezTo>
                  <a:cubicBezTo>
                    <a:pt x="1716834" y="464785"/>
                    <a:pt x="1711435" y="515433"/>
                    <a:pt x="1701730" y="566595"/>
                  </a:cubicBezTo>
                  <a:cubicBezTo>
                    <a:pt x="1698902" y="581571"/>
                    <a:pt x="1701923" y="586905"/>
                    <a:pt x="1715613" y="591983"/>
                  </a:cubicBezTo>
                  <a:cubicBezTo>
                    <a:pt x="1855601" y="643852"/>
                    <a:pt x="1938578" y="744440"/>
                    <a:pt x="1957732" y="891820"/>
                  </a:cubicBezTo>
                  <a:cubicBezTo>
                    <a:pt x="1970394" y="989066"/>
                    <a:pt x="1941214" y="1078470"/>
                    <a:pt x="1878483" y="1154570"/>
                  </a:cubicBezTo>
                  <a:cubicBezTo>
                    <a:pt x="1824428" y="1220129"/>
                    <a:pt x="1755720" y="1264285"/>
                    <a:pt x="1671071" y="1278554"/>
                  </a:cubicBezTo>
                  <a:cubicBezTo>
                    <a:pt x="1626016" y="1286139"/>
                    <a:pt x="1580253" y="1289802"/>
                    <a:pt x="1534169" y="1289224"/>
                  </a:cubicBezTo>
                  <a:cubicBezTo>
                    <a:pt x="1457104" y="1288260"/>
                    <a:pt x="1379976" y="1288967"/>
                    <a:pt x="1302912" y="1288967"/>
                  </a:cubicBezTo>
                  <a:cubicBezTo>
                    <a:pt x="1302976" y="1288902"/>
                    <a:pt x="1302976" y="1288902"/>
                    <a:pt x="1302976" y="1288967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5C73EDFC-579C-46B9-90A8-FA1E33FFB5C6}"/>
                </a:ext>
              </a:extLst>
            </p:cNvPr>
            <p:cNvSpPr/>
            <p:nvPr/>
          </p:nvSpPr>
          <p:spPr>
            <a:xfrm>
              <a:off x="1004762" y="167744"/>
              <a:ext cx="753974" cy="498665"/>
            </a:xfrm>
            <a:custGeom>
              <a:avLst/>
              <a:gdLst>
                <a:gd name="connsiteX0" fmla="*/ 1302976 w 1960635"/>
                <a:gd name="connsiteY0" fmla="*/ 1288967 h 1296729"/>
                <a:gd name="connsiteX1" fmla="*/ 1062143 w 1960635"/>
                <a:gd name="connsiteY1" fmla="*/ 1289609 h 1296729"/>
                <a:gd name="connsiteX2" fmla="*/ 404366 w 1960635"/>
                <a:gd name="connsiteY2" fmla="*/ 1296294 h 1296729"/>
                <a:gd name="connsiteX3" fmla="*/ 220093 w 1960635"/>
                <a:gd name="connsiteY3" fmla="*/ 1270906 h 1296729"/>
                <a:gd name="connsiteX4" fmla="*/ 7219 w 1960635"/>
                <a:gd name="connsiteY4" fmla="*/ 1011947 h 1296729"/>
                <a:gd name="connsiteX5" fmla="*/ 303006 w 1960635"/>
                <a:gd name="connsiteY5" fmla="*/ 590119 h 1296729"/>
                <a:gd name="connsiteX6" fmla="*/ 408672 w 1960635"/>
                <a:gd name="connsiteY6" fmla="*/ 589926 h 1296729"/>
                <a:gd name="connsiteX7" fmla="*/ 438881 w 1960635"/>
                <a:gd name="connsiteY7" fmla="*/ 572829 h 1296729"/>
                <a:gd name="connsiteX8" fmla="*/ 773104 w 1960635"/>
                <a:gd name="connsiteY8" fmla="*/ 338038 h 1296729"/>
                <a:gd name="connsiteX9" fmla="*/ 810704 w 1960635"/>
                <a:gd name="connsiteY9" fmla="*/ 312714 h 1296729"/>
                <a:gd name="connsiteX10" fmla="*/ 1018951 w 1960635"/>
                <a:gd name="connsiteY10" fmla="*/ 61789 h 1296729"/>
                <a:gd name="connsiteX11" fmla="*/ 1209651 w 1960635"/>
                <a:gd name="connsiteY11" fmla="*/ 2208 h 1296729"/>
                <a:gd name="connsiteX12" fmla="*/ 1529862 w 1960635"/>
                <a:gd name="connsiteY12" fmla="*/ 94826 h 1296729"/>
                <a:gd name="connsiteX13" fmla="*/ 1710728 w 1960635"/>
                <a:gd name="connsiteY13" fmla="*/ 411438 h 1296729"/>
                <a:gd name="connsiteX14" fmla="*/ 1701730 w 1960635"/>
                <a:gd name="connsiteY14" fmla="*/ 566595 h 1296729"/>
                <a:gd name="connsiteX15" fmla="*/ 1715613 w 1960635"/>
                <a:gd name="connsiteY15" fmla="*/ 591983 h 1296729"/>
                <a:gd name="connsiteX16" fmla="*/ 1957732 w 1960635"/>
                <a:gd name="connsiteY16" fmla="*/ 891820 h 1296729"/>
                <a:gd name="connsiteX17" fmla="*/ 1878483 w 1960635"/>
                <a:gd name="connsiteY17" fmla="*/ 1154570 h 1296729"/>
                <a:gd name="connsiteX18" fmla="*/ 1671071 w 1960635"/>
                <a:gd name="connsiteY18" fmla="*/ 1278554 h 1296729"/>
                <a:gd name="connsiteX19" fmla="*/ 1534169 w 1960635"/>
                <a:gd name="connsiteY19" fmla="*/ 1289224 h 1296729"/>
                <a:gd name="connsiteX20" fmla="*/ 1302912 w 1960635"/>
                <a:gd name="connsiteY20" fmla="*/ 1288967 h 1296729"/>
                <a:gd name="connsiteX21" fmla="*/ 1302976 w 1960635"/>
                <a:gd name="connsiteY21" fmla="*/ 1288967 h 129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60635" h="1296729">
                  <a:moveTo>
                    <a:pt x="1302976" y="1288967"/>
                  </a:moveTo>
                  <a:cubicBezTo>
                    <a:pt x="1222698" y="1288967"/>
                    <a:pt x="1142228" y="1285624"/>
                    <a:pt x="1062143" y="1289609"/>
                  </a:cubicBezTo>
                  <a:cubicBezTo>
                    <a:pt x="842905" y="1300536"/>
                    <a:pt x="623539" y="1291088"/>
                    <a:pt x="404366" y="1296294"/>
                  </a:cubicBezTo>
                  <a:cubicBezTo>
                    <a:pt x="340799" y="1297836"/>
                    <a:pt x="278968" y="1296551"/>
                    <a:pt x="220093" y="1270906"/>
                  </a:cubicBezTo>
                  <a:cubicBezTo>
                    <a:pt x="105301" y="1220836"/>
                    <a:pt x="31450" y="1134067"/>
                    <a:pt x="7219" y="1011947"/>
                  </a:cubicBezTo>
                  <a:cubicBezTo>
                    <a:pt x="-32952" y="809549"/>
                    <a:pt x="98488" y="624055"/>
                    <a:pt x="303006" y="590119"/>
                  </a:cubicBezTo>
                  <a:cubicBezTo>
                    <a:pt x="337393" y="584399"/>
                    <a:pt x="373707" y="586777"/>
                    <a:pt x="408672" y="589926"/>
                  </a:cubicBezTo>
                  <a:cubicBezTo>
                    <a:pt x="425962" y="591469"/>
                    <a:pt x="432518" y="589412"/>
                    <a:pt x="438881" y="572829"/>
                  </a:cubicBezTo>
                  <a:cubicBezTo>
                    <a:pt x="494221" y="427956"/>
                    <a:pt x="619747" y="339902"/>
                    <a:pt x="773104" y="338038"/>
                  </a:cubicBezTo>
                  <a:cubicBezTo>
                    <a:pt x="792772" y="337780"/>
                    <a:pt x="803634" y="333089"/>
                    <a:pt x="810704" y="312714"/>
                  </a:cubicBezTo>
                  <a:cubicBezTo>
                    <a:pt x="848754" y="203384"/>
                    <a:pt x="919712" y="119636"/>
                    <a:pt x="1018951" y="61789"/>
                  </a:cubicBezTo>
                  <a:cubicBezTo>
                    <a:pt x="1077247" y="27789"/>
                    <a:pt x="1140749" y="8571"/>
                    <a:pt x="1209651" y="2208"/>
                  </a:cubicBezTo>
                  <a:cubicBezTo>
                    <a:pt x="1329714" y="-8847"/>
                    <a:pt x="1436794" y="21554"/>
                    <a:pt x="1529862" y="94826"/>
                  </a:cubicBezTo>
                  <a:cubicBezTo>
                    <a:pt x="1631800" y="175104"/>
                    <a:pt x="1695495" y="278777"/>
                    <a:pt x="1710728" y="411438"/>
                  </a:cubicBezTo>
                  <a:cubicBezTo>
                    <a:pt x="1716834" y="464785"/>
                    <a:pt x="1711435" y="515433"/>
                    <a:pt x="1701730" y="566595"/>
                  </a:cubicBezTo>
                  <a:cubicBezTo>
                    <a:pt x="1698902" y="581571"/>
                    <a:pt x="1701923" y="586905"/>
                    <a:pt x="1715613" y="591983"/>
                  </a:cubicBezTo>
                  <a:cubicBezTo>
                    <a:pt x="1855601" y="643852"/>
                    <a:pt x="1938578" y="744440"/>
                    <a:pt x="1957732" y="891820"/>
                  </a:cubicBezTo>
                  <a:cubicBezTo>
                    <a:pt x="1970394" y="989066"/>
                    <a:pt x="1941214" y="1078470"/>
                    <a:pt x="1878483" y="1154570"/>
                  </a:cubicBezTo>
                  <a:cubicBezTo>
                    <a:pt x="1824428" y="1220129"/>
                    <a:pt x="1755720" y="1264285"/>
                    <a:pt x="1671071" y="1278554"/>
                  </a:cubicBezTo>
                  <a:cubicBezTo>
                    <a:pt x="1626016" y="1286139"/>
                    <a:pt x="1580253" y="1289802"/>
                    <a:pt x="1534169" y="1289224"/>
                  </a:cubicBezTo>
                  <a:cubicBezTo>
                    <a:pt x="1457104" y="1288260"/>
                    <a:pt x="1379976" y="1288967"/>
                    <a:pt x="1302912" y="1288967"/>
                  </a:cubicBezTo>
                  <a:cubicBezTo>
                    <a:pt x="1302976" y="1288902"/>
                    <a:pt x="1302976" y="1288902"/>
                    <a:pt x="1302976" y="1288967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2BDA194-CDE4-4D6F-AB82-D337FE1C85A8}"/>
                </a:ext>
              </a:extLst>
            </p:cNvPr>
            <p:cNvGrpSpPr/>
            <p:nvPr/>
          </p:nvGrpSpPr>
          <p:grpSpPr>
            <a:xfrm>
              <a:off x="1547372" y="214466"/>
              <a:ext cx="2281051" cy="5172626"/>
              <a:chOff x="1547372" y="214466"/>
              <a:chExt cx="2281051" cy="5172626"/>
            </a:xfrm>
          </p:grpSpPr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C1C7B6D7-97F3-457B-95F2-5C4F73D191A9}"/>
                  </a:ext>
                </a:extLst>
              </p:cNvPr>
              <p:cNvSpPr/>
              <p:nvPr/>
            </p:nvSpPr>
            <p:spPr>
              <a:xfrm>
                <a:off x="1810054" y="3167585"/>
                <a:ext cx="384984" cy="921726"/>
              </a:xfrm>
              <a:custGeom>
                <a:avLst/>
                <a:gdLst>
                  <a:gd name="connsiteX0" fmla="*/ 510281 w 510281"/>
                  <a:gd name="connsiteY0" fmla="*/ 1047661 h 1221712"/>
                  <a:gd name="connsiteX1" fmla="*/ 510281 w 510281"/>
                  <a:gd name="connsiteY1" fmla="*/ 0 h 1221712"/>
                  <a:gd name="connsiteX2" fmla="*/ 314504 w 510281"/>
                  <a:gd name="connsiteY2" fmla="*/ 95961 h 1221712"/>
                  <a:gd name="connsiteX3" fmla="*/ 23215 w 510281"/>
                  <a:gd name="connsiteY3" fmla="*/ 754444 h 1221712"/>
                  <a:gd name="connsiteX4" fmla="*/ 4640 w 510281"/>
                  <a:gd name="connsiteY4" fmla="*/ 1144521 h 1221712"/>
                  <a:gd name="connsiteX5" fmla="*/ 109278 w 510281"/>
                  <a:gd name="connsiteY5" fmla="*/ 1211302 h 1221712"/>
                  <a:gd name="connsiteX6" fmla="*/ 510281 w 510281"/>
                  <a:gd name="connsiteY6" fmla="*/ 1047661 h 1221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0281" h="1221712">
                    <a:moveTo>
                      <a:pt x="510281" y="1047661"/>
                    </a:moveTo>
                    <a:cubicBezTo>
                      <a:pt x="510217" y="969890"/>
                      <a:pt x="510281" y="308514"/>
                      <a:pt x="510281" y="0"/>
                    </a:cubicBezTo>
                    <a:cubicBezTo>
                      <a:pt x="433153" y="6427"/>
                      <a:pt x="349597" y="70701"/>
                      <a:pt x="314504" y="95961"/>
                    </a:cubicBezTo>
                    <a:cubicBezTo>
                      <a:pt x="131067" y="276377"/>
                      <a:pt x="66665" y="511233"/>
                      <a:pt x="23215" y="754444"/>
                    </a:cubicBezTo>
                    <a:cubicBezTo>
                      <a:pt x="141" y="883699"/>
                      <a:pt x="-5065" y="1013724"/>
                      <a:pt x="4640" y="1144521"/>
                    </a:cubicBezTo>
                    <a:cubicBezTo>
                      <a:pt x="9911" y="1215929"/>
                      <a:pt x="42883" y="1236754"/>
                      <a:pt x="109278" y="1211302"/>
                    </a:cubicBezTo>
                    <a:cubicBezTo>
                      <a:pt x="232298" y="1163996"/>
                      <a:pt x="387069" y="1094838"/>
                      <a:pt x="510281" y="104766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4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084E18F7-128C-49F0-9E3B-748FD10025F4}"/>
                  </a:ext>
                </a:extLst>
              </p:cNvPr>
              <p:cNvSpPr/>
              <p:nvPr/>
            </p:nvSpPr>
            <p:spPr>
              <a:xfrm>
                <a:off x="3165210" y="3167585"/>
                <a:ext cx="384984" cy="921726"/>
              </a:xfrm>
              <a:custGeom>
                <a:avLst/>
                <a:gdLst>
                  <a:gd name="connsiteX0" fmla="*/ 0 w 510281"/>
                  <a:gd name="connsiteY0" fmla="*/ 1047661 h 1221712"/>
                  <a:gd name="connsiteX1" fmla="*/ 0 w 510281"/>
                  <a:gd name="connsiteY1" fmla="*/ 0 h 1221712"/>
                  <a:gd name="connsiteX2" fmla="*/ 195778 w 510281"/>
                  <a:gd name="connsiteY2" fmla="*/ 95961 h 1221712"/>
                  <a:gd name="connsiteX3" fmla="*/ 487066 w 510281"/>
                  <a:gd name="connsiteY3" fmla="*/ 754444 h 1221712"/>
                  <a:gd name="connsiteX4" fmla="*/ 505641 w 510281"/>
                  <a:gd name="connsiteY4" fmla="*/ 1144521 h 1221712"/>
                  <a:gd name="connsiteX5" fmla="*/ 401004 w 510281"/>
                  <a:gd name="connsiteY5" fmla="*/ 1211302 h 1221712"/>
                  <a:gd name="connsiteX6" fmla="*/ 0 w 510281"/>
                  <a:gd name="connsiteY6" fmla="*/ 1047661 h 1221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0281" h="1221712">
                    <a:moveTo>
                      <a:pt x="0" y="1047661"/>
                    </a:moveTo>
                    <a:cubicBezTo>
                      <a:pt x="64" y="969890"/>
                      <a:pt x="0" y="308514"/>
                      <a:pt x="0" y="0"/>
                    </a:cubicBezTo>
                    <a:cubicBezTo>
                      <a:pt x="77128" y="6427"/>
                      <a:pt x="160684" y="70701"/>
                      <a:pt x="195778" y="95961"/>
                    </a:cubicBezTo>
                    <a:cubicBezTo>
                      <a:pt x="379215" y="276377"/>
                      <a:pt x="443617" y="511233"/>
                      <a:pt x="487066" y="754444"/>
                    </a:cubicBezTo>
                    <a:cubicBezTo>
                      <a:pt x="510140" y="883699"/>
                      <a:pt x="515346" y="1013724"/>
                      <a:pt x="505641" y="1144521"/>
                    </a:cubicBezTo>
                    <a:cubicBezTo>
                      <a:pt x="500371" y="1215929"/>
                      <a:pt x="467398" y="1236754"/>
                      <a:pt x="401004" y="1211302"/>
                    </a:cubicBezTo>
                    <a:cubicBezTo>
                      <a:pt x="277919" y="1163996"/>
                      <a:pt x="123149" y="1094838"/>
                      <a:pt x="0" y="104766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4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47F8C4E3-32E9-4C0C-834F-8B14343C159A}"/>
                  </a:ext>
                </a:extLst>
              </p:cNvPr>
              <p:cNvGrpSpPr/>
              <p:nvPr/>
            </p:nvGrpSpPr>
            <p:grpSpPr>
              <a:xfrm>
                <a:off x="1547372" y="214466"/>
                <a:ext cx="2281051" cy="5172626"/>
                <a:chOff x="1547372" y="214466"/>
                <a:chExt cx="2281051" cy="5172626"/>
              </a:xfrm>
            </p:grpSpPr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6C6A5DA4-54F7-460E-A3DB-8856B7A19D76}"/>
                    </a:ext>
                  </a:extLst>
                </p:cNvPr>
                <p:cNvSpPr/>
                <p:nvPr/>
              </p:nvSpPr>
              <p:spPr>
                <a:xfrm>
                  <a:off x="2339224" y="3956515"/>
                  <a:ext cx="692157" cy="1430577"/>
                </a:xfrm>
                <a:custGeom>
                  <a:avLst/>
                  <a:gdLst>
                    <a:gd name="connsiteX0" fmla="*/ 838681 w 917426"/>
                    <a:gd name="connsiteY0" fmla="*/ 432406 h 1896174"/>
                    <a:gd name="connsiteX1" fmla="*/ 830582 w 917426"/>
                    <a:gd name="connsiteY1" fmla="*/ 398920 h 1896174"/>
                    <a:gd name="connsiteX2" fmla="*/ 831803 w 917426"/>
                    <a:gd name="connsiteY2" fmla="*/ 16684 h 1896174"/>
                    <a:gd name="connsiteX3" fmla="*/ 767787 w 917426"/>
                    <a:gd name="connsiteY3" fmla="*/ 2030 h 1896174"/>
                    <a:gd name="connsiteX4" fmla="*/ 128842 w 917426"/>
                    <a:gd name="connsiteY4" fmla="*/ 2030 h 1896174"/>
                    <a:gd name="connsiteX5" fmla="*/ 99598 w 917426"/>
                    <a:gd name="connsiteY5" fmla="*/ 2030 h 1896174"/>
                    <a:gd name="connsiteX6" fmla="*/ 98569 w 917426"/>
                    <a:gd name="connsiteY6" fmla="*/ 2030 h 1896174"/>
                    <a:gd name="connsiteX7" fmla="*/ 98569 w 917426"/>
                    <a:gd name="connsiteY7" fmla="*/ 2223 h 1896174"/>
                    <a:gd name="connsiteX8" fmla="*/ 71253 w 917426"/>
                    <a:gd name="connsiteY8" fmla="*/ 16684 h 1896174"/>
                    <a:gd name="connsiteX9" fmla="*/ 79416 w 917426"/>
                    <a:gd name="connsiteY9" fmla="*/ 405283 h 1896174"/>
                    <a:gd name="connsiteX10" fmla="*/ 71446 w 917426"/>
                    <a:gd name="connsiteY10" fmla="*/ 442047 h 1896174"/>
                    <a:gd name="connsiteX11" fmla="*/ 35967 w 917426"/>
                    <a:gd name="connsiteY11" fmla="*/ 906553 h 1896174"/>
                    <a:gd name="connsiteX12" fmla="*/ 207192 w 917426"/>
                    <a:gd name="connsiteY12" fmla="*/ 1341815 h 1896174"/>
                    <a:gd name="connsiteX13" fmla="*/ 460623 w 917426"/>
                    <a:gd name="connsiteY13" fmla="*/ 1896175 h 1896174"/>
                    <a:gd name="connsiteX14" fmla="*/ 700299 w 917426"/>
                    <a:gd name="connsiteY14" fmla="*/ 1401975 h 1896174"/>
                    <a:gd name="connsiteX15" fmla="*/ 891706 w 917426"/>
                    <a:gd name="connsiteY15" fmla="*/ 876216 h 1896174"/>
                    <a:gd name="connsiteX16" fmla="*/ 838681 w 917426"/>
                    <a:gd name="connsiteY16" fmla="*/ 432406 h 1896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17426" h="1896174">
                      <a:moveTo>
                        <a:pt x="838681" y="432406"/>
                      </a:moveTo>
                      <a:cubicBezTo>
                        <a:pt x="832060" y="421673"/>
                        <a:pt x="830518" y="410875"/>
                        <a:pt x="830582" y="398920"/>
                      </a:cubicBezTo>
                      <a:cubicBezTo>
                        <a:pt x="831096" y="271529"/>
                        <a:pt x="831418" y="144075"/>
                        <a:pt x="831803" y="16684"/>
                      </a:cubicBezTo>
                      <a:cubicBezTo>
                        <a:pt x="812007" y="-1055"/>
                        <a:pt x="789704" y="-2148"/>
                        <a:pt x="767787" y="2030"/>
                      </a:cubicBezTo>
                      <a:lnTo>
                        <a:pt x="128842" y="2030"/>
                      </a:lnTo>
                      <a:cubicBezTo>
                        <a:pt x="118944" y="487"/>
                        <a:pt x="109175" y="102"/>
                        <a:pt x="99598" y="2030"/>
                      </a:cubicBezTo>
                      <a:lnTo>
                        <a:pt x="98569" y="2030"/>
                      </a:lnTo>
                      <a:lnTo>
                        <a:pt x="98569" y="2223"/>
                      </a:lnTo>
                      <a:cubicBezTo>
                        <a:pt x="89185" y="4344"/>
                        <a:pt x="79994" y="8714"/>
                        <a:pt x="71253" y="16684"/>
                      </a:cubicBezTo>
                      <a:cubicBezTo>
                        <a:pt x="72153" y="67525"/>
                        <a:pt x="78773" y="365690"/>
                        <a:pt x="79416" y="405283"/>
                      </a:cubicBezTo>
                      <a:cubicBezTo>
                        <a:pt x="79609" y="418394"/>
                        <a:pt x="78195" y="430607"/>
                        <a:pt x="71446" y="442047"/>
                      </a:cubicBezTo>
                      <a:cubicBezTo>
                        <a:pt x="-16738" y="591034"/>
                        <a:pt x="-16802" y="746576"/>
                        <a:pt x="35967" y="906553"/>
                      </a:cubicBezTo>
                      <a:cubicBezTo>
                        <a:pt x="84879" y="1054897"/>
                        <a:pt x="144075" y="1199063"/>
                        <a:pt x="207192" y="1341815"/>
                      </a:cubicBezTo>
                      <a:cubicBezTo>
                        <a:pt x="290169" y="1529493"/>
                        <a:pt x="367812" y="1713574"/>
                        <a:pt x="460623" y="1896175"/>
                      </a:cubicBezTo>
                      <a:cubicBezTo>
                        <a:pt x="548357" y="1718072"/>
                        <a:pt x="633262" y="1561373"/>
                        <a:pt x="700299" y="1401975"/>
                      </a:cubicBezTo>
                      <a:cubicBezTo>
                        <a:pt x="772672" y="1229850"/>
                        <a:pt x="840223" y="1056118"/>
                        <a:pt x="891706" y="876216"/>
                      </a:cubicBezTo>
                      <a:cubicBezTo>
                        <a:pt x="936505" y="719774"/>
                        <a:pt x="925193" y="572009"/>
                        <a:pt x="838681" y="43240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4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62140048-BC62-49BA-9D9F-FF7B2C9AE06E}"/>
                    </a:ext>
                  </a:extLst>
                </p:cNvPr>
                <p:cNvSpPr/>
                <p:nvPr/>
              </p:nvSpPr>
              <p:spPr>
                <a:xfrm>
                  <a:off x="1547372" y="214466"/>
                  <a:ext cx="2281051" cy="2736858"/>
                </a:xfrm>
                <a:custGeom>
                  <a:avLst/>
                  <a:gdLst>
                    <a:gd name="connsiteX0" fmla="*/ 2812119 w 3023443"/>
                    <a:gd name="connsiteY0" fmla="*/ 749151 h 3627597"/>
                    <a:gd name="connsiteX1" fmla="*/ 1653715 w 3023443"/>
                    <a:gd name="connsiteY1" fmla="*/ 8525 h 3627597"/>
                    <a:gd name="connsiteX2" fmla="*/ 789748 w 3023443"/>
                    <a:gd name="connsiteY2" fmla="*/ 186242 h 3627597"/>
                    <a:gd name="connsiteX3" fmla="*/ 789748 w 3023443"/>
                    <a:gd name="connsiteY3" fmla="*/ 186242 h 3627597"/>
                    <a:gd name="connsiteX4" fmla="*/ 7409 w 3023443"/>
                    <a:gd name="connsiteY4" fmla="*/ 1372348 h 3627597"/>
                    <a:gd name="connsiteX5" fmla="*/ 182105 w 3023443"/>
                    <a:gd name="connsiteY5" fmla="*/ 2180975 h 3627597"/>
                    <a:gd name="connsiteX6" fmla="*/ 606440 w 3023443"/>
                    <a:gd name="connsiteY6" fmla="*/ 2959329 h 3627597"/>
                    <a:gd name="connsiteX7" fmla="*/ 676241 w 3023443"/>
                    <a:gd name="connsiteY7" fmla="*/ 3104781 h 3627597"/>
                    <a:gd name="connsiteX8" fmla="*/ 735822 w 3023443"/>
                    <a:gd name="connsiteY8" fmla="*/ 3619805 h 3627597"/>
                    <a:gd name="connsiteX9" fmla="*/ 2285011 w 3023443"/>
                    <a:gd name="connsiteY9" fmla="*/ 3620384 h 3627597"/>
                    <a:gd name="connsiteX10" fmla="*/ 2284946 w 3023443"/>
                    <a:gd name="connsiteY10" fmla="*/ 3521146 h 3627597"/>
                    <a:gd name="connsiteX11" fmla="*/ 2442867 w 3023443"/>
                    <a:gd name="connsiteY11" fmla="*/ 2903861 h 3627597"/>
                    <a:gd name="connsiteX12" fmla="*/ 2852419 w 3023443"/>
                    <a:gd name="connsiteY12" fmla="*/ 2153659 h 3627597"/>
                    <a:gd name="connsiteX13" fmla="*/ 2812119 w 3023443"/>
                    <a:gd name="connsiteY13" fmla="*/ 749151 h 3627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023443" h="3627597">
                      <a:moveTo>
                        <a:pt x="2812119" y="749151"/>
                      </a:moveTo>
                      <a:cubicBezTo>
                        <a:pt x="2553096" y="310740"/>
                        <a:pt x="2162119" y="62515"/>
                        <a:pt x="1653715" y="8525"/>
                      </a:cubicBezTo>
                      <a:cubicBezTo>
                        <a:pt x="1347836" y="-23997"/>
                        <a:pt x="1059183" y="36806"/>
                        <a:pt x="789748" y="186242"/>
                      </a:cubicBezTo>
                      <a:cubicBezTo>
                        <a:pt x="789748" y="186242"/>
                        <a:pt x="789748" y="186242"/>
                        <a:pt x="789748" y="186242"/>
                      </a:cubicBezTo>
                      <a:cubicBezTo>
                        <a:pt x="325306" y="447257"/>
                        <a:pt x="65834" y="845433"/>
                        <a:pt x="7409" y="1372348"/>
                      </a:cubicBezTo>
                      <a:cubicBezTo>
                        <a:pt x="-24407" y="1659330"/>
                        <a:pt x="48544" y="1928637"/>
                        <a:pt x="182105" y="2180975"/>
                      </a:cubicBezTo>
                      <a:cubicBezTo>
                        <a:pt x="320357" y="2442119"/>
                        <a:pt x="464587" y="2700114"/>
                        <a:pt x="606440" y="2959329"/>
                      </a:cubicBezTo>
                      <a:cubicBezTo>
                        <a:pt x="632342" y="3006635"/>
                        <a:pt x="657987" y="3053812"/>
                        <a:pt x="676241" y="3104781"/>
                      </a:cubicBezTo>
                      <a:cubicBezTo>
                        <a:pt x="736144" y="3271892"/>
                        <a:pt x="739807" y="3445367"/>
                        <a:pt x="735822" y="3619805"/>
                      </a:cubicBezTo>
                      <a:cubicBezTo>
                        <a:pt x="837246" y="3629061"/>
                        <a:pt x="2000086" y="3631053"/>
                        <a:pt x="2285011" y="3620384"/>
                      </a:cubicBezTo>
                      <a:cubicBezTo>
                        <a:pt x="2285011" y="3587283"/>
                        <a:pt x="2285653" y="3554246"/>
                        <a:pt x="2284946" y="3521146"/>
                      </a:cubicBezTo>
                      <a:cubicBezTo>
                        <a:pt x="2280447" y="3300751"/>
                        <a:pt x="2329424" y="3096811"/>
                        <a:pt x="2442867" y="2903861"/>
                      </a:cubicBezTo>
                      <a:cubicBezTo>
                        <a:pt x="2587161" y="2658336"/>
                        <a:pt x="2724128" y="2407990"/>
                        <a:pt x="2852419" y="2153659"/>
                      </a:cubicBezTo>
                      <a:cubicBezTo>
                        <a:pt x="3091131" y="1680412"/>
                        <a:pt x="3082004" y="1205944"/>
                        <a:pt x="2812119" y="749151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64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947FE76F-637C-427C-96D4-89C72CAB9FA6}"/>
                    </a:ext>
                  </a:extLst>
                </p:cNvPr>
                <p:cNvSpPr/>
                <p:nvPr/>
              </p:nvSpPr>
              <p:spPr>
                <a:xfrm>
                  <a:off x="1547437" y="354977"/>
                  <a:ext cx="785737" cy="2595791"/>
                </a:xfrm>
                <a:custGeom>
                  <a:avLst/>
                  <a:gdLst>
                    <a:gd name="connsiteX0" fmla="*/ 1041101 w 1041463"/>
                    <a:gd name="connsiteY0" fmla="*/ 3434270 h 3440619"/>
                    <a:gd name="connsiteX1" fmla="*/ 735801 w 1041463"/>
                    <a:gd name="connsiteY1" fmla="*/ 3433564 h 3440619"/>
                    <a:gd name="connsiteX2" fmla="*/ 676219 w 1041463"/>
                    <a:gd name="connsiteY2" fmla="*/ 2918539 h 3440619"/>
                    <a:gd name="connsiteX3" fmla="*/ 606418 w 1041463"/>
                    <a:gd name="connsiteY3" fmla="*/ 2773087 h 3440619"/>
                    <a:gd name="connsiteX4" fmla="*/ 182083 w 1041463"/>
                    <a:gd name="connsiteY4" fmla="*/ 1994733 h 3440619"/>
                    <a:gd name="connsiteX5" fmla="*/ 7387 w 1041463"/>
                    <a:gd name="connsiteY5" fmla="*/ 1186106 h 3440619"/>
                    <a:gd name="connsiteX6" fmla="*/ 789726 w 1041463"/>
                    <a:gd name="connsiteY6" fmla="*/ 0 h 3440619"/>
                    <a:gd name="connsiteX7" fmla="*/ 583472 w 1041463"/>
                    <a:gd name="connsiteY7" fmla="*/ 233828 h 3440619"/>
                    <a:gd name="connsiteX8" fmla="*/ 286913 w 1041463"/>
                    <a:gd name="connsiteY8" fmla="*/ 930747 h 3440619"/>
                    <a:gd name="connsiteX9" fmla="*/ 506601 w 1041463"/>
                    <a:gd name="connsiteY9" fmla="*/ 1998140 h 3440619"/>
                    <a:gd name="connsiteX10" fmla="*/ 768645 w 1041463"/>
                    <a:gd name="connsiteY10" fmla="*/ 2478457 h 3440619"/>
                    <a:gd name="connsiteX11" fmla="*/ 929714 w 1041463"/>
                    <a:gd name="connsiteY11" fmla="*/ 2770324 h 3440619"/>
                    <a:gd name="connsiteX12" fmla="*/ 1041165 w 1041463"/>
                    <a:gd name="connsiteY12" fmla="*/ 3235729 h 3440619"/>
                    <a:gd name="connsiteX13" fmla="*/ 1041101 w 1041463"/>
                    <a:gd name="connsiteY13" fmla="*/ 3434270 h 3440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41463" h="3440619">
                      <a:moveTo>
                        <a:pt x="1041101" y="3434270"/>
                      </a:moveTo>
                      <a:cubicBezTo>
                        <a:pt x="939291" y="3442819"/>
                        <a:pt x="837546" y="3442883"/>
                        <a:pt x="735801" y="3433564"/>
                      </a:cubicBezTo>
                      <a:cubicBezTo>
                        <a:pt x="739786" y="3259125"/>
                        <a:pt x="736058" y="3085650"/>
                        <a:pt x="676219" y="2918539"/>
                      </a:cubicBezTo>
                      <a:cubicBezTo>
                        <a:pt x="657965" y="2867570"/>
                        <a:pt x="632256" y="2820329"/>
                        <a:pt x="606418" y="2773087"/>
                      </a:cubicBezTo>
                      <a:cubicBezTo>
                        <a:pt x="464566" y="2513872"/>
                        <a:pt x="320271" y="2255877"/>
                        <a:pt x="182083" y="1994733"/>
                      </a:cubicBezTo>
                      <a:cubicBezTo>
                        <a:pt x="48522" y="1742395"/>
                        <a:pt x="-24364" y="1473088"/>
                        <a:pt x="7387" y="1186106"/>
                      </a:cubicBezTo>
                      <a:cubicBezTo>
                        <a:pt x="65748" y="659191"/>
                        <a:pt x="325285" y="261015"/>
                        <a:pt x="789726" y="0"/>
                      </a:cubicBezTo>
                      <a:cubicBezTo>
                        <a:pt x="723332" y="80021"/>
                        <a:pt x="644789" y="149115"/>
                        <a:pt x="583472" y="233828"/>
                      </a:cubicBezTo>
                      <a:cubicBezTo>
                        <a:pt x="431465" y="443681"/>
                        <a:pt x="329784" y="673588"/>
                        <a:pt x="286913" y="930747"/>
                      </a:cubicBezTo>
                      <a:cubicBezTo>
                        <a:pt x="222640" y="1315875"/>
                        <a:pt x="318343" y="1665588"/>
                        <a:pt x="506601" y="1998140"/>
                      </a:cubicBezTo>
                      <a:cubicBezTo>
                        <a:pt x="596455" y="2156831"/>
                        <a:pt x="681168" y="2318415"/>
                        <a:pt x="768645" y="2478457"/>
                      </a:cubicBezTo>
                      <a:cubicBezTo>
                        <a:pt x="821927" y="2575960"/>
                        <a:pt x="876753" y="2672628"/>
                        <a:pt x="929714" y="2770324"/>
                      </a:cubicBezTo>
                      <a:cubicBezTo>
                        <a:pt x="1008385" y="2915389"/>
                        <a:pt x="1039108" y="3072281"/>
                        <a:pt x="1041165" y="3235729"/>
                      </a:cubicBezTo>
                      <a:cubicBezTo>
                        <a:pt x="1041872" y="3301931"/>
                        <a:pt x="1041101" y="3368069"/>
                        <a:pt x="1041101" y="343427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4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A49EFA1E-2B49-415A-9DC8-F8876FCCF428}"/>
                    </a:ext>
                  </a:extLst>
                </p:cNvPr>
                <p:cNvSpPr/>
                <p:nvPr/>
              </p:nvSpPr>
              <p:spPr>
                <a:xfrm>
                  <a:off x="2569685" y="308032"/>
                  <a:ext cx="1175104" cy="1216090"/>
                </a:xfrm>
                <a:custGeom>
                  <a:avLst/>
                  <a:gdLst>
                    <a:gd name="connsiteX0" fmla="*/ 193400 w 1557554"/>
                    <a:gd name="connsiteY0" fmla="*/ 393 h 1611879"/>
                    <a:gd name="connsiteX1" fmla="*/ 1167210 w 1557554"/>
                    <a:gd name="connsiteY1" fmla="*/ 401846 h 1611879"/>
                    <a:gd name="connsiteX2" fmla="*/ 1516408 w 1557554"/>
                    <a:gd name="connsiteY2" fmla="*/ 1089831 h 1611879"/>
                    <a:gd name="connsiteX3" fmla="*/ 1557479 w 1557554"/>
                    <a:gd name="connsiteY3" fmla="*/ 1477530 h 1611879"/>
                    <a:gd name="connsiteX4" fmla="*/ 1444615 w 1557554"/>
                    <a:gd name="connsiteY4" fmla="*/ 1611862 h 1611879"/>
                    <a:gd name="connsiteX5" fmla="*/ 1318574 w 1557554"/>
                    <a:gd name="connsiteY5" fmla="*/ 1478237 h 1611879"/>
                    <a:gd name="connsiteX6" fmla="*/ 1170938 w 1557554"/>
                    <a:gd name="connsiteY6" fmla="*/ 807734 h 1611879"/>
                    <a:gd name="connsiteX7" fmla="*/ 530901 w 1557554"/>
                    <a:gd name="connsiteY7" fmla="*/ 293159 h 1611879"/>
                    <a:gd name="connsiteX8" fmla="*/ 110036 w 1557554"/>
                    <a:gd name="connsiteY8" fmla="*/ 231200 h 1611879"/>
                    <a:gd name="connsiteX9" fmla="*/ 0 w 1557554"/>
                    <a:gd name="connsiteY9" fmla="*/ 116085 h 1611879"/>
                    <a:gd name="connsiteX10" fmla="*/ 109715 w 1557554"/>
                    <a:gd name="connsiteY10" fmla="*/ 521 h 1611879"/>
                    <a:gd name="connsiteX11" fmla="*/ 193400 w 1557554"/>
                    <a:gd name="connsiteY11" fmla="*/ 393 h 1611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7554" h="1611879">
                      <a:moveTo>
                        <a:pt x="193400" y="393"/>
                      </a:moveTo>
                      <a:cubicBezTo>
                        <a:pt x="565544" y="18904"/>
                        <a:pt x="899960" y="132925"/>
                        <a:pt x="1167210" y="401846"/>
                      </a:cubicBezTo>
                      <a:cubicBezTo>
                        <a:pt x="1356496" y="592289"/>
                        <a:pt x="1463254" y="828366"/>
                        <a:pt x="1516408" y="1089831"/>
                      </a:cubicBezTo>
                      <a:cubicBezTo>
                        <a:pt x="1542375" y="1217800"/>
                        <a:pt x="1554009" y="1347312"/>
                        <a:pt x="1557479" y="1477530"/>
                      </a:cubicBezTo>
                      <a:cubicBezTo>
                        <a:pt x="1559665" y="1558901"/>
                        <a:pt x="1513773" y="1610898"/>
                        <a:pt x="1444615" y="1611862"/>
                      </a:cubicBezTo>
                      <a:cubicBezTo>
                        <a:pt x="1366587" y="1612955"/>
                        <a:pt x="1318767" y="1563400"/>
                        <a:pt x="1318574" y="1478237"/>
                      </a:cubicBezTo>
                      <a:cubicBezTo>
                        <a:pt x="1318060" y="1243895"/>
                        <a:pt x="1278468" y="1017716"/>
                        <a:pt x="1170938" y="807734"/>
                      </a:cubicBezTo>
                      <a:cubicBezTo>
                        <a:pt x="1034742" y="541770"/>
                        <a:pt x="813447" y="378900"/>
                        <a:pt x="530901" y="293159"/>
                      </a:cubicBezTo>
                      <a:cubicBezTo>
                        <a:pt x="393548" y="251446"/>
                        <a:pt x="252917" y="234799"/>
                        <a:pt x="110036" y="231200"/>
                      </a:cubicBezTo>
                      <a:cubicBezTo>
                        <a:pt x="46084" y="229593"/>
                        <a:pt x="64" y="180102"/>
                        <a:pt x="0" y="116085"/>
                      </a:cubicBezTo>
                      <a:cubicBezTo>
                        <a:pt x="-64" y="52197"/>
                        <a:pt x="46020" y="3221"/>
                        <a:pt x="109715" y="521"/>
                      </a:cubicBezTo>
                      <a:cubicBezTo>
                        <a:pt x="137610" y="-571"/>
                        <a:pt x="165505" y="393"/>
                        <a:pt x="193400" y="393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 w="64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7422211A-16B9-4FCE-A317-C4A1D5B4EB81}"/>
                    </a:ext>
                  </a:extLst>
                </p:cNvPr>
                <p:cNvGrpSpPr/>
                <p:nvPr/>
              </p:nvGrpSpPr>
              <p:grpSpPr>
                <a:xfrm>
                  <a:off x="1998745" y="2932546"/>
                  <a:ext cx="1375657" cy="1214568"/>
                  <a:chOff x="1998745" y="2932546"/>
                  <a:chExt cx="1375657" cy="1214568"/>
                </a:xfrm>
              </p:grpSpPr>
              <p:sp>
                <p:nvSpPr>
                  <p:cNvPr id="32" name="자유형: 도형 31">
                    <a:extLst>
                      <a:ext uri="{FF2B5EF4-FFF2-40B4-BE49-F238E27FC236}">
                        <a16:creationId xmlns:a16="http://schemas.microsoft.com/office/drawing/2014/main" id="{1F54F5E8-068B-44D7-9CBA-ECF78062DF3F}"/>
                      </a:ext>
                    </a:extLst>
                  </p:cNvPr>
                  <p:cNvSpPr/>
                  <p:nvPr/>
                </p:nvSpPr>
                <p:spPr>
                  <a:xfrm>
                    <a:off x="2050388" y="2932594"/>
                    <a:ext cx="1272418" cy="859270"/>
                  </a:xfrm>
                  <a:custGeom>
                    <a:avLst/>
                    <a:gdLst>
                      <a:gd name="connsiteX0" fmla="*/ 1621432 w 1686540"/>
                      <a:gd name="connsiteY0" fmla="*/ 1138929 h 1138929"/>
                      <a:gd name="connsiteX1" fmla="*/ 65109 w 1686540"/>
                      <a:gd name="connsiteY1" fmla="*/ 1138929 h 1138929"/>
                      <a:gd name="connsiteX2" fmla="*/ 0 w 1686540"/>
                      <a:gd name="connsiteY2" fmla="*/ 1073820 h 1138929"/>
                      <a:gd name="connsiteX3" fmla="*/ 0 w 1686540"/>
                      <a:gd name="connsiteY3" fmla="*/ 65109 h 1138929"/>
                      <a:gd name="connsiteX4" fmla="*/ 65109 w 1686540"/>
                      <a:gd name="connsiteY4" fmla="*/ 0 h 1138929"/>
                      <a:gd name="connsiteX5" fmla="*/ 1621432 w 1686540"/>
                      <a:gd name="connsiteY5" fmla="*/ 0 h 1138929"/>
                      <a:gd name="connsiteX6" fmla="*/ 1686541 w 1686540"/>
                      <a:gd name="connsiteY6" fmla="*/ 65109 h 1138929"/>
                      <a:gd name="connsiteX7" fmla="*/ 1686541 w 1686540"/>
                      <a:gd name="connsiteY7" fmla="*/ 1073820 h 1138929"/>
                      <a:gd name="connsiteX8" fmla="*/ 1621432 w 1686540"/>
                      <a:gd name="connsiteY8" fmla="*/ 1138929 h 11389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86540" h="1138929">
                        <a:moveTo>
                          <a:pt x="1621432" y="1138929"/>
                        </a:moveTo>
                        <a:lnTo>
                          <a:pt x="65109" y="1138929"/>
                        </a:lnTo>
                        <a:cubicBezTo>
                          <a:pt x="29180" y="1138929"/>
                          <a:pt x="0" y="1109814"/>
                          <a:pt x="0" y="1073820"/>
                        </a:cubicBezTo>
                        <a:lnTo>
                          <a:pt x="0" y="65109"/>
                        </a:lnTo>
                        <a:cubicBezTo>
                          <a:pt x="0" y="29180"/>
                          <a:pt x="29116" y="0"/>
                          <a:pt x="65109" y="0"/>
                        </a:cubicBezTo>
                        <a:lnTo>
                          <a:pt x="1621432" y="0"/>
                        </a:lnTo>
                        <a:cubicBezTo>
                          <a:pt x="1657361" y="0"/>
                          <a:pt x="1686541" y="29116"/>
                          <a:pt x="1686541" y="65109"/>
                        </a:cubicBezTo>
                        <a:lnTo>
                          <a:pt x="1686541" y="1073820"/>
                        </a:lnTo>
                        <a:cubicBezTo>
                          <a:pt x="1686477" y="1109749"/>
                          <a:pt x="1657361" y="1138929"/>
                          <a:pt x="1621432" y="1138929"/>
                        </a:cubicBezTo>
                        <a:close/>
                      </a:path>
                    </a:pathLst>
                  </a:custGeom>
                  <a:solidFill>
                    <a:srgbClr val="292B37"/>
                  </a:solidFill>
                  <a:ln w="64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3" name="자유형: 도형 32">
                    <a:extLst>
                      <a:ext uri="{FF2B5EF4-FFF2-40B4-BE49-F238E27FC236}">
                        <a16:creationId xmlns:a16="http://schemas.microsoft.com/office/drawing/2014/main" id="{85EC411F-71E4-4BB6-AD70-89EB3F942F72}"/>
                      </a:ext>
                    </a:extLst>
                  </p:cNvPr>
                  <p:cNvSpPr/>
                  <p:nvPr/>
                </p:nvSpPr>
                <p:spPr>
                  <a:xfrm>
                    <a:off x="2180540" y="3791865"/>
                    <a:ext cx="1012067" cy="173503"/>
                  </a:xfrm>
                  <a:custGeom>
                    <a:avLst/>
                    <a:gdLst>
                      <a:gd name="connsiteX0" fmla="*/ 1282838 w 1341455"/>
                      <a:gd name="connsiteY0" fmla="*/ 229971 h 229971"/>
                      <a:gd name="connsiteX1" fmla="*/ 58682 w 1341455"/>
                      <a:gd name="connsiteY1" fmla="*/ 229971 h 229971"/>
                      <a:gd name="connsiteX2" fmla="*/ 0 w 1341455"/>
                      <a:gd name="connsiteY2" fmla="*/ 171289 h 229971"/>
                      <a:gd name="connsiteX3" fmla="*/ 0 w 1341455"/>
                      <a:gd name="connsiteY3" fmla="*/ 0 h 229971"/>
                      <a:gd name="connsiteX4" fmla="*/ 1341456 w 1341455"/>
                      <a:gd name="connsiteY4" fmla="*/ 0 h 229971"/>
                      <a:gd name="connsiteX5" fmla="*/ 1341456 w 1341455"/>
                      <a:gd name="connsiteY5" fmla="*/ 171289 h 229971"/>
                      <a:gd name="connsiteX6" fmla="*/ 1282838 w 1341455"/>
                      <a:gd name="connsiteY6" fmla="*/ 229971 h 229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41455" h="229971">
                        <a:moveTo>
                          <a:pt x="1282838" y="229971"/>
                        </a:moveTo>
                        <a:lnTo>
                          <a:pt x="58682" y="229971"/>
                        </a:lnTo>
                        <a:cubicBezTo>
                          <a:pt x="26288" y="229971"/>
                          <a:pt x="0" y="203683"/>
                          <a:pt x="0" y="171289"/>
                        </a:cubicBezTo>
                        <a:lnTo>
                          <a:pt x="0" y="0"/>
                        </a:lnTo>
                        <a:lnTo>
                          <a:pt x="1341456" y="0"/>
                        </a:lnTo>
                        <a:lnTo>
                          <a:pt x="1341456" y="171289"/>
                        </a:lnTo>
                        <a:cubicBezTo>
                          <a:pt x="1341520" y="203683"/>
                          <a:pt x="1315232" y="229971"/>
                          <a:pt x="1282838" y="229971"/>
                        </a:cubicBezTo>
                        <a:close/>
                      </a:path>
                    </a:pathLst>
                  </a:custGeom>
                  <a:solidFill>
                    <a:srgbClr val="3F434F"/>
                  </a:solidFill>
                  <a:ln w="64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4" name="자유형: 도형 33">
                    <a:extLst>
                      <a:ext uri="{FF2B5EF4-FFF2-40B4-BE49-F238E27FC236}">
                        <a16:creationId xmlns:a16="http://schemas.microsoft.com/office/drawing/2014/main" id="{71E13C7B-7669-4920-988F-3FC455FCD005}"/>
                      </a:ext>
                    </a:extLst>
                  </p:cNvPr>
                  <p:cNvSpPr/>
                  <p:nvPr/>
                </p:nvSpPr>
                <p:spPr>
                  <a:xfrm>
                    <a:off x="2469695" y="3965320"/>
                    <a:ext cx="433757" cy="181794"/>
                  </a:xfrm>
                  <a:custGeom>
                    <a:avLst/>
                    <a:gdLst>
                      <a:gd name="connsiteX0" fmla="*/ 514704 w 574928"/>
                      <a:gd name="connsiteY0" fmla="*/ 240962 h 240961"/>
                      <a:gd name="connsiteX1" fmla="*/ 60289 w 574928"/>
                      <a:gd name="connsiteY1" fmla="*/ 240962 h 240961"/>
                      <a:gd name="connsiteX2" fmla="*/ 0 w 574928"/>
                      <a:gd name="connsiteY2" fmla="*/ 180673 h 240961"/>
                      <a:gd name="connsiteX3" fmla="*/ 0 w 574928"/>
                      <a:gd name="connsiteY3" fmla="*/ 0 h 240961"/>
                      <a:gd name="connsiteX4" fmla="*/ 574928 w 574928"/>
                      <a:gd name="connsiteY4" fmla="*/ 0 h 240961"/>
                      <a:gd name="connsiteX5" fmla="*/ 574928 w 574928"/>
                      <a:gd name="connsiteY5" fmla="*/ 180673 h 240961"/>
                      <a:gd name="connsiteX6" fmla="*/ 514704 w 574928"/>
                      <a:gd name="connsiteY6" fmla="*/ 240962 h 240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4928" h="240961">
                        <a:moveTo>
                          <a:pt x="514704" y="240962"/>
                        </a:moveTo>
                        <a:lnTo>
                          <a:pt x="60289" y="240962"/>
                        </a:lnTo>
                        <a:cubicBezTo>
                          <a:pt x="26995" y="240962"/>
                          <a:pt x="0" y="213967"/>
                          <a:pt x="0" y="180673"/>
                        </a:cubicBezTo>
                        <a:lnTo>
                          <a:pt x="0" y="0"/>
                        </a:lnTo>
                        <a:lnTo>
                          <a:pt x="574928" y="0"/>
                        </a:lnTo>
                        <a:lnTo>
                          <a:pt x="574928" y="180673"/>
                        </a:lnTo>
                        <a:cubicBezTo>
                          <a:pt x="574928" y="213967"/>
                          <a:pt x="547997" y="240962"/>
                          <a:pt x="514704" y="240962"/>
                        </a:cubicBezTo>
                        <a:close/>
                      </a:path>
                    </a:pathLst>
                  </a:custGeom>
                  <a:solidFill>
                    <a:srgbClr val="3F434F"/>
                  </a:solidFill>
                  <a:ln w="64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5" name="자유형: 도형 34">
                    <a:extLst>
                      <a:ext uri="{FF2B5EF4-FFF2-40B4-BE49-F238E27FC236}">
                        <a16:creationId xmlns:a16="http://schemas.microsoft.com/office/drawing/2014/main" id="{DCEB40C4-0741-4EF7-8BE0-A57891E64CAF}"/>
                      </a:ext>
                    </a:extLst>
                  </p:cNvPr>
                  <p:cNvSpPr/>
                  <p:nvPr/>
                </p:nvSpPr>
                <p:spPr>
                  <a:xfrm>
                    <a:off x="1998745" y="2932546"/>
                    <a:ext cx="1375657" cy="123992"/>
                  </a:xfrm>
                  <a:custGeom>
                    <a:avLst/>
                    <a:gdLst>
                      <a:gd name="connsiteX0" fmla="*/ 1785587 w 1823379"/>
                      <a:gd name="connsiteY0" fmla="*/ 164347 h 164347"/>
                      <a:gd name="connsiteX1" fmla="*/ 37793 w 1823379"/>
                      <a:gd name="connsiteY1" fmla="*/ 164347 h 164347"/>
                      <a:gd name="connsiteX2" fmla="*/ 0 w 1823379"/>
                      <a:gd name="connsiteY2" fmla="*/ 126554 h 164347"/>
                      <a:gd name="connsiteX3" fmla="*/ 0 w 1823379"/>
                      <a:gd name="connsiteY3" fmla="*/ 37793 h 164347"/>
                      <a:gd name="connsiteX4" fmla="*/ 37793 w 1823379"/>
                      <a:gd name="connsiteY4" fmla="*/ 0 h 164347"/>
                      <a:gd name="connsiteX5" fmla="*/ 1785587 w 1823379"/>
                      <a:gd name="connsiteY5" fmla="*/ 0 h 164347"/>
                      <a:gd name="connsiteX6" fmla="*/ 1823380 w 1823379"/>
                      <a:gd name="connsiteY6" fmla="*/ 37793 h 164347"/>
                      <a:gd name="connsiteX7" fmla="*/ 1823380 w 1823379"/>
                      <a:gd name="connsiteY7" fmla="*/ 126554 h 164347"/>
                      <a:gd name="connsiteX8" fmla="*/ 1785587 w 1823379"/>
                      <a:gd name="connsiteY8" fmla="*/ 164347 h 164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23379" h="164347">
                        <a:moveTo>
                          <a:pt x="1785587" y="164347"/>
                        </a:moveTo>
                        <a:lnTo>
                          <a:pt x="37793" y="164347"/>
                        </a:lnTo>
                        <a:cubicBezTo>
                          <a:pt x="16968" y="164347"/>
                          <a:pt x="0" y="147443"/>
                          <a:pt x="0" y="126554"/>
                        </a:cubicBezTo>
                        <a:lnTo>
                          <a:pt x="0" y="37793"/>
                        </a:lnTo>
                        <a:cubicBezTo>
                          <a:pt x="0" y="16968"/>
                          <a:pt x="16904" y="0"/>
                          <a:pt x="37793" y="0"/>
                        </a:cubicBezTo>
                        <a:lnTo>
                          <a:pt x="1785587" y="0"/>
                        </a:lnTo>
                        <a:cubicBezTo>
                          <a:pt x="1806411" y="0"/>
                          <a:pt x="1823380" y="16904"/>
                          <a:pt x="1823380" y="37793"/>
                        </a:cubicBezTo>
                        <a:lnTo>
                          <a:pt x="1823380" y="126554"/>
                        </a:lnTo>
                        <a:cubicBezTo>
                          <a:pt x="1823380" y="147443"/>
                          <a:pt x="1806476" y="164347"/>
                          <a:pt x="1785587" y="164347"/>
                        </a:cubicBezTo>
                        <a:close/>
                      </a:path>
                    </a:pathLst>
                  </a:custGeom>
                  <a:solidFill>
                    <a:srgbClr val="3F434F"/>
                  </a:solidFill>
                  <a:ln w="64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6" name="자유형: 도형 35">
                    <a:extLst>
                      <a:ext uri="{FF2B5EF4-FFF2-40B4-BE49-F238E27FC236}">
                        <a16:creationId xmlns:a16="http://schemas.microsoft.com/office/drawing/2014/main" id="{83CF63B5-E924-43B3-ADF8-3F828CADF710}"/>
                      </a:ext>
                    </a:extLst>
                  </p:cNvPr>
                  <p:cNvSpPr/>
                  <p:nvPr/>
                </p:nvSpPr>
                <p:spPr>
                  <a:xfrm>
                    <a:off x="2000830" y="3254773"/>
                    <a:ext cx="1371536" cy="111579"/>
                  </a:xfrm>
                  <a:custGeom>
                    <a:avLst/>
                    <a:gdLst>
                      <a:gd name="connsiteX0" fmla="*/ 1780124 w 1817916"/>
                      <a:gd name="connsiteY0" fmla="*/ 147894 h 147893"/>
                      <a:gd name="connsiteX1" fmla="*/ 37793 w 1817916"/>
                      <a:gd name="connsiteY1" fmla="*/ 147894 h 147893"/>
                      <a:gd name="connsiteX2" fmla="*/ 0 w 1817916"/>
                      <a:gd name="connsiteY2" fmla="*/ 110101 h 147893"/>
                      <a:gd name="connsiteX3" fmla="*/ 0 w 1817916"/>
                      <a:gd name="connsiteY3" fmla="*/ 37793 h 147893"/>
                      <a:gd name="connsiteX4" fmla="*/ 37793 w 1817916"/>
                      <a:gd name="connsiteY4" fmla="*/ 0 h 147893"/>
                      <a:gd name="connsiteX5" fmla="*/ 1780124 w 1817916"/>
                      <a:gd name="connsiteY5" fmla="*/ 0 h 147893"/>
                      <a:gd name="connsiteX6" fmla="*/ 1817917 w 1817916"/>
                      <a:gd name="connsiteY6" fmla="*/ 37793 h 147893"/>
                      <a:gd name="connsiteX7" fmla="*/ 1817917 w 1817916"/>
                      <a:gd name="connsiteY7" fmla="*/ 110101 h 147893"/>
                      <a:gd name="connsiteX8" fmla="*/ 1780124 w 1817916"/>
                      <a:gd name="connsiteY8" fmla="*/ 147894 h 1478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17916" h="147893">
                        <a:moveTo>
                          <a:pt x="1780124" y="147894"/>
                        </a:moveTo>
                        <a:lnTo>
                          <a:pt x="37793" y="147894"/>
                        </a:lnTo>
                        <a:cubicBezTo>
                          <a:pt x="16968" y="147894"/>
                          <a:pt x="0" y="130990"/>
                          <a:pt x="0" y="110101"/>
                        </a:cubicBezTo>
                        <a:lnTo>
                          <a:pt x="0" y="37793"/>
                        </a:lnTo>
                        <a:cubicBezTo>
                          <a:pt x="0" y="16968"/>
                          <a:pt x="16904" y="0"/>
                          <a:pt x="37793" y="0"/>
                        </a:cubicBezTo>
                        <a:lnTo>
                          <a:pt x="1780124" y="0"/>
                        </a:lnTo>
                        <a:cubicBezTo>
                          <a:pt x="1800948" y="0"/>
                          <a:pt x="1817917" y="16904"/>
                          <a:pt x="1817917" y="37793"/>
                        </a:cubicBezTo>
                        <a:lnTo>
                          <a:pt x="1817917" y="110101"/>
                        </a:lnTo>
                        <a:cubicBezTo>
                          <a:pt x="1817852" y="130990"/>
                          <a:pt x="1800948" y="147894"/>
                          <a:pt x="1780124" y="147894"/>
                        </a:cubicBezTo>
                        <a:close/>
                      </a:path>
                    </a:pathLst>
                  </a:custGeom>
                  <a:solidFill>
                    <a:srgbClr val="3F434F"/>
                  </a:solidFill>
                  <a:ln w="64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7" name="자유형: 도형 36">
                    <a:extLst>
                      <a:ext uri="{FF2B5EF4-FFF2-40B4-BE49-F238E27FC236}">
                        <a16:creationId xmlns:a16="http://schemas.microsoft.com/office/drawing/2014/main" id="{85279224-7D98-40AF-944E-C55A8EC003F8}"/>
                      </a:ext>
                    </a:extLst>
                  </p:cNvPr>
                  <p:cNvSpPr/>
                  <p:nvPr/>
                </p:nvSpPr>
                <p:spPr>
                  <a:xfrm>
                    <a:off x="2000830" y="3465469"/>
                    <a:ext cx="1371536" cy="111579"/>
                  </a:xfrm>
                  <a:custGeom>
                    <a:avLst/>
                    <a:gdLst>
                      <a:gd name="connsiteX0" fmla="*/ 1784944 w 1817916"/>
                      <a:gd name="connsiteY0" fmla="*/ 147894 h 147893"/>
                      <a:gd name="connsiteX1" fmla="*/ 32972 w 1817916"/>
                      <a:gd name="connsiteY1" fmla="*/ 147894 h 147893"/>
                      <a:gd name="connsiteX2" fmla="*/ 0 w 1817916"/>
                      <a:gd name="connsiteY2" fmla="*/ 114921 h 147893"/>
                      <a:gd name="connsiteX3" fmla="*/ 0 w 1817916"/>
                      <a:gd name="connsiteY3" fmla="*/ 32972 h 147893"/>
                      <a:gd name="connsiteX4" fmla="*/ 32972 w 1817916"/>
                      <a:gd name="connsiteY4" fmla="*/ 0 h 147893"/>
                      <a:gd name="connsiteX5" fmla="*/ 1784944 w 1817916"/>
                      <a:gd name="connsiteY5" fmla="*/ 0 h 147893"/>
                      <a:gd name="connsiteX6" fmla="*/ 1817917 w 1817916"/>
                      <a:gd name="connsiteY6" fmla="*/ 32972 h 147893"/>
                      <a:gd name="connsiteX7" fmla="*/ 1817917 w 1817916"/>
                      <a:gd name="connsiteY7" fmla="*/ 114921 h 147893"/>
                      <a:gd name="connsiteX8" fmla="*/ 1784944 w 1817916"/>
                      <a:gd name="connsiteY8" fmla="*/ 147894 h 1478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17916" h="147893">
                        <a:moveTo>
                          <a:pt x="1784944" y="147894"/>
                        </a:moveTo>
                        <a:lnTo>
                          <a:pt x="32972" y="147894"/>
                        </a:lnTo>
                        <a:cubicBezTo>
                          <a:pt x="14783" y="147894"/>
                          <a:pt x="0" y="133175"/>
                          <a:pt x="0" y="114921"/>
                        </a:cubicBezTo>
                        <a:lnTo>
                          <a:pt x="0" y="32972"/>
                        </a:lnTo>
                        <a:cubicBezTo>
                          <a:pt x="0" y="14783"/>
                          <a:pt x="14719" y="0"/>
                          <a:pt x="32972" y="0"/>
                        </a:cubicBezTo>
                        <a:lnTo>
                          <a:pt x="1784944" y="0"/>
                        </a:lnTo>
                        <a:cubicBezTo>
                          <a:pt x="1803134" y="0"/>
                          <a:pt x="1817917" y="14719"/>
                          <a:pt x="1817917" y="32972"/>
                        </a:cubicBezTo>
                        <a:lnTo>
                          <a:pt x="1817917" y="114921"/>
                        </a:lnTo>
                        <a:cubicBezTo>
                          <a:pt x="1817852" y="133111"/>
                          <a:pt x="1803134" y="147894"/>
                          <a:pt x="1784944" y="147894"/>
                        </a:cubicBezTo>
                        <a:close/>
                      </a:path>
                    </a:pathLst>
                  </a:custGeom>
                  <a:solidFill>
                    <a:srgbClr val="3F434F"/>
                  </a:solidFill>
                  <a:ln w="64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74D67067-57DD-49A9-AAB8-6004CFD0A7CD}"/>
                    </a:ext>
                  </a:extLst>
                </p:cNvPr>
                <p:cNvSpPr/>
                <p:nvPr/>
              </p:nvSpPr>
              <p:spPr>
                <a:xfrm>
                  <a:off x="2480382" y="4128445"/>
                  <a:ext cx="408971" cy="927207"/>
                </a:xfrm>
                <a:custGeom>
                  <a:avLst/>
                  <a:gdLst>
                    <a:gd name="connsiteX0" fmla="*/ 78710 w 542075"/>
                    <a:gd name="connsiteY0" fmla="*/ 0 h 1228976"/>
                    <a:gd name="connsiteX1" fmla="*/ 457475 w 542075"/>
                    <a:gd name="connsiteY1" fmla="*/ 64 h 1228976"/>
                    <a:gd name="connsiteX2" fmla="*/ 450983 w 542075"/>
                    <a:gd name="connsiteY2" fmla="*/ 207732 h 1228976"/>
                    <a:gd name="connsiteX3" fmla="*/ 470973 w 542075"/>
                    <a:gd name="connsiteY3" fmla="*/ 272906 h 1228976"/>
                    <a:gd name="connsiteX4" fmla="*/ 541288 w 542075"/>
                    <a:gd name="connsiteY4" fmla="*/ 499792 h 1228976"/>
                    <a:gd name="connsiteX5" fmla="*/ 450148 w 542075"/>
                    <a:gd name="connsiteY5" fmla="*/ 826945 h 1228976"/>
                    <a:gd name="connsiteX6" fmla="*/ 277894 w 542075"/>
                    <a:gd name="connsiteY6" fmla="*/ 1228977 h 1228976"/>
                    <a:gd name="connsiteX7" fmla="*/ 119396 w 542075"/>
                    <a:gd name="connsiteY7" fmla="*/ 885691 h 1228976"/>
                    <a:gd name="connsiteX8" fmla="*/ 9038 w 542075"/>
                    <a:gd name="connsiteY8" fmla="*/ 573128 h 1228976"/>
                    <a:gd name="connsiteX9" fmla="*/ 21957 w 542075"/>
                    <a:gd name="connsiteY9" fmla="*/ 341807 h 1228976"/>
                    <a:gd name="connsiteX10" fmla="*/ 67784 w 542075"/>
                    <a:gd name="connsiteY10" fmla="*/ 261401 h 1228976"/>
                    <a:gd name="connsiteX11" fmla="*/ 78582 w 542075"/>
                    <a:gd name="connsiteY11" fmla="*/ 178745 h 1228976"/>
                    <a:gd name="connsiteX12" fmla="*/ 78710 w 542075"/>
                    <a:gd name="connsiteY12" fmla="*/ 0 h 1228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42075" h="1228976">
                      <a:moveTo>
                        <a:pt x="78710" y="0"/>
                      </a:moveTo>
                      <a:cubicBezTo>
                        <a:pt x="204944" y="0"/>
                        <a:pt x="331242" y="0"/>
                        <a:pt x="457475" y="64"/>
                      </a:cubicBezTo>
                      <a:cubicBezTo>
                        <a:pt x="455418" y="69287"/>
                        <a:pt x="454004" y="138510"/>
                        <a:pt x="450983" y="207732"/>
                      </a:cubicBezTo>
                      <a:cubicBezTo>
                        <a:pt x="449891" y="232542"/>
                        <a:pt x="455868" y="253174"/>
                        <a:pt x="470973" y="272906"/>
                      </a:cubicBezTo>
                      <a:cubicBezTo>
                        <a:pt x="522006" y="339815"/>
                        <a:pt x="546944" y="415143"/>
                        <a:pt x="541288" y="499792"/>
                      </a:cubicBezTo>
                      <a:cubicBezTo>
                        <a:pt x="533832" y="610342"/>
                        <a:pt x="485241" y="722950"/>
                        <a:pt x="450148" y="826945"/>
                      </a:cubicBezTo>
                      <a:cubicBezTo>
                        <a:pt x="424438" y="903302"/>
                        <a:pt x="348531" y="1091688"/>
                        <a:pt x="277894" y="1228977"/>
                      </a:cubicBezTo>
                      <a:cubicBezTo>
                        <a:pt x="200702" y="1091688"/>
                        <a:pt x="160981" y="995856"/>
                        <a:pt x="119396" y="885691"/>
                      </a:cubicBezTo>
                      <a:cubicBezTo>
                        <a:pt x="80896" y="783753"/>
                        <a:pt x="28834" y="680658"/>
                        <a:pt x="9038" y="573128"/>
                      </a:cubicBezTo>
                      <a:cubicBezTo>
                        <a:pt x="-5038" y="496771"/>
                        <a:pt x="-4074" y="415593"/>
                        <a:pt x="21957" y="341807"/>
                      </a:cubicBezTo>
                      <a:cubicBezTo>
                        <a:pt x="33076" y="310249"/>
                        <a:pt x="54993" y="289553"/>
                        <a:pt x="67784" y="261401"/>
                      </a:cubicBezTo>
                      <a:cubicBezTo>
                        <a:pt x="78453" y="237877"/>
                        <a:pt x="76654" y="203747"/>
                        <a:pt x="78582" y="178745"/>
                      </a:cubicBezTo>
                      <a:cubicBezTo>
                        <a:pt x="78453" y="131568"/>
                        <a:pt x="78582" y="89019"/>
                        <a:pt x="7871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 w="64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12DD1ECD-D1C3-462E-B8EF-861CE9172DB6}"/>
                  </a:ext>
                </a:extLst>
              </p:cNvPr>
              <p:cNvGrpSpPr/>
              <p:nvPr/>
            </p:nvGrpSpPr>
            <p:grpSpPr>
              <a:xfrm>
                <a:off x="2088987" y="1652448"/>
                <a:ext cx="1159410" cy="1314166"/>
                <a:chOff x="2088987" y="1652448"/>
                <a:chExt cx="1159410" cy="1314166"/>
              </a:xfrm>
            </p:grpSpPr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1A436764-B0A3-4D7D-93DB-54D6231FB234}"/>
                    </a:ext>
                  </a:extLst>
                </p:cNvPr>
                <p:cNvSpPr/>
                <p:nvPr/>
              </p:nvSpPr>
              <p:spPr>
                <a:xfrm>
                  <a:off x="3054410" y="2115262"/>
                  <a:ext cx="193987" cy="236980"/>
                </a:xfrm>
                <a:custGeom>
                  <a:avLst/>
                  <a:gdLst>
                    <a:gd name="connsiteX0" fmla="*/ 255612 w 257122"/>
                    <a:gd name="connsiteY0" fmla="*/ 121551 h 314107"/>
                    <a:gd name="connsiteX1" fmla="*/ 236973 w 257122"/>
                    <a:gd name="connsiteY1" fmla="*/ 292776 h 314107"/>
                    <a:gd name="connsiteX2" fmla="*/ 205479 w 257122"/>
                    <a:gd name="connsiteY2" fmla="*/ 312251 h 314107"/>
                    <a:gd name="connsiteX3" fmla="*/ 19792 w 257122"/>
                    <a:gd name="connsiteY3" fmla="*/ 262889 h 314107"/>
                    <a:gd name="connsiteX4" fmla="*/ 1346 w 257122"/>
                    <a:gd name="connsiteY4" fmla="*/ 232616 h 314107"/>
                    <a:gd name="connsiteX5" fmla="*/ 8994 w 257122"/>
                    <a:gd name="connsiteY5" fmla="*/ 54192 h 314107"/>
                    <a:gd name="connsiteX6" fmla="*/ 24805 w 257122"/>
                    <a:gd name="connsiteY6" fmla="*/ 32468 h 314107"/>
                    <a:gd name="connsiteX7" fmla="*/ 220262 w 257122"/>
                    <a:gd name="connsiteY7" fmla="*/ 845 h 314107"/>
                    <a:gd name="connsiteX8" fmla="*/ 249892 w 257122"/>
                    <a:gd name="connsiteY8" fmla="*/ 25719 h 314107"/>
                    <a:gd name="connsiteX9" fmla="*/ 255612 w 257122"/>
                    <a:gd name="connsiteY9" fmla="*/ 121551 h 314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7122" h="314107">
                      <a:moveTo>
                        <a:pt x="255612" y="121551"/>
                      </a:moveTo>
                      <a:cubicBezTo>
                        <a:pt x="257797" y="183768"/>
                        <a:pt x="247064" y="238143"/>
                        <a:pt x="236973" y="292776"/>
                      </a:cubicBezTo>
                      <a:cubicBezTo>
                        <a:pt x="233245" y="312958"/>
                        <a:pt x="223668" y="317136"/>
                        <a:pt x="205479" y="312251"/>
                      </a:cubicBezTo>
                      <a:cubicBezTo>
                        <a:pt x="143647" y="295475"/>
                        <a:pt x="81752" y="279214"/>
                        <a:pt x="19792" y="262889"/>
                      </a:cubicBezTo>
                      <a:cubicBezTo>
                        <a:pt x="3788" y="258647"/>
                        <a:pt x="-3154" y="250741"/>
                        <a:pt x="1346" y="232616"/>
                      </a:cubicBezTo>
                      <a:cubicBezTo>
                        <a:pt x="15871" y="173805"/>
                        <a:pt x="14072" y="113902"/>
                        <a:pt x="8994" y="54192"/>
                      </a:cubicBezTo>
                      <a:cubicBezTo>
                        <a:pt x="7773" y="39924"/>
                        <a:pt x="11951" y="34524"/>
                        <a:pt x="24805" y="32468"/>
                      </a:cubicBezTo>
                      <a:cubicBezTo>
                        <a:pt x="89979" y="22055"/>
                        <a:pt x="155088" y="11450"/>
                        <a:pt x="220262" y="845"/>
                      </a:cubicBezTo>
                      <a:cubicBezTo>
                        <a:pt x="239993" y="-2369"/>
                        <a:pt x="250085" y="3095"/>
                        <a:pt x="249892" y="25719"/>
                      </a:cubicBezTo>
                      <a:cubicBezTo>
                        <a:pt x="249699" y="59784"/>
                        <a:pt x="261140" y="93335"/>
                        <a:pt x="255612" y="12155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 w="64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9AC9EFF5-5D68-4B2F-9C17-0256E901778D}"/>
                    </a:ext>
                  </a:extLst>
                </p:cNvPr>
                <p:cNvSpPr/>
                <p:nvPr/>
              </p:nvSpPr>
              <p:spPr>
                <a:xfrm>
                  <a:off x="2812497" y="1670807"/>
                  <a:ext cx="258726" cy="252453"/>
                </a:xfrm>
                <a:custGeom>
                  <a:avLst/>
                  <a:gdLst>
                    <a:gd name="connsiteX0" fmla="*/ 342881 w 342931"/>
                    <a:gd name="connsiteY0" fmla="*/ 161826 h 334617"/>
                    <a:gd name="connsiteX1" fmla="*/ 333625 w 342931"/>
                    <a:gd name="connsiteY1" fmla="*/ 180015 h 334617"/>
                    <a:gd name="connsiteX2" fmla="*/ 196465 w 342931"/>
                    <a:gd name="connsiteY2" fmla="*/ 323796 h 334617"/>
                    <a:gd name="connsiteX3" fmla="*/ 160086 w 342931"/>
                    <a:gd name="connsiteY3" fmla="*/ 323988 h 334617"/>
                    <a:gd name="connsiteX4" fmla="*/ 19198 w 342931"/>
                    <a:gd name="connsiteY4" fmla="*/ 231113 h 334617"/>
                    <a:gd name="connsiteX5" fmla="*/ 2680 w 342931"/>
                    <a:gd name="connsiteY5" fmla="*/ 200969 h 334617"/>
                    <a:gd name="connsiteX6" fmla="*/ 73317 w 342931"/>
                    <a:gd name="connsiteY6" fmla="*/ 18817 h 334617"/>
                    <a:gd name="connsiteX7" fmla="*/ 109374 w 342931"/>
                    <a:gd name="connsiteY7" fmla="*/ 4934 h 334617"/>
                    <a:gd name="connsiteX8" fmla="*/ 329447 w 342931"/>
                    <a:gd name="connsiteY8" fmla="*/ 146593 h 334617"/>
                    <a:gd name="connsiteX9" fmla="*/ 342881 w 342931"/>
                    <a:gd name="connsiteY9" fmla="*/ 161826 h 334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2931" h="334617">
                      <a:moveTo>
                        <a:pt x="342881" y="161826"/>
                      </a:moveTo>
                      <a:cubicBezTo>
                        <a:pt x="343523" y="171467"/>
                        <a:pt x="337931" y="175452"/>
                        <a:pt x="333625" y="180015"/>
                      </a:cubicBezTo>
                      <a:cubicBezTo>
                        <a:pt x="287862" y="227899"/>
                        <a:pt x="241650" y="275397"/>
                        <a:pt x="196465" y="323796"/>
                      </a:cubicBezTo>
                      <a:cubicBezTo>
                        <a:pt x="183096" y="338129"/>
                        <a:pt x="173712" y="338257"/>
                        <a:pt x="160086" y="323988"/>
                      </a:cubicBezTo>
                      <a:cubicBezTo>
                        <a:pt x="120301" y="282468"/>
                        <a:pt x="71324" y="253994"/>
                        <a:pt x="19198" y="231113"/>
                      </a:cubicBezTo>
                      <a:cubicBezTo>
                        <a:pt x="4158" y="224493"/>
                        <a:pt x="-4776" y="219544"/>
                        <a:pt x="2680" y="200969"/>
                      </a:cubicBezTo>
                      <a:cubicBezTo>
                        <a:pt x="26975" y="140551"/>
                        <a:pt x="51142" y="80006"/>
                        <a:pt x="73317" y="18817"/>
                      </a:cubicBezTo>
                      <a:cubicBezTo>
                        <a:pt x="81158" y="-2843"/>
                        <a:pt x="91185" y="-3293"/>
                        <a:pt x="109374" y="4934"/>
                      </a:cubicBezTo>
                      <a:cubicBezTo>
                        <a:pt x="189845" y="41184"/>
                        <a:pt x="262924" y="88747"/>
                        <a:pt x="329447" y="146593"/>
                      </a:cubicBezTo>
                      <a:cubicBezTo>
                        <a:pt x="334975" y="151349"/>
                        <a:pt x="339217" y="157584"/>
                        <a:pt x="342881" y="161826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 w="64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EBC13CDC-B054-46D2-8926-7F4BF0458A71}"/>
                    </a:ext>
                  </a:extLst>
                </p:cNvPr>
                <p:cNvSpPr/>
                <p:nvPr/>
              </p:nvSpPr>
              <p:spPr>
                <a:xfrm>
                  <a:off x="2311002" y="1652448"/>
                  <a:ext cx="252237" cy="245539"/>
                </a:xfrm>
                <a:custGeom>
                  <a:avLst/>
                  <a:gdLst>
                    <a:gd name="connsiteX0" fmla="*/ 261696 w 334330"/>
                    <a:gd name="connsiteY0" fmla="*/ 472 h 325452"/>
                    <a:gd name="connsiteX1" fmla="*/ 278085 w 334330"/>
                    <a:gd name="connsiteY1" fmla="*/ 13777 h 325452"/>
                    <a:gd name="connsiteX2" fmla="*/ 332911 w 334330"/>
                    <a:gd name="connsiteY2" fmla="*/ 210969 h 325452"/>
                    <a:gd name="connsiteX3" fmla="*/ 318128 w 334330"/>
                    <a:gd name="connsiteY3" fmla="*/ 236742 h 325452"/>
                    <a:gd name="connsiteX4" fmla="*/ 156865 w 334330"/>
                    <a:gd name="connsiteY4" fmla="*/ 320234 h 325452"/>
                    <a:gd name="connsiteX5" fmla="*/ 133405 w 334330"/>
                    <a:gd name="connsiteY5" fmla="*/ 317663 h 325452"/>
                    <a:gd name="connsiteX6" fmla="*/ 11414 w 334330"/>
                    <a:gd name="connsiteY6" fmla="*/ 169898 h 325452"/>
                    <a:gd name="connsiteX7" fmla="*/ 19834 w 334330"/>
                    <a:gd name="connsiteY7" fmla="*/ 120086 h 325452"/>
                    <a:gd name="connsiteX8" fmla="*/ 228402 w 334330"/>
                    <a:gd name="connsiteY8" fmla="*/ 9856 h 325452"/>
                    <a:gd name="connsiteX9" fmla="*/ 261696 w 334330"/>
                    <a:gd name="connsiteY9" fmla="*/ 472 h 325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4330" h="325452">
                      <a:moveTo>
                        <a:pt x="261696" y="472"/>
                      </a:moveTo>
                      <a:cubicBezTo>
                        <a:pt x="276800" y="-2163"/>
                        <a:pt x="276157" y="6771"/>
                        <a:pt x="278085" y="13777"/>
                      </a:cubicBezTo>
                      <a:cubicBezTo>
                        <a:pt x="296211" y="79529"/>
                        <a:pt x="314271" y="145345"/>
                        <a:pt x="332911" y="210969"/>
                      </a:cubicBezTo>
                      <a:cubicBezTo>
                        <a:pt x="337089" y="225752"/>
                        <a:pt x="332011" y="232436"/>
                        <a:pt x="318128" y="236742"/>
                      </a:cubicBezTo>
                      <a:cubicBezTo>
                        <a:pt x="259510" y="255061"/>
                        <a:pt x="205585" y="282955"/>
                        <a:pt x="156865" y="320234"/>
                      </a:cubicBezTo>
                      <a:cubicBezTo>
                        <a:pt x="146324" y="328268"/>
                        <a:pt x="140797" y="326726"/>
                        <a:pt x="133405" y="317663"/>
                      </a:cubicBezTo>
                      <a:cubicBezTo>
                        <a:pt x="92913" y="268237"/>
                        <a:pt x="52485" y="218810"/>
                        <a:pt x="11414" y="169898"/>
                      </a:cubicBezTo>
                      <a:cubicBezTo>
                        <a:pt x="-6069" y="149073"/>
                        <a:pt x="-3626" y="137247"/>
                        <a:pt x="19834" y="120086"/>
                      </a:cubicBezTo>
                      <a:cubicBezTo>
                        <a:pt x="84236" y="72973"/>
                        <a:pt x="153780" y="36916"/>
                        <a:pt x="228402" y="9856"/>
                      </a:cubicBezTo>
                      <a:cubicBezTo>
                        <a:pt x="240228" y="5550"/>
                        <a:pt x="252826" y="2915"/>
                        <a:pt x="261696" y="47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 w="64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24F3FB3C-8D25-41FC-8573-E5B76F972EB7}"/>
                    </a:ext>
                  </a:extLst>
                </p:cNvPr>
                <p:cNvSpPr/>
                <p:nvPr/>
              </p:nvSpPr>
              <p:spPr>
                <a:xfrm>
                  <a:off x="2092994" y="2061970"/>
                  <a:ext cx="192088" cy="235839"/>
                </a:xfrm>
                <a:custGeom>
                  <a:avLst/>
                  <a:gdLst>
                    <a:gd name="connsiteX0" fmla="*/ 604 w 254605"/>
                    <a:gd name="connsiteY0" fmla="*/ 192380 h 312595"/>
                    <a:gd name="connsiteX1" fmla="*/ 18022 w 254605"/>
                    <a:gd name="connsiteY1" fmla="*/ 21091 h 312595"/>
                    <a:gd name="connsiteX2" fmla="*/ 46495 w 254605"/>
                    <a:gd name="connsiteY2" fmla="*/ 1423 h 312595"/>
                    <a:gd name="connsiteX3" fmla="*/ 234753 w 254605"/>
                    <a:gd name="connsiteY3" fmla="*/ 52906 h 312595"/>
                    <a:gd name="connsiteX4" fmla="*/ 253263 w 254605"/>
                    <a:gd name="connsiteY4" fmla="*/ 84336 h 312595"/>
                    <a:gd name="connsiteX5" fmla="*/ 244265 w 254605"/>
                    <a:gd name="connsiteY5" fmla="*/ 239236 h 312595"/>
                    <a:gd name="connsiteX6" fmla="*/ 210779 w 254605"/>
                    <a:gd name="connsiteY6" fmla="*/ 283649 h 312595"/>
                    <a:gd name="connsiteX7" fmla="*/ 37497 w 254605"/>
                    <a:gd name="connsiteY7" fmla="*/ 310837 h 312595"/>
                    <a:gd name="connsiteX8" fmla="*/ 5360 w 254605"/>
                    <a:gd name="connsiteY8" fmla="*/ 291297 h 312595"/>
                    <a:gd name="connsiteX9" fmla="*/ 604 w 254605"/>
                    <a:gd name="connsiteY9" fmla="*/ 192380 h 312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4605" h="312595">
                      <a:moveTo>
                        <a:pt x="604" y="192380"/>
                      </a:moveTo>
                      <a:cubicBezTo>
                        <a:pt x="-2289" y="134341"/>
                        <a:pt x="5488" y="77588"/>
                        <a:pt x="18022" y="21091"/>
                      </a:cubicBezTo>
                      <a:cubicBezTo>
                        <a:pt x="21943" y="3480"/>
                        <a:pt x="29463" y="-3205"/>
                        <a:pt x="46495" y="1423"/>
                      </a:cubicBezTo>
                      <a:cubicBezTo>
                        <a:pt x="109290" y="18520"/>
                        <a:pt x="171957" y="35938"/>
                        <a:pt x="234753" y="52906"/>
                      </a:cubicBezTo>
                      <a:cubicBezTo>
                        <a:pt x="251785" y="57534"/>
                        <a:pt x="257505" y="63769"/>
                        <a:pt x="253263" y="84336"/>
                      </a:cubicBezTo>
                      <a:cubicBezTo>
                        <a:pt x="242787" y="135177"/>
                        <a:pt x="232118" y="186467"/>
                        <a:pt x="244265" y="239236"/>
                      </a:cubicBezTo>
                      <a:cubicBezTo>
                        <a:pt x="250114" y="264624"/>
                        <a:pt x="242401" y="280371"/>
                        <a:pt x="210779" y="283649"/>
                      </a:cubicBezTo>
                      <a:cubicBezTo>
                        <a:pt x="152675" y="289691"/>
                        <a:pt x="94893" y="299717"/>
                        <a:pt x="37497" y="310837"/>
                      </a:cubicBezTo>
                      <a:cubicBezTo>
                        <a:pt x="17379" y="314757"/>
                        <a:pt x="10181" y="313665"/>
                        <a:pt x="5360" y="291297"/>
                      </a:cubicBezTo>
                      <a:cubicBezTo>
                        <a:pt x="-1710" y="258132"/>
                        <a:pt x="3624" y="225224"/>
                        <a:pt x="604" y="192380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 w="64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102AF5AC-BA7E-4C0C-8CF0-4C9E46D8828D}"/>
                    </a:ext>
                  </a:extLst>
                </p:cNvPr>
                <p:cNvGrpSpPr/>
                <p:nvPr/>
              </p:nvGrpSpPr>
              <p:grpSpPr>
                <a:xfrm>
                  <a:off x="2088987" y="1947841"/>
                  <a:ext cx="1158173" cy="1018773"/>
                  <a:chOff x="2088987" y="1947841"/>
                  <a:chExt cx="1158173" cy="1018773"/>
                </a:xfrm>
              </p:grpSpPr>
              <p:sp>
                <p:nvSpPr>
                  <p:cNvPr id="20" name="자유형: 도형 19">
                    <a:extLst>
                      <a:ext uri="{FF2B5EF4-FFF2-40B4-BE49-F238E27FC236}">
                        <a16:creationId xmlns:a16="http://schemas.microsoft.com/office/drawing/2014/main" id="{D70A041D-4F3A-4EF6-9230-FF8F7DD6FFDC}"/>
                      </a:ext>
                    </a:extLst>
                  </p:cNvPr>
                  <p:cNvSpPr/>
                  <p:nvPr/>
                </p:nvSpPr>
                <p:spPr>
                  <a:xfrm>
                    <a:off x="2088987" y="2415518"/>
                    <a:ext cx="1158173" cy="522374"/>
                  </a:xfrm>
                  <a:custGeom>
                    <a:avLst/>
                    <a:gdLst>
                      <a:gd name="connsiteX0" fmla="*/ 1440437 w 1535112"/>
                      <a:gd name="connsiteY0" fmla="*/ 367981 h 692386"/>
                      <a:gd name="connsiteX1" fmla="*/ 1099723 w 1535112"/>
                      <a:gd name="connsiteY1" fmla="*/ 57539 h 692386"/>
                      <a:gd name="connsiteX2" fmla="*/ 906323 w 1535112"/>
                      <a:gd name="connsiteY2" fmla="*/ 14476 h 692386"/>
                      <a:gd name="connsiteX3" fmla="*/ 848605 w 1535112"/>
                      <a:gd name="connsiteY3" fmla="*/ 116028 h 692386"/>
                      <a:gd name="connsiteX4" fmla="*/ 797958 w 1535112"/>
                      <a:gd name="connsiteY4" fmla="*/ 169504 h 692386"/>
                      <a:gd name="connsiteX5" fmla="*/ 784075 w 1535112"/>
                      <a:gd name="connsiteY5" fmla="*/ 205562 h 692386"/>
                      <a:gd name="connsiteX6" fmla="*/ 785295 w 1535112"/>
                      <a:gd name="connsiteY6" fmla="*/ 207233 h 692386"/>
                      <a:gd name="connsiteX7" fmla="*/ 765114 w 1535112"/>
                      <a:gd name="connsiteY7" fmla="*/ 203826 h 692386"/>
                      <a:gd name="connsiteX8" fmla="*/ 745317 w 1535112"/>
                      <a:gd name="connsiteY8" fmla="*/ 174903 h 692386"/>
                      <a:gd name="connsiteX9" fmla="*/ 653599 w 1535112"/>
                      <a:gd name="connsiteY9" fmla="*/ 110436 h 692386"/>
                      <a:gd name="connsiteX10" fmla="*/ 600573 w 1535112"/>
                      <a:gd name="connsiteY10" fmla="*/ 22446 h 692386"/>
                      <a:gd name="connsiteX11" fmla="*/ 584119 w 1535112"/>
                      <a:gd name="connsiteY11" fmla="*/ 14 h 692386"/>
                      <a:gd name="connsiteX12" fmla="*/ 537521 w 1535112"/>
                      <a:gd name="connsiteY12" fmla="*/ 37743 h 692386"/>
                      <a:gd name="connsiteX13" fmla="*/ 392712 w 1535112"/>
                      <a:gd name="connsiteY13" fmla="*/ 77850 h 692386"/>
                      <a:gd name="connsiteX14" fmla="*/ 208825 w 1535112"/>
                      <a:gd name="connsiteY14" fmla="*/ 195149 h 692386"/>
                      <a:gd name="connsiteX15" fmla="*/ 70508 w 1535112"/>
                      <a:gd name="connsiteY15" fmla="*/ 463749 h 692386"/>
                      <a:gd name="connsiteX16" fmla="*/ 0 w 1535112"/>
                      <a:gd name="connsiteY16" fmla="*/ 687100 h 692386"/>
                      <a:gd name="connsiteX17" fmla="*/ 1535112 w 1535112"/>
                      <a:gd name="connsiteY17" fmla="*/ 686971 h 692386"/>
                      <a:gd name="connsiteX18" fmla="*/ 1440437 w 1535112"/>
                      <a:gd name="connsiteY18" fmla="*/ 367981 h 6923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535112" h="692386">
                        <a:moveTo>
                          <a:pt x="1440437" y="367981"/>
                        </a:moveTo>
                        <a:cubicBezTo>
                          <a:pt x="1383812" y="200420"/>
                          <a:pt x="1270883" y="97646"/>
                          <a:pt x="1099723" y="57539"/>
                        </a:cubicBezTo>
                        <a:cubicBezTo>
                          <a:pt x="1035449" y="42499"/>
                          <a:pt x="970790" y="28809"/>
                          <a:pt x="906323" y="14476"/>
                        </a:cubicBezTo>
                        <a:cubicBezTo>
                          <a:pt x="889419" y="49634"/>
                          <a:pt x="877014" y="87041"/>
                          <a:pt x="848605" y="116028"/>
                        </a:cubicBezTo>
                        <a:cubicBezTo>
                          <a:pt x="831444" y="133575"/>
                          <a:pt x="813447" y="150415"/>
                          <a:pt x="797958" y="169504"/>
                        </a:cubicBezTo>
                        <a:cubicBezTo>
                          <a:pt x="789666" y="179723"/>
                          <a:pt x="776619" y="188979"/>
                          <a:pt x="784075" y="205562"/>
                        </a:cubicBezTo>
                        <a:cubicBezTo>
                          <a:pt x="784460" y="206140"/>
                          <a:pt x="784846" y="206654"/>
                          <a:pt x="785295" y="207233"/>
                        </a:cubicBezTo>
                        <a:cubicBezTo>
                          <a:pt x="777390" y="205690"/>
                          <a:pt x="770063" y="204469"/>
                          <a:pt x="765114" y="203826"/>
                        </a:cubicBezTo>
                        <a:cubicBezTo>
                          <a:pt x="769549" y="186665"/>
                          <a:pt x="755151" y="181845"/>
                          <a:pt x="745317" y="174903"/>
                        </a:cubicBezTo>
                        <a:cubicBezTo>
                          <a:pt x="714916" y="153178"/>
                          <a:pt x="682651" y="134282"/>
                          <a:pt x="653599" y="110436"/>
                        </a:cubicBezTo>
                        <a:cubicBezTo>
                          <a:pt x="625126" y="87105"/>
                          <a:pt x="604815" y="60174"/>
                          <a:pt x="600573" y="22446"/>
                        </a:cubicBezTo>
                        <a:cubicBezTo>
                          <a:pt x="599545" y="12933"/>
                          <a:pt x="600316" y="-500"/>
                          <a:pt x="584119" y="14"/>
                        </a:cubicBezTo>
                        <a:cubicBezTo>
                          <a:pt x="579041" y="25531"/>
                          <a:pt x="561109" y="33886"/>
                          <a:pt x="537521" y="37743"/>
                        </a:cubicBezTo>
                        <a:cubicBezTo>
                          <a:pt x="487901" y="45777"/>
                          <a:pt x="439889" y="60753"/>
                          <a:pt x="392712" y="77850"/>
                        </a:cubicBezTo>
                        <a:cubicBezTo>
                          <a:pt x="322911" y="103173"/>
                          <a:pt x="258830" y="136403"/>
                          <a:pt x="208825" y="195149"/>
                        </a:cubicBezTo>
                        <a:cubicBezTo>
                          <a:pt x="141466" y="274399"/>
                          <a:pt x="104380" y="368174"/>
                          <a:pt x="70508" y="463749"/>
                        </a:cubicBezTo>
                        <a:cubicBezTo>
                          <a:pt x="44992" y="535800"/>
                          <a:pt x="0" y="685429"/>
                          <a:pt x="0" y="687100"/>
                        </a:cubicBezTo>
                        <a:cubicBezTo>
                          <a:pt x="175339" y="694041"/>
                          <a:pt x="1480351" y="694298"/>
                          <a:pt x="1535112" y="686971"/>
                        </a:cubicBezTo>
                        <a:cubicBezTo>
                          <a:pt x="1508439" y="579184"/>
                          <a:pt x="1475980" y="473261"/>
                          <a:pt x="1440437" y="3679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64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21" name="자유형: 도형 20">
                    <a:extLst>
                      <a:ext uri="{FF2B5EF4-FFF2-40B4-BE49-F238E27FC236}">
                        <a16:creationId xmlns:a16="http://schemas.microsoft.com/office/drawing/2014/main" id="{F95B3F05-B3EB-4B35-AF2E-6C7076085960}"/>
                      </a:ext>
                    </a:extLst>
                  </p:cNvPr>
                  <p:cNvSpPr/>
                  <p:nvPr/>
                </p:nvSpPr>
                <p:spPr>
                  <a:xfrm>
                    <a:off x="2466753" y="2031218"/>
                    <a:ext cx="379495" cy="537748"/>
                  </a:xfrm>
                  <a:custGeom>
                    <a:avLst/>
                    <a:gdLst>
                      <a:gd name="connsiteX0" fmla="*/ 405610 w 503005"/>
                      <a:gd name="connsiteY0" fmla="*/ 523787 h 712764"/>
                      <a:gd name="connsiteX1" fmla="*/ 381765 w 503005"/>
                      <a:gd name="connsiteY1" fmla="*/ 598023 h 712764"/>
                      <a:gd name="connsiteX2" fmla="*/ 280919 w 503005"/>
                      <a:gd name="connsiteY2" fmla="*/ 708317 h 712764"/>
                      <a:gd name="connsiteX3" fmla="*/ 265300 w 503005"/>
                      <a:gd name="connsiteY3" fmla="*/ 709345 h 712764"/>
                      <a:gd name="connsiteX4" fmla="*/ 159121 w 503005"/>
                      <a:gd name="connsiteY4" fmla="*/ 638773 h 712764"/>
                      <a:gd name="connsiteX5" fmla="*/ 83406 w 503005"/>
                      <a:gd name="connsiteY5" fmla="*/ 509390 h 712764"/>
                      <a:gd name="connsiteX6" fmla="*/ 38864 w 503005"/>
                      <a:gd name="connsiteY6" fmla="*/ 401024 h 712764"/>
                      <a:gd name="connsiteX7" fmla="*/ 33144 w 503005"/>
                      <a:gd name="connsiteY7" fmla="*/ 383671 h 712764"/>
                      <a:gd name="connsiteX8" fmla="*/ 1843 w 503005"/>
                      <a:gd name="connsiteY8" fmla="*/ 261936 h 712764"/>
                      <a:gd name="connsiteX9" fmla="*/ 31730 w 503005"/>
                      <a:gd name="connsiteY9" fmla="*/ 246639 h 712764"/>
                      <a:gd name="connsiteX10" fmla="*/ 33465 w 503005"/>
                      <a:gd name="connsiteY10" fmla="*/ 133582 h 712764"/>
                      <a:gd name="connsiteX11" fmla="*/ 36936 w 503005"/>
                      <a:gd name="connsiteY11" fmla="*/ 98617 h 712764"/>
                      <a:gd name="connsiteX12" fmla="*/ 159570 w 503005"/>
                      <a:gd name="connsiteY12" fmla="*/ 471 h 712764"/>
                      <a:gd name="connsiteX13" fmla="*/ 354255 w 503005"/>
                      <a:gd name="connsiteY13" fmla="*/ 7927 h 712764"/>
                      <a:gd name="connsiteX14" fmla="*/ 460307 w 503005"/>
                      <a:gd name="connsiteY14" fmla="*/ 94182 h 712764"/>
                      <a:gd name="connsiteX15" fmla="*/ 468020 w 503005"/>
                      <a:gd name="connsiteY15" fmla="*/ 179987 h 712764"/>
                      <a:gd name="connsiteX16" fmla="*/ 488523 w 503005"/>
                      <a:gd name="connsiteY16" fmla="*/ 234299 h 712764"/>
                      <a:gd name="connsiteX17" fmla="*/ 498871 w 503005"/>
                      <a:gd name="connsiteY17" fmla="*/ 294330 h 712764"/>
                      <a:gd name="connsiteX18" fmla="*/ 445845 w 503005"/>
                      <a:gd name="connsiteY18" fmla="*/ 394726 h 712764"/>
                      <a:gd name="connsiteX19" fmla="*/ 443532 w 503005"/>
                      <a:gd name="connsiteY19" fmla="*/ 412979 h 712764"/>
                      <a:gd name="connsiteX20" fmla="*/ 414673 w 503005"/>
                      <a:gd name="connsiteY20" fmla="*/ 490365 h 712764"/>
                      <a:gd name="connsiteX21" fmla="*/ 405610 w 503005"/>
                      <a:gd name="connsiteY21" fmla="*/ 523787 h 7127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503005" h="712764">
                        <a:moveTo>
                          <a:pt x="405610" y="523787"/>
                        </a:moveTo>
                        <a:cubicBezTo>
                          <a:pt x="407602" y="551682"/>
                          <a:pt x="398026" y="576170"/>
                          <a:pt x="381765" y="598023"/>
                        </a:cubicBezTo>
                        <a:cubicBezTo>
                          <a:pt x="351877" y="638130"/>
                          <a:pt x="318584" y="675216"/>
                          <a:pt x="280919" y="708317"/>
                        </a:cubicBezTo>
                        <a:cubicBezTo>
                          <a:pt x="276099" y="714230"/>
                          <a:pt x="270828" y="713909"/>
                          <a:pt x="265300" y="709345"/>
                        </a:cubicBezTo>
                        <a:cubicBezTo>
                          <a:pt x="229950" y="685821"/>
                          <a:pt x="194728" y="661976"/>
                          <a:pt x="159121" y="638773"/>
                        </a:cubicBezTo>
                        <a:cubicBezTo>
                          <a:pt x="112137" y="608179"/>
                          <a:pt x="89512" y="563701"/>
                          <a:pt x="83406" y="509390"/>
                        </a:cubicBezTo>
                        <a:cubicBezTo>
                          <a:pt x="51141" y="480467"/>
                          <a:pt x="40278" y="442674"/>
                          <a:pt x="38864" y="401024"/>
                        </a:cubicBezTo>
                        <a:cubicBezTo>
                          <a:pt x="38672" y="394726"/>
                          <a:pt x="39250" y="387913"/>
                          <a:pt x="33144" y="383671"/>
                        </a:cubicBezTo>
                        <a:cubicBezTo>
                          <a:pt x="-12554" y="352305"/>
                          <a:pt x="2550" y="304614"/>
                          <a:pt x="1843" y="261936"/>
                        </a:cubicBezTo>
                        <a:cubicBezTo>
                          <a:pt x="1521" y="244840"/>
                          <a:pt x="18875" y="246511"/>
                          <a:pt x="31730" y="246639"/>
                        </a:cubicBezTo>
                        <a:cubicBezTo>
                          <a:pt x="29416" y="208911"/>
                          <a:pt x="28966" y="171246"/>
                          <a:pt x="33465" y="133582"/>
                        </a:cubicBezTo>
                        <a:cubicBezTo>
                          <a:pt x="34815" y="121948"/>
                          <a:pt x="34815" y="110186"/>
                          <a:pt x="36936" y="98617"/>
                        </a:cubicBezTo>
                        <a:cubicBezTo>
                          <a:pt x="50048" y="27787"/>
                          <a:pt x="87841" y="-4349"/>
                          <a:pt x="159570" y="471"/>
                        </a:cubicBezTo>
                        <a:cubicBezTo>
                          <a:pt x="224422" y="4842"/>
                          <a:pt x="288889" y="10755"/>
                          <a:pt x="354255" y="7927"/>
                        </a:cubicBezTo>
                        <a:cubicBezTo>
                          <a:pt x="413452" y="5356"/>
                          <a:pt x="446038" y="35693"/>
                          <a:pt x="460307" y="94182"/>
                        </a:cubicBezTo>
                        <a:cubicBezTo>
                          <a:pt x="467184" y="122462"/>
                          <a:pt x="469434" y="151129"/>
                          <a:pt x="468020" y="179987"/>
                        </a:cubicBezTo>
                        <a:cubicBezTo>
                          <a:pt x="466991" y="201455"/>
                          <a:pt x="471748" y="219966"/>
                          <a:pt x="488523" y="234299"/>
                        </a:cubicBezTo>
                        <a:cubicBezTo>
                          <a:pt x="505877" y="251910"/>
                          <a:pt x="505299" y="274020"/>
                          <a:pt x="498871" y="294330"/>
                        </a:cubicBezTo>
                        <a:cubicBezTo>
                          <a:pt x="487431" y="330581"/>
                          <a:pt x="487431" y="373644"/>
                          <a:pt x="445845" y="394726"/>
                        </a:cubicBezTo>
                        <a:cubicBezTo>
                          <a:pt x="442760" y="396268"/>
                          <a:pt x="443917" y="406681"/>
                          <a:pt x="443532" y="412979"/>
                        </a:cubicBezTo>
                        <a:cubicBezTo>
                          <a:pt x="441860" y="441774"/>
                          <a:pt x="427013" y="465620"/>
                          <a:pt x="414673" y="490365"/>
                        </a:cubicBezTo>
                        <a:cubicBezTo>
                          <a:pt x="409531" y="501034"/>
                          <a:pt x="403746" y="511318"/>
                          <a:pt x="405610" y="523787"/>
                        </a:cubicBezTo>
                        <a:close/>
                      </a:path>
                    </a:pathLst>
                  </a:custGeom>
                  <a:solidFill>
                    <a:srgbClr val="FEBEA6"/>
                  </a:solidFill>
                  <a:ln w="64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" name="자유형: 도형 21">
                    <a:extLst>
                      <a:ext uri="{FF2B5EF4-FFF2-40B4-BE49-F238E27FC236}">
                        <a16:creationId xmlns:a16="http://schemas.microsoft.com/office/drawing/2014/main" id="{F824B6BE-7993-4431-ABCC-A9D436345283}"/>
                      </a:ext>
                    </a:extLst>
                  </p:cNvPr>
                  <p:cNvSpPr/>
                  <p:nvPr/>
                </p:nvSpPr>
                <p:spPr>
                  <a:xfrm>
                    <a:off x="2463146" y="1947841"/>
                    <a:ext cx="397798" cy="269503"/>
                  </a:xfrm>
                  <a:custGeom>
                    <a:avLst/>
                    <a:gdLst>
                      <a:gd name="connsiteX0" fmla="*/ 493305 w 527265"/>
                      <a:gd name="connsiteY0" fmla="*/ 344811 h 357215"/>
                      <a:gd name="connsiteX1" fmla="*/ 460782 w 527265"/>
                      <a:gd name="connsiteY1" fmla="*/ 313767 h 357215"/>
                      <a:gd name="connsiteX2" fmla="*/ 455640 w 527265"/>
                      <a:gd name="connsiteY2" fmla="*/ 214914 h 357215"/>
                      <a:gd name="connsiteX3" fmla="*/ 350746 w 527265"/>
                      <a:gd name="connsiteY3" fmla="*/ 128980 h 357215"/>
                      <a:gd name="connsiteX4" fmla="*/ 178364 w 527265"/>
                      <a:gd name="connsiteY4" fmla="*/ 123324 h 357215"/>
                      <a:gd name="connsiteX5" fmla="*/ 50523 w 527265"/>
                      <a:gd name="connsiteY5" fmla="*/ 230275 h 357215"/>
                      <a:gd name="connsiteX6" fmla="*/ 44481 w 527265"/>
                      <a:gd name="connsiteY6" fmla="*/ 338898 h 357215"/>
                      <a:gd name="connsiteX7" fmla="*/ 36512 w 527265"/>
                      <a:gd name="connsiteY7" fmla="*/ 357216 h 357215"/>
                      <a:gd name="connsiteX8" fmla="*/ 2961 w 527265"/>
                      <a:gd name="connsiteY8" fmla="*/ 240559 h 357215"/>
                      <a:gd name="connsiteX9" fmla="*/ 46281 w 527265"/>
                      <a:gd name="connsiteY9" fmla="*/ 96008 h 357215"/>
                      <a:gd name="connsiteX10" fmla="*/ 383268 w 527265"/>
                      <a:gd name="connsiteY10" fmla="*/ 19650 h 357215"/>
                      <a:gd name="connsiteX11" fmla="*/ 473573 w 527265"/>
                      <a:gd name="connsiteY11" fmla="*/ 121396 h 357215"/>
                      <a:gd name="connsiteX12" fmla="*/ 489834 w 527265"/>
                      <a:gd name="connsiteY12" fmla="*/ 143763 h 357215"/>
                      <a:gd name="connsiteX13" fmla="*/ 522420 w 527265"/>
                      <a:gd name="connsiteY13" fmla="*/ 253285 h 357215"/>
                      <a:gd name="connsiteX14" fmla="*/ 493305 w 527265"/>
                      <a:gd name="connsiteY14" fmla="*/ 344811 h 357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527265" h="357215">
                        <a:moveTo>
                          <a:pt x="493305" y="344811"/>
                        </a:moveTo>
                        <a:cubicBezTo>
                          <a:pt x="469395" y="348089"/>
                          <a:pt x="459432" y="339797"/>
                          <a:pt x="460782" y="313767"/>
                        </a:cubicBezTo>
                        <a:cubicBezTo>
                          <a:pt x="462582" y="280859"/>
                          <a:pt x="461939" y="247758"/>
                          <a:pt x="455640" y="214914"/>
                        </a:cubicBezTo>
                        <a:cubicBezTo>
                          <a:pt x="443235" y="150062"/>
                          <a:pt x="415855" y="124931"/>
                          <a:pt x="350746" y="128980"/>
                        </a:cubicBezTo>
                        <a:cubicBezTo>
                          <a:pt x="292899" y="132579"/>
                          <a:pt x="235760" y="129108"/>
                          <a:pt x="178364" y="123324"/>
                        </a:cubicBezTo>
                        <a:cubicBezTo>
                          <a:pt x="93458" y="114840"/>
                          <a:pt x="57015" y="145370"/>
                          <a:pt x="50523" y="230275"/>
                        </a:cubicBezTo>
                        <a:cubicBezTo>
                          <a:pt x="47759" y="266397"/>
                          <a:pt x="46924" y="302712"/>
                          <a:pt x="44481" y="338898"/>
                        </a:cubicBezTo>
                        <a:cubicBezTo>
                          <a:pt x="44032" y="345261"/>
                          <a:pt x="51359" y="356573"/>
                          <a:pt x="36512" y="357216"/>
                        </a:cubicBezTo>
                        <a:cubicBezTo>
                          <a:pt x="25328" y="318330"/>
                          <a:pt x="10095" y="280859"/>
                          <a:pt x="2961" y="240559"/>
                        </a:cubicBezTo>
                        <a:cubicBezTo>
                          <a:pt x="-6937" y="184320"/>
                          <a:pt x="8103" y="136693"/>
                          <a:pt x="46281" y="96008"/>
                        </a:cubicBezTo>
                        <a:cubicBezTo>
                          <a:pt x="128744" y="7953"/>
                          <a:pt x="272139" y="-24570"/>
                          <a:pt x="383268" y="19650"/>
                        </a:cubicBezTo>
                        <a:cubicBezTo>
                          <a:pt x="430059" y="38226"/>
                          <a:pt x="468623" y="65478"/>
                          <a:pt x="473573" y="121396"/>
                        </a:cubicBezTo>
                        <a:cubicBezTo>
                          <a:pt x="474601" y="132965"/>
                          <a:pt x="482571" y="138107"/>
                          <a:pt x="489834" y="143763"/>
                        </a:cubicBezTo>
                        <a:cubicBezTo>
                          <a:pt x="526984" y="172622"/>
                          <a:pt x="533411" y="210929"/>
                          <a:pt x="522420" y="253285"/>
                        </a:cubicBezTo>
                        <a:cubicBezTo>
                          <a:pt x="514386" y="284265"/>
                          <a:pt x="503138" y="314345"/>
                          <a:pt x="493305" y="344811"/>
                        </a:cubicBezTo>
                        <a:close/>
                      </a:path>
                    </a:pathLst>
                  </a:custGeom>
                  <a:solidFill>
                    <a:srgbClr val="9C4628"/>
                  </a:solidFill>
                  <a:ln w="64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3" name="자유형: 도형 22">
                    <a:extLst>
                      <a:ext uri="{FF2B5EF4-FFF2-40B4-BE49-F238E27FC236}">
                        <a16:creationId xmlns:a16="http://schemas.microsoft.com/office/drawing/2014/main" id="{472B78C2-1289-4113-9C3B-E33BC6276B1C}"/>
                      </a:ext>
                    </a:extLst>
                  </p:cNvPr>
                  <p:cNvSpPr/>
                  <p:nvPr/>
                </p:nvSpPr>
                <p:spPr>
                  <a:xfrm>
                    <a:off x="2617255" y="2575309"/>
                    <a:ext cx="121228" cy="374064"/>
                  </a:xfrm>
                  <a:custGeom>
                    <a:avLst/>
                    <a:gdLst>
                      <a:gd name="connsiteX0" fmla="*/ 160684 w 160683"/>
                      <a:gd name="connsiteY0" fmla="*/ 495807 h 495807"/>
                      <a:gd name="connsiteX1" fmla="*/ 0 w 160683"/>
                      <a:gd name="connsiteY1" fmla="*/ 489380 h 495807"/>
                      <a:gd name="connsiteX2" fmla="*/ 44092 w 160683"/>
                      <a:gd name="connsiteY2" fmla="*/ 119999 h 495807"/>
                      <a:gd name="connsiteX3" fmla="*/ 35672 w 160683"/>
                      <a:gd name="connsiteY3" fmla="*/ 80792 h 495807"/>
                      <a:gd name="connsiteX4" fmla="*/ 65816 w 160683"/>
                      <a:gd name="connsiteY4" fmla="*/ 1028 h 495807"/>
                      <a:gd name="connsiteX5" fmla="*/ 81499 w 160683"/>
                      <a:gd name="connsiteY5" fmla="*/ 0 h 495807"/>
                      <a:gd name="connsiteX6" fmla="*/ 117428 w 160683"/>
                      <a:gd name="connsiteY6" fmla="*/ 62474 h 495807"/>
                      <a:gd name="connsiteX7" fmla="*/ 117942 w 160683"/>
                      <a:gd name="connsiteY7" fmla="*/ 185751 h 495807"/>
                      <a:gd name="connsiteX8" fmla="*/ 160684 w 160683"/>
                      <a:gd name="connsiteY8" fmla="*/ 495807 h 495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0683" h="495807">
                        <a:moveTo>
                          <a:pt x="160684" y="495807"/>
                        </a:moveTo>
                        <a:cubicBezTo>
                          <a:pt x="109265" y="495807"/>
                          <a:pt x="38564" y="489380"/>
                          <a:pt x="0" y="489380"/>
                        </a:cubicBezTo>
                        <a:cubicBezTo>
                          <a:pt x="6556" y="418293"/>
                          <a:pt x="41842" y="140117"/>
                          <a:pt x="44092" y="119999"/>
                        </a:cubicBezTo>
                        <a:cubicBezTo>
                          <a:pt x="45699" y="105795"/>
                          <a:pt x="44156" y="93390"/>
                          <a:pt x="35672" y="80792"/>
                        </a:cubicBezTo>
                        <a:cubicBezTo>
                          <a:pt x="9448" y="41649"/>
                          <a:pt x="19925" y="14976"/>
                          <a:pt x="65816" y="1028"/>
                        </a:cubicBezTo>
                        <a:cubicBezTo>
                          <a:pt x="71023" y="707"/>
                          <a:pt x="76293" y="321"/>
                          <a:pt x="81499" y="0"/>
                        </a:cubicBezTo>
                        <a:cubicBezTo>
                          <a:pt x="117557" y="11312"/>
                          <a:pt x="130668" y="31109"/>
                          <a:pt x="117428" y="62474"/>
                        </a:cubicBezTo>
                        <a:cubicBezTo>
                          <a:pt x="99753" y="104316"/>
                          <a:pt x="113829" y="145066"/>
                          <a:pt x="117942" y="185751"/>
                        </a:cubicBezTo>
                        <a:cubicBezTo>
                          <a:pt x="126619" y="272842"/>
                          <a:pt x="147829" y="418679"/>
                          <a:pt x="160684" y="49580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50000"/>
                    </a:schemeClr>
                  </a:solidFill>
                  <a:ln w="64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" name="자유형: 도형 23">
                    <a:extLst>
                      <a:ext uri="{FF2B5EF4-FFF2-40B4-BE49-F238E27FC236}">
                        <a16:creationId xmlns:a16="http://schemas.microsoft.com/office/drawing/2014/main" id="{7F21F6C0-3A86-4B04-B837-B1A0C1FBA5A5}"/>
                      </a:ext>
                    </a:extLst>
                  </p:cNvPr>
                  <p:cNvSpPr/>
                  <p:nvPr/>
                </p:nvSpPr>
                <p:spPr>
                  <a:xfrm>
                    <a:off x="2406719" y="2824495"/>
                    <a:ext cx="122626" cy="142119"/>
                  </a:xfrm>
                  <a:custGeom>
                    <a:avLst/>
                    <a:gdLst>
                      <a:gd name="connsiteX0" fmla="*/ 119207 w 162536"/>
                      <a:gd name="connsiteY0" fmla="*/ 11843 h 188373"/>
                      <a:gd name="connsiteX1" fmla="*/ 162399 w 162536"/>
                      <a:gd name="connsiteY1" fmla="*/ 150417 h 188373"/>
                      <a:gd name="connsiteX2" fmla="*/ 137654 w 162536"/>
                      <a:gd name="connsiteY2" fmla="*/ 178376 h 188373"/>
                      <a:gd name="connsiteX3" fmla="*/ 558 w 162536"/>
                      <a:gd name="connsiteY3" fmla="*/ 162501 h 188373"/>
                      <a:gd name="connsiteX4" fmla="*/ 13991 w 162536"/>
                      <a:gd name="connsiteY4" fmla="*/ 49700 h 188373"/>
                      <a:gd name="connsiteX5" fmla="*/ 119207 w 162536"/>
                      <a:gd name="connsiteY5" fmla="*/ 11843 h 1883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62536" h="188373">
                        <a:moveTo>
                          <a:pt x="119207" y="11843"/>
                        </a:moveTo>
                        <a:cubicBezTo>
                          <a:pt x="161821" y="49122"/>
                          <a:pt x="158221" y="101441"/>
                          <a:pt x="162399" y="150417"/>
                        </a:cubicBezTo>
                        <a:cubicBezTo>
                          <a:pt x="164135" y="170406"/>
                          <a:pt x="149030" y="176577"/>
                          <a:pt x="137654" y="178376"/>
                        </a:cubicBezTo>
                        <a:cubicBezTo>
                          <a:pt x="100375" y="199201"/>
                          <a:pt x="27168" y="184354"/>
                          <a:pt x="558" y="162501"/>
                        </a:cubicBezTo>
                        <a:cubicBezTo>
                          <a:pt x="-1434" y="124129"/>
                          <a:pt x="1651" y="85951"/>
                          <a:pt x="13991" y="49700"/>
                        </a:cubicBezTo>
                        <a:cubicBezTo>
                          <a:pt x="30574" y="724"/>
                          <a:pt x="69588" y="-12388"/>
                          <a:pt x="119207" y="11843"/>
                        </a:cubicBezTo>
                        <a:close/>
                      </a:path>
                    </a:pathLst>
                  </a:custGeom>
                  <a:solidFill>
                    <a:srgbClr val="FDBEA6"/>
                  </a:solidFill>
                  <a:ln w="64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" name="자유형: 도형 24">
                    <a:extLst>
                      <a:ext uri="{FF2B5EF4-FFF2-40B4-BE49-F238E27FC236}">
                        <a16:creationId xmlns:a16="http://schemas.microsoft.com/office/drawing/2014/main" id="{C12BAA1B-D37E-4B2D-A639-D3CED0AB06B9}"/>
                      </a:ext>
                    </a:extLst>
                  </p:cNvPr>
                  <p:cNvSpPr/>
                  <p:nvPr/>
                </p:nvSpPr>
                <p:spPr>
                  <a:xfrm>
                    <a:off x="2842427" y="2826931"/>
                    <a:ext cx="125470" cy="136934"/>
                  </a:xfrm>
                  <a:custGeom>
                    <a:avLst/>
                    <a:gdLst>
                      <a:gd name="connsiteX0" fmla="*/ 48621 w 166306"/>
                      <a:gd name="connsiteY0" fmla="*/ 175146 h 181501"/>
                      <a:gd name="connsiteX1" fmla="*/ 7551 w 166306"/>
                      <a:gd name="connsiteY1" fmla="*/ 102067 h 181501"/>
                      <a:gd name="connsiteX2" fmla="*/ 11664 w 166306"/>
                      <a:gd name="connsiteY2" fmla="*/ 77064 h 181501"/>
                      <a:gd name="connsiteX3" fmla="*/ 100105 w 166306"/>
                      <a:gd name="connsiteY3" fmla="*/ 0 h 181501"/>
                      <a:gd name="connsiteX4" fmla="*/ 157115 w 166306"/>
                      <a:gd name="connsiteY4" fmla="*/ 64659 h 181501"/>
                      <a:gd name="connsiteX5" fmla="*/ 166306 w 166306"/>
                      <a:gd name="connsiteY5" fmla="*/ 159334 h 181501"/>
                      <a:gd name="connsiteX6" fmla="*/ 48621 w 166306"/>
                      <a:gd name="connsiteY6" fmla="*/ 175146 h 181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66306" h="181501">
                        <a:moveTo>
                          <a:pt x="48621" y="175146"/>
                        </a:moveTo>
                        <a:cubicBezTo>
                          <a:pt x="-9225" y="162291"/>
                          <a:pt x="-4404" y="158692"/>
                          <a:pt x="7551" y="102067"/>
                        </a:cubicBezTo>
                        <a:cubicBezTo>
                          <a:pt x="9286" y="93839"/>
                          <a:pt x="9671" y="85227"/>
                          <a:pt x="11664" y="77064"/>
                        </a:cubicBezTo>
                        <a:cubicBezTo>
                          <a:pt x="30432" y="1800"/>
                          <a:pt x="47593" y="579"/>
                          <a:pt x="100105" y="0"/>
                        </a:cubicBezTo>
                        <a:cubicBezTo>
                          <a:pt x="136484" y="6170"/>
                          <a:pt x="149531" y="33551"/>
                          <a:pt x="157115" y="64659"/>
                        </a:cubicBezTo>
                        <a:cubicBezTo>
                          <a:pt x="164700" y="95639"/>
                          <a:pt x="165407" y="127519"/>
                          <a:pt x="166306" y="159334"/>
                        </a:cubicBezTo>
                        <a:cubicBezTo>
                          <a:pt x="140340" y="180673"/>
                          <a:pt x="100040" y="188000"/>
                          <a:pt x="48621" y="175146"/>
                        </a:cubicBezTo>
                        <a:close/>
                      </a:path>
                    </a:pathLst>
                  </a:custGeom>
                  <a:solidFill>
                    <a:srgbClr val="FDBEA6"/>
                  </a:solidFill>
                  <a:ln w="64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6E33458-FDAD-4BA5-A72C-AF938C31FBBF}"/>
                  </a:ext>
                </a:extLst>
              </p:cNvPr>
              <p:cNvGrpSpPr/>
              <p:nvPr/>
            </p:nvGrpSpPr>
            <p:grpSpPr>
              <a:xfrm>
                <a:off x="2100539" y="2798587"/>
                <a:ext cx="1174735" cy="1156381"/>
                <a:chOff x="2100539" y="2798587"/>
                <a:chExt cx="1174735" cy="1156381"/>
              </a:xfrm>
            </p:grpSpPr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94AAB8B1-9C28-4616-9A03-76F4723DE365}"/>
                    </a:ext>
                  </a:extLst>
                </p:cNvPr>
                <p:cNvSpPr/>
                <p:nvPr/>
              </p:nvSpPr>
              <p:spPr>
                <a:xfrm>
                  <a:off x="2100539" y="2798587"/>
                  <a:ext cx="1174735" cy="1156381"/>
                </a:xfrm>
                <a:custGeom>
                  <a:avLst/>
                  <a:gdLst>
                    <a:gd name="connsiteX0" fmla="*/ 587367 w 1174735"/>
                    <a:gd name="connsiteY0" fmla="*/ 245972 h 1156381"/>
                    <a:gd name="connsiteX1" fmla="*/ 255149 w 1174735"/>
                    <a:gd name="connsiteY1" fmla="*/ 578190 h 1156381"/>
                    <a:gd name="connsiteX2" fmla="*/ 587367 w 1174735"/>
                    <a:gd name="connsiteY2" fmla="*/ 910408 h 1156381"/>
                    <a:gd name="connsiteX3" fmla="*/ 919585 w 1174735"/>
                    <a:gd name="connsiteY3" fmla="*/ 578190 h 1156381"/>
                    <a:gd name="connsiteX4" fmla="*/ 587367 w 1174735"/>
                    <a:gd name="connsiteY4" fmla="*/ 245972 h 1156381"/>
                    <a:gd name="connsiteX5" fmla="*/ 479050 w 1174735"/>
                    <a:gd name="connsiteY5" fmla="*/ 194 h 1156381"/>
                    <a:gd name="connsiteX6" fmla="*/ 496107 w 1174735"/>
                    <a:gd name="connsiteY6" fmla="*/ 2111 h 1156381"/>
                    <a:gd name="connsiteX7" fmla="*/ 529129 w 1174735"/>
                    <a:gd name="connsiteY7" fmla="*/ 68835 h 1156381"/>
                    <a:gd name="connsiteX8" fmla="*/ 614523 w 1174735"/>
                    <a:gd name="connsiteY8" fmla="*/ 127801 h 1156381"/>
                    <a:gd name="connsiteX9" fmla="*/ 659378 w 1174735"/>
                    <a:gd name="connsiteY9" fmla="*/ 100161 h 1156381"/>
                    <a:gd name="connsiteX10" fmla="*/ 699238 w 1174735"/>
                    <a:gd name="connsiteY10" fmla="*/ 17531 h 1156381"/>
                    <a:gd name="connsiteX11" fmla="*/ 723581 w 1174735"/>
                    <a:gd name="connsiteY11" fmla="*/ 6863 h 1156381"/>
                    <a:gd name="connsiteX12" fmla="*/ 746566 w 1174735"/>
                    <a:gd name="connsiteY12" fmla="*/ 14330 h 1156381"/>
                    <a:gd name="connsiteX13" fmla="*/ 795493 w 1174735"/>
                    <a:gd name="connsiteY13" fmla="*/ 90414 h 1156381"/>
                    <a:gd name="connsiteX14" fmla="*/ 787154 w 1174735"/>
                    <a:gd name="connsiteY14" fmla="*/ 152726 h 1156381"/>
                    <a:gd name="connsiteX15" fmla="*/ 800876 w 1174735"/>
                    <a:gd name="connsiteY15" fmla="*/ 179299 h 1156381"/>
                    <a:gd name="connsiteX16" fmla="*/ 825801 w 1174735"/>
                    <a:gd name="connsiteY16" fmla="*/ 194671 h 1156381"/>
                    <a:gd name="connsiteX17" fmla="*/ 908237 w 1174735"/>
                    <a:gd name="connsiteY17" fmla="*/ 189822 h 1156381"/>
                    <a:gd name="connsiteX18" fmla="*/ 963517 w 1174735"/>
                    <a:gd name="connsiteY18" fmla="*/ 149089 h 1156381"/>
                    <a:gd name="connsiteX19" fmla="*/ 994018 w 1174735"/>
                    <a:gd name="connsiteY19" fmla="*/ 151562 h 1156381"/>
                    <a:gd name="connsiteX20" fmla="*/ 1000516 w 1174735"/>
                    <a:gd name="connsiteY20" fmla="*/ 154762 h 1156381"/>
                    <a:gd name="connsiteX21" fmla="*/ 1018798 w 1174735"/>
                    <a:gd name="connsiteY21" fmla="*/ 262704 h 1156381"/>
                    <a:gd name="connsiteX22" fmla="*/ 1008614 w 1174735"/>
                    <a:gd name="connsiteY22" fmla="*/ 276234 h 1156381"/>
                    <a:gd name="connsiteX23" fmla="*/ 1003474 w 1174735"/>
                    <a:gd name="connsiteY23" fmla="*/ 377145 h 1156381"/>
                    <a:gd name="connsiteX24" fmla="*/ 1030581 w 1174735"/>
                    <a:gd name="connsiteY24" fmla="*/ 391886 h 1156381"/>
                    <a:gd name="connsiteX25" fmla="*/ 1114908 w 1174735"/>
                    <a:gd name="connsiteY25" fmla="*/ 386649 h 1156381"/>
                    <a:gd name="connsiteX26" fmla="*/ 1162866 w 1174735"/>
                    <a:gd name="connsiteY26" fmla="*/ 419623 h 1156381"/>
                    <a:gd name="connsiteX27" fmla="*/ 1171934 w 1174735"/>
                    <a:gd name="connsiteY27" fmla="*/ 457204 h 1156381"/>
                    <a:gd name="connsiteX28" fmla="*/ 1144537 w 1174735"/>
                    <a:gd name="connsiteY28" fmla="*/ 509090 h 1156381"/>
                    <a:gd name="connsiteX29" fmla="*/ 1069228 w 1174735"/>
                    <a:gd name="connsiteY29" fmla="*/ 541967 h 1156381"/>
                    <a:gd name="connsiteX30" fmla="*/ 1043819 w 1174735"/>
                    <a:gd name="connsiteY30" fmla="*/ 567911 h 1156381"/>
                    <a:gd name="connsiteX31" fmla="*/ 1081158 w 1174735"/>
                    <a:gd name="connsiteY31" fmla="*/ 646467 h 1156381"/>
                    <a:gd name="connsiteX32" fmla="*/ 1149773 w 1174735"/>
                    <a:gd name="connsiteY32" fmla="*/ 679490 h 1156381"/>
                    <a:gd name="connsiteX33" fmla="*/ 1165630 w 1174735"/>
                    <a:gd name="connsiteY33" fmla="*/ 715567 h 1156381"/>
                    <a:gd name="connsiteX34" fmla="*/ 1146719 w 1174735"/>
                    <a:gd name="connsiteY34" fmla="*/ 778024 h 1156381"/>
                    <a:gd name="connsiteX35" fmla="*/ 1129067 w 1174735"/>
                    <a:gd name="connsiteY35" fmla="*/ 796112 h 1156381"/>
                    <a:gd name="connsiteX36" fmla="*/ 1121551 w 1174735"/>
                    <a:gd name="connsiteY36" fmla="*/ 796257 h 1156381"/>
                    <a:gd name="connsiteX37" fmla="*/ 1025732 w 1174735"/>
                    <a:gd name="connsiteY37" fmla="*/ 786220 h 1156381"/>
                    <a:gd name="connsiteX38" fmla="*/ 997704 w 1174735"/>
                    <a:gd name="connsiteY38" fmla="*/ 790487 h 1156381"/>
                    <a:gd name="connsiteX39" fmla="*/ 967105 w 1174735"/>
                    <a:gd name="connsiteY39" fmla="*/ 836651 h 1156381"/>
                    <a:gd name="connsiteX40" fmla="*/ 969481 w 1174735"/>
                    <a:gd name="connsiteY40" fmla="*/ 870062 h 1156381"/>
                    <a:gd name="connsiteX41" fmla="*/ 1017391 w 1174735"/>
                    <a:gd name="connsiteY41" fmla="*/ 942508 h 1156381"/>
                    <a:gd name="connsiteX42" fmla="*/ 998819 w 1174735"/>
                    <a:gd name="connsiteY42" fmla="*/ 995703 h 1156381"/>
                    <a:gd name="connsiteX43" fmla="*/ 994746 w 1174735"/>
                    <a:gd name="connsiteY43" fmla="*/ 998176 h 1156381"/>
                    <a:gd name="connsiteX44" fmla="*/ 953479 w 1174735"/>
                    <a:gd name="connsiteY44" fmla="*/ 1032121 h 1156381"/>
                    <a:gd name="connsiteX45" fmla="*/ 908333 w 1174735"/>
                    <a:gd name="connsiteY45" fmla="*/ 1001571 h 1156381"/>
                    <a:gd name="connsiteX46" fmla="*/ 900575 w 1174735"/>
                    <a:gd name="connsiteY46" fmla="*/ 995801 h 1156381"/>
                    <a:gd name="connsiteX47" fmla="*/ 841803 w 1174735"/>
                    <a:gd name="connsiteY47" fmla="*/ 956231 h 1156381"/>
                    <a:gd name="connsiteX48" fmla="*/ 771588 w 1174735"/>
                    <a:gd name="connsiteY48" fmla="*/ 990466 h 1156381"/>
                    <a:gd name="connsiteX49" fmla="*/ 764217 w 1174735"/>
                    <a:gd name="connsiteY49" fmla="*/ 1010590 h 1156381"/>
                    <a:gd name="connsiteX50" fmla="*/ 771005 w 1174735"/>
                    <a:gd name="connsiteY50" fmla="*/ 1119357 h 1156381"/>
                    <a:gd name="connsiteX51" fmla="*/ 755149 w 1174735"/>
                    <a:gd name="connsiteY51" fmla="*/ 1140790 h 1156381"/>
                    <a:gd name="connsiteX52" fmla="*/ 678629 w 1174735"/>
                    <a:gd name="connsiteY52" fmla="*/ 1154271 h 1156381"/>
                    <a:gd name="connsiteX53" fmla="*/ 645607 w 1174735"/>
                    <a:gd name="connsiteY53" fmla="*/ 1087546 h 1156381"/>
                    <a:gd name="connsiteX54" fmla="*/ 560213 w 1174735"/>
                    <a:gd name="connsiteY54" fmla="*/ 1028581 h 1156381"/>
                    <a:gd name="connsiteX55" fmla="*/ 515358 w 1174735"/>
                    <a:gd name="connsiteY55" fmla="*/ 1056221 h 1156381"/>
                    <a:gd name="connsiteX56" fmla="*/ 475498 w 1174735"/>
                    <a:gd name="connsiteY56" fmla="*/ 1138851 h 1156381"/>
                    <a:gd name="connsiteX57" fmla="*/ 451155 w 1174735"/>
                    <a:gd name="connsiteY57" fmla="*/ 1149519 h 1156381"/>
                    <a:gd name="connsiteX58" fmla="*/ 428171 w 1174735"/>
                    <a:gd name="connsiteY58" fmla="*/ 1142051 h 1156381"/>
                    <a:gd name="connsiteX59" fmla="*/ 379242 w 1174735"/>
                    <a:gd name="connsiteY59" fmla="*/ 1065967 h 1156381"/>
                    <a:gd name="connsiteX60" fmla="*/ 387583 w 1174735"/>
                    <a:gd name="connsiteY60" fmla="*/ 1003656 h 1156381"/>
                    <a:gd name="connsiteX61" fmla="*/ 373860 w 1174735"/>
                    <a:gd name="connsiteY61" fmla="*/ 977083 h 1156381"/>
                    <a:gd name="connsiteX62" fmla="*/ 348935 w 1174735"/>
                    <a:gd name="connsiteY62" fmla="*/ 961711 h 1156381"/>
                    <a:gd name="connsiteX63" fmla="*/ 266499 w 1174735"/>
                    <a:gd name="connsiteY63" fmla="*/ 966560 h 1156381"/>
                    <a:gd name="connsiteX64" fmla="*/ 211219 w 1174735"/>
                    <a:gd name="connsiteY64" fmla="*/ 1007293 h 1156381"/>
                    <a:gd name="connsiteX65" fmla="*/ 180718 w 1174735"/>
                    <a:gd name="connsiteY65" fmla="*/ 1004819 h 1156381"/>
                    <a:gd name="connsiteX66" fmla="*/ 174220 w 1174735"/>
                    <a:gd name="connsiteY66" fmla="*/ 1001620 h 1156381"/>
                    <a:gd name="connsiteX67" fmla="*/ 155938 w 1174735"/>
                    <a:gd name="connsiteY67" fmla="*/ 893677 h 1156381"/>
                    <a:gd name="connsiteX68" fmla="*/ 166122 w 1174735"/>
                    <a:gd name="connsiteY68" fmla="*/ 880148 h 1156381"/>
                    <a:gd name="connsiteX69" fmla="*/ 171262 w 1174735"/>
                    <a:gd name="connsiteY69" fmla="*/ 779237 h 1156381"/>
                    <a:gd name="connsiteX70" fmla="*/ 144155 w 1174735"/>
                    <a:gd name="connsiteY70" fmla="*/ 764495 h 1156381"/>
                    <a:gd name="connsiteX71" fmla="*/ 59828 w 1174735"/>
                    <a:gd name="connsiteY71" fmla="*/ 769733 h 1156381"/>
                    <a:gd name="connsiteX72" fmla="*/ 11870 w 1174735"/>
                    <a:gd name="connsiteY72" fmla="*/ 736759 h 1156381"/>
                    <a:gd name="connsiteX73" fmla="*/ 2802 w 1174735"/>
                    <a:gd name="connsiteY73" fmla="*/ 699178 h 1156381"/>
                    <a:gd name="connsiteX74" fmla="*/ 30200 w 1174735"/>
                    <a:gd name="connsiteY74" fmla="*/ 647292 h 1156381"/>
                    <a:gd name="connsiteX75" fmla="*/ 105508 w 1174735"/>
                    <a:gd name="connsiteY75" fmla="*/ 614414 h 1156381"/>
                    <a:gd name="connsiteX76" fmla="*/ 130917 w 1174735"/>
                    <a:gd name="connsiteY76" fmla="*/ 588422 h 1156381"/>
                    <a:gd name="connsiteX77" fmla="*/ 93578 w 1174735"/>
                    <a:gd name="connsiteY77" fmla="*/ 509866 h 1156381"/>
                    <a:gd name="connsiteX78" fmla="*/ 24963 w 1174735"/>
                    <a:gd name="connsiteY78" fmla="*/ 476844 h 1156381"/>
                    <a:gd name="connsiteX79" fmla="*/ 9106 w 1174735"/>
                    <a:gd name="connsiteY79" fmla="*/ 440766 h 1156381"/>
                    <a:gd name="connsiteX80" fmla="*/ 28018 w 1174735"/>
                    <a:gd name="connsiteY80" fmla="*/ 378309 h 1156381"/>
                    <a:gd name="connsiteX81" fmla="*/ 45669 w 1174735"/>
                    <a:gd name="connsiteY81" fmla="*/ 360221 h 1156381"/>
                    <a:gd name="connsiteX82" fmla="*/ 53185 w 1174735"/>
                    <a:gd name="connsiteY82" fmla="*/ 360076 h 1156381"/>
                    <a:gd name="connsiteX83" fmla="*/ 149004 w 1174735"/>
                    <a:gd name="connsiteY83" fmla="*/ 370113 h 1156381"/>
                    <a:gd name="connsiteX84" fmla="*/ 177032 w 1174735"/>
                    <a:gd name="connsiteY84" fmla="*/ 365846 h 1156381"/>
                    <a:gd name="connsiteX85" fmla="*/ 207631 w 1174735"/>
                    <a:gd name="connsiteY85" fmla="*/ 319682 h 1156381"/>
                    <a:gd name="connsiteX86" fmla="*/ 205255 w 1174735"/>
                    <a:gd name="connsiteY86" fmla="*/ 286271 h 1156381"/>
                    <a:gd name="connsiteX87" fmla="*/ 157345 w 1174735"/>
                    <a:gd name="connsiteY87" fmla="*/ 213825 h 1156381"/>
                    <a:gd name="connsiteX88" fmla="*/ 175917 w 1174735"/>
                    <a:gd name="connsiteY88" fmla="*/ 160630 h 1156381"/>
                    <a:gd name="connsiteX89" fmla="*/ 221257 w 1174735"/>
                    <a:gd name="connsiteY89" fmla="*/ 124261 h 1156381"/>
                    <a:gd name="connsiteX90" fmla="*/ 266403 w 1174735"/>
                    <a:gd name="connsiteY90" fmla="*/ 154811 h 1156381"/>
                    <a:gd name="connsiteX91" fmla="*/ 274161 w 1174735"/>
                    <a:gd name="connsiteY91" fmla="*/ 160581 h 1156381"/>
                    <a:gd name="connsiteX92" fmla="*/ 332933 w 1174735"/>
                    <a:gd name="connsiteY92" fmla="*/ 200150 h 1156381"/>
                    <a:gd name="connsiteX93" fmla="*/ 403148 w 1174735"/>
                    <a:gd name="connsiteY93" fmla="*/ 165915 h 1156381"/>
                    <a:gd name="connsiteX94" fmla="*/ 410519 w 1174735"/>
                    <a:gd name="connsiteY94" fmla="*/ 145791 h 1156381"/>
                    <a:gd name="connsiteX95" fmla="*/ 403731 w 1174735"/>
                    <a:gd name="connsiteY95" fmla="*/ 37024 h 1156381"/>
                    <a:gd name="connsiteX96" fmla="*/ 419587 w 1174735"/>
                    <a:gd name="connsiteY96" fmla="*/ 15592 h 1156381"/>
                    <a:gd name="connsiteX97" fmla="*/ 479050 w 1174735"/>
                    <a:gd name="connsiteY97" fmla="*/ 194 h 115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</a:cxnLst>
                  <a:rect l="l" t="t" r="r" b="b"/>
                  <a:pathLst>
                    <a:path w="1174735" h="1156381">
                      <a:moveTo>
                        <a:pt x="587367" y="245972"/>
                      </a:moveTo>
                      <a:cubicBezTo>
                        <a:pt x="403888" y="245972"/>
                        <a:pt x="255149" y="394711"/>
                        <a:pt x="255149" y="578190"/>
                      </a:cubicBezTo>
                      <a:cubicBezTo>
                        <a:pt x="255149" y="761669"/>
                        <a:pt x="403888" y="910408"/>
                        <a:pt x="587367" y="910408"/>
                      </a:cubicBezTo>
                      <a:cubicBezTo>
                        <a:pt x="770846" y="910408"/>
                        <a:pt x="919585" y="761669"/>
                        <a:pt x="919585" y="578190"/>
                      </a:cubicBezTo>
                      <a:cubicBezTo>
                        <a:pt x="919585" y="394711"/>
                        <a:pt x="770846" y="245972"/>
                        <a:pt x="587367" y="245972"/>
                      </a:cubicBezTo>
                      <a:close/>
                      <a:moveTo>
                        <a:pt x="479050" y="194"/>
                      </a:moveTo>
                      <a:cubicBezTo>
                        <a:pt x="485166" y="-317"/>
                        <a:pt x="490918" y="135"/>
                        <a:pt x="496107" y="2111"/>
                      </a:cubicBezTo>
                      <a:cubicBezTo>
                        <a:pt x="515794" y="9627"/>
                        <a:pt x="522243" y="44589"/>
                        <a:pt x="529129" y="68835"/>
                      </a:cubicBezTo>
                      <a:cubicBezTo>
                        <a:pt x="541932" y="113738"/>
                        <a:pt x="542950" y="127704"/>
                        <a:pt x="614523" y="127801"/>
                      </a:cubicBezTo>
                      <a:cubicBezTo>
                        <a:pt x="637121" y="127849"/>
                        <a:pt x="650504" y="122709"/>
                        <a:pt x="659378" y="100161"/>
                      </a:cubicBezTo>
                      <a:cubicBezTo>
                        <a:pt x="670531" y="71793"/>
                        <a:pt x="686582" y="45366"/>
                        <a:pt x="699238" y="17531"/>
                      </a:cubicBezTo>
                      <a:cubicBezTo>
                        <a:pt x="704766" y="5311"/>
                        <a:pt x="711603" y="2159"/>
                        <a:pt x="723581" y="6863"/>
                      </a:cubicBezTo>
                      <a:cubicBezTo>
                        <a:pt x="731049" y="9821"/>
                        <a:pt x="738856" y="12003"/>
                        <a:pt x="746566" y="14330"/>
                      </a:cubicBezTo>
                      <a:cubicBezTo>
                        <a:pt x="803543" y="31352"/>
                        <a:pt x="803543" y="31352"/>
                        <a:pt x="795493" y="90414"/>
                      </a:cubicBezTo>
                      <a:cubicBezTo>
                        <a:pt x="792633" y="111168"/>
                        <a:pt x="790548" y="132068"/>
                        <a:pt x="787154" y="152726"/>
                      </a:cubicBezTo>
                      <a:cubicBezTo>
                        <a:pt x="785068" y="165624"/>
                        <a:pt x="787735" y="174547"/>
                        <a:pt x="800876" y="179299"/>
                      </a:cubicBezTo>
                      <a:cubicBezTo>
                        <a:pt x="806889" y="181481"/>
                        <a:pt x="821437" y="190307"/>
                        <a:pt x="825801" y="194671"/>
                      </a:cubicBezTo>
                      <a:cubicBezTo>
                        <a:pt x="869444" y="218917"/>
                        <a:pt x="877251" y="217608"/>
                        <a:pt x="908237" y="189822"/>
                      </a:cubicBezTo>
                      <a:cubicBezTo>
                        <a:pt x="924288" y="175420"/>
                        <a:pt x="946497" y="162569"/>
                        <a:pt x="963517" y="149089"/>
                      </a:cubicBezTo>
                      <a:cubicBezTo>
                        <a:pt x="975785" y="139342"/>
                        <a:pt x="984611" y="141136"/>
                        <a:pt x="994018" y="151562"/>
                      </a:cubicBezTo>
                      <a:cubicBezTo>
                        <a:pt x="996298" y="152435"/>
                        <a:pt x="998528" y="153356"/>
                        <a:pt x="1000516" y="154762"/>
                      </a:cubicBezTo>
                      <a:cubicBezTo>
                        <a:pt x="1058318" y="195204"/>
                        <a:pt x="1060355" y="207424"/>
                        <a:pt x="1018798" y="262704"/>
                      </a:cubicBezTo>
                      <a:cubicBezTo>
                        <a:pt x="1015403" y="267214"/>
                        <a:pt x="1011960" y="271676"/>
                        <a:pt x="1008614" y="276234"/>
                      </a:cubicBezTo>
                      <a:cubicBezTo>
                        <a:pt x="966233" y="333648"/>
                        <a:pt x="973070" y="313961"/>
                        <a:pt x="1003474" y="377145"/>
                      </a:cubicBezTo>
                      <a:cubicBezTo>
                        <a:pt x="1009051" y="388831"/>
                        <a:pt x="1017342" y="393292"/>
                        <a:pt x="1030581" y="391886"/>
                      </a:cubicBezTo>
                      <a:cubicBezTo>
                        <a:pt x="1058560" y="388928"/>
                        <a:pt x="1086782" y="390237"/>
                        <a:pt x="1114908" y="386649"/>
                      </a:cubicBezTo>
                      <a:cubicBezTo>
                        <a:pt x="1147494" y="382527"/>
                        <a:pt x="1154623" y="388589"/>
                        <a:pt x="1162866" y="419623"/>
                      </a:cubicBezTo>
                      <a:cubicBezTo>
                        <a:pt x="1166163" y="432086"/>
                        <a:pt x="1169413" y="444548"/>
                        <a:pt x="1171934" y="457204"/>
                      </a:cubicBezTo>
                      <a:cubicBezTo>
                        <a:pt x="1178383" y="489500"/>
                        <a:pt x="1175426" y="495513"/>
                        <a:pt x="1144537" y="509090"/>
                      </a:cubicBezTo>
                      <a:cubicBezTo>
                        <a:pt x="1119466" y="520098"/>
                        <a:pt x="1094832" y="532269"/>
                        <a:pt x="1069228" y="541967"/>
                      </a:cubicBezTo>
                      <a:cubicBezTo>
                        <a:pt x="1054778" y="547447"/>
                        <a:pt x="1045080" y="554915"/>
                        <a:pt x="1043819" y="567911"/>
                      </a:cubicBezTo>
                      <a:cubicBezTo>
                        <a:pt x="1037516" y="631920"/>
                        <a:pt x="1037709" y="632162"/>
                        <a:pt x="1081158" y="646467"/>
                      </a:cubicBezTo>
                      <a:cubicBezTo>
                        <a:pt x="1097791" y="651947"/>
                        <a:pt x="1134159" y="670955"/>
                        <a:pt x="1149773" y="679490"/>
                      </a:cubicBezTo>
                      <a:cubicBezTo>
                        <a:pt x="1164515" y="687539"/>
                        <a:pt x="1170188" y="698838"/>
                        <a:pt x="1165630" y="715567"/>
                      </a:cubicBezTo>
                      <a:cubicBezTo>
                        <a:pt x="1159908" y="736564"/>
                        <a:pt x="1153749" y="757416"/>
                        <a:pt x="1146719" y="778024"/>
                      </a:cubicBezTo>
                      <a:cubicBezTo>
                        <a:pt x="1143760" y="786705"/>
                        <a:pt x="1139057" y="794075"/>
                        <a:pt x="1129067" y="796112"/>
                      </a:cubicBezTo>
                      <a:cubicBezTo>
                        <a:pt x="1126594" y="796548"/>
                        <a:pt x="1124073" y="796548"/>
                        <a:pt x="1121551" y="796257"/>
                      </a:cubicBezTo>
                      <a:cubicBezTo>
                        <a:pt x="1089789" y="791117"/>
                        <a:pt x="1057737" y="789081"/>
                        <a:pt x="1025732" y="786220"/>
                      </a:cubicBezTo>
                      <a:cubicBezTo>
                        <a:pt x="1016276" y="785347"/>
                        <a:pt x="1006336" y="784522"/>
                        <a:pt x="997704" y="790487"/>
                      </a:cubicBezTo>
                      <a:cubicBezTo>
                        <a:pt x="985630" y="804647"/>
                        <a:pt x="978210" y="821861"/>
                        <a:pt x="967105" y="836651"/>
                      </a:cubicBezTo>
                      <a:cubicBezTo>
                        <a:pt x="958232" y="848483"/>
                        <a:pt x="962596" y="859345"/>
                        <a:pt x="969481" y="870062"/>
                      </a:cubicBezTo>
                      <a:cubicBezTo>
                        <a:pt x="985144" y="894453"/>
                        <a:pt x="1001632" y="918214"/>
                        <a:pt x="1017391" y="942508"/>
                      </a:cubicBezTo>
                      <a:cubicBezTo>
                        <a:pt x="1036352" y="971749"/>
                        <a:pt x="1032763" y="981932"/>
                        <a:pt x="998819" y="995703"/>
                      </a:cubicBezTo>
                      <a:cubicBezTo>
                        <a:pt x="997461" y="996528"/>
                        <a:pt x="995958" y="997206"/>
                        <a:pt x="994746" y="998176"/>
                      </a:cubicBezTo>
                      <a:cubicBezTo>
                        <a:pt x="980538" y="1009717"/>
                        <a:pt x="970112" y="1033430"/>
                        <a:pt x="953479" y="1032121"/>
                      </a:cubicBezTo>
                      <a:cubicBezTo>
                        <a:pt x="937719" y="1030909"/>
                        <a:pt x="923318" y="1012482"/>
                        <a:pt x="908333" y="1001571"/>
                      </a:cubicBezTo>
                      <a:cubicBezTo>
                        <a:pt x="905715" y="999679"/>
                        <a:pt x="903193" y="997691"/>
                        <a:pt x="900575" y="995801"/>
                      </a:cubicBezTo>
                      <a:cubicBezTo>
                        <a:pt x="880984" y="981641"/>
                        <a:pt x="861345" y="956134"/>
                        <a:pt x="841803" y="956231"/>
                      </a:cubicBezTo>
                      <a:cubicBezTo>
                        <a:pt x="818382" y="956328"/>
                        <a:pt x="795397" y="978926"/>
                        <a:pt x="771588" y="990466"/>
                      </a:cubicBezTo>
                      <a:cubicBezTo>
                        <a:pt x="761162" y="995558"/>
                        <a:pt x="763683" y="1002638"/>
                        <a:pt x="764217" y="1010590"/>
                      </a:cubicBezTo>
                      <a:cubicBezTo>
                        <a:pt x="766544" y="1046862"/>
                        <a:pt x="768193" y="1083134"/>
                        <a:pt x="771005" y="1119357"/>
                      </a:cubicBezTo>
                      <a:cubicBezTo>
                        <a:pt x="771976" y="1132207"/>
                        <a:pt x="767951" y="1138366"/>
                        <a:pt x="755149" y="1140790"/>
                      </a:cubicBezTo>
                      <a:cubicBezTo>
                        <a:pt x="729157" y="1145688"/>
                        <a:pt x="699383" y="1162175"/>
                        <a:pt x="678629" y="1154271"/>
                      </a:cubicBezTo>
                      <a:cubicBezTo>
                        <a:pt x="658942" y="1146755"/>
                        <a:pt x="652492" y="1111792"/>
                        <a:pt x="645607" y="1087546"/>
                      </a:cubicBezTo>
                      <a:cubicBezTo>
                        <a:pt x="632804" y="1042643"/>
                        <a:pt x="609189" y="1022762"/>
                        <a:pt x="560213" y="1028581"/>
                      </a:cubicBezTo>
                      <a:cubicBezTo>
                        <a:pt x="537761" y="1031248"/>
                        <a:pt x="524232" y="1033672"/>
                        <a:pt x="515358" y="1056221"/>
                      </a:cubicBezTo>
                      <a:cubicBezTo>
                        <a:pt x="504205" y="1084589"/>
                        <a:pt x="488154" y="1111017"/>
                        <a:pt x="475498" y="1138851"/>
                      </a:cubicBezTo>
                      <a:cubicBezTo>
                        <a:pt x="469970" y="1151071"/>
                        <a:pt x="463133" y="1154223"/>
                        <a:pt x="451155" y="1149519"/>
                      </a:cubicBezTo>
                      <a:cubicBezTo>
                        <a:pt x="443687" y="1146560"/>
                        <a:pt x="435880" y="1144379"/>
                        <a:pt x="428171" y="1142051"/>
                      </a:cubicBezTo>
                      <a:cubicBezTo>
                        <a:pt x="371193" y="1125031"/>
                        <a:pt x="371193" y="1125031"/>
                        <a:pt x="379242" y="1065967"/>
                      </a:cubicBezTo>
                      <a:cubicBezTo>
                        <a:pt x="382104" y="1045214"/>
                        <a:pt x="384188" y="1024314"/>
                        <a:pt x="387583" y="1003656"/>
                      </a:cubicBezTo>
                      <a:cubicBezTo>
                        <a:pt x="389668" y="990757"/>
                        <a:pt x="387001" y="981835"/>
                        <a:pt x="373860" y="977083"/>
                      </a:cubicBezTo>
                      <a:cubicBezTo>
                        <a:pt x="367847" y="974901"/>
                        <a:pt x="353299" y="966075"/>
                        <a:pt x="348935" y="961711"/>
                      </a:cubicBezTo>
                      <a:cubicBezTo>
                        <a:pt x="305292" y="937465"/>
                        <a:pt x="297485" y="938774"/>
                        <a:pt x="266499" y="966560"/>
                      </a:cubicBezTo>
                      <a:cubicBezTo>
                        <a:pt x="250449" y="980962"/>
                        <a:pt x="228239" y="993812"/>
                        <a:pt x="211219" y="1007293"/>
                      </a:cubicBezTo>
                      <a:cubicBezTo>
                        <a:pt x="198951" y="1017040"/>
                        <a:pt x="190125" y="1015245"/>
                        <a:pt x="180718" y="1004819"/>
                      </a:cubicBezTo>
                      <a:cubicBezTo>
                        <a:pt x="178438" y="1003947"/>
                        <a:pt x="176208" y="1003025"/>
                        <a:pt x="174220" y="1001620"/>
                      </a:cubicBezTo>
                      <a:cubicBezTo>
                        <a:pt x="116418" y="961177"/>
                        <a:pt x="114381" y="948957"/>
                        <a:pt x="155938" y="893677"/>
                      </a:cubicBezTo>
                      <a:cubicBezTo>
                        <a:pt x="159333" y="889168"/>
                        <a:pt x="162776" y="884706"/>
                        <a:pt x="166122" y="880148"/>
                      </a:cubicBezTo>
                      <a:cubicBezTo>
                        <a:pt x="208503" y="822734"/>
                        <a:pt x="201666" y="842422"/>
                        <a:pt x="171262" y="779237"/>
                      </a:cubicBezTo>
                      <a:cubicBezTo>
                        <a:pt x="165685" y="767550"/>
                        <a:pt x="157393" y="763089"/>
                        <a:pt x="144155" y="764495"/>
                      </a:cubicBezTo>
                      <a:cubicBezTo>
                        <a:pt x="116176" y="767454"/>
                        <a:pt x="87953" y="766145"/>
                        <a:pt x="59828" y="769733"/>
                      </a:cubicBezTo>
                      <a:cubicBezTo>
                        <a:pt x="27242" y="773854"/>
                        <a:pt x="20114" y="767793"/>
                        <a:pt x="11870" y="736759"/>
                      </a:cubicBezTo>
                      <a:cubicBezTo>
                        <a:pt x="8573" y="724296"/>
                        <a:pt x="5324" y="711834"/>
                        <a:pt x="2802" y="699178"/>
                      </a:cubicBezTo>
                      <a:cubicBezTo>
                        <a:pt x="-3647" y="666882"/>
                        <a:pt x="-690" y="660869"/>
                        <a:pt x="30200" y="647292"/>
                      </a:cubicBezTo>
                      <a:cubicBezTo>
                        <a:pt x="55270" y="636284"/>
                        <a:pt x="79904" y="624112"/>
                        <a:pt x="105508" y="614414"/>
                      </a:cubicBezTo>
                      <a:cubicBezTo>
                        <a:pt x="119958" y="608934"/>
                        <a:pt x="130917" y="601564"/>
                        <a:pt x="130917" y="588422"/>
                      </a:cubicBezTo>
                      <a:cubicBezTo>
                        <a:pt x="130820" y="525384"/>
                        <a:pt x="137026" y="524171"/>
                        <a:pt x="93578" y="509866"/>
                      </a:cubicBezTo>
                      <a:cubicBezTo>
                        <a:pt x="76945" y="504386"/>
                        <a:pt x="40577" y="485378"/>
                        <a:pt x="24963" y="476844"/>
                      </a:cubicBezTo>
                      <a:cubicBezTo>
                        <a:pt x="10221" y="468794"/>
                        <a:pt x="4548" y="457496"/>
                        <a:pt x="9106" y="440766"/>
                      </a:cubicBezTo>
                      <a:cubicBezTo>
                        <a:pt x="14828" y="419768"/>
                        <a:pt x="20987" y="398917"/>
                        <a:pt x="28018" y="378309"/>
                      </a:cubicBezTo>
                      <a:cubicBezTo>
                        <a:pt x="30976" y="369629"/>
                        <a:pt x="35679" y="362258"/>
                        <a:pt x="45669" y="360221"/>
                      </a:cubicBezTo>
                      <a:cubicBezTo>
                        <a:pt x="48142" y="359785"/>
                        <a:pt x="50663" y="359785"/>
                        <a:pt x="53185" y="360076"/>
                      </a:cubicBezTo>
                      <a:cubicBezTo>
                        <a:pt x="84947" y="365216"/>
                        <a:pt x="116999" y="367252"/>
                        <a:pt x="149004" y="370113"/>
                      </a:cubicBezTo>
                      <a:cubicBezTo>
                        <a:pt x="158460" y="370986"/>
                        <a:pt x="168400" y="371811"/>
                        <a:pt x="177032" y="365846"/>
                      </a:cubicBezTo>
                      <a:cubicBezTo>
                        <a:pt x="189106" y="351686"/>
                        <a:pt x="196526" y="334472"/>
                        <a:pt x="207631" y="319682"/>
                      </a:cubicBezTo>
                      <a:cubicBezTo>
                        <a:pt x="216504" y="307850"/>
                        <a:pt x="212140" y="296988"/>
                        <a:pt x="205255" y="286271"/>
                      </a:cubicBezTo>
                      <a:cubicBezTo>
                        <a:pt x="189592" y="261880"/>
                        <a:pt x="173104" y="238120"/>
                        <a:pt x="157345" y="213825"/>
                      </a:cubicBezTo>
                      <a:cubicBezTo>
                        <a:pt x="138384" y="184584"/>
                        <a:pt x="146677" y="182645"/>
                        <a:pt x="175917" y="160630"/>
                      </a:cubicBezTo>
                      <a:cubicBezTo>
                        <a:pt x="193810" y="147149"/>
                        <a:pt x="198659" y="137451"/>
                        <a:pt x="221257" y="124261"/>
                      </a:cubicBezTo>
                      <a:cubicBezTo>
                        <a:pt x="234931" y="116260"/>
                        <a:pt x="251418" y="143900"/>
                        <a:pt x="266403" y="154811"/>
                      </a:cubicBezTo>
                      <a:cubicBezTo>
                        <a:pt x="269021" y="156702"/>
                        <a:pt x="271543" y="158690"/>
                        <a:pt x="274161" y="160581"/>
                      </a:cubicBezTo>
                      <a:cubicBezTo>
                        <a:pt x="293752" y="174741"/>
                        <a:pt x="313391" y="200248"/>
                        <a:pt x="332933" y="200150"/>
                      </a:cubicBezTo>
                      <a:cubicBezTo>
                        <a:pt x="356354" y="200054"/>
                        <a:pt x="379339" y="177456"/>
                        <a:pt x="403148" y="165915"/>
                      </a:cubicBezTo>
                      <a:cubicBezTo>
                        <a:pt x="413574" y="160824"/>
                        <a:pt x="411053" y="153744"/>
                        <a:pt x="410519" y="145791"/>
                      </a:cubicBezTo>
                      <a:cubicBezTo>
                        <a:pt x="408192" y="109520"/>
                        <a:pt x="406543" y="73248"/>
                        <a:pt x="403731" y="37024"/>
                      </a:cubicBezTo>
                      <a:cubicBezTo>
                        <a:pt x="402760" y="24174"/>
                        <a:pt x="406786" y="18016"/>
                        <a:pt x="419587" y="15592"/>
                      </a:cubicBezTo>
                      <a:cubicBezTo>
                        <a:pt x="439081" y="11918"/>
                        <a:pt x="460702" y="1726"/>
                        <a:pt x="479050" y="194"/>
                      </a:cubicBezTo>
                      <a:close/>
                    </a:path>
                  </a:pathLst>
                </a:custGeom>
                <a:solidFill>
                  <a:srgbClr val="C8D5DD"/>
                </a:solidFill>
                <a:ln w="64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A4CC0094-976F-449D-BD7F-656955ED67E1}"/>
                    </a:ext>
                  </a:extLst>
                </p:cNvPr>
                <p:cNvSpPr/>
                <p:nvPr/>
              </p:nvSpPr>
              <p:spPr>
                <a:xfrm>
                  <a:off x="2387183" y="3080904"/>
                  <a:ext cx="601156" cy="591649"/>
                </a:xfrm>
                <a:custGeom>
                  <a:avLst/>
                  <a:gdLst>
                    <a:gd name="connsiteX0" fmla="*/ 725301 w 796809"/>
                    <a:gd name="connsiteY0" fmla="*/ 367616 h 784208"/>
                    <a:gd name="connsiteX1" fmla="*/ 776334 w 796809"/>
                    <a:gd name="connsiteY1" fmla="*/ 345313 h 784208"/>
                    <a:gd name="connsiteX2" fmla="*/ 794909 w 796809"/>
                    <a:gd name="connsiteY2" fmla="*/ 310156 h 784208"/>
                    <a:gd name="connsiteX3" fmla="*/ 788739 w 796809"/>
                    <a:gd name="connsiteY3" fmla="*/ 284639 h 784208"/>
                    <a:gd name="connsiteX4" fmla="*/ 756216 w 796809"/>
                    <a:gd name="connsiteY4" fmla="*/ 262272 h 784208"/>
                    <a:gd name="connsiteX5" fmla="*/ 699013 w 796809"/>
                    <a:gd name="connsiteY5" fmla="*/ 265807 h 784208"/>
                    <a:gd name="connsiteX6" fmla="*/ 680631 w 796809"/>
                    <a:gd name="connsiteY6" fmla="*/ 255844 h 784208"/>
                    <a:gd name="connsiteX7" fmla="*/ 684101 w 796809"/>
                    <a:gd name="connsiteY7" fmla="*/ 187393 h 784208"/>
                    <a:gd name="connsiteX8" fmla="*/ 690979 w 796809"/>
                    <a:gd name="connsiteY8" fmla="*/ 178202 h 784208"/>
                    <a:gd name="connsiteX9" fmla="*/ 678574 w 796809"/>
                    <a:gd name="connsiteY9" fmla="*/ 104994 h 784208"/>
                    <a:gd name="connsiteX10" fmla="*/ 674203 w 796809"/>
                    <a:gd name="connsiteY10" fmla="*/ 102809 h 784208"/>
                    <a:gd name="connsiteX11" fmla="*/ 653507 w 796809"/>
                    <a:gd name="connsiteY11" fmla="*/ 101138 h 784208"/>
                    <a:gd name="connsiteX12" fmla="*/ 616036 w 796809"/>
                    <a:gd name="connsiteY12" fmla="*/ 128711 h 784208"/>
                    <a:gd name="connsiteX13" fmla="*/ 560117 w 796809"/>
                    <a:gd name="connsiteY13" fmla="*/ 131989 h 784208"/>
                    <a:gd name="connsiteX14" fmla="*/ 543213 w 796809"/>
                    <a:gd name="connsiteY14" fmla="*/ 121576 h 784208"/>
                    <a:gd name="connsiteX15" fmla="*/ 533894 w 796809"/>
                    <a:gd name="connsiteY15" fmla="*/ 103580 h 784208"/>
                    <a:gd name="connsiteX16" fmla="*/ 539550 w 796809"/>
                    <a:gd name="connsiteY16" fmla="*/ 61288 h 784208"/>
                    <a:gd name="connsiteX17" fmla="*/ 506385 w 796809"/>
                    <a:gd name="connsiteY17" fmla="*/ 9676 h 784208"/>
                    <a:gd name="connsiteX18" fmla="*/ 490766 w 796809"/>
                    <a:gd name="connsiteY18" fmla="*/ 4599 h 784208"/>
                    <a:gd name="connsiteX19" fmla="*/ 474248 w 796809"/>
                    <a:gd name="connsiteY19" fmla="*/ 11861 h 784208"/>
                    <a:gd name="connsiteX20" fmla="*/ 447189 w 796809"/>
                    <a:gd name="connsiteY20" fmla="*/ 67908 h 784208"/>
                    <a:gd name="connsiteX21" fmla="*/ 416787 w 796809"/>
                    <a:gd name="connsiteY21" fmla="*/ 86676 h 784208"/>
                    <a:gd name="connsiteX22" fmla="*/ 358877 w 796809"/>
                    <a:gd name="connsiteY22" fmla="*/ 46698 h 784208"/>
                    <a:gd name="connsiteX23" fmla="*/ 336510 w 796809"/>
                    <a:gd name="connsiteY23" fmla="*/ 1449 h 784208"/>
                    <a:gd name="connsiteX24" fmla="*/ 284576 w 796809"/>
                    <a:gd name="connsiteY24" fmla="*/ 10576 h 784208"/>
                    <a:gd name="connsiteX25" fmla="*/ 273843 w 796809"/>
                    <a:gd name="connsiteY25" fmla="*/ 25102 h 784208"/>
                    <a:gd name="connsiteX26" fmla="*/ 278406 w 796809"/>
                    <a:gd name="connsiteY26" fmla="*/ 98824 h 784208"/>
                    <a:gd name="connsiteX27" fmla="*/ 273393 w 796809"/>
                    <a:gd name="connsiteY27" fmla="*/ 112450 h 784208"/>
                    <a:gd name="connsiteX28" fmla="*/ 225766 w 796809"/>
                    <a:gd name="connsiteY28" fmla="*/ 135652 h 784208"/>
                    <a:gd name="connsiteX29" fmla="*/ 185916 w 796809"/>
                    <a:gd name="connsiteY29" fmla="*/ 108850 h 784208"/>
                    <a:gd name="connsiteX30" fmla="*/ 180646 w 796809"/>
                    <a:gd name="connsiteY30" fmla="*/ 104930 h 784208"/>
                    <a:gd name="connsiteX31" fmla="*/ 150052 w 796809"/>
                    <a:gd name="connsiteY31" fmla="*/ 84169 h 784208"/>
                    <a:gd name="connsiteX32" fmla="*/ 119329 w 796809"/>
                    <a:gd name="connsiteY32" fmla="*/ 108850 h 784208"/>
                    <a:gd name="connsiteX33" fmla="*/ 106731 w 796809"/>
                    <a:gd name="connsiteY33" fmla="*/ 144908 h 784208"/>
                    <a:gd name="connsiteX34" fmla="*/ 139189 w 796809"/>
                    <a:gd name="connsiteY34" fmla="*/ 194013 h 784208"/>
                    <a:gd name="connsiteX35" fmla="*/ 140796 w 796809"/>
                    <a:gd name="connsiteY35" fmla="*/ 216637 h 784208"/>
                    <a:gd name="connsiteX36" fmla="*/ 120036 w 796809"/>
                    <a:gd name="connsiteY36" fmla="*/ 247939 h 784208"/>
                    <a:gd name="connsiteX37" fmla="*/ 101011 w 796809"/>
                    <a:gd name="connsiteY37" fmla="*/ 250831 h 784208"/>
                    <a:gd name="connsiteX38" fmla="*/ 36030 w 796809"/>
                    <a:gd name="connsiteY38" fmla="*/ 244018 h 784208"/>
                    <a:gd name="connsiteX39" fmla="*/ 30952 w 796809"/>
                    <a:gd name="connsiteY39" fmla="*/ 244146 h 784208"/>
                    <a:gd name="connsiteX40" fmla="*/ 18997 w 796809"/>
                    <a:gd name="connsiteY40" fmla="*/ 256423 h 784208"/>
                    <a:gd name="connsiteX41" fmla="*/ 6143 w 796809"/>
                    <a:gd name="connsiteY41" fmla="*/ 298779 h 784208"/>
                    <a:gd name="connsiteX42" fmla="*/ 16876 w 796809"/>
                    <a:gd name="connsiteY42" fmla="*/ 323267 h 784208"/>
                    <a:gd name="connsiteX43" fmla="*/ 63411 w 796809"/>
                    <a:gd name="connsiteY43" fmla="*/ 345699 h 784208"/>
                    <a:gd name="connsiteX44" fmla="*/ 88734 w 796809"/>
                    <a:gd name="connsiteY44" fmla="*/ 398982 h 784208"/>
                    <a:gd name="connsiteX45" fmla="*/ 71509 w 796809"/>
                    <a:gd name="connsiteY45" fmla="*/ 416593 h 784208"/>
                    <a:gd name="connsiteX46" fmla="*/ 20476 w 796809"/>
                    <a:gd name="connsiteY46" fmla="*/ 438896 h 784208"/>
                    <a:gd name="connsiteX47" fmla="*/ 1901 w 796809"/>
                    <a:gd name="connsiteY47" fmla="*/ 474053 h 784208"/>
                    <a:gd name="connsiteX48" fmla="*/ 8071 w 796809"/>
                    <a:gd name="connsiteY48" fmla="*/ 499570 h 784208"/>
                    <a:gd name="connsiteX49" fmla="*/ 40593 w 796809"/>
                    <a:gd name="connsiteY49" fmla="*/ 521937 h 784208"/>
                    <a:gd name="connsiteX50" fmla="*/ 97797 w 796809"/>
                    <a:gd name="connsiteY50" fmla="*/ 518402 h 784208"/>
                    <a:gd name="connsiteX51" fmla="*/ 116179 w 796809"/>
                    <a:gd name="connsiteY51" fmla="*/ 528365 h 784208"/>
                    <a:gd name="connsiteX52" fmla="*/ 112709 w 796809"/>
                    <a:gd name="connsiteY52" fmla="*/ 596816 h 784208"/>
                    <a:gd name="connsiteX53" fmla="*/ 105831 w 796809"/>
                    <a:gd name="connsiteY53" fmla="*/ 606007 h 784208"/>
                    <a:gd name="connsiteX54" fmla="*/ 118236 w 796809"/>
                    <a:gd name="connsiteY54" fmla="*/ 679215 h 784208"/>
                    <a:gd name="connsiteX55" fmla="*/ 122607 w 796809"/>
                    <a:gd name="connsiteY55" fmla="*/ 681400 h 784208"/>
                    <a:gd name="connsiteX56" fmla="*/ 143303 w 796809"/>
                    <a:gd name="connsiteY56" fmla="*/ 683072 h 784208"/>
                    <a:gd name="connsiteX57" fmla="*/ 180774 w 796809"/>
                    <a:gd name="connsiteY57" fmla="*/ 655498 h 784208"/>
                    <a:gd name="connsiteX58" fmla="*/ 236692 w 796809"/>
                    <a:gd name="connsiteY58" fmla="*/ 652220 h 784208"/>
                    <a:gd name="connsiteX59" fmla="*/ 253596 w 796809"/>
                    <a:gd name="connsiteY59" fmla="*/ 662632 h 784208"/>
                    <a:gd name="connsiteX60" fmla="*/ 262916 w 796809"/>
                    <a:gd name="connsiteY60" fmla="*/ 680629 h 784208"/>
                    <a:gd name="connsiteX61" fmla="*/ 257260 w 796809"/>
                    <a:gd name="connsiteY61" fmla="*/ 722921 h 784208"/>
                    <a:gd name="connsiteX62" fmla="*/ 290425 w 796809"/>
                    <a:gd name="connsiteY62" fmla="*/ 774533 h 784208"/>
                    <a:gd name="connsiteX63" fmla="*/ 306044 w 796809"/>
                    <a:gd name="connsiteY63" fmla="*/ 779610 h 784208"/>
                    <a:gd name="connsiteX64" fmla="*/ 322562 w 796809"/>
                    <a:gd name="connsiteY64" fmla="*/ 772347 h 784208"/>
                    <a:gd name="connsiteX65" fmla="*/ 349621 w 796809"/>
                    <a:gd name="connsiteY65" fmla="*/ 716301 h 784208"/>
                    <a:gd name="connsiteX66" fmla="*/ 380023 w 796809"/>
                    <a:gd name="connsiteY66" fmla="*/ 697533 h 784208"/>
                    <a:gd name="connsiteX67" fmla="*/ 437933 w 796809"/>
                    <a:gd name="connsiteY67" fmla="*/ 737511 h 784208"/>
                    <a:gd name="connsiteX68" fmla="*/ 460301 w 796809"/>
                    <a:gd name="connsiteY68" fmla="*/ 782760 h 784208"/>
                    <a:gd name="connsiteX69" fmla="*/ 512234 w 796809"/>
                    <a:gd name="connsiteY69" fmla="*/ 773633 h 784208"/>
                    <a:gd name="connsiteX70" fmla="*/ 522967 w 796809"/>
                    <a:gd name="connsiteY70" fmla="*/ 759107 h 784208"/>
                    <a:gd name="connsiteX71" fmla="*/ 518404 w 796809"/>
                    <a:gd name="connsiteY71" fmla="*/ 685385 h 784208"/>
                    <a:gd name="connsiteX72" fmla="*/ 523417 w 796809"/>
                    <a:gd name="connsiteY72" fmla="*/ 671759 h 784208"/>
                    <a:gd name="connsiteX73" fmla="*/ 571044 w 796809"/>
                    <a:gd name="connsiteY73" fmla="*/ 648557 h 784208"/>
                    <a:gd name="connsiteX74" fmla="*/ 610894 w 796809"/>
                    <a:gd name="connsiteY74" fmla="*/ 675359 h 784208"/>
                    <a:gd name="connsiteX75" fmla="*/ 616164 w 796809"/>
                    <a:gd name="connsiteY75" fmla="*/ 679279 h 784208"/>
                    <a:gd name="connsiteX76" fmla="*/ 646758 w 796809"/>
                    <a:gd name="connsiteY76" fmla="*/ 700039 h 784208"/>
                    <a:gd name="connsiteX77" fmla="*/ 674718 w 796809"/>
                    <a:gd name="connsiteY77" fmla="*/ 677030 h 784208"/>
                    <a:gd name="connsiteX78" fmla="*/ 677481 w 796809"/>
                    <a:gd name="connsiteY78" fmla="*/ 675359 h 784208"/>
                    <a:gd name="connsiteX79" fmla="*/ 690079 w 796809"/>
                    <a:gd name="connsiteY79" fmla="*/ 639301 h 784208"/>
                    <a:gd name="connsiteX80" fmla="*/ 657621 w 796809"/>
                    <a:gd name="connsiteY80" fmla="*/ 590196 h 784208"/>
                    <a:gd name="connsiteX81" fmla="*/ 656014 w 796809"/>
                    <a:gd name="connsiteY81" fmla="*/ 567572 h 784208"/>
                    <a:gd name="connsiteX82" fmla="*/ 676774 w 796809"/>
                    <a:gd name="connsiteY82" fmla="*/ 536270 h 784208"/>
                    <a:gd name="connsiteX83" fmla="*/ 695799 w 796809"/>
                    <a:gd name="connsiteY83" fmla="*/ 533378 h 784208"/>
                    <a:gd name="connsiteX84" fmla="*/ 760780 w 796809"/>
                    <a:gd name="connsiteY84" fmla="*/ 540191 h 784208"/>
                    <a:gd name="connsiteX85" fmla="*/ 765858 w 796809"/>
                    <a:gd name="connsiteY85" fmla="*/ 540063 h 784208"/>
                    <a:gd name="connsiteX86" fmla="*/ 777812 w 796809"/>
                    <a:gd name="connsiteY86" fmla="*/ 527786 h 784208"/>
                    <a:gd name="connsiteX87" fmla="*/ 790667 w 796809"/>
                    <a:gd name="connsiteY87" fmla="*/ 485430 h 784208"/>
                    <a:gd name="connsiteX88" fmla="*/ 779933 w 796809"/>
                    <a:gd name="connsiteY88" fmla="*/ 460942 h 784208"/>
                    <a:gd name="connsiteX89" fmla="*/ 733399 w 796809"/>
                    <a:gd name="connsiteY89" fmla="*/ 438510 h 784208"/>
                    <a:gd name="connsiteX90" fmla="*/ 708076 w 796809"/>
                    <a:gd name="connsiteY90" fmla="*/ 385227 h 784208"/>
                    <a:gd name="connsiteX91" fmla="*/ 725301 w 796809"/>
                    <a:gd name="connsiteY91" fmla="*/ 367616 h 784208"/>
                    <a:gd name="connsiteX92" fmla="*/ 398533 w 796809"/>
                    <a:gd name="connsiteY92" fmla="*/ 626703 h 784208"/>
                    <a:gd name="connsiteX93" fmla="*/ 163935 w 796809"/>
                    <a:gd name="connsiteY93" fmla="*/ 392105 h 784208"/>
                    <a:gd name="connsiteX94" fmla="*/ 398533 w 796809"/>
                    <a:gd name="connsiteY94" fmla="*/ 157506 h 784208"/>
                    <a:gd name="connsiteX95" fmla="*/ 633132 w 796809"/>
                    <a:gd name="connsiteY95" fmla="*/ 392105 h 784208"/>
                    <a:gd name="connsiteX96" fmla="*/ 398533 w 796809"/>
                    <a:gd name="connsiteY96" fmla="*/ 626703 h 784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</a:cxnLst>
                  <a:rect l="l" t="t" r="r" b="b"/>
                  <a:pathLst>
                    <a:path w="796809" h="784208">
                      <a:moveTo>
                        <a:pt x="725301" y="367616"/>
                      </a:moveTo>
                      <a:cubicBezTo>
                        <a:pt x="742655" y="360996"/>
                        <a:pt x="759366" y="352769"/>
                        <a:pt x="776334" y="345313"/>
                      </a:cubicBezTo>
                      <a:cubicBezTo>
                        <a:pt x="797287" y="336122"/>
                        <a:pt x="799280" y="332073"/>
                        <a:pt x="794909" y="310156"/>
                      </a:cubicBezTo>
                      <a:cubicBezTo>
                        <a:pt x="793174" y="301607"/>
                        <a:pt x="790988" y="293123"/>
                        <a:pt x="788739" y="284639"/>
                      </a:cubicBezTo>
                      <a:cubicBezTo>
                        <a:pt x="783147" y="263622"/>
                        <a:pt x="778327" y="259444"/>
                        <a:pt x="756216" y="262272"/>
                      </a:cubicBezTo>
                      <a:cubicBezTo>
                        <a:pt x="737127" y="264714"/>
                        <a:pt x="718038" y="263814"/>
                        <a:pt x="699013" y="265807"/>
                      </a:cubicBezTo>
                      <a:cubicBezTo>
                        <a:pt x="690015" y="266771"/>
                        <a:pt x="684423" y="263750"/>
                        <a:pt x="680631" y="255844"/>
                      </a:cubicBezTo>
                      <a:cubicBezTo>
                        <a:pt x="659999" y="213038"/>
                        <a:pt x="655371" y="226343"/>
                        <a:pt x="684101" y="187393"/>
                      </a:cubicBezTo>
                      <a:cubicBezTo>
                        <a:pt x="686351" y="184308"/>
                        <a:pt x="688729" y="181287"/>
                        <a:pt x="690979" y="178202"/>
                      </a:cubicBezTo>
                      <a:cubicBezTo>
                        <a:pt x="719195" y="140730"/>
                        <a:pt x="717781" y="132439"/>
                        <a:pt x="678574" y="104994"/>
                      </a:cubicBezTo>
                      <a:cubicBezTo>
                        <a:pt x="677224" y="104030"/>
                        <a:pt x="675746" y="103387"/>
                        <a:pt x="674203" y="102809"/>
                      </a:cubicBezTo>
                      <a:cubicBezTo>
                        <a:pt x="667840" y="95739"/>
                        <a:pt x="661863" y="94518"/>
                        <a:pt x="653507" y="101138"/>
                      </a:cubicBezTo>
                      <a:cubicBezTo>
                        <a:pt x="641938" y="110265"/>
                        <a:pt x="626898" y="119006"/>
                        <a:pt x="616036" y="128711"/>
                      </a:cubicBezTo>
                      <a:cubicBezTo>
                        <a:pt x="595018" y="147543"/>
                        <a:pt x="589748" y="148443"/>
                        <a:pt x="560117" y="131989"/>
                      </a:cubicBezTo>
                      <a:cubicBezTo>
                        <a:pt x="557161" y="129032"/>
                        <a:pt x="547263" y="123055"/>
                        <a:pt x="543213" y="121576"/>
                      </a:cubicBezTo>
                      <a:cubicBezTo>
                        <a:pt x="534279" y="118363"/>
                        <a:pt x="532480" y="112321"/>
                        <a:pt x="533894" y="103580"/>
                      </a:cubicBezTo>
                      <a:cubicBezTo>
                        <a:pt x="536208" y="89568"/>
                        <a:pt x="537622" y="75428"/>
                        <a:pt x="539550" y="61288"/>
                      </a:cubicBezTo>
                      <a:cubicBezTo>
                        <a:pt x="545013" y="21245"/>
                        <a:pt x="545013" y="21245"/>
                        <a:pt x="506385" y="9676"/>
                      </a:cubicBezTo>
                      <a:cubicBezTo>
                        <a:pt x="501179" y="8134"/>
                        <a:pt x="495844" y="6591"/>
                        <a:pt x="490766" y="4599"/>
                      </a:cubicBezTo>
                      <a:cubicBezTo>
                        <a:pt x="482668" y="1385"/>
                        <a:pt x="478040" y="3570"/>
                        <a:pt x="474248" y="11861"/>
                      </a:cubicBezTo>
                      <a:cubicBezTo>
                        <a:pt x="465699" y="30758"/>
                        <a:pt x="454773" y="48626"/>
                        <a:pt x="447189" y="67908"/>
                      </a:cubicBezTo>
                      <a:cubicBezTo>
                        <a:pt x="441147" y="83205"/>
                        <a:pt x="432084" y="86676"/>
                        <a:pt x="416787" y="86676"/>
                      </a:cubicBezTo>
                      <a:cubicBezTo>
                        <a:pt x="368261" y="86612"/>
                        <a:pt x="367553" y="77164"/>
                        <a:pt x="358877" y="46698"/>
                      </a:cubicBezTo>
                      <a:cubicBezTo>
                        <a:pt x="354185" y="30244"/>
                        <a:pt x="349814" y="6527"/>
                        <a:pt x="336510" y="1449"/>
                      </a:cubicBezTo>
                      <a:cubicBezTo>
                        <a:pt x="322434" y="-3950"/>
                        <a:pt x="302252" y="7234"/>
                        <a:pt x="284576" y="10576"/>
                      </a:cubicBezTo>
                      <a:cubicBezTo>
                        <a:pt x="275899" y="12247"/>
                        <a:pt x="273136" y="16425"/>
                        <a:pt x="273843" y="25102"/>
                      </a:cubicBezTo>
                      <a:cubicBezTo>
                        <a:pt x="275771" y="49654"/>
                        <a:pt x="276863" y="74271"/>
                        <a:pt x="278406" y="98824"/>
                      </a:cubicBezTo>
                      <a:cubicBezTo>
                        <a:pt x="278727" y="104223"/>
                        <a:pt x="280463" y="109043"/>
                        <a:pt x="273393" y="112450"/>
                      </a:cubicBezTo>
                      <a:cubicBezTo>
                        <a:pt x="257260" y="120291"/>
                        <a:pt x="241642" y="135588"/>
                        <a:pt x="225766" y="135652"/>
                      </a:cubicBezTo>
                      <a:cubicBezTo>
                        <a:pt x="212526" y="135717"/>
                        <a:pt x="199221" y="118427"/>
                        <a:pt x="185916" y="108850"/>
                      </a:cubicBezTo>
                      <a:cubicBezTo>
                        <a:pt x="184117" y="107565"/>
                        <a:pt x="182446" y="106215"/>
                        <a:pt x="180646" y="104930"/>
                      </a:cubicBezTo>
                      <a:cubicBezTo>
                        <a:pt x="170491" y="97538"/>
                        <a:pt x="159307" y="78770"/>
                        <a:pt x="150052" y="84169"/>
                      </a:cubicBezTo>
                      <a:cubicBezTo>
                        <a:pt x="134754" y="93103"/>
                        <a:pt x="131476" y="99659"/>
                        <a:pt x="119329" y="108850"/>
                      </a:cubicBezTo>
                      <a:cubicBezTo>
                        <a:pt x="99468" y="123762"/>
                        <a:pt x="93876" y="125112"/>
                        <a:pt x="106731" y="144908"/>
                      </a:cubicBezTo>
                      <a:cubicBezTo>
                        <a:pt x="117400" y="161362"/>
                        <a:pt x="128584" y="177495"/>
                        <a:pt x="139189" y="194013"/>
                      </a:cubicBezTo>
                      <a:cubicBezTo>
                        <a:pt x="143881" y="201276"/>
                        <a:pt x="146774" y="208668"/>
                        <a:pt x="140796" y="216637"/>
                      </a:cubicBezTo>
                      <a:cubicBezTo>
                        <a:pt x="133276" y="226664"/>
                        <a:pt x="128263" y="238362"/>
                        <a:pt x="120036" y="247939"/>
                      </a:cubicBezTo>
                      <a:cubicBezTo>
                        <a:pt x="114187" y="251988"/>
                        <a:pt x="107438" y="251409"/>
                        <a:pt x="101011" y="250831"/>
                      </a:cubicBezTo>
                      <a:cubicBezTo>
                        <a:pt x="79351" y="248903"/>
                        <a:pt x="57562" y="247489"/>
                        <a:pt x="36030" y="244018"/>
                      </a:cubicBezTo>
                      <a:cubicBezTo>
                        <a:pt x="34295" y="243825"/>
                        <a:pt x="32623" y="243825"/>
                        <a:pt x="30952" y="244146"/>
                      </a:cubicBezTo>
                      <a:cubicBezTo>
                        <a:pt x="24204" y="245561"/>
                        <a:pt x="20990" y="250509"/>
                        <a:pt x="18997" y="256423"/>
                      </a:cubicBezTo>
                      <a:cubicBezTo>
                        <a:pt x="14241" y="270370"/>
                        <a:pt x="10064" y="284510"/>
                        <a:pt x="6143" y="298779"/>
                      </a:cubicBezTo>
                      <a:cubicBezTo>
                        <a:pt x="3058" y="310156"/>
                        <a:pt x="6914" y="317804"/>
                        <a:pt x="16876" y="323267"/>
                      </a:cubicBezTo>
                      <a:cubicBezTo>
                        <a:pt x="27482" y="329052"/>
                        <a:pt x="52099" y="341971"/>
                        <a:pt x="63411" y="345699"/>
                      </a:cubicBezTo>
                      <a:cubicBezTo>
                        <a:pt x="92848" y="355404"/>
                        <a:pt x="88670" y="356240"/>
                        <a:pt x="88734" y="398982"/>
                      </a:cubicBezTo>
                      <a:cubicBezTo>
                        <a:pt x="88734" y="407916"/>
                        <a:pt x="81279" y="412929"/>
                        <a:pt x="71509" y="416593"/>
                      </a:cubicBezTo>
                      <a:cubicBezTo>
                        <a:pt x="54155" y="423213"/>
                        <a:pt x="37444" y="431440"/>
                        <a:pt x="20476" y="438896"/>
                      </a:cubicBezTo>
                      <a:cubicBezTo>
                        <a:pt x="-477" y="448087"/>
                        <a:pt x="-2470" y="452136"/>
                        <a:pt x="1901" y="474053"/>
                      </a:cubicBezTo>
                      <a:cubicBezTo>
                        <a:pt x="3636" y="482602"/>
                        <a:pt x="5821" y="491086"/>
                        <a:pt x="8071" y="499570"/>
                      </a:cubicBezTo>
                      <a:cubicBezTo>
                        <a:pt x="13663" y="520588"/>
                        <a:pt x="18483" y="524765"/>
                        <a:pt x="40593" y="521937"/>
                      </a:cubicBezTo>
                      <a:cubicBezTo>
                        <a:pt x="59683" y="519495"/>
                        <a:pt x="78772" y="520395"/>
                        <a:pt x="97797" y="518402"/>
                      </a:cubicBezTo>
                      <a:cubicBezTo>
                        <a:pt x="106795" y="517438"/>
                        <a:pt x="112387" y="520459"/>
                        <a:pt x="116179" y="528365"/>
                      </a:cubicBezTo>
                      <a:cubicBezTo>
                        <a:pt x="136811" y="571171"/>
                        <a:pt x="141439" y="557866"/>
                        <a:pt x="112709" y="596816"/>
                      </a:cubicBezTo>
                      <a:cubicBezTo>
                        <a:pt x="110459" y="599901"/>
                        <a:pt x="108145" y="602922"/>
                        <a:pt x="105831" y="606007"/>
                      </a:cubicBezTo>
                      <a:cubicBezTo>
                        <a:pt x="77615" y="643479"/>
                        <a:pt x="79029" y="651770"/>
                        <a:pt x="118236" y="679215"/>
                      </a:cubicBezTo>
                      <a:cubicBezTo>
                        <a:pt x="119586" y="680179"/>
                        <a:pt x="121064" y="680822"/>
                        <a:pt x="122607" y="681400"/>
                      </a:cubicBezTo>
                      <a:cubicBezTo>
                        <a:pt x="128970" y="688470"/>
                        <a:pt x="134947" y="689692"/>
                        <a:pt x="143303" y="683072"/>
                      </a:cubicBezTo>
                      <a:cubicBezTo>
                        <a:pt x="154872" y="673944"/>
                        <a:pt x="169912" y="665203"/>
                        <a:pt x="180774" y="655498"/>
                      </a:cubicBezTo>
                      <a:cubicBezTo>
                        <a:pt x="201792" y="636666"/>
                        <a:pt x="207062" y="635766"/>
                        <a:pt x="236692" y="652220"/>
                      </a:cubicBezTo>
                      <a:cubicBezTo>
                        <a:pt x="239649" y="655177"/>
                        <a:pt x="249547" y="661154"/>
                        <a:pt x="253596" y="662632"/>
                      </a:cubicBezTo>
                      <a:cubicBezTo>
                        <a:pt x="262530" y="665846"/>
                        <a:pt x="264330" y="671888"/>
                        <a:pt x="262916" y="680629"/>
                      </a:cubicBezTo>
                      <a:cubicBezTo>
                        <a:pt x="260602" y="694641"/>
                        <a:pt x="259188" y="708781"/>
                        <a:pt x="257260" y="722921"/>
                      </a:cubicBezTo>
                      <a:cubicBezTo>
                        <a:pt x="251797" y="762964"/>
                        <a:pt x="251797" y="762964"/>
                        <a:pt x="290425" y="774533"/>
                      </a:cubicBezTo>
                      <a:cubicBezTo>
                        <a:pt x="295631" y="776075"/>
                        <a:pt x="300966" y="777618"/>
                        <a:pt x="306044" y="779610"/>
                      </a:cubicBezTo>
                      <a:cubicBezTo>
                        <a:pt x="314142" y="782824"/>
                        <a:pt x="318770" y="780639"/>
                        <a:pt x="322562" y="772347"/>
                      </a:cubicBezTo>
                      <a:cubicBezTo>
                        <a:pt x="331110" y="753451"/>
                        <a:pt x="342037" y="735583"/>
                        <a:pt x="349621" y="716301"/>
                      </a:cubicBezTo>
                      <a:cubicBezTo>
                        <a:pt x="355663" y="701004"/>
                        <a:pt x="364790" y="699333"/>
                        <a:pt x="380023" y="697533"/>
                      </a:cubicBezTo>
                      <a:cubicBezTo>
                        <a:pt x="413252" y="693612"/>
                        <a:pt x="429256" y="707045"/>
                        <a:pt x="437933" y="737511"/>
                      </a:cubicBezTo>
                      <a:cubicBezTo>
                        <a:pt x="442625" y="753965"/>
                        <a:pt x="446996" y="777682"/>
                        <a:pt x="460301" y="782760"/>
                      </a:cubicBezTo>
                      <a:cubicBezTo>
                        <a:pt x="474377" y="788159"/>
                        <a:pt x="494558" y="776975"/>
                        <a:pt x="512234" y="773633"/>
                      </a:cubicBezTo>
                      <a:cubicBezTo>
                        <a:pt x="520911" y="771962"/>
                        <a:pt x="523674" y="767784"/>
                        <a:pt x="522967" y="759107"/>
                      </a:cubicBezTo>
                      <a:cubicBezTo>
                        <a:pt x="521039" y="734554"/>
                        <a:pt x="519946" y="709938"/>
                        <a:pt x="518404" y="685385"/>
                      </a:cubicBezTo>
                      <a:cubicBezTo>
                        <a:pt x="518083" y="679986"/>
                        <a:pt x="516347" y="675166"/>
                        <a:pt x="523417" y="671759"/>
                      </a:cubicBezTo>
                      <a:cubicBezTo>
                        <a:pt x="539550" y="663918"/>
                        <a:pt x="555168" y="648621"/>
                        <a:pt x="571044" y="648557"/>
                      </a:cubicBezTo>
                      <a:cubicBezTo>
                        <a:pt x="584284" y="648492"/>
                        <a:pt x="597589" y="665782"/>
                        <a:pt x="610894" y="675359"/>
                      </a:cubicBezTo>
                      <a:cubicBezTo>
                        <a:pt x="612693" y="676644"/>
                        <a:pt x="614364" y="677994"/>
                        <a:pt x="616164" y="679279"/>
                      </a:cubicBezTo>
                      <a:cubicBezTo>
                        <a:pt x="626319" y="686671"/>
                        <a:pt x="636089" y="699140"/>
                        <a:pt x="646758" y="700039"/>
                      </a:cubicBezTo>
                      <a:cubicBezTo>
                        <a:pt x="658006" y="700939"/>
                        <a:pt x="665076" y="684871"/>
                        <a:pt x="674718" y="677030"/>
                      </a:cubicBezTo>
                      <a:cubicBezTo>
                        <a:pt x="675553" y="676387"/>
                        <a:pt x="676581" y="675937"/>
                        <a:pt x="677481" y="675359"/>
                      </a:cubicBezTo>
                      <a:cubicBezTo>
                        <a:pt x="700491" y="666039"/>
                        <a:pt x="702934" y="659097"/>
                        <a:pt x="690079" y="639301"/>
                      </a:cubicBezTo>
                      <a:cubicBezTo>
                        <a:pt x="679409" y="622847"/>
                        <a:pt x="668226" y="606714"/>
                        <a:pt x="657621" y="590196"/>
                      </a:cubicBezTo>
                      <a:cubicBezTo>
                        <a:pt x="652929" y="582933"/>
                        <a:pt x="650036" y="575541"/>
                        <a:pt x="656014" y="567572"/>
                      </a:cubicBezTo>
                      <a:cubicBezTo>
                        <a:pt x="663534" y="557545"/>
                        <a:pt x="668547" y="545847"/>
                        <a:pt x="676774" y="536270"/>
                      </a:cubicBezTo>
                      <a:cubicBezTo>
                        <a:pt x="682623" y="532221"/>
                        <a:pt x="689372" y="532800"/>
                        <a:pt x="695799" y="533378"/>
                      </a:cubicBezTo>
                      <a:cubicBezTo>
                        <a:pt x="717459" y="535306"/>
                        <a:pt x="739248" y="536720"/>
                        <a:pt x="760780" y="540191"/>
                      </a:cubicBezTo>
                      <a:cubicBezTo>
                        <a:pt x="762515" y="540384"/>
                        <a:pt x="764186" y="540384"/>
                        <a:pt x="765858" y="540063"/>
                      </a:cubicBezTo>
                      <a:cubicBezTo>
                        <a:pt x="772606" y="538648"/>
                        <a:pt x="775820" y="533699"/>
                        <a:pt x="777812" y="527786"/>
                      </a:cubicBezTo>
                      <a:cubicBezTo>
                        <a:pt x="782569" y="513839"/>
                        <a:pt x="786746" y="499699"/>
                        <a:pt x="790667" y="485430"/>
                      </a:cubicBezTo>
                      <a:cubicBezTo>
                        <a:pt x="793752" y="474053"/>
                        <a:pt x="789896" y="466405"/>
                        <a:pt x="779933" y="460942"/>
                      </a:cubicBezTo>
                      <a:cubicBezTo>
                        <a:pt x="769328" y="455157"/>
                        <a:pt x="744712" y="442238"/>
                        <a:pt x="733399" y="438510"/>
                      </a:cubicBezTo>
                      <a:cubicBezTo>
                        <a:pt x="703962" y="428805"/>
                        <a:pt x="703833" y="428676"/>
                        <a:pt x="708076" y="385227"/>
                      </a:cubicBezTo>
                      <a:cubicBezTo>
                        <a:pt x="708911" y="376357"/>
                        <a:pt x="715531" y="371280"/>
                        <a:pt x="725301" y="367616"/>
                      </a:cubicBezTo>
                      <a:close/>
                      <a:moveTo>
                        <a:pt x="398533" y="626703"/>
                      </a:moveTo>
                      <a:cubicBezTo>
                        <a:pt x="268958" y="626703"/>
                        <a:pt x="163935" y="521680"/>
                        <a:pt x="163935" y="392105"/>
                      </a:cubicBezTo>
                      <a:cubicBezTo>
                        <a:pt x="163935" y="262529"/>
                        <a:pt x="268958" y="157506"/>
                        <a:pt x="398533" y="157506"/>
                      </a:cubicBezTo>
                      <a:cubicBezTo>
                        <a:pt x="528109" y="157506"/>
                        <a:pt x="633132" y="262529"/>
                        <a:pt x="633132" y="392105"/>
                      </a:cubicBezTo>
                      <a:cubicBezTo>
                        <a:pt x="633132" y="521680"/>
                        <a:pt x="528109" y="626703"/>
                        <a:pt x="398533" y="626703"/>
                      </a:cubicBezTo>
                      <a:close/>
                    </a:path>
                  </a:pathLst>
                </a:custGeom>
                <a:solidFill>
                  <a:srgbClr val="777C9C"/>
                </a:solidFill>
                <a:ln w="64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ABC7578-9D4D-4275-8C73-3DD7A4B300BE}"/>
              </a:ext>
            </a:extLst>
          </p:cNvPr>
          <p:cNvSpPr txBox="1"/>
          <p:nvPr/>
        </p:nvSpPr>
        <p:spPr>
          <a:xfrm>
            <a:off x="760491" y="1392454"/>
            <a:ext cx="131272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4"/>
                </a:solidFill>
                <a:cs typeface="Arial" pitchFamily="34" charset="0"/>
              </a:rPr>
              <a:t>80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22DD23-B629-4186-85B2-7E9886781791}"/>
              </a:ext>
            </a:extLst>
          </p:cNvPr>
          <p:cNvSpPr txBox="1"/>
          <p:nvPr/>
        </p:nvSpPr>
        <p:spPr>
          <a:xfrm>
            <a:off x="2086616" y="1442837"/>
            <a:ext cx="1977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BB3C3C-390B-4015-9334-034774DC9E4B}"/>
              </a:ext>
            </a:extLst>
          </p:cNvPr>
          <p:cNvSpPr txBox="1"/>
          <p:nvPr/>
        </p:nvSpPr>
        <p:spPr>
          <a:xfrm>
            <a:off x="790529" y="2233193"/>
            <a:ext cx="32739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I hope and I believe that this Template will your Time, Money and Reputation. 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50DFF9-7DB2-465D-9B38-2322739F0558}"/>
              </a:ext>
            </a:extLst>
          </p:cNvPr>
          <p:cNvSpPr txBox="1"/>
          <p:nvPr/>
        </p:nvSpPr>
        <p:spPr>
          <a:xfrm>
            <a:off x="4428724" y="1610151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42" name="Group 11">
            <a:extLst>
              <a:ext uri="{FF2B5EF4-FFF2-40B4-BE49-F238E27FC236}">
                <a16:creationId xmlns:a16="http://schemas.microsoft.com/office/drawing/2014/main" id="{E8AA3329-4332-4B15-ACBF-6CA5A50F1C6F}"/>
              </a:ext>
            </a:extLst>
          </p:cNvPr>
          <p:cNvGrpSpPr/>
          <p:nvPr/>
        </p:nvGrpSpPr>
        <p:grpSpPr>
          <a:xfrm>
            <a:off x="4428724" y="2029516"/>
            <a:ext cx="2968010" cy="945505"/>
            <a:chOff x="6565695" y="2005884"/>
            <a:chExt cx="2055606" cy="94550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4CDDD39-A854-4C55-A763-B8295020315A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96FE4C-5DFF-4CB0-B2EB-11EE2FFF4314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201F931-C9C6-4D61-86F8-EC301053B504}"/>
              </a:ext>
            </a:extLst>
          </p:cNvPr>
          <p:cNvSpPr txBox="1"/>
          <p:nvPr/>
        </p:nvSpPr>
        <p:spPr>
          <a:xfrm>
            <a:off x="4428724" y="3247335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45%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46" name="Group 15">
            <a:extLst>
              <a:ext uri="{FF2B5EF4-FFF2-40B4-BE49-F238E27FC236}">
                <a16:creationId xmlns:a16="http://schemas.microsoft.com/office/drawing/2014/main" id="{19650A80-56D0-4C0E-8A09-3FFE66D4D7B2}"/>
              </a:ext>
            </a:extLst>
          </p:cNvPr>
          <p:cNvGrpSpPr/>
          <p:nvPr/>
        </p:nvGrpSpPr>
        <p:grpSpPr>
          <a:xfrm>
            <a:off x="4428724" y="3666700"/>
            <a:ext cx="2968010" cy="945505"/>
            <a:chOff x="6565695" y="2005884"/>
            <a:chExt cx="2055606" cy="94550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02DEB86-AC60-407A-A91A-D719828EB1AE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7A15CDD-9B41-43C6-B6D7-13FF580EE75C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C5E3663-A745-4B9B-A9ED-87543E1FF5D3}"/>
              </a:ext>
            </a:extLst>
          </p:cNvPr>
          <p:cNvSpPr txBox="1"/>
          <p:nvPr/>
        </p:nvSpPr>
        <p:spPr>
          <a:xfrm>
            <a:off x="4428724" y="4884520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75%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50" name="Group 19">
            <a:extLst>
              <a:ext uri="{FF2B5EF4-FFF2-40B4-BE49-F238E27FC236}">
                <a16:creationId xmlns:a16="http://schemas.microsoft.com/office/drawing/2014/main" id="{A247ACAB-2E1E-4C96-B193-7FECCF712A63}"/>
              </a:ext>
            </a:extLst>
          </p:cNvPr>
          <p:cNvGrpSpPr/>
          <p:nvPr/>
        </p:nvGrpSpPr>
        <p:grpSpPr>
          <a:xfrm>
            <a:off x="4428724" y="5303885"/>
            <a:ext cx="2968010" cy="945505"/>
            <a:chOff x="6565695" y="2005884"/>
            <a:chExt cx="2055606" cy="94550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FCC137C-8496-43DB-BE68-DC70A70C072B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A8596E7-6FF7-40B0-BF0E-CFFE07C0A02B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A4A9052F-CF35-45C0-A5CA-A582492B129F}"/>
              </a:ext>
            </a:extLst>
          </p:cNvPr>
          <p:cNvSpPr/>
          <p:nvPr/>
        </p:nvSpPr>
        <p:spPr>
          <a:xfrm>
            <a:off x="0" y="4343317"/>
            <a:ext cx="12192000" cy="67627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835279A7-0E17-4756-895A-2C66CBB33554}"/>
              </a:ext>
            </a:extLst>
          </p:cNvPr>
          <p:cNvSpPr/>
          <p:nvPr/>
        </p:nvSpPr>
        <p:spPr>
          <a:xfrm>
            <a:off x="0" y="5133892"/>
            <a:ext cx="12192000" cy="67627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CEE81A66-85DD-48EA-8EA2-2FDD99D6950C}"/>
              </a:ext>
            </a:extLst>
          </p:cNvPr>
          <p:cNvSpPr/>
          <p:nvPr/>
        </p:nvSpPr>
        <p:spPr>
          <a:xfrm>
            <a:off x="0" y="5924467"/>
            <a:ext cx="12192000" cy="67627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E327EA-8D48-423A-A760-8FCA303B5725}"/>
              </a:ext>
            </a:extLst>
          </p:cNvPr>
          <p:cNvSpPr txBox="1"/>
          <p:nvPr/>
        </p:nvSpPr>
        <p:spPr>
          <a:xfrm>
            <a:off x="9121379" y="4419844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  64,090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1C3B1A-810F-44C8-B31E-03F7B4916E88}"/>
              </a:ext>
            </a:extLst>
          </p:cNvPr>
          <p:cNvSpPr txBox="1"/>
          <p:nvPr/>
        </p:nvSpPr>
        <p:spPr>
          <a:xfrm>
            <a:off x="9121379" y="5177082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$124,090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FCCEB1-B0D8-414E-845F-D492722D956B}"/>
              </a:ext>
            </a:extLst>
          </p:cNvPr>
          <p:cNvSpPr txBox="1"/>
          <p:nvPr/>
        </p:nvSpPr>
        <p:spPr>
          <a:xfrm>
            <a:off x="9121379" y="6000994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$234,090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708871-5256-4F48-A006-4D361F173001}"/>
              </a:ext>
            </a:extLst>
          </p:cNvPr>
          <p:cNvSpPr txBox="1"/>
          <p:nvPr/>
        </p:nvSpPr>
        <p:spPr>
          <a:xfrm>
            <a:off x="6654803" y="4440010"/>
            <a:ext cx="2112235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461BF5-783E-4931-9BE8-F35C8C70ECDA}"/>
              </a:ext>
            </a:extLst>
          </p:cNvPr>
          <p:cNvSpPr txBox="1"/>
          <p:nvPr/>
        </p:nvSpPr>
        <p:spPr>
          <a:xfrm>
            <a:off x="4608369" y="4440010"/>
            <a:ext cx="169209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F541C3-F9BD-4B46-A6DE-6D520B28F0E1}"/>
              </a:ext>
            </a:extLst>
          </p:cNvPr>
          <p:cNvSpPr txBox="1"/>
          <p:nvPr/>
        </p:nvSpPr>
        <p:spPr>
          <a:xfrm>
            <a:off x="1321455" y="4450622"/>
            <a:ext cx="29325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695660-D871-4474-B4C3-70985D0DA17B}"/>
              </a:ext>
            </a:extLst>
          </p:cNvPr>
          <p:cNvSpPr txBox="1"/>
          <p:nvPr/>
        </p:nvSpPr>
        <p:spPr>
          <a:xfrm>
            <a:off x="6654803" y="5234252"/>
            <a:ext cx="2112235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64B8A2-2F6D-40B5-B854-1C0449C17E14}"/>
              </a:ext>
            </a:extLst>
          </p:cNvPr>
          <p:cNvSpPr txBox="1"/>
          <p:nvPr/>
        </p:nvSpPr>
        <p:spPr>
          <a:xfrm>
            <a:off x="4608369" y="5234252"/>
            <a:ext cx="169209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1928A6-0D24-4B27-89CC-CBBDFD26E5C2}"/>
              </a:ext>
            </a:extLst>
          </p:cNvPr>
          <p:cNvSpPr txBox="1"/>
          <p:nvPr/>
        </p:nvSpPr>
        <p:spPr>
          <a:xfrm>
            <a:off x="1321455" y="5244864"/>
            <a:ext cx="29325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53D1F6-A401-437B-90D8-60B3BB1E4DBB}"/>
              </a:ext>
            </a:extLst>
          </p:cNvPr>
          <p:cNvSpPr txBox="1"/>
          <p:nvPr/>
        </p:nvSpPr>
        <p:spPr>
          <a:xfrm>
            <a:off x="6654803" y="6028494"/>
            <a:ext cx="2112235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D38DE9-B16B-46BC-81FC-CC360A94737B}"/>
              </a:ext>
            </a:extLst>
          </p:cNvPr>
          <p:cNvSpPr txBox="1"/>
          <p:nvPr/>
        </p:nvSpPr>
        <p:spPr>
          <a:xfrm>
            <a:off x="4608369" y="6028494"/>
            <a:ext cx="169209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C0CBDE-E60C-4442-9818-EF960A9CEC20}"/>
              </a:ext>
            </a:extLst>
          </p:cNvPr>
          <p:cNvSpPr txBox="1"/>
          <p:nvPr/>
        </p:nvSpPr>
        <p:spPr>
          <a:xfrm>
            <a:off x="1321455" y="6039106"/>
            <a:ext cx="29325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2CDC85-3A1E-40AE-ABDD-534B0770C94C}"/>
              </a:ext>
            </a:extLst>
          </p:cNvPr>
          <p:cNvSpPr txBox="1"/>
          <p:nvPr/>
        </p:nvSpPr>
        <p:spPr>
          <a:xfrm>
            <a:off x="8364064" y="601999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95C945E-572D-4276-BC92-A0A51CC018B8}"/>
              </a:ext>
            </a:extLst>
          </p:cNvPr>
          <p:cNvGrpSpPr/>
          <p:nvPr/>
        </p:nvGrpSpPr>
        <p:grpSpPr>
          <a:xfrm>
            <a:off x="6096000" y="1584812"/>
            <a:ext cx="5168382" cy="4840902"/>
            <a:chOff x="-207397" y="1544658"/>
            <a:chExt cx="5168382" cy="4840902"/>
          </a:xfrm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2DCC75F-AB36-4E60-AE93-9B2F931409CF}"/>
                </a:ext>
              </a:extLst>
            </p:cNvPr>
            <p:cNvSpPr/>
            <p:nvPr/>
          </p:nvSpPr>
          <p:spPr>
            <a:xfrm>
              <a:off x="620913" y="1624965"/>
              <a:ext cx="3678776" cy="4760595"/>
            </a:xfrm>
            <a:custGeom>
              <a:avLst/>
              <a:gdLst>
                <a:gd name="connsiteX0" fmla="*/ 0 w 3295650"/>
                <a:gd name="connsiteY0" fmla="*/ 238125 h 4933950"/>
                <a:gd name="connsiteX1" fmla="*/ 0 w 3295650"/>
                <a:gd name="connsiteY1" fmla="*/ 3905250 h 4933950"/>
                <a:gd name="connsiteX2" fmla="*/ 2514600 w 3295650"/>
                <a:gd name="connsiteY2" fmla="*/ 4933950 h 4933950"/>
                <a:gd name="connsiteX3" fmla="*/ 3276600 w 3295650"/>
                <a:gd name="connsiteY3" fmla="*/ 4705350 h 4933950"/>
                <a:gd name="connsiteX4" fmla="*/ 3295650 w 3295650"/>
                <a:gd name="connsiteY4" fmla="*/ 4000500 h 4933950"/>
                <a:gd name="connsiteX5" fmla="*/ 2771775 w 3295650"/>
                <a:gd name="connsiteY5" fmla="*/ 3762375 h 4933950"/>
                <a:gd name="connsiteX6" fmla="*/ 2771775 w 3295650"/>
                <a:gd name="connsiteY6" fmla="*/ 3048000 h 4933950"/>
                <a:gd name="connsiteX7" fmla="*/ 2276475 w 3295650"/>
                <a:gd name="connsiteY7" fmla="*/ 2819400 h 4933950"/>
                <a:gd name="connsiteX8" fmla="*/ 2257425 w 3295650"/>
                <a:gd name="connsiteY8" fmla="*/ 2095500 h 4933950"/>
                <a:gd name="connsiteX9" fmla="*/ 1743075 w 3295650"/>
                <a:gd name="connsiteY9" fmla="*/ 1876425 h 4933950"/>
                <a:gd name="connsiteX10" fmla="*/ 1752600 w 3295650"/>
                <a:gd name="connsiteY10" fmla="*/ 1162050 h 4933950"/>
                <a:gd name="connsiteX11" fmla="*/ 1257300 w 3295650"/>
                <a:gd name="connsiteY11" fmla="*/ 904875 h 4933950"/>
                <a:gd name="connsiteX12" fmla="*/ 1266825 w 3295650"/>
                <a:gd name="connsiteY12" fmla="*/ 209550 h 4933950"/>
                <a:gd name="connsiteX13" fmla="*/ 781050 w 3295650"/>
                <a:gd name="connsiteY13" fmla="*/ 0 h 4933950"/>
                <a:gd name="connsiteX14" fmla="*/ 0 w 3295650"/>
                <a:gd name="connsiteY14" fmla="*/ 238125 h 4933950"/>
                <a:gd name="connsiteX0" fmla="*/ 0 w 3295650"/>
                <a:gd name="connsiteY0" fmla="*/ 219075 h 4914900"/>
                <a:gd name="connsiteX1" fmla="*/ 0 w 3295650"/>
                <a:gd name="connsiteY1" fmla="*/ 3886200 h 4914900"/>
                <a:gd name="connsiteX2" fmla="*/ 2514600 w 3295650"/>
                <a:gd name="connsiteY2" fmla="*/ 4914900 h 4914900"/>
                <a:gd name="connsiteX3" fmla="*/ 3276600 w 3295650"/>
                <a:gd name="connsiteY3" fmla="*/ 4686300 h 4914900"/>
                <a:gd name="connsiteX4" fmla="*/ 3295650 w 3295650"/>
                <a:gd name="connsiteY4" fmla="*/ 3981450 h 4914900"/>
                <a:gd name="connsiteX5" fmla="*/ 2771775 w 3295650"/>
                <a:gd name="connsiteY5" fmla="*/ 3743325 h 4914900"/>
                <a:gd name="connsiteX6" fmla="*/ 2771775 w 3295650"/>
                <a:gd name="connsiteY6" fmla="*/ 3028950 h 4914900"/>
                <a:gd name="connsiteX7" fmla="*/ 2276475 w 3295650"/>
                <a:gd name="connsiteY7" fmla="*/ 2800350 h 4914900"/>
                <a:gd name="connsiteX8" fmla="*/ 2257425 w 3295650"/>
                <a:gd name="connsiteY8" fmla="*/ 2076450 h 4914900"/>
                <a:gd name="connsiteX9" fmla="*/ 1743075 w 3295650"/>
                <a:gd name="connsiteY9" fmla="*/ 1857375 h 4914900"/>
                <a:gd name="connsiteX10" fmla="*/ 1752600 w 3295650"/>
                <a:gd name="connsiteY10" fmla="*/ 1143000 h 4914900"/>
                <a:gd name="connsiteX11" fmla="*/ 1257300 w 3295650"/>
                <a:gd name="connsiteY11" fmla="*/ 885825 h 4914900"/>
                <a:gd name="connsiteX12" fmla="*/ 1266825 w 3295650"/>
                <a:gd name="connsiteY12" fmla="*/ 190500 h 4914900"/>
                <a:gd name="connsiteX13" fmla="*/ 554804 w 3295650"/>
                <a:gd name="connsiteY13" fmla="*/ 0 h 4914900"/>
                <a:gd name="connsiteX14" fmla="*/ 0 w 3295650"/>
                <a:gd name="connsiteY14" fmla="*/ 219075 h 4914900"/>
                <a:gd name="connsiteX0" fmla="*/ 0 w 3295650"/>
                <a:gd name="connsiteY0" fmla="*/ 219075 h 4914900"/>
                <a:gd name="connsiteX1" fmla="*/ 0 w 3295650"/>
                <a:gd name="connsiteY1" fmla="*/ 3886200 h 4914900"/>
                <a:gd name="connsiteX2" fmla="*/ 2514600 w 3295650"/>
                <a:gd name="connsiteY2" fmla="*/ 4914900 h 4914900"/>
                <a:gd name="connsiteX3" fmla="*/ 3276600 w 3295650"/>
                <a:gd name="connsiteY3" fmla="*/ 4686300 h 4914900"/>
                <a:gd name="connsiteX4" fmla="*/ 3295650 w 3295650"/>
                <a:gd name="connsiteY4" fmla="*/ 3981450 h 4914900"/>
                <a:gd name="connsiteX5" fmla="*/ 2771775 w 3295650"/>
                <a:gd name="connsiteY5" fmla="*/ 3743325 h 4914900"/>
                <a:gd name="connsiteX6" fmla="*/ 2771775 w 3295650"/>
                <a:gd name="connsiteY6" fmla="*/ 3028950 h 4914900"/>
                <a:gd name="connsiteX7" fmla="*/ 2276475 w 3295650"/>
                <a:gd name="connsiteY7" fmla="*/ 2800350 h 4914900"/>
                <a:gd name="connsiteX8" fmla="*/ 2257425 w 3295650"/>
                <a:gd name="connsiteY8" fmla="*/ 2076450 h 4914900"/>
                <a:gd name="connsiteX9" fmla="*/ 1743075 w 3295650"/>
                <a:gd name="connsiteY9" fmla="*/ 1857375 h 4914900"/>
                <a:gd name="connsiteX10" fmla="*/ 1752600 w 3295650"/>
                <a:gd name="connsiteY10" fmla="*/ 1143000 h 4914900"/>
                <a:gd name="connsiteX11" fmla="*/ 1257300 w 3295650"/>
                <a:gd name="connsiteY11" fmla="*/ 885825 h 4914900"/>
                <a:gd name="connsiteX12" fmla="*/ 1078286 w 3295650"/>
                <a:gd name="connsiteY12" fmla="*/ 247650 h 4914900"/>
                <a:gd name="connsiteX13" fmla="*/ 554804 w 3295650"/>
                <a:gd name="connsiteY13" fmla="*/ 0 h 4914900"/>
                <a:gd name="connsiteX14" fmla="*/ 0 w 3295650"/>
                <a:gd name="connsiteY14" fmla="*/ 219075 h 4914900"/>
                <a:gd name="connsiteX0" fmla="*/ 0 w 3295650"/>
                <a:gd name="connsiteY0" fmla="*/ 219075 h 4914900"/>
                <a:gd name="connsiteX1" fmla="*/ 0 w 3295650"/>
                <a:gd name="connsiteY1" fmla="*/ 3886200 h 4914900"/>
                <a:gd name="connsiteX2" fmla="*/ 2514600 w 3295650"/>
                <a:gd name="connsiteY2" fmla="*/ 4914900 h 4914900"/>
                <a:gd name="connsiteX3" fmla="*/ 3276600 w 3295650"/>
                <a:gd name="connsiteY3" fmla="*/ 4686300 h 4914900"/>
                <a:gd name="connsiteX4" fmla="*/ 3295650 w 3295650"/>
                <a:gd name="connsiteY4" fmla="*/ 3981450 h 4914900"/>
                <a:gd name="connsiteX5" fmla="*/ 2771775 w 3295650"/>
                <a:gd name="connsiteY5" fmla="*/ 3743325 h 4914900"/>
                <a:gd name="connsiteX6" fmla="*/ 2771775 w 3295650"/>
                <a:gd name="connsiteY6" fmla="*/ 3028950 h 4914900"/>
                <a:gd name="connsiteX7" fmla="*/ 2276475 w 3295650"/>
                <a:gd name="connsiteY7" fmla="*/ 2800350 h 4914900"/>
                <a:gd name="connsiteX8" fmla="*/ 2257425 w 3295650"/>
                <a:gd name="connsiteY8" fmla="*/ 2076450 h 4914900"/>
                <a:gd name="connsiteX9" fmla="*/ 1743075 w 3295650"/>
                <a:gd name="connsiteY9" fmla="*/ 1857375 h 4914900"/>
                <a:gd name="connsiteX10" fmla="*/ 1752600 w 3295650"/>
                <a:gd name="connsiteY10" fmla="*/ 1143000 h 4914900"/>
                <a:gd name="connsiteX11" fmla="*/ 1076303 w 3295650"/>
                <a:gd name="connsiteY11" fmla="*/ 1000125 h 4914900"/>
                <a:gd name="connsiteX12" fmla="*/ 1078286 w 3295650"/>
                <a:gd name="connsiteY12" fmla="*/ 247650 h 4914900"/>
                <a:gd name="connsiteX13" fmla="*/ 554804 w 3295650"/>
                <a:gd name="connsiteY13" fmla="*/ 0 h 4914900"/>
                <a:gd name="connsiteX14" fmla="*/ 0 w 3295650"/>
                <a:gd name="connsiteY14" fmla="*/ 219075 h 4914900"/>
                <a:gd name="connsiteX0" fmla="*/ 0 w 3295650"/>
                <a:gd name="connsiteY0" fmla="*/ 219075 h 4914900"/>
                <a:gd name="connsiteX1" fmla="*/ 0 w 3295650"/>
                <a:gd name="connsiteY1" fmla="*/ 3886200 h 4914900"/>
                <a:gd name="connsiteX2" fmla="*/ 2514600 w 3295650"/>
                <a:gd name="connsiteY2" fmla="*/ 4914900 h 4914900"/>
                <a:gd name="connsiteX3" fmla="*/ 3276600 w 3295650"/>
                <a:gd name="connsiteY3" fmla="*/ 4686300 h 4914900"/>
                <a:gd name="connsiteX4" fmla="*/ 3295650 w 3295650"/>
                <a:gd name="connsiteY4" fmla="*/ 3981450 h 4914900"/>
                <a:gd name="connsiteX5" fmla="*/ 2771775 w 3295650"/>
                <a:gd name="connsiteY5" fmla="*/ 3743325 h 4914900"/>
                <a:gd name="connsiteX6" fmla="*/ 2771775 w 3295650"/>
                <a:gd name="connsiteY6" fmla="*/ 3028950 h 4914900"/>
                <a:gd name="connsiteX7" fmla="*/ 2276475 w 3295650"/>
                <a:gd name="connsiteY7" fmla="*/ 2800350 h 4914900"/>
                <a:gd name="connsiteX8" fmla="*/ 2257425 w 3295650"/>
                <a:gd name="connsiteY8" fmla="*/ 2076450 h 4914900"/>
                <a:gd name="connsiteX9" fmla="*/ 1743075 w 3295650"/>
                <a:gd name="connsiteY9" fmla="*/ 1857375 h 4914900"/>
                <a:gd name="connsiteX10" fmla="*/ 1601769 w 3295650"/>
                <a:gd name="connsiteY10" fmla="*/ 1266825 h 4914900"/>
                <a:gd name="connsiteX11" fmla="*/ 1076303 w 3295650"/>
                <a:gd name="connsiteY11" fmla="*/ 1000125 h 4914900"/>
                <a:gd name="connsiteX12" fmla="*/ 1078286 w 3295650"/>
                <a:gd name="connsiteY12" fmla="*/ 247650 h 4914900"/>
                <a:gd name="connsiteX13" fmla="*/ 554804 w 3295650"/>
                <a:gd name="connsiteY13" fmla="*/ 0 h 4914900"/>
                <a:gd name="connsiteX14" fmla="*/ 0 w 3295650"/>
                <a:gd name="connsiteY14" fmla="*/ 219075 h 4914900"/>
                <a:gd name="connsiteX0" fmla="*/ 0 w 3295650"/>
                <a:gd name="connsiteY0" fmla="*/ 219075 h 4914900"/>
                <a:gd name="connsiteX1" fmla="*/ 0 w 3295650"/>
                <a:gd name="connsiteY1" fmla="*/ 3886200 h 4914900"/>
                <a:gd name="connsiteX2" fmla="*/ 2514600 w 3295650"/>
                <a:gd name="connsiteY2" fmla="*/ 4914900 h 4914900"/>
                <a:gd name="connsiteX3" fmla="*/ 3276600 w 3295650"/>
                <a:gd name="connsiteY3" fmla="*/ 4686300 h 4914900"/>
                <a:gd name="connsiteX4" fmla="*/ 3295650 w 3295650"/>
                <a:gd name="connsiteY4" fmla="*/ 3981450 h 4914900"/>
                <a:gd name="connsiteX5" fmla="*/ 2771775 w 3295650"/>
                <a:gd name="connsiteY5" fmla="*/ 3743325 h 4914900"/>
                <a:gd name="connsiteX6" fmla="*/ 2771775 w 3295650"/>
                <a:gd name="connsiteY6" fmla="*/ 3028950 h 4914900"/>
                <a:gd name="connsiteX7" fmla="*/ 2276475 w 3295650"/>
                <a:gd name="connsiteY7" fmla="*/ 2800350 h 4914900"/>
                <a:gd name="connsiteX8" fmla="*/ 2257425 w 3295650"/>
                <a:gd name="connsiteY8" fmla="*/ 2076450 h 4914900"/>
                <a:gd name="connsiteX9" fmla="*/ 1622411 w 3295650"/>
                <a:gd name="connsiteY9" fmla="*/ 2009775 h 4914900"/>
                <a:gd name="connsiteX10" fmla="*/ 1601769 w 3295650"/>
                <a:gd name="connsiteY10" fmla="*/ 1266825 h 4914900"/>
                <a:gd name="connsiteX11" fmla="*/ 1076303 w 3295650"/>
                <a:gd name="connsiteY11" fmla="*/ 1000125 h 4914900"/>
                <a:gd name="connsiteX12" fmla="*/ 1078286 w 3295650"/>
                <a:gd name="connsiteY12" fmla="*/ 247650 h 4914900"/>
                <a:gd name="connsiteX13" fmla="*/ 554804 w 3295650"/>
                <a:gd name="connsiteY13" fmla="*/ 0 h 4914900"/>
                <a:gd name="connsiteX14" fmla="*/ 0 w 3295650"/>
                <a:gd name="connsiteY14" fmla="*/ 219075 h 4914900"/>
                <a:gd name="connsiteX0" fmla="*/ 0 w 3295650"/>
                <a:gd name="connsiteY0" fmla="*/ 219075 h 4914900"/>
                <a:gd name="connsiteX1" fmla="*/ 0 w 3295650"/>
                <a:gd name="connsiteY1" fmla="*/ 3886200 h 4914900"/>
                <a:gd name="connsiteX2" fmla="*/ 2514600 w 3295650"/>
                <a:gd name="connsiteY2" fmla="*/ 4914900 h 4914900"/>
                <a:gd name="connsiteX3" fmla="*/ 3276600 w 3295650"/>
                <a:gd name="connsiteY3" fmla="*/ 4686300 h 4914900"/>
                <a:gd name="connsiteX4" fmla="*/ 3295650 w 3295650"/>
                <a:gd name="connsiteY4" fmla="*/ 3981450 h 4914900"/>
                <a:gd name="connsiteX5" fmla="*/ 2771775 w 3295650"/>
                <a:gd name="connsiteY5" fmla="*/ 3743325 h 4914900"/>
                <a:gd name="connsiteX6" fmla="*/ 2771775 w 3295650"/>
                <a:gd name="connsiteY6" fmla="*/ 3028950 h 4914900"/>
                <a:gd name="connsiteX7" fmla="*/ 2276475 w 3295650"/>
                <a:gd name="connsiteY7" fmla="*/ 2800350 h 4914900"/>
                <a:gd name="connsiteX8" fmla="*/ 2099053 w 3295650"/>
                <a:gd name="connsiteY8" fmla="*/ 2266950 h 4914900"/>
                <a:gd name="connsiteX9" fmla="*/ 1622411 w 3295650"/>
                <a:gd name="connsiteY9" fmla="*/ 2009775 h 4914900"/>
                <a:gd name="connsiteX10" fmla="*/ 1601769 w 3295650"/>
                <a:gd name="connsiteY10" fmla="*/ 1266825 h 4914900"/>
                <a:gd name="connsiteX11" fmla="*/ 1076303 w 3295650"/>
                <a:gd name="connsiteY11" fmla="*/ 1000125 h 4914900"/>
                <a:gd name="connsiteX12" fmla="*/ 1078286 w 3295650"/>
                <a:gd name="connsiteY12" fmla="*/ 247650 h 4914900"/>
                <a:gd name="connsiteX13" fmla="*/ 554804 w 3295650"/>
                <a:gd name="connsiteY13" fmla="*/ 0 h 4914900"/>
                <a:gd name="connsiteX14" fmla="*/ 0 w 3295650"/>
                <a:gd name="connsiteY14" fmla="*/ 219075 h 4914900"/>
                <a:gd name="connsiteX0" fmla="*/ 0 w 3295650"/>
                <a:gd name="connsiteY0" fmla="*/ 219075 h 4914900"/>
                <a:gd name="connsiteX1" fmla="*/ 0 w 3295650"/>
                <a:gd name="connsiteY1" fmla="*/ 3886200 h 4914900"/>
                <a:gd name="connsiteX2" fmla="*/ 2514600 w 3295650"/>
                <a:gd name="connsiteY2" fmla="*/ 4914900 h 4914900"/>
                <a:gd name="connsiteX3" fmla="*/ 3276600 w 3295650"/>
                <a:gd name="connsiteY3" fmla="*/ 4686300 h 4914900"/>
                <a:gd name="connsiteX4" fmla="*/ 3295650 w 3295650"/>
                <a:gd name="connsiteY4" fmla="*/ 3981450 h 4914900"/>
                <a:gd name="connsiteX5" fmla="*/ 2771775 w 3295650"/>
                <a:gd name="connsiteY5" fmla="*/ 3743325 h 4914900"/>
                <a:gd name="connsiteX6" fmla="*/ 2771775 w 3295650"/>
                <a:gd name="connsiteY6" fmla="*/ 3028950 h 4914900"/>
                <a:gd name="connsiteX7" fmla="*/ 2103020 w 3295650"/>
                <a:gd name="connsiteY7" fmla="*/ 3000375 h 4914900"/>
                <a:gd name="connsiteX8" fmla="*/ 2099053 w 3295650"/>
                <a:gd name="connsiteY8" fmla="*/ 2266950 h 4914900"/>
                <a:gd name="connsiteX9" fmla="*/ 1622411 w 3295650"/>
                <a:gd name="connsiteY9" fmla="*/ 2009775 h 4914900"/>
                <a:gd name="connsiteX10" fmla="*/ 1601769 w 3295650"/>
                <a:gd name="connsiteY10" fmla="*/ 1266825 h 4914900"/>
                <a:gd name="connsiteX11" fmla="*/ 1076303 w 3295650"/>
                <a:gd name="connsiteY11" fmla="*/ 1000125 h 4914900"/>
                <a:gd name="connsiteX12" fmla="*/ 1078286 w 3295650"/>
                <a:gd name="connsiteY12" fmla="*/ 247650 h 4914900"/>
                <a:gd name="connsiteX13" fmla="*/ 554804 w 3295650"/>
                <a:gd name="connsiteY13" fmla="*/ 0 h 4914900"/>
                <a:gd name="connsiteX14" fmla="*/ 0 w 3295650"/>
                <a:gd name="connsiteY14" fmla="*/ 219075 h 4914900"/>
                <a:gd name="connsiteX0" fmla="*/ 0 w 3295650"/>
                <a:gd name="connsiteY0" fmla="*/ 219075 h 4914900"/>
                <a:gd name="connsiteX1" fmla="*/ 0 w 3295650"/>
                <a:gd name="connsiteY1" fmla="*/ 3886200 h 4914900"/>
                <a:gd name="connsiteX2" fmla="*/ 2514600 w 3295650"/>
                <a:gd name="connsiteY2" fmla="*/ 4914900 h 4914900"/>
                <a:gd name="connsiteX3" fmla="*/ 3276600 w 3295650"/>
                <a:gd name="connsiteY3" fmla="*/ 4686300 h 4914900"/>
                <a:gd name="connsiteX4" fmla="*/ 3295650 w 3295650"/>
                <a:gd name="connsiteY4" fmla="*/ 3981450 h 4914900"/>
                <a:gd name="connsiteX5" fmla="*/ 2771775 w 3295650"/>
                <a:gd name="connsiteY5" fmla="*/ 3743325 h 4914900"/>
                <a:gd name="connsiteX6" fmla="*/ 2628486 w 3295650"/>
                <a:gd name="connsiteY6" fmla="*/ 3248025 h 4914900"/>
                <a:gd name="connsiteX7" fmla="*/ 2103020 w 3295650"/>
                <a:gd name="connsiteY7" fmla="*/ 3000375 h 4914900"/>
                <a:gd name="connsiteX8" fmla="*/ 2099053 w 3295650"/>
                <a:gd name="connsiteY8" fmla="*/ 2266950 h 4914900"/>
                <a:gd name="connsiteX9" fmla="*/ 1622411 w 3295650"/>
                <a:gd name="connsiteY9" fmla="*/ 2009775 h 4914900"/>
                <a:gd name="connsiteX10" fmla="*/ 1601769 w 3295650"/>
                <a:gd name="connsiteY10" fmla="*/ 1266825 h 4914900"/>
                <a:gd name="connsiteX11" fmla="*/ 1076303 w 3295650"/>
                <a:gd name="connsiteY11" fmla="*/ 1000125 h 4914900"/>
                <a:gd name="connsiteX12" fmla="*/ 1078286 w 3295650"/>
                <a:gd name="connsiteY12" fmla="*/ 247650 h 4914900"/>
                <a:gd name="connsiteX13" fmla="*/ 554804 w 3295650"/>
                <a:gd name="connsiteY13" fmla="*/ 0 h 4914900"/>
                <a:gd name="connsiteX14" fmla="*/ 0 w 3295650"/>
                <a:gd name="connsiteY14" fmla="*/ 219075 h 4914900"/>
                <a:gd name="connsiteX0" fmla="*/ 0 w 3295650"/>
                <a:gd name="connsiteY0" fmla="*/ 219075 h 4914900"/>
                <a:gd name="connsiteX1" fmla="*/ 0 w 3295650"/>
                <a:gd name="connsiteY1" fmla="*/ 3886200 h 4914900"/>
                <a:gd name="connsiteX2" fmla="*/ 2514600 w 3295650"/>
                <a:gd name="connsiteY2" fmla="*/ 4914900 h 4914900"/>
                <a:gd name="connsiteX3" fmla="*/ 3276600 w 3295650"/>
                <a:gd name="connsiteY3" fmla="*/ 4686300 h 4914900"/>
                <a:gd name="connsiteX4" fmla="*/ 3295650 w 3295650"/>
                <a:gd name="connsiteY4" fmla="*/ 3981450 h 4914900"/>
                <a:gd name="connsiteX5" fmla="*/ 2771775 w 3295650"/>
                <a:gd name="connsiteY5" fmla="*/ 3743325 h 4914900"/>
                <a:gd name="connsiteX6" fmla="*/ 2598320 w 3295650"/>
                <a:gd name="connsiteY6" fmla="*/ 3248025 h 4914900"/>
                <a:gd name="connsiteX7" fmla="*/ 2103020 w 3295650"/>
                <a:gd name="connsiteY7" fmla="*/ 3000375 h 4914900"/>
                <a:gd name="connsiteX8" fmla="*/ 2099053 w 3295650"/>
                <a:gd name="connsiteY8" fmla="*/ 2266950 h 4914900"/>
                <a:gd name="connsiteX9" fmla="*/ 1622411 w 3295650"/>
                <a:gd name="connsiteY9" fmla="*/ 2009775 h 4914900"/>
                <a:gd name="connsiteX10" fmla="*/ 1601769 w 3295650"/>
                <a:gd name="connsiteY10" fmla="*/ 1266825 h 4914900"/>
                <a:gd name="connsiteX11" fmla="*/ 1076303 w 3295650"/>
                <a:gd name="connsiteY11" fmla="*/ 1000125 h 4914900"/>
                <a:gd name="connsiteX12" fmla="*/ 1078286 w 3295650"/>
                <a:gd name="connsiteY12" fmla="*/ 247650 h 4914900"/>
                <a:gd name="connsiteX13" fmla="*/ 554804 w 3295650"/>
                <a:gd name="connsiteY13" fmla="*/ 0 h 4914900"/>
                <a:gd name="connsiteX14" fmla="*/ 0 w 3295650"/>
                <a:gd name="connsiteY14" fmla="*/ 219075 h 4914900"/>
                <a:gd name="connsiteX0" fmla="*/ 0 w 3295650"/>
                <a:gd name="connsiteY0" fmla="*/ 219075 h 4914900"/>
                <a:gd name="connsiteX1" fmla="*/ 0 w 3295650"/>
                <a:gd name="connsiteY1" fmla="*/ 3886200 h 4914900"/>
                <a:gd name="connsiteX2" fmla="*/ 2514600 w 3295650"/>
                <a:gd name="connsiteY2" fmla="*/ 4914900 h 4914900"/>
                <a:gd name="connsiteX3" fmla="*/ 3276600 w 3295650"/>
                <a:gd name="connsiteY3" fmla="*/ 4686300 h 4914900"/>
                <a:gd name="connsiteX4" fmla="*/ 3295650 w 3295650"/>
                <a:gd name="connsiteY4" fmla="*/ 3981450 h 4914900"/>
                <a:gd name="connsiteX5" fmla="*/ 2620944 w 3295650"/>
                <a:gd name="connsiteY5" fmla="*/ 4019550 h 4914900"/>
                <a:gd name="connsiteX6" fmla="*/ 2598320 w 3295650"/>
                <a:gd name="connsiteY6" fmla="*/ 3248025 h 4914900"/>
                <a:gd name="connsiteX7" fmla="*/ 2103020 w 3295650"/>
                <a:gd name="connsiteY7" fmla="*/ 3000375 h 4914900"/>
                <a:gd name="connsiteX8" fmla="*/ 2099053 w 3295650"/>
                <a:gd name="connsiteY8" fmla="*/ 2266950 h 4914900"/>
                <a:gd name="connsiteX9" fmla="*/ 1622411 w 3295650"/>
                <a:gd name="connsiteY9" fmla="*/ 2009775 h 4914900"/>
                <a:gd name="connsiteX10" fmla="*/ 1601769 w 3295650"/>
                <a:gd name="connsiteY10" fmla="*/ 1266825 h 4914900"/>
                <a:gd name="connsiteX11" fmla="*/ 1076303 w 3295650"/>
                <a:gd name="connsiteY11" fmla="*/ 1000125 h 4914900"/>
                <a:gd name="connsiteX12" fmla="*/ 1078286 w 3295650"/>
                <a:gd name="connsiteY12" fmla="*/ 247650 h 4914900"/>
                <a:gd name="connsiteX13" fmla="*/ 554804 w 3295650"/>
                <a:gd name="connsiteY13" fmla="*/ 0 h 4914900"/>
                <a:gd name="connsiteX14" fmla="*/ 0 w 3295650"/>
                <a:gd name="connsiteY14" fmla="*/ 219075 h 4914900"/>
                <a:gd name="connsiteX0" fmla="*/ 0 w 3276600"/>
                <a:gd name="connsiteY0" fmla="*/ 219075 h 4914900"/>
                <a:gd name="connsiteX1" fmla="*/ 0 w 3276600"/>
                <a:gd name="connsiteY1" fmla="*/ 3886200 h 4914900"/>
                <a:gd name="connsiteX2" fmla="*/ 2514600 w 3276600"/>
                <a:gd name="connsiteY2" fmla="*/ 4914900 h 4914900"/>
                <a:gd name="connsiteX3" fmla="*/ 3276600 w 3276600"/>
                <a:gd name="connsiteY3" fmla="*/ 4686300 h 4914900"/>
                <a:gd name="connsiteX4" fmla="*/ 3092029 w 3276600"/>
                <a:gd name="connsiteY4" fmla="*/ 4267200 h 4914900"/>
                <a:gd name="connsiteX5" fmla="*/ 2620944 w 3276600"/>
                <a:gd name="connsiteY5" fmla="*/ 4019550 h 4914900"/>
                <a:gd name="connsiteX6" fmla="*/ 2598320 w 3276600"/>
                <a:gd name="connsiteY6" fmla="*/ 3248025 h 4914900"/>
                <a:gd name="connsiteX7" fmla="*/ 2103020 w 3276600"/>
                <a:gd name="connsiteY7" fmla="*/ 3000375 h 4914900"/>
                <a:gd name="connsiteX8" fmla="*/ 2099053 w 3276600"/>
                <a:gd name="connsiteY8" fmla="*/ 2266950 h 4914900"/>
                <a:gd name="connsiteX9" fmla="*/ 1622411 w 3276600"/>
                <a:gd name="connsiteY9" fmla="*/ 2009775 h 4914900"/>
                <a:gd name="connsiteX10" fmla="*/ 1601769 w 3276600"/>
                <a:gd name="connsiteY10" fmla="*/ 1266825 h 4914900"/>
                <a:gd name="connsiteX11" fmla="*/ 1076303 w 3276600"/>
                <a:gd name="connsiteY11" fmla="*/ 1000125 h 4914900"/>
                <a:gd name="connsiteX12" fmla="*/ 1078286 w 3276600"/>
                <a:gd name="connsiteY12" fmla="*/ 247650 h 4914900"/>
                <a:gd name="connsiteX13" fmla="*/ 554804 w 3276600"/>
                <a:gd name="connsiteY13" fmla="*/ 0 h 4914900"/>
                <a:gd name="connsiteX14" fmla="*/ 0 w 3276600"/>
                <a:gd name="connsiteY14" fmla="*/ 219075 h 4914900"/>
                <a:gd name="connsiteX0" fmla="*/ 0 w 3133311"/>
                <a:gd name="connsiteY0" fmla="*/ 219075 h 4953000"/>
                <a:gd name="connsiteX1" fmla="*/ 0 w 3133311"/>
                <a:gd name="connsiteY1" fmla="*/ 3886200 h 4953000"/>
                <a:gd name="connsiteX2" fmla="*/ 2514600 w 3133311"/>
                <a:gd name="connsiteY2" fmla="*/ 4914900 h 4953000"/>
                <a:gd name="connsiteX3" fmla="*/ 3133311 w 3133311"/>
                <a:gd name="connsiteY3" fmla="*/ 4953000 h 4953000"/>
                <a:gd name="connsiteX4" fmla="*/ 3092029 w 3133311"/>
                <a:gd name="connsiteY4" fmla="*/ 4267200 h 4953000"/>
                <a:gd name="connsiteX5" fmla="*/ 2620944 w 3133311"/>
                <a:gd name="connsiteY5" fmla="*/ 4019550 h 4953000"/>
                <a:gd name="connsiteX6" fmla="*/ 2598320 w 3133311"/>
                <a:gd name="connsiteY6" fmla="*/ 3248025 h 4953000"/>
                <a:gd name="connsiteX7" fmla="*/ 2103020 w 3133311"/>
                <a:gd name="connsiteY7" fmla="*/ 3000375 h 4953000"/>
                <a:gd name="connsiteX8" fmla="*/ 2099053 w 3133311"/>
                <a:gd name="connsiteY8" fmla="*/ 2266950 h 4953000"/>
                <a:gd name="connsiteX9" fmla="*/ 1622411 w 3133311"/>
                <a:gd name="connsiteY9" fmla="*/ 2009775 h 4953000"/>
                <a:gd name="connsiteX10" fmla="*/ 1601769 w 3133311"/>
                <a:gd name="connsiteY10" fmla="*/ 1266825 h 4953000"/>
                <a:gd name="connsiteX11" fmla="*/ 1076303 w 3133311"/>
                <a:gd name="connsiteY11" fmla="*/ 1000125 h 4953000"/>
                <a:gd name="connsiteX12" fmla="*/ 1078286 w 3133311"/>
                <a:gd name="connsiteY12" fmla="*/ 247650 h 4953000"/>
                <a:gd name="connsiteX13" fmla="*/ 554804 w 3133311"/>
                <a:gd name="connsiteY13" fmla="*/ 0 h 4953000"/>
                <a:gd name="connsiteX14" fmla="*/ 0 w 3133311"/>
                <a:gd name="connsiteY14" fmla="*/ 219075 h 4953000"/>
                <a:gd name="connsiteX0" fmla="*/ 0 w 3133311"/>
                <a:gd name="connsiteY0" fmla="*/ 219075 h 5200650"/>
                <a:gd name="connsiteX1" fmla="*/ 0 w 3133311"/>
                <a:gd name="connsiteY1" fmla="*/ 3886200 h 5200650"/>
                <a:gd name="connsiteX2" fmla="*/ 2544767 w 3133311"/>
                <a:gd name="connsiteY2" fmla="*/ 5200650 h 5200650"/>
                <a:gd name="connsiteX3" fmla="*/ 3133311 w 3133311"/>
                <a:gd name="connsiteY3" fmla="*/ 4953000 h 5200650"/>
                <a:gd name="connsiteX4" fmla="*/ 3092029 w 3133311"/>
                <a:gd name="connsiteY4" fmla="*/ 4267200 h 5200650"/>
                <a:gd name="connsiteX5" fmla="*/ 2620944 w 3133311"/>
                <a:gd name="connsiteY5" fmla="*/ 4019550 h 5200650"/>
                <a:gd name="connsiteX6" fmla="*/ 2598320 w 3133311"/>
                <a:gd name="connsiteY6" fmla="*/ 3248025 h 5200650"/>
                <a:gd name="connsiteX7" fmla="*/ 2103020 w 3133311"/>
                <a:gd name="connsiteY7" fmla="*/ 3000375 h 5200650"/>
                <a:gd name="connsiteX8" fmla="*/ 2099053 w 3133311"/>
                <a:gd name="connsiteY8" fmla="*/ 2266950 h 5200650"/>
                <a:gd name="connsiteX9" fmla="*/ 1622411 w 3133311"/>
                <a:gd name="connsiteY9" fmla="*/ 2009775 h 5200650"/>
                <a:gd name="connsiteX10" fmla="*/ 1601769 w 3133311"/>
                <a:gd name="connsiteY10" fmla="*/ 1266825 h 5200650"/>
                <a:gd name="connsiteX11" fmla="*/ 1076303 w 3133311"/>
                <a:gd name="connsiteY11" fmla="*/ 1000125 h 5200650"/>
                <a:gd name="connsiteX12" fmla="*/ 1078286 w 3133311"/>
                <a:gd name="connsiteY12" fmla="*/ 247650 h 5200650"/>
                <a:gd name="connsiteX13" fmla="*/ 554804 w 3133311"/>
                <a:gd name="connsiteY13" fmla="*/ 0 h 5200650"/>
                <a:gd name="connsiteX14" fmla="*/ 0 w 3133311"/>
                <a:gd name="connsiteY14" fmla="*/ 219075 h 5200650"/>
                <a:gd name="connsiteX0" fmla="*/ 0 w 3133311"/>
                <a:gd name="connsiteY0" fmla="*/ 219075 h 5200650"/>
                <a:gd name="connsiteX1" fmla="*/ 0 w 3133311"/>
                <a:gd name="connsiteY1" fmla="*/ 3886200 h 5200650"/>
                <a:gd name="connsiteX2" fmla="*/ 2544767 w 3133311"/>
                <a:gd name="connsiteY2" fmla="*/ 5200650 h 5200650"/>
                <a:gd name="connsiteX3" fmla="*/ 3133311 w 3133311"/>
                <a:gd name="connsiteY3" fmla="*/ 4953000 h 5200650"/>
                <a:gd name="connsiteX4" fmla="*/ 3099571 w 3133311"/>
                <a:gd name="connsiteY4" fmla="*/ 4267200 h 5200650"/>
                <a:gd name="connsiteX5" fmla="*/ 2620944 w 3133311"/>
                <a:gd name="connsiteY5" fmla="*/ 4019550 h 5200650"/>
                <a:gd name="connsiteX6" fmla="*/ 2598320 w 3133311"/>
                <a:gd name="connsiteY6" fmla="*/ 3248025 h 5200650"/>
                <a:gd name="connsiteX7" fmla="*/ 2103020 w 3133311"/>
                <a:gd name="connsiteY7" fmla="*/ 3000375 h 5200650"/>
                <a:gd name="connsiteX8" fmla="*/ 2099053 w 3133311"/>
                <a:gd name="connsiteY8" fmla="*/ 2266950 h 5200650"/>
                <a:gd name="connsiteX9" fmla="*/ 1622411 w 3133311"/>
                <a:gd name="connsiteY9" fmla="*/ 2009775 h 5200650"/>
                <a:gd name="connsiteX10" fmla="*/ 1601769 w 3133311"/>
                <a:gd name="connsiteY10" fmla="*/ 1266825 h 5200650"/>
                <a:gd name="connsiteX11" fmla="*/ 1076303 w 3133311"/>
                <a:gd name="connsiteY11" fmla="*/ 1000125 h 5200650"/>
                <a:gd name="connsiteX12" fmla="*/ 1078286 w 3133311"/>
                <a:gd name="connsiteY12" fmla="*/ 247650 h 5200650"/>
                <a:gd name="connsiteX13" fmla="*/ 554804 w 3133311"/>
                <a:gd name="connsiteY13" fmla="*/ 0 h 5200650"/>
                <a:gd name="connsiteX14" fmla="*/ 0 w 3133311"/>
                <a:gd name="connsiteY14" fmla="*/ 219075 h 5200650"/>
                <a:gd name="connsiteX0" fmla="*/ 0 w 3133311"/>
                <a:gd name="connsiteY0" fmla="*/ 219075 h 5179839"/>
                <a:gd name="connsiteX1" fmla="*/ 0 w 3133311"/>
                <a:gd name="connsiteY1" fmla="*/ 3886200 h 5179839"/>
                <a:gd name="connsiteX2" fmla="*/ 2487096 w 3133311"/>
                <a:gd name="connsiteY2" fmla="*/ 5179839 h 5179839"/>
                <a:gd name="connsiteX3" fmla="*/ 3133311 w 3133311"/>
                <a:gd name="connsiteY3" fmla="*/ 4953000 h 5179839"/>
                <a:gd name="connsiteX4" fmla="*/ 3099571 w 3133311"/>
                <a:gd name="connsiteY4" fmla="*/ 4267200 h 5179839"/>
                <a:gd name="connsiteX5" fmla="*/ 2620944 w 3133311"/>
                <a:gd name="connsiteY5" fmla="*/ 4019550 h 5179839"/>
                <a:gd name="connsiteX6" fmla="*/ 2598320 w 3133311"/>
                <a:gd name="connsiteY6" fmla="*/ 3248025 h 5179839"/>
                <a:gd name="connsiteX7" fmla="*/ 2103020 w 3133311"/>
                <a:gd name="connsiteY7" fmla="*/ 3000375 h 5179839"/>
                <a:gd name="connsiteX8" fmla="*/ 2099053 w 3133311"/>
                <a:gd name="connsiteY8" fmla="*/ 2266950 h 5179839"/>
                <a:gd name="connsiteX9" fmla="*/ 1622411 w 3133311"/>
                <a:gd name="connsiteY9" fmla="*/ 2009775 h 5179839"/>
                <a:gd name="connsiteX10" fmla="*/ 1601769 w 3133311"/>
                <a:gd name="connsiteY10" fmla="*/ 1266825 h 5179839"/>
                <a:gd name="connsiteX11" fmla="*/ 1076303 w 3133311"/>
                <a:gd name="connsiteY11" fmla="*/ 1000125 h 5179839"/>
                <a:gd name="connsiteX12" fmla="*/ 1078286 w 3133311"/>
                <a:gd name="connsiteY12" fmla="*/ 247650 h 5179839"/>
                <a:gd name="connsiteX13" fmla="*/ 554804 w 3133311"/>
                <a:gd name="connsiteY13" fmla="*/ 0 h 5179839"/>
                <a:gd name="connsiteX14" fmla="*/ 0 w 3133311"/>
                <a:gd name="connsiteY14" fmla="*/ 219075 h 5179839"/>
                <a:gd name="connsiteX0" fmla="*/ 0 w 3174504"/>
                <a:gd name="connsiteY0" fmla="*/ 219075 h 5179839"/>
                <a:gd name="connsiteX1" fmla="*/ 0 w 3174504"/>
                <a:gd name="connsiteY1" fmla="*/ 3886200 h 5179839"/>
                <a:gd name="connsiteX2" fmla="*/ 2487096 w 3174504"/>
                <a:gd name="connsiteY2" fmla="*/ 5179839 h 5179839"/>
                <a:gd name="connsiteX3" fmla="*/ 3174504 w 3174504"/>
                <a:gd name="connsiteY3" fmla="*/ 4932189 h 5179839"/>
                <a:gd name="connsiteX4" fmla="*/ 3099571 w 3174504"/>
                <a:gd name="connsiteY4" fmla="*/ 4267200 h 5179839"/>
                <a:gd name="connsiteX5" fmla="*/ 2620944 w 3174504"/>
                <a:gd name="connsiteY5" fmla="*/ 4019550 h 5179839"/>
                <a:gd name="connsiteX6" fmla="*/ 2598320 w 3174504"/>
                <a:gd name="connsiteY6" fmla="*/ 3248025 h 5179839"/>
                <a:gd name="connsiteX7" fmla="*/ 2103020 w 3174504"/>
                <a:gd name="connsiteY7" fmla="*/ 3000375 h 5179839"/>
                <a:gd name="connsiteX8" fmla="*/ 2099053 w 3174504"/>
                <a:gd name="connsiteY8" fmla="*/ 2266950 h 5179839"/>
                <a:gd name="connsiteX9" fmla="*/ 1622411 w 3174504"/>
                <a:gd name="connsiteY9" fmla="*/ 2009775 h 5179839"/>
                <a:gd name="connsiteX10" fmla="*/ 1601769 w 3174504"/>
                <a:gd name="connsiteY10" fmla="*/ 1266825 h 5179839"/>
                <a:gd name="connsiteX11" fmla="*/ 1076303 w 3174504"/>
                <a:gd name="connsiteY11" fmla="*/ 1000125 h 5179839"/>
                <a:gd name="connsiteX12" fmla="*/ 1078286 w 3174504"/>
                <a:gd name="connsiteY12" fmla="*/ 247650 h 5179839"/>
                <a:gd name="connsiteX13" fmla="*/ 554804 w 3174504"/>
                <a:gd name="connsiteY13" fmla="*/ 0 h 5179839"/>
                <a:gd name="connsiteX14" fmla="*/ 0 w 3174504"/>
                <a:gd name="connsiteY14" fmla="*/ 219075 h 5179839"/>
                <a:gd name="connsiteX0" fmla="*/ 0 w 3181957"/>
                <a:gd name="connsiteY0" fmla="*/ 219075 h 5179839"/>
                <a:gd name="connsiteX1" fmla="*/ 0 w 3181957"/>
                <a:gd name="connsiteY1" fmla="*/ 3886200 h 5179839"/>
                <a:gd name="connsiteX2" fmla="*/ 2487096 w 3181957"/>
                <a:gd name="connsiteY2" fmla="*/ 5179839 h 5179839"/>
                <a:gd name="connsiteX3" fmla="*/ 3174504 w 3181957"/>
                <a:gd name="connsiteY3" fmla="*/ 4932189 h 5179839"/>
                <a:gd name="connsiteX4" fmla="*/ 3181957 w 3181957"/>
                <a:gd name="connsiteY4" fmla="*/ 4277605 h 5179839"/>
                <a:gd name="connsiteX5" fmla="*/ 2620944 w 3181957"/>
                <a:gd name="connsiteY5" fmla="*/ 4019550 h 5179839"/>
                <a:gd name="connsiteX6" fmla="*/ 2598320 w 3181957"/>
                <a:gd name="connsiteY6" fmla="*/ 3248025 h 5179839"/>
                <a:gd name="connsiteX7" fmla="*/ 2103020 w 3181957"/>
                <a:gd name="connsiteY7" fmla="*/ 3000375 h 5179839"/>
                <a:gd name="connsiteX8" fmla="*/ 2099053 w 3181957"/>
                <a:gd name="connsiteY8" fmla="*/ 2266950 h 5179839"/>
                <a:gd name="connsiteX9" fmla="*/ 1622411 w 3181957"/>
                <a:gd name="connsiteY9" fmla="*/ 2009775 h 5179839"/>
                <a:gd name="connsiteX10" fmla="*/ 1601769 w 3181957"/>
                <a:gd name="connsiteY10" fmla="*/ 1266825 h 5179839"/>
                <a:gd name="connsiteX11" fmla="*/ 1076303 w 3181957"/>
                <a:gd name="connsiteY11" fmla="*/ 1000125 h 5179839"/>
                <a:gd name="connsiteX12" fmla="*/ 1078286 w 3181957"/>
                <a:gd name="connsiteY12" fmla="*/ 247650 h 5179839"/>
                <a:gd name="connsiteX13" fmla="*/ 554804 w 3181957"/>
                <a:gd name="connsiteY13" fmla="*/ 0 h 5179839"/>
                <a:gd name="connsiteX14" fmla="*/ 0 w 3181957"/>
                <a:gd name="connsiteY14" fmla="*/ 219075 h 5179839"/>
                <a:gd name="connsiteX0" fmla="*/ 0 w 3181957"/>
                <a:gd name="connsiteY0" fmla="*/ 219075 h 5179839"/>
                <a:gd name="connsiteX1" fmla="*/ 0 w 3181957"/>
                <a:gd name="connsiteY1" fmla="*/ 3886200 h 5179839"/>
                <a:gd name="connsiteX2" fmla="*/ 2487096 w 3181957"/>
                <a:gd name="connsiteY2" fmla="*/ 5179839 h 5179839"/>
                <a:gd name="connsiteX3" fmla="*/ 3174504 w 3181957"/>
                <a:gd name="connsiteY3" fmla="*/ 4932189 h 5179839"/>
                <a:gd name="connsiteX4" fmla="*/ 3181957 w 3181957"/>
                <a:gd name="connsiteY4" fmla="*/ 4277605 h 5179839"/>
                <a:gd name="connsiteX5" fmla="*/ 2653899 w 3181957"/>
                <a:gd name="connsiteY5" fmla="*/ 3967522 h 5179839"/>
                <a:gd name="connsiteX6" fmla="*/ 2598320 w 3181957"/>
                <a:gd name="connsiteY6" fmla="*/ 3248025 h 5179839"/>
                <a:gd name="connsiteX7" fmla="*/ 2103020 w 3181957"/>
                <a:gd name="connsiteY7" fmla="*/ 3000375 h 5179839"/>
                <a:gd name="connsiteX8" fmla="*/ 2099053 w 3181957"/>
                <a:gd name="connsiteY8" fmla="*/ 2266950 h 5179839"/>
                <a:gd name="connsiteX9" fmla="*/ 1622411 w 3181957"/>
                <a:gd name="connsiteY9" fmla="*/ 2009775 h 5179839"/>
                <a:gd name="connsiteX10" fmla="*/ 1601769 w 3181957"/>
                <a:gd name="connsiteY10" fmla="*/ 1266825 h 5179839"/>
                <a:gd name="connsiteX11" fmla="*/ 1076303 w 3181957"/>
                <a:gd name="connsiteY11" fmla="*/ 1000125 h 5179839"/>
                <a:gd name="connsiteX12" fmla="*/ 1078286 w 3181957"/>
                <a:gd name="connsiteY12" fmla="*/ 247650 h 5179839"/>
                <a:gd name="connsiteX13" fmla="*/ 554804 w 3181957"/>
                <a:gd name="connsiteY13" fmla="*/ 0 h 5179839"/>
                <a:gd name="connsiteX14" fmla="*/ 0 w 3181957"/>
                <a:gd name="connsiteY14" fmla="*/ 219075 h 5179839"/>
                <a:gd name="connsiteX0" fmla="*/ 0 w 3181957"/>
                <a:gd name="connsiteY0" fmla="*/ 219075 h 5179839"/>
                <a:gd name="connsiteX1" fmla="*/ 0 w 3181957"/>
                <a:gd name="connsiteY1" fmla="*/ 3886200 h 5179839"/>
                <a:gd name="connsiteX2" fmla="*/ 2487096 w 3181957"/>
                <a:gd name="connsiteY2" fmla="*/ 5179839 h 5179839"/>
                <a:gd name="connsiteX3" fmla="*/ 3174504 w 3181957"/>
                <a:gd name="connsiteY3" fmla="*/ 4932189 h 5179839"/>
                <a:gd name="connsiteX4" fmla="*/ 3181957 w 3181957"/>
                <a:gd name="connsiteY4" fmla="*/ 4277605 h 5179839"/>
                <a:gd name="connsiteX5" fmla="*/ 2653899 w 3181957"/>
                <a:gd name="connsiteY5" fmla="*/ 3967522 h 5179839"/>
                <a:gd name="connsiteX6" fmla="*/ 2639513 w 3181957"/>
                <a:gd name="connsiteY6" fmla="*/ 3237619 h 5179839"/>
                <a:gd name="connsiteX7" fmla="*/ 2103020 w 3181957"/>
                <a:gd name="connsiteY7" fmla="*/ 3000375 h 5179839"/>
                <a:gd name="connsiteX8" fmla="*/ 2099053 w 3181957"/>
                <a:gd name="connsiteY8" fmla="*/ 2266950 h 5179839"/>
                <a:gd name="connsiteX9" fmla="*/ 1622411 w 3181957"/>
                <a:gd name="connsiteY9" fmla="*/ 2009775 h 5179839"/>
                <a:gd name="connsiteX10" fmla="*/ 1601769 w 3181957"/>
                <a:gd name="connsiteY10" fmla="*/ 1266825 h 5179839"/>
                <a:gd name="connsiteX11" fmla="*/ 1076303 w 3181957"/>
                <a:gd name="connsiteY11" fmla="*/ 1000125 h 5179839"/>
                <a:gd name="connsiteX12" fmla="*/ 1078286 w 3181957"/>
                <a:gd name="connsiteY12" fmla="*/ 247650 h 5179839"/>
                <a:gd name="connsiteX13" fmla="*/ 554804 w 3181957"/>
                <a:gd name="connsiteY13" fmla="*/ 0 h 5179839"/>
                <a:gd name="connsiteX14" fmla="*/ 0 w 3181957"/>
                <a:gd name="connsiteY14" fmla="*/ 219075 h 5179839"/>
                <a:gd name="connsiteX0" fmla="*/ 0 w 3181957"/>
                <a:gd name="connsiteY0" fmla="*/ 219075 h 5179839"/>
                <a:gd name="connsiteX1" fmla="*/ 0 w 3181957"/>
                <a:gd name="connsiteY1" fmla="*/ 3886200 h 5179839"/>
                <a:gd name="connsiteX2" fmla="*/ 2487096 w 3181957"/>
                <a:gd name="connsiteY2" fmla="*/ 5179839 h 5179839"/>
                <a:gd name="connsiteX3" fmla="*/ 3174504 w 3181957"/>
                <a:gd name="connsiteY3" fmla="*/ 4932189 h 5179839"/>
                <a:gd name="connsiteX4" fmla="*/ 3181957 w 3181957"/>
                <a:gd name="connsiteY4" fmla="*/ 4277605 h 5179839"/>
                <a:gd name="connsiteX5" fmla="*/ 2653899 w 3181957"/>
                <a:gd name="connsiteY5" fmla="*/ 3967522 h 5179839"/>
                <a:gd name="connsiteX6" fmla="*/ 2639513 w 3181957"/>
                <a:gd name="connsiteY6" fmla="*/ 3237619 h 5179839"/>
                <a:gd name="connsiteX7" fmla="*/ 2152452 w 3181957"/>
                <a:gd name="connsiteY7" fmla="*/ 2958753 h 5179839"/>
                <a:gd name="connsiteX8" fmla="*/ 2099053 w 3181957"/>
                <a:gd name="connsiteY8" fmla="*/ 2266950 h 5179839"/>
                <a:gd name="connsiteX9" fmla="*/ 1622411 w 3181957"/>
                <a:gd name="connsiteY9" fmla="*/ 2009775 h 5179839"/>
                <a:gd name="connsiteX10" fmla="*/ 1601769 w 3181957"/>
                <a:gd name="connsiteY10" fmla="*/ 1266825 h 5179839"/>
                <a:gd name="connsiteX11" fmla="*/ 1076303 w 3181957"/>
                <a:gd name="connsiteY11" fmla="*/ 1000125 h 5179839"/>
                <a:gd name="connsiteX12" fmla="*/ 1078286 w 3181957"/>
                <a:gd name="connsiteY12" fmla="*/ 247650 h 5179839"/>
                <a:gd name="connsiteX13" fmla="*/ 554804 w 3181957"/>
                <a:gd name="connsiteY13" fmla="*/ 0 h 5179839"/>
                <a:gd name="connsiteX14" fmla="*/ 0 w 3181957"/>
                <a:gd name="connsiteY14" fmla="*/ 219075 h 5179839"/>
                <a:gd name="connsiteX0" fmla="*/ 0 w 3181957"/>
                <a:gd name="connsiteY0" fmla="*/ 219075 h 5179839"/>
                <a:gd name="connsiteX1" fmla="*/ 0 w 3181957"/>
                <a:gd name="connsiteY1" fmla="*/ 3886200 h 5179839"/>
                <a:gd name="connsiteX2" fmla="*/ 2487096 w 3181957"/>
                <a:gd name="connsiteY2" fmla="*/ 5179839 h 5179839"/>
                <a:gd name="connsiteX3" fmla="*/ 3174504 w 3181957"/>
                <a:gd name="connsiteY3" fmla="*/ 4932189 h 5179839"/>
                <a:gd name="connsiteX4" fmla="*/ 3181957 w 3181957"/>
                <a:gd name="connsiteY4" fmla="*/ 4277605 h 5179839"/>
                <a:gd name="connsiteX5" fmla="*/ 2653899 w 3181957"/>
                <a:gd name="connsiteY5" fmla="*/ 3967522 h 5179839"/>
                <a:gd name="connsiteX6" fmla="*/ 2639513 w 3181957"/>
                <a:gd name="connsiteY6" fmla="*/ 3237619 h 5179839"/>
                <a:gd name="connsiteX7" fmla="*/ 2152452 w 3181957"/>
                <a:gd name="connsiteY7" fmla="*/ 2958753 h 5179839"/>
                <a:gd name="connsiteX8" fmla="*/ 2173201 w 3181957"/>
                <a:gd name="connsiteY8" fmla="*/ 2266950 h 5179839"/>
                <a:gd name="connsiteX9" fmla="*/ 1622411 w 3181957"/>
                <a:gd name="connsiteY9" fmla="*/ 2009775 h 5179839"/>
                <a:gd name="connsiteX10" fmla="*/ 1601769 w 3181957"/>
                <a:gd name="connsiteY10" fmla="*/ 1266825 h 5179839"/>
                <a:gd name="connsiteX11" fmla="*/ 1076303 w 3181957"/>
                <a:gd name="connsiteY11" fmla="*/ 1000125 h 5179839"/>
                <a:gd name="connsiteX12" fmla="*/ 1078286 w 3181957"/>
                <a:gd name="connsiteY12" fmla="*/ 247650 h 5179839"/>
                <a:gd name="connsiteX13" fmla="*/ 554804 w 3181957"/>
                <a:gd name="connsiteY13" fmla="*/ 0 h 5179839"/>
                <a:gd name="connsiteX14" fmla="*/ 0 w 3181957"/>
                <a:gd name="connsiteY14" fmla="*/ 219075 h 5179839"/>
                <a:gd name="connsiteX0" fmla="*/ 0 w 3181957"/>
                <a:gd name="connsiteY0" fmla="*/ 219075 h 5179839"/>
                <a:gd name="connsiteX1" fmla="*/ 0 w 3181957"/>
                <a:gd name="connsiteY1" fmla="*/ 3886200 h 5179839"/>
                <a:gd name="connsiteX2" fmla="*/ 2487096 w 3181957"/>
                <a:gd name="connsiteY2" fmla="*/ 5179839 h 5179839"/>
                <a:gd name="connsiteX3" fmla="*/ 3174504 w 3181957"/>
                <a:gd name="connsiteY3" fmla="*/ 4932189 h 5179839"/>
                <a:gd name="connsiteX4" fmla="*/ 3181957 w 3181957"/>
                <a:gd name="connsiteY4" fmla="*/ 4277605 h 5179839"/>
                <a:gd name="connsiteX5" fmla="*/ 2653899 w 3181957"/>
                <a:gd name="connsiteY5" fmla="*/ 3967522 h 5179839"/>
                <a:gd name="connsiteX6" fmla="*/ 2639513 w 3181957"/>
                <a:gd name="connsiteY6" fmla="*/ 3237619 h 5179839"/>
                <a:gd name="connsiteX7" fmla="*/ 2152452 w 3181957"/>
                <a:gd name="connsiteY7" fmla="*/ 2958753 h 5179839"/>
                <a:gd name="connsiteX8" fmla="*/ 2173201 w 3181957"/>
                <a:gd name="connsiteY8" fmla="*/ 2266950 h 5179839"/>
                <a:gd name="connsiteX9" fmla="*/ 1614172 w 3181957"/>
                <a:gd name="connsiteY9" fmla="*/ 1936937 h 5179839"/>
                <a:gd name="connsiteX10" fmla="*/ 1601769 w 3181957"/>
                <a:gd name="connsiteY10" fmla="*/ 1266825 h 5179839"/>
                <a:gd name="connsiteX11" fmla="*/ 1076303 w 3181957"/>
                <a:gd name="connsiteY11" fmla="*/ 1000125 h 5179839"/>
                <a:gd name="connsiteX12" fmla="*/ 1078286 w 3181957"/>
                <a:gd name="connsiteY12" fmla="*/ 247650 h 5179839"/>
                <a:gd name="connsiteX13" fmla="*/ 554804 w 3181957"/>
                <a:gd name="connsiteY13" fmla="*/ 0 h 5179839"/>
                <a:gd name="connsiteX14" fmla="*/ 0 w 3181957"/>
                <a:gd name="connsiteY14" fmla="*/ 219075 h 5179839"/>
                <a:gd name="connsiteX0" fmla="*/ 0 w 3181957"/>
                <a:gd name="connsiteY0" fmla="*/ 219075 h 5179839"/>
                <a:gd name="connsiteX1" fmla="*/ 0 w 3181957"/>
                <a:gd name="connsiteY1" fmla="*/ 3886200 h 5179839"/>
                <a:gd name="connsiteX2" fmla="*/ 2487096 w 3181957"/>
                <a:gd name="connsiteY2" fmla="*/ 5179839 h 5179839"/>
                <a:gd name="connsiteX3" fmla="*/ 3174504 w 3181957"/>
                <a:gd name="connsiteY3" fmla="*/ 4932189 h 5179839"/>
                <a:gd name="connsiteX4" fmla="*/ 3181957 w 3181957"/>
                <a:gd name="connsiteY4" fmla="*/ 4277605 h 5179839"/>
                <a:gd name="connsiteX5" fmla="*/ 2653899 w 3181957"/>
                <a:gd name="connsiteY5" fmla="*/ 3967522 h 5179839"/>
                <a:gd name="connsiteX6" fmla="*/ 2639513 w 3181957"/>
                <a:gd name="connsiteY6" fmla="*/ 3237619 h 5179839"/>
                <a:gd name="connsiteX7" fmla="*/ 2152452 w 3181957"/>
                <a:gd name="connsiteY7" fmla="*/ 2958753 h 5179839"/>
                <a:gd name="connsiteX8" fmla="*/ 2173201 w 3181957"/>
                <a:gd name="connsiteY8" fmla="*/ 2266950 h 5179839"/>
                <a:gd name="connsiteX9" fmla="*/ 1614172 w 3181957"/>
                <a:gd name="connsiteY9" fmla="*/ 1936937 h 5179839"/>
                <a:gd name="connsiteX10" fmla="*/ 1626485 w 3181957"/>
                <a:gd name="connsiteY10" fmla="*/ 1246014 h 5179839"/>
                <a:gd name="connsiteX11" fmla="*/ 1076303 w 3181957"/>
                <a:gd name="connsiteY11" fmla="*/ 1000125 h 5179839"/>
                <a:gd name="connsiteX12" fmla="*/ 1078286 w 3181957"/>
                <a:gd name="connsiteY12" fmla="*/ 247650 h 5179839"/>
                <a:gd name="connsiteX13" fmla="*/ 554804 w 3181957"/>
                <a:gd name="connsiteY13" fmla="*/ 0 h 5179839"/>
                <a:gd name="connsiteX14" fmla="*/ 0 w 3181957"/>
                <a:gd name="connsiteY14" fmla="*/ 219075 h 5179839"/>
                <a:gd name="connsiteX0" fmla="*/ 0 w 3181957"/>
                <a:gd name="connsiteY0" fmla="*/ 219075 h 5179839"/>
                <a:gd name="connsiteX1" fmla="*/ 0 w 3181957"/>
                <a:gd name="connsiteY1" fmla="*/ 3886200 h 5179839"/>
                <a:gd name="connsiteX2" fmla="*/ 2487096 w 3181957"/>
                <a:gd name="connsiteY2" fmla="*/ 5179839 h 5179839"/>
                <a:gd name="connsiteX3" fmla="*/ 3174504 w 3181957"/>
                <a:gd name="connsiteY3" fmla="*/ 4932189 h 5179839"/>
                <a:gd name="connsiteX4" fmla="*/ 3181957 w 3181957"/>
                <a:gd name="connsiteY4" fmla="*/ 4277605 h 5179839"/>
                <a:gd name="connsiteX5" fmla="*/ 2653899 w 3181957"/>
                <a:gd name="connsiteY5" fmla="*/ 3967522 h 5179839"/>
                <a:gd name="connsiteX6" fmla="*/ 2639513 w 3181957"/>
                <a:gd name="connsiteY6" fmla="*/ 3237619 h 5179839"/>
                <a:gd name="connsiteX7" fmla="*/ 2152452 w 3181957"/>
                <a:gd name="connsiteY7" fmla="*/ 2958753 h 5179839"/>
                <a:gd name="connsiteX8" fmla="*/ 2173201 w 3181957"/>
                <a:gd name="connsiteY8" fmla="*/ 2266950 h 5179839"/>
                <a:gd name="connsiteX9" fmla="*/ 1614172 w 3181957"/>
                <a:gd name="connsiteY9" fmla="*/ 1936937 h 5179839"/>
                <a:gd name="connsiteX10" fmla="*/ 1626485 w 3181957"/>
                <a:gd name="connsiteY10" fmla="*/ 1246014 h 5179839"/>
                <a:gd name="connsiteX11" fmla="*/ 1166928 w 3181957"/>
                <a:gd name="connsiteY11" fmla="*/ 979314 h 5179839"/>
                <a:gd name="connsiteX12" fmla="*/ 1078286 w 3181957"/>
                <a:gd name="connsiteY12" fmla="*/ 247650 h 5179839"/>
                <a:gd name="connsiteX13" fmla="*/ 554804 w 3181957"/>
                <a:gd name="connsiteY13" fmla="*/ 0 h 5179839"/>
                <a:gd name="connsiteX14" fmla="*/ 0 w 3181957"/>
                <a:gd name="connsiteY14" fmla="*/ 219075 h 5179839"/>
                <a:gd name="connsiteX0" fmla="*/ 0 w 3181957"/>
                <a:gd name="connsiteY0" fmla="*/ 219075 h 5179839"/>
                <a:gd name="connsiteX1" fmla="*/ 0 w 3181957"/>
                <a:gd name="connsiteY1" fmla="*/ 3886200 h 5179839"/>
                <a:gd name="connsiteX2" fmla="*/ 2487096 w 3181957"/>
                <a:gd name="connsiteY2" fmla="*/ 5179839 h 5179839"/>
                <a:gd name="connsiteX3" fmla="*/ 3174504 w 3181957"/>
                <a:gd name="connsiteY3" fmla="*/ 4932189 h 5179839"/>
                <a:gd name="connsiteX4" fmla="*/ 3181957 w 3181957"/>
                <a:gd name="connsiteY4" fmla="*/ 4277605 h 5179839"/>
                <a:gd name="connsiteX5" fmla="*/ 2653899 w 3181957"/>
                <a:gd name="connsiteY5" fmla="*/ 3967522 h 5179839"/>
                <a:gd name="connsiteX6" fmla="*/ 2639513 w 3181957"/>
                <a:gd name="connsiteY6" fmla="*/ 3237619 h 5179839"/>
                <a:gd name="connsiteX7" fmla="*/ 2152452 w 3181957"/>
                <a:gd name="connsiteY7" fmla="*/ 2958753 h 5179839"/>
                <a:gd name="connsiteX8" fmla="*/ 2173201 w 3181957"/>
                <a:gd name="connsiteY8" fmla="*/ 2266950 h 5179839"/>
                <a:gd name="connsiteX9" fmla="*/ 1614172 w 3181957"/>
                <a:gd name="connsiteY9" fmla="*/ 1936937 h 5179839"/>
                <a:gd name="connsiteX10" fmla="*/ 1626485 w 3181957"/>
                <a:gd name="connsiteY10" fmla="*/ 1246014 h 5179839"/>
                <a:gd name="connsiteX11" fmla="*/ 1166928 w 3181957"/>
                <a:gd name="connsiteY11" fmla="*/ 979314 h 5179839"/>
                <a:gd name="connsiteX12" fmla="*/ 1144196 w 3181957"/>
                <a:gd name="connsiteY12" fmla="*/ 237245 h 5179839"/>
                <a:gd name="connsiteX13" fmla="*/ 554804 w 3181957"/>
                <a:gd name="connsiteY13" fmla="*/ 0 h 5179839"/>
                <a:gd name="connsiteX14" fmla="*/ 0 w 3181957"/>
                <a:gd name="connsiteY14" fmla="*/ 219075 h 5179839"/>
                <a:gd name="connsiteX0" fmla="*/ 0 w 3181957"/>
                <a:gd name="connsiteY0" fmla="*/ 239886 h 5200650"/>
                <a:gd name="connsiteX1" fmla="*/ 0 w 3181957"/>
                <a:gd name="connsiteY1" fmla="*/ 3907011 h 5200650"/>
                <a:gd name="connsiteX2" fmla="*/ 2487096 w 3181957"/>
                <a:gd name="connsiteY2" fmla="*/ 5200650 h 5200650"/>
                <a:gd name="connsiteX3" fmla="*/ 3174504 w 3181957"/>
                <a:gd name="connsiteY3" fmla="*/ 4953000 h 5200650"/>
                <a:gd name="connsiteX4" fmla="*/ 3181957 w 3181957"/>
                <a:gd name="connsiteY4" fmla="*/ 4298416 h 5200650"/>
                <a:gd name="connsiteX5" fmla="*/ 2653899 w 3181957"/>
                <a:gd name="connsiteY5" fmla="*/ 3988333 h 5200650"/>
                <a:gd name="connsiteX6" fmla="*/ 2639513 w 3181957"/>
                <a:gd name="connsiteY6" fmla="*/ 3258430 h 5200650"/>
                <a:gd name="connsiteX7" fmla="*/ 2152452 w 3181957"/>
                <a:gd name="connsiteY7" fmla="*/ 2979564 h 5200650"/>
                <a:gd name="connsiteX8" fmla="*/ 2173201 w 3181957"/>
                <a:gd name="connsiteY8" fmla="*/ 2287761 h 5200650"/>
                <a:gd name="connsiteX9" fmla="*/ 1614172 w 3181957"/>
                <a:gd name="connsiteY9" fmla="*/ 1957748 h 5200650"/>
                <a:gd name="connsiteX10" fmla="*/ 1626485 w 3181957"/>
                <a:gd name="connsiteY10" fmla="*/ 1266825 h 5200650"/>
                <a:gd name="connsiteX11" fmla="*/ 1166928 w 3181957"/>
                <a:gd name="connsiteY11" fmla="*/ 1000125 h 5200650"/>
                <a:gd name="connsiteX12" fmla="*/ 1144196 w 3181957"/>
                <a:gd name="connsiteY12" fmla="*/ 258056 h 5200650"/>
                <a:gd name="connsiteX13" fmla="*/ 661906 w 3181957"/>
                <a:gd name="connsiteY13" fmla="*/ 0 h 5200650"/>
                <a:gd name="connsiteX14" fmla="*/ 0 w 3181957"/>
                <a:gd name="connsiteY14" fmla="*/ 239886 h 520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81957" h="5200650">
                  <a:moveTo>
                    <a:pt x="0" y="239886"/>
                  </a:moveTo>
                  <a:lnTo>
                    <a:pt x="0" y="3907011"/>
                  </a:lnTo>
                  <a:lnTo>
                    <a:pt x="2487096" y="5200650"/>
                  </a:lnTo>
                  <a:lnTo>
                    <a:pt x="3174504" y="4953000"/>
                  </a:lnTo>
                  <a:cubicBezTo>
                    <a:pt x="3176988" y="4734805"/>
                    <a:pt x="3179473" y="4516611"/>
                    <a:pt x="3181957" y="4298416"/>
                  </a:cubicBezTo>
                  <a:lnTo>
                    <a:pt x="2653899" y="3988333"/>
                  </a:lnTo>
                  <a:lnTo>
                    <a:pt x="2639513" y="3258430"/>
                  </a:lnTo>
                  <a:lnTo>
                    <a:pt x="2152452" y="2979564"/>
                  </a:lnTo>
                  <a:cubicBezTo>
                    <a:pt x="2151130" y="2735089"/>
                    <a:pt x="2174523" y="2532236"/>
                    <a:pt x="2173201" y="2287761"/>
                  </a:cubicBezTo>
                  <a:lnTo>
                    <a:pt x="1614172" y="1957748"/>
                  </a:lnTo>
                  <a:lnTo>
                    <a:pt x="1626485" y="1266825"/>
                  </a:lnTo>
                  <a:lnTo>
                    <a:pt x="1166928" y="1000125"/>
                  </a:lnTo>
                  <a:lnTo>
                    <a:pt x="1144196" y="258056"/>
                  </a:lnTo>
                  <a:lnTo>
                    <a:pt x="661906" y="0"/>
                  </a:lnTo>
                  <a:lnTo>
                    <a:pt x="0" y="2398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8D60AD6D-27D9-47C3-8443-BFF683C4CDD1}"/>
                </a:ext>
              </a:extLst>
            </p:cNvPr>
            <p:cNvSpPr/>
            <p:nvPr/>
          </p:nvSpPr>
          <p:spPr>
            <a:xfrm>
              <a:off x="-207397" y="2324388"/>
              <a:ext cx="4533900" cy="3586889"/>
            </a:xfrm>
            <a:custGeom>
              <a:avLst/>
              <a:gdLst>
                <a:gd name="connsiteX0" fmla="*/ 0 w 5400000"/>
                <a:gd name="connsiteY0" fmla="*/ 0 h 5400000"/>
                <a:gd name="connsiteX1" fmla="*/ 1080000 w 5400000"/>
                <a:gd name="connsiteY1" fmla="*/ 0 h 5400000"/>
                <a:gd name="connsiteX2" fmla="*/ 1080000 w 5400000"/>
                <a:gd name="connsiteY2" fmla="*/ 1080000 h 5400000"/>
                <a:gd name="connsiteX3" fmla="*/ 2160000 w 5400000"/>
                <a:gd name="connsiteY3" fmla="*/ 1080000 h 5400000"/>
                <a:gd name="connsiteX4" fmla="*/ 2160000 w 5400000"/>
                <a:gd name="connsiteY4" fmla="*/ 2160000 h 5400000"/>
                <a:gd name="connsiteX5" fmla="*/ 3240000 w 5400000"/>
                <a:gd name="connsiteY5" fmla="*/ 2160000 h 5400000"/>
                <a:gd name="connsiteX6" fmla="*/ 3240000 w 5400000"/>
                <a:gd name="connsiteY6" fmla="*/ 3240000 h 5400000"/>
                <a:gd name="connsiteX7" fmla="*/ 4320000 w 5400000"/>
                <a:gd name="connsiteY7" fmla="*/ 3240000 h 5400000"/>
                <a:gd name="connsiteX8" fmla="*/ 4320000 w 5400000"/>
                <a:gd name="connsiteY8" fmla="*/ 4320000 h 5400000"/>
                <a:gd name="connsiteX9" fmla="*/ 5400000 w 5400000"/>
                <a:gd name="connsiteY9" fmla="*/ 4320000 h 5400000"/>
                <a:gd name="connsiteX10" fmla="*/ 5400000 w 5400000"/>
                <a:gd name="connsiteY10" fmla="*/ 5400000 h 5400000"/>
                <a:gd name="connsiteX11" fmla="*/ 4320000 w 5400000"/>
                <a:gd name="connsiteY11" fmla="*/ 5400000 h 5400000"/>
                <a:gd name="connsiteX12" fmla="*/ 3240000 w 5400000"/>
                <a:gd name="connsiteY12" fmla="*/ 5400000 h 5400000"/>
                <a:gd name="connsiteX13" fmla="*/ 2160000 w 5400000"/>
                <a:gd name="connsiteY13" fmla="*/ 5400000 h 5400000"/>
                <a:gd name="connsiteX14" fmla="*/ 1080000 w 5400000"/>
                <a:gd name="connsiteY14" fmla="*/ 5400000 h 5400000"/>
                <a:gd name="connsiteX15" fmla="*/ 0 w 5400000"/>
                <a:gd name="connsiteY15" fmla="*/ 5400000 h 54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0" h="540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2160000" y="1080000"/>
                  </a:lnTo>
                  <a:lnTo>
                    <a:pt x="2160000" y="2160000"/>
                  </a:lnTo>
                  <a:lnTo>
                    <a:pt x="3240000" y="2160000"/>
                  </a:lnTo>
                  <a:lnTo>
                    <a:pt x="3240000" y="3240000"/>
                  </a:lnTo>
                  <a:lnTo>
                    <a:pt x="4320000" y="3240000"/>
                  </a:lnTo>
                  <a:lnTo>
                    <a:pt x="4320000" y="4320000"/>
                  </a:lnTo>
                  <a:lnTo>
                    <a:pt x="5400000" y="4320000"/>
                  </a:lnTo>
                  <a:lnTo>
                    <a:pt x="5400000" y="5400000"/>
                  </a:lnTo>
                  <a:lnTo>
                    <a:pt x="4320000" y="5400000"/>
                  </a:lnTo>
                  <a:lnTo>
                    <a:pt x="3240000" y="5400000"/>
                  </a:lnTo>
                  <a:lnTo>
                    <a:pt x="2160000" y="5400000"/>
                  </a:lnTo>
                  <a:lnTo>
                    <a:pt x="1080000" y="5400000"/>
                  </a:lnTo>
                  <a:lnTo>
                    <a:pt x="0" y="54000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scene3d>
              <a:camera prst="isometricOffAxis1Left">
                <a:rot lat="1200000" lon="3000000" rev="0"/>
              </a:camera>
              <a:lightRig rig="soft" dir="t"/>
            </a:scene3d>
            <a:sp3d extrusionH="19050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C799401C-FEDB-4652-AEF5-5647A296E526}"/>
                </a:ext>
              </a:extLst>
            </p:cNvPr>
            <p:cNvGrpSpPr/>
            <p:nvPr/>
          </p:nvGrpSpPr>
          <p:grpSpPr>
            <a:xfrm>
              <a:off x="857797" y="1544658"/>
              <a:ext cx="4103188" cy="4626687"/>
              <a:chOff x="6579329" y="1597840"/>
              <a:chExt cx="4103188" cy="4626687"/>
            </a:xfrm>
          </p:grpSpPr>
          <p:sp>
            <p:nvSpPr>
              <p:cNvPr id="70" name="평행 사변형 69">
                <a:extLst>
                  <a:ext uri="{FF2B5EF4-FFF2-40B4-BE49-F238E27FC236}">
                    <a16:creationId xmlns:a16="http://schemas.microsoft.com/office/drawing/2014/main" id="{DF02402E-4ECB-4B59-A29E-0C49944EBC6F}"/>
                  </a:ext>
                </a:extLst>
              </p:cNvPr>
              <p:cNvSpPr/>
              <p:nvPr/>
            </p:nvSpPr>
            <p:spPr>
              <a:xfrm rot="20661256" flipH="1">
                <a:off x="7183291" y="2499930"/>
                <a:ext cx="1634490" cy="398535"/>
              </a:xfrm>
              <a:prstGeom prst="parallelogram">
                <a:avLst>
                  <a:gd name="adj" fmla="val 128486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평행 사변형 70">
                <a:extLst>
                  <a:ext uri="{FF2B5EF4-FFF2-40B4-BE49-F238E27FC236}">
                    <a16:creationId xmlns:a16="http://schemas.microsoft.com/office/drawing/2014/main" id="{7C6B295D-057C-442F-87F3-055BB7AB6496}"/>
                  </a:ext>
                </a:extLst>
              </p:cNvPr>
              <p:cNvSpPr/>
              <p:nvPr/>
            </p:nvSpPr>
            <p:spPr>
              <a:xfrm rot="20661256" flipH="1">
                <a:off x="6579329" y="1597840"/>
                <a:ext cx="1634490" cy="389200"/>
              </a:xfrm>
              <a:prstGeom prst="parallelogram">
                <a:avLst>
                  <a:gd name="adj" fmla="val 12848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평행 사변형 71">
                <a:extLst>
                  <a:ext uri="{FF2B5EF4-FFF2-40B4-BE49-F238E27FC236}">
                    <a16:creationId xmlns:a16="http://schemas.microsoft.com/office/drawing/2014/main" id="{8467EC4C-6416-4D9A-8289-D5F147E84A4A}"/>
                  </a:ext>
                </a:extLst>
              </p:cNvPr>
              <p:cNvSpPr/>
              <p:nvPr/>
            </p:nvSpPr>
            <p:spPr>
              <a:xfrm rot="20636847">
                <a:off x="7030531" y="1924003"/>
                <a:ext cx="1322592" cy="653089"/>
              </a:xfrm>
              <a:prstGeom prst="parallelogram">
                <a:avLst>
                  <a:gd name="adj" fmla="val 2928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평행 사변형 72">
                <a:extLst>
                  <a:ext uri="{FF2B5EF4-FFF2-40B4-BE49-F238E27FC236}">
                    <a16:creationId xmlns:a16="http://schemas.microsoft.com/office/drawing/2014/main" id="{CD2EFC23-FDE4-4F73-885F-2E1670E780DB}"/>
                  </a:ext>
                </a:extLst>
              </p:cNvPr>
              <p:cNvSpPr/>
              <p:nvPr/>
            </p:nvSpPr>
            <p:spPr>
              <a:xfrm rot="20661256" flipH="1">
                <a:off x="7775389" y="3406636"/>
                <a:ext cx="1634490" cy="398535"/>
              </a:xfrm>
              <a:prstGeom prst="parallelogram">
                <a:avLst>
                  <a:gd name="adj" fmla="val 12761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평행 사변형 73">
                <a:extLst>
                  <a:ext uri="{FF2B5EF4-FFF2-40B4-BE49-F238E27FC236}">
                    <a16:creationId xmlns:a16="http://schemas.microsoft.com/office/drawing/2014/main" id="{5C33A11C-BDC1-4F48-BEA7-185DA0282326}"/>
                  </a:ext>
                </a:extLst>
              </p:cNvPr>
              <p:cNvSpPr/>
              <p:nvPr/>
            </p:nvSpPr>
            <p:spPr>
              <a:xfrm rot="20636847">
                <a:off x="7635204" y="2830132"/>
                <a:ext cx="1322592" cy="653089"/>
              </a:xfrm>
              <a:prstGeom prst="parallelogram">
                <a:avLst>
                  <a:gd name="adj" fmla="val 2928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평행 사변형 74">
                <a:extLst>
                  <a:ext uri="{FF2B5EF4-FFF2-40B4-BE49-F238E27FC236}">
                    <a16:creationId xmlns:a16="http://schemas.microsoft.com/office/drawing/2014/main" id="{572ED2B9-65DE-4D8D-A7CE-8520289FCAAC}"/>
                  </a:ext>
                </a:extLst>
              </p:cNvPr>
              <p:cNvSpPr/>
              <p:nvPr/>
            </p:nvSpPr>
            <p:spPr>
              <a:xfrm rot="20661256" flipH="1">
                <a:off x="8357840" y="4314835"/>
                <a:ext cx="1634490" cy="398535"/>
              </a:xfrm>
              <a:prstGeom prst="parallelogram">
                <a:avLst>
                  <a:gd name="adj" fmla="val 125965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평행 사변형 75">
                <a:extLst>
                  <a:ext uri="{FF2B5EF4-FFF2-40B4-BE49-F238E27FC236}">
                    <a16:creationId xmlns:a16="http://schemas.microsoft.com/office/drawing/2014/main" id="{4385C814-33E1-4D77-B2C7-2018F7E8F758}"/>
                  </a:ext>
                </a:extLst>
              </p:cNvPr>
              <p:cNvSpPr/>
              <p:nvPr/>
            </p:nvSpPr>
            <p:spPr>
              <a:xfrm rot="20636847">
                <a:off x="8209095" y="3730166"/>
                <a:ext cx="1312936" cy="649272"/>
              </a:xfrm>
              <a:prstGeom prst="parallelogram">
                <a:avLst>
                  <a:gd name="adj" fmla="val 29281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평행 사변형 76">
                <a:extLst>
                  <a:ext uri="{FF2B5EF4-FFF2-40B4-BE49-F238E27FC236}">
                    <a16:creationId xmlns:a16="http://schemas.microsoft.com/office/drawing/2014/main" id="{FACB0ECE-EF03-4453-98E5-B5A2E2C20E9B}"/>
                  </a:ext>
                </a:extLst>
              </p:cNvPr>
              <p:cNvSpPr/>
              <p:nvPr/>
            </p:nvSpPr>
            <p:spPr>
              <a:xfrm rot="20661256" flipH="1">
                <a:off x="8904307" y="5227989"/>
                <a:ext cx="1634490" cy="398535"/>
              </a:xfrm>
              <a:prstGeom prst="parallelogram">
                <a:avLst>
                  <a:gd name="adj" fmla="val 125097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평행 사변형 77">
                <a:extLst>
                  <a:ext uri="{FF2B5EF4-FFF2-40B4-BE49-F238E27FC236}">
                    <a16:creationId xmlns:a16="http://schemas.microsoft.com/office/drawing/2014/main" id="{E9060CA4-F4D1-4C99-8BDE-4A133056C320}"/>
                  </a:ext>
                </a:extLst>
              </p:cNvPr>
              <p:cNvSpPr/>
              <p:nvPr/>
            </p:nvSpPr>
            <p:spPr>
              <a:xfrm rot="20636847">
                <a:off x="8772042" y="4648654"/>
                <a:ext cx="1322592" cy="644050"/>
              </a:xfrm>
              <a:prstGeom prst="parallelogram">
                <a:avLst>
                  <a:gd name="adj" fmla="val 29281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평행 사변형 78">
                <a:extLst>
                  <a:ext uri="{FF2B5EF4-FFF2-40B4-BE49-F238E27FC236}">
                    <a16:creationId xmlns:a16="http://schemas.microsoft.com/office/drawing/2014/main" id="{9D12EF59-C9EC-4599-874D-5E60F34F91CB}"/>
                  </a:ext>
                </a:extLst>
              </p:cNvPr>
              <p:cNvSpPr/>
              <p:nvPr/>
            </p:nvSpPr>
            <p:spPr>
              <a:xfrm rot="20636847">
                <a:off x="9359925" y="5563775"/>
                <a:ext cx="1322592" cy="660752"/>
              </a:xfrm>
              <a:prstGeom prst="parallelogram">
                <a:avLst>
                  <a:gd name="adj" fmla="val 29281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D30A4DB1-622C-487E-B760-EEDCC1E0E8F9}"/>
              </a:ext>
            </a:extLst>
          </p:cNvPr>
          <p:cNvSpPr txBox="1"/>
          <p:nvPr/>
        </p:nvSpPr>
        <p:spPr>
          <a:xfrm>
            <a:off x="10073085" y="5708556"/>
            <a:ext cx="1086816" cy="400110"/>
          </a:xfrm>
          <a:prstGeom prst="rect">
            <a:avLst/>
          </a:prstGeom>
          <a:noFill/>
          <a:scene3d>
            <a:camera prst="orthographicFront">
              <a:rot lat="0" lon="0" rev="899997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Text  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36CEB1-20B5-4F5E-8929-77DF94CC4940}"/>
              </a:ext>
            </a:extLst>
          </p:cNvPr>
          <p:cNvSpPr txBox="1"/>
          <p:nvPr/>
        </p:nvSpPr>
        <p:spPr>
          <a:xfrm>
            <a:off x="9491394" y="4791256"/>
            <a:ext cx="1086816" cy="400110"/>
          </a:xfrm>
          <a:prstGeom prst="rect">
            <a:avLst/>
          </a:prstGeom>
          <a:noFill/>
          <a:scene3d>
            <a:camera prst="orthographicFront">
              <a:rot lat="0" lon="0" rev="899997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Text  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01E0503-D8BD-4444-BD90-AA6FE49FCAC6}"/>
              </a:ext>
            </a:extLst>
          </p:cNvPr>
          <p:cNvSpPr txBox="1"/>
          <p:nvPr/>
        </p:nvSpPr>
        <p:spPr>
          <a:xfrm>
            <a:off x="8909705" y="3873957"/>
            <a:ext cx="1086816" cy="400110"/>
          </a:xfrm>
          <a:prstGeom prst="rect">
            <a:avLst/>
          </a:prstGeom>
          <a:noFill/>
          <a:scene3d>
            <a:camera prst="orthographicFront">
              <a:rot lat="0" lon="0" rev="899997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Text  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9CED4D3-44E6-4EE4-948A-41DA1AA60EBC}"/>
              </a:ext>
            </a:extLst>
          </p:cNvPr>
          <p:cNvSpPr txBox="1"/>
          <p:nvPr/>
        </p:nvSpPr>
        <p:spPr>
          <a:xfrm>
            <a:off x="8328016" y="2956658"/>
            <a:ext cx="1086816" cy="400110"/>
          </a:xfrm>
          <a:prstGeom prst="rect">
            <a:avLst/>
          </a:prstGeom>
          <a:noFill/>
          <a:scene3d>
            <a:camera prst="orthographicFront">
              <a:rot lat="0" lon="0" rev="899997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Text  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6CB35AF-A35C-4420-B20E-78A344DE192B}"/>
              </a:ext>
            </a:extLst>
          </p:cNvPr>
          <p:cNvSpPr txBox="1"/>
          <p:nvPr/>
        </p:nvSpPr>
        <p:spPr>
          <a:xfrm>
            <a:off x="7746327" y="2039359"/>
            <a:ext cx="1086816" cy="400110"/>
          </a:xfrm>
          <a:prstGeom prst="rect">
            <a:avLst/>
          </a:prstGeom>
          <a:noFill/>
          <a:scene3d>
            <a:camera prst="orthographicFront">
              <a:rot lat="0" lon="0" rev="899997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Text  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0BBAFEF-1EBD-4995-8873-9B64F918E12C}"/>
              </a:ext>
            </a:extLst>
          </p:cNvPr>
          <p:cNvSpPr/>
          <p:nvPr/>
        </p:nvSpPr>
        <p:spPr>
          <a:xfrm>
            <a:off x="4171405" y="1864867"/>
            <a:ext cx="3125263" cy="7384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5B03D21-C8BE-49DE-BC9F-8AB67A411049}"/>
              </a:ext>
            </a:extLst>
          </p:cNvPr>
          <p:cNvSpPr/>
          <p:nvPr/>
        </p:nvSpPr>
        <p:spPr>
          <a:xfrm>
            <a:off x="4171405" y="2769505"/>
            <a:ext cx="3125263" cy="7384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162F089-E3AB-4E41-B519-8DF7D2A3DDE1}"/>
              </a:ext>
            </a:extLst>
          </p:cNvPr>
          <p:cNvSpPr/>
          <p:nvPr/>
        </p:nvSpPr>
        <p:spPr>
          <a:xfrm>
            <a:off x="4171405" y="3674143"/>
            <a:ext cx="3125263" cy="7384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56FD03D-54A3-4392-8CC0-07A3B655E867}"/>
              </a:ext>
            </a:extLst>
          </p:cNvPr>
          <p:cNvSpPr/>
          <p:nvPr/>
        </p:nvSpPr>
        <p:spPr>
          <a:xfrm>
            <a:off x="4171405" y="4578781"/>
            <a:ext cx="3125263" cy="7384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D76C06E-EAC6-4D27-8ECA-E76AD50F85FD}"/>
              </a:ext>
            </a:extLst>
          </p:cNvPr>
          <p:cNvSpPr/>
          <p:nvPr/>
        </p:nvSpPr>
        <p:spPr>
          <a:xfrm>
            <a:off x="4171405" y="5483419"/>
            <a:ext cx="3125263" cy="7384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Group 71">
            <a:extLst>
              <a:ext uri="{FF2B5EF4-FFF2-40B4-BE49-F238E27FC236}">
                <a16:creationId xmlns:a16="http://schemas.microsoft.com/office/drawing/2014/main" id="{D060E3F9-8783-497C-9750-5ADD88515DC2}"/>
              </a:ext>
            </a:extLst>
          </p:cNvPr>
          <p:cNvGrpSpPr/>
          <p:nvPr/>
        </p:nvGrpSpPr>
        <p:grpSpPr>
          <a:xfrm>
            <a:off x="4287878" y="1891523"/>
            <a:ext cx="2897003" cy="684028"/>
            <a:chOff x="910640" y="2975794"/>
            <a:chExt cx="1527408" cy="1710868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107AF03-BE04-4A75-A58B-5758741048CE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41B731C-EDED-41F9-94FF-4E75355D0577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154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3" name="Group 71">
            <a:extLst>
              <a:ext uri="{FF2B5EF4-FFF2-40B4-BE49-F238E27FC236}">
                <a16:creationId xmlns:a16="http://schemas.microsoft.com/office/drawing/2014/main" id="{D66CDC4C-0CB5-465D-8834-7A92D09E50BD}"/>
              </a:ext>
            </a:extLst>
          </p:cNvPr>
          <p:cNvGrpSpPr/>
          <p:nvPr/>
        </p:nvGrpSpPr>
        <p:grpSpPr>
          <a:xfrm>
            <a:off x="4287878" y="2796294"/>
            <a:ext cx="2897003" cy="684028"/>
            <a:chOff x="910640" y="2975794"/>
            <a:chExt cx="1527408" cy="171086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5866E81-C765-4B66-84D4-5A16D13FEE83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DD5C66D-7069-4695-9C35-7DC4FE973320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154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6" name="Group 71">
            <a:extLst>
              <a:ext uri="{FF2B5EF4-FFF2-40B4-BE49-F238E27FC236}">
                <a16:creationId xmlns:a16="http://schemas.microsoft.com/office/drawing/2014/main" id="{3AAFAAE7-0DD3-4E73-91C1-893A1871C8B6}"/>
              </a:ext>
            </a:extLst>
          </p:cNvPr>
          <p:cNvGrpSpPr/>
          <p:nvPr/>
        </p:nvGrpSpPr>
        <p:grpSpPr>
          <a:xfrm>
            <a:off x="4287878" y="3701065"/>
            <a:ext cx="2897003" cy="684028"/>
            <a:chOff x="910640" y="2975794"/>
            <a:chExt cx="1527408" cy="171086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E3EBF6B-377B-4B71-9CA0-1F004C3D62BD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EF1F92B-6B6A-424F-9682-17CE2C46F90F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154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9" name="Group 71">
            <a:extLst>
              <a:ext uri="{FF2B5EF4-FFF2-40B4-BE49-F238E27FC236}">
                <a16:creationId xmlns:a16="http://schemas.microsoft.com/office/drawing/2014/main" id="{F851D3DF-263C-4880-BB7A-C70ADAF3BF53}"/>
              </a:ext>
            </a:extLst>
          </p:cNvPr>
          <p:cNvGrpSpPr/>
          <p:nvPr/>
        </p:nvGrpSpPr>
        <p:grpSpPr>
          <a:xfrm>
            <a:off x="4287878" y="4605836"/>
            <a:ext cx="2897003" cy="684028"/>
            <a:chOff x="910640" y="2975794"/>
            <a:chExt cx="1527408" cy="171086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4296872-FAC8-4063-9706-EEAFABD0E0C9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2EE8099-F80D-4ABC-B38A-DA5204936B22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154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2" name="Group 71">
            <a:extLst>
              <a:ext uri="{FF2B5EF4-FFF2-40B4-BE49-F238E27FC236}">
                <a16:creationId xmlns:a16="http://schemas.microsoft.com/office/drawing/2014/main" id="{FF86C31C-392E-4F94-90B3-144C6AD41A85}"/>
              </a:ext>
            </a:extLst>
          </p:cNvPr>
          <p:cNvGrpSpPr/>
          <p:nvPr/>
        </p:nvGrpSpPr>
        <p:grpSpPr>
          <a:xfrm>
            <a:off x="4287878" y="5510605"/>
            <a:ext cx="2897003" cy="684028"/>
            <a:chOff x="910640" y="2975794"/>
            <a:chExt cx="1527408" cy="171086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7C23B99-6B86-4E79-A42D-F51BCB290F61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29C4270-B9EA-42F8-905F-19ED1689D45D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154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5" name="Oval 55">
            <a:extLst>
              <a:ext uri="{FF2B5EF4-FFF2-40B4-BE49-F238E27FC236}">
                <a16:creationId xmlns:a16="http://schemas.microsoft.com/office/drawing/2014/main" id="{F7DBAB58-A380-4EC8-BF76-E5E2735FA2A3}"/>
              </a:ext>
            </a:extLst>
          </p:cNvPr>
          <p:cNvSpPr/>
          <p:nvPr/>
        </p:nvSpPr>
        <p:spPr>
          <a:xfrm>
            <a:off x="691689" y="2846329"/>
            <a:ext cx="566802" cy="5668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BAAA8E9-FC19-4143-864B-D93F7A5ADBE5}"/>
              </a:ext>
            </a:extLst>
          </p:cNvPr>
          <p:cNvSpPr txBox="1"/>
          <p:nvPr/>
        </p:nvSpPr>
        <p:spPr>
          <a:xfrm>
            <a:off x="1363722" y="2975842"/>
            <a:ext cx="1982255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Modern  PowerPoint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1CF14A18-214C-44DE-B06C-C9C9C22EB880}"/>
              </a:ext>
            </a:extLst>
          </p:cNvPr>
          <p:cNvCxnSpPr>
            <a:cxnSpLocks/>
          </p:cNvCxnSpPr>
          <p:nvPr/>
        </p:nvCxnSpPr>
        <p:spPr>
          <a:xfrm flipV="1">
            <a:off x="3401588" y="3127680"/>
            <a:ext cx="648000" cy="410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Isosceles Triangle 51">
            <a:extLst>
              <a:ext uri="{FF2B5EF4-FFF2-40B4-BE49-F238E27FC236}">
                <a16:creationId xmlns:a16="http://schemas.microsoft.com/office/drawing/2014/main" id="{16791194-E7F1-439F-902F-ECFF194A17A8}"/>
              </a:ext>
            </a:extLst>
          </p:cNvPr>
          <p:cNvSpPr/>
          <p:nvPr/>
        </p:nvSpPr>
        <p:spPr>
          <a:xfrm>
            <a:off x="836682" y="3025955"/>
            <a:ext cx="283034" cy="207550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9" name="Oval 43">
            <a:extLst>
              <a:ext uri="{FF2B5EF4-FFF2-40B4-BE49-F238E27FC236}">
                <a16:creationId xmlns:a16="http://schemas.microsoft.com/office/drawing/2014/main" id="{4CFB2B0D-D78E-4F00-BF10-074B9A168862}"/>
              </a:ext>
            </a:extLst>
          </p:cNvPr>
          <p:cNvSpPr/>
          <p:nvPr/>
        </p:nvSpPr>
        <p:spPr>
          <a:xfrm>
            <a:off x="691689" y="4637655"/>
            <a:ext cx="566802" cy="5668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9A2DC9-B6B5-4707-9963-F6064ACDFD3C}"/>
              </a:ext>
            </a:extLst>
          </p:cNvPr>
          <p:cNvSpPr txBox="1"/>
          <p:nvPr/>
        </p:nvSpPr>
        <p:spPr>
          <a:xfrm>
            <a:off x="1333260" y="4767168"/>
            <a:ext cx="1982255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Modern  PowerPoint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C275AE13-1F72-453F-948B-464441F4C1DD}"/>
              </a:ext>
            </a:extLst>
          </p:cNvPr>
          <p:cNvCxnSpPr>
            <a:cxnSpLocks/>
          </p:cNvCxnSpPr>
          <p:nvPr/>
        </p:nvCxnSpPr>
        <p:spPr>
          <a:xfrm>
            <a:off x="3401588" y="4921056"/>
            <a:ext cx="648000" cy="0"/>
          </a:xfrm>
          <a:prstGeom prst="line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27">
            <a:extLst>
              <a:ext uri="{FF2B5EF4-FFF2-40B4-BE49-F238E27FC236}">
                <a16:creationId xmlns:a16="http://schemas.microsoft.com/office/drawing/2014/main" id="{DC4FB6AC-3785-406A-8028-58EB6889B8A9}"/>
              </a:ext>
            </a:extLst>
          </p:cNvPr>
          <p:cNvSpPr/>
          <p:nvPr/>
        </p:nvSpPr>
        <p:spPr>
          <a:xfrm>
            <a:off x="822695" y="4807994"/>
            <a:ext cx="294382" cy="22612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3" name="Oval 55">
            <a:extLst>
              <a:ext uri="{FF2B5EF4-FFF2-40B4-BE49-F238E27FC236}">
                <a16:creationId xmlns:a16="http://schemas.microsoft.com/office/drawing/2014/main" id="{31AA55DD-C682-4C02-B691-2A39CE462245}"/>
              </a:ext>
            </a:extLst>
          </p:cNvPr>
          <p:cNvSpPr/>
          <p:nvPr/>
        </p:nvSpPr>
        <p:spPr>
          <a:xfrm>
            <a:off x="691689" y="3741992"/>
            <a:ext cx="566802" cy="56680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645048A-3D8B-458D-846F-3948B3345D8B}"/>
              </a:ext>
            </a:extLst>
          </p:cNvPr>
          <p:cNvSpPr txBox="1"/>
          <p:nvPr/>
        </p:nvSpPr>
        <p:spPr>
          <a:xfrm>
            <a:off x="1348491" y="3871505"/>
            <a:ext cx="1982255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Modern  PowerPoint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A90B1334-BF57-4FEC-B794-45E2BCD792E2}"/>
              </a:ext>
            </a:extLst>
          </p:cNvPr>
          <p:cNvCxnSpPr>
            <a:cxnSpLocks/>
          </p:cNvCxnSpPr>
          <p:nvPr/>
        </p:nvCxnSpPr>
        <p:spPr>
          <a:xfrm>
            <a:off x="3401588" y="4025393"/>
            <a:ext cx="648000" cy="0"/>
          </a:xfrm>
          <a:prstGeom prst="line">
            <a:avLst/>
          </a:prstGeom>
          <a:ln w="1905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 Same Side Corner Rectangle 36">
            <a:extLst>
              <a:ext uri="{FF2B5EF4-FFF2-40B4-BE49-F238E27FC236}">
                <a16:creationId xmlns:a16="http://schemas.microsoft.com/office/drawing/2014/main" id="{756260FF-62F6-43F6-8518-5BFAC20318D5}"/>
              </a:ext>
            </a:extLst>
          </p:cNvPr>
          <p:cNvSpPr/>
          <p:nvPr/>
        </p:nvSpPr>
        <p:spPr>
          <a:xfrm>
            <a:off x="838832" y="3905178"/>
            <a:ext cx="304106" cy="240431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7" name="Oval 43">
            <a:extLst>
              <a:ext uri="{FF2B5EF4-FFF2-40B4-BE49-F238E27FC236}">
                <a16:creationId xmlns:a16="http://schemas.microsoft.com/office/drawing/2014/main" id="{AD73E4B9-F7FF-4474-B257-2ACF6178EC1C}"/>
              </a:ext>
            </a:extLst>
          </p:cNvPr>
          <p:cNvSpPr/>
          <p:nvPr/>
        </p:nvSpPr>
        <p:spPr>
          <a:xfrm>
            <a:off x="691689" y="1950666"/>
            <a:ext cx="566802" cy="5668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C39F238-516D-4E17-8AB4-8D5E8770FE81}"/>
              </a:ext>
            </a:extLst>
          </p:cNvPr>
          <p:cNvSpPr txBox="1"/>
          <p:nvPr/>
        </p:nvSpPr>
        <p:spPr>
          <a:xfrm>
            <a:off x="1333260" y="2080179"/>
            <a:ext cx="1982255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Modern  PowerPoint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BA011313-9D9F-40D5-919F-FC4B1B301BFD}"/>
              </a:ext>
            </a:extLst>
          </p:cNvPr>
          <p:cNvCxnSpPr>
            <a:cxnSpLocks/>
          </p:cNvCxnSpPr>
          <p:nvPr/>
        </p:nvCxnSpPr>
        <p:spPr>
          <a:xfrm>
            <a:off x="3401588" y="2234067"/>
            <a:ext cx="64800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9">
            <a:extLst>
              <a:ext uri="{FF2B5EF4-FFF2-40B4-BE49-F238E27FC236}">
                <a16:creationId xmlns:a16="http://schemas.microsoft.com/office/drawing/2014/main" id="{23CAA56B-AB41-4439-BD91-EEDC7E6BA9EB}"/>
              </a:ext>
            </a:extLst>
          </p:cNvPr>
          <p:cNvSpPr/>
          <p:nvPr/>
        </p:nvSpPr>
        <p:spPr>
          <a:xfrm>
            <a:off x="823445" y="2092876"/>
            <a:ext cx="301661" cy="28238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1" name="Oval 43">
            <a:extLst>
              <a:ext uri="{FF2B5EF4-FFF2-40B4-BE49-F238E27FC236}">
                <a16:creationId xmlns:a16="http://schemas.microsoft.com/office/drawing/2014/main" id="{9F3BF155-29E3-416C-BABE-BE7243D3DE6D}"/>
              </a:ext>
            </a:extLst>
          </p:cNvPr>
          <p:cNvSpPr/>
          <p:nvPr/>
        </p:nvSpPr>
        <p:spPr>
          <a:xfrm>
            <a:off x="691689" y="5533320"/>
            <a:ext cx="566802" cy="566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B9BCF0F-D04A-4E26-8FCD-2E9576B22E8E}"/>
              </a:ext>
            </a:extLst>
          </p:cNvPr>
          <p:cNvSpPr txBox="1"/>
          <p:nvPr/>
        </p:nvSpPr>
        <p:spPr>
          <a:xfrm>
            <a:off x="1333260" y="5662833"/>
            <a:ext cx="1982255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5"/>
                </a:solidFill>
                <a:cs typeface="Arial" pitchFamily="34" charset="0"/>
              </a:rPr>
              <a:t>Modern  PowerPoint</a:t>
            </a:r>
            <a:endParaRPr lang="ko-KR" altLang="en-US" sz="1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5E245368-2586-4F1E-AE1B-9853A6053707}"/>
              </a:ext>
            </a:extLst>
          </p:cNvPr>
          <p:cNvCxnSpPr>
            <a:cxnSpLocks/>
          </p:cNvCxnSpPr>
          <p:nvPr/>
        </p:nvCxnSpPr>
        <p:spPr>
          <a:xfrm>
            <a:off x="3401588" y="5816721"/>
            <a:ext cx="648000" cy="0"/>
          </a:xfrm>
          <a:prstGeom prst="line">
            <a:avLst/>
          </a:prstGeom>
          <a:ln w="1905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21">
            <a:extLst>
              <a:ext uri="{FF2B5EF4-FFF2-40B4-BE49-F238E27FC236}">
                <a16:creationId xmlns:a16="http://schemas.microsoft.com/office/drawing/2014/main" id="{7B52D0D7-048D-40EC-A185-D924F0A039A6}"/>
              </a:ext>
            </a:extLst>
          </p:cNvPr>
          <p:cNvSpPr>
            <a:spLocks noChangeAspect="1"/>
          </p:cNvSpPr>
          <p:nvPr/>
        </p:nvSpPr>
        <p:spPr>
          <a:xfrm rot="20700000">
            <a:off x="785017" y="5659298"/>
            <a:ext cx="387594" cy="31484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376FE07-4487-4D7A-B4F3-AC0DD76EBE0E}"/>
              </a:ext>
            </a:extLst>
          </p:cNvPr>
          <p:cNvGrpSpPr/>
          <p:nvPr/>
        </p:nvGrpSpPr>
        <p:grpSpPr>
          <a:xfrm>
            <a:off x="466808" y="417676"/>
            <a:ext cx="4225225" cy="6427824"/>
            <a:chOff x="466808" y="417676"/>
            <a:chExt cx="4225225" cy="6427824"/>
          </a:xfrm>
        </p:grpSpPr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F0CCEE22-42F1-4FB0-9A64-A07CFCBBDBC7}"/>
                </a:ext>
              </a:extLst>
            </p:cNvPr>
            <p:cNvSpPr/>
            <p:nvPr/>
          </p:nvSpPr>
          <p:spPr>
            <a:xfrm>
              <a:off x="3167840" y="1457517"/>
              <a:ext cx="1493103" cy="379923"/>
            </a:xfrm>
            <a:custGeom>
              <a:avLst/>
              <a:gdLst>
                <a:gd name="connsiteX0" fmla="*/ 748603 w 1493103"/>
                <a:gd name="connsiteY0" fmla="*/ 379924 h 379923"/>
                <a:gd name="connsiteX1" fmla="*/ 39086 w 1493103"/>
                <a:gd name="connsiteY1" fmla="*/ 379924 h 379923"/>
                <a:gd name="connsiteX2" fmla="*/ 986 w 1493103"/>
                <a:gd name="connsiteY2" fmla="*/ 343252 h 379923"/>
                <a:gd name="connsiteX3" fmla="*/ 204345 w 1493103"/>
                <a:gd name="connsiteY3" fmla="*/ 173231 h 379923"/>
                <a:gd name="connsiteX4" fmla="*/ 269305 w 1493103"/>
                <a:gd name="connsiteY4" fmla="*/ 210950 h 379923"/>
                <a:gd name="connsiteX5" fmla="*/ 295118 w 1493103"/>
                <a:gd name="connsiteY5" fmla="*/ 210664 h 379923"/>
                <a:gd name="connsiteX6" fmla="*/ 477236 w 1493103"/>
                <a:gd name="connsiteY6" fmla="*/ 193615 h 379923"/>
                <a:gd name="connsiteX7" fmla="*/ 505144 w 1493103"/>
                <a:gd name="connsiteY7" fmla="*/ 185709 h 379923"/>
                <a:gd name="connsiteX8" fmla="*/ 787180 w 1493103"/>
                <a:gd name="connsiteY8" fmla="*/ 257 h 379923"/>
                <a:gd name="connsiteX9" fmla="*/ 1058833 w 1493103"/>
                <a:gd name="connsiteY9" fmla="*/ 180565 h 379923"/>
                <a:gd name="connsiteX10" fmla="*/ 1085788 w 1493103"/>
                <a:gd name="connsiteY10" fmla="*/ 188947 h 379923"/>
                <a:gd name="connsiteX11" fmla="*/ 1304768 w 1493103"/>
                <a:gd name="connsiteY11" fmla="*/ 245716 h 379923"/>
                <a:gd name="connsiteX12" fmla="*/ 1332962 w 1493103"/>
                <a:gd name="connsiteY12" fmla="*/ 256003 h 379923"/>
                <a:gd name="connsiteX13" fmla="*/ 1488505 w 1493103"/>
                <a:gd name="connsiteY13" fmla="*/ 337633 h 379923"/>
                <a:gd name="connsiteX14" fmla="*/ 1458121 w 1493103"/>
                <a:gd name="connsiteY14" fmla="*/ 379828 h 379923"/>
                <a:gd name="connsiteX15" fmla="*/ 748603 w 1493103"/>
                <a:gd name="connsiteY15" fmla="*/ 379924 h 37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3103" h="379923">
                  <a:moveTo>
                    <a:pt x="748603" y="379924"/>
                  </a:moveTo>
                  <a:cubicBezTo>
                    <a:pt x="512097" y="379924"/>
                    <a:pt x="275592" y="379924"/>
                    <a:pt x="39086" y="379924"/>
                  </a:cubicBezTo>
                  <a:cubicBezTo>
                    <a:pt x="4129" y="379924"/>
                    <a:pt x="4605" y="378209"/>
                    <a:pt x="986" y="343252"/>
                  </a:cubicBezTo>
                  <a:cubicBezTo>
                    <a:pt x="-11397" y="224666"/>
                    <a:pt x="94902" y="141322"/>
                    <a:pt x="204345" y="173231"/>
                  </a:cubicBezTo>
                  <a:cubicBezTo>
                    <a:pt x="228729" y="180280"/>
                    <a:pt x="251779" y="191614"/>
                    <a:pt x="269305" y="210950"/>
                  </a:cubicBezTo>
                  <a:cubicBezTo>
                    <a:pt x="278640" y="221237"/>
                    <a:pt x="284450" y="221332"/>
                    <a:pt x="295118" y="210664"/>
                  </a:cubicBezTo>
                  <a:cubicBezTo>
                    <a:pt x="348268" y="157229"/>
                    <a:pt x="416371" y="150847"/>
                    <a:pt x="477236" y="193615"/>
                  </a:cubicBezTo>
                  <a:cubicBezTo>
                    <a:pt x="492381" y="204283"/>
                    <a:pt x="497239" y="204092"/>
                    <a:pt x="505144" y="185709"/>
                  </a:cubicBezTo>
                  <a:cubicBezTo>
                    <a:pt x="554960" y="70266"/>
                    <a:pt x="666307" y="-4982"/>
                    <a:pt x="787180" y="257"/>
                  </a:cubicBezTo>
                  <a:cubicBezTo>
                    <a:pt x="912338" y="5686"/>
                    <a:pt x="1005493" y="65027"/>
                    <a:pt x="1058833" y="180565"/>
                  </a:cubicBezTo>
                  <a:cubicBezTo>
                    <a:pt x="1066357" y="196853"/>
                    <a:pt x="1071120" y="197139"/>
                    <a:pt x="1085788" y="188947"/>
                  </a:cubicBezTo>
                  <a:cubicBezTo>
                    <a:pt x="1167513" y="143323"/>
                    <a:pt x="1255809" y="166278"/>
                    <a:pt x="1304768" y="245716"/>
                  </a:cubicBezTo>
                  <a:cubicBezTo>
                    <a:pt x="1312674" y="258480"/>
                    <a:pt x="1319151" y="260194"/>
                    <a:pt x="1332962" y="256003"/>
                  </a:cubicBezTo>
                  <a:cubicBezTo>
                    <a:pt x="1406019" y="234191"/>
                    <a:pt x="1466598" y="266481"/>
                    <a:pt x="1488505" y="337633"/>
                  </a:cubicBezTo>
                  <a:cubicBezTo>
                    <a:pt x="1498888" y="371446"/>
                    <a:pt x="1492887" y="379828"/>
                    <a:pt x="1458121" y="379828"/>
                  </a:cubicBezTo>
                  <a:cubicBezTo>
                    <a:pt x="1221615" y="379924"/>
                    <a:pt x="985109" y="379924"/>
                    <a:pt x="748603" y="379924"/>
                  </a:cubicBezTo>
                  <a:close/>
                </a:path>
              </a:pathLst>
            </a:custGeom>
            <a:solidFill>
              <a:srgbClr val="CCFF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E4850BB-83E2-4A23-B53E-8C5B8A9867FC}"/>
                </a:ext>
              </a:extLst>
            </p:cNvPr>
            <p:cNvGrpSpPr/>
            <p:nvPr/>
          </p:nvGrpSpPr>
          <p:grpSpPr>
            <a:xfrm>
              <a:off x="1399310" y="417676"/>
              <a:ext cx="1866404" cy="1856811"/>
              <a:chOff x="6096000" y="2234117"/>
              <a:chExt cx="2607994" cy="2594589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4A4B6CFB-4DD7-4B2C-AB15-FA7618C49E25}"/>
                  </a:ext>
                </a:extLst>
              </p:cNvPr>
              <p:cNvSpPr/>
              <p:nvPr/>
            </p:nvSpPr>
            <p:spPr>
              <a:xfrm>
                <a:off x="6109405" y="2234117"/>
                <a:ext cx="2594589" cy="2594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7CFAE878-DEDC-494F-B898-B1C396ABBC1A}"/>
                  </a:ext>
                </a:extLst>
              </p:cNvPr>
              <p:cNvGrpSpPr/>
              <p:nvPr/>
            </p:nvGrpSpPr>
            <p:grpSpPr>
              <a:xfrm>
                <a:off x="6096000" y="2327868"/>
                <a:ext cx="2431448" cy="2431448"/>
                <a:chOff x="1807559" y="3406552"/>
                <a:chExt cx="2431448" cy="2431448"/>
              </a:xfrm>
            </p:grpSpPr>
            <p:sp>
              <p:nvSpPr>
                <p:cNvPr id="29" name="Oval 46">
                  <a:extLst>
                    <a:ext uri="{FF2B5EF4-FFF2-40B4-BE49-F238E27FC236}">
                      <a16:creationId xmlns:a16="http://schemas.microsoft.com/office/drawing/2014/main" id="{B0D3C802-C94A-46EE-9F8A-AA11C6C865F0}"/>
                    </a:ext>
                  </a:extLst>
                </p:cNvPr>
                <p:cNvSpPr/>
                <p:nvPr/>
              </p:nvSpPr>
              <p:spPr>
                <a:xfrm>
                  <a:off x="1807559" y="3406552"/>
                  <a:ext cx="2431448" cy="2431448"/>
                </a:xfrm>
                <a:prstGeom prst="ellipse">
                  <a:avLst/>
                </a:prstGeom>
                <a:solidFill>
                  <a:schemeClr val="bg1"/>
                </a:solidFill>
                <a:ln w="165100">
                  <a:solidFill>
                    <a:schemeClr val="accent1"/>
                  </a:solidFill>
                </a:ln>
                <a:scene3d>
                  <a:camera prst="perspectiveLeft" fov="0">
                    <a:rot lat="0" lon="0" rev="0"/>
                  </a:camera>
                  <a:lightRig rig="threePt" dir="t"/>
                </a:scene3d>
                <a:sp3d extrusionH="171450" contourW="12700">
                  <a:extrusionClr>
                    <a:schemeClr val="bg1"/>
                  </a:extrusionClr>
                  <a:contourClr>
                    <a:schemeClr val="tx1">
                      <a:lumMod val="50000"/>
                      <a:lumOff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30" name="Oval 47">
                  <a:extLst>
                    <a:ext uri="{FF2B5EF4-FFF2-40B4-BE49-F238E27FC236}">
                      <a16:creationId xmlns:a16="http://schemas.microsoft.com/office/drawing/2014/main" id="{C3610F09-0B7D-4856-A2F8-D5E147E1A10F}"/>
                    </a:ext>
                  </a:extLst>
                </p:cNvPr>
                <p:cNvSpPr/>
                <p:nvPr/>
              </p:nvSpPr>
              <p:spPr>
                <a:xfrm>
                  <a:off x="2169613" y="3768606"/>
                  <a:ext cx="1707341" cy="1707341"/>
                </a:xfrm>
                <a:prstGeom prst="ellipse">
                  <a:avLst/>
                </a:prstGeom>
                <a:solidFill>
                  <a:schemeClr val="bg1"/>
                </a:solidFill>
                <a:ln w="165100">
                  <a:solidFill>
                    <a:schemeClr val="accent1"/>
                  </a:solidFill>
                </a:ln>
                <a:scene3d>
                  <a:camera prst="perspectiveLeft" fov="0">
                    <a:rot lat="0" lon="0" rev="0"/>
                  </a:camera>
                  <a:lightRig rig="threePt" dir="t"/>
                </a:scene3d>
                <a:sp3d extrusionH="171450" contourW="12700">
                  <a:extrusionClr>
                    <a:schemeClr val="bg1"/>
                  </a:extrusionClr>
                  <a:contourClr>
                    <a:schemeClr val="tx1">
                      <a:lumMod val="50000"/>
                      <a:lumOff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1" name="Oval 48">
                  <a:extLst>
                    <a:ext uri="{FF2B5EF4-FFF2-40B4-BE49-F238E27FC236}">
                      <a16:creationId xmlns:a16="http://schemas.microsoft.com/office/drawing/2014/main" id="{5A0F41DF-6ED3-4303-8E44-36910F6D9DE7}"/>
                    </a:ext>
                  </a:extLst>
                </p:cNvPr>
                <p:cNvSpPr/>
                <p:nvPr/>
              </p:nvSpPr>
              <p:spPr>
                <a:xfrm>
                  <a:off x="2571450" y="4170443"/>
                  <a:ext cx="903667" cy="903667"/>
                </a:xfrm>
                <a:prstGeom prst="ellipse">
                  <a:avLst/>
                </a:prstGeom>
                <a:solidFill>
                  <a:schemeClr val="bg1"/>
                </a:solidFill>
                <a:ln w="165100">
                  <a:solidFill>
                    <a:schemeClr val="accent1"/>
                  </a:solidFill>
                </a:ln>
                <a:scene3d>
                  <a:camera prst="perspectiveLeft" fov="0">
                    <a:rot lat="0" lon="0" rev="0"/>
                  </a:camera>
                  <a:lightRig rig="threePt" dir="t"/>
                </a:scene3d>
                <a:sp3d extrusionH="171450" contourW="12700">
                  <a:extrusionClr>
                    <a:schemeClr val="bg1"/>
                  </a:extrusionClr>
                  <a:contourClr>
                    <a:schemeClr val="tx1">
                      <a:lumMod val="50000"/>
                      <a:lumOff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2" name="Oval 88">
                  <a:extLst>
                    <a:ext uri="{FF2B5EF4-FFF2-40B4-BE49-F238E27FC236}">
                      <a16:creationId xmlns:a16="http://schemas.microsoft.com/office/drawing/2014/main" id="{31EE6563-9B9F-4495-8D69-C4AADEB1997D}"/>
                    </a:ext>
                  </a:extLst>
                </p:cNvPr>
                <p:cNvSpPr/>
                <p:nvPr/>
              </p:nvSpPr>
              <p:spPr>
                <a:xfrm>
                  <a:off x="2843283" y="4442276"/>
                  <a:ext cx="360000" cy="360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635F7B9-7568-4141-9F4C-192D16FA19D8}"/>
                </a:ext>
              </a:extLst>
            </p:cNvPr>
            <p:cNvGrpSpPr/>
            <p:nvPr/>
          </p:nvGrpSpPr>
          <p:grpSpPr>
            <a:xfrm>
              <a:off x="1185183" y="1902566"/>
              <a:ext cx="2080531" cy="4942934"/>
              <a:chOff x="1144005" y="1289108"/>
              <a:chExt cx="2344003" cy="5568892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ED334E56-63DA-4C3B-9E35-B259BAE07FB4}"/>
                  </a:ext>
                </a:extLst>
              </p:cNvPr>
              <p:cNvGrpSpPr/>
              <p:nvPr/>
            </p:nvGrpSpPr>
            <p:grpSpPr>
              <a:xfrm>
                <a:off x="1144005" y="1289108"/>
                <a:ext cx="2344003" cy="5568892"/>
                <a:chOff x="1771023" y="415589"/>
                <a:chExt cx="2344003" cy="5568892"/>
              </a:xfrm>
            </p:grpSpPr>
            <p:sp>
              <p:nvSpPr>
                <p:cNvPr id="4" name="사다리꼴 55">
                  <a:extLst>
                    <a:ext uri="{FF2B5EF4-FFF2-40B4-BE49-F238E27FC236}">
                      <a16:creationId xmlns:a16="http://schemas.microsoft.com/office/drawing/2014/main" id="{776698B4-B60F-4169-99B3-42775C9138D8}"/>
                    </a:ext>
                  </a:extLst>
                </p:cNvPr>
                <p:cNvSpPr/>
                <p:nvPr/>
              </p:nvSpPr>
              <p:spPr>
                <a:xfrm>
                  <a:off x="1916767" y="2081269"/>
                  <a:ext cx="2052514" cy="3895893"/>
                </a:xfrm>
                <a:custGeom>
                  <a:avLst/>
                  <a:gdLst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52514" h="3895893">
                      <a:moveTo>
                        <a:pt x="0" y="3895893"/>
                      </a:moveTo>
                      <a:cubicBezTo>
                        <a:pt x="190693" y="2667601"/>
                        <a:pt x="411531" y="1569937"/>
                        <a:pt x="391209" y="0"/>
                      </a:cubicBezTo>
                      <a:lnTo>
                        <a:pt x="1661305" y="0"/>
                      </a:lnTo>
                      <a:cubicBezTo>
                        <a:pt x="1671128" y="1579985"/>
                        <a:pt x="1861821" y="2647503"/>
                        <a:pt x="2052514" y="3895893"/>
                      </a:cubicBezTo>
                      <a:lnTo>
                        <a:pt x="0" y="3895893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사다리꼴 55">
                  <a:extLst>
                    <a:ext uri="{FF2B5EF4-FFF2-40B4-BE49-F238E27FC236}">
                      <a16:creationId xmlns:a16="http://schemas.microsoft.com/office/drawing/2014/main" id="{8F93D8BC-79C8-4ECE-92CA-B6F4B160EA53}"/>
                    </a:ext>
                  </a:extLst>
                </p:cNvPr>
                <p:cNvSpPr/>
                <p:nvPr/>
              </p:nvSpPr>
              <p:spPr>
                <a:xfrm flipH="1">
                  <a:off x="2146905" y="2081269"/>
                  <a:ext cx="1592238" cy="3895893"/>
                </a:xfrm>
                <a:custGeom>
                  <a:avLst/>
                  <a:gdLst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52514" h="3895893">
                      <a:moveTo>
                        <a:pt x="0" y="3895893"/>
                      </a:moveTo>
                      <a:cubicBezTo>
                        <a:pt x="190693" y="2667601"/>
                        <a:pt x="411531" y="1569937"/>
                        <a:pt x="391209" y="0"/>
                      </a:cubicBezTo>
                      <a:lnTo>
                        <a:pt x="1661305" y="0"/>
                      </a:lnTo>
                      <a:cubicBezTo>
                        <a:pt x="1671128" y="1579985"/>
                        <a:pt x="1861821" y="2647503"/>
                        <a:pt x="2052514" y="3895893"/>
                      </a:cubicBezTo>
                      <a:lnTo>
                        <a:pt x="0" y="3895893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사다리꼴 55">
                  <a:extLst>
                    <a:ext uri="{FF2B5EF4-FFF2-40B4-BE49-F238E27FC236}">
                      <a16:creationId xmlns:a16="http://schemas.microsoft.com/office/drawing/2014/main" id="{079B31EA-E23E-42C2-A2D1-7D2C25EB28B0}"/>
                    </a:ext>
                  </a:extLst>
                </p:cNvPr>
                <p:cNvSpPr/>
                <p:nvPr/>
              </p:nvSpPr>
              <p:spPr>
                <a:xfrm flipH="1">
                  <a:off x="2281448" y="2088588"/>
                  <a:ext cx="1323153" cy="3895893"/>
                </a:xfrm>
                <a:custGeom>
                  <a:avLst/>
                  <a:gdLst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52514" h="3895893">
                      <a:moveTo>
                        <a:pt x="0" y="3895893"/>
                      </a:moveTo>
                      <a:cubicBezTo>
                        <a:pt x="190693" y="2667601"/>
                        <a:pt x="411531" y="1569937"/>
                        <a:pt x="391209" y="0"/>
                      </a:cubicBezTo>
                      <a:lnTo>
                        <a:pt x="1661305" y="0"/>
                      </a:lnTo>
                      <a:cubicBezTo>
                        <a:pt x="1671128" y="1579985"/>
                        <a:pt x="1861821" y="2647503"/>
                        <a:pt x="2052514" y="3895893"/>
                      </a:cubicBezTo>
                      <a:lnTo>
                        <a:pt x="0" y="3895893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그래픽 53">
                  <a:extLst>
                    <a:ext uri="{FF2B5EF4-FFF2-40B4-BE49-F238E27FC236}">
                      <a16:creationId xmlns:a16="http://schemas.microsoft.com/office/drawing/2014/main" id="{4E7C2342-96BD-46B8-88C4-0962DCF119D6}"/>
                    </a:ext>
                  </a:extLst>
                </p:cNvPr>
                <p:cNvSpPr/>
                <p:nvPr/>
              </p:nvSpPr>
              <p:spPr>
                <a:xfrm>
                  <a:off x="1771023" y="415589"/>
                  <a:ext cx="2344003" cy="1691928"/>
                </a:xfrm>
                <a:custGeom>
                  <a:avLst/>
                  <a:gdLst>
                    <a:gd name="connsiteX0" fmla="*/ 2376135 w 5073888"/>
                    <a:gd name="connsiteY0" fmla="*/ 92869 h 4443412"/>
                    <a:gd name="connsiteX1" fmla="*/ 25174 w 5073888"/>
                    <a:gd name="connsiteY1" fmla="*/ 4164806 h 4443412"/>
                    <a:gd name="connsiteX2" fmla="*/ 186051 w 5073888"/>
                    <a:gd name="connsiteY2" fmla="*/ 4443413 h 4443412"/>
                    <a:gd name="connsiteX3" fmla="*/ 4887877 w 5073888"/>
                    <a:gd name="connsiteY3" fmla="*/ 4443413 h 4443412"/>
                    <a:gd name="connsiteX4" fmla="*/ 5048754 w 5073888"/>
                    <a:gd name="connsiteY4" fmla="*/ 4164806 h 4443412"/>
                    <a:gd name="connsiteX5" fmla="*/ 2697794 w 5073888"/>
                    <a:gd name="connsiteY5" fmla="*/ 92869 h 4443412"/>
                    <a:gd name="connsiteX6" fmla="*/ 2376135 w 5073888"/>
                    <a:gd name="connsiteY6" fmla="*/ 92869 h 4443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73888" h="4443412">
                      <a:moveTo>
                        <a:pt x="2376135" y="92869"/>
                      </a:moveTo>
                      <a:lnTo>
                        <a:pt x="25174" y="4164806"/>
                      </a:lnTo>
                      <a:cubicBezTo>
                        <a:pt x="-46359" y="4288631"/>
                        <a:pt x="43081" y="4443413"/>
                        <a:pt x="186051" y="4443413"/>
                      </a:cubicBezTo>
                      <a:lnTo>
                        <a:pt x="4887877" y="4443413"/>
                      </a:lnTo>
                      <a:cubicBezTo>
                        <a:pt x="5030847" y="4443413"/>
                        <a:pt x="5120192" y="4288631"/>
                        <a:pt x="5048754" y="4164806"/>
                      </a:cubicBezTo>
                      <a:lnTo>
                        <a:pt x="2697794" y="92869"/>
                      </a:lnTo>
                      <a:cubicBezTo>
                        <a:pt x="2626356" y="-30956"/>
                        <a:pt x="2447572" y="-30956"/>
                        <a:pt x="2376135" y="9286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85725" cap="flat">
                  <a:solidFill>
                    <a:schemeClr val="accent3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049928C5-34C0-4EA2-B787-AA3387114030}"/>
                  </a:ext>
                </a:extLst>
              </p:cNvPr>
              <p:cNvGrpSpPr/>
              <p:nvPr/>
            </p:nvGrpSpPr>
            <p:grpSpPr>
              <a:xfrm>
                <a:off x="1738064" y="1785258"/>
                <a:ext cx="1277900" cy="5065423"/>
                <a:chOff x="1738064" y="1785258"/>
                <a:chExt cx="1277900" cy="5065423"/>
              </a:xfrm>
            </p:grpSpPr>
            <p:sp>
              <p:nvSpPr>
                <p:cNvPr id="9" name="자유형: 도형 8">
                  <a:extLst>
                    <a:ext uri="{FF2B5EF4-FFF2-40B4-BE49-F238E27FC236}">
                      <a16:creationId xmlns:a16="http://schemas.microsoft.com/office/drawing/2014/main" id="{286F25E8-A65E-4B1F-B9EE-5982E31DC734}"/>
                    </a:ext>
                  </a:extLst>
                </p:cNvPr>
                <p:cNvSpPr/>
                <p:nvPr/>
              </p:nvSpPr>
              <p:spPr>
                <a:xfrm>
                  <a:off x="2137133" y="1785258"/>
                  <a:ext cx="403628" cy="498435"/>
                </a:xfrm>
                <a:custGeom>
                  <a:avLst/>
                  <a:gdLst>
                    <a:gd name="connsiteX0" fmla="*/ 11888 w 214126"/>
                    <a:gd name="connsiteY0" fmla="*/ 163717 h 264421"/>
                    <a:gd name="connsiteX1" fmla="*/ 20100 w 214126"/>
                    <a:gd name="connsiteY1" fmla="*/ 45220 h 264421"/>
                    <a:gd name="connsiteX2" fmla="*/ 132899 w 214126"/>
                    <a:gd name="connsiteY2" fmla="*/ 2593 h 264421"/>
                    <a:gd name="connsiteX3" fmla="*/ 208935 w 214126"/>
                    <a:gd name="connsiteY3" fmla="*/ 82038 h 264421"/>
                    <a:gd name="connsiteX4" fmla="*/ 209438 w 214126"/>
                    <a:gd name="connsiteY4" fmla="*/ 153437 h 264421"/>
                    <a:gd name="connsiteX5" fmla="*/ 181448 w 214126"/>
                    <a:gd name="connsiteY5" fmla="*/ 232771 h 264421"/>
                    <a:gd name="connsiteX6" fmla="*/ 27866 w 214126"/>
                    <a:gd name="connsiteY6" fmla="*/ 230256 h 264421"/>
                    <a:gd name="connsiteX7" fmla="*/ 11888 w 214126"/>
                    <a:gd name="connsiteY7" fmla="*/ 163717 h 264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4126" h="264421">
                      <a:moveTo>
                        <a:pt x="11888" y="163717"/>
                      </a:moveTo>
                      <a:cubicBezTo>
                        <a:pt x="-5432" y="122822"/>
                        <a:pt x="-4761" y="81702"/>
                        <a:pt x="20100" y="45220"/>
                      </a:cubicBezTo>
                      <a:cubicBezTo>
                        <a:pt x="46638" y="6224"/>
                        <a:pt x="87310" y="-5955"/>
                        <a:pt x="132899" y="2593"/>
                      </a:cubicBezTo>
                      <a:cubicBezTo>
                        <a:pt x="176364" y="10750"/>
                        <a:pt x="198153" y="41868"/>
                        <a:pt x="208935" y="82038"/>
                      </a:cubicBezTo>
                      <a:cubicBezTo>
                        <a:pt x="215249" y="105614"/>
                        <a:pt x="216254" y="129582"/>
                        <a:pt x="209438" y="153437"/>
                      </a:cubicBezTo>
                      <a:cubicBezTo>
                        <a:pt x="207259" y="182377"/>
                        <a:pt x="199829" y="208524"/>
                        <a:pt x="181448" y="232771"/>
                      </a:cubicBezTo>
                      <a:cubicBezTo>
                        <a:pt x="148654" y="276013"/>
                        <a:pt x="60158" y="274728"/>
                        <a:pt x="27866" y="230256"/>
                      </a:cubicBezTo>
                      <a:cubicBezTo>
                        <a:pt x="12502" y="209194"/>
                        <a:pt x="6077" y="188579"/>
                        <a:pt x="11888" y="1637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5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" name="자유형: 도형 9">
                  <a:extLst>
                    <a:ext uri="{FF2B5EF4-FFF2-40B4-BE49-F238E27FC236}">
                      <a16:creationId xmlns:a16="http://schemas.microsoft.com/office/drawing/2014/main" id="{BE0BCBB5-6B6A-43E0-BEB4-70050DFA05D2}"/>
                    </a:ext>
                  </a:extLst>
                </p:cNvPr>
                <p:cNvSpPr/>
                <p:nvPr/>
              </p:nvSpPr>
              <p:spPr>
                <a:xfrm>
                  <a:off x="2478416" y="5736406"/>
                  <a:ext cx="372490" cy="272532"/>
                </a:xfrm>
                <a:custGeom>
                  <a:avLst/>
                  <a:gdLst>
                    <a:gd name="connsiteX0" fmla="*/ 22743 w 197607"/>
                    <a:gd name="connsiteY0" fmla="*/ 50504 h 144579"/>
                    <a:gd name="connsiteX1" fmla="*/ 144760 w 197607"/>
                    <a:gd name="connsiteY1" fmla="*/ 13518 h 144579"/>
                    <a:gd name="connsiteX2" fmla="*/ 152582 w 197607"/>
                    <a:gd name="connsiteY2" fmla="*/ 10781 h 144579"/>
                    <a:gd name="connsiteX3" fmla="*/ 189008 w 197607"/>
                    <a:gd name="connsiteY3" fmla="*/ 7150 h 144579"/>
                    <a:gd name="connsiteX4" fmla="*/ 188617 w 197607"/>
                    <a:gd name="connsiteY4" fmla="*/ 55867 h 144579"/>
                    <a:gd name="connsiteX5" fmla="*/ 150347 w 197607"/>
                    <a:gd name="connsiteY5" fmla="*/ 95366 h 144579"/>
                    <a:gd name="connsiteX6" fmla="*/ 110122 w 197607"/>
                    <a:gd name="connsiteY6" fmla="*/ 123747 h 144579"/>
                    <a:gd name="connsiteX7" fmla="*/ 17827 w 197607"/>
                    <a:gd name="connsiteY7" fmla="*/ 128943 h 144579"/>
                    <a:gd name="connsiteX8" fmla="*/ 22743 w 197607"/>
                    <a:gd name="connsiteY8" fmla="*/ 50504 h 144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7607" h="144579">
                      <a:moveTo>
                        <a:pt x="22743" y="50504"/>
                      </a:moveTo>
                      <a:cubicBezTo>
                        <a:pt x="62857" y="36313"/>
                        <a:pt x="105820" y="31564"/>
                        <a:pt x="144760" y="13518"/>
                      </a:cubicBezTo>
                      <a:cubicBezTo>
                        <a:pt x="147330" y="12569"/>
                        <a:pt x="149900" y="11340"/>
                        <a:pt x="152582" y="10781"/>
                      </a:cubicBezTo>
                      <a:cubicBezTo>
                        <a:pt x="164649" y="8099"/>
                        <a:pt x="175823" y="-9667"/>
                        <a:pt x="189008" y="7150"/>
                      </a:cubicBezTo>
                      <a:cubicBezTo>
                        <a:pt x="201355" y="22905"/>
                        <a:pt x="199679" y="41006"/>
                        <a:pt x="188617" y="55867"/>
                      </a:cubicBezTo>
                      <a:cubicBezTo>
                        <a:pt x="177778" y="70448"/>
                        <a:pt x="163253" y="82292"/>
                        <a:pt x="150347" y="95366"/>
                      </a:cubicBezTo>
                      <a:cubicBezTo>
                        <a:pt x="136827" y="104752"/>
                        <a:pt x="122078" y="112685"/>
                        <a:pt x="110122" y="123747"/>
                      </a:cubicBezTo>
                      <a:cubicBezTo>
                        <a:pt x="80288" y="151290"/>
                        <a:pt x="49895" y="149949"/>
                        <a:pt x="17827" y="128943"/>
                      </a:cubicBezTo>
                      <a:cubicBezTo>
                        <a:pt x="-7760" y="107769"/>
                        <a:pt x="-5526" y="72180"/>
                        <a:pt x="22743" y="505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5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1" name="자유형: 도형 10">
                  <a:extLst>
                    <a:ext uri="{FF2B5EF4-FFF2-40B4-BE49-F238E27FC236}">
                      <a16:creationId xmlns:a16="http://schemas.microsoft.com/office/drawing/2014/main" id="{448850E4-F632-412D-9EB2-7A57EEB53988}"/>
                    </a:ext>
                  </a:extLst>
                </p:cNvPr>
                <p:cNvSpPr/>
                <p:nvPr/>
              </p:nvSpPr>
              <p:spPr>
                <a:xfrm>
                  <a:off x="1819245" y="5778421"/>
                  <a:ext cx="302119" cy="221548"/>
                </a:xfrm>
                <a:custGeom>
                  <a:avLst/>
                  <a:gdLst>
                    <a:gd name="connsiteX0" fmla="*/ 53092 w 160275"/>
                    <a:gd name="connsiteY0" fmla="*/ 0 h 117532"/>
                    <a:gd name="connsiteX1" fmla="*/ 143152 w 160275"/>
                    <a:gd name="connsiteY1" fmla="*/ 35365 h 117532"/>
                    <a:gd name="connsiteX2" fmla="*/ 155387 w 160275"/>
                    <a:gd name="connsiteY2" fmla="*/ 63020 h 117532"/>
                    <a:gd name="connsiteX3" fmla="*/ 148068 w 160275"/>
                    <a:gd name="connsiteY3" fmla="*/ 105088 h 117532"/>
                    <a:gd name="connsiteX4" fmla="*/ 96390 w 160275"/>
                    <a:gd name="connsiteY4" fmla="*/ 112687 h 117532"/>
                    <a:gd name="connsiteX5" fmla="*/ 64322 w 160275"/>
                    <a:gd name="connsiteY5" fmla="*/ 96820 h 117532"/>
                    <a:gd name="connsiteX6" fmla="*/ 35940 w 160275"/>
                    <a:gd name="connsiteY6" fmla="*/ 79501 h 117532"/>
                    <a:gd name="connsiteX7" fmla="*/ 967 w 160275"/>
                    <a:gd name="connsiteY7" fmla="*/ 25756 h 117532"/>
                    <a:gd name="connsiteX8" fmla="*/ 53092 w 160275"/>
                    <a:gd name="connsiteY8" fmla="*/ 0 h 117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275" h="117532">
                      <a:moveTo>
                        <a:pt x="53092" y="0"/>
                      </a:moveTo>
                      <a:cubicBezTo>
                        <a:pt x="81473" y="15979"/>
                        <a:pt x="112033" y="26426"/>
                        <a:pt x="143152" y="35365"/>
                      </a:cubicBezTo>
                      <a:cubicBezTo>
                        <a:pt x="147286" y="44583"/>
                        <a:pt x="151756" y="53634"/>
                        <a:pt x="155387" y="63020"/>
                      </a:cubicBezTo>
                      <a:cubicBezTo>
                        <a:pt x="161309" y="78384"/>
                        <a:pt x="164773" y="94138"/>
                        <a:pt x="148068" y="105088"/>
                      </a:cubicBezTo>
                      <a:cubicBezTo>
                        <a:pt x="132369" y="115424"/>
                        <a:pt x="115553" y="122855"/>
                        <a:pt x="96390" y="112687"/>
                      </a:cubicBezTo>
                      <a:cubicBezTo>
                        <a:pt x="85887" y="107100"/>
                        <a:pt x="75048" y="102128"/>
                        <a:pt x="64322" y="96820"/>
                      </a:cubicBezTo>
                      <a:cubicBezTo>
                        <a:pt x="54880" y="91010"/>
                        <a:pt x="45717" y="84641"/>
                        <a:pt x="35940" y="79501"/>
                      </a:cubicBezTo>
                      <a:cubicBezTo>
                        <a:pt x="14096" y="67936"/>
                        <a:pt x="-4508" y="52572"/>
                        <a:pt x="967" y="25756"/>
                      </a:cubicBezTo>
                      <a:cubicBezTo>
                        <a:pt x="6665" y="-1732"/>
                        <a:pt x="33259" y="3911"/>
                        <a:pt x="53092" y="0"/>
                      </a:cubicBezTo>
                      <a:close/>
                    </a:path>
                  </a:pathLst>
                </a:custGeom>
                <a:solidFill>
                  <a:srgbClr val="000001"/>
                </a:solidFill>
                <a:ln w="55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E628F065-555F-47DE-AE08-7D4A75040FEE}"/>
                    </a:ext>
                  </a:extLst>
                </p:cNvPr>
                <p:cNvSpPr/>
                <p:nvPr/>
              </p:nvSpPr>
              <p:spPr>
                <a:xfrm>
                  <a:off x="2137084" y="2074593"/>
                  <a:ext cx="406203" cy="273469"/>
                </a:xfrm>
                <a:custGeom>
                  <a:avLst/>
                  <a:gdLst>
                    <a:gd name="connsiteX0" fmla="*/ 11914 w 215492"/>
                    <a:gd name="connsiteY0" fmla="*/ 10224 h 145076"/>
                    <a:gd name="connsiteX1" fmla="*/ 15378 w 215492"/>
                    <a:gd name="connsiteY1" fmla="*/ 23632 h 145076"/>
                    <a:gd name="connsiteX2" fmla="*/ 117002 w 215492"/>
                    <a:gd name="connsiteY2" fmla="*/ 100451 h 145076"/>
                    <a:gd name="connsiteX3" fmla="*/ 192704 w 215492"/>
                    <a:gd name="connsiteY3" fmla="*/ 42292 h 145076"/>
                    <a:gd name="connsiteX4" fmla="*/ 209409 w 215492"/>
                    <a:gd name="connsiteY4" fmla="*/ 0 h 145076"/>
                    <a:gd name="connsiteX5" fmla="*/ 194045 w 215492"/>
                    <a:gd name="connsiteY5" fmla="*/ 73579 h 145076"/>
                    <a:gd name="connsiteX6" fmla="*/ 173541 w 215492"/>
                    <a:gd name="connsiteY6" fmla="*/ 134363 h 145076"/>
                    <a:gd name="connsiteX7" fmla="*/ 154490 w 215492"/>
                    <a:gd name="connsiteY7" fmla="*/ 144364 h 145076"/>
                    <a:gd name="connsiteX8" fmla="*/ 57447 w 215492"/>
                    <a:gd name="connsiteY8" fmla="*/ 144364 h 145076"/>
                    <a:gd name="connsiteX9" fmla="*/ 38340 w 215492"/>
                    <a:gd name="connsiteY9" fmla="*/ 134363 h 145076"/>
                    <a:gd name="connsiteX10" fmla="*/ 10126 w 215492"/>
                    <a:gd name="connsiteY10" fmla="*/ 64919 h 145076"/>
                    <a:gd name="connsiteX11" fmla="*/ 11914 w 215492"/>
                    <a:gd name="connsiteY11" fmla="*/ 10224 h 145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15492" h="145076">
                      <a:moveTo>
                        <a:pt x="11914" y="10224"/>
                      </a:moveTo>
                      <a:cubicBezTo>
                        <a:pt x="13087" y="14693"/>
                        <a:pt x="14260" y="19163"/>
                        <a:pt x="15378" y="23632"/>
                      </a:cubicBezTo>
                      <a:cubicBezTo>
                        <a:pt x="29959" y="84641"/>
                        <a:pt x="53592" y="102519"/>
                        <a:pt x="117002" y="100451"/>
                      </a:cubicBezTo>
                      <a:cubicBezTo>
                        <a:pt x="155887" y="99166"/>
                        <a:pt x="180692" y="79389"/>
                        <a:pt x="192704" y="42292"/>
                      </a:cubicBezTo>
                      <a:cubicBezTo>
                        <a:pt x="197341" y="27934"/>
                        <a:pt x="194101" y="10168"/>
                        <a:pt x="209409" y="0"/>
                      </a:cubicBezTo>
                      <a:cubicBezTo>
                        <a:pt x="219633" y="27711"/>
                        <a:pt x="218515" y="51678"/>
                        <a:pt x="194045" y="73579"/>
                      </a:cubicBezTo>
                      <a:cubicBezTo>
                        <a:pt x="177172" y="88663"/>
                        <a:pt x="179072" y="113525"/>
                        <a:pt x="173541" y="134363"/>
                      </a:cubicBezTo>
                      <a:cubicBezTo>
                        <a:pt x="168792" y="140677"/>
                        <a:pt x="162032" y="144140"/>
                        <a:pt x="154490" y="144364"/>
                      </a:cubicBezTo>
                      <a:cubicBezTo>
                        <a:pt x="122142" y="145314"/>
                        <a:pt x="89795" y="145314"/>
                        <a:pt x="57447" y="144364"/>
                      </a:cubicBezTo>
                      <a:cubicBezTo>
                        <a:pt x="49848" y="144140"/>
                        <a:pt x="43200" y="140621"/>
                        <a:pt x="38340" y="134363"/>
                      </a:cubicBezTo>
                      <a:cubicBezTo>
                        <a:pt x="31412" y="110396"/>
                        <a:pt x="30798" y="85479"/>
                        <a:pt x="10126" y="64919"/>
                      </a:cubicBezTo>
                      <a:cubicBezTo>
                        <a:pt x="-2779" y="52181"/>
                        <a:pt x="-4567" y="28046"/>
                        <a:pt x="11914" y="10224"/>
                      </a:cubicBezTo>
                      <a:close/>
                    </a:path>
                  </a:pathLst>
                </a:custGeom>
                <a:solidFill>
                  <a:srgbClr val="FCC0B5"/>
                </a:solidFill>
                <a:ln w="55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9589E8EA-ED6E-4884-B87B-79341C600C84}"/>
                    </a:ext>
                  </a:extLst>
                </p:cNvPr>
                <p:cNvSpPr/>
                <p:nvPr/>
              </p:nvSpPr>
              <p:spPr>
                <a:xfrm>
                  <a:off x="2199694" y="2327868"/>
                  <a:ext cx="268306" cy="53076"/>
                </a:xfrm>
                <a:custGeom>
                  <a:avLst/>
                  <a:gdLst>
                    <a:gd name="connsiteX0" fmla="*/ 5069 w 142337"/>
                    <a:gd name="connsiteY0" fmla="*/ 0 h 28157"/>
                    <a:gd name="connsiteX1" fmla="*/ 140270 w 142337"/>
                    <a:gd name="connsiteY1" fmla="*/ 0 h 28157"/>
                    <a:gd name="connsiteX2" fmla="*/ 142337 w 142337"/>
                    <a:gd name="connsiteY2" fmla="*/ 26873 h 28157"/>
                    <a:gd name="connsiteX3" fmla="*/ 3560 w 142337"/>
                    <a:gd name="connsiteY3" fmla="*/ 28158 h 28157"/>
                    <a:gd name="connsiteX4" fmla="*/ 5069 w 142337"/>
                    <a:gd name="connsiteY4" fmla="*/ 0 h 28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337" h="28157">
                      <a:moveTo>
                        <a:pt x="5069" y="0"/>
                      </a:moveTo>
                      <a:cubicBezTo>
                        <a:pt x="50154" y="0"/>
                        <a:pt x="95184" y="0"/>
                        <a:pt x="140270" y="0"/>
                      </a:cubicBezTo>
                      <a:cubicBezTo>
                        <a:pt x="140941" y="8939"/>
                        <a:pt x="141611" y="17934"/>
                        <a:pt x="142337" y="26873"/>
                      </a:cubicBezTo>
                      <a:cubicBezTo>
                        <a:pt x="96022" y="23074"/>
                        <a:pt x="49707" y="17487"/>
                        <a:pt x="3560" y="28158"/>
                      </a:cubicBezTo>
                      <a:cubicBezTo>
                        <a:pt x="-5323" y="18269"/>
                        <a:pt x="5236" y="9442"/>
                        <a:pt x="5069" y="0"/>
                      </a:cubicBezTo>
                      <a:close/>
                    </a:path>
                  </a:pathLst>
                </a:custGeom>
                <a:solidFill>
                  <a:srgbClr val="FCFCFC"/>
                </a:solidFill>
                <a:ln w="55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1A025E94-AF50-410D-8F9D-BF50EA29A318}"/>
                    </a:ext>
                  </a:extLst>
                </p:cNvPr>
                <p:cNvSpPr/>
                <p:nvPr/>
              </p:nvSpPr>
              <p:spPr>
                <a:xfrm>
                  <a:off x="1867405" y="3847671"/>
                  <a:ext cx="83089" cy="112535"/>
                </a:xfrm>
                <a:custGeom>
                  <a:avLst/>
                  <a:gdLst>
                    <a:gd name="connsiteX0" fmla="*/ 0 w 44079"/>
                    <a:gd name="connsiteY0" fmla="*/ 19084 h 59700"/>
                    <a:gd name="connsiteX1" fmla="*/ 44080 w 44079"/>
                    <a:gd name="connsiteY1" fmla="*/ 3273 h 59700"/>
                    <a:gd name="connsiteX2" fmla="*/ 38549 w 44079"/>
                    <a:gd name="connsiteY2" fmla="*/ 59700 h 59700"/>
                    <a:gd name="connsiteX3" fmla="*/ 0 w 44079"/>
                    <a:gd name="connsiteY3" fmla="*/ 19084 h 5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079" h="59700">
                      <a:moveTo>
                        <a:pt x="0" y="19084"/>
                      </a:moveTo>
                      <a:cubicBezTo>
                        <a:pt x="13911" y="11542"/>
                        <a:pt x="23576" y="-7621"/>
                        <a:pt x="44080" y="3273"/>
                      </a:cubicBezTo>
                      <a:cubicBezTo>
                        <a:pt x="35700" y="20760"/>
                        <a:pt x="43242" y="39811"/>
                        <a:pt x="38549" y="59700"/>
                      </a:cubicBezTo>
                      <a:cubicBezTo>
                        <a:pt x="18101" y="52493"/>
                        <a:pt x="12961" y="31878"/>
                        <a:pt x="0" y="19084"/>
                      </a:cubicBezTo>
                      <a:close/>
                    </a:path>
                  </a:pathLst>
                </a:custGeom>
                <a:solidFill>
                  <a:srgbClr val="F8C0B6"/>
                </a:solidFill>
                <a:ln w="55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990F62C4-CDF1-4309-B938-3E10B7DD58B2}"/>
                    </a:ext>
                  </a:extLst>
                </p:cNvPr>
                <p:cNvSpPr/>
                <p:nvPr/>
              </p:nvSpPr>
              <p:spPr>
                <a:xfrm>
                  <a:off x="2752869" y="3835833"/>
                  <a:ext cx="74665" cy="91410"/>
                </a:xfrm>
                <a:custGeom>
                  <a:avLst/>
                  <a:gdLst>
                    <a:gd name="connsiteX0" fmla="*/ 0 w 39610"/>
                    <a:gd name="connsiteY0" fmla="*/ 48494 h 48493"/>
                    <a:gd name="connsiteX1" fmla="*/ 0 w 39610"/>
                    <a:gd name="connsiteY1" fmla="*/ 0 h 48493"/>
                    <a:gd name="connsiteX2" fmla="*/ 39611 w 39610"/>
                    <a:gd name="connsiteY2" fmla="*/ 8995 h 48493"/>
                    <a:gd name="connsiteX3" fmla="*/ 0 w 39610"/>
                    <a:gd name="connsiteY3" fmla="*/ 48494 h 48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610" h="48493">
                      <a:moveTo>
                        <a:pt x="0" y="48494"/>
                      </a:moveTo>
                      <a:cubicBezTo>
                        <a:pt x="0" y="32851"/>
                        <a:pt x="0" y="17208"/>
                        <a:pt x="0" y="0"/>
                      </a:cubicBezTo>
                      <a:cubicBezTo>
                        <a:pt x="13688" y="3129"/>
                        <a:pt x="26649" y="6034"/>
                        <a:pt x="39611" y="8995"/>
                      </a:cubicBezTo>
                      <a:cubicBezTo>
                        <a:pt x="31678" y="27487"/>
                        <a:pt x="19275" y="41454"/>
                        <a:pt x="0" y="48494"/>
                      </a:cubicBezTo>
                      <a:close/>
                    </a:path>
                  </a:pathLst>
                </a:custGeom>
                <a:solidFill>
                  <a:srgbClr val="F9C2B7"/>
                </a:solidFill>
                <a:ln w="55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672A296E-3B8E-487C-BAF9-976B8E9ADB30}"/>
                    </a:ext>
                  </a:extLst>
                </p:cNvPr>
                <p:cNvSpPr/>
                <p:nvPr/>
              </p:nvSpPr>
              <p:spPr>
                <a:xfrm>
                  <a:off x="1912475" y="5830179"/>
                  <a:ext cx="1103489" cy="1020502"/>
                </a:xfrm>
                <a:custGeom>
                  <a:avLst/>
                  <a:gdLst>
                    <a:gd name="connsiteX0" fmla="*/ 814266 w 1103489"/>
                    <a:gd name="connsiteY0" fmla="*/ 94828 h 1020502"/>
                    <a:gd name="connsiteX1" fmla="*/ 840786 w 1103489"/>
                    <a:gd name="connsiteY1" fmla="*/ 95625 h 1020502"/>
                    <a:gd name="connsiteX2" fmla="*/ 1021331 w 1103489"/>
                    <a:gd name="connsiteY2" fmla="*/ 739582 h 1020502"/>
                    <a:gd name="connsiteX3" fmla="*/ 1103489 w 1103489"/>
                    <a:gd name="connsiteY3" fmla="*/ 1020502 h 1020502"/>
                    <a:gd name="connsiteX4" fmla="*/ 529822 w 1103489"/>
                    <a:gd name="connsiteY4" fmla="*/ 1020502 h 1020502"/>
                    <a:gd name="connsiteX5" fmla="*/ 590882 w 1103489"/>
                    <a:gd name="connsiteY5" fmla="*/ 158917 h 1020502"/>
                    <a:gd name="connsiteX6" fmla="*/ 589828 w 1103489"/>
                    <a:gd name="connsiteY6" fmla="*/ 156601 h 1020502"/>
                    <a:gd name="connsiteX7" fmla="*/ 631741 w 1103489"/>
                    <a:gd name="connsiteY7" fmla="*/ 159338 h 1020502"/>
                    <a:gd name="connsiteX8" fmla="*/ 753799 w 1103489"/>
                    <a:gd name="connsiteY8" fmla="*/ 134695 h 1020502"/>
                    <a:gd name="connsiteX9" fmla="*/ 814266 w 1103489"/>
                    <a:gd name="connsiteY9" fmla="*/ 94828 h 1020502"/>
                    <a:gd name="connsiteX10" fmla="*/ 171001 w 1103489"/>
                    <a:gd name="connsiteY10" fmla="*/ 0 h 1020502"/>
                    <a:gd name="connsiteX11" fmla="*/ 171001 w 1103489"/>
                    <a:gd name="connsiteY11" fmla="*/ 422 h 1020502"/>
                    <a:gd name="connsiteX12" fmla="*/ 242192 w 1103489"/>
                    <a:gd name="connsiteY12" fmla="*/ 163762 h 1020502"/>
                    <a:gd name="connsiteX13" fmla="*/ 380204 w 1103489"/>
                    <a:gd name="connsiteY13" fmla="*/ 635020 h 1020502"/>
                    <a:gd name="connsiteX14" fmla="*/ 481187 w 1103489"/>
                    <a:gd name="connsiteY14" fmla="*/ 1020502 h 1020502"/>
                    <a:gd name="connsiteX15" fmla="*/ 0 w 1103489"/>
                    <a:gd name="connsiteY15" fmla="*/ 1020502 h 1020502"/>
                    <a:gd name="connsiteX16" fmla="*/ 6886 w 1103489"/>
                    <a:gd name="connsiteY16" fmla="*/ 771491 h 1020502"/>
                    <a:gd name="connsiteX17" fmla="*/ 19353 w 1103489"/>
                    <a:gd name="connsiteY17" fmla="*/ 140593 h 1020502"/>
                    <a:gd name="connsiteX18" fmla="*/ 82223 w 1103489"/>
                    <a:gd name="connsiteY18" fmla="*/ 149649 h 1020502"/>
                    <a:gd name="connsiteX19" fmla="*/ 160681 w 1103489"/>
                    <a:gd name="connsiteY19" fmla="*/ 140382 h 1020502"/>
                    <a:gd name="connsiteX20" fmla="*/ 169844 w 1103489"/>
                    <a:gd name="connsiteY20" fmla="*/ 72876 h 1020502"/>
                    <a:gd name="connsiteX21" fmla="*/ 158047 w 1103489"/>
                    <a:gd name="connsiteY21" fmla="*/ 16850 h 1020502"/>
                    <a:gd name="connsiteX22" fmla="*/ 171001 w 1103489"/>
                    <a:gd name="connsiteY22" fmla="*/ 0 h 1020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03489" h="1020502">
                      <a:moveTo>
                        <a:pt x="814266" y="94828"/>
                      </a:moveTo>
                      <a:cubicBezTo>
                        <a:pt x="822238" y="93084"/>
                        <a:pt x="830966" y="93071"/>
                        <a:pt x="840786" y="95625"/>
                      </a:cubicBezTo>
                      <a:cubicBezTo>
                        <a:pt x="901604" y="310093"/>
                        <a:pt x="960869" y="525008"/>
                        <a:pt x="1021331" y="739582"/>
                      </a:cubicBezTo>
                      <a:lnTo>
                        <a:pt x="1103489" y="1020502"/>
                      </a:lnTo>
                      <a:lnTo>
                        <a:pt x="529822" y="1020502"/>
                      </a:lnTo>
                      <a:lnTo>
                        <a:pt x="590882" y="158917"/>
                      </a:lnTo>
                      <a:cubicBezTo>
                        <a:pt x="590460" y="158075"/>
                        <a:pt x="590249" y="157336"/>
                        <a:pt x="589828" y="156601"/>
                      </a:cubicBezTo>
                      <a:cubicBezTo>
                        <a:pt x="603097" y="149123"/>
                        <a:pt x="618367" y="153862"/>
                        <a:pt x="631741" y="159338"/>
                      </a:cubicBezTo>
                      <a:cubicBezTo>
                        <a:pt x="678817" y="178716"/>
                        <a:pt x="716097" y="161760"/>
                        <a:pt x="753799" y="134695"/>
                      </a:cubicBezTo>
                      <a:cubicBezTo>
                        <a:pt x="773230" y="120873"/>
                        <a:pt x="790349" y="100061"/>
                        <a:pt x="814266" y="94828"/>
                      </a:cubicBezTo>
                      <a:close/>
                      <a:moveTo>
                        <a:pt x="171001" y="0"/>
                      </a:moveTo>
                      <a:cubicBezTo>
                        <a:pt x="171001" y="106"/>
                        <a:pt x="171001" y="317"/>
                        <a:pt x="171001" y="422"/>
                      </a:cubicBezTo>
                      <a:cubicBezTo>
                        <a:pt x="201542" y="51919"/>
                        <a:pt x="223973" y="106788"/>
                        <a:pt x="242192" y="163762"/>
                      </a:cubicBezTo>
                      <a:cubicBezTo>
                        <a:pt x="292111" y="319782"/>
                        <a:pt x="337290" y="477092"/>
                        <a:pt x="380204" y="635020"/>
                      </a:cubicBezTo>
                      <a:lnTo>
                        <a:pt x="481187" y="1020502"/>
                      </a:lnTo>
                      <a:lnTo>
                        <a:pt x="0" y="1020502"/>
                      </a:lnTo>
                      <a:lnTo>
                        <a:pt x="6886" y="771491"/>
                      </a:lnTo>
                      <a:cubicBezTo>
                        <a:pt x="10348" y="561183"/>
                        <a:pt x="12981" y="350849"/>
                        <a:pt x="19353" y="140593"/>
                      </a:cubicBezTo>
                      <a:cubicBezTo>
                        <a:pt x="43152" y="123638"/>
                        <a:pt x="62845" y="140593"/>
                        <a:pt x="82223" y="149649"/>
                      </a:cubicBezTo>
                      <a:cubicBezTo>
                        <a:pt x="111184" y="163234"/>
                        <a:pt x="136775" y="159338"/>
                        <a:pt x="160681" y="140382"/>
                      </a:cubicBezTo>
                      <a:cubicBezTo>
                        <a:pt x="184797" y="121215"/>
                        <a:pt x="177214" y="96888"/>
                        <a:pt x="169844" y="72876"/>
                      </a:cubicBezTo>
                      <a:cubicBezTo>
                        <a:pt x="164262" y="54552"/>
                        <a:pt x="154888" y="37071"/>
                        <a:pt x="158047" y="16850"/>
                      </a:cubicBezTo>
                      <a:cubicBezTo>
                        <a:pt x="160049" y="9267"/>
                        <a:pt x="163734" y="3054"/>
                        <a:pt x="171001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  <a:alpha val="70000"/>
                  </a:schemeClr>
                </a:solidFill>
                <a:ln w="5581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AFD13883-F865-4D7E-B5D3-8D4376F8F213}"/>
                    </a:ext>
                  </a:extLst>
                </p:cNvPr>
                <p:cNvSpPr/>
                <p:nvPr/>
              </p:nvSpPr>
              <p:spPr>
                <a:xfrm>
                  <a:off x="1738064" y="2344149"/>
                  <a:ext cx="1214076" cy="3505334"/>
                </a:xfrm>
                <a:custGeom>
                  <a:avLst/>
                  <a:gdLst>
                    <a:gd name="connsiteX0" fmla="*/ 966151 w 1214076"/>
                    <a:gd name="connsiteY0" fmla="*/ 814000 h 3505334"/>
                    <a:gd name="connsiteX1" fmla="*/ 991742 w 1214076"/>
                    <a:gd name="connsiteY1" fmla="*/ 1241357 h 3505334"/>
                    <a:gd name="connsiteX2" fmla="*/ 966151 w 1214076"/>
                    <a:gd name="connsiteY2" fmla="*/ 814000 h 3505334"/>
                    <a:gd name="connsiteX3" fmla="*/ 225280 w 1214076"/>
                    <a:gd name="connsiteY3" fmla="*/ 797361 h 3505334"/>
                    <a:gd name="connsiteX4" fmla="*/ 215801 w 1214076"/>
                    <a:gd name="connsiteY4" fmla="*/ 1237040 h 3505334"/>
                    <a:gd name="connsiteX5" fmla="*/ 225280 w 1214076"/>
                    <a:gd name="connsiteY5" fmla="*/ 797361 h 3505334"/>
                    <a:gd name="connsiteX6" fmla="*/ 607090 w 1214076"/>
                    <a:gd name="connsiteY6" fmla="*/ 2 h 3505334"/>
                    <a:gd name="connsiteX7" fmla="*/ 729937 w 1214076"/>
                    <a:gd name="connsiteY7" fmla="*/ 34373 h 3505334"/>
                    <a:gd name="connsiteX8" fmla="*/ 1034183 w 1214076"/>
                    <a:gd name="connsiteY8" fmla="*/ 191920 h 3505334"/>
                    <a:gd name="connsiteX9" fmla="*/ 1071253 w 1214076"/>
                    <a:gd name="connsiteY9" fmla="*/ 228463 h 3505334"/>
                    <a:gd name="connsiteX10" fmla="*/ 1213004 w 1214076"/>
                    <a:gd name="connsiteY10" fmla="*/ 979550 h 3505334"/>
                    <a:gd name="connsiteX11" fmla="*/ 1178355 w 1214076"/>
                    <a:gd name="connsiteY11" fmla="*/ 1370679 h 3505334"/>
                    <a:gd name="connsiteX12" fmla="*/ 1171616 w 1214076"/>
                    <a:gd name="connsiteY12" fmla="*/ 1433235 h 3505334"/>
                    <a:gd name="connsiteX13" fmla="*/ 1089472 w 1214076"/>
                    <a:gd name="connsiteY13" fmla="*/ 1508744 h 3505334"/>
                    <a:gd name="connsiteX14" fmla="*/ 1014807 w 1214076"/>
                    <a:gd name="connsiteY14" fmla="*/ 1491789 h 3505334"/>
                    <a:gd name="connsiteX15" fmla="*/ 1014807 w 1214076"/>
                    <a:gd name="connsiteY15" fmla="*/ 1583198 h 3505334"/>
                    <a:gd name="connsiteX16" fmla="*/ 975208 w 1214076"/>
                    <a:gd name="connsiteY16" fmla="*/ 2622103 h 3505334"/>
                    <a:gd name="connsiteX17" fmla="*/ 1005012 w 1214076"/>
                    <a:gd name="connsiteY17" fmla="*/ 3394042 h 3505334"/>
                    <a:gd name="connsiteX18" fmla="*/ 1013016 w 1214076"/>
                    <a:gd name="connsiteY18" fmla="*/ 3417843 h 3505334"/>
                    <a:gd name="connsiteX19" fmla="*/ 1012068 w 1214076"/>
                    <a:gd name="connsiteY19" fmla="*/ 3427846 h 3505334"/>
                    <a:gd name="connsiteX20" fmla="*/ 782488 w 1214076"/>
                    <a:gd name="connsiteY20" fmla="*/ 3489033 h 3505334"/>
                    <a:gd name="connsiteX21" fmla="*/ 783014 w 1214076"/>
                    <a:gd name="connsiteY21" fmla="*/ 3487665 h 3505334"/>
                    <a:gd name="connsiteX22" fmla="*/ 717930 w 1214076"/>
                    <a:gd name="connsiteY22" fmla="*/ 2767118 h 3505334"/>
                    <a:gd name="connsiteX23" fmla="*/ 713719 w 1214076"/>
                    <a:gd name="connsiteY23" fmla="*/ 2730681 h 3505334"/>
                    <a:gd name="connsiteX24" fmla="*/ 655587 w 1214076"/>
                    <a:gd name="connsiteY24" fmla="*/ 2288160 h 3505334"/>
                    <a:gd name="connsiteX25" fmla="*/ 601561 w 1214076"/>
                    <a:gd name="connsiteY25" fmla="*/ 1905349 h 3505334"/>
                    <a:gd name="connsiteX26" fmla="*/ 582817 w 1214076"/>
                    <a:gd name="connsiteY26" fmla="*/ 1942103 h 3505334"/>
                    <a:gd name="connsiteX27" fmla="*/ 394518 w 1214076"/>
                    <a:gd name="connsiteY27" fmla="*/ 3101906 h 3505334"/>
                    <a:gd name="connsiteX28" fmla="*/ 353972 w 1214076"/>
                    <a:gd name="connsiteY28" fmla="*/ 3476922 h 3505334"/>
                    <a:gd name="connsiteX29" fmla="*/ 350918 w 1214076"/>
                    <a:gd name="connsiteY29" fmla="*/ 3501145 h 3505334"/>
                    <a:gd name="connsiteX30" fmla="*/ 181155 w 1214076"/>
                    <a:gd name="connsiteY30" fmla="*/ 3434481 h 3505334"/>
                    <a:gd name="connsiteX31" fmla="*/ 145666 w 1214076"/>
                    <a:gd name="connsiteY31" fmla="*/ 2941199 h 3505334"/>
                    <a:gd name="connsiteX32" fmla="*/ 210958 w 1214076"/>
                    <a:gd name="connsiteY32" fmla="*/ 2072165 h 3505334"/>
                    <a:gd name="connsiteX33" fmla="*/ 201901 w 1214076"/>
                    <a:gd name="connsiteY33" fmla="*/ 1509796 h 3505334"/>
                    <a:gd name="connsiteX34" fmla="*/ 118810 w 1214076"/>
                    <a:gd name="connsiteY34" fmla="*/ 1539600 h 3505334"/>
                    <a:gd name="connsiteX35" fmla="*/ 90060 w 1214076"/>
                    <a:gd name="connsiteY35" fmla="*/ 1510955 h 3505334"/>
                    <a:gd name="connsiteX36" fmla="*/ 3178 w 1214076"/>
                    <a:gd name="connsiteY36" fmla="*/ 827163 h 3505334"/>
                    <a:gd name="connsiteX37" fmla="*/ 86901 w 1214076"/>
                    <a:gd name="connsiteY37" fmla="*/ 257003 h 3505334"/>
                    <a:gd name="connsiteX38" fmla="*/ 114493 w 1214076"/>
                    <a:gd name="connsiteY38" fmla="*/ 224146 h 3505334"/>
                    <a:gd name="connsiteX39" fmla="*/ 436011 w 1214076"/>
                    <a:gd name="connsiteY39" fmla="*/ 52486 h 3505334"/>
                    <a:gd name="connsiteX40" fmla="*/ 468342 w 1214076"/>
                    <a:gd name="connsiteY40" fmla="*/ 36901 h 3505334"/>
                    <a:gd name="connsiteX41" fmla="*/ 481400 w 1214076"/>
                    <a:gd name="connsiteY41" fmla="*/ 21314 h 3505334"/>
                    <a:gd name="connsiteX42" fmla="*/ 607090 w 1214076"/>
                    <a:gd name="connsiteY42" fmla="*/ 2 h 3505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1214076" h="3505334">
                      <a:moveTo>
                        <a:pt x="966151" y="814000"/>
                      </a:moveTo>
                      <a:cubicBezTo>
                        <a:pt x="874846" y="966491"/>
                        <a:pt x="936770" y="1100344"/>
                        <a:pt x="991742" y="1241357"/>
                      </a:cubicBezTo>
                      <a:cubicBezTo>
                        <a:pt x="1014805" y="1095499"/>
                        <a:pt x="990057" y="959330"/>
                        <a:pt x="966151" y="814000"/>
                      </a:cubicBezTo>
                      <a:close/>
                      <a:moveTo>
                        <a:pt x="225280" y="797361"/>
                      </a:moveTo>
                      <a:cubicBezTo>
                        <a:pt x="201269" y="950800"/>
                        <a:pt x="182418" y="1092867"/>
                        <a:pt x="215801" y="1237040"/>
                      </a:cubicBezTo>
                      <a:cubicBezTo>
                        <a:pt x="228123" y="1094658"/>
                        <a:pt x="318375" y="954382"/>
                        <a:pt x="225280" y="797361"/>
                      </a:cubicBezTo>
                      <a:close/>
                      <a:moveTo>
                        <a:pt x="607090" y="2"/>
                      </a:moveTo>
                      <a:cubicBezTo>
                        <a:pt x="648636" y="147"/>
                        <a:pt x="689708" y="9572"/>
                        <a:pt x="729937" y="34373"/>
                      </a:cubicBezTo>
                      <a:cubicBezTo>
                        <a:pt x="818504" y="111777"/>
                        <a:pt x="918866" y="166749"/>
                        <a:pt x="1034183" y="191920"/>
                      </a:cubicBezTo>
                      <a:cubicBezTo>
                        <a:pt x="1056614" y="196870"/>
                        <a:pt x="1066092" y="206979"/>
                        <a:pt x="1071253" y="228463"/>
                      </a:cubicBezTo>
                      <a:cubicBezTo>
                        <a:pt x="1130333" y="476578"/>
                        <a:pt x="1199102" y="722694"/>
                        <a:pt x="1213004" y="979550"/>
                      </a:cubicBezTo>
                      <a:cubicBezTo>
                        <a:pt x="1220165" y="1111926"/>
                        <a:pt x="1189518" y="1240303"/>
                        <a:pt x="1178355" y="1370679"/>
                      </a:cubicBezTo>
                      <a:cubicBezTo>
                        <a:pt x="1176566" y="1391637"/>
                        <a:pt x="1171616" y="1412383"/>
                        <a:pt x="1171616" y="1433235"/>
                      </a:cubicBezTo>
                      <a:cubicBezTo>
                        <a:pt x="1171616" y="1489155"/>
                        <a:pt x="1148237" y="1517591"/>
                        <a:pt x="1089472" y="1508744"/>
                      </a:cubicBezTo>
                      <a:cubicBezTo>
                        <a:pt x="1065040" y="1503161"/>
                        <a:pt x="1040607" y="1497685"/>
                        <a:pt x="1014807" y="1491789"/>
                      </a:cubicBezTo>
                      <a:cubicBezTo>
                        <a:pt x="1014807" y="1524224"/>
                        <a:pt x="1014807" y="1553711"/>
                        <a:pt x="1014807" y="1583198"/>
                      </a:cubicBezTo>
                      <a:cubicBezTo>
                        <a:pt x="995744" y="1929255"/>
                        <a:pt x="960886" y="2274678"/>
                        <a:pt x="975208" y="2622103"/>
                      </a:cubicBezTo>
                      <a:cubicBezTo>
                        <a:pt x="985740" y="2879382"/>
                        <a:pt x="994797" y="3136764"/>
                        <a:pt x="1005012" y="3394042"/>
                      </a:cubicBezTo>
                      <a:cubicBezTo>
                        <a:pt x="1005329" y="3402046"/>
                        <a:pt x="1010277" y="3409944"/>
                        <a:pt x="1013016" y="3417843"/>
                      </a:cubicBezTo>
                      <a:cubicBezTo>
                        <a:pt x="1013333" y="3421318"/>
                        <a:pt x="1014068" y="3425635"/>
                        <a:pt x="1012068" y="3427846"/>
                      </a:cubicBezTo>
                      <a:cubicBezTo>
                        <a:pt x="981001" y="3463443"/>
                        <a:pt x="837777" y="3500302"/>
                        <a:pt x="782488" y="3489033"/>
                      </a:cubicBezTo>
                      <a:cubicBezTo>
                        <a:pt x="782699" y="3488613"/>
                        <a:pt x="782804" y="3488085"/>
                        <a:pt x="783014" y="3487665"/>
                      </a:cubicBezTo>
                      <a:cubicBezTo>
                        <a:pt x="748682" y="3248605"/>
                        <a:pt x="707189" y="3010284"/>
                        <a:pt x="717930" y="2767118"/>
                      </a:cubicBezTo>
                      <a:cubicBezTo>
                        <a:pt x="718458" y="2755113"/>
                        <a:pt x="715299" y="2742792"/>
                        <a:pt x="713719" y="2730681"/>
                      </a:cubicBezTo>
                      <a:cubicBezTo>
                        <a:pt x="694341" y="2583138"/>
                        <a:pt x="675597" y="2435597"/>
                        <a:pt x="655587" y="2288160"/>
                      </a:cubicBezTo>
                      <a:cubicBezTo>
                        <a:pt x="638421" y="2161574"/>
                        <a:pt x="619885" y="2035094"/>
                        <a:pt x="601561" y="1905349"/>
                      </a:cubicBezTo>
                      <a:cubicBezTo>
                        <a:pt x="584394" y="1917460"/>
                        <a:pt x="585448" y="1930520"/>
                        <a:pt x="582817" y="1942103"/>
                      </a:cubicBezTo>
                      <a:cubicBezTo>
                        <a:pt x="494459" y="2324597"/>
                        <a:pt x="430746" y="2710987"/>
                        <a:pt x="394518" y="3101906"/>
                      </a:cubicBezTo>
                      <a:cubicBezTo>
                        <a:pt x="382933" y="3227122"/>
                        <a:pt x="367664" y="3351916"/>
                        <a:pt x="353972" y="3476922"/>
                      </a:cubicBezTo>
                      <a:cubicBezTo>
                        <a:pt x="352920" y="3484926"/>
                        <a:pt x="351972" y="3493035"/>
                        <a:pt x="350918" y="3501145"/>
                      </a:cubicBezTo>
                      <a:cubicBezTo>
                        <a:pt x="296577" y="3518100"/>
                        <a:pt x="202743" y="3481135"/>
                        <a:pt x="181155" y="3434481"/>
                      </a:cubicBezTo>
                      <a:cubicBezTo>
                        <a:pt x="125234" y="3273250"/>
                        <a:pt x="125762" y="3107803"/>
                        <a:pt x="145666" y="2941199"/>
                      </a:cubicBezTo>
                      <a:cubicBezTo>
                        <a:pt x="180206" y="2652433"/>
                        <a:pt x="219279" y="2363562"/>
                        <a:pt x="210958" y="2072165"/>
                      </a:cubicBezTo>
                      <a:cubicBezTo>
                        <a:pt x="205694" y="1884708"/>
                        <a:pt x="206219" y="1697252"/>
                        <a:pt x="201901" y="1509796"/>
                      </a:cubicBezTo>
                      <a:cubicBezTo>
                        <a:pt x="171782" y="1512955"/>
                        <a:pt x="153669" y="1549604"/>
                        <a:pt x="118810" y="1539600"/>
                      </a:cubicBezTo>
                      <a:cubicBezTo>
                        <a:pt x="95432" y="1543918"/>
                        <a:pt x="93852" y="1525592"/>
                        <a:pt x="90060" y="1510955"/>
                      </a:cubicBezTo>
                      <a:cubicBezTo>
                        <a:pt x="32034" y="1286745"/>
                        <a:pt x="-12515" y="1060745"/>
                        <a:pt x="3178" y="827163"/>
                      </a:cubicBezTo>
                      <a:cubicBezTo>
                        <a:pt x="16026" y="634969"/>
                        <a:pt x="51095" y="445934"/>
                        <a:pt x="86901" y="257003"/>
                      </a:cubicBezTo>
                      <a:cubicBezTo>
                        <a:pt x="90165" y="239628"/>
                        <a:pt x="96275" y="229516"/>
                        <a:pt x="114493" y="224146"/>
                      </a:cubicBezTo>
                      <a:cubicBezTo>
                        <a:pt x="233390" y="189077"/>
                        <a:pt x="341546" y="133683"/>
                        <a:pt x="436011" y="52486"/>
                      </a:cubicBezTo>
                      <a:cubicBezTo>
                        <a:pt x="444752" y="44905"/>
                        <a:pt x="457494" y="41955"/>
                        <a:pt x="468342" y="36901"/>
                      </a:cubicBezTo>
                      <a:cubicBezTo>
                        <a:pt x="471291" y="30477"/>
                        <a:pt x="474976" y="23210"/>
                        <a:pt x="481400" y="21314"/>
                      </a:cubicBezTo>
                      <a:cubicBezTo>
                        <a:pt x="523525" y="8993"/>
                        <a:pt x="565545" y="-143"/>
                        <a:pt x="607090" y="2"/>
                      </a:cubicBezTo>
                      <a:close/>
                    </a:path>
                  </a:pathLst>
                </a:custGeom>
                <a:solidFill>
                  <a:srgbClr val="0C3F5F"/>
                </a:solidFill>
                <a:ln w="5581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E2B7A9D8-FE87-45CE-8D81-DDD9EDA57E66}"/>
                </a:ext>
              </a:extLst>
            </p:cNvPr>
            <p:cNvSpPr/>
            <p:nvPr/>
          </p:nvSpPr>
          <p:spPr>
            <a:xfrm flipH="1">
              <a:off x="466808" y="1915066"/>
              <a:ext cx="932502" cy="319051"/>
            </a:xfrm>
            <a:custGeom>
              <a:avLst/>
              <a:gdLst>
                <a:gd name="connsiteX0" fmla="*/ 466741 w 932502"/>
                <a:gd name="connsiteY0" fmla="*/ 319009 h 319051"/>
                <a:gd name="connsiteX1" fmla="*/ 28972 w 932502"/>
                <a:gd name="connsiteY1" fmla="*/ 319009 h 319051"/>
                <a:gd name="connsiteX2" fmla="*/ 2969 w 932502"/>
                <a:gd name="connsiteY2" fmla="*/ 285481 h 319051"/>
                <a:gd name="connsiteX3" fmla="*/ 112411 w 932502"/>
                <a:gd name="connsiteY3" fmla="*/ 194803 h 319051"/>
                <a:gd name="connsiteX4" fmla="*/ 146129 w 932502"/>
                <a:gd name="connsiteY4" fmla="*/ 167181 h 319051"/>
                <a:gd name="connsiteX5" fmla="*/ 351584 w 932502"/>
                <a:gd name="connsiteY5" fmla="*/ 17 h 319051"/>
                <a:gd name="connsiteX6" fmla="*/ 565325 w 932502"/>
                <a:gd name="connsiteY6" fmla="*/ 156417 h 319051"/>
                <a:gd name="connsiteX7" fmla="*/ 600567 w 932502"/>
                <a:gd name="connsiteY7" fmla="*/ 171943 h 319051"/>
                <a:gd name="connsiteX8" fmla="*/ 747538 w 932502"/>
                <a:gd name="connsiteY8" fmla="*/ 224331 h 319051"/>
                <a:gd name="connsiteX9" fmla="*/ 781256 w 932502"/>
                <a:gd name="connsiteY9" fmla="*/ 236618 h 319051"/>
                <a:gd name="connsiteX10" fmla="*/ 926322 w 932502"/>
                <a:gd name="connsiteY10" fmla="*/ 289672 h 319051"/>
                <a:gd name="connsiteX11" fmla="*/ 907177 w 932502"/>
                <a:gd name="connsiteY11" fmla="*/ 318914 h 319051"/>
                <a:gd name="connsiteX12" fmla="*/ 466741 w 932502"/>
                <a:gd name="connsiteY12" fmla="*/ 319009 h 319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2502" h="319051">
                  <a:moveTo>
                    <a:pt x="466741" y="319009"/>
                  </a:moveTo>
                  <a:cubicBezTo>
                    <a:pt x="320818" y="319009"/>
                    <a:pt x="174895" y="319105"/>
                    <a:pt x="28972" y="319009"/>
                  </a:cubicBezTo>
                  <a:cubicBezTo>
                    <a:pt x="-1032" y="319009"/>
                    <a:pt x="-3604" y="315485"/>
                    <a:pt x="2969" y="285481"/>
                  </a:cubicBezTo>
                  <a:cubicBezTo>
                    <a:pt x="14875" y="230998"/>
                    <a:pt x="58309" y="193374"/>
                    <a:pt x="112411" y="194803"/>
                  </a:cubicBezTo>
                  <a:cubicBezTo>
                    <a:pt x="134699" y="195375"/>
                    <a:pt x="141462" y="186421"/>
                    <a:pt x="146129" y="167181"/>
                  </a:cubicBezTo>
                  <a:cubicBezTo>
                    <a:pt x="170037" y="70026"/>
                    <a:pt x="252905" y="1160"/>
                    <a:pt x="351584" y="17"/>
                  </a:cubicBezTo>
                  <a:cubicBezTo>
                    <a:pt x="456359" y="-1221"/>
                    <a:pt x="540560" y="65168"/>
                    <a:pt x="565325" y="156417"/>
                  </a:cubicBezTo>
                  <a:cubicBezTo>
                    <a:pt x="571897" y="180706"/>
                    <a:pt x="577993" y="182993"/>
                    <a:pt x="600567" y="171943"/>
                  </a:cubicBezTo>
                  <a:cubicBezTo>
                    <a:pt x="656098" y="144702"/>
                    <a:pt x="721630" y="168419"/>
                    <a:pt x="747538" y="224331"/>
                  </a:cubicBezTo>
                  <a:cubicBezTo>
                    <a:pt x="756301" y="243285"/>
                    <a:pt x="760682" y="248334"/>
                    <a:pt x="781256" y="236618"/>
                  </a:cubicBezTo>
                  <a:cubicBezTo>
                    <a:pt x="833930" y="206710"/>
                    <a:pt x="902224" y="233094"/>
                    <a:pt x="926322" y="289672"/>
                  </a:cubicBezTo>
                  <a:cubicBezTo>
                    <a:pt x="937276" y="315485"/>
                    <a:pt x="935276" y="318819"/>
                    <a:pt x="907177" y="318914"/>
                  </a:cubicBezTo>
                  <a:cubicBezTo>
                    <a:pt x="760397" y="319009"/>
                    <a:pt x="613521" y="318914"/>
                    <a:pt x="466741" y="319009"/>
                  </a:cubicBezTo>
                  <a:close/>
                </a:path>
              </a:pathLst>
            </a:custGeom>
            <a:solidFill>
              <a:srgbClr val="CCFF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CC7C6661-394C-492A-8669-E6A0018BB742}"/>
                </a:ext>
              </a:extLst>
            </p:cNvPr>
            <p:cNvSpPr/>
            <p:nvPr/>
          </p:nvSpPr>
          <p:spPr>
            <a:xfrm>
              <a:off x="545568" y="3909927"/>
              <a:ext cx="744181" cy="254618"/>
            </a:xfrm>
            <a:custGeom>
              <a:avLst/>
              <a:gdLst>
                <a:gd name="connsiteX0" fmla="*/ 466741 w 932502"/>
                <a:gd name="connsiteY0" fmla="*/ 319009 h 319051"/>
                <a:gd name="connsiteX1" fmla="*/ 28972 w 932502"/>
                <a:gd name="connsiteY1" fmla="*/ 319009 h 319051"/>
                <a:gd name="connsiteX2" fmla="*/ 2969 w 932502"/>
                <a:gd name="connsiteY2" fmla="*/ 285481 h 319051"/>
                <a:gd name="connsiteX3" fmla="*/ 112411 w 932502"/>
                <a:gd name="connsiteY3" fmla="*/ 194803 h 319051"/>
                <a:gd name="connsiteX4" fmla="*/ 146129 w 932502"/>
                <a:gd name="connsiteY4" fmla="*/ 167181 h 319051"/>
                <a:gd name="connsiteX5" fmla="*/ 351584 w 932502"/>
                <a:gd name="connsiteY5" fmla="*/ 17 h 319051"/>
                <a:gd name="connsiteX6" fmla="*/ 565325 w 932502"/>
                <a:gd name="connsiteY6" fmla="*/ 156417 h 319051"/>
                <a:gd name="connsiteX7" fmla="*/ 600567 w 932502"/>
                <a:gd name="connsiteY7" fmla="*/ 171943 h 319051"/>
                <a:gd name="connsiteX8" fmla="*/ 747538 w 932502"/>
                <a:gd name="connsiteY8" fmla="*/ 224331 h 319051"/>
                <a:gd name="connsiteX9" fmla="*/ 781256 w 932502"/>
                <a:gd name="connsiteY9" fmla="*/ 236618 h 319051"/>
                <a:gd name="connsiteX10" fmla="*/ 926322 w 932502"/>
                <a:gd name="connsiteY10" fmla="*/ 289672 h 319051"/>
                <a:gd name="connsiteX11" fmla="*/ 907177 w 932502"/>
                <a:gd name="connsiteY11" fmla="*/ 318914 h 319051"/>
                <a:gd name="connsiteX12" fmla="*/ 466741 w 932502"/>
                <a:gd name="connsiteY12" fmla="*/ 319009 h 319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2502" h="319051">
                  <a:moveTo>
                    <a:pt x="466741" y="319009"/>
                  </a:moveTo>
                  <a:cubicBezTo>
                    <a:pt x="320818" y="319009"/>
                    <a:pt x="174895" y="319105"/>
                    <a:pt x="28972" y="319009"/>
                  </a:cubicBezTo>
                  <a:cubicBezTo>
                    <a:pt x="-1032" y="319009"/>
                    <a:pt x="-3604" y="315485"/>
                    <a:pt x="2969" y="285481"/>
                  </a:cubicBezTo>
                  <a:cubicBezTo>
                    <a:pt x="14875" y="230998"/>
                    <a:pt x="58309" y="193374"/>
                    <a:pt x="112411" y="194803"/>
                  </a:cubicBezTo>
                  <a:cubicBezTo>
                    <a:pt x="134699" y="195375"/>
                    <a:pt x="141462" y="186421"/>
                    <a:pt x="146129" y="167181"/>
                  </a:cubicBezTo>
                  <a:cubicBezTo>
                    <a:pt x="170037" y="70026"/>
                    <a:pt x="252905" y="1160"/>
                    <a:pt x="351584" y="17"/>
                  </a:cubicBezTo>
                  <a:cubicBezTo>
                    <a:pt x="456359" y="-1221"/>
                    <a:pt x="540560" y="65168"/>
                    <a:pt x="565325" y="156417"/>
                  </a:cubicBezTo>
                  <a:cubicBezTo>
                    <a:pt x="571897" y="180706"/>
                    <a:pt x="577993" y="182993"/>
                    <a:pt x="600567" y="171943"/>
                  </a:cubicBezTo>
                  <a:cubicBezTo>
                    <a:pt x="656098" y="144702"/>
                    <a:pt x="721630" y="168419"/>
                    <a:pt x="747538" y="224331"/>
                  </a:cubicBezTo>
                  <a:cubicBezTo>
                    <a:pt x="756301" y="243285"/>
                    <a:pt x="760682" y="248334"/>
                    <a:pt x="781256" y="236618"/>
                  </a:cubicBezTo>
                  <a:cubicBezTo>
                    <a:pt x="833930" y="206710"/>
                    <a:pt x="902224" y="233094"/>
                    <a:pt x="926322" y="289672"/>
                  </a:cubicBezTo>
                  <a:cubicBezTo>
                    <a:pt x="937276" y="315485"/>
                    <a:pt x="935276" y="318819"/>
                    <a:pt x="907177" y="318914"/>
                  </a:cubicBezTo>
                  <a:cubicBezTo>
                    <a:pt x="760397" y="319009"/>
                    <a:pt x="613521" y="318914"/>
                    <a:pt x="466741" y="319009"/>
                  </a:cubicBezTo>
                  <a:close/>
                </a:path>
              </a:pathLst>
            </a:custGeom>
            <a:solidFill>
              <a:srgbClr val="CCFF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B979CED1-EDA2-47C6-9A85-604EC2CD0A32}"/>
                </a:ext>
              </a:extLst>
            </p:cNvPr>
            <p:cNvSpPr/>
            <p:nvPr/>
          </p:nvSpPr>
          <p:spPr>
            <a:xfrm flipH="1">
              <a:off x="3546199" y="3079489"/>
              <a:ext cx="1145834" cy="291560"/>
            </a:xfrm>
            <a:custGeom>
              <a:avLst/>
              <a:gdLst>
                <a:gd name="connsiteX0" fmla="*/ 748603 w 1493103"/>
                <a:gd name="connsiteY0" fmla="*/ 379924 h 379923"/>
                <a:gd name="connsiteX1" fmla="*/ 39086 w 1493103"/>
                <a:gd name="connsiteY1" fmla="*/ 379924 h 379923"/>
                <a:gd name="connsiteX2" fmla="*/ 986 w 1493103"/>
                <a:gd name="connsiteY2" fmla="*/ 343252 h 379923"/>
                <a:gd name="connsiteX3" fmla="*/ 204345 w 1493103"/>
                <a:gd name="connsiteY3" fmla="*/ 173231 h 379923"/>
                <a:gd name="connsiteX4" fmla="*/ 269305 w 1493103"/>
                <a:gd name="connsiteY4" fmla="*/ 210950 h 379923"/>
                <a:gd name="connsiteX5" fmla="*/ 295118 w 1493103"/>
                <a:gd name="connsiteY5" fmla="*/ 210664 h 379923"/>
                <a:gd name="connsiteX6" fmla="*/ 477236 w 1493103"/>
                <a:gd name="connsiteY6" fmla="*/ 193615 h 379923"/>
                <a:gd name="connsiteX7" fmla="*/ 505144 w 1493103"/>
                <a:gd name="connsiteY7" fmla="*/ 185709 h 379923"/>
                <a:gd name="connsiteX8" fmla="*/ 787180 w 1493103"/>
                <a:gd name="connsiteY8" fmla="*/ 257 h 379923"/>
                <a:gd name="connsiteX9" fmla="*/ 1058833 w 1493103"/>
                <a:gd name="connsiteY9" fmla="*/ 180565 h 379923"/>
                <a:gd name="connsiteX10" fmla="*/ 1085788 w 1493103"/>
                <a:gd name="connsiteY10" fmla="*/ 188947 h 379923"/>
                <a:gd name="connsiteX11" fmla="*/ 1304768 w 1493103"/>
                <a:gd name="connsiteY11" fmla="*/ 245716 h 379923"/>
                <a:gd name="connsiteX12" fmla="*/ 1332962 w 1493103"/>
                <a:gd name="connsiteY12" fmla="*/ 256003 h 379923"/>
                <a:gd name="connsiteX13" fmla="*/ 1488505 w 1493103"/>
                <a:gd name="connsiteY13" fmla="*/ 337633 h 379923"/>
                <a:gd name="connsiteX14" fmla="*/ 1458121 w 1493103"/>
                <a:gd name="connsiteY14" fmla="*/ 379828 h 379923"/>
                <a:gd name="connsiteX15" fmla="*/ 748603 w 1493103"/>
                <a:gd name="connsiteY15" fmla="*/ 379924 h 37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3103" h="379923">
                  <a:moveTo>
                    <a:pt x="748603" y="379924"/>
                  </a:moveTo>
                  <a:cubicBezTo>
                    <a:pt x="512097" y="379924"/>
                    <a:pt x="275592" y="379924"/>
                    <a:pt x="39086" y="379924"/>
                  </a:cubicBezTo>
                  <a:cubicBezTo>
                    <a:pt x="4129" y="379924"/>
                    <a:pt x="4605" y="378209"/>
                    <a:pt x="986" y="343252"/>
                  </a:cubicBezTo>
                  <a:cubicBezTo>
                    <a:pt x="-11397" y="224666"/>
                    <a:pt x="94902" y="141322"/>
                    <a:pt x="204345" y="173231"/>
                  </a:cubicBezTo>
                  <a:cubicBezTo>
                    <a:pt x="228729" y="180280"/>
                    <a:pt x="251779" y="191614"/>
                    <a:pt x="269305" y="210950"/>
                  </a:cubicBezTo>
                  <a:cubicBezTo>
                    <a:pt x="278640" y="221237"/>
                    <a:pt x="284450" y="221332"/>
                    <a:pt x="295118" y="210664"/>
                  </a:cubicBezTo>
                  <a:cubicBezTo>
                    <a:pt x="348268" y="157229"/>
                    <a:pt x="416371" y="150847"/>
                    <a:pt x="477236" y="193615"/>
                  </a:cubicBezTo>
                  <a:cubicBezTo>
                    <a:pt x="492381" y="204283"/>
                    <a:pt x="497239" y="204092"/>
                    <a:pt x="505144" y="185709"/>
                  </a:cubicBezTo>
                  <a:cubicBezTo>
                    <a:pt x="554960" y="70266"/>
                    <a:pt x="666307" y="-4982"/>
                    <a:pt x="787180" y="257"/>
                  </a:cubicBezTo>
                  <a:cubicBezTo>
                    <a:pt x="912338" y="5686"/>
                    <a:pt x="1005493" y="65027"/>
                    <a:pt x="1058833" y="180565"/>
                  </a:cubicBezTo>
                  <a:cubicBezTo>
                    <a:pt x="1066357" y="196853"/>
                    <a:pt x="1071120" y="197139"/>
                    <a:pt x="1085788" y="188947"/>
                  </a:cubicBezTo>
                  <a:cubicBezTo>
                    <a:pt x="1167513" y="143323"/>
                    <a:pt x="1255809" y="166278"/>
                    <a:pt x="1304768" y="245716"/>
                  </a:cubicBezTo>
                  <a:cubicBezTo>
                    <a:pt x="1312674" y="258480"/>
                    <a:pt x="1319151" y="260194"/>
                    <a:pt x="1332962" y="256003"/>
                  </a:cubicBezTo>
                  <a:cubicBezTo>
                    <a:pt x="1406019" y="234191"/>
                    <a:pt x="1466598" y="266481"/>
                    <a:pt x="1488505" y="337633"/>
                  </a:cubicBezTo>
                  <a:cubicBezTo>
                    <a:pt x="1498888" y="371446"/>
                    <a:pt x="1492887" y="379828"/>
                    <a:pt x="1458121" y="379828"/>
                  </a:cubicBezTo>
                  <a:cubicBezTo>
                    <a:pt x="1221615" y="379924"/>
                    <a:pt x="985109" y="379924"/>
                    <a:pt x="748603" y="379924"/>
                  </a:cubicBezTo>
                  <a:close/>
                </a:path>
              </a:pathLst>
            </a:custGeom>
            <a:solidFill>
              <a:srgbClr val="CCFF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83" name="Text Placeholder 1">
            <a:extLst>
              <a:ext uri="{FF2B5EF4-FFF2-40B4-BE49-F238E27FC236}">
                <a16:creationId xmlns:a16="http://schemas.microsoft.com/office/drawing/2014/main" id="{B72CE661-7414-4C6A-A946-B5049F56F404}"/>
              </a:ext>
            </a:extLst>
          </p:cNvPr>
          <p:cNvSpPr txBox="1">
            <a:spLocks/>
          </p:cNvSpPr>
          <p:nvPr/>
        </p:nvSpPr>
        <p:spPr>
          <a:xfrm>
            <a:off x="4946469" y="339509"/>
            <a:ext cx="695025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/>
              <a:t>Infographic Style</a:t>
            </a:r>
            <a:endParaRPr lang="en-US" sz="5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5CA7DEB-6407-45FB-B394-B904DA7D0985}"/>
              </a:ext>
            </a:extLst>
          </p:cNvPr>
          <p:cNvSpPr txBox="1"/>
          <p:nvPr/>
        </p:nvSpPr>
        <p:spPr>
          <a:xfrm>
            <a:off x="4941428" y="1819727"/>
            <a:ext cx="6679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678E62-4D52-437D-9D20-5E0F05BB41CC}"/>
              </a:ext>
            </a:extLst>
          </p:cNvPr>
          <p:cNvSpPr txBox="1"/>
          <p:nvPr/>
        </p:nvSpPr>
        <p:spPr>
          <a:xfrm>
            <a:off x="6771157" y="3805566"/>
            <a:ext cx="1459199" cy="43279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Payment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C8B3327-3206-448D-8E47-7B905A867C52}"/>
              </a:ext>
            </a:extLst>
          </p:cNvPr>
          <p:cNvSpPr txBox="1"/>
          <p:nvPr/>
        </p:nvSpPr>
        <p:spPr>
          <a:xfrm>
            <a:off x="4941428" y="2468786"/>
            <a:ext cx="6546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B0F1942-A675-49B8-9143-60E333B4D72F}"/>
              </a:ext>
            </a:extLst>
          </p:cNvPr>
          <p:cNvSpPr txBox="1"/>
          <p:nvPr/>
        </p:nvSpPr>
        <p:spPr>
          <a:xfrm>
            <a:off x="5102498" y="3805566"/>
            <a:ext cx="1371600" cy="4327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Contactless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0D850B-2669-4478-802B-F7286B7A729B}"/>
              </a:ext>
            </a:extLst>
          </p:cNvPr>
          <p:cNvSpPr txBox="1"/>
          <p:nvPr/>
        </p:nvSpPr>
        <p:spPr>
          <a:xfrm>
            <a:off x="8527415" y="3805566"/>
            <a:ext cx="1371600" cy="43279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PowerPoint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9" name="Oval 24">
            <a:extLst>
              <a:ext uri="{FF2B5EF4-FFF2-40B4-BE49-F238E27FC236}">
                <a16:creationId xmlns:a16="http://schemas.microsoft.com/office/drawing/2014/main" id="{BD59F2C0-8C90-4536-9559-A5C43248F520}"/>
              </a:ext>
            </a:extLst>
          </p:cNvPr>
          <p:cNvSpPr/>
          <p:nvPr/>
        </p:nvSpPr>
        <p:spPr>
          <a:xfrm>
            <a:off x="5097393" y="4545747"/>
            <a:ext cx="576064" cy="576064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F02355E-51E7-41C5-B673-3B2BB43AB260}"/>
              </a:ext>
            </a:extLst>
          </p:cNvPr>
          <p:cNvSpPr txBox="1"/>
          <p:nvPr/>
        </p:nvSpPr>
        <p:spPr>
          <a:xfrm>
            <a:off x="5852301" y="4510614"/>
            <a:ext cx="219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Oval 26">
            <a:extLst>
              <a:ext uri="{FF2B5EF4-FFF2-40B4-BE49-F238E27FC236}">
                <a16:creationId xmlns:a16="http://schemas.microsoft.com/office/drawing/2014/main" id="{0102DCAF-BF69-4E0A-833C-64F21D6E788B}"/>
              </a:ext>
            </a:extLst>
          </p:cNvPr>
          <p:cNvSpPr/>
          <p:nvPr/>
        </p:nvSpPr>
        <p:spPr>
          <a:xfrm>
            <a:off x="5097497" y="5581107"/>
            <a:ext cx="576064" cy="576064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37F913B-D232-436D-96E7-BB1C632910BA}"/>
              </a:ext>
            </a:extLst>
          </p:cNvPr>
          <p:cNvSpPr txBox="1"/>
          <p:nvPr/>
        </p:nvSpPr>
        <p:spPr>
          <a:xfrm>
            <a:off x="5852301" y="5545974"/>
            <a:ext cx="219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Rounded Rectangle 10">
            <a:extLst>
              <a:ext uri="{FF2B5EF4-FFF2-40B4-BE49-F238E27FC236}">
                <a16:creationId xmlns:a16="http://schemas.microsoft.com/office/drawing/2014/main" id="{FC7F87B5-6780-48E1-98D8-7C7003CAC32C}"/>
              </a:ext>
            </a:extLst>
          </p:cNvPr>
          <p:cNvSpPr/>
          <p:nvPr/>
        </p:nvSpPr>
        <p:spPr>
          <a:xfrm>
            <a:off x="5277157" y="5718010"/>
            <a:ext cx="228398" cy="302259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F6FA7525-4D1E-41F8-A385-BB05F0ABF615}"/>
              </a:ext>
            </a:extLst>
          </p:cNvPr>
          <p:cNvSpPr/>
          <p:nvPr/>
        </p:nvSpPr>
        <p:spPr>
          <a:xfrm>
            <a:off x="5180164" y="4702452"/>
            <a:ext cx="387771" cy="26265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83C1C6-D208-47E5-8B32-9B89B0AA962E}"/>
              </a:ext>
            </a:extLst>
          </p:cNvPr>
          <p:cNvSpPr txBox="1"/>
          <p:nvPr/>
        </p:nvSpPr>
        <p:spPr>
          <a:xfrm>
            <a:off x="10196075" y="3805566"/>
            <a:ext cx="1371600" cy="43279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Templates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6" name="Oval 31">
            <a:extLst>
              <a:ext uri="{FF2B5EF4-FFF2-40B4-BE49-F238E27FC236}">
                <a16:creationId xmlns:a16="http://schemas.microsoft.com/office/drawing/2014/main" id="{23A14AF9-C787-43BC-A63A-004830FD5E68}"/>
              </a:ext>
            </a:extLst>
          </p:cNvPr>
          <p:cNvSpPr/>
          <p:nvPr/>
        </p:nvSpPr>
        <p:spPr>
          <a:xfrm>
            <a:off x="8613937" y="4545747"/>
            <a:ext cx="576064" cy="576064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9BBA5AB-A442-47F9-9AC9-2A82B4468C99}"/>
              </a:ext>
            </a:extLst>
          </p:cNvPr>
          <p:cNvSpPr txBox="1"/>
          <p:nvPr/>
        </p:nvSpPr>
        <p:spPr>
          <a:xfrm>
            <a:off x="9368845" y="4510614"/>
            <a:ext cx="219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Oval 33">
            <a:extLst>
              <a:ext uri="{FF2B5EF4-FFF2-40B4-BE49-F238E27FC236}">
                <a16:creationId xmlns:a16="http://schemas.microsoft.com/office/drawing/2014/main" id="{73C810D0-DA64-4EB9-B3AC-43D03389390B}"/>
              </a:ext>
            </a:extLst>
          </p:cNvPr>
          <p:cNvSpPr/>
          <p:nvPr/>
        </p:nvSpPr>
        <p:spPr>
          <a:xfrm>
            <a:off x="8614041" y="5581107"/>
            <a:ext cx="576064" cy="576064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A7AA316-CA1B-4734-917F-47BCF4E0D7A2}"/>
              </a:ext>
            </a:extLst>
          </p:cNvPr>
          <p:cNvSpPr txBox="1"/>
          <p:nvPr/>
        </p:nvSpPr>
        <p:spPr>
          <a:xfrm>
            <a:off x="9368845" y="5545974"/>
            <a:ext cx="219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Trapezoid 3">
            <a:extLst>
              <a:ext uri="{FF2B5EF4-FFF2-40B4-BE49-F238E27FC236}">
                <a16:creationId xmlns:a16="http://schemas.microsoft.com/office/drawing/2014/main" id="{FC5FA65B-C973-4CC7-85D0-C04F58D55A2A}"/>
              </a:ext>
            </a:extLst>
          </p:cNvPr>
          <p:cNvSpPr/>
          <p:nvPr/>
        </p:nvSpPr>
        <p:spPr>
          <a:xfrm>
            <a:off x="8758238" y="5704372"/>
            <a:ext cx="306918" cy="329535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01" name="Down Arrow 1">
            <a:extLst>
              <a:ext uri="{FF2B5EF4-FFF2-40B4-BE49-F238E27FC236}">
                <a16:creationId xmlns:a16="http://schemas.microsoft.com/office/drawing/2014/main" id="{E4CBBB14-16CF-47F3-82A8-372A31A064BE}"/>
              </a:ext>
            </a:extLst>
          </p:cNvPr>
          <p:cNvSpPr/>
          <p:nvPr/>
        </p:nvSpPr>
        <p:spPr>
          <a:xfrm rot="10800000" flipH="1">
            <a:off x="8721303" y="4637233"/>
            <a:ext cx="332266" cy="393091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개체 틀 19">
            <a:extLst>
              <a:ext uri="{FF2B5EF4-FFF2-40B4-BE49-F238E27FC236}">
                <a16:creationId xmlns:a16="http://schemas.microsoft.com/office/drawing/2014/main" id="{A0578E21-A810-4A10-BB13-06914E19681D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" b="185"/>
          <a:stretch>
            <a:fillRect/>
          </a:stretch>
        </p:blipFill>
        <p:spPr/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B47756C-CC92-4A1B-9139-D48E4593BAB4}"/>
              </a:ext>
            </a:extLst>
          </p:cNvPr>
          <p:cNvSpPr txBox="1"/>
          <p:nvPr/>
        </p:nvSpPr>
        <p:spPr>
          <a:xfrm>
            <a:off x="7045253" y="2164357"/>
            <a:ext cx="884257" cy="817806"/>
          </a:xfrm>
          <a:custGeom>
            <a:avLst/>
            <a:gdLst/>
            <a:ahLst/>
            <a:cxnLst/>
            <a:rect l="l" t="t" r="r" b="b"/>
            <a:pathLst>
              <a:path w="103794" h="95994">
                <a:moveTo>
                  <a:pt x="94994" y="0"/>
                </a:moveTo>
                <a:lnTo>
                  <a:pt x="103794" y="13999"/>
                </a:lnTo>
                <a:cubicBezTo>
                  <a:pt x="96461" y="17066"/>
                  <a:pt x="91061" y="21632"/>
                  <a:pt x="87595" y="27698"/>
                </a:cubicBezTo>
                <a:cubicBezTo>
                  <a:pt x="84128" y="33765"/>
                  <a:pt x="82195" y="42597"/>
                  <a:pt x="81795" y="54197"/>
                </a:cubicBezTo>
                <a:lnTo>
                  <a:pt x="100594" y="54197"/>
                </a:lnTo>
                <a:lnTo>
                  <a:pt x="100594" y="95994"/>
                </a:lnTo>
                <a:lnTo>
                  <a:pt x="61996" y="95994"/>
                </a:lnTo>
                <a:lnTo>
                  <a:pt x="61996" y="62996"/>
                </a:lnTo>
                <a:cubicBezTo>
                  <a:pt x="61996" y="45131"/>
                  <a:pt x="64129" y="32198"/>
                  <a:pt x="68396" y="24198"/>
                </a:cubicBezTo>
                <a:cubicBezTo>
                  <a:pt x="73995" y="13532"/>
                  <a:pt x="82862" y="5466"/>
                  <a:pt x="94994" y="0"/>
                </a:cubicBezTo>
                <a:close/>
                <a:moveTo>
                  <a:pt x="32998" y="0"/>
                </a:moveTo>
                <a:lnTo>
                  <a:pt x="41797" y="13999"/>
                </a:lnTo>
                <a:cubicBezTo>
                  <a:pt x="34465" y="17066"/>
                  <a:pt x="29065" y="21632"/>
                  <a:pt x="25598" y="27698"/>
                </a:cubicBezTo>
                <a:cubicBezTo>
                  <a:pt x="22132" y="33765"/>
                  <a:pt x="20199" y="42597"/>
                  <a:pt x="19799" y="54197"/>
                </a:cubicBezTo>
                <a:lnTo>
                  <a:pt x="38598" y="54197"/>
                </a:lnTo>
                <a:lnTo>
                  <a:pt x="38598" y="95994"/>
                </a:lnTo>
                <a:lnTo>
                  <a:pt x="0" y="95994"/>
                </a:lnTo>
                <a:lnTo>
                  <a:pt x="0" y="62996"/>
                </a:lnTo>
                <a:cubicBezTo>
                  <a:pt x="0" y="45131"/>
                  <a:pt x="2133" y="32198"/>
                  <a:pt x="6400" y="24198"/>
                </a:cubicBezTo>
                <a:cubicBezTo>
                  <a:pt x="11999" y="13532"/>
                  <a:pt x="20865" y="5466"/>
                  <a:pt x="32998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3200" dirty="0">
              <a:solidFill>
                <a:schemeClr val="accent6"/>
              </a:solidFill>
            </a:endParaRPr>
          </a:p>
        </p:txBody>
      </p:sp>
      <p:sp>
        <p:nvSpPr>
          <p:cNvPr id="22" name="직사각형 1">
            <a:extLst>
              <a:ext uri="{FF2B5EF4-FFF2-40B4-BE49-F238E27FC236}">
                <a16:creationId xmlns:a16="http://schemas.microsoft.com/office/drawing/2014/main" id="{6D4B32AF-1A7C-44D0-A17D-57DFE5B6945B}"/>
              </a:ext>
            </a:extLst>
          </p:cNvPr>
          <p:cNvSpPr/>
          <p:nvPr/>
        </p:nvSpPr>
        <p:spPr>
          <a:xfrm>
            <a:off x="8131462" y="2573260"/>
            <a:ext cx="3580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600" dirty="0"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620EE5-2AAF-403D-8FCD-C5E98E2F4027}"/>
              </a:ext>
            </a:extLst>
          </p:cNvPr>
          <p:cNvSpPr txBox="1"/>
          <p:nvPr/>
        </p:nvSpPr>
        <p:spPr>
          <a:xfrm>
            <a:off x="7812778" y="397385"/>
            <a:ext cx="3746766" cy="147732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chemeClr val="accent3"/>
                </a:solidFill>
              </a:rPr>
              <a:t>We </a:t>
            </a:r>
            <a:r>
              <a:rPr lang="en-US" altLang="ko-KR" sz="3200" dirty="0">
                <a:solidFill>
                  <a:schemeClr val="accent2"/>
                </a:solidFill>
              </a:rPr>
              <a:t>Create</a:t>
            </a:r>
          </a:p>
          <a:p>
            <a:pPr algn="r"/>
            <a:r>
              <a:rPr lang="en-US" altLang="ko-KR" sz="3200" dirty="0">
                <a:solidFill>
                  <a:schemeClr val="accent4"/>
                </a:solidFill>
              </a:rPr>
              <a:t>Quality </a:t>
            </a:r>
            <a:r>
              <a:rPr lang="en-US" altLang="ko-KR" sz="3200" dirty="0">
                <a:solidFill>
                  <a:schemeClr val="accent3"/>
                </a:solidFill>
              </a:rPr>
              <a:t>Professional </a:t>
            </a:r>
          </a:p>
          <a:p>
            <a:pPr algn="r"/>
            <a:r>
              <a:rPr lang="en-US" altLang="ko-KR" sz="3200" dirty="0">
                <a:solidFill>
                  <a:schemeClr val="accent3"/>
                </a:solidFill>
              </a:rPr>
              <a:t>PPT </a:t>
            </a:r>
            <a:r>
              <a:rPr lang="en-US" altLang="ko-KR" sz="3200" dirty="0">
                <a:solidFill>
                  <a:schemeClr val="accent6"/>
                </a:solidFill>
              </a:rPr>
              <a:t>Presentation</a:t>
            </a:r>
            <a:endParaRPr lang="ko-KR" altLang="en-US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E85C005-6B3F-4BCF-AC94-D86F1B2ED69E}"/>
              </a:ext>
            </a:extLst>
          </p:cNvPr>
          <p:cNvGrpSpPr/>
          <p:nvPr/>
        </p:nvGrpSpPr>
        <p:grpSpPr>
          <a:xfrm>
            <a:off x="6472097" y="1820286"/>
            <a:ext cx="3434586" cy="4396820"/>
            <a:chOff x="3352118" y="0"/>
            <a:chExt cx="4833321" cy="6187426"/>
          </a:xfrm>
          <a:solidFill>
            <a:schemeClr val="accent3"/>
          </a:solidFill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26EC11F-6211-430B-846A-D86559EFF35A}"/>
                </a:ext>
              </a:extLst>
            </p:cNvPr>
            <p:cNvSpPr/>
            <p:nvPr/>
          </p:nvSpPr>
          <p:spPr>
            <a:xfrm>
              <a:off x="3352118" y="2481423"/>
              <a:ext cx="858954" cy="68170"/>
            </a:xfrm>
            <a:custGeom>
              <a:avLst/>
              <a:gdLst>
                <a:gd name="connsiteX0" fmla="*/ 824869 w 858954"/>
                <a:gd name="connsiteY0" fmla="*/ 0 h 68170"/>
                <a:gd name="connsiteX1" fmla="*/ 34085 w 858954"/>
                <a:gd name="connsiteY1" fmla="*/ 0 h 68170"/>
                <a:gd name="connsiteX2" fmla="*/ 0 w 858954"/>
                <a:gd name="connsiteY2" fmla="*/ 34085 h 68170"/>
                <a:gd name="connsiteX3" fmla="*/ 0 w 858954"/>
                <a:gd name="connsiteY3" fmla="*/ 34085 h 68170"/>
                <a:gd name="connsiteX4" fmla="*/ 34085 w 858954"/>
                <a:gd name="connsiteY4" fmla="*/ 68171 h 68170"/>
                <a:gd name="connsiteX5" fmla="*/ 824869 w 858954"/>
                <a:gd name="connsiteY5" fmla="*/ 68171 h 68170"/>
                <a:gd name="connsiteX6" fmla="*/ 858954 w 858954"/>
                <a:gd name="connsiteY6" fmla="*/ 34085 h 68170"/>
                <a:gd name="connsiteX7" fmla="*/ 858954 w 858954"/>
                <a:gd name="connsiteY7" fmla="*/ 34085 h 68170"/>
                <a:gd name="connsiteX8" fmla="*/ 824869 w 858954"/>
                <a:gd name="connsiteY8" fmla="*/ 0 h 6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8954" h="68170">
                  <a:moveTo>
                    <a:pt x="824869" y="0"/>
                  </a:moveTo>
                  <a:lnTo>
                    <a:pt x="34085" y="0"/>
                  </a:lnTo>
                  <a:cubicBezTo>
                    <a:pt x="15270" y="0"/>
                    <a:pt x="0" y="15270"/>
                    <a:pt x="0" y="34085"/>
                  </a:cubicBezTo>
                  <a:lnTo>
                    <a:pt x="0" y="34085"/>
                  </a:lnTo>
                  <a:cubicBezTo>
                    <a:pt x="0" y="52901"/>
                    <a:pt x="15270" y="68171"/>
                    <a:pt x="34085" y="68171"/>
                  </a:cubicBezTo>
                  <a:lnTo>
                    <a:pt x="824869" y="68171"/>
                  </a:lnTo>
                  <a:cubicBezTo>
                    <a:pt x="843684" y="68171"/>
                    <a:pt x="858954" y="52901"/>
                    <a:pt x="858954" y="34085"/>
                  </a:cubicBezTo>
                  <a:lnTo>
                    <a:pt x="858954" y="34085"/>
                  </a:lnTo>
                  <a:cubicBezTo>
                    <a:pt x="858954" y="15270"/>
                    <a:pt x="843684" y="0"/>
                    <a:pt x="824869" y="0"/>
                  </a:cubicBezTo>
                  <a:close/>
                </a:path>
              </a:pathLst>
            </a:custGeom>
            <a:grpFill/>
            <a:ln w="6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207EB8AE-5FE0-4EF9-B677-D189060035F0}"/>
                </a:ext>
              </a:extLst>
            </p:cNvPr>
            <p:cNvSpPr/>
            <p:nvPr/>
          </p:nvSpPr>
          <p:spPr>
            <a:xfrm>
              <a:off x="3514794" y="3323968"/>
              <a:ext cx="779017" cy="414506"/>
            </a:xfrm>
            <a:custGeom>
              <a:avLst/>
              <a:gdLst>
                <a:gd name="connsiteX0" fmla="*/ 730023 w 779017"/>
                <a:gd name="connsiteY0" fmla="*/ 3456 h 414506"/>
                <a:gd name="connsiteX1" fmla="*/ 19136 w 779017"/>
                <a:gd name="connsiteY1" fmla="*/ 349833 h 414506"/>
                <a:gd name="connsiteX2" fmla="*/ 3456 w 779017"/>
                <a:gd name="connsiteY2" fmla="*/ 395371 h 414506"/>
                <a:gd name="connsiteX3" fmla="*/ 3456 w 779017"/>
                <a:gd name="connsiteY3" fmla="*/ 395371 h 414506"/>
                <a:gd name="connsiteX4" fmla="*/ 48995 w 779017"/>
                <a:gd name="connsiteY4" fmla="*/ 411051 h 414506"/>
                <a:gd name="connsiteX5" fmla="*/ 759881 w 779017"/>
                <a:gd name="connsiteY5" fmla="*/ 64674 h 414506"/>
                <a:gd name="connsiteX6" fmla="*/ 775561 w 779017"/>
                <a:gd name="connsiteY6" fmla="*/ 19136 h 414506"/>
                <a:gd name="connsiteX7" fmla="*/ 775561 w 779017"/>
                <a:gd name="connsiteY7" fmla="*/ 19136 h 414506"/>
                <a:gd name="connsiteX8" fmla="*/ 730023 w 779017"/>
                <a:gd name="connsiteY8" fmla="*/ 3456 h 41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9017" h="414506">
                  <a:moveTo>
                    <a:pt x="730023" y="3456"/>
                  </a:moveTo>
                  <a:lnTo>
                    <a:pt x="19136" y="349833"/>
                  </a:lnTo>
                  <a:cubicBezTo>
                    <a:pt x="2229" y="358082"/>
                    <a:pt x="-4792" y="378465"/>
                    <a:pt x="3456" y="395371"/>
                  </a:cubicBezTo>
                  <a:lnTo>
                    <a:pt x="3456" y="395371"/>
                  </a:lnTo>
                  <a:cubicBezTo>
                    <a:pt x="11705" y="412278"/>
                    <a:pt x="32088" y="419299"/>
                    <a:pt x="48995" y="411051"/>
                  </a:cubicBezTo>
                  <a:lnTo>
                    <a:pt x="759881" y="64674"/>
                  </a:lnTo>
                  <a:cubicBezTo>
                    <a:pt x="776788" y="56425"/>
                    <a:pt x="783809" y="36042"/>
                    <a:pt x="775561" y="19136"/>
                  </a:cubicBezTo>
                  <a:lnTo>
                    <a:pt x="775561" y="19136"/>
                  </a:lnTo>
                  <a:cubicBezTo>
                    <a:pt x="767380" y="2229"/>
                    <a:pt x="746929" y="-4792"/>
                    <a:pt x="730023" y="3456"/>
                  </a:cubicBezTo>
                  <a:close/>
                </a:path>
              </a:pathLst>
            </a:custGeom>
            <a:grpFill/>
            <a:ln w="6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C6BA1B4F-C0A6-439A-B419-8B7949EF09C5}"/>
                </a:ext>
              </a:extLst>
            </p:cNvPr>
            <p:cNvSpPr/>
            <p:nvPr/>
          </p:nvSpPr>
          <p:spPr>
            <a:xfrm>
              <a:off x="4240381" y="3918190"/>
              <a:ext cx="585529" cy="666243"/>
            </a:xfrm>
            <a:custGeom>
              <a:avLst/>
              <a:gdLst>
                <a:gd name="connsiteX0" fmla="*/ 525671 w 585529"/>
                <a:gd name="connsiteY0" fmla="*/ 11798 h 666243"/>
                <a:gd name="connsiteX1" fmla="*/ 8321 w 585529"/>
                <a:gd name="connsiteY1" fmla="*/ 609862 h 666243"/>
                <a:gd name="connsiteX2" fmla="*/ 11798 w 585529"/>
                <a:gd name="connsiteY2" fmla="*/ 657923 h 666243"/>
                <a:gd name="connsiteX3" fmla="*/ 11798 w 585529"/>
                <a:gd name="connsiteY3" fmla="*/ 657923 h 666243"/>
                <a:gd name="connsiteX4" fmla="*/ 59858 w 585529"/>
                <a:gd name="connsiteY4" fmla="*/ 654446 h 666243"/>
                <a:gd name="connsiteX5" fmla="*/ 577208 w 585529"/>
                <a:gd name="connsiteY5" fmla="*/ 56382 h 666243"/>
                <a:gd name="connsiteX6" fmla="*/ 573731 w 585529"/>
                <a:gd name="connsiteY6" fmla="*/ 8321 h 666243"/>
                <a:gd name="connsiteX7" fmla="*/ 573731 w 585529"/>
                <a:gd name="connsiteY7" fmla="*/ 8321 h 666243"/>
                <a:gd name="connsiteX8" fmla="*/ 525671 w 585529"/>
                <a:gd name="connsiteY8" fmla="*/ 11798 h 66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529" h="666243">
                  <a:moveTo>
                    <a:pt x="525671" y="11798"/>
                  </a:moveTo>
                  <a:lnTo>
                    <a:pt x="8321" y="609862"/>
                  </a:lnTo>
                  <a:cubicBezTo>
                    <a:pt x="-4018" y="624110"/>
                    <a:pt x="-2450" y="645652"/>
                    <a:pt x="11798" y="657923"/>
                  </a:cubicBezTo>
                  <a:lnTo>
                    <a:pt x="11798" y="657923"/>
                  </a:lnTo>
                  <a:cubicBezTo>
                    <a:pt x="26046" y="670262"/>
                    <a:pt x="47588" y="668693"/>
                    <a:pt x="59858" y="654446"/>
                  </a:cubicBezTo>
                  <a:lnTo>
                    <a:pt x="577208" y="56382"/>
                  </a:lnTo>
                  <a:cubicBezTo>
                    <a:pt x="589547" y="42134"/>
                    <a:pt x="587979" y="20592"/>
                    <a:pt x="573731" y="8321"/>
                  </a:cubicBezTo>
                  <a:lnTo>
                    <a:pt x="573731" y="8321"/>
                  </a:lnTo>
                  <a:cubicBezTo>
                    <a:pt x="559552" y="-4018"/>
                    <a:pt x="538010" y="-2450"/>
                    <a:pt x="525671" y="11798"/>
                  </a:cubicBezTo>
                  <a:close/>
                </a:path>
              </a:pathLst>
            </a:custGeom>
            <a:grpFill/>
            <a:ln w="6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06C7E4F2-CBD5-4A6F-8B6C-736D840D0597}"/>
                </a:ext>
              </a:extLst>
            </p:cNvPr>
            <p:cNvSpPr/>
            <p:nvPr/>
          </p:nvSpPr>
          <p:spPr>
            <a:xfrm>
              <a:off x="5663113" y="0"/>
              <a:ext cx="68170" cy="858954"/>
            </a:xfrm>
            <a:custGeom>
              <a:avLst/>
              <a:gdLst>
                <a:gd name="connsiteX0" fmla="*/ 0 w 68170"/>
                <a:gd name="connsiteY0" fmla="*/ 824869 h 858954"/>
                <a:gd name="connsiteX1" fmla="*/ 0 w 68170"/>
                <a:gd name="connsiteY1" fmla="*/ 34085 h 858954"/>
                <a:gd name="connsiteX2" fmla="*/ 34085 w 68170"/>
                <a:gd name="connsiteY2" fmla="*/ 0 h 858954"/>
                <a:gd name="connsiteX3" fmla="*/ 34085 w 68170"/>
                <a:gd name="connsiteY3" fmla="*/ 0 h 858954"/>
                <a:gd name="connsiteX4" fmla="*/ 68171 w 68170"/>
                <a:gd name="connsiteY4" fmla="*/ 34085 h 858954"/>
                <a:gd name="connsiteX5" fmla="*/ 68171 w 68170"/>
                <a:gd name="connsiteY5" fmla="*/ 824869 h 858954"/>
                <a:gd name="connsiteX6" fmla="*/ 34085 w 68170"/>
                <a:gd name="connsiteY6" fmla="*/ 858954 h 858954"/>
                <a:gd name="connsiteX7" fmla="*/ 34085 w 68170"/>
                <a:gd name="connsiteY7" fmla="*/ 858954 h 858954"/>
                <a:gd name="connsiteX8" fmla="*/ 0 w 68170"/>
                <a:gd name="connsiteY8" fmla="*/ 824869 h 85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170" h="858954">
                  <a:moveTo>
                    <a:pt x="0" y="824869"/>
                  </a:moveTo>
                  <a:lnTo>
                    <a:pt x="0" y="34085"/>
                  </a:lnTo>
                  <a:cubicBezTo>
                    <a:pt x="0" y="15270"/>
                    <a:pt x="15270" y="0"/>
                    <a:pt x="34085" y="0"/>
                  </a:cubicBezTo>
                  <a:lnTo>
                    <a:pt x="34085" y="0"/>
                  </a:lnTo>
                  <a:cubicBezTo>
                    <a:pt x="52901" y="0"/>
                    <a:pt x="68171" y="15270"/>
                    <a:pt x="68171" y="34085"/>
                  </a:cubicBezTo>
                  <a:lnTo>
                    <a:pt x="68171" y="824869"/>
                  </a:lnTo>
                  <a:cubicBezTo>
                    <a:pt x="68171" y="843684"/>
                    <a:pt x="52901" y="858954"/>
                    <a:pt x="34085" y="858954"/>
                  </a:cubicBezTo>
                  <a:lnTo>
                    <a:pt x="34085" y="858954"/>
                  </a:lnTo>
                  <a:cubicBezTo>
                    <a:pt x="15270" y="858954"/>
                    <a:pt x="0" y="843684"/>
                    <a:pt x="0" y="824869"/>
                  </a:cubicBezTo>
                  <a:close/>
                </a:path>
              </a:pathLst>
            </a:custGeom>
            <a:grpFill/>
            <a:ln w="6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B09F05D4-0CE2-4978-BC07-640CE097FD33}"/>
                </a:ext>
              </a:extLst>
            </p:cNvPr>
            <p:cNvSpPr/>
            <p:nvPr/>
          </p:nvSpPr>
          <p:spPr>
            <a:xfrm>
              <a:off x="3514794" y="1306176"/>
              <a:ext cx="779017" cy="414506"/>
            </a:xfrm>
            <a:custGeom>
              <a:avLst/>
              <a:gdLst>
                <a:gd name="connsiteX0" fmla="*/ 730023 w 779017"/>
                <a:gd name="connsiteY0" fmla="*/ 411051 h 414506"/>
                <a:gd name="connsiteX1" fmla="*/ 19136 w 779017"/>
                <a:gd name="connsiteY1" fmla="*/ 64674 h 414506"/>
                <a:gd name="connsiteX2" fmla="*/ 3456 w 779017"/>
                <a:gd name="connsiteY2" fmla="*/ 19136 h 414506"/>
                <a:gd name="connsiteX3" fmla="*/ 3456 w 779017"/>
                <a:gd name="connsiteY3" fmla="*/ 19136 h 414506"/>
                <a:gd name="connsiteX4" fmla="*/ 48995 w 779017"/>
                <a:gd name="connsiteY4" fmla="*/ 3456 h 414506"/>
                <a:gd name="connsiteX5" fmla="*/ 759881 w 779017"/>
                <a:gd name="connsiteY5" fmla="*/ 349833 h 414506"/>
                <a:gd name="connsiteX6" fmla="*/ 775561 w 779017"/>
                <a:gd name="connsiteY6" fmla="*/ 395371 h 414506"/>
                <a:gd name="connsiteX7" fmla="*/ 775561 w 779017"/>
                <a:gd name="connsiteY7" fmla="*/ 395371 h 414506"/>
                <a:gd name="connsiteX8" fmla="*/ 730023 w 779017"/>
                <a:gd name="connsiteY8" fmla="*/ 411051 h 41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9017" h="414506">
                  <a:moveTo>
                    <a:pt x="730023" y="411051"/>
                  </a:moveTo>
                  <a:lnTo>
                    <a:pt x="19136" y="64674"/>
                  </a:lnTo>
                  <a:cubicBezTo>
                    <a:pt x="2229" y="56425"/>
                    <a:pt x="-4792" y="36042"/>
                    <a:pt x="3456" y="19136"/>
                  </a:cubicBezTo>
                  <a:lnTo>
                    <a:pt x="3456" y="19136"/>
                  </a:lnTo>
                  <a:cubicBezTo>
                    <a:pt x="11705" y="2229"/>
                    <a:pt x="32088" y="-4792"/>
                    <a:pt x="48995" y="3456"/>
                  </a:cubicBezTo>
                  <a:lnTo>
                    <a:pt x="759881" y="349833"/>
                  </a:lnTo>
                  <a:cubicBezTo>
                    <a:pt x="776788" y="358082"/>
                    <a:pt x="783809" y="378465"/>
                    <a:pt x="775561" y="395371"/>
                  </a:cubicBezTo>
                  <a:lnTo>
                    <a:pt x="775561" y="395371"/>
                  </a:lnTo>
                  <a:cubicBezTo>
                    <a:pt x="767380" y="412278"/>
                    <a:pt x="746929" y="419299"/>
                    <a:pt x="730023" y="411051"/>
                  </a:cubicBezTo>
                  <a:close/>
                </a:path>
              </a:pathLst>
            </a:custGeom>
            <a:grpFill/>
            <a:ln w="6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B26C75E5-4380-4D03-AC8E-F4CE8B00F1B8}"/>
                </a:ext>
              </a:extLst>
            </p:cNvPr>
            <p:cNvSpPr/>
            <p:nvPr/>
          </p:nvSpPr>
          <p:spPr>
            <a:xfrm>
              <a:off x="4240381" y="460217"/>
              <a:ext cx="585529" cy="666243"/>
            </a:xfrm>
            <a:custGeom>
              <a:avLst/>
              <a:gdLst>
                <a:gd name="connsiteX0" fmla="*/ 525671 w 585529"/>
                <a:gd name="connsiteY0" fmla="*/ 654446 h 666243"/>
                <a:gd name="connsiteX1" fmla="*/ 8321 w 585529"/>
                <a:gd name="connsiteY1" fmla="*/ 56382 h 666243"/>
                <a:gd name="connsiteX2" fmla="*/ 11798 w 585529"/>
                <a:gd name="connsiteY2" fmla="*/ 8321 h 666243"/>
                <a:gd name="connsiteX3" fmla="*/ 11798 w 585529"/>
                <a:gd name="connsiteY3" fmla="*/ 8321 h 666243"/>
                <a:gd name="connsiteX4" fmla="*/ 59858 w 585529"/>
                <a:gd name="connsiteY4" fmla="*/ 11798 h 666243"/>
                <a:gd name="connsiteX5" fmla="*/ 577208 w 585529"/>
                <a:gd name="connsiteY5" fmla="*/ 609862 h 666243"/>
                <a:gd name="connsiteX6" fmla="*/ 573731 w 585529"/>
                <a:gd name="connsiteY6" fmla="*/ 657923 h 666243"/>
                <a:gd name="connsiteX7" fmla="*/ 573731 w 585529"/>
                <a:gd name="connsiteY7" fmla="*/ 657923 h 666243"/>
                <a:gd name="connsiteX8" fmla="*/ 525671 w 585529"/>
                <a:gd name="connsiteY8" fmla="*/ 654446 h 66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529" h="666243">
                  <a:moveTo>
                    <a:pt x="525671" y="654446"/>
                  </a:moveTo>
                  <a:lnTo>
                    <a:pt x="8321" y="56382"/>
                  </a:lnTo>
                  <a:cubicBezTo>
                    <a:pt x="-4018" y="42134"/>
                    <a:pt x="-2450" y="20592"/>
                    <a:pt x="11798" y="8321"/>
                  </a:cubicBezTo>
                  <a:lnTo>
                    <a:pt x="11798" y="8321"/>
                  </a:lnTo>
                  <a:cubicBezTo>
                    <a:pt x="26046" y="-4018"/>
                    <a:pt x="47588" y="-2450"/>
                    <a:pt x="59858" y="11798"/>
                  </a:cubicBezTo>
                  <a:lnTo>
                    <a:pt x="577208" y="609862"/>
                  </a:lnTo>
                  <a:cubicBezTo>
                    <a:pt x="589547" y="624110"/>
                    <a:pt x="587979" y="645652"/>
                    <a:pt x="573731" y="657923"/>
                  </a:cubicBezTo>
                  <a:lnTo>
                    <a:pt x="573731" y="657923"/>
                  </a:lnTo>
                  <a:cubicBezTo>
                    <a:pt x="559552" y="670261"/>
                    <a:pt x="538010" y="668694"/>
                    <a:pt x="525671" y="654446"/>
                  </a:cubicBezTo>
                  <a:close/>
                </a:path>
              </a:pathLst>
            </a:custGeom>
            <a:grpFill/>
            <a:ln w="6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029E221-CC32-4180-9366-6F0FD44AA116}"/>
                </a:ext>
              </a:extLst>
            </p:cNvPr>
            <p:cNvSpPr/>
            <p:nvPr/>
          </p:nvSpPr>
          <p:spPr>
            <a:xfrm>
              <a:off x="4441963" y="1155986"/>
              <a:ext cx="2653695" cy="3725656"/>
            </a:xfrm>
            <a:custGeom>
              <a:avLst/>
              <a:gdLst>
                <a:gd name="connsiteX0" fmla="*/ 2645242 w 2653695"/>
                <a:gd name="connsiteY0" fmla="*/ 1167007 h 3725656"/>
                <a:gd name="connsiteX1" fmla="*/ 2517694 w 2653695"/>
                <a:gd name="connsiteY1" fmla="*/ 703376 h 3725656"/>
                <a:gd name="connsiteX2" fmla="*/ 2229945 w 2653695"/>
                <a:gd name="connsiteY2" fmla="*/ 335526 h 3725656"/>
                <a:gd name="connsiteX3" fmla="*/ 1929174 w 2653695"/>
                <a:gd name="connsiteY3" fmla="*/ 157531 h 3725656"/>
                <a:gd name="connsiteX4" fmla="*/ 1439843 w 2653695"/>
                <a:gd name="connsiteY4" fmla="*/ 57 h 3725656"/>
                <a:gd name="connsiteX5" fmla="*/ 596500 w 2653695"/>
                <a:gd name="connsiteY5" fmla="*/ 207092 h 3725656"/>
                <a:gd name="connsiteX6" fmla="*/ 388851 w 2653695"/>
                <a:gd name="connsiteY6" fmla="*/ 371520 h 3725656"/>
                <a:gd name="connsiteX7" fmla="*/ 178067 w 2653695"/>
                <a:gd name="connsiteY7" fmla="*/ 694923 h 3725656"/>
                <a:gd name="connsiteX8" fmla="*/ 33749 w 2653695"/>
                <a:gd name="connsiteY8" fmla="*/ 1064410 h 3725656"/>
                <a:gd name="connsiteX9" fmla="*/ 72333 w 2653695"/>
                <a:gd name="connsiteY9" fmla="*/ 1684698 h 3725656"/>
                <a:gd name="connsiteX10" fmla="*/ 352993 w 2653695"/>
                <a:gd name="connsiteY10" fmla="*/ 2303213 h 3725656"/>
                <a:gd name="connsiteX11" fmla="*/ 714436 w 2653695"/>
                <a:gd name="connsiteY11" fmla="*/ 3532472 h 3725656"/>
                <a:gd name="connsiteX12" fmla="*/ 732637 w 2653695"/>
                <a:gd name="connsiteY12" fmla="*/ 3684630 h 3725656"/>
                <a:gd name="connsiteX13" fmla="*/ 777221 w 2653695"/>
                <a:gd name="connsiteY13" fmla="*/ 3725464 h 3725656"/>
                <a:gd name="connsiteX14" fmla="*/ 794469 w 2653695"/>
                <a:gd name="connsiteY14" fmla="*/ 3725600 h 3725656"/>
                <a:gd name="connsiteX15" fmla="*/ 1430845 w 2653695"/>
                <a:gd name="connsiteY15" fmla="*/ 3714148 h 3725656"/>
                <a:gd name="connsiteX16" fmla="*/ 1744772 w 2653695"/>
                <a:gd name="connsiteY16" fmla="*/ 3708353 h 3725656"/>
                <a:gd name="connsiteX17" fmla="*/ 1974508 w 2653695"/>
                <a:gd name="connsiteY17" fmla="*/ 3669019 h 3725656"/>
                <a:gd name="connsiteX18" fmla="*/ 2077787 w 2653695"/>
                <a:gd name="connsiteY18" fmla="*/ 2902572 h 3725656"/>
                <a:gd name="connsiteX19" fmla="*/ 2387692 w 2653695"/>
                <a:gd name="connsiteY19" fmla="*/ 2287874 h 3725656"/>
                <a:gd name="connsiteX20" fmla="*/ 2548780 w 2653695"/>
                <a:gd name="connsiteY20" fmla="*/ 1927864 h 3725656"/>
                <a:gd name="connsiteX21" fmla="*/ 2645242 w 2653695"/>
                <a:gd name="connsiteY21" fmla="*/ 1167007 h 3725656"/>
                <a:gd name="connsiteX22" fmla="*/ 1574344 w 2653695"/>
                <a:gd name="connsiteY22" fmla="*/ 3659475 h 3725656"/>
                <a:gd name="connsiteX23" fmla="*/ 1392533 w 2653695"/>
                <a:gd name="connsiteY23" fmla="*/ 3662678 h 3725656"/>
                <a:gd name="connsiteX24" fmla="*/ 1197359 w 2653695"/>
                <a:gd name="connsiteY24" fmla="*/ 3666769 h 3725656"/>
                <a:gd name="connsiteX25" fmla="*/ 1179703 w 2653695"/>
                <a:gd name="connsiteY25" fmla="*/ 3647613 h 3725656"/>
                <a:gd name="connsiteX26" fmla="*/ 1191837 w 2653695"/>
                <a:gd name="connsiteY26" fmla="*/ 3294078 h 3725656"/>
                <a:gd name="connsiteX27" fmla="*/ 1220946 w 2653695"/>
                <a:gd name="connsiteY27" fmla="*/ 3139943 h 3725656"/>
                <a:gd name="connsiteX28" fmla="*/ 1458863 w 2653695"/>
                <a:gd name="connsiteY28" fmla="*/ 3067069 h 3725656"/>
                <a:gd name="connsiteX29" fmla="*/ 1543258 w 2653695"/>
                <a:gd name="connsiteY29" fmla="*/ 3190527 h 3725656"/>
                <a:gd name="connsiteX30" fmla="*/ 1585797 w 2653695"/>
                <a:gd name="connsiteY30" fmla="*/ 3521906 h 3725656"/>
                <a:gd name="connsiteX31" fmla="*/ 1593569 w 2653695"/>
                <a:gd name="connsiteY31" fmla="*/ 3638342 h 3725656"/>
                <a:gd name="connsiteX32" fmla="*/ 1574344 w 2653695"/>
                <a:gd name="connsiteY32" fmla="*/ 3659475 h 3725656"/>
                <a:gd name="connsiteX33" fmla="*/ 1019773 w 2653695"/>
                <a:gd name="connsiteY33" fmla="*/ 2267696 h 3725656"/>
                <a:gd name="connsiteX34" fmla="*/ 1073561 w 2653695"/>
                <a:gd name="connsiteY34" fmla="*/ 2294351 h 3725656"/>
                <a:gd name="connsiteX35" fmla="*/ 1128506 w 2653695"/>
                <a:gd name="connsiteY35" fmla="*/ 2287670 h 3725656"/>
                <a:gd name="connsiteX36" fmla="*/ 1196746 w 2653695"/>
                <a:gd name="connsiteY36" fmla="*/ 2235110 h 3725656"/>
                <a:gd name="connsiteX37" fmla="*/ 1222310 w 2653695"/>
                <a:gd name="connsiteY37" fmla="*/ 2233951 h 3725656"/>
                <a:gd name="connsiteX38" fmla="*/ 1374126 w 2653695"/>
                <a:gd name="connsiteY38" fmla="*/ 2240019 h 3725656"/>
                <a:gd name="connsiteX39" fmla="*/ 1432821 w 2653695"/>
                <a:gd name="connsiteY39" fmla="*/ 2211864 h 3725656"/>
                <a:gd name="connsiteX40" fmla="*/ 1451637 w 2653695"/>
                <a:gd name="connsiteY40" fmla="*/ 2216908 h 3725656"/>
                <a:gd name="connsiteX41" fmla="*/ 1503719 w 2653695"/>
                <a:gd name="connsiteY41" fmla="*/ 2285420 h 3725656"/>
                <a:gd name="connsiteX42" fmla="*/ 1552325 w 2653695"/>
                <a:gd name="connsiteY42" fmla="*/ 2294555 h 3725656"/>
                <a:gd name="connsiteX43" fmla="*/ 1630381 w 2653695"/>
                <a:gd name="connsiteY43" fmla="*/ 2246904 h 3725656"/>
                <a:gd name="connsiteX44" fmla="*/ 1614156 w 2653695"/>
                <a:gd name="connsiteY44" fmla="*/ 2335117 h 3725656"/>
                <a:gd name="connsiteX45" fmla="*/ 1468339 w 2653695"/>
                <a:gd name="connsiteY45" fmla="*/ 2995080 h 3725656"/>
                <a:gd name="connsiteX46" fmla="*/ 1453545 w 2653695"/>
                <a:gd name="connsiteY46" fmla="*/ 3004624 h 3725656"/>
                <a:gd name="connsiteX47" fmla="*/ 1326475 w 2653695"/>
                <a:gd name="connsiteY47" fmla="*/ 2989013 h 3725656"/>
                <a:gd name="connsiteX48" fmla="*/ 1275551 w 2653695"/>
                <a:gd name="connsiteY48" fmla="*/ 3002443 h 3725656"/>
                <a:gd name="connsiteX49" fmla="*/ 1259054 w 2653695"/>
                <a:gd name="connsiteY49" fmla="*/ 2995966 h 3725656"/>
                <a:gd name="connsiteX50" fmla="*/ 1019773 w 2653695"/>
                <a:gd name="connsiteY50" fmla="*/ 2267696 h 3725656"/>
                <a:gd name="connsiteX51" fmla="*/ 2568618 w 2653695"/>
                <a:gd name="connsiteY51" fmla="*/ 1661997 h 3725656"/>
                <a:gd name="connsiteX52" fmla="*/ 2516604 w 2653695"/>
                <a:gd name="connsiteY52" fmla="*/ 1855739 h 3725656"/>
                <a:gd name="connsiteX53" fmla="*/ 2043020 w 2653695"/>
                <a:gd name="connsiteY53" fmla="*/ 2856830 h 3725656"/>
                <a:gd name="connsiteX54" fmla="*/ 1916426 w 2653695"/>
                <a:gd name="connsiteY54" fmla="*/ 3649794 h 3725656"/>
                <a:gd name="connsiteX55" fmla="*/ 1642515 w 2653695"/>
                <a:gd name="connsiteY55" fmla="*/ 3651908 h 3725656"/>
                <a:gd name="connsiteX56" fmla="*/ 1516263 w 2653695"/>
                <a:gd name="connsiteY56" fmla="*/ 3017713 h 3725656"/>
                <a:gd name="connsiteX57" fmla="*/ 1694939 w 2653695"/>
                <a:gd name="connsiteY57" fmla="*/ 2204433 h 3725656"/>
                <a:gd name="connsiteX58" fmla="*/ 1681305 w 2653695"/>
                <a:gd name="connsiteY58" fmla="*/ 2160395 h 3725656"/>
                <a:gd name="connsiteX59" fmla="*/ 1659490 w 2653695"/>
                <a:gd name="connsiteY59" fmla="*/ 2166530 h 3725656"/>
                <a:gd name="connsiteX60" fmla="*/ 1530033 w 2653695"/>
                <a:gd name="connsiteY60" fmla="*/ 2238723 h 3725656"/>
                <a:gd name="connsiteX61" fmla="*/ 1422119 w 2653695"/>
                <a:gd name="connsiteY61" fmla="*/ 2167416 h 3725656"/>
                <a:gd name="connsiteX62" fmla="*/ 1271802 w 2653695"/>
                <a:gd name="connsiteY62" fmla="*/ 2197616 h 3725656"/>
                <a:gd name="connsiteX63" fmla="*/ 1198313 w 2653695"/>
                <a:gd name="connsiteY63" fmla="*/ 2178460 h 3725656"/>
                <a:gd name="connsiteX64" fmla="*/ 1083854 w 2653695"/>
                <a:gd name="connsiteY64" fmla="*/ 2238723 h 3725656"/>
                <a:gd name="connsiteX65" fmla="*/ 959442 w 2653695"/>
                <a:gd name="connsiteY65" fmla="*/ 2208115 h 3725656"/>
                <a:gd name="connsiteX66" fmla="*/ 959919 w 2653695"/>
                <a:gd name="connsiteY66" fmla="*/ 2258288 h 3725656"/>
                <a:gd name="connsiteX67" fmla="*/ 1196268 w 2653695"/>
                <a:gd name="connsiteY67" fmla="*/ 2968425 h 3725656"/>
                <a:gd name="connsiteX68" fmla="*/ 1208471 w 2653695"/>
                <a:gd name="connsiteY68" fmla="*/ 3031347 h 3725656"/>
                <a:gd name="connsiteX69" fmla="*/ 1182566 w 2653695"/>
                <a:gd name="connsiteY69" fmla="*/ 3103131 h 3725656"/>
                <a:gd name="connsiteX70" fmla="*/ 1129256 w 2653695"/>
                <a:gd name="connsiteY70" fmla="*/ 3620822 h 3725656"/>
                <a:gd name="connsiteX71" fmla="*/ 1125848 w 2653695"/>
                <a:gd name="connsiteY71" fmla="*/ 3670518 h 3725656"/>
                <a:gd name="connsiteX72" fmla="*/ 1076696 w 2653695"/>
                <a:gd name="connsiteY72" fmla="*/ 3670246 h 3725656"/>
                <a:gd name="connsiteX73" fmla="*/ 793173 w 2653695"/>
                <a:gd name="connsiteY73" fmla="*/ 3672291 h 3725656"/>
                <a:gd name="connsiteX74" fmla="*/ 336905 w 2653695"/>
                <a:gd name="connsiteY74" fmla="*/ 2140353 h 3725656"/>
                <a:gd name="connsiteX75" fmla="*/ 86922 w 2653695"/>
                <a:gd name="connsiteY75" fmla="*/ 1553332 h 3725656"/>
                <a:gd name="connsiteX76" fmla="*/ 51132 w 2653695"/>
                <a:gd name="connsiteY76" fmla="*/ 1225089 h 3725656"/>
                <a:gd name="connsiteX77" fmla="*/ 143913 w 2653695"/>
                <a:gd name="connsiteY77" fmla="*/ 916070 h 3725656"/>
                <a:gd name="connsiteX78" fmla="*/ 274597 w 2653695"/>
                <a:gd name="connsiteY78" fmla="*/ 617413 h 3725656"/>
                <a:gd name="connsiteX79" fmla="*/ 488176 w 2653695"/>
                <a:gd name="connsiteY79" fmla="*/ 362113 h 3725656"/>
                <a:gd name="connsiteX80" fmla="*/ 1339291 w 2653695"/>
                <a:gd name="connsiteY80" fmla="*/ 58479 h 3725656"/>
                <a:gd name="connsiteX81" fmla="*/ 2186315 w 2653695"/>
                <a:gd name="connsiteY81" fmla="*/ 386995 h 3725656"/>
                <a:gd name="connsiteX82" fmla="*/ 2444411 w 2653695"/>
                <a:gd name="connsiteY82" fmla="*/ 685652 h 3725656"/>
                <a:gd name="connsiteX83" fmla="*/ 2577003 w 2653695"/>
                <a:gd name="connsiteY83" fmla="*/ 1069591 h 3725656"/>
                <a:gd name="connsiteX84" fmla="*/ 2568618 w 2653695"/>
                <a:gd name="connsiteY84" fmla="*/ 1661997 h 372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53695" h="3725656">
                  <a:moveTo>
                    <a:pt x="2645242" y="1167007"/>
                  </a:moveTo>
                  <a:cubicBezTo>
                    <a:pt x="2628676" y="1005988"/>
                    <a:pt x="2587297" y="848376"/>
                    <a:pt x="2517694" y="703376"/>
                  </a:cubicBezTo>
                  <a:cubicBezTo>
                    <a:pt x="2446796" y="555854"/>
                    <a:pt x="2345972" y="447735"/>
                    <a:pt x="2229945" y="335526"/>
                  </a:cubicBezTo>
                  <a:cubicBezTo>
                    <a:pt x="2146163" y="254539"/>
                    <a:pt x="2031908" y="209546"/>
                    <a:pt x="1929174" y="157531"/>
                  </a:cubicBezTo>
                  <a:cubicBezTo>
                    <a:pt x="1775721" y="79885"/>
                    <a:pt x="1614974" y="-2466"/>
                    <a:pt x="1439843" y="57"/>
                  </a:cubicBezTo>
                  <a:cubicBezTo>
                    <a:pt x="1145685" y="4351"/>
                    <a:pt x="849755" y="47708"/>
                    <a:pt x="596500" y="207092"/>
                  </a:cubicBezTo>
                  <a:cubicBezTo>
                    <a:pt x="521648" y="254198"/>
                    <a:pt x="451841" y="309416"/>
                    <a:pt x="388851" y="371520"/>
                  </a:cubicBezTo>
                  <a:cubicBezTo>
                    <a:pt x="296548" y="462665"/>
                    <a:pt x="232672" y="578419"/>
                    <a:pt x="178067" y="694923"/>
                  </a:cubicBezTo>
                  <a:cubicBezTo>
                    <a:pt x="122235" y="814018"/>
                    <a:pt x="65925" y="936521"/>
                    <a:pt x="33749" y="1064410"/>
                  </a:cubicBezTo>
                  <a:cubicBezTo>
                    <a:pt x="-18948" y="1273831"/>
                    <a:pt x="-12744" y="1485911"/>
                    <a:pt x="72333" y="1684698"/>
                  </a:cubicBezTo>
                  <a:cubicBezTo>
                    <a:pt x="161433" y="1892892"/>
                    <a:pt x="266621" y="2093792"/>
                    <a:pt x="352993" y="2303213"/>
                  </a:cubicBezTo>
                  <a:cubicBezTo>
                    <a:pt x="513331" y="2692197"/>
                    <a:pt x="676874" y="3107630"/>
                    <a:pt x="714436" y="3532472"/>
                  </a:cubicBezTo>
                  <a:cubicBezTo>
                    <a:pt x="718935" y="3583328"/>
                    <a:pt x="726366" y="3633910"/>
                    <a:pt x="732637" y="3684630"/>
                  </a:cubicBezTo>
                  <a:cubicBezTo>
                    <a:pt x="736455" y="3715238"/>
                    <a:pt x="746885" y="3724714"/>
                    <a:pt x="777221" y="3725464"/>
                  </a:cubicBezTo>
                  <a:cubicBezTo>
                    <a:pt x="782948" y="3725600"/>
                    <a:pt x="788742" y="3725737"/>
                    <a:pt x="794469" y="3725600"/>
                  </a:cubicBezTo>
                  <a:cubicBezTo>
                    <a:pt x="1006617" y="3721919"/>
                    <a:pt x="1218697" y="3718033"/>
                    <a:pt x="1430845" y="3714148"/>
                  </a:cubicBezTo>
                  <a:cubicBezTo>
                    <a:pt x="1535487" y="3712239"/>
                    <a:pt x="1640129" y="3710330"/>
                    <a:pt x="1744772" y="3708353"/>
                  </a:cubicBezTo>
                  <a:cubicBezTo>
                    <a:pt x="1792628" y="3707467"/>
                    <a:pt x="1974508" y="3732622"/>
                    <a:pt x="1974508" y="3669019"/>
                  </a:cubicBezTo>
                  <a:cubicBezTo>
                    <a:pt x="1974508" y="3413309"/>
                    <a:pt x="2001572" y="3147579"/>
                    <a:pt x="2077787" y="2902572"/>
                  </a:cubicBezTo>
                  <a:cubicBezTo>
                    <a:pt x="2147867" y="2677472"/>
                    <a:pt x="2287481" y="2498250"/>
                    <a:pt x="2387692" y="2287874"/>
                  </a:cubicBezTo>
                  <a:cubicBezTo>
                    <a:pt x="2443933" y="2169802"/>
                    <a:pt x="2504060" y="2051389"/>
                    <a:pt x="2548780" y="1927864"/>
                  </a:cubicBezTo>
                  <a:cubicBezTo>
                    <a:pt x="2634880" y="1690629"/>
                    <a:pt x="2671761" y="1424421"/>
                    <a:pt x="2645242" y="1167007"/>
                  </a:cubicBezTo>
                  <a:close/>
                  <a:moveTo>
                    <a:pt x="1574344" y="3659475"/>
                  </a:moveTo>
                  <a:cubicBezTo>
                    <a:pt x="1513741" y="3657907"/>
                    <a:pt x="1453205" y="3665951"/>
                    <a:pt x="1392533" y="3662678"/>
                  </a:cubicBezTo>
                  <a:cubicBezTo>
                    <a:pt x="1327361" y="3659270"/>
                    <a:pt x="1262462" y="3667791"/>
                    <a:pt x="1197359" y="3666769"/>
                  </a:cubicBezTo>
                  <a:cubicBezTo>
                    <a:pt x="1182634" y="3666564"/>
                    <a:pt x="1179226" y="3661656"/>
                    <a:pt x="1179703" y="3647613"/>
                  </a:cubicBezTo>
                  <a:cubicBezTo>
                    <a:pt x="1183588" y="3529336"/>
                    <a:pt x="1187883" y="3412150"/>
                    <a:pt x="1191837" y="3294078"/>
                  </a:cubicBezTo>
                  <a:cubicBezTo>
                    <a:pt x="1193609" y="3241450"/>
                    <a:pt x="1198927" y="3187731"/>
                    <a:pt x="1220946" y="3139943"/>
                  </a:cubicBezTo>
                  <a:cubicBezTo>
                    <a:pt x="1265394" y="3043345"/>
                    <a:pt x="1367036" y="3014577"/>
                    <a:pt x="1458863" y="3067069"/>
                  </a:cubicBezTo>
                  <a:cubicBezTo>
                    <a:pt x="1503242" y="3092497"/>
                    <a:pt x="1529624" y="3141239"/>
                    <a:pt x="1543258" y="3190527"/>
                  </a:cubicBezTo>
                  <a:cubicBezTo>
                    <a:pt x="1572845" y="3297759"/>
                    <a:pt x="1575912" y="3411809"/>
                    <a:pt x="1585797" y="3521906"/>
                  </a:cubicBezTo>
                  <a:cubicBezTo>
                    <a:pt x="1589274" y="3560558"/>
                    <a:pt x="1589069" y="3599688"/>
                    <a:pt x="1593569" y="3638342"/>
                  </a:cubicBezTo>
                  <a:cubicBezTo>
                    <a:pt x="1595409" y="3654293"/>
                    <a:pt x="1590842" y="3659952"/>
                    <a:pt x="1574344" y="3659475"/>
                  </a:cubicBezTo>
                  <a:close/>
                  <a:moveTo>
                    <a:pt x="1019773" y="2267696"/>
                  </a:moveTo>
                  <a:cubicBezTo>
                    <a:pt x="1040566" y="2277990"/>
                    <a:pt x="1057200" y="2285898"/>
                    <a:pt x="1073561" y="2294351"/>
                  </a:cubicBezTo>
                  <a:cubicBezTo>
                    <a:pt x="1093603" y="2304713"/>
                    <a:pt x="1111259" y="2301509"/>
                    <a:pt x="1128506" y="2287670"/>
                  </a:cubicBezTo>
                  <a:cubicBezTo>
                    <a:pt x="1150866" y="2269741"/>
                    <a:pt x="1174385" y="2253107"/>
                    <a:pt x="1196746" y="2235110"/>
                  </a:cubicBezTo>
                  <a:cubicBezTo>
                    <a:pt x="1205744" y="2227884"/>
                    <a:pt x="1213516" y="2226930"/>
                    <a:pt x="1222310" y="2233951"/>
                  </a:cubicBezTo>
                  <a:cubicBezTo>
                    <a:pt x="1271461" y="2272945"/>
                    <a:pt x="1322044" y="2268718"/>
                    <a:pt x="1374126" y="2240019"/>
                  </a:cubicBezTo>
                  <a:cubicBezTo>
                    <a:pt x="1393078" y="2229588"/>
                    <a:pt x="1413461" y="2221612"/>
                    <a:pt x="1432821" y="2211864"/>
                  </a:cubicBezTo>
                  <a:cubicBezTo>
                    <a:pt x="1441343" y="2207569"/>
                    <a:pt x="1445979" y="2209001"/>
                    <a:pt x="1451637" y="2216908"/>
                  </a:cubicBezTo>
                  <a:cubicBezTo>
                    <a:pt x="1468407" y="2240155"/>
                    <a:pt x="1486063" y="2262856"/>
                    <a:pt x="1503719" y="2285420"/>
                  </a:cubicBezTo>
                  <a:cubicBezTo>
                    <a:pt x="1517899" y="2303554"/>
                    <a:pt x="1531874" y="2306417"/>
                    <a:pt x="1552325" y="2294555"/>
                  </a:cubicBezTo>
                  <a:cubicBezTo>
                    <a:pt x="1577548" y="2279899"/>
                    <a:pt x="1602226" y="2264151"/>
                    <a:pt x="1630381" y="2246904"/>
                  </a:cubicBezTo>
                  <a:cubicBezTo>
                    <a:pt x="1627586" y="2279081"/>
                    <a:pt x="1621996" y="2307576"/>
                    <a:pt x="1614156" y="2335117"/>
                  </a:cubicBezTo>
                  <a:cubicBezTo>
                    <a:pt x="1553348" y="2549855"/>
                    <a:pt x="1503924" y="2774888"/>
                    <a:pt x="1468339" y="2995080"/>
                  </a:cubicBezTo>
                  <a:cubicBezTo>
                    <a:pt x="1466566" y="3005851"/>
                    <a:pt x="1463158" y="3007351"/>
                    <a:pt x="1453545" y="3004624"/>
                  </a:cubicBezTo>
                  <a:cubicBezTo>
                    <a:pt x="1412029" y="2992831"/>
                    <a:pt x="1369082" y="2992285"/>
                    <a:pt x="1326475" y="2989013"/>
                  </a:cubicBezTo>
                  <a:cubicBezTo>
                    <a:pt x="1308137" y="2987581"/>
                    <a:pt x="1290617" y="2991876"/>
                    <a:pt x="1275551" y="3002443"/>
                  </a:cubicBezTo>
                  <a:cubicBezTo>
                    <a:pt x="1265189" y="3009737"/>
                    <a:pt x="1262530" y="3006737"/>
                    <a:pt x="1259054" y="2995966"/>
                  </a:cubicBezTo>
                  <a:cubicBezTo>
                    <a:pt x="1230149" y="2906799"/>
                    <a:pt x="1031226" y="2273354"/>
                    <a:pt x="1019773" y="2267696"/>
                  </a:cubicBezTo>
                  <a:close/>
                  <a:moveTo>
                    <a:pt x="2568618" y="1661997"/>
                  </a:moveTo>
                  <a:cubicBezTo>
                    <a:pt x="2555393" y="1727577"/>
                    <a:pt x="2538009" y="1792340"/>
                    <a:pt x="2516604" y="1855739"/>
                  </a:cubicBezTo>
                  <a:cubicBezTo>
                    <a:pt x="2398259" y="2205933"/>
                    <a:pt x="2161501" y="2506704"/>
                    <a:pt x="2043020" y="2856830"/>
                  </a:cubicBezTo>
                  <a:cubicBezTo>
                    <a:pt x="1956988" y="3111107"/>
                    <a:pt x="1936332" y="3382155"/>
                    <a:pt x="1916426" y="3649794"/>
                  </a:cubicBezTo>
                  <a:cubicBezTo>
                    <a:pt x="1825418" y="3657975"/>
                    <a:pt x="1733660" y="3658725"/>
                    <a:pt x="1642515" y="3651908"/>
                  </a:cubicBezTo>
                  <a:cubicBezTo>
                    <a:pt x="1658536" y="3434306"/>
                    <a:pt x="1614361" y="3212614"/>
                    <a:pt x="1516263" y="3017713"/>
                  </a:cubicBezTo>
                  <a:cubicBezTo>
                    <a:pt x="1575844" y="2746597"/>
                    <a:pt x="1635357" y="2475549"/>
                    <a:pt x="1694939" y="2204433"/>
                  </a:cubicBezTo>
                  <a:cubicBezTo>
                    <a:pt x="1698620" y="2187595"/>
                    <a:pt x="1698143" y="2163803"/>
                    <a:pt x="1681305" y="2160395"/>
                  </a:cubicBezTo>
                  <a:cubicBezTo>
                    <a:pt x="1673738" y="2158827"/>
                    <a:pt x="1666239" y="2162713"/>
                    <a:pt x="1659490" y="2166530"/>
                  </a:cubicBezTo>
                  <a:cubicBezTo>
                    <a:pt x="1616338" y="2190595"/>
                    <a:pt x="1573186" y="2214659"/>
                    <a:pt x="1530033" y="2238723"/>
                  </a:cubicBezTo>
                  <a:cubicBezTo>
                    <a:pt x="1542918" y="2188618"/>
                    <a:pt x="1472701" y="2156577"/>
                    <a:pt x="1422119" y="2167416"/>
                  </a:cubicBezTo>
                  <a:cubicBezTo>
                    <a:pt x="1371536" y="2178256"/>
                    <a:pt x="1322180" y="2209342"/>
                    <a:pt x="1271802" y="2197616"/>
                  </a:cubicBezTo>
                  <a:cubicBezTo>
                    <a:pt x="1246919" y="2191822"/>
                    <a:pt x="1223673" y="2175733"/>
                    <a:pt x="1198313" y="2178460"/>
                  </a:cubicBezTo>
                  <a:cubicBezTo>
                    <a:pt x="1154479" y="2183096"/>
                    <a:pt x="1127825" y="2240973"/>
                    <a:pt x="1083854" y="2238723"/>
                  </a:cubicBezTo>
                  <a:cubicBezTo>
                    <a:pt x="1037362" y="2236405"/>
                    <a:pt x="986642" y="2170280"/>
                    <a:pt x="959442" y="2208115"/>
                  </a:cubicBezTo>
                  <a:cubicBezTo>
                    <a:pt x="949285" y="2222226"/>
                    <a:pt x="954398" y="2241791"/>
                    <a:pt x="959919" y="2258288"/>
                  </a:cubicBezTo>
                  <a:cubicBezTo>
                    <a:pt x="1038725" y="2494978"/>
                    <a:pt x="1117463" y="2731736"/>
                    <a:pt x="1196268" y="2968425"/>
                  </a:cubicBezTo>
                  <a:cubicBezTo>
                    <a:pt x="1203085" y="2988808"/>
                    <a:pt x="1209970" y="3009873"/>
                    <a:pt x="1208471" y="3031347"/>
                  </a:cubicBezTo>
                  <a:cubicBezTo>
                    <a:pt x="1206698" y="3056911"/>
                    <a:pt x="1193405" y="3079885"/>
                    <a:pt x="1182566" y="3103131"/>
                  </a:cubicBezTo>
                  <a:cubicBezTo>
                    <a:pt x="1108669" y="3261492"/>
                    <a:pt x="1146163" y="3446849"/>
                    <a:pt x="1129256" y="3620822"/>
                  </a:cubicBezTo>
                  <a:cubicBezTo>
                    <a:pt x="1127825" y="3635887"/>
                    <a:pt x="1125848" y="3650067"/>
                    <a:pt x="1125848" y="3670518"/>
                  </a:cubicBezTo>
                  <a:cubicBezTo>
                    <a:pt x="1113168" y="3670518"/>
                    <a:pt x="1089376" y="3670109"/>
                    <a:pt x="1076696" y="3670246"/>
                  </a:cubicBezTo>
                  <a:cubicBezTo>
                    <a:pt x="982211" y="3670927"/>
                    <a:pt x="887726" y="3671609"/>
                    <a:pt x="793173" y="3672291"/>
                  </a:cubicBezTo>
                  <a:cubicBezTo>
                    <a:pt x="720162" y="3142398"/>
                    <a:pt x="565687" y="2623821"/>
                    <a:pt x="336905" y="2140353"/>
                  </a:cubicBezTo>
                  <a:cubicBezTo>
                    <a:pt x="245760" y="1947838"/>
                    <a:pt x="142277" y="1759004"/>
                    <a:pt x="86922" y="1553332"/>
                  </a:cubicBezTo>
                  <a:cubicBezTo>
                    <a:pt x="58222" y="1446781"/>
                    <a:pt x="43838" y="1335390"/>
                    <a:pt x="51132" y="1225089"/>
                  </a:cubicBezTo>
                  <a:cubicBezTo>
                    <a:pt x="58767" y="1108994"/>
                    <a:pt x="100352" y="1020235"/>
                    <a:pt x="143913" y="916070"/>
                  </a:cubicBezTo>
                  <a:cubicBezTo>
                    <a:pt x="186656" y="813814"/>
                    <a:pt x="215492" y="713193"/>
                    <a:pt x="274597" y="617413"/>
                  </a:cubicBezTo>
                  <a:cubicBezTo>
                    <a:pt x="333087" y="522655"/>
                    <a:pt x="405076" y="436214"/>
                    <a:pt x="488176" y="362113"/>
                  </a:cubicBezTo>
                  <a:cubicBezTo>
                    <a:pt x="718390" y="156645"/>
                    <a:pt x="1030885" y="49753"/>
                    <a:pt x="1339291" y="58479"/>
                  </a:cubicBezTo>
                  <a:cubicBezTo>
                    <a:pt x="1647696" y="67205"/>
                    <a:pt x="1949625" y="189026"/>
                    <a:pt x="2186315" y="386995"/>
                  </a:cubicBezTo>
                  <a:cubicBezTo>
                    <a:pt x="2287754" y="471868"/>
                    <a:pt x="2378285" y="571125"/>
                    <a:pt x="2444411" y="685652"/>
                  </a:cubicBezTo>
                  <a:cubicBezTo>
                    <a:pt x="2512445" y="803520"/>
                    <a:pt x="2553552" y="935567"/>
                    <a:pt x="2577003" y="1069591"/>
                  </a:cubicBezTo>
                  <a:cubicBezTo>
                    <a:pt x="2611020" y="1265242"/>
                    <a:pt x="2607884" y="1467300"/>
                    <a:pt x="2568618" y="1661997"/>
                  </a:cubicBezTo>
                  <a:close/>
                </a:path>
              </a:pathLst>
            </a:custGeom>
            <a:grpFill/>
            <a:ln w="6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F8C6A741-13E7-4C8E-BA12-EEEFE46B49D4}"/>
                </a:ext>
              </a:extLst>
            </p:cNvPr>
            <p:cNvSpPr/>
            <p:nvPr/>
          </p:nvSpPr>
          <p:spPr>
            <a:xfrm>
              <a:off x="5222518" y="5048808"/>
              <a:ext cx="1256472" cy="1138618"/>
            </a:xfrm>
            <a:custGeom>
              <a:avLst/>
              <a:gdLst>
                <a:gd name="connsiteX0" fmla="*/ 1240036 w 1256472"/>
                <a:gd name="connsiteY0" fmla="*/ 634333 h 1138618"/>
                <a:gd name="connsiteX1" fmla="*/ 1109012 w 1256472"/>
                <a:gd name="connsiteY1" fmla="*/ 550142 h 1138618"/>
                <a:gd name="connsiteX2" fmla="*/ 1097900 w 1256472"/>
                <a:gd name="connsiteY2" fmla="*/ 545643 h 1138618"/>
                <a:gd name="connsiteX3" fmla="*/ 1145892 w 1256472"/>
                <a:gd name="connsiteY3" fmla="*/ 517488 h 1138618"/>
                <a:gd name="connsiteX4" fmla="*/ 1220608 w 1256472"/>
                <a:gd name="connsiteY4" fmla="*/ 449999 h 1138618"/>
                <a:gd name="connsiteX5" fmla="*/ 1215563 w 1256472"/>
                <a:gd name="connsiteY5" fmla="*/ 356400 h 1138618"/>
                <a:gd name="connsiteX6" fmla="*/ 1167230 w 1256472"/>
                <a:gd name="connsiteY6" fmla="*/ 316179 h 1138618"/>
                <a:gd name="connsiteX7" fmla="*/ 1106558 w 1256472"/>
                <a:gd name="connsiteY7" fmla="*/ 279571 h 1138618"/>
                <a:gd name="connsiteX8" fmla="*/ 1106694 w 1256472"/>
                <a:gd name="connsiteY8" fmla="*/ 258302 h 1138618"/>
                <a:gd name="connsiteX9" fmla="*/ 1141734 w 1256472"/>
                <a:gd name="connsiteY9" fmla="*/ 238600 h 1138618"/>
                <a:gd name="connsiteX10" fmla="*/ 1206701 w 1256472"/>
                <a:gd name="connsiteY10" fmla="*/ 76353 h 1138618"/>
                <a:gd name="connsiteX11" fmla="*/ 1166139 w 1256472"/>
                <a:gd name="connsiteY11" fmla="*/ 38519 h 1138618"/>
                <a:gd name="connsiteX12" fmla="*/ 1066201 w 1256472"/>
                <a:gd name="connsiteY12" fmla="*/ 20930 h 1138618"/>
                <a:gd name="connsiteX13" fmla="*/ 1043909 w 1256472"/>
                <a:gd name="connsiteY13" fmla="*/ 11182 h 1138618"/>
                <a:gd name="connsiteX14" fmla="*/ 1012618 w 1256472"/>
                <a:gd name="connsiteY14" fmla="*/ 2 h 1138618"/>
                <a:gd name="connsiteX15" fmla="*/ 890524 w 1256472"/>
                <a:gd name="connsiteY15" fmla="*/ 3070 h 1138618"/>
                <a:gd name="connsiteX16" fmla="*/ 423621 w 1256472"/>
                <a:gd name="connsiteY16" fmla="*/ 19908 h 1138618"/>
                <a:gd name="connsiteX17" fmla="*/ 138598 w 1256472"/>
                <a:gd name="connsiteY17" fmla="*/ 54743 h 1138618"/>
                <a:gd name="connsiteX18" fmla="*/ 63201 w 1256472"/>
                <a:gd name="connsiteY18" fmla="*/ 101645 h 1138618"/>
                <a:gd name="connsiteX19" fmla="*/ 25843 w 1256472"/>
                <a:gd name="connsiteY19" fmla="*/ 152500 h 1138618"/>
                <a:gd name="connsiteX20" fmla="*/ 20185 w 1256472"/>
                <a:gd name="connsiteY20" fmla="*/ 197016 h 1138618"/>
                <a:gd name="connsiteX21" fmla="*/ 51544 w 1256472"/>
                <a:gd name="connsiteY21" fmla="*/ 249576 h 1138618"/>
                <a:gd name="connsiteX22" fmla="*/ 121010 w 1256472"/>
                <a:gd name="connsiteY22" fmla="*/ 303636 h 1138618"/>
                <a:gd name="connsiteX23" fmla="*/ 171252 w 1256472"/>
                <a:gd name="connsiteY23" fmla="*/ 322860 h 1138618"/>
                <a:gd name="connsiteX24" fmla="*/ 124078 w 1256472"/>
                <a:gd name="connsiteY24" fmla="*/ 344470 h 1138618"/>
                <a:gd name="connsiteX25" fmla="*/ 8119 w 1256472"/>
                <a:gd name="connsiteY25" fmla="*/ 448158 h 1138618"/>
                <a:gd name="connsiteX26" fmla="*/ 13982 w 1256472"/>
                <a:gd name="connsiteY26" fmla="*/ 505831 h 1138618"/>
                <a:gd name="connsiteX27" fmla="*/ 82493 w 1256472"/>
                <a:gd name="connsiteY27" fmla="*/ 571479 h 1138618"/>
                <a:gd name="connsiteX28" fmla="*/ 59247 w 1256472"/>
                <a:gd name="connsiteY28" fmla="*/ 577751 h 1138618"/>
                <a:gd name="connsiteX29" fmla="*/ 20322 w 1256472"/>
                <a:gd name="connsiteY29" fmla="*/ 628334 h 1138618"/>
                <a:gd name="connsiteX30" fmla="*/ 129668 w 1256472"/>
                <a:gd name="connsiteY30" fmla="*/ 810214 h 1138618"/>
                <a:gd name="connsiteX31" fmla="*/ 195180 w 1256472"/>
                <a:gd name="connsiteY31" fmla="*/ 828552 h 1138618"/>
                <a:gd name="connsiteX32" fmla="*/ 258306 w 1256472"/>
                <a:gd name="connsiteY32" fmla="*/ 826439 h 1138618"/>
                <a:gd name="connsiteX33" fmla="*/ 269827 w 1256472"/>
                <a:gd name="connsiteY33" fmla="*/ 844027 h 1138618"/>
                <a:gd name="connsiteX34" fmla="*/ 253262 w 1256472"/>
                <a:gd name="connsiteY34" fmla="*/ 882748 h 1138618"/>
                <a:gd name="connsiteX35" fmla="*/ 259806 w 1256472"/>
                <a:gd name="connsiteY35" fmla="*/ 934421 h 1138618"/>
                <a:gd name="connsiteX36" fmla="*/ 324160 w 1256472"/>
                <a:gd name="connsiteY36" fmla="*/ 1007842 h 1138618"/>
                <a:gd name="connsiteX37" fmla="*/ 488452 w 1256472"/>
                <a:gd name="connsiteY37" fmla="*/ 1113234 h 1138618"/>
                <a:gd name="connsiteX38" fmla="*/ 501200 w 1256472"/>
                <a:gd name="connsiteY38" fmla="*/ 1117256 h 1138618"/>
                <a:gd name="connsiteX39" fmla="*/ 695078 w 1256472"/>
                <a:gd name="connsiteY39" fmla="*/ 1127277 h 1138618"/>
                <a:gd name="connsiteX40" fmla="*/ 948742 w 1256472"/>
                <a:gd name="connsiteY40" fmla="*/ 925968 h 1138618"/>
                <a:gd name="connsiteX41" fmla="*/ 956377 w 1256472"/>
                <a:gd name="connsiteY41" fmla="*/ 867137 h 1138618"/>
                <a:gd name="connsiteX42" fmla="*/ 977578 w 1256472"/>
                <a:gd name="connsiteY42" fmla="*/ 833324 h 1138618"/>
                <a:gd name="connsiteX43" fmla="*/ 1003892 w 1256472"/>
                <a:gd name="connsiteY43" fmla="*/ 828279 h 1138618"/>
                <a:gd name="connsiteX44" fmla="*/ 1148278 w 1256472"/>
                <a:gd name="connsiteY44" fmla="*/ 765767 h 1138618"/>
                <a:gd name="connsiteX45" fmla="*/ 1234106 w 1256472"/>
                <a:gd name="connsiteY45" fmla="*/ 701481 h 1138618"/>
                <a:gd name="connsiteX46" fmla="*/ 1240036 w 1256472"/>
                <a:gd name="connsiteY46" fmla="*/ 634333 h 1138618"/>
                <a:gd name="connsiteX47" fmla="*/ 888274 w 1256472"/>
                <a:gd name="connsiteY47" fmla="*/ 881180 h 1138618"/>
                <a:gd name="connsiteX48" fmla="*/ 380673 w 1256472"/>
                <a:gd name="connsiteY48" fmla="*/ 884589 h 1138618"/>
                <a:gd name="connsiteX49" fmla="*/ 356064 w 1256472"/>
                <a:gd name="connsiteY49" fmla="*/ 887043 h 1138618"/>
                <a:gd name="connsiteX50" fmla="*/ 337794 w 1256472"/>
                <a:gd name="connsiteY50" fmla="*/ 910766 h 1138618"/>
                <a:gd name="connsiteX51" fmla="*/ 358450 w 1256472"/>
                <a:gd name="connsiteY51" fmla="*/ 934830 h 1138618"/>
                <a:gd name="connsiteX52" fmla="*/ 387081 w 1256472"/>
                <a:gd name="connsiteY52" fmla="*/ 936330 h 1138618"/>
                <a:gd name="connsiteX53" fmla="*/ 846826 w 1256472"/>
                <a:gd name="connsiteY53" fmla="*/ 932922 h 1138618"/>
                <a:gd name="connsiteX54" fmla="*/ 867891 w 1256472"/>
                <a:gd name="connsiteY54" fmla="*/ 932990 h 1138618"/>
                <a:gd name="connsiteX55" fmla="*/ 873754 w 1256472"/>
                <a:gd name="connsiteY55" fmla="*/ 945329 h 1138618"/>
                <a:gd name="connsiteX56" fmla="*/ 861824 w 1256472"/>
                <a:gd name="connsiteY56" fmla="*/ 960326 h 1138618"/>
                <a:gd name="connsiteX57" fmla="*/ 721392 w 1256472"/>
                <a:gd name="connsiteY57" fmla="*/ 1062242 h 1138618"/>
                <a:gd name="connsiteX58" fmla="*/ 529286 w 1256472"/>
                <a:gd name="connsiteY58" fmla="*/ 1070695 h 1138618"/>
                <a:gd name="connsiteX59" fmla="*/ 449117 w 1256472"/>
                <a:gd name="connsiteY59" fmla="*/ 1044790 h 1138618"/>
                <a:gd name="connsiteX60" fmla="*/ 400511 w 1256472"/>
                <a:gd name="connsiteY60" fmla="*/ 1011659 h 1138618"/>
                <a:gd name="connsiteX61" fmla="*/ 312025 w 1256472"/>
                <a:gd name="connsiteY61" fmla="*/ 916152 h 1138618"/>
                <a:gd name="connsiteX62" fmla="*/ 307594 w 1256472"/>
                <a:gd name="connsiteY62" fmla="*/ 888747 h 1138618"/>
                <a:gd name="connsiteX63" fmla="*/ 329886 w 1256472"/>
                <a:gd name="connsiteY63" fmla="*/ 837892 h 1138618"/>
                <a:gd name="connsiteX64" fmla="*/ 360222 w 1256472"/>
                <a:gd name="connsiteY64" fmla="*/ 817713 h 1138618"/>
                <a:gd name="connsiteX65" fmla="*/ 668423 w 1256472"/>
                <a:gd name="connsiteY65" fmla="*/ 806260 h 1138618"/>
                <a:gd name="connsiteX66" fmla="*/ 877026 w 1256472"/>
                <a:gd name="connsiteY66" fmla="*/ 797602 h 1138618"/>
                <a:gd name="connsiteX67" fmla="*/ 898977 w 1256472"/>
                <a:gd name="connsiteY67" fmla="*/ 799580 h 1138618"/>
                <a:gd name="connsiteX68" fmla="*/ 901840 w 1256472"/>
                <a:gd name="connsiteY68" fmla="*/ 863796 h 1138618"/>
                <a:gd name="connsiteX69" fmla="*/ 888274 w 1256472"/>
                <a:gd name="connsiteY69" fmla="*/ 881180 h 1138618"/>
                <a:gd name="connsiteX70" fmla="*/ 1187545 w 1256472"/>
                <a:gd name="connsiteY70" fmla="*/ 670464 h 1138618"/>
                <a:gd name="connsiteX71" fmla="*/ 980646 w 1256472"/>
                <a:gd name="connsiteY71" fmla="*/ 779742 h 1138618"/>
                <a:gd name="connsiteX72" fmla="*/ 962376 w 1256472"/>
                <a:gd name="connsiteY72" fmla="*/ 767471 h 1138618"/>
                <a:gd name="connsiteX73" fmla="*/ 928427 w 1256472"/>
                <a:gd name="connsiteY73" fmla="*/ 744293 h 1138618"/>
                <a:gd name="connsiteX74" fmla="*/ 761885 w 1256472"/>
                <a:gd name="connsiteY74" fmla="*/ 748928 h 1138618"/>
                <a:gd name="connsiteX75" fmla="*/ 365812 w 1256472"/>
                <a:gd name="connsiteY75" fmla="*/ 765698 h 1138618"/>
                <a:gd name="connsiteX76" fmla="*/ 209223 w 1256472"/>
                <a:gd name="connsiteY76" fmla="*/ 776129 h 1138618"/>
                <a:gd name="connsiteX77" fmla="*/ 85902 w 1256472"/>
                <a:gd name="connsiteY77" fmla="*/ 685052 h 1138618"/>
                <a:gd name="connsiteX78" fmla="*/ 76154 w 1256472"/>
                <a:gd name="connsiteY78" fmla="*/ 633447 h 1138618"/>
                <a:gd name="connsiteX79" fmla="*/ 121965 w 1256472"/>
                <a:gd name="connsiteY79" fmla="*/ 615790 h 1138618"/>
                <a:gd name="connsiteX80" fmla="*/ 201861 w 1256472"/>
                <a:gd name="connsiteY80" fmla="*/ 612654 h 1138618"/>
                <a:gd name="connsiteX81" fmla="*/ 372288 w 1256472"/>
                <a:gd name="connsiteY81" fmla="*/ 635969 h 1138618"/>
                <a:gd name="connsiteX82" fmla="*/ 539443 w 1256472"/>
                <a:gd name="connsiteY82" fmla="*/ 624653 h 1138618"/>
                <a:gd name="connsiteX83" fmla="*/ 638087 w 1256472"/>
                <a:gd name="connsiteY83" fmla="*/ 600656 h 1138618"/>
                <a:gd name="connsiteX84" fmla="*/ 666514 w 1256472"/>
                <a:gd name="connsiteY84" fmla="*/ 566844 h 1138618"/>
                <a:gd name="connsiteX85" fmla="*/ 625543 w 1256472"/>
                <a:gd name="connsiteY85" fmla="*/ 550073 h 1138618"/>
                <a:gd name="connsiteX86" fmla="*/ 586481 w 1256472"/>
                <a:gd name="connsiteY86" fmla="*/ 559618 h 1138618"/>
                <a:gd name="connsiteX87" fmla="*/ 304254 w 1256472"/>
                <a:gd name="connsiteY87" fmla="*/ 578092 h 1138618"/>
                <a:gd name="connsiteX88" fmla="*/ 114193 w 1256472"/>
                <a:gd name="connsiteY88" fmla="*/ 527850 h 1138618"/>
                <a:gd name="connsiteX89" fmla="*/ 58906 w 1256472"/>
                <a:gd name="connsiteY89" fmla="*/ 476721 h 1138618"/>
                <a:gd name="connsiteX90" fmla="*/ 61838 w 1256472"/>
                <a:gd name="connsiteY90" fmla="*/ 459338 h 1138618"/>
                <a:gd name="connsiteX91" fmla="*/ 123123 w 1256472"/>
                <a:gd name="connsiteY91" fmla="*/ 403097 h 1138618"/>
                <a:gd name="connsiteX92" fmla="*/ 223062 w 1256472"/>
                <a:gd name="connsiteY92" fmla="*/ 354696 h 1138618"/>
                <a:gd name="connsiteX93" fmla="*/ 249990 w 1256472"/>
                <a:gd name="connsiteY93" fmla="*/ 334176 h 1138618"/>
                <a:gd name="connsiteX94" fmla="*/ 276031 w 1256472"/>
                <a:gd name="connsiteY94" fmla="*/ 325927 h 1138618"/>
                <a:gd name="connsiteX95" fmla="*/ 511562 w 1256472"/>
                <a:gd name="connsiteY95" fmla="*/ 322383 h 1138618"/>
                <a:gd name="connsiteX96" fmla="*/ 750910 w 1256472"/>
                <a:gd name="connsiteY96" fmla="*/ 318224 h 1138618"/>
                <a:gd name="connsiteX97" fmla="*/ 785609 w 1256472"/>
                <a:gd name="connsiteY97" fmla="*/ 291228 h 1138618"/>
                <a:gd name="connsiteX98" fmla="*/ 751046 w 1256472"/>
                <a:gd name="connsiteY98" fmla="*/ 266278 h 1138618"/>
                <a:gd name="connsiteX99" fmla="*/ 461865 w 1256472"/>
                <a:gd name="connsiteY99" fmla="*/ 270641 h 1138618"/>
                <a:gd name="connsiteX100" fmla="*/ 375697 w 1256472"/>
                <a:gd name="connsiteY100" fmla="*/ 272890 h 1138618"/>
                <a:gd name="connsiteX101" fmla="*/ 220676 w 1256472"/>
                <a:gd name="connsiteY101" fmla="*/ 276708 h 1138618"/>
                <a:gd name="connsiteX102" fmla="*/ 76017 w 1256472"/>
                <a:gd name="connsiteY102" fmla="*/ 191017 h 1138618"/>
                <a:gd name="connsiteX103" fmla="*/ 77994 w 1256472"/>
                <a:gd name="connsiteY103" fmla="*/ 169816 h 1138618"/>
                <a:gd name="connsiteX104" fmla="*/ 114875 w 1256472"/>
                <a:gd name="connsiteY104" fmla="*/ 120937 h 1138618"/>
                <a:gd name="connsiteX105" fmla="*/ 149233 w 1256472"/>
                <a:gd name="connsiteY105" fmla="*/ 106144 h 1138618"/>
                <a:gd name="connsiteX106" fmla="*/ 472568 w 1256472"/>
                <a:gd name="connsiteY106" fmla="*/ 69127 h 1138618"/>
                <a:gd name="connsiteX107" fmla="*/ 677285 w 1256472"/>
                <a:gd name="connsiteY107" fmla="*/ 59788 h 1138618"/>
                <a:gd name="connsiteX108" fmla="*/ 951196 w 1256472"/>
                <a:gd name="connsiteY108" fmla="*/ 55970 h 1138618"/>
                <a:gd name="connsiteX109" fmla="*/ 1038114 w 1256472"/>
                <a:gd name="connsiteY109" fmla="*/ 69059 h 1138618"/>
                <a:gd name="connsiteX110" fmla="*/ 1139962 w 1256472"/>
                <a:gd name="connsiteY110" fmla="*/ 86852 h 1138618"/>
                <a:gd name="connsiteX111" fmla="*/ 1160004 w 1256472"/>
                <a:gd name="connsiteY111" fmla="*/ 105667 h 1138618"/>
                <a:gd name="connsiteX112" fmla="*/ 1128236 w 1256472"/>
                <a:gd name="connsiteY112" fmla="*/ 185359 h 1138618"/>
                <a:gd name="connsiteX113" fmla="*/ 1049567 w 1256472"/>
                <a:gd name="connsiteY113" fmla="*/ 228920 h 1138618"/>
                <a:gd name="connsiteX114" fmla="*/ 1017390 w 1256472"/>
                <a:gd name="connsiteY114" fmla="*/ 260824 h 1138618"/>
                <a:gd name="connsiteX115" fmla="*/ 1043704 w 1256472"/>
                <a:gd name="connsiteY115" fmla="*/ 299750 h 1138618"/>
                <a:gd name="connsiteX116" fmla="*/ 1143984 w 1256472"/>
                <a:gd name="connsiteY116" fmla="*/ 363285 h 1138618"/>
                <a:gd name="connsiteX117" fmla="*/ 1147801 w 1256472"/>
                <a:gd name="connsiteY117" fmla="*/ 452726 h 1138618"/>
                <a:gd name="connsiteX118" fmla="*/ 1041455 w 1256472"/>
                <a:gd name="connsiteY118" fmla="*/ 517283 h 1138618"/>
                <a:gd name="connsiteX119" fmla="*/ 1010164 w 1256472"/>
                <a:gd name="connsiteY119" fmla="*/ 558049 h 1138618"/>
                <a:gd name="connsiteX120" fmla="*/ 1050521 w 1256472"/>
                <a:gd name="connsiteY120" fmla="*/ 587568 h 1138618"/>
                <a:gd name="connsiteX121" fmla="*/ 1116715 w 1256472"/>
                <a:gd name="connsiteY121" fmla="*/ 606860 h 1138618"/>
                <a:gd name="connsiteX122" fmla="*/ 1187954 w 1256472"/>
                <a:gd name="connsiteY122" fmla="*/ 656216 h 1138618"/>
                <a:gd name="connsiteX123" fmla="*/ 1187545 w 1256472"/>
                <a:gd name="connsiteY123" fmla="*/ 670464 h 113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1256472" h="1138618">
                  <a:moveTo>
                    <a:pt x="1240036" y="634333"/>
                  </a:moveTo>
                  <a:cubicBezTo>
                    <a:pt x="1203838" y="594453"/>
                    <a:pt x="1164503" y="559890"/>
                    <a:pt x="1109012" y="550142"/>
                  </a:cubicBezTo>
                  <a:cubicBezTo>
                    <a:pt x="1106149" y="549664"/>
                    <a:pt x="1103490" y="547960"/>
                    <a:pt x="1097900" y="545643"/>
                  </a:cubicBezTo>
                  <a:cubicBezTo>
                    <a:pt x="1115488" y="535349"/>
                    <a:pt x="1130895" y="526691"/>
                    <a:pt x="1145892" y="517488"/>
                  </a:cubicBezTo>
                  <a:cubicBezTo>
                    <a:pt x="1175002" y="499695"/>
                    <a:pt x="1201724" y="479039"/>
                    <a:pt x="1220608" y="449999"/>
                  </a:cubicBezTo>
                  <a:cubicBezTo>
                    <a:pt x="1242150" y="416868"/>
                    <a:pt x="1240309" y="387418"/>
                    <a:pt x="1215563" y="356400"/>
                  </a:cubicBezTo>
                  <a:cubicBezTo>
                    <a:pt x="1202202" y="339698"/>
                    <a:pt x="1185227" y="327223"/>
                    <a:pt x="1167230" y="316179"/>
                  </a:cubicBezTo>
                  <a:cubicBezTo>
                    <a:pt x="1147120" y="303772"/>
                    <a:pt x="1126600" y="292047"/>
                    <a:pt x="1106558" y="279571"/>
                  </a:cubicBezTo>
                  <a:cubicBezTo>
                    <a:pt x="1088697" y="268391"/>
                    <a:pt x="1088902" y="268050"/>
                    <a:pt x="1106694" y="258302"/>
                  </a:cubicBezTo>
                  <a:cubicBezTo>
                    <a:pt x="1118420" y="251894"/>
                    <a:pt x="1130213" y="245486"/>
                    <a:pt x="1141734" y="238600"/>
                  </a:cubicBezTo>
                  <a:cubicBezTo>
                    <a:pt x="1211814" y="196811"/>
                    <a:pt x="1228652" y="154136"/>
                    <a:pt x="1206701" y="76353"/>
                  </a:cubicBezTo>
                  <a:cubicBezTo>
                    <a:pt x="1200702" y="55084"/>
                    <a:pt x="1188431" y="42200"/>
                    <a:pt x="1166139" y="38519"/>
                  </a:cubicBezTo>
                  <a:cubicBezTo>
                    <a:pt x="1132735" y="33065"/>
                    <a:pt x="1099536" y="26793"/>
                    <a:pt x="1066201" y="20930"/>
                  </a:cubicBezTo>
                  <a:cubicBezTo>
                    <a:pt x="1057952" y="19499"/>
                    <a:pt x="1049840" y="17999"/>
                    <a:pt x="1043909" y="11182"/>
                  </a:cubicBezTo>
                  <a:cubicBezTo>
                    <a:pt x="1035592" y="1706"/>
                    <a:pt x="1024548" y="-66"/>
                    <a:pt x="1012618" y="2"/>
                  </a:cubicBezTo>
                  <a:cubicBezTo>
                    <a:pt x="971920" y="138"/>
                    <a:pt x="931290" y="1229"/>
                    <a:pt x="890524" y="3070"/>
                  </a:cubicBezTo>
                  <a:cubicBezTo>
                    <a:pt x="734958" y="9955"/>
                    <a:pt x="578983" y="7024"/>
                    <a:pt x="423621" y="19908"/>
                  </a:cubicBezTo>
                  <a:cubicBezTo>
                    <a:pt x="328182" y="27816"/>
                    <a:pt x="233356" y="41041"/>
                    <a:pt x="138598" y="54743"/>
                  </a:cubicBezTo>
                  <a:cubicBezTo>
                    <a:pt x="106490" y="59379"/>
                    <a:pt x="81130" y="73763"/>
                    <a:pt x="63201" y="101645"/>
                  </a:cubicBezTo>
                  <a:cubicBezTo>
                    <a:pt x="51885" y="119301"/>
                    <a:pt x="39069" y="136140"/>
                    <a:pt x="25843" y="152500"/>
                  </a:cubicBezTo>
                  <a:cubicBezTo>
                    <a:pt x="14459" y="166612"/>
                    <a:pt x="12073" y="181541"/>
                    <a:pt x="20185" y="197016"/>
                  </a:cubicBezTo>
                  <a:cubicBezTo>
                    <a:pt x="29661" y="215013"/>
                    <a:pt x="40841" y="232192"/>
                    <a:pt x="51544" y="249576"/>
                  </a:cubicBezTo>
                  <a:cubicBezTo>
                    <a:pt x="67905" y="276299"/>
                    <a:pt x="91151" y="294023"/>
                    <a:pt x="121010" y="303636"/>
                  </a:cubicBezTo>
                  <a:cubicBezTo>
                    <a:pt x="136553" y="308680"/>
                    <a:pt x="151619" y="315293"/>
                    <a:pt x="171252" y="322860"/>
                  </a:cubicBezTo>
                  <a:cubicBezTo>
                    <a:pt x="152641" y="331449"/>
                    <a:pt x="138530" y="338403"/>
                    <a:pt x="124078" y="344470"/>
                  </a:cubicBezTo>
                  <a:cubicBezTo>
                    <a:pt x="73427" y="365671"/>
                    <a:pt x="33547" y="398666"/>
                    <a:pt x="8119" y="448158"/>
                  </a:cubicBezTo>
                  <a:cubicBezTo>
                    <a:pt x="-4288" y="472291"/>
                    <a:pt x="-2584" y="484902"/>
                    <a:pt x="13982" y="505831"/>
                  </a:cubicBezTo>
                  <a:cubicBezTo>
                    <a:pt x="32865" y="529622"/>
                    <a:pt x="50862" y="554096"/>
                    <a:pt x="82493" y="571479"/>
                  </a:cubicBezTo>
                  <a:cubicBezTo>
                    <a:pt x="71041" y="574547"/>
                    <a:pt x="65178" y="576387"/>
                    <a:pt x="59247" y="577751"/>
                  </a:cubicBezTo>
                  <a:cubicBezTo>
                    <a:pt x="27139" y="584977"/>
                    <a:pt x="17458" y="596362"/>
                    <a:pt x="20322" y="628334"/>
                  </a:cubicBezTo>
                  <a:cubicBezTo>
                    <a:pt x="27411" y="706389"/>
                    <a:pt x="57066" y="771152"/>
                    <a:pt x="129668" y="810214"/>
                  </a:cubicBezTo>
                  <a:cubicBezTo>
                    <a:pt x="150324" y="821326"/>
                    <a:pt x="171388" y="829302"/>
                    <a:pt x="195180" y="828552"/>
                  </a:cubicBezTo>
                  <a:cubicBezTo>
                    <a:pt x="216245" y="827870"/>
                    <a:pt x="237378" y="828347"/>
                    <a:pt x="258306" y="826439"/>
                  </a:cubicBezTo>
                  <a:cubicBezTo>
                    <a:pt x="275554" y="824871"/>
                    <a:pt x="276713" y="830393"/>
                    <a:pt x="269827" y="844027"/>
                  </a:cubicBezTo>
                  <a:cubicBezTo>
                    <a:pt x="263556" y="856570"/>
                    <a:pt x="258988" y="869932"/>
                    <a:pt x="253262" y="882748"/>
                  </a:cubicBezTo>
                  <a:cubicBezTo>
                    <a:pt x="245013" y="901359"/>
                    <a:pt x="245831" y="918674"/>
                    <a:pt x="259806" y="934421"/>
                  </a:cubicBezTo>
                  <a:cubicBezTo>
                    <a:pt x="281348" y="958827"/>
                    <a:pt x="303640" y="982550"/>
                    <a:pt x="324160" y="1007842"/>
                  </a:cubicBezTo>
                  <a:cubicBezTo>
                    <a:pt x="367448" y="1061152"/>
                    <a:pt x="420622" y="1098373"/>
                    <a:pt x="488452" y="1113234"/>
                  </a:cubicBezTo>
                  <a:cubicBezTo>
                    <a:pt x="492815" y="1114188"/>
                    <a:pt x="496905" y="1116166"/>
                    <a:pt x="501200" y="1117256"/>
                  </a:cubicBezTo>
                  <a:cubicBezTo>
                    <a:pt x="565144" y="1133004"/>
                    <a:pt x="629225" y="1150728"/>
                    <a:pt x="695078" y="1127277"/>
                  </a:cubicBezTo>
                  <a:cubicBezTo>
                    <a:pt x="802379" y="1089101"/>
                    <a:pt x="890660" y="1026657"/>
                    <a:pt x="948742" y="925968"/>
                  </a:cubicBezTo>
                  <a:cubicBezTo>
                    <a:pt x="959649" y="907017"/>
                    <a:pt x="962035" y="888134"/>
                    <a:pt x="956377" y="867137"/>
                  </a:cubicBezTo>
                  <a:cubicBezTo>
                    <a:pt x="948810" y="839050"/>
                    <a:pt x="949356" y="838914"/>
                    <a:pt x="977578" y="833324"/>
                  </a:cubicBezTo>
                  <a:cubicBezTo>
                    <a:pt x="986372" y="831620"/>
                    <a:pt x="995098" y="829711"/>
                    <a:pt x="1003892" y="828279"/>
                  </a:cubicBezTo>
                  <a:cubicBezTo>
                    <a:pt x="1057202" y="819349"/>
                    <a:pt x="1105263" y="798625"/>
                    <a:pt x="1148278" y="765767"/>
                  </a:cubicBezTo>
                  <a:cubicBezTo>
                    <a:pt x="1176706" y="744088"/>
                    <a:pt x="1205406" y="722819"/>
                    <a:pt x="1234106" y="701481"/>
                  </a:cubicBezTo>
                  <a:cubicBezTo>
                    <a:pt x="1262056" y="680689"/>
                    <a:pt x="1263556" y="660306"/>
                    <a:pt x="1240036" y="634333"/>
                  </a:cubicBezTo>
                  <a:close/>
                  <a:moveTo>
                    <a:pt x="888274" y="881180"/>
                  </a:moveTo>
                  <a:cubicBezTo>
                    <a:pt x="719074" y="877976"/>
                    <a:pt x="549874" y="886088"/>
                    <a:pt x="380673" y="884589"/>
                  </a:cubicBezTo>
                  <a:cubicBezTo>
                    <a:pt x="372493" y="884520"/>
                    <a:pt x="363971" y="884929"/>
                    <a:pt x="356064" y="887043"/>
                  </a:cubicBezTo>
                  <a:cubicBezTo>
                    <a:pt x="344543" y="890110"/>
                    <a:pt x="337248" y="898018"/>
                    <a:pt x="337794" y="910766"/>
                  </a:cubicBezTo>
                  <a:cubicBezTo>
                    <a:pt x="338339" y="923992"/>
                    <a:pt x="345974" y="932376"/>
                    <a:pt x="358450" y="934830"/>
                  </a:cubicBezTo>
                  <a:cubicBezTo>
                    <a:pt x="367721" y="936671"/>
                    <a:pt x="377537" y="936398"/>
                    <a:pt x="387081" y="936330"/>
                  </a:cubicBezTo>
                  <a:cubicBezTo>
                    <a:pt x="540330" y="935240"/>
                    <a:pt x="693578" y="934081"/>
                    <a:pt x="846826" y="932922"/>
                  </a:cubicBezTo>
                  <a:cubicBezTo>
                    <a:pt x="853848" y="932854"/>
                    <a:pt x="860870" y="933058"/>
                    <a:pt x="867891" y="932990"/>
                  </a:cubicBezTo>
                  <a:cubicBezTo>
                    <a:pt x="879003" y="932785"/>
                    <a:pt x="880230" y="937148"/>
                    <a:pt x="873754" y="945329"/>
                  </a:cubicBezTo>
                  <a:cubicBezTo>
                    <a:pt x="869800" y="950305"/>
                    <a:pt x="866255" y="955759"/>
                    <a:pt x="861824" y="960326"/>
                  </a:cubicBezTo>
                  <a:cubicBezTo>
                    <a:pt x="820990" y="1002456"/>
                    <a:pt x="772929" y="1034974"/>
                    <a:pt x="721392" y="1062242"/>
                  </a:cubicBezTo>
                  <a:cubicBezTo>
                    <a:pt x="659015" y="1095237"/>
                    <a:pt x="594117" y="1088761"/>
                    <a:pt x="529286" y="1070695"/>
                  </a:cubicBezTo>
                  <a:cubicBezTo>
                    <a:pt x="502222" y="1063197"/>
                    <a:pt x="475772" y="1053652"/>
                    <a:pt x="449117" y="1044790"/>
                  </a:cubicBezTo>
                  <a:cubicBezTo>
                    <a:pt x="429825" y="1038382"/>
                    <a:pt x="414145" y="1026180"/>
                    <a:pt x="400511" y="1011659"/>
                  </a:cubicBezTo>
                  <a:cubicBezTo>
                    <a:pt x="370720" y="980096"/>
                    <a:pt x="341679" y="947851"/>
                    <a:pt x="312025" y="916152"/>
                  </a:cubicBezTo>
                  <a:cubicBezTo>
                    <a:pt x="304117" y="907699"/>
                    <a:pt x="302004" y="899791"/>
                    <a:pt x="307594" y="888747"/>
                  </a:cubicBezTo>
                  <a:cubicBezTo>
                    <a:pt x="315979" y="872318"/>
                    <a:pt x="323546" y="855275"/>
                    <a:pt x="329886" y="837892"/>
                  </a:cubicBezTo>
                  <a:cubicBezTo>
                    <a:pt x="335340" y="822894"/>
                    <a:pt x="344883" y="818190"/>
                    <a:pt x="360222" y="817713"/>
                  </a:cubicBezTo>
                  <a:cubicBezTo>
                    <a:pt x="462956" y="814372"/>
                    <a:pt x="565689" y="810282"/>
                    <a:pt x="668423" y="806260"/>
                  </a:cubicBezTo>
                  <a:cubicBezTo>
                    <a:pt x="737957" y="803533"/>
                    <a:pt x="807492" y="800398"/>
                    <a:pt x="877026" y="797602"/>
                  </a:cubicBezTo>
                  <a:cubicBezTo>
                    <a:pt x="883911" y="797330"/>
                    <a:pt x="891001" y="795353"/>
                    <a:pt x="898977" y="799580"/>
                  </a:cubicBezTo>
                  <a:cubicBezTo>
                    <a:pt x="885820" y="821462"/>
                    <a:pt x="896387" y="842663"/>
                    <a:pt x="901840" y="863796"/>
                  </a:cubicBezTo>
                  <a:cubicBezTo>
                    <a:pt x="905317" y="877226"/>
                    <a:pt x="902999" y="881453"/>
                    <a:pt x="888274" y="881180"/>
                  </a:cubicBezTo>
                  <a:close/>
                  <a:moveTo>
                    <a:pt x="1187545" y="670464"/>
                  </a:moveTo>
                  <a:cubicBezTo>
                    <a:pt x="1124896" y="718865"/>
                    <a:pt x="1064564" y="771425"/>
                    <a:pt x="980646" y="779742"/>
                  </a:cubicBezTo>
                  <a:cubicBezTo>
                    <a:pt x="969670" y="780832"/>
                    <a:pt x="963535" y="782400"/>
                    <a:pt x="962376" y="767471"/>
                  </a:cubicBezTo>
                  <a:cubicBezTo>
                    <a:pt x="960876" y="748247"/>
                    <a:pt x="944788" y="743952"/>
                    <a:pt x="928427" y="744293"/>
                  </a:cubicBezTo>
                  <a:cubicBezTo>
                    <a:pt x="872868" y="745520"/>
                    <a:pt x="817376" y="746679"/>
                    <a:pt x="761885" y="748928"/>
                  </a:cubicBezTo>
                  <a:cubicBezTo>
                    <a:pt x="629838" y="754177"/>
                    <a:pt x="497791" y="759767"/>
                    <a:pt x="365812" y="765698"/>
                  </a:cubicBezTo>
                  <a:cubicBezTo>
                    <a:pt x="313525" y="768016"/>
                    <a:pt x="261715" y="776129"/>
                    <a:pt x="209223" y="776129"/>
                  </a:cubicBezTo>
                  <a:cubicBezTo>
                    <a:pt x="155300" y="776129"/>
                    <a:pt x="101240" y="737066"/>
                    <a:pt x="85902" y="685052"/>
                  </a:cubicBezTo>
                  <a:cubicBezTo>
                    <a:pt x="80857" y="667941"/>
                    <a:pt x="70018" y="648512"/>
                    <a:pt x="76154" y="633447"/>
                  </a:cubicBezTo>
                  <a:cubicBezTo>
                    <a:pt x="82357" y="618108"/>
                    <a:pt x="106490" y="622471"/>
                    <a:pt x="121965" y="615790"/>
                  </a:cubicBezTo>
                  <a:cubicBezTo>
                    <a:pt x="148074" y="604542"/>
                    <a:pt x="173706" y="604065"/>
                    <a:pt x="201861" y="612654"/>
                  </a:cubicBezTo>
                  <a:cubicBezTo>
                    <a:pt x="257147" y="629493"/>
                    <a:pt x="315366" y="628879"/>
                    <a:pt x="372288" y="635969"/>
                  </a:cubicBezTo>
                  <a:cubicBezTo>
                    <a:pt x="429143" y="643059"/>
                    <a:pt x="484361" y="637264"/>
                    <a:pt x="539443" y="624653"/>
                  </a:cubicBezTo>
                  <a:cubicBezTo>
                    <a:pt x="572438" y="617086"/>
                    <a:pt x="605228" y="608837"/>
                    <a:pt x="638087" y="600656"/>
                  </a:cubicBezTo>
                  <a:cubicBezTo>
                    <a:pt x="660174" y="595134"/>
                    <a:pt x="670195" y="582864"/>
                    <a:pt x="666514" y="566844"/>
                  </a:cubicBezTo>
                  <a:cubicBezTo>
                    <a:pt x="662969" y="551505"/>
                    <a:pt x="648176" y="545234"/>
                    <a:pt x="625543" y="550073"/>
                  </a:cubicBezTo>
                  <a:cubicBezTo>
                    <a:pt x="612455" y="552869"/>
                    <a:pt x="599161" y="555459"/>
                    <a:pt x="586481" y="559618"/>
                  </a:cubicBezTo>
                  <a:cubicBezTo>
                    <a:pt x="493905" y="589749"/>
                    <a:pt x="399829" y="588931"/>
                    <a:pt x="304254" y="578092"/>
                  </a:cubicBezTo>
                  <a:cubicBezTo>
                    <a:pt x="237991" y="570593"/>
                    <a:pt x="175956" y="550755"/>
                    <a:pt x="114193" y="527850"/>
                  </a:cubicBezTo>
                  <a:cubicBezTo>
                    <a:pt x="88629" y="518374"/>
                    <a:pt x="73631" y="497786"/>
                    <a:pt x="58906" y="476721"/>
                  </a:cubicBezTo>
                  <a:cubicBezTo>
                    <a:pt x="53998" y="469700"/>
                    <a:pt x="58565" y="464451"/>
                    <a:pt x="61838" y="459338"/>
                  </a:cubicBezTo>
                  <a:cubicBezTo>
                    <a:pt x="77381" y="435274"/>
                    <a:pt x="97287" y="415981"/>
                    <a:pt x="123123" y="403097"/>
                  </a:cubicBezTo>
                  <a:cubicBezTo>
                    <a:pt x="156255" y="386531"/>
                    <a:pt x="190954" y="373374"/>
                    <a:pt x="223062" y="354696"/>
                  </a:cubicBezTo>
                  <a:cubicBezTo>
                    <a:pt x="233015" y="348901"/>
                    <a:pt x="243513" y="344674"/>
                    <a:pt x="249990" y="334176"/>
                  </a:cubicBezTo>
                  <a:cubicBezTo>
                    <a:pt x="256057" y="324359"/>
                    <a:pt x="266691" y="325859"/>
                    <a:pt x="276031" y="325927"/>
                  </a:cubicBezTo>
                  <a:cubicBezTo>
                    <a:pt x="354564" y="326541"/>
                    <a:pt x="433097" y="322860"/>
                    <a:pt x="511562" y="322383"/>
                  </a:cubicBezTo>
                  <a:cubicBezTo>
                    <a:pt x="591390" y="321905"/>
                    <a:pt x="671150" y="320405"/>
                    <a:pt x="750910" y="318224"/>
                  </a:cubicBezTo>
                  <a:cubicBezTo>
                    <a:pt x="773202" y="317611"/>
                    <a:pt x="785813" y="307726"/>
                    <a:pt x="785609" y="291228"/>
                  </a:cubicBezTo>
                  <a:cubicBezTo>
                    <a:pt x="785404" y="275958"/>
                    <a:pt x="772997" y="266005"/>
                    <a:pt x="751046" y="266278"/>
                  </a:cubicBezTo>
                  <a:cubicBezTo>
                    <a:pt x="654652" y="267369"/>
                    <a:pt x="558259" y="269005"/>
                    <a:pt x="461865" y="270641"/>
                  </a:cubicBezTo>
                  <a:cubicBezTo>
                    <a:pt x="433165" y="271118"/>
                    <a:pt x="404397" y="272822"/>
                    <a:pt x="375697" y="272890"/>
                  </a:cubicBezTo>
                  <a:cubicBezTo>
                    <a:pt x="323955" y="273027"/>
                    <a:pt x="272350" y="273299"/>
                    <a:pt x="220676" y="276708"/>
                  </a:cubicBezTo>
                  <a:cubicBezTo>
                    <a:pt x="165389" y="280321"/>
                    <a:pt x="99604" y="240305"/>
                    <a:pt x="76017" y="191017"/>
                  </a:cubicBezTo>
                  <a:cubicBezTo>
                    <a:pt x="72132" y="182836"/>
                    <a:pt x="72950" y="176565"/>
                    <a:pt x="77994" y="169816"/>
                  </a:cubicBezTo>
                  <a:cubicBezTo>
                    <a:pt x="90265" y="153523"/>
                    <a:pt x="102059" y="136821"/>
                    <a:pt x="114875" y="120937"/>
                  </a:cubicBezTo>
                  <a:cubicBezTo>
                    <a:pt x="123464" y="110302"/>
                    <a:pt x="136485" y="107917"/>
                    <a:pt x="149233" y="106144"/>
                  </a:cubicBezTo>
                  <a:cubicBezTo>
                    <a:pt x="256738" y="91078"/>
                    <a:pt x="364039" y="74854"/>
                    <a:pt x="472568" y="69127"/>
                  </a:cubicBezTo>
                  <a:cubicBezTo>
                    <a:pt x="542034" y="65446"/>
                    <a:pt x="611568" y="62719"/>
                    <a:pt x="677285" y="59788"/>
                  </a:cubicBezTo>
                  <a:cubicBezTo>
                    <a:pt x="771225" y="61560"/>
                    <a:pt x="861142" y="54334"/>
                    <a:pt x="951196" y="55970"/>
                  </a:cubicBezTo>
                  <a:cubicBezTo>
                    <a:pt x="980237" y="56516"/>
                    <a:pt x="1009210" y="64151"/>
                    <a:pt x="1038114" y="69059"/>
                  </a:cubicBezTo>
                  <a:cubicBezTo>
                    <a:pt x="1072063" y="74786"/>
                    <a:pt x="1105944" y="81535"/>
                    <a:pt x="1139962" y="86852"/>
                  </a:cubicBezTo>
                  <a:cubicBezTo>
                    <a:pt x="1151823" y="88692"/>
                    <a:pt x="1157345" y="93737"/>
                    <a:pt x="1160004" y="105667"/>
                  </a:cubicBezTo>
                  <a:cubicBezTo>
                    <a:pt x="1168661" y="144184"/>
                    <a:pt x="1162049" y="163271"/>
                    <a:pt x="1128236" y="185359"/>
                  </a:cubicBezTo>
                  <a:cubicBezTo>
                    <a:pt x="1103081" y="201788"/>
                    <a:pt x="1077040" y="216649"/>
                    <a:pt x="1049567" y="228920"/>
                  </a:cubicBezTo>
                  <a:cubicBezTo>
                    <a:pt x="1034842" y="235533"/>
                    <a:pt x="1019367" y="241941"/>
                    <a:pt x="1017390" y="260824"/>
                  </a:cubicBezTo>
                  <a:cubicBezTo>
                    <a:pt x="1015345" y="280662"/>
                    <a:pt x="1030343" y="289592"/>
                    <a:pt x="1043704" y="299750"/>
                  </a:cubicBezTo>
                  <a:cubicBezTo>
                    <a:pt x="1075335" y="323882"/>
                    <a:pt x="1110784" y="341743"/>
                    <a:pt x="1143984" y="363285"/>
                  </a:cubicBezTo>
                  <a:cubicBezTo>
                    <a:pt x="1192862" y="395053"/>
                    <a:pt x="1193817" y="416459"/>
                    <a:pt x="1147801" y="452726"/>
                  </a:cubicBezTo>
                  <a:cubicBezTo>
                    <a:pt x="1115011" y="478562"/>
                    <a:pt x="1076903" y="495673"/>
                    <a:pt x="1041455" y="517283"/>
                  </a:cubicBezTo>
                  <a:cubicBezTo>
                    <a:pt x="1025775" y="526827"/>
                    <a:pt x="1006415" y="534462"/>
                    <a:pt x="1010164" y="558049"/>
                  </a:cubicBezTo>
                  <a:cubicBezTo>
                    <a:pt x="1013709" y="580205"/>
                    <a:pt x="1033479" y="582591"/>
                    <a:pt x="1050521" y="587568"/>
                  </a:cubicBezTo>
                  <a:cubicBezTo>
                    <a:pt x="1072541" y="594112"/>
                    <a:pt x="1094355" y="601543"/>
                    <a:pt x="1116715" y="606860"/>
                  </a:cubicBezTo>
                  <a:cubicBezTo>
                    <a:pt x="1147188" y="614086"/>
                    <a:pt x="1167843" y="634469"/>
                    <a:pt x="1187954" y="656216"/>
                  </a:cubicBezTo>
                  <a:cubicBezTo>
                    <a:pt x="1192521" y="661397"/>
                    <a:pt x="1193817" y="665555"/>
                    <a:pt x="1187545" y="670464"/>
                  </a:cubicBezTo>
                  <a:close/>
                </a:path>
              </a:pathLst>
            </a:custGeom>
            <a:grpFill/>
            <a:ln w="6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C52A249-4941-4B6C-958F-511D02E3FAD6}"/>
                </a:ext>
              </a:extLst>
            </p:cNvPr>
            <p:cNvSpPr/>
            <p:nvPr/>
          </p:nvSpPr>
          <p:spPr>
            <a:xfrm>
              <a:off x="6505659" y="162676"/>
              <a:ext cx="414506" cy="779017"/>
            </a:xfrm>
            <a:custGeom>
              <a:avLst/>
              <a:gdLst>
                <a:gd name="connsiteX0" fmla="*/ 3456 w 414506"/>
                <a:gd name="connsiteY0" fmla="*/ 730023 h 779017"/>
                <a:gd name="connsiteX1" fmla="*/ 349833 w 414506"/>
                <a:gd name="connsiteY1" fmla="*/ 19136 h 779017"/>
                <a:gd name="connsiteX2" fmla="*/ 395371 w 414506"/>
                <a:gd name="connsiteY2" fmla="*/ 3456 h 779017"/>
                <a:gd name="connsiteX3" fmla="*/ 395371 w 414506"/>
                <a:gd name="connsiteY3" fmla="*/ 3456 h 779017"/>
                <a:gd name="connsiteX4" fmla="*/ 411051 w 414506"/>
                <a:gd name="connsiteY4" fmla="*/ 48995 h 779017"/>
                <a:gd name="connsiteX5" fmla="*/ 64674 w 414506"/>
                <a:gd name="connsiteY5" fmla="*/ 759881 h 779017"/>
                <a:gd name="connsiteX6" fmla="*/ 19136 w 414506"/>
                <a:gd name="connsiteY6" fmla="*/ 775561 h 779017"/>
                <a:gd name="connsiteX7" fmla="*/ 19136 w 414506"/>
                <a:gd name="connsiteY7" fmla="*/ 775561 h 779017"/>
                <a:gd name="connsiteX8" fmla="*/ 3456 w 414506"/>
                <a:gd name="connsiteY8" fmla="*/ 730023 h 77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4506" h="779017">
                  <a:moveTo>
                    <a:pt x="3456" y="730023"/>
                  </a:moveTo>
                  <a:lnTo>
                    <a:pt x="349833" y="19136"/>
                  </a:lnTo>
                  <a:cubicBezTo>
                    <a:pt x="358082" y="2229"/>
                    <a:pt x="378465" y="-4792"/>
                    <a:pt x="395371" y="3456"/>
                  </a:cubicBezTo>
                  <a:lnTo>
                    <a:pt x="395371" y="3456"/>
                  </a:lnTo>
                  <a:cubicBezTo>
                    <a:pt x="412278" y="11705"/>
                    <a:pt x="419299" y="32088"/>
                    <a:pt x="411051" y="48995"/>
                  </a:cubicBezTo>
                  <a:lnTo>
                    <a:pt x="64674" y="759881"/>
                  </a:lnTo>
                  <a:cubicBezTo>
                    <a:pt x="56425" y="776788"/>
                    <a:pt x="36042" y="783809"/>
                    <a:pt x="19136" y="775561"/>
                  </a:cubicBezTo>
                  <a:lnTo>
                    <a:pt x="19136" y="775561"/>
                  </a:lnTo>
                  <a:cubicBezTo>
                    <a:pt x="2229" y="767380"/>
                    <a:pt x="-4792" y="746929"/>
                    <a:pt x="3456" y="730023"/>
                  </a:cubicBezTo>
                  <a:close/>
                </a:path>
              </a:pathLst>
            </a:custGeom>
            <a:grpFill/>
            <a:ln w="6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6E5C0F8-7FA5-4B7F-B6AA-B6D58AC979E5}"/>
                </a:ext>
              </a:extLst>
            </p:cNvPr>
            <p:cNvSpPr/>
            <p:nvPr/>
          </p:nvSpPr>
          <p:spPr>
            <a:xfrm>
              <a:off x="7326485" y="2358715"/>
              <a:ext cx="858954" cy="68170"/>
            </a:xfrm>
            <a:custGeom>
              <a:avLst/>
              <a:gdLst>
                <a:gd name="connsiteX0" fmla="*/ 34085 w 858954"/>
                <a:gd name="connsiteY0" fmla="*/ 0 h 68170"/>
                <a:gd name="connsiteX1" fmla="*/ 824869 w 858954"/>
                <a:gd name="connsiteY1" fmla="*/ 0 h 68170"/>
                <a:gd name="connsiteX2" fmla="*/ 858954 w 858954"/>
                <a:gd name="connsiteY2" fmla="*/ 34085 h 68170"/>
                <a:gd name="connsiteX3" fmla="*/ 858954 w 858954"/>
                <a:gd name="connsiteY3" fmla="*/ 34085 h 68170"/>
                <a:gd name="connsiteX4" fmla="*/ 824869 w 858954"/>
                <a:gd name="connsiteY4" fmla="*/ 68171 h 68170"/>
                <a:gd name="connsiteX5" fmla="*/ 34085 w 858954"/>
                <a:gd name="connsiteY5" fmla="*/ 68171 h 68170"/>
                <a:gd name="connsiteX6" fmla="*/ 0 w 858954"/>
                <a:gd name="connsiteY6" fmla="*/ 34085 h 68170"/>
                <a:gd name="connsiteX7" fmla="*/ 0 w 858954"/>
                <a:gd name="connsiteY7" fmla="*/ 34085 h 68170"/>
                <a:gd name="connsiteX8" fmla="*/ 34085 w 858954"/>
                <a:gd name="connsiteY8" fmla="*/ 0 h 6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8954" h="68170">
                  <a:moveTo>
                    <a:pt x="34085" y="0"/>
                  </a:moveTo>
                  <a:lnTo>
                    <a:pt x="824869" y="0"/>
                  </a:lnTo>
                  <a:cubicBezTo>
                    <a:pt x="843684" y="0"/>
                    <a:pt x="858954" y="15270"/>
                    <a:pt x="858954" y="34085"/>
                  </a:cubicBezTo>
                  <a:lnTo>
                    <a:pt x="858954" y="34085"/>
                  </a:lnTo>
                  <a:cubicBezTo>
                    <a:pt x="858954" y="52901"/>
                    <a:pt x="843684" y="68171"/>
                    <a:pt x="824869" y="68171"/>
                  </a:cubicBezTo>
                  <a:lnTo>
                    <a:pt x="34085" y="68171"/>
                  </a:lnTo>
                  <a:cubicBezTo>
                    <a:pt x="15270" y="68171"/>
                    <a:pt x="0" y="52901"/>
                    <a:pt x="0" y="34085"/>
                  </a:cubicBezTo>
                  <a:lnTo>
                    <a:pt x="0" y="34085"/>
                  </a:lnTo>
                  <a:cubicBezTo>
                    <a:pt x="0" y="15270"/>
                    <a:pt x="15270" y="0"/>
                    <a:pt x="34085" y="0"/>
                  </a:cubicBezTo>
                  <a:close/>
                </a:path>
              </a:pathLst>
            </a:custGeom>
            <a:grpFill/>
            <a:ln w="6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E33A5454-CCEC-45D4-907C-0208C1045B15}"/>
                </a:ext>
              </a:extLst>
            </p:cNvPr>
            <p:cNvSpPr/>
            <p:nvPr/>
          </p:nvSpPr>
          <p:spPr>
            <a:xfrm>
              <a:off x="7243746" y="3201261"/>
              <a:ext cx="779017" cy="414506"/>
            </a:xfrm>
            <a:custGeom>
              <a:avLst/>
              <a:gdLst>
                <a:gd name="connsiteX0" fmla="*/ 48995 w 779017"/>
                <a:gd name="connsiteY0" fmla="*/ 3456 h 414506"/>
                <a:gd name="connsiteX1" fmla="*/ 759882 w 779017"/>
                <a:gd name="connsiteY1" fmla="*/ 349833 h 414506"/>
                <a:gd name="connsiteX2" fmla="*/ 775561 w 779017"/>
                <a:gd name="connsiteY2" fmla="*/ 395371 h 414506"/>
                <a:gd name="connsiteX3" fmla="*/ 775561 w 779017"/>
                <a:gd name="connsiteY3" fmla="*/ 395371 h 414506"/>
                <a:gd name="connsiteX4" fmla="*/ 730023 w 779017"/>
                <a:gd name="connsiteY4" fmla="*/ 411051 h 414506"/>
                <a:gd name="connsiteX5" fmla="*/ 19136 w 779017"/>
                <a:gd name="connsiteY5" fmla="*/ 64674 h 414506"/>
                <a:gd name="connsiteX6" fmla="*/ 3456 w 779017"/>
                <a:gd name="connsiteY6" fmla="*/ 19136 h 414506"/>
                <a:gd name="connsiteX7" fmla="*/ 3456 w 779017"/>
                <a:gd name="connsiteY7" fmla="*/ 19136 h 414506"/>
                <a:gd name="connsiteX8" fmla="*/ 48995 w 779017"/>
                <a:gd name="connsiteY8" fmla="*/ 3456 h 41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9017" h="414506">
                  <a:moveTo>
                    <a:pt x="48995" y="3456"/>
                  </a:moveTo>
                  <a:lnTo>
                    <a:pt x="759882" y="349833"/>
                  </a:lnTo>
                  <a:cubicBezTo>
                    <a:pt x="776788" y="358082"/>
                    <a:pt x="783810" y="378465"/>
                    <a:pt x="775561" y="395371"/>
                  </a:cubicBezTo>
                  <a:lnTo>
                    <a:pt x="775561" y="395371"/>
                  </a:lnTo>
                  <a:cubicBezTo>
                    <a:pt x="767312" y="412278"/>
                    <a:pt x="746929" y="419299"/>
                    <a:pt x="730023" y="411051"/>
                  </a:cubicBezTo>
                  <a:lnTo>
                    <a:pt x="19136" y="64674"/>
                  </a:lnTo>
                  <a:cubicBezTo>
                    <a:pt x="2229" y="56425"/>
                    <a:pt x="-4792" y="36042"/>
                    <a:pt x="3456" y="19136"/>
                  </a:cubicBezTo>
                  <a:lnTo>
                    <a:pt x="3456" y="19136"/>
                  </a:lnTo>
                  <a:cubicBezTo>
                    <a:pt x="11637" y="2229"/>
                    <a:pt x="32088" y="-4792"/>
                    <a:pt x="48995" y="3456"/>
                  </a:cubicBezTo>
                  <a:close/>
                </a:path>
              </a:pathLst>
            </a:custGeom>
            <a:grpFill/>
            <a:ln w="6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223B9FC3-1741-462F-8B4D-4E9ED181EB49}"/>
                </a:ext>
              </a:extLst>
            </p:cNvPr>
            <p:cNvSpPr/>
            <p:nvPr/>
          </p:nvSpPr>
          <p:spPr>
            <a:xfrm>
              <a:off x="6711647" y="3795482"/>
              <a:ext cx="585529" cy="666243"/>
            </a:xfrm>
            <a:custGeom>
              <a:avLst/>
              <a:gdLst>
                <a:gd name="connsiteX0" fmla="*/ 59858 w 585529"/>
                <a:gd name="connsiteY0" fmla="*/ 11798 h 666243"/>
                <a:gd name="connsiteX1" fmla="*/ 577208 w 585529"/>
                <a:gd name="connsiteY1" fmla="*/ 609862 h 666243"/>
                <a:gd name="connsiteX2" fmla="*/ 573731 w 585529"/>
                <a:gd name="connsiteY2" fmla="*/ 657923 h 666243"/>
                <a:gd name="connsiteX3" fmla="*/ 573731 w 585529"/>
                <a:gd name="connsiteY3" fmla="*/ 657923 h 666243"/>
                <a:gd name="connsiteX4" fmla="*/ 525671 w 585529"/>
                <a:gd name="connsiteY4" fmla="*/ 654446 h 666243"/>
                <a:gd name="connsiteX5" fmla="*/ 8321 w 585529"/>
                <a:gd name="connsiteY5" fmla="*/ 56382 h 666243"/>
                <a:gd name="connsiteX6" fmla="*/ 11798 w 585529"/>
                <a:gd name="connsiteY6" fmla="*/ 8321 h 666243"/>
                <a:gd name="connsiteX7" fmla="*/ 11798 w 585529"/>
                <a:gd name="connsiteY7" fmla="*/ 8321 h 666243"/>
                <a:gd name="connsiteX8" fmla="*/ 59858 w 585529"/>
                <a:gd name="connsiteY8" fmla="*/ 11798 h 66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529" h="666243">
                  <a:moveTo>
                    <a:pt x="59858" y="11798"/>
                  </a:moveTo>
                  <a:lnTo>
                    <a:pt x="577208" y="609862"/>
                  </a:lnTo>
                  <a:cubicBezTo>
                    <a:pt x="589547" y="624110"/>
                    <a:pt x="587979" y="645652"/>
                    <a:pt x="573731" y="657923"/>
                  </a:cubicBezTo>
                  <a:lnTo>
                    <a:pt x="573731" y="657923"/>
                  </a:lnTo>
                  <a:cubicBezTo>
                    <a:pt x="559484" y="670262"/>
                    <a:pt x="537941" y="668693"/>
                    <a:pt x="525671" y="654446"/>
                  </a:cubicBezTo>
                  <a:lnTo>
                    <a:pt x="8321" y="56382"/>
                  </a:lnTo>
                  <a:cubicBezTo>
                    <a:pt x="-4018" y="42134"/>
                    <a:pt x="-2450" y="20592"/>
                    <a:pt x="11798" y="8321"/>
                  </a:cubicBezTo>
                  <a:lnTo>
                    <a:pt x="11798" y="8321"/>
                  </a:lnTo>
                  <a:cubicBezTo>
                    <a:pt x="25977" y="-4018"/>
                    <a:pt x="47520" y="-2450"/>
                    <a:pt x="59858" y="11798"/>
                  </a:cubicBezTo>
                  <a:close/>
                </a:path>
              </a:pathLst>
            </a:custGeom>
            <a:grpFill/>
            <a:ln w="6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59E56EE1-3381-4A9C-8DB1-C8224CA57B4A}"/>
                </a:ext>
              </a:extLst>
            </p:cNvPr>
            <p:cNvSpPr/>
            <p:nvPr/>
          </p:nvSpPr>
          <p:spPr>
            <a:xfrm>
              <a:off x="7099880" y="888263"/>
              <a:ext cx="666243" cy="585529"/>
            </a:xfrm>
            <a:custGeom>
              <a:avLst/>
              <a:gdLst>
                <a:gd name="connsiteX0" fmla="*/ 11798 w 666243"/>
                <a:gd name="connsiteY0" fmla="*/ 525671 h 585529"/>
                <a:gd name="connsiteX1" fmla="*/ 609862 w 666243"/>
                <a:gd name="connsiteY1" fmla="*/ 8321 h 585529"/>
                <a:gd name="connsiteX2" fmla="*/ 657923 w 666243"/>
                <a:gd name="connsiteY2" fmla="*/ 11798 h 585529"/>
                <a:gd name="connsiteX3" fmla="*/ 657923 w 666243"/>
                <a:gd name="connsiteY3" fmla="*/ 11798 h 585529"/>
                <a:gd name="connsiteX4" fmla="*/ 654446 w 666243"/>
                <a:gd name="connsiteY4" fmla="*/ 59858 h 585529"/>
                <a:gd name="connsiteX5" fmla="*/ 56382 w 666243"/>
                <a:gd name="connsiteY5" fmla="*/ 577208 h 585529"/>
                <a:gd name="connsiteX6" fmla="*/ 8321 w 666243"/>
                <a:gd name="connsiteY6" fmla="*/ 573731 h 585529"/>
                <a:gd name="connsiteX7" fmla="*/ 8321 w 666243"/>
                <a:gd name="connsiteY7" fmla="*/ 573731 h 585529"/>
                <a:gd name="connsiteX8" fmla="*/ 11798 w 666243"/>
                <a:gd name="connsiteY8" fmla="*/ 525671 h 58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243" h="585529">
                  <a:moveTo>
                    <a:pt x="11798" y="525671"/>
                  </a:moveTo>
                  <a:lnTo>
                    <a:pt x="609862" y="8321"/>
                  </a:lnTo>
                  <a:cubicBezTo>
                    <a:pt x="624110" y="-4018"/>
                    <a:pt x="645651" y="-2450"/>
                    <a:pt x="657923" y="11798"/>
                  </a:cubicBezTo>
                  <a:lnTo>
                    <a:pt x="657923" y="11798"/>
                  </a:lnTo>
                  <a:cubicBezTo>
                    <a:pt x="670262" y="26046"/>
                    <a:pt x="668693" y="47588"/>
                    <a:pt x="654446" y="59858"/>
                  </a:cubicBezTo>
                  <a:lnTo>
                    <a:pt x="56382" y="577208"/>
                  </a:lnTo>
                  <a:cubicBezTo>
                    <a:pt x="42134" y="589547"/>
                    <a:pt x="20592" y="587979"/>
                    <a:pt x="8321" y="573731"/>
                  </a:cubicBezTo>
                  <a:lnTo>
                    <a:pt x="8321" y="573731"/>
                  </a:lnTo>
                  <a:cubicBezTo>
                    <a:pt x="-4018" y="559552"/>
                    <a:pt x="-2450" y="538010"/>
                    <a:pt x="11798" y="525671"/>
                  </a:cubicBezTo>
                  <a:close/>
                </a:path>
              </a:pathLst>
            </a:custGeom>
            <a:grpFill/>
            <a:ln w="6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8F2A7C6-0C44-4935-82F1-57AA8FE2A36C}"/>
              </a:ext>
            </a:extLst>
          </p:cNvPr>
          <p:cNvGrpSpPr/>
          <p:nvPr/>
        </p:nvGrpSpPr>
        <p:grpSpPr>
          <a:xfrm>
            <a:off x="9580161" y="1477315"/>
            <a:ext cx="1751344" cy="5369799"/>
            <a:chOff x="10233304" y="1498370"/>
            <a:chExt cx="1751344" cy="536979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92AC972-E6B3-402E-A00D-CE73AF05CFF5}"/>
                </a:ext>
              </a:extLst>
            </p:cNvPr>
            <p:cNvGrpSpPr/>
            <p:nvPr/>
          </p:nvGrpSpPr>
          <p:grpSpPr>
            <a:xfrm>
              <a:off x="10233304" y="1498370"/>
              <a:ext cx="1628972" cy="5369799"/>
              <a:chOff x="6868736" y="821255"/>
              <a:chExt cx="1831874" cy="6038653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FBBE961A-07DC-49FC-83F6-B74B77050D9B}"/>
                  </a:ext>
                </a:extLst>
              </p:cNvPr>
              <p:cNvSpPr/>
              <p:nvPr/>
            </p:nvSpPr>
            <p:spPr>
              <a:xfrm>
                <a:off x="6868736" y="890454"/>
                <a:ext cx="1831874" cy="3470735"/>
              </a:xfrm>
              <a:custGeom>
                <a:avLst/>
                <a:gdLst>
                  <a:gd name="connsiteX0" fmla="*/ 1794631 w 1831874"/>
                  <a:gd name="connsiteY0" fmla="*/ 755428 h 3470735"/>
                  <a:gd name="connsiteX1" fmla="*/ 1711326 w 1831874"/>
                  <a:gd name="connsiteY1" fmla="*/ 660670 h 3470735"/>
                  <a:gd name="connsiteX2" fmla="*/ 1597071 w 1831874"/>
                  <a:gd name="connsiteY2" fmla="*/ 537144 h 3470735"/>
                  <a:gd name="connsiteX3" fmla="*/ 1536194 w 1831874"/>
                  <a:gd name="connsiteY3" fmla="*/ 465497 h 3470735"/>
                  <a:gd name="connsiteX4" fmla="*/ 1486702 w 1831874"/>
                  <a:gd name="connsiteY4" fmla="*/ 436047 h 3470735"/>
                  <a:gd name="connsiteX5" fmla="*/ 1481862 w 1831874"/>
                  <a:gd name="connsiteY5" fmla="*/ 422276 h 3470735"/>
                  <a:gd name="connsiteX6" fmla="*/ 1432643 w 1831874"/>
                  <a:gd name="connsiteY6" fmla="*/ 341153 h 3470735"/>
                  <a:gd name="connsiteX7" fmla="*/ 1400807 w 1831874"/>
                  <a:gd name="connsiteY7" fmla="*/ 322679 h 3470735"/>
                  <a:gd name="connsiteX8" fmla="*/ 1348315 w 1831874"/>
                  <a:gd name="connsiteY8" fmla="*/ 330109 h 3470735"/>
                  <a:gd name="connsiteX9" fmla="*/ 1332908 w 1831874"/>
                  <a:gd name="connsiteY9" fmla="*/ 346402 h 3470735"/>
                  <a:gd name="connsiteX10" fmla="*/ 1306254 w 1831874"/>
                  <a:gd name="connsiteY10" fmla="*/ 403529 h 3470735"/>
                  <a:gd name="connsiteX11" fmla="*/ 1298687 w 1831874"/>
                  <a:gd name="connsiteY11" fmla="*/ 420845 h 3470735"/>
                  <a:gd name="connsiteX12" fmla="*/ 1287779 w 1831874"/>
                  <a:gd name="connsiteY12" fmla="*/ 420640 h 3470735"/>
                  <a:gd name="connsiteX13" fmla="*/ 1181637 w 1831874"/>
                  <a:gd name="connsiteY13" fmla="*/ 379397 h 3470735"/>
                  <a:gd name="connsiteX14" fmla="*/ 1163981 w 1831874"/>
                  <a:gd name="connsiteY14" fmla="*/ 368421 h 3470735"/>
                  <a:gd name="connsiteX15" fmla="*/ 1144552 w 1831874"/>
                  <a:gd name="connsiteY15" fmla="*/ 360309 h 3470735"/>
                  <a:gd name="connsiteX16" fmla="*/ 1158527 w 1831874"/>
                  <a:gd name="connsiteY16" fmla="*/ 320633 h 3470735"/>
                  <a:gd name="connsiteX17" fmla="*/ 1106308 w 1831874"/>
                  <a:gd name="connsiteY17" fmla="*/ 162272 h 3470735"/>
                  <a:gd name="connsiteX18" fmla="*/ 949856 w 1831874"/>
                  <a:gd name="connsiteY18" fmla="*/ 3298 h 3470735"/>
                  <a:gd name="connsiteX19" fmla="*/ 811196 w 1831874"/>
                  <a:gd name="connsiteY19" fmla="*/ 35883 h 3470735"/>
                  <a:gd name="connsiteX20" fmla="*/ 722778 w 1831874"/>
                  <a:gd name="connsiteY20" fmla="*/ 153887 h 3470735"/>
                  <a:gd name="connsiteX21" fmla="*/ 707304 w 1831874"/>
                  <a:gd name="connsiteY21" fmla="*/ 229353 h 3470735"/>
                  <a:gd name="connsiteX22" fmla="*/ 717461 w 1831874"/>
                  <a:gd name="connsiteY22" fmla="*/ 248031 h 3470735"/>
                  <a:gd name="connsiteX23" fmla="*/ 717938 w 1831874"/>
                  <a:gd name="connsiteY23" fmla="*/ 248031 h 3470735"/>
                  <a:gd name="connsiteX24" fmla="*/ 717325 w 1831874"/>
                  <a:gd name="connsiteY24" fmla="*/ 267392 h 3470735"/>
                  <a:gd name="connsiteX25" fmla="*/ 753319 w 1831874"/>
                  <a:gd name="connsiteY25" fmla="*/ 376466 h 3470735"/>
                  <a:gd name="connsiteX26" fmla="*/ 764908 w 1831874"/>
                  <a:gd name="connsiteY26" fmla="*/ 398280 h 3470735"/>
                  <a:gd name="connsiteX27" fmla="*/ 862324 w 1831874"/>
                  <a:gd name="connsiteY27" fmla="*/ 513966 h 3470735"/>
                  <a:gd name="connsiteX28" fmla="*/ 888843 w 1831874"/>
                  <a:gd name="connsiteY28" fmla="*/ 526101 h 3470735"/>
                  <a:gd name="connsiteX29" fmla="*/ 950197 w 1831874"/>
                  <a:gd name="connsiteY29" fmla="*/ 497673 h 3470735"/>
                  <a:gd name="connsiteX30" fmla="*/ 950197 w 1831874"/>
                  <a:gd name="connsiteY30" fmla="*/ 497673 h 3470735"/>
                  <a:gd name="connsiteX31" fmla="*/ 950197 w 1831874"/>
                  <a:gd name="connsiteY31" fmla="*/ 497673 h 3470735"/>
                  <a:gd name="connsiteX32" fmla="*/ 943857 w 1831874"/>
                  <a:gd name="connsiteY32" fmla="*/ 539394 h 3470735"/>
                  <a:gd name="connsiteX33" fmla="*/ 800221 w 1831874"/>
                  <a:gd name="connsiteY33" fmla="*/ 664829 h 3470735"/>
                  <a:gd name="connsiteX34" fmla="*/ 670423 w 1831874"/>
                  <a:gd name="connsiteY34" fmla="*/ 762586 h 3470735"/>
                  <a:gd name="connsiteX35" fmla="*/ 615886 w 1831874"/>
                  <a:gd name="connsiteY35" fmla="*/ 877318 h 3470735"/>
                  <a:gd name="connsiteX36" fmla="*/ 603684 w 1831874"/>
                  <a:gd name="connsiteY36" fmla="*/ 908608 h 3470735"/>
                  <a:gd name="connsiteX37" fmla="*/ 522219 w 1831874"/>
                  <a:gd name="connsiteY37" fmla="*/ 1007251 h 3470735"/>
                  <a:gd name="connsiteX38" fmla="*/ 421053 w 1831874"/>
                  <a:gd name="connsiteY38" fmla="*/ 1055721 h 3470735"/>
                  <a:gd name="connsiteX39" fmla="*/ 381037 w 1831874"/>
                  <a:gd name="connsiteY39" fmla="*/ 1058107 h 3470735"/>
                  <a:gd name="connsiteX40" fmla="*/ 332841 w 1831874"/>
                  <a:gd name="connsiteY40" fmla="*/ 1050336 h 3470735"/>
                  <a:gd name="connsiteX41" fmla="*/ 332841 w 1831874"/>
                  <a:gd name="connsiteY41" fmla="*/ 1050336 h 3470735"/>
                  <a:gd name="connsiteX42" fmla="*/ 234674 w 1831874"/>
                  <a:gd name="connsiteY42" fmla="*/ 1010319 h 3470735"/>
                  <a:gd name="connsiteX43" fmla="*/ 191931 w 1831874"/>
                  <a:gd name="connsiteY43" fmla="*/ 1004525 h 3470735"/>
                  <a:gd name="connsiteX44" fmla="*/ 191931 w 1831874"/>
                  <a:gd name="connsiteY44" fmla="*/ 1004525 h 3470735"/>
                  <a:gd name="connsiteX45" fmla="*/ 191931 w 1831874"/>
                  <a:gd name="connsiteY45" fmla="*/ 1004525 h 3470735"/>
                  <a:gd name="connsiteX46" fmla="*/ 170935 w 1831874"/>
                  <a:gd name="connsiteY46" fmla="*/ 921288 h 3470735"/>
                  <a:gd name="connsiteX47" fmla="*/ 140871 w 1831874"/>
                  <a:gd name="connsiteY47" fmla="*/ 909835 h 3470735"/>
                  <a:gd name="connsiteX48" fmla="*/ 77267 w 1831874"/>
                  <a:gd name="connsiteY48" fmla="*/ 911880 h 3470735"/>
                  <a:gd name="connsiteX49" fmla="*/ 18913 w 1831874"/>
                  <a:gd name="connsiteY49" fmla="*/ 905540 h 3470735"/>
                  <a:gd name="connsiteX50" fmla="*/ 6506 w 1831874"/>
                  <a:gd name="connsiteY50" fmla="*/ 1012501 h 3470735"/>
                  <a:gd name="connsiteX51" fmla="*/ 19663 w 1831874"/>
                  <a:gd name="connsiteY51" fmla="*/ 1030907 h 3470735"/>
                  <a:gd name="connsiteX52" fmla="*/ 73927 w 1831874"/>
                  <a:gd name="connsiteY52" fmla="*/ 1069287 h 3470735"/>
                  <a:gd name="connsiteX53" fmla="*/ 132759 w 1831874"/>
                  <a:gd name="connsiteY53" fmla="*/ 1081831 h 3470735"/>
                  <a:gd name="connsiteX54" fmla="*/ 132759 w 1831874"/>
                  <a:gd name="connsiteY54" fmla="*/ 1081831 h 3470735"/>
                  <a:gd name="connsiteX55" fmla="*/ 131395 w 1831874"/>
                  <a:gd name="connsiteY55" fmla="*/ 1094510 h 3470735"/>
                  <a:gd name="connsiteX56" fmla="*/ 228403 w 1831874"/>
                  <a:gd name="connsiteY56" fmla="*/ 1190291 h 3470735"/>
                  <a:gd name="connsiteX57" fmla="*/ 386286 w 1831874"/>
                  <a:gd name="connsiteY57" fmla="*/ 1261802 h 3470735"/>
                  <a:gd name="connsiteX58" fmla="*/ 386286 w 1831874"/>
                  <a:gd name="connsiteY58" fmla="*/ 1261802 h 3470735"/>
                  <a:gd name="connsiteX59" fmla="*/ 386286 w 1831874"/>
                  <a:gd name="connsiteY59" fmla="*/ 1261802 h 3470735"/>
                  <a:gd name="connsiteX60" fmla="*/ 452003 w 1831874"/>
                  <a:gd name="connsiteY60" fmla="*/ 1274209 h 3470735"/>
                  <a:gd name="connsiteX61" fmla="*/ 517856 w 1831874"/>
                  <a:gd name="connsiteY61" fmla="*/ 1271073 h 3470735"/>
                  <a:gd name="connsiteX62" fmla="*/ 618613 w 1831874"/>
                  <a:gd name="connsiteY62" fmla="*/ 1217286 h 3470735"/>
                  <a:gd name="connsiteX63" fmla="*/ 670287 w 1831874"/>
                  <a:gd name="connsiteY63" fmla="*/ 1177952 h 3470735"/>
                  <a:gd name="connsiteX64" fmla="*/ 827080 w 1831874"/>
                  <a:gd name="connsiteY64" fmla="*/ 1070242 h 3470735"/>
                  <a:gd name="connsiteX65" fmla="*/ 868324 w 1831874"/>
                  <a:gd name="connsiteY65" fmla="*/ 1046245 h 3470735"/>
                  <a:gd name="connsiteX66" fmla="*/ 893888 w 1831874"/>
                  <a:gd name="connsiteY66" fmla="*/ 1052858 h 3470735"/>
                  <a:gd name="connsiteX67" fmla="*/ 918497 w 1831874"/>
                  <a:gd name="connsiteY67" fmla="*/ 1089261 h 3470735"/>
                  <a:gd name="connsiteX68" fmla="*/ 954628 w 1831874"/>
                  <a:gd name="connsiteY68" fmla="*/ 1182451 h 3470735"/>
                  <a:gd name="connsiteX69" fmla="*/ 961377 w 1831874"/>
                  <a:gd name="connsiteY69" fmla="*/ 1312385 h 3470735"/>
                  <a:gd name="connsiteX70" fmla="*/ 980124 w 1831874"/>
                  <a:gd name="connsiteY70" fmla="*/ 1443887 h 3470735"/>
                  <a:gd name="connsiteX71" fmla="*/ 1007529 w 1831874"/>
                  <a:gd name="connsiteY71" fmla="*/ 1462293 h 3470735"/>
                  <a:gd name="connsiteX72" fmla="*/ 1007051 w 1831874"/>
                  <a:gd name="connsiteY72" fmla="*/ 1463111 h 3470735"/>
                  <a:gd name="connsiteX73" fmla="*/ 1006710 w 1831874"/>
                  <a:gd name="connsiteY73" fmla="*/ 1463247 h 3470735"/>
                  <a:gd name="connsiteX74" fmla="*/ 1006915 w 1831874"/>
                  <a:gd name="connsiteY74" fmla="*/ 1463315 h 3470735"/>
                  <a:gd name="connsiteX75" fmla="*/ 1001189 w 1831874"/>
                  <a:gd name="connsiteY75" fmla="*/ 1488130 h 3470735"/>
                  <a:gd name="connsiteX76" fmla="*/ 975829 w 1831874"/>
                  <a:gd name="connsiteY76" fmla="*/ 1629175 h 3470735"/>
                  <a:gd name="connsiteX77" fmla="*/ 960490 w 1831874"/>
                  <a:gd name="connsiteY77" fmla="*/ 2084762 h 3470735"/>
                  <a:gd name="connsiteX78" fmla="*/ 954628 w 1831874"/>
                  <a:gd name="connsiteY78" fmla="*/ 2212855 h 3470735"/>
                  <a:gd name="connsiteX79" fmla="*/ 959468 w 1831874"/>
                  <a:gd name="connsiteY79" fmla="*/ 2386555 h 3470735"/>
                  <a:gd name="connsiteX80" fmla="*/ 1032070 w 1831874"/>
                  <a:gd name="connsiteY80" fmla="*/ 2766267 h 3470735"/>
                  <a:gd name="connsiteX81" fmla="*/ 1053407 w 1831874"/>
                  <a:gd name="connsiteY81" fmla="*/ 2886726 h 3470735"/>
                  <a:gd name="connsiteX82" fmla="*/ 1057225 w 1831874"/>
                  <a:gd name="connsiteY82" fmla="*/ 3271755 h 3470735"/>
                  <a:gd name="connsiteX83" fmla="*/ 1059543 w 1831874"/>
                  <a:gd name="connsiteY83" fmla="*/ 3304136 h 3470735"/>
                  <a:gd name="connsiteX84" fmla="*/ 1056543 w 1831874"/>
                  <a:gd name="connsiteY84" fmla="*/ 3366172 h 3470735"/>
                  <a:gd name="connsiteX85" fmla="*/ 1056543 w 1831874"/>
                  <a:gd name="connsiteY85" fmla="*/ 3366172 h 3470735"/>
                  <a:gd name="connsiteX86" fmla="*/ 1056543 w 1831874"/>
                  <a:gd name="connsiteY86" fmla="*/ 3366172 h 3470735"/>
                  <a:gd name="connsiteX87" fmla="*/ 969421 w 1831874"/>
                  <a:gd name="connsiteY87" fmla="*/ 3450227 h 3470735"/>
                  <a:gd name="connsiteX88" fmla="*/ 1004734 w 1831874"/>
                  <a:gd name="connsiteY88" fmla="*/ 3450295 h 3470735"/>
                  <a:gd name="connsiteX89" fmla="*/ 1048431 w 1831874"/>
                  <a:gd name="connsiteY89" fmla="*/ 3450227 h 3470735"/>
                  <a:gd name="connsiteX90" fmla="*/ 1209178 w 1831874"/>
                  <a:gd name="connsiteY90" fmla="*/ 3470678 h 3470735"/>
                  <a:gd name="connsiteX91" fmla="*/ 1251649 w 1831874"/>
                  <a:gd name="connsiteY91" fmla="*/ 3434479 h 3470735"/>
                  <a:gd name="connsiteX92" fmla="*/ 1252808 w 1831874"/>
                  <a:gd name="connsiteY92" fmla="*/ 3416891 h 3470735"/>
                  <a:gd name="connsiteX93" fmla="*/ 1252808 w 1831874"/>
                  <a:gd name="connsiteY93" fmla="*/ 3416891 h 3470735"/>
                  <a:gd name="connsiteX94" fmla="*/ 1275100 w 1831874"/>
                  <a:gd name="connsiteY94" fmla="*/ 3380011 h 3470735"/>
                  <a:gd name="connsiteX95" fmla="*/ 1294187 w 1831874"/>
                  <a:gd name="connsiteY95" fmla="*/ 3222399 h 3470735"/>
                  <a:gd name="connsiteX96" fmla="*/ 1267124 w 1831874"/>
                  <a:gd name="connsiteY96" fmla="*/ 2958441 h 3470735"/>
                  <a:gd name="connsiteX97" fmla="*/ 1263715 w 1831874"/>
                  <a:gd name="connsiteY97" fmla="*/ 2556232 h 3470735"/>
                  <a:gd name="connsiteX98" fmla="*/ 1280349 w 1831874"/>
                  <a:gd name="connsiteY98" fmla="*/ 2421458 h 3470735"/>
                  <a:gd name="connsiteX99" fmla="*/ 1314639 w 1831874"/>
                  <a:gd name="connsiteY99" fmla="*/ 2159750 h 3470735"/>
                  <a:gd name="connsiteX100" fmla="*/ 1319206 w 1831874"/>
                  <a:gd name="connsiteY100" fmla="*/ 2146048 h 3470735"/>
                  <a:gd name="connsiteX101" fmla="*/ 1312116 w 1831874"/>
                  <a:gd name="connsiteY101" fmla="*/ 2350220 h 3470735"/>
                  <a:gd name="connsiteX102" fmla="*/ 1298755 w 1831874"/>
                  <a:gd name="connsiteY102" fmla="*/ 2562095 h 3470735"/>
                  <a:gd name="connsiteX103" fmla="*/ 1317161 w 1831874"/>
                  <a:gd name="connsiteY103" fmla="*/ 2676214 h 3470735"/>
                  <a:gd name="connsiteX104" fmla="*/ 1322819 w 1831874"/>
                  <a:gd name="connsiteY104" fmla="*/ 2763608 h 3470735"/>
                  <a:gd name="connsiteX105" fmla="*/ 1329159 w 1831874"/>
                  <a:gd name="connsiteY105" fmla="*/ 2945352 h 3470735"/>
                  <a:gd name="connsiteX106" fmla="*/ 1341771 w 1831874"/>
                  <a:gd name="connsiteY106" fmla="*/ 3159000 h 3470735"/>
                  <a:gd name="connsiteX107" fmla="*/ 1328409 w 1831874"/>
                  <a:gd name="connsiteY107" fmla="*/ 3298546 h 3470735"/>
                  <a:gd name="connsiteX108" fmla="*/ 1325819 w 1831874"/>
                  <a:gd name="connsiteY108" fmla="*/ 3359286 h 3470735"/>
                  <a:gd name="connsiteX109" fmla="*/ 1290847 w 1831874"/>
                  <a:gd name="connsiteY109" fmla="*/ 3443341 h 3470735"/>
                  <a:gd name="connsiteX110" fmla="*/ 1311503 w 1831874"/>
                  <a:gd name="connsiteY110" fmla="*/ 3458066 h 3470735"/>
                  <a:gd name="connsiteX111" fmla="*/ 1389149 w 1831874"/>
                  <a:gd name="connsiteY111" fmla="*/ 3460793 h 3470735"/>
                  <a:gd name="connsiteX112" fmla="*/ 1451867 w 1831874"/>
                  <a:gd name="connsiteY112" fmla="*/ 3439456 h 3470735"/>
                  <a:gd name="connsiteX113" fmla="*/ 1459093 w 1831874"/>
                  <a:gd name="connsiteY113" fmla="*/ 3378238 h 3470735"/>
                  <a:gd name="connsiteX114" fmla="*/ 1520924 w 1831874"/>
                  <a:gd name="connsiteY114" fmla="*/ 3279731 h 3470735"/>
                  <a:gd name="connsiteX115" fmla="*/ 1528696 w 1831874"/>
                  <a:gd name="connsiteY115" fmla="*/ 3113939 h 3470735"/>
                  <a:gd name="connsiteX116" fmla="*/ 1532377 w 1831874"/>
                  <a:gd name="connsiteY116" fmla="*/ 3009774 h 3470735"/>
                  <a:gd name="connsiteX117" fmla="*/ 1535376 w 1831874"/>
                  <a:gd name="connsiteY117" fmla="*/ 2933627 h 3470735"/>
                  <a:gd name="connsiteX118" fmla="*/ 1544307 w 1831874"/>
                  <a:gd name="connsiteY118" fmla="*/ 2645946 h 3470735"/>
                  <a:gd name="connsiteX119" fmla="*/ 1544307 w 1831874"/>
                  <a:gd name="connsiteY119" fmla="*/ 2645946 h 3470735"/>
                  <a:gd name="connsiteX120" fmla="*/ 1549556 w 1831874"/>
                  <a:gd name="connsiteY120" fmla="*/ 2598567 h 3470735"/>
                  <a:gd name="connsiteX121" fmla="*/ 1614659 w 1831874"/>
                  <a:gd name="connsiteY121" fmla="*/ 2303932 h 3470735"/>
                  <a:gd name="connsiteX122" fmla="*/ 1646836 w 1831874"/>
                  <a:gd name="connsiteY122" fmla="*/ 2139299 h 3470735"/>
                  <a:gd name="connsiteX123" fmla="*/ 1651539 w 1831874"/>
                  <a:gd name="connsiteY123" fmla="*/ 2109099 h 3470735"/>
                  <a:gd name="connsiteX124" fmla="*/ 1686988 w 1831874"/>
                  <a:gd name="connsiteY124" fmla="*/ 1845959 h 3470735"/>
                  <a:gd name="connsiteX125" fmla="*/ 1688829 w 1831874"/>
                  <a:gd name="connsiteY125" fmla="*/ 1571503 h 3470735"/>
                  <a:gd name="connsiteX126" fmla="*/ 1651472 w 1831874"/>
                  <a:gd name="connsiteY126" fmla="*/ 1410960 h 3470735"/>
                  <a:gd name="connsiteX127" fmla="*/ 1650449 w 1831874"/>
                  <a:gd name="connsiteY127" fmla="*/ 1403325 h 3470735"/>
                  <a:gd name="connsiteX128" fmla="*/ 1650312 w 1831874"/>
                  <a:gd name="connsiteY128" fmla="*/ 1403120 h 3470735"/>
                  <a:gd name="connsiteX129" fmla="*/ 1660129 w 1831874"/>
                  <a:gd name="connsiteY129" fmla="*/ 1396644 h 3470735"/>
                  <a:gd name="connsiteX130" fmla="*/ 1669877 w 1831874"/>
                  <a:gd name="connsiteY130" fmla="*/ 1370398 h 3470735"/>
                  <a:gd name="connsiteX131" fmla="*/ 1661288 w 1831874"/>
                  <a:gd name="connsiteY131" fmla="*/ 1298273 h 3470735"/>
                  <a:gd name="connsiteX132" fmla="*/ 1623930 w 1831874"/>
                  <a:gd name="connsiteY132" fmla="*/ 1021704 h 3470735"/>
                  <a:gd name="connsiteX133" fmla="*/ 1642609 w 1831874"/>
                  <a:gd name="connsiteY133" fmla="*/ 1003570 h 3470735"/>
                  <a:gd name="connsiteX134" fmla="*/ 1708735 w 1831874"/>
                  <a:gd name="connsiteY134" fmla="*/ 1012092 h 3470735"/>
                  <a:gd name="connsiteX135" fmla="*/ 1808401 w 1831874"/>
                  <a:gd name="connsiteY135" fmla="*/ 959941 h 3470735"/>
                  <a:gd name="connsiteX136" fmla="*/ 1823058 w 1831874"/>
                  <a:gd name="connsiteY136" fmla="*/ 937853 h 3470735"/>
                  <a:gd name="connsiteX137" fmla="*/ 1794631 w 1831874"/>
                  <a:gd name="connsiteY137" fmla="*/ 755428 h 3470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</a:cxnLst>
                <a:rect l="l" t="t" r="r" b="b"/>
                <a:pathLst>
                  <a:path w="1831874" h="3470735">
                    <a:moveTo>
                      <a:pt x="1794631" y="755428"/>
                    </a:moveTo>
                    <a:cubicBezTo>
                      <a:pt x="1769885" y="721138"/>
                      <a:pt x="1740230" y="691279"/>
                      <a:pt x="1711326" y="660670"/>
                    </a:cubicBezTo>
                    <a:cubicBezTo>
                      <a:pt x="1672809" y="619904"/>
                      <a:pt x="1632656" y="580638"/>
                      <a:pt x="1597071" y="537144"/>
                    </a:cubicBezTo>
                    <a:cubicBezTo>
                      <a:pt x="1584050" y="507149"/>
                      <a:pt x="1558555" y="487516"/>
                      <a:pt x="1536194" y="465497"/>
                    </a:cubicBezTo>
                    <a:cubicBezTo>
                      <a:pt x="1522288" y="451794"/>
                      <a:pt x="1505108" y="442523"/>
                      <a:pt x="1486702" y="436047"/>
                    </a:cubicBezTo>
                    <a:cubicBezTo>
                      <a:pt x="1485066" y="431479"/>
                      <a:pt x="1483430" y="426844"/>
                      <a:pt x="1481862" y="422276"/>
                    </a:cubicBezTo>
                    <a:cubicBezTo>
                      <a:pt x="1465433" y="395213"/>
                      <a:pt x="1449072" y="368217"/>
                      <a:pt x="1432643" y="341153"/>
                    </a:cubicBezTo>
                    <a:cubicBezTo>
                      <a:pt x="1430189" y="320906"/>
                      <a:pt x="1411714" y="328269"/>
                      <a:pt x="1400807" y="322679"/>
                    </a:cubicBezTo>
                    <a:cubicBezTo>
                      <a:pt x="1382878" y="322201"/>
                      <a:pt x="1365017" y="321929"/>
                      <a:pt x="1348315" y="330109"/>
                    </a:cubicBezTo>
                    <a:cubicBezTo>
                      <a:pt x="1340612" y="333109"/>
                      <a:pt x="1335022" y="338085"/>
                      <a:pt x="1332908" y="346402"/>
                    </a:cubicBezTo>
                    <a:cubicBezTo>
                      <a:pt x="1317366" y="362354"/>
                      <a:pt x="1310889" y="382533"/>
                      <a:pt x="1306254" y="403529"/>
                    </a:cubicBezTo>
                    <a:cubicBezTo>
                      <a:pt x="1298073" y="408710"/>
                      <a:pt x="1296505" y="414573"/>
                      <a:pt x="1298687" y="420845"/>
                    </a:cubicBezTo>
                    <a:cubicBezTo>
                      <a:pt x="1295074" y="420708"/>
                      <a:pt x="1291393" y="420777"/>
                      <a:pt x="1287779" y="420640"/>
                    </a:cubicBezTo>
                    <a:cubicBezTo>
                      <a:pt x="1247831" y="418731"/>
                      <a:pt x="1208496" y="415118"/>
                      <a:pt x="1181637" y="379397"/>
                    </a:cubicBezTo>
                    <a:cubicBezTo>
                      <a:pt x="1177206" y="373534"/>
                      <a:pt x="1170116" y="371762"/>
                      <a:pt x="1163981" y="368421"/>
                    </a:cubicBezTo>
                    <a:cubicBezTo>
                      <a:pt x="1159004" y="362081"/>
                      <a:pt x="1152392" y="359627"/>
                      <a:pt x="1144552" y="360309"/>
                    </a:cubicBezTo>
                    <a:cubicBezTo>
                      <a:pt x="1163845" y="352265"/>
                      <a:pt x="1162277" y="336108"/>
                      <a:pt x="1158527" y="320633"/>
                    </a:cubicBezTo>
                    <a:cubicBezTo>
                      <a:pt x="1145507" y="266438"/>
                      <a:pt x="1130168" y="212719"/>
                      <a:pt x="1106308" y="162272"/>
                    </a:cubicBezTo>
                    <a:cubicBezTo>
                      <a:pt x="1072768" y="91443"/>
                      <a:pt x="1035615" y="23067"/>
                      <a:pt x="949856" y="3298"/>
                    </a:cubicBezTo>
                    <a:cubicBezTo>
                      <a:pt x="879367" y="-11836"/>
                      <a:pt x="817604" y="29680"/>
                      <a:pt x="811196" y="35883"/>
                    </a:cubicBezTo>
                    <a:cubicBezTo>
                      <a:pt x="775679" y="70650"/>
                      <a:pt x="742139" y="106372"/>
                      <a:pt x="722778" y="153887"/>
                    </a:cubicBezTo>
                    <a:cubicBezTo>
                      <a:pt x="712689" y="178565"/>
                      <a:pt x="706213" y="202902"/>
                      <a:pt x="707304" y="229353"/>
                    </a:cubicBezTo>
                    <a:cubicBezTo>
                      <a:pt x="707644" y="237124"/>
                      <a:pt x="708531" y="244827"/>
                      <a:pt x="717461" y="248031"/>
                    </a:cubicBezTo>
                    <a:cubicBezTo>
                      <a:pt x="717665" y="248031"/>
                      <a:pt x="717802" y="248031"/>
                      <a:pt x="717938" y="248031"/>
                    </a:cubicBezTo>
                    <a:cubicBezTo>
                      <a:pt x="713371" y="254030"/>
                      <a:pt x="715007" y="260438"/>
                      <a:pt x="717325" y="267392"/>
                    </a:cubicBezTo>
                    <a:cubicBezTo>
                      <a:pt x="729595" y="303659"/>
                      <a:pt x="741457" y="340062"/>
                      <a:pt x="753319" y="376466"/>
                    </a:cubicBezTo>
                    <a:cubicBezTo>
                      <a:pt x="755910" y="384441"/>
                      <a:pt x="759386" y="391804"/>
                      <a:pt x="764908" y="398280"/>
                    </a:cubicBezTo>
                    <a:cubicBezTo>
                      <a:pt x="797494" y="436729"/>
                      <a:pt x="830148" y="475177"/>
                      <a:pt x="862324" y="513966"/>
                    </a:cubicBezTo>
                    <a:cubicBezTo>
                      <a:pt x="869551" y="522692"/>
                      <a:pt x="877935" y="526169"/>
                      <a:pt x="888843" y="526101"/>
                    </a:cubicBezTo>
                    <a:cubicBezTo>
                      <a:pt x="913725" y="526033"/>
                      <a:pt x="930904" y="509535"/>
                      <a:pt x="950197" y="497673"/>
                    </a:cubicBezTo>
                    <a:lnTo>
                      <a:pt x="950197" y="497673"/>
                    </a:lnTo>
                    <a:lnTo>
                      <a:pt x="950197" y="497673"/>
                    </a:lnTo>
                    <a:cubicBezTo>
                      <a:pt x="960014" y="513353"/>
                      <a:pt x="954969" y="528010"/>
                      <a:pt x="943857" y="539394"/>
                    </a:cubicBezTo>
                    <a:cubicBezTo>
                      <a:pt x="899341" y="584932"/>
                      <a:pt x="857075" y="632584"/>
                      <a:pt x="800221" y="664829"/>
                    </a:cubicBezTo>
                    <a:cubicBezTo>
                      <a:pt x="753046" y="691552"/>
                      <a:pt x="711939" y="727887"/>
                      <a:pt x="670423" y="762586"/>
                    </a:cubicBezTo>
                    <a:cubicBezTo>
                      <a:pt x="635997" y="791354"/>
                      <a:pt x="619704" y="832257"/>
                      <a:pt x="615886" y="877318"/>
                    </a:cubicBezTo>
                    <a:cubicBezTo>
                      <a:pt x="614864" y="888975"/>
                      <a:pt x="613227" y="900768"/>
                      <a:pt x="603684" y="908608"/>
                    </a:cubicBezTo>
                    <a:cubicBezTo>
                      <a:pt x="570007" y="936149"/>
                      <a:pt x="547511" y="973098"/>
                      <a:pt x="522219" y="1007251"/>
                    </a:cubicBezTo>
                    <a:cubicBezTo>
                      <a:pt x="496178" y="1042496"/>
                      <a:pt x="464683" y="1059743"/>
                      <a:pt x="421053" y="1055721"/>
                    </a:cubicBezTo>
                    <a:cubicBezTo>
                      <a:pt x="407760" y="1054494"/>
                      <a:pt x="394331" y="1055789"/>
                      <a:pt x="381037" y="1058107"/>
                    </a:cubicBezTo>
                    <a:cubicBezTo>
                      <a:pt x="364336" y="1060970"/>
                      <a:pt x="347906" y="1059130"/>
                      <a:pt x="332841" y="1050336"/>
                    </a:cubicBezTo>
                    <a:cubicBezTo>
                      <a:pt x="332841" y="1050336"/>
                      <a:pt x="332841" y="1050336"/>
                      <a:pt x="332841" y="1050336"/>
                    </a:cubicBezTo>
                    <a:cubicBezTo>
                      <a:pt x="300050" y="1037110"/>
                      <a:pt x="267055" y="1024499"/>
                      <a:pt x="234674" y="1010319"/>
                    </a:cubicBezTo>
                    <a:cubicBezTo>
                      <a:pt x="220563" y="1004116"/>
                      <a:pt x="207065" y="999957"/>
                      <a:pt x="191931" y="1004525"/>
                    </a:cubicBezTo>
                    <a:cubicBezTo>
                      <a:pt x="191931" y="1004525"/>
                      <a:pt x="191931" y="1004525"/>
                      <a:pt x="191931" y="1004525"/>
                    </a:cubicBezTo>
                    <a:cubicBezTo>
                      <a:pt x="191931" y="1004525"/>
                      <a:pt x="191931" y="1004525"/>
                      <a:pt x="191931" y="1004525"/>
                    </a:cubicBezTo>
                    <a:cubicBezTo>
                      <a:pt x="188795" y="975825"/>
                      <a:pt x="178706" y="948829"/>
                      <a:pt x="170935" y="921288"/>
                    </a:cubicBezTo>
                    <a:cubicBezTo>
                      <a:pt x="164594" y="898860"/>
                      <a:pt x="160027" y="896474"/>
                      <a:pt x="140871" y="909835"/>
                    </a:cubicBezTo>
                    <a:cubicBezTo>
                      <a:pt x="119261" y="924901"/>
                      <a:pt x="99423" y="925446"/>
                      <a:pt x="77267" y="911880"/>
                    </a:cubicBezTo>
                    <a:cubicBezTo>
                      <a:pt x="59270" y="900837"/>
                      <a:pt x="39501" y="897019"/>
                      <a:pt x="18913" y="905540"/>
                    </a:cubicBezTo>
                    <a:cubicBezTo>
                      <a:pt x="-4401" y="938944"/>
                      <a:pt x="-3106" y="975347"/>
                      <a:pt x="6506" y="1012501"/>
                    </a:cubicBezTo>
                    <a:cubicBezTo>
                      <a:pt x="8415" y="1019795"/>
                      <a:pt x="13732" y="1025794"/>
                      <a:pt x="19663" y="1030907"/>
                    </a:cubicBezTo>
                    <a:cubicBezTo>
                      <a:pt x="36501" y="1045564"/>
                      <a:pt x="54839" y="1057630"/>
                      <a:pt x="73927" y="1069287"/>
                    </a:cubicBezTo>
                    <a:cubicBezTo>
                      <a:pt x="92879" y="1080876"/>
                      <a:pt x="114148" y="1073582"/>
                      <a:pt x="132759" y="1081831"/>
                    </a:cubicBezTo>
                    <a:lnTo>
                      <a:pt x="132759" y="1081831"/>
                    </a:lnTo>
                    <a:cubicBezTo>
                      <a:pt x="131463" y="1086057"/>
                      <a:pt x="127850" y="1091579"/>
                      <a:pt x="131395" y="1094510"/>
                    </a:cubicBezTo>
                    <a:cubicBezTo>
                      <a:pt x="166640" y="1123551"/>
                      <a:pt x="186614" y="1167999"/>
                      <a:pt x="228403" y="1190291"/>
                    </a:cubicBezTo>
                    <a:cubicBezTo>
                      <a:pt x="279463" y="1217559"/>
                      <a:pt x="330795" y="1244214"/>
                      <a:pt x="386286" y="1261802"/>
                    </a:cubicBezTo>
                    <a:cubicBezTo>
                      <a:pt x="386286" y="1261802"/>
                      <a:pt x="386286" y="1261802"/>
                      <a:pt x="386286" y="1261802"/>
                    </a:cubicBezTo>
                    <a:cubicBezTo>
                      <a:pt x="386286" y="1261802"/>
                      <a:pt x="386286" y="1261802"/>
                      <a:pt x="386286" y="1261802"/>
                    </a:cubicBezTo>
                    <a:cubicBezTo>
                      <a:pt x="408578" y="1263779"/>
                      <a:pt x="430257" y="1268960"/>
                      <a:pt x="452003" y="1274209"/>
                    </a:cubicBezTo>
                    <a:cubicBezTo>
                      <a:pt x="474227" y="1279595"/>
                      <a:pt x="496246" y="1279390"/>
                      <a:pt x="517856" y="1271073"/>
                    </a:cubicBezTo>
                    <a:cubicBezTo>
                      <a:pt x="553646" y="1257371"/>
                      <a:pt x="588823" y="1242714"/>
                      <a:pt x="618613" y="1217286"/>
                    </a:cubicBezTo>
                    <a:cubicBezTo>
                      <a:pt x="635042" y="1203243"/>
                      <a:pt x="653039" y="1190972"/>
                      <a:pt x="670287" y="1177952"/>
                    </a:cubicBezTo>
                    <a:cubicBezTo>
                      <a:pt x="719574" y="1137731"/>
                      <a:pt x="772611" y="1102895"/>
                      <a:pt x="827080" y="1070242"/>
                    </a:cubicBezTo>
                    <a:cubicBezTo>
                      <a:pt x="840782" y="1062197"/>
                      <a:pt x="854416" y="1054017"/>
                      <a:pt x="868324" y="1046245"/>
                    </a:cubicBezTo>
                    <a:cubicBezTo>
                      <a:pt x="878685" y="1040451"/>
                      <a:pt x="887071" y="1040996"/>
                      <a:pt x="893888" y="1052858"/>
                    </a:cubicBezTo>
                    <a:cubicBezTo>
                      <a:pt x="901182" y="1065538"/>
                      <a:pt x="910999" y="1076718"/>
                      <a:pt x="918497" y="1089261"/>
                    </a:cubicBezTo>
                    <a:cubicBezTo>
                      <a:pt x="935881" y="1118166"/>
                      <a:pt x="954151" y="1146320"/>
                      <a:pt x="954628" y="1182451"/>
                    </a:cubicBezTo>
                    <a:cubicBezTo>
                      <a:pt x="955241" y="1225808"/>
                      <a:pt x="957355" y="1269233"/>
                      <a:pt x="961377" y="1312385"/>
                    </a:cubicBezTo>
                    <a:cubicBezTo>
                      <a:pt x="965467" y="1356423"/>
                      <a:pt x="957559" y="1402030"/>
                      <a:pt x="980124" y="1443887"/>
                    </a:cubicBezTo>
                    <a:cubicBezTo>
                      <a:pt x="986805" y="1456362"/>
                      <a:pt x="993690" y="1463111"/>
                      <a:pt x="1007529" y="1462293"/>
                    </a:cubicBezTo>
                    <a:cubicBezTo>
                      <a:pt x="1007324" y="1462565"/>
                      <a:pt x="1007256" y="1462838"/>
                      <a:pt x="1007051" y="1463111"/>
                    </a:cubicBezTo>
                    <a:cubicBezTo>
                      <a:pt x="1006915" y="1463179"/>
                      <a:pt x="1006779" y="1463247"/>
                      <a:pt x="1006710" y="1463247"/>
                    </a:cubicBezTo>
                    <a:cubicBezTo>
                      <a:pt x="1006779" y="1463247"/>
                      <a:pt x="1006847" y="1463315"/>
                      <a:pt x="1006915" y="1463315"/>
                    </a:cubicBezTo>
                    <a:cubicBezTo>
                      <a:pt x="1002279" y="1470882"/>
                      <a:pt x="1002961" y="1479881"/>
                      <a:pt x="1001189" y="1488130"/>
                    </a:cubicBezTo>
                    <a:cubicBezTo>
                      <a:pt x="991236" y="1534895"/>
                      <a:pt x="977670" y="1581251"/>
                      <a:pt x="975829" y="1629175"/>
                    </a:cubicBezTo>
                    <a:cubicBezTo>
                      <a:pt x="969966" y="1780992"/>
                      <a:pt x="965671" y="1932945"/>
                      <a:pt x="960490" y="2084762"/>
                    </a:cubicBezTo>
                    <a:cubicBezTo>
                      <a:pt x="958991" y="2127505"/>
                      <a:pt x="955105" y="2170180"/>
                      <a:pt x="954628" y="2212855"/>
                    </a:cubicBezTo>
                    <a:cubicBezTo>
                      <a:pt x="953946" y="2270733"/>
                      <a:pt x="947811" y="2328610"/>
                      <a:pt x="959468" y="2386555"/>
                    </a:cubicBezTo>
                    <a:cubicBezTo>
                      <a:pt x="984827" y="2512876"/>
                      <a:pt x="1008824" y="2639538"/>
                      <a:pt x="1032070" y="2766267"/>
                    </a:cubicBezTo>
                    <a:cubicBezTo>
                      <a:pt x="1039432" y="2806352"/>
                      <a:pt x="1052930" y="2845414"/>
                      <a:pt x="1053407" y="2886726"/>
                    </a:cubicBezTo>
                    <a:cubicBezTo>
                      <a:pt x="1054771" y="3015091"/>
                      <a:pt x="1055998" y="3143389"/>
                      <a:pt x="1057225" y="3271755"/>
                    </a:cubicBezTo>
                    <a:cubicBezTo>
                      <a:pt x="1057362" y="3282594"/>
                      <a:pt x="1058861" y="3293365"/>
                      <a:pt x="1059543" y="3304136"/>
                    </a:cubicBezTo>
                    <a:cubicBezTo>
                      <a:pt x="1060838" y="3324792"/>
                      <a:pt x="1065610" y="3345925"/>
                      <a:pt x="1056543" y="3366172"/>
                    </a:cubicBezTo>
                    <a:lnTo>
                      <a:pt x="1056543" y="3366172"/>
                    </a:lnTo>
                    <a:lnTo>
                      <a:pt x="1056543" y="3366172"/>
                    </a:lnTo>
                    <a:cubicBezTo>
                      <a:pt x="1024026" y="3389554"/>
                      <a:pt x="989600" y="3411028"/>
                      <a:pt x="969421" y="3450227"/>
                    </a:cubicBezTo>
                    <a:cubicBezTo>
                      <a:pt x="983123" y="3450227"/>
                      <a:pt x="993963" y="3449886"/>
                      <a:pt x="1004734" y="3450295"/>
                    </a:cubicBezTo>
                    <a:cubicBezTo>
                      <a:pt x="1019254" y="3450840"/>
                      <a:pt x="1033570" y="3446409"/>
                      <a:pt x="1048431" y="3450227"/>
                    </a:cubicBezTo>
                    <a:cubicBezTo>
                      <a:pt x="1101059" y="3463929"/>
                      <a:pt x="1154914" y="3469860"/>
                      <a:pt x="1209178" y="3470678"/>
                    </a:cubicBezTo>
                    <a:cubicBezTo>
                      <a:pt x="1244218" y="3471223"/>
                      <a:pt x="1246263" y="3468496"/>
                      <a:pt x="1251649" y="3434479"/>
                    </a:cubicBezTo>
                    <a:cubicBezTo>
                      <a:pt x="1252058" y="3428617"/>
                      <a:pt x="1252467" y="3422754"/>
                      <a:pt x="1252808" y="3416891"/>
                    </a:cubicBezTo>
                    <a:cubicBezTo>
                      <a:pt x="1252808" y="3416891"/>
                      <a:pt x="1252808" y="3416891"/>
                      <a:pt x="1252808" y="3416891"/>
                    </a:cubicBezTo>
                    <a:cubicBezTo>
                      <a:pt x="1254785" y="3401280"/>
                      <a:pt x="1270941" y="3394258"/>
                      <a:pt x="1275100" y="3380011"/>
                    </a:cubicBezTo>
                    <a:cubicBezTo>
                      <a:pt x="1290097" y="3328542"/>
                      <a:pt x="1305777" y="3277345"/>
                      <a:pt x="1294187" y="3222399"/>
                    </a:cubicBezTo>
                    <a:cubicBezTo>
                      <a:pt x="1275849" y="3135413"/>
                      <a:pt x="1268760" y="3047472"/>
                      <a:pt x="1267124" y="2958441"/>
                    </a:cubicBezTo>
                    <a:cubicBezTo>
                      <a:pt x="1264669" y="2824349"/>
                      <a:pt x="1265760" y="2690325"/>
                      <a:pt x="1263715" y="2556232"/>
                    </a:cubicBezTo>
                    <a:cubicBezTo>
                      <a:pt x="1263033" y="2510558"/>
                      <a:pt x="1275031" y="2466451"/>
                      <a:pt x="1280349" y="2421458"/>
                    </a:cubicBezTo>
                    <a:cubicBezTo>
                      <a:pt x="1290711" y="2334063"/>
                      <a:pt x="1303050" y="2246941"/>
                      <a:pt x="1314639" y="2159750"/>
                    </a:cubicBezTo>
                    <a:cubicBezTo>
                      <a:pt x="1315252" y="2155046"/>
                      <a:pt x="1316888" y="2150411"/>
                      <a:pt x="1319206" y="2146048"/>
                    </a:cubicBezTo>
                    <a:cubicBezTo>
                      <a:pt x="1322410" y="2214491"/>
                      <a:pt x="1321797" y="2282321"/>
                      <a:pt x="1312116" y="2350220"/>
                    </a:cubicBezTo>
                    <a:cubicBezTo>
                      <a:pt x="1302095" y="2420368"/>
                      <a:pt x="1296437" y="2491334"/>
                      <a:pt x="1298755" y="2562095"/>
                    </a:cubicBezTo>
                    <a:cubicBezTo>
                      <a:pt x="1299982" y="2600203"/>
                      <a:pt x="1303254" y="2638856"/>
                      <a:pt x="1317161" y="2676214"/>
                    </a:cubicBezTo>
                    <a:cubicBezTo>
                      <a:pt x="1327318" y="2703482"/>
                      <a:pt x="1322956" y="2734500"/>
                      <a:pt x="1322819" y="2763608"/>
                    </a:cubicBezTo>
                    <a:cubicBezTo>
                      <a:pt x="1322615" y="2824349"/>
                      <a:pt x="1330250" y="2884680"/>
                      <a:pt x="1329159" y="2945352"/>
                    </a:cubicBezTo>
                    <a:cubicBezTo>
                      <a:pt x="1327864" y="3016932"/>
                      <a:pt x="1336453" y="3087830"/>
                      <a:pt x="1341771" y="3159000"/>
                    </a:cubicBezTo>
                    <a:cubicBezTo>
                      <a:pt x="1345180" y="3204743"/>
                      <a:pt x="1345247" y="3253212"/>
                      <a:pt x="1328409" y="3298546"/>
                    </a:cubicBezTo>
                    <a:cubicBezTo>
                      <a:pt x="1321047" y="3318384"/>
                      <a:pt x="1328614" y="3339108"/>
                      <a:pt x="1325819" y="3359286"/>
                    </a:cubicBezTo>
                    <a:cubicBezTo>
                      <a:pt x="1314161" y="3387305"/>
                      <a:pt x="1305913" y="3416755"/>
                      <a:pt x="1290847" y="3443341"/>
                    </a:cubicBezTo>
                    <a:cubicBezTo>
                      <a:pt x="1292279" y="3455885"/>
                      <a:pt x="1301413" y="3457794"/>
                      <a:pt x="1311503" y="3458066"/>
                    </a:cubicBezTo>
                    <a:cubicBezTo>
                      <a:pt x="1337408" y="3458748"/>
                      <a:pt x="1363449" y="3461066"/>
                      <a:pt x="1389149" y="3460793"/>
                    </a:cubicBezTo>
                    <a:cubicBezTo>
                      <a:pt x="1411033" y="3460521"/>
                      <a:pt x="1437142" y="3464270"/>
                      <a:pt x="1451867" y="3439456"/>
                    </a:cubicBezTo>
                    <a:cubicBezTo>
                      <a:pt x="1452685" y="3418868"/>
                      <a:pt x="1463729" y="3399439"/>
                      <a:pt x="1459093" y="3378238"/>
                    </a:cubicBezTo>
                    <a:cubicBezTo>
                      <a:pt x="1503063" y="3360104"/>
                      <a:pt x="1518674" y="3323974"/>
                      <a:pt x="1520924" y="3279731"/>
                    </a:cubicBezTo>
                    <a:cubicBezTo>
                      <a:pt x="1523719" y="3224444"/>
                      <a:pt x="1526105" y="3169158"/>
                      <a:pt x="1528696" y="3113939"/>
                    </a:cubicBezTo>
                    <a:cubicBezTo>
                      <a:pt x="1526173" y="3079104"/>
                      <a:pt x="1533263" y="3044609"/>
                      <a:pt x="1532377" y="3009774"/>
                    </a:cubicBezTo>
                    <a:cubicBezTo>
                      <a:pt x="1529923" y="2984278"/>
                      <a:pt x="1534627" y="2959055"/>
                      <a:pt x="1535376" y="2933627"/>
                    </a:cubicBezTo>
                    <a:cubicBezTo>
                      <a:pt x="1538103" y="2837711"/>
                      <a:pt x="1541307" y="2741794"/>
                      <a:pt x="1544307" y="2645946"/>
                    </a:cubicBezTo>
                    <a:lnTo>
                      <a:pt x="1544307" y="2645946"/>
                    </a:lnTo>
                    <a:cubicBezTo>
                      <a:pt x="1544307" y="2629993"/>
                      <a:pt x="1546216" y="2614178"/>
                      <a:pt x="1549556" y="2598567"/>
                    </a:cubicBezTo>
                    <a:cubicBezTo>
                      <a:pt x="1570621" y="2500196"/>
                      <a:pt x="1595912" y="2402780"/>
                      <a:pt x="1614659" y="2303932"/>
                    </a:cubicBezTo>
                    <a:cubicBezTo>
                      <a:pt x="1625090" y="2248986"/>
                      <a:pt x="1633338" y="2193631"/>
                      <a:pt x="1646836" y="2139299"/>
                    </a:cubicBezTo>
                    <a:cubicBezTo>
                      <a:pt x="1646291" y="2128869"/>
                      <a:pt x="1648472" y="2118916"/>
                      <a:pt x="1651539" y="2109099"/>
                    </a:cubicBezTo>
                    <a:cubicBezTo>
                      <a:pt x="1667696" y="2021976"/>
                      <a:pt x="1683921" y="1934854"/>
                      <a:pt x="1686988" y="1845959"/>
                    </a:cubicBezTo>
                    <a:cubicBezTo>
                      <a:pt x="1690193" y="1754474"/>
                      <a:pt x="1707235" y="1662920"/>
                      <a:pt x="1688829" y="1571503"/>
                    </a:cubicBezTo>
                    <a:cubicBezTo>
                      <a:pt x="1677990" y="1517648"/>
                      <a:pt x="1679967" y="1460725"/>
                      <a:pt x="1651472" y="1410960"/>
                    </a:cubicBezTo>
                    <a:cubicBezTo>
                      <a:pt x="1651130" y="1408438"/>
                      <a:pt x="1650790" y="1405847"/>
                      <a:pt x="1650449" y="1403325"/>
                    </a:cubicBezTo>
                    <a:cubicBezTo>
                      <a:pt x="1650381" y="1403257"/>
                      <a:pt x="1650312" y="1403189"/>
                      <a:pt x="1650312" y="1403120"/>
                    </a:cubicBezTo>
                    <a:cubicBezTo>
                      <a:pt x="1653448" y="1400871"/>
                      <a:pt x="1657062" y="1398008"/>
                      <a:pt x="1660129" y="1396644"/>
                    </a:cubicBezTo>
                    <a:cubicBezTo>
                      <a:pt x="1672605" y="1391327"/>
                      <a:pt x="1671377" y="1380351"/>
                      <a:pt x="1669877" y="1370398"/>
                    </a:cubicBezTo>
                    <a:cubicBezTo>
                      <a:pt x="1666128" y="1346402"/>
                      <a:pt x="1664288" y="1322270"/>
                      <a:pt x="1661288" y="1298273"/>
                    </a:cubicBezTo>
                    <a:cubicBezTo>
                      <a:pt x="1649631" y="1205970"/>
                      <a:pt x="1636542" y="1113871"/>
                      <a:pt x="1623930" y="1021704"/>
                    </a:cubicBezTo>
                    <a:cubicBezTo>
                      <a:pt x="1621340" y="1002548"/>
                      <a:pt x="1623181" y="1001253"/>
                      <a:pt x="1642609" y="1003570"/>
                    </a:cubicBezTo>
                    <a:cubicBezTo>
                      <a:pt x="1664629" y="1006161"/>
                      <a:pt x="1685830" y="1013591"/>
                      <a:pt x="1708735" y="1012092"/>
                    </a:cubicBezTo>
                    <a:cubicBezTo>
                      <a:pt x="1750115" y="1009365"/>
                      <a:pt x="1778883" y="984210"/>
                      <a:pt x="1808401" y="959941"/>
                    </a:cubicBezTo>
                    <a:cubicBezTo>
                      <a:pt x="1815286" y="954283"/>
                      <a:pt x="1820808" y="946579"/>
                      <a:pt x="1823058" y="937853"/>
                    </a:cubicBezTo>
                    <a:cubicBezTo>
                      <a:pt x="1839146" y="873159"/>
                      <a:pt x="1835192" y="811533"/>
                      <a:pt x="1794631" y="755428"/>
                    </a:cubicBezTo>
                    <a:close/>
                  </a:path>
                </a:pathLst>
              </a:custGeom>
              <a:solidFill>
                <a:srgbClr val="707A86"/>
              </a:solidFill>
              <a:ln w="6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5DD9C09B-E5C3-45D5-818D-ADEC255F3FFD}"/>
                  </a:ext>
                </a:extLst>
              </p:cNvPr>
              <p:cNvSpPr/>
              <p:nvPr/>
            </p:nvSpPr>
            <p:spPr>
              <a:xfrm>
                <a:off x="7603122" y="821255"/>
                <a:ext cx="1045469" cy="6038653"/>
              </a:xfrm>
              <a:custGeom>
                <a:avLst/>
                <a:gdLst>
                  <a:gd name="connsiteX0" fmla="*/ 1045470 w 1045469"/>
                  <a:gd name="connsiteY0" fmla="*/ 6033813 h 6038653"/>
                  <a:gd name="connsiteX1" fmla="*/ 820097 w 1045469"/>
                  <a:gd name="connsiteY1" fmla="*/ 0 h 6038653"/>
                  <a:gd name="connsiteX2" fmla="*/ 724317 w 1045469"/>
                  <a:gd name="connsiteY2" fmla="*/ 3477 h 6038653"/>
                  <a:gd name="connsiteX3" fmla="*/ 749335 w 1045469"/>
                  <a:gd name="connsiteY3" fmla="*/ 672711 h 6038653"/>
                  <a:gd name="connsiteX4" fmla="*/ 189788 w 1045469"/>
                  <a:gd name="connsiteY4" fmla="*/ 672711 h 6038653"/>
                  <a:gd name="connsiteX5" fmla="*/ 201582 w 1045469"/>
                  <a:gd name="connsiteY5" fmla="*/ 1636 h 6038653"/>
                  <a:gd name="connsiteX6" fmla="*/ 105801 w 1045469"/>
                  <a:gd name="connsiteY6" fmla="*/ 0 h 6038653"/>
                  <a:gd name="connsiteX7" fmla="*/ 0 w 1045469"/>
                  <a:gd name="connsiteY7" fmla="*/ 6037017 h 6038653"/>
                  <a:gd name="connsiteX8" fmla="*/ 80373 w 1045469"/>
                  <a:gd name="connsiteY8" fmla="*/ 6038381 h 6038653"/>
                  <a:gd name="connsiteX9" fmla="*/ 80373 w 1045469"/>
                  <a:gd name="connsiteY9" fmla="*/ 6038654 h 6038653"/>
                  <a:gd name="connsiteX10" fmla="*/ 993864 w 1045469"/>
                  <a:gd name="connsiteY10" fmla="*/ 6038654 h 6038653"/>
                  <a:gd name="connsiteX11" fmla="*/ 993864 w 1045469"/>
                  <a:gd name="connsiteY11" fmla="*/ 6035722 h 6038653"/>
                  <a:gd name="connsiteX12" fmla="*/ 1045470 w 1045469"/>
                  <a:gd name="connsiteY12" fmla="*/ 6033813 h 6038653"/>
                  <a:gd name="connsiteX13" fmla="*/ 163065 w 1045469"/>
                  <a:gd name="connsiteY13" fmla="*/ 2193810 h 6038653"/>
                  <a:gd name="connsiteX14" fmla="*/ 806054 w 1045469"/>
                  <a:gd name="connsiteY14" fmla="*/ 2193810 h 6038653"/>
                  <a:gd name="connsiteX15" fmla="*/ 819279 w 1045469"/>
                  <a:gd name="connsiteY15" fmla="*/ 2548299 h 6038653"/>
                  <a:gd name="connsiteX16" fmla="*/ 156793 w 1045469"/>
                  <a:gd name="connsiteY16" fmla="*/ 2548299 h 6038653"/>
                  <a:gd name="connsiteX17" fmla="*/ 163065 w 1045469"/>
                  <a:gd name="connsiteY17" fmla="*/ 2193810 h 6038653"/>
                  <a:gd name="connsiteX18" fmla="*/ 155089 w 1045469"/>
                  <a:gd name="connsiteY18" fmla="*/ 2650556 h 6038653"/>
                  <a:gd name="connsiteX19" fmla="*/ 823164 w 1045469"/>
                  <a:gd name="connsiteY19" fmla="*/ 2650556 h 6038653"/>
                  <a:gd name="connsiteX20" fmla="*/ 837139 w 1045469"/>
                  <a:gd name="connsiteY20" fmla="*/ 3025496 h 6038653"/>
                  <a:gd name="connsiteX21" fmla="*/ 148544 w 1045469"/>
                  <a:gd name="connsiteY21" fmla="*/ 3025496 h 6038653"/>
                  <a:gd name="connsiteX22" fmla="*/ 155089 w 1045469"/>
                  <a:gd name="connsiteY22" fmla="*/ 2650556 h 6038653"/>
                  <a:gd name="connsiteX23" fmla="*/ 164906 w 1045469"/>
                  <a:gd name="connsiteY23" fmla="*/ 2091554 h 6038653"/>
                  <a:gd name="connsiteX24" fmla="*/ 171586 w 1045469"/>
                  <a:gd name="connsiteY24" fmla="*/ 1709796 h 6038653"/>
                  <a:gd name="connsiteX25" fmla="*/ 788056 w 1045469"/>
                  <a:gd name="connsiteY25" fmla="*/ 1709796 h 6038653"/>
                  <a:gd name="connsiteX26" fmla="*/ 802304 w 1045469"/>
                  <a:gd name="connsiteY26" fmla="*/ 2091554 h 6038653"/>
                  <a:gd name="connsiteX27" fmla="*/ 164906 w 1045469"/>
                  <a:gd name="connsiteY27" fmla="*/ 2091554 h 6038653"/>
                  <a:gd name="connsiteX28" fmla="*/ 784239 w 1045469"/>
                  <a:gd name="connsiteY28" fmla="*/ 1607540 h 6038653"/>
                  <a:gd name="connsiteX29" fmla="*/ 173427 w 1045469"/>
                  <a:gd name="connsiteY29" fmla="*/ 1607540 h 6038653"/>
                  <a:gd name="connsiteX30" fmla="*/ 179630 w 1045469"/>
                  <a:gd name="connsiteY30" fmla="*/ 1253051 h 6038653"/>
                  <a:gd name="connsiteX31" fmla="*/ 771014 w 1045469"/>
                  <a:gd name="connsiteY31" fmla="*/ 1253051 h 6038653"/>
                  <a:gd name="connsiteX32" fmla="*/ 784239 w 1045469"/>
                  <a:gd name="connsiteY32" fmla="*/ 1607540 h 6038653"/>
                  <a:gd name="connsiteX33" fmla="*/ 146704 w 1045469"/>
                  <a:gd name="connsiteY33" fmla="*/ 3127753 h 6038653"/>
                  <a:gd name="connsiteX34" fmla="*/ 840957 w 1045469"/>
                  <a:gd name="connsiteY34" fmla="*/ 3127753 h 6038653"/>
                  <a:gd name="connsiteX35" fmla="*/ 855750 w 1045469"/>
                  <a:gd name="connsiteY35" fmla="*/ 3523144 h 6038653"/>
                  <a:gd name="connsiteX36" fmla="*/ 139819 w 1045469"/>
                  <a:gd name="connsiteY36" fmla="*/ 3523144 h 6038653"/>
                  <a:gd name="connsiteX37" fmla="*/ 146704 w 1045469"/>
                  <a:gd name="connsiteY37" fmla="*/ 3127753 h 6038653"/>
                  <a:gd name="connsiteX38" fmla="*/ 859568 w 1045469"/>
                  <a:gd name="connsiteY38" fmla="*/ 3625401 h 6038653"/>
                  <a:gd name="connsiteX39" fmla="*/ 872793 w 1045469"/>
                  <a:gd name="connsiteY39" fmla="*/ 3979890 h 6038653"/>
                  <a:gd name="connsiteX40" fmla="*/ 131774 w 1045469"/>
                  <a:gd name="connsiteY40" fmla="*/ 3979890 h 6038653"/>
                  <a:gd name="connsiteX41" fmla="*/ 137978 w 1045469"/>
                  <a:gd name="connsiteY41" fmla="*/ 3625401 h 6038653"/>
                  <a:gd name="connsiteX42" fmla="*/ 859568 w 1045469"/>
                  <a:gd name="connsiteY42" fmla="*/ 3625401 h 6038653"/>
                  <a:gd name="connsiteX43" fmla="*/ 876679 w 1045469"/>
                  <a:gd name="connsiteY43" fmla="*/ 4082146 h 6038653"/>
                  <a:gd name="connsiteX44" fmla="*/ 890926 w 1045469"/>
                  <a:gd name="connsiteY44" fmla="*/ 4463904 h 6038653"/>
                  <a:gd name="connsiteX45" fmla="*/ 123321 w 1045469"/>
                  <a:gd name="connsiteY45" fmla="*/ 4463904 h 6038653"/>
                  <a:gd name="connsiteX46" fmla="*/ 130002 w 1045469"/>
                  <a:gd name="connsiteY46" fmla="*/ 4082146 h 6038653"/>
                  <a:gd name="connsiteX47" fmla="*/ 876679 w 1045469"/>
                  <a:gd name="connsiteY47" fmla="*/ 4082146 h 6038653"/>
                  <a:gd name="connsiteX48" fmla="*/ 894744 w 1045469"/>
                  <a:gd name="connsiteY48" fmla="*/ 4566160 h 6038653"/>
                  <a:gd name="connsiteX49" fmla="*/ 907969 w 1045469"/>
                  <a:gd name="connsiteY49" fmla="*/ 4920650 h 6038653"/>
                  <a:gd name="connsiteX50" fmla="*/ 115277 w 1045469"/>
                  <a:gd name="connsiteY50" fmla="*/ 4920650 h 6038653"/>
                  <a:gd name="connsiteX51" fmla="*/ 121481 w 1045469"/>
                  <a:gd name="connsiteY51" fmla="*/ 4566160 h 6038653"/>
                  <a:gd name="connsiteX52" fmla="*/ 894744 w 1045469"/>
                  <a:gd name="connsiteY52" fmla="*/ 4566160 h 6038653"/>
                  <a:gd name="connsiteX53" fmla="*/ 911787 w 1045469"/>
                  <a:gd name="connsiteY53" fmla="*/ 5022906 h 6038653"/>
                  <a:gd name="connsiteX54" fmla="*/ 925762 w 1045469"/>
                  <a:gd name="connsiteY54" fmla="*/ 5397846 h 6038653"/>
                  <a:gd name="connsiteX55" fmla="*/ 106960 w 1045469"/>
                  <a:gd name="connsiteY55" fmla="*/ 5397846 h 6038653"/>
                  <a:gd name="connsiteX56" fmla="*/ 113504 w 1045469"/>
                  <a:gd name="connsiteY56" fmla="*/ 5022906 h 6038653"/>
                  <a:gd name="connsiteX57" fmla="*/ 911787 w 1045469"/>
                  <a:gd name="connsiteY57" fmla="*/ 5022906 h 6038653"/>
                  <a:gd name="connsiteX58" fmla="*/ 753085 w 1045469"/>
                  <a:gd name="connsiteY58" fmla="*/ 774968 h 6038653"/>
                  <a:gd name="connsiteX59" fmla="*/ 767128 w 1045469"/>
                  <a:gd name="connsiteY59" fmla="*/ 1150794 h 6038653"/>
                  <a:gd name="connsiteX60" fmla="*/ 181335 w 1045469"/>
                  <a:gd name="connsiteY60" fmla="*/ 1150794 h 6038653"/>
                  <a:gd name="connsiteX61" fmla="*/ 187947 w 1045469"/>
                  <a:gd name="connsiteY61" fmla="*/ 774968 h 6038653"/>
                  <a:gd name="connsiteX62" fmla="*/ 753085 w 1045469"/>
                  <a:gd name="connsiteY62" fmla="*/ 774968 h 6038653"/>
                  <a:gd name="connsiteX63" fmla="*/ 105120 w 1045469"/>
                  <a:gd name="connsiteY63" fmla="*/ 5500103 h 6038653"/>
                  <a:gd name="connsiteX64" fmla="*/ 929579 w 1045469"/>
                  <a:gd name="connsiteY64" fmla="*/ 5500103 h 6038653"/>
                  <a:gd name="connsiteX65" fmla="*/ 945872 w 1045469"/>
                  <a:gd name="connsiteY65" fmla="*/ 5936397 h 6038653"/>
                  <a:gd name="connsiteX66" fmla="*/ 97484 w 1045469"/>
                  <a:gd name="connsiteY66" fmla="*/ 5936397 h 6038653"/>
                  <a:gd name="connsiteX67" fmla="*/ 105120 w 1045469"/>
                  <a:gd name="connsiteY67" fmla="*/ 5500103 h 6038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1045469" h="6038653">
                    <a:moveTo>
                      <a:pt x="1045470" y="6033813"/>
                    </a:moveTo>
                    <a:lnTo>
                      <a:pt x="820097" y="0"/>
                    </a:lnTo>
                    <a:lnTo>
                      <a:pt x="724317" y="3477"/>
                    </a:lnTo>
                    <a:lnTo>
                      <a:pt x="749335" y="672711"/>
                    </a:lnTo>
                    <a:lnTo>
                      <a:pt x="189788" y="672711"/>
                    </a:lnTo>
                    <a:lnTo>
                      <a:pt x="201582" y="1636"/>
                    </a:lnTo>
                    <a:lnTo>
                      <a:pt x="105801" y="0"/>
                    </a:lnTo>
                    <a:lnTo>
                      <a:pt x="0" y="6037017"/>
                    </a:lnTo>
                    <a:lnTo>
                      <a:pt x="80373" y="6038381"/>
                    </a:lnTo>
                    <a:lnTo>
                      <a:pt x="80373" y="6038654"/>
                    </a:lnTo>
                    <a:lnTo>
                      <a:pt x="993864" y="6038654"/>
                    </a:lnTo>
                    <a:lnTo>
                      <a:pt x="993864" y="6035722"/>
                    </a:lnTo>
                    <a:lnTo>
                      <a:pt x="1045470" y="6033813"/>
                    </a:lnTo>
                    <a:close/>
                    <a:moveTo>
                      <a:pt x="163065" y="2193810"/>
                    </a:moveTo>
                    <a:lnTo>
                      <a:pt x="806054" y="2193810"/>
                    </a:lnTo>
                    <a:lnTo>
                      <a:pt x="819279" y="2548299"/>
                    </a:lnTo>
                    <a:lnTo>
                      <a:pt x="156793" y="2548299"/>
                    </a:lnTo>
                    <a:lnTo>
                      <a:pt x="163065" y="2193810"/>
                    </a:lnTo>
                    <a:close/>
                    <a:moveTo>
                      <a:pt x="155089" y="2650556"/>
                    </a:moveTo>
                    <a:lnTo>
                      <a:pt x="823164" y="2650556"/>
                    </a:lnTo>
                    <a:lnTo>
                      <a:pt x="837139" y="3025496"/>
                    </a:lnTo>
                    <a:lnTo>
                      <a:pt x="148544" y="3025496"/>
                    </a:lnTo>
                    <a:lnTo>
                      <a:pt x="155089" y="2650556"/>
                    </a:lnTo>
                    <a:close/>
                    <a:moveTo>
                      <a:pt x="164906" y="2091554"/>
                    </a:moveTo>
                    <a:lnTo>
                      <a:pt x="171586" y="1709796"/>
                    </a:lnTo>
                    <a:lnTo>
                      <a:pt x="788056" y="1709796"/>
                    </a:lnTo>
                    <a:lnTo>
                      <a:pt x="802304" y="2091554"/>
                    </a:lnTo>
                    <a:lnTo>
                      <a:pt x="164906" y="2091554"/>
                    </a:lnTo>
                    <a:close/>
                    <a:moveTo>
                      <a:pt x="784239" y="1607540"/>
                    </a:moveTo>
                    <a:lnTo>
                      <a:pt x="173427" y="1607540"/>
                    </a:lnTo>
                    <a:lnTo>
                      <a:pt x="179630" y="1253051"/>
                    </a:lnTo>
                    <a:lnTo>
                      <a:pt x="771014" y="1253051"/>
                    </a:lnTo>
                    <a:lnTo>
                      <a:pt x="784239" y="1607540"/>
                    </a:lnTo>
                    <a:close/>
                    <a:moveTo>
                      <a:pt x="146704" y="3127753"/>
                    </a:moveTo>
                    <a:lnTo>
                      <a:pt x="840957" y="3127753"/>
                    </a:lnTo>
                    <a:lnTo>
                      <a:pt x="855750" y="3523144"/>
                    </a:lnTo>
                    <a:lnTo>
                      <a:pt x="139819" y="3523144"/>
                    </a:lnTo>
                    <a:lnTo>
                      <a:pt x="146704" y="3127753"/>
                    </a:lnTo>
                    <a:close/>
                    <a:moveTo>
                      <a:pt x="859568" y="3625401"/>
                    </a:moveTo>
                    <a:lnTo>
                      <a:pt x="872793" y="3979890"/>
                    </a:lnTo>
                    <a:lnTo>
                      <a:pt x="131774" y="3979890"/>
                    </a:lnTo>
                    <a:lnTo>
                      <a:pt x="137978" y="3625401"/>
                    </a:lnTo>
                    <a:lnTo>
                      <a:pt x="859568" y="3625401"/>
                    </a:lnTo>
                    <a:close/>
                    <a:moveTo>
                      <a:pt x="876679" y="4082146"/>
                    </a:moveTo>
                    <a:lnTo>
                      <a:pt x="890926" y="4463904"/>
                    </a:lnTo>
                    <a:lnTo>
                      <a:pt x="123321" y="4463904"/>
                    </a:lnTo>
                    <a:lnTo>
                      <a:pt x="130002" y="4082146"/>
                    </a:lnTo>
                    <a:lnTo>
                      <a:pt x="876679" y="4082146"/>
                    </a:lnTo>
                    <a:close/>
                    <a:moveTo>
                      <a:pt x="894744" y="4566160"/>
                    </a:moveTo>
                    <a:lnTo>
                      <a:pt x="907969" y="4920650"/>
                    </a:lnTo>
                    <a:lnTo>
                      <a:pt x="115277" y="4920650"/>
                    </a:lnTo>
                    <a:lnTo>
                      <a:pt x="121481" y="4566160"/>
                    </a:lnTo>
                    <a:lnTo>
                      <a:pt x="894744" y="4566160"/>
                    </a:lnTo>
                    <a:close/>
                    <a:moveTo>
                      <a:pt x="911787" y="5022906"/>
                    </a:moveTo>
                    <a:lnTo>
                      <a:pt x="925762" y="5397846"/>
                    </a:lnTo>
                    <a:lnTo>
                      <a:pt x="106960" y="5397846"/>
                    </a:lnTo>
                    <a:lnTo>
                      <a:pt x="113504" y="5022906"/>
                    </a:lnTo>
                    <a:lnTo>
                      <a:pt x="911787" y="5022906"/>
                    </a:lnTo>
                    <a:close/>
                    <a:moveTo>
                      <a:pt x="753085" y="774968"/>
                    </a:moveTo>
                    <a:lnTo>
                      <a:pt x="767128" y="1150794"/>
                    </a:lnTo>
                    <a:lnTo>
                      <a:pt x="181335" y="1150794"/>
                    </a:lnTo>
                    <a:lnTo>
                      <a:pt x="187947" y="774968"/>
                    </a:lnTo>
                    <a:lnTo>
                      <a:pt x="753085" y="774968"/>
                    </a:lnTo>
                    <a:close/>
                    <a:moveTo>
                      <a:pt x="105120" y="5500103"/>
                    </a:moveTo>
                    <a:lnTo>
                      <a:pt x="929579" y="5500103"/>
                    </a:lnTo>
                    <a:lnTo>
                      <a:pt x="945872" y="5936397"/>
                    </a:lnTo>
                    <a:lnTo>
                      <a:pt x="97484" y="5936397"/>
                    </a:lnTo>
                    <a:lnTo>
                      <a:pt x="105120" y="5500103"/>
                    </a:lnTo>
                    <a:close/>
                  </a:path>
                </a:pathLst>
              </a:custGeom>
              <a:solidFill>
                <a:srgbClr val="707A86"/>
              </a:solidFill>
              <a:ln w="6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420C41EF-C251-4054-B4FD-54227F3C4B04}"/>
                </a:ext>
              </a:extLst>
            </p:cNvPr>
            <p:cNvSpPr/>
            <p:nvPr/>
          </p:nvSpPr>
          <p:spPr>
            <a:xfrm>
              <a:off x="11017531" y="1498370"/>
              <a:ext cx="929673" cy="5369799"/>
            </a:xfrm>
            <a:custGeom>
              <a:avLst/>
              <a:gdLst>
                <a:gd name="connsiteX0" fmla="*/ 1045470 w 1045470"/>
                <a:gd name="connsiteY0" fmla="*/ 6033813 h 6038653"/>
                <a:gd name="connsiteX1" fmla="*/ 820097 w 1045470"/>
                <a:gd name="connsiteY1" fmla="*/ 0 h 6038653"/>
                <a:gd name="connsiteX2" fmla="*/ 724317 w 1045470"/>
                <a:gd name="connsiteY2" fmla="*/ 3477 h 6038653"/>
                <a:gd name="connsiteX3" fmla="*/ 749336 w 1045470"/>
                <a:gd name="connsiteY3" fmla="*/ 672711 h 6038653"/>
                <a:gd name="connsiteX4" fmla="*/ 189788 w 1045470"/>
                <a:gd name="connsiteY4" fmla="*/ 672711 h 6038653"/>
                <a:gd name="connsiteX5" fmla="*/ 201582 w 1045470"/>
                <a:gd name="connsiteY5" fmla="*/ 1636 h 6038653"/>
                <a:gd name="connsiteX6" fmla="*/ 105801 w 1045470"/>
                <a:gd name="connsiteY6" fmla="*/ 0 h 6038653"/>
                <a:gd name="connsiteX7" fmla="*/ 0 w 1045470"/>
                <a:gd name="connsiteY7" fmla="*/ 6037017 h 6038653"/>
                <a:gd name="connsiteX8" fmla="*/ 80374 w 1045470"/>
                <a:gd name="connsiteY8" fmla="*/ 6038380 h 6038653"/>
                <a:gd name="connsiteX9" fmla="*/ 80374 w 1045470"/>
                <a:gd name="connsiteY9" fmla="*/ 6038653 h 6038653"/>
                <a:gd name="connsiteX10" fmla="*/ 993865 w 1045470"/>
                <a:gd name="connsiteY10" fmla="*/ 6038653 h 6038653"/>
                <a:gd name="connsiteX11" fmla="*/ 993865 w 1045470"/>
                <a:gd name="connsiteY11" fmla="*/ 6035722 h 6038653"/>
                <a:gd name="connsiteX12" fmla="*/ 1045470 w 1045470"/>
                <a:gd name="connsiteY12" fmla="*/ 6033813 h 6038653"/>
                <a:gd name="connsiteX13" fmla="*/ 163134 w 1045470"/>
                <a:gd name="connsiteY13" fmla="*/ 2193742 h 6038653"/>
                <a:gd name="connsiteX14" fmla="*/ 806122 w 1045470"/>
                <a:gd name="connsiteY14" fmla="*/ 2193742 h 6038653"/>
                <a:gd name="connsiteX15" fmla="*/ 819347 w 1045470"/>
                <a:gd name="connsiteY15" fmla="*/ 2548231 h 6038653"/>
                <a:gd name="connsiteX16" fmla="*/ 156861 w 1045470"/>
                <a:gd name="connsiteY16" fmla="*/ 2548231 h 6038653"/>
                <a:gd name="connsiteX17" fmla="*/ 163134 w 1045470"/>
                <a:gd name="connsiteY17" fmla="*/ 2193742 h 6038653"/>
                <a:gd name="connsiteX18" fmla="*/ 155157 w 1045470"/>
                <a:gd name="connsiteY18" fmla="*/ 2650488 h 6038653"/>
                <a:gd name="connsiteX19" fmla="*/ 823233 w 1045470"/>
                <a:gd name="connsiteY19" fmla="*/ 2650488 h 6038653"/>
                <a:gd name="connsiteX20" fmla="*/ 837208 w 1045470"/>
                <a:gd name="connsiteY20" fmla="*/ 3025428 h 6038653"/>
                <a:gd name="connsiteX21" fmla="*/ 148545 w 1045470"/>
                <a:gd name="connsiteY21" fmla="*/ 3025428 h 6038653"/>
                <a:gd name="connsiteX22" fmla="*/ 155157 w 1045470"/>
                <a:gd name="connsiteY22" fmla="*/ 2650488 h 6038653"/>
                <a:gd name="connsiteX23" fmla="*/ 164906 w 1045470"/>
                <a:gd name="connsiteY23" fmla="*/ 2091486 h 6038653"/>
                <a:gd name="connsiteX24" fmla="*/ 171587 w 1045470"/>
                <a:gd name="connsiteY24" fmla="*/ 1709728 h 6038653"/>
                <a:gd name="connsiteX25" fmla="*/ 788057 w 1045470"/>
                <a:gd name="connsiteY25" fmla="*/ 1709728 h 6038653"/>
                <a:gd name="connsiteX26" fmla="*/ 802304 w 1045470"/>
                <a:gd name="connsiteY26" fmla="*/ 2091486 h 6038653"/>
                <a:gd name="connsiteX27" fmla="*/ 164906 w 1045470"/>
                <a:gd name="connsiteY27" fmla="*/ 2091486 h 6038653"/>
                <a:gd name="connsiteX28" fmla="*/ 784239 w 1045470"/>
                <a:gd name="connsiteY28" fmla="*/ 1607472 h 6038653"/>
                <a:gd name="connsiteX29" fmla="*/ 173427 w 1045470"/>
                <a:gd name="connsiteY29" fmla="*/ 1607472 h 6038653"/>
                <a:gd name="connsiteX30" fmla="*/ 179631 w 1045470"/>
                <a:gd name="connsiteY30" fmla="*/ 1252983 h 6038653"/>
                <a:gd name="connsiteX31" fmla="*/ 771014 w 1045470"/>
                <a:gd name="connsiteY31" fmla="*/ 1252983 h 6038653"/>
                <a:gd name="connsiteX32" fmla="*/ 784239 w 1045470"/>
                <a:gd name="connsiteY32" fmla="*/ 1607472 h 6038653"/>
                <a:gd name="connsiteX33" fmla="*/ 146772 w 1045470"/>
                <a:gd name="connsiteY33" fmla="*/ 3127684 h 6038653"/>
                <a:gd name="connsiteX34" fmla="*/ 841026 w 1045470"/>
                <a:gd name="connsiteY34" fmla="*/ 3127684 h 6038653"/>
                <a:gd name="connsiteX35" fmla="*/ 855819 w 1045470"/>
                <a:gd name="connsiteY35" fmla="*/ 3523076 h 6038653"/>
                <a:gd name="connsiteX36" fmla="*/ 139819 w 1045470"/>
                <a:gd name="connsiteY36" fmla="*/ 3523076 h 6038653"/>
                <a:gd name="connsiteX37" fmla="*/ 146772 w 1045470"/>
                <a:gd name="connsiteY37" fmla="*/ 3127684 h 6038653"/>
                <a:gd name="connsiteX38" fmla="*/ 859636 w 1045470"/>
                <a:gd name="connsiteY38" fmla="*/ 3625333 h 6038653"/>
                <a:gd name="connsiteX39" fmla="*/ 872861 w 1045470"/>
                <a:gd name="connsiteY39" fmla="*/ 3979822 h 6038653"/>
                <a:gd name="connsiteX40" fmla="*/ 131843 w 1045470"/>
                <a:gd name="connsiteY40" fmla="*/ 3979822 h 6038653"/>
                <a:gd name="connsiteX41" fmla="*/ 138046 w 1045470"/>
                <a:gd name="connsiteY41" fmla="*/ 3625333 h 6038653"/>
                <a:gd name="connsiteX42" fmla="*/ 859636 w 1045470"/>
                <a:gd name="connsiteY42" fmla="*/ 3625333 h 6038653"/>
                <a:gd name="connsiteX43" fmla="*/ 876679 w 1045470"/>
                <a:gd name="connsiteY43" fmla="*/ 4082078 h 6038653"/>
                <a:gd name="connsiteX44" fmla="*/ 890926 w 1045470"/>
                <a:gd name="connsiteY44" fmla="*/ 4463836 h 6038653"/>
                <a:gd name="connsiteX45" fmla="*/ 123321 w 1045470"/>
                <a:gd name="connsiteY45" fmla="*/ 4463836 h 6038653"/>
                <a:gd name="connsiteX46" fmla="*/ 130002 w 1045470"/>
                <a:gd name="connsiteY46" fmla="*/ 4082078 h 6038653"/>
                <a:gd name="connsiteX47" fmla="*/ 876679 w 1045470"/>
                <a:gd name="connsiteY47" fmla="*/ 4082078 h 6038653"/>
                <a:gd name="connsiteX48" fmla="*/ 894744 w 1045470"/>
                <a:gd name="connsiteY48" fmla="*/ 4566092 h 6038653"/>
                <a:gd name="connsiteX49" fmla="*/ 907969 w 1045470"/>
                <a:gd name="connsiteY49" fmla="*/ 4920581 h 6038653"/>
                <a:gd name="connsiteX50" fmla="*/ 115346 w 1045470"/>
                <a:gd name="connsiteY50" fmla="*/ 4920581 h 6038653"/>
                <a:gd name="connsiteX51" fmla="*/ 121549 w 1045470"/>
                <a:gd name="connsiteY51" fmla="*/ 4566092 h 6038653"/>
                <a:gd name="connsiteX52" fmla="*/ 894744 w 1045470"/>
                <a:gd name="connsiteY52" fmla="*/ 4566092 h 6038653"/>
                <a:gd name="connsiteX53" fmla="*/ 911855 w 1045470"/>
                <a:gd name="connsiteY53" fmla="*/ 5022838 h 6038653"/>
                <a:gd name="connsiteX54" fmla="*/ 925830 w 1045470"/>
                <a:gd name="connsiteY54" fmla="*/ 5397778 h 6038653"/>
                <a:gd name="connsiteX55" fmla="*/ 106960 w 1045470"/>
                <a:gd name="connsiteY55" fmla="*/ 5397778 h 6038653"/>
                <a:gd name="connsiteX56" fmla="*/ 113505 w 1045470"/>
                <a:gd name="connsiteY56" fmla="*/ 5022838 h 6038653"/>
                <a:gd name="connsiteX57" fmla="*/ 911855 w 1045470"/>
                <a:gd name="connsiteY57" fmla="*/ 5022838 h 6038653"/>
                <a:gd name="connsiteX58" fmla="*/ 753153 w 1045470"/>
                <a:gd name="connsiteY58" fmla="*/ 774968 h 6038653"/>
                <a:gd name="connsiteX59" fmla="*/ 767196 w 1045470"/>
                <a:gd name="connsiteY59" fmla="*/ 1150794 h 6038653"/>
                <a:gd name="connsiteX60" fmla="*/ 181403 w 1045470"/>
                <a:gd name="connsiteY60" fmla="*/ 1150794 h 6038653"/>
                <a:gd name="connsiteX61" fmla="*/ 188016 w 1045470"/>
                <a:gd name="connsiteY61" fmla="*/ 774968 h 6038653"/>
                <a:gd name="connsiteX62" fmla="*/ 753153 w 1045470"/>
                <a:gd name="connsiteY62" fmla="*/ 774968 h 6038653"/>
                <a:gd name="connsiteX63" fmla="*/ 105188 w 1045470"/>
                <a:gd name="connsiteY63" fmla="*/ 5500034 h 6038653"/>
                <a:gd name="connsiteX64" fmla="*/ 929648 w 1045470"/>
                <a:gd name="connsiteY64" fmla="*/ 5500034 h 6038653"/>
                <a:gd name="connsiteX65" fmla="*/ 945940 w 1045470"/>
                <a:gd name="connsiteY65" fmla="*/ 5936329 h 6038653"/>
                <a:gd name="connsiteX66" fmla="*/ 97553 w 1045470"/>
                <a:gd name="connsiteY66" fmla="*/ 5936329 h 6038653"/>
                <a:gd name="connsiteX67" fmla="*/ 105188 w 1045470"/>
                <a:gd name="connsiteY67" fmla="*/ 5500034 h 6038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045470" h="6038653">
                  <a:moveTo>
                    <a:pt x="1045470" y="6033813"/>
                  </a:moveTo>
                  <a:lnTo>
                    <a:pt x="820097" y="0"/>
                  </a:lnTo>
                  <a:lnTo>
                    <a:pt x="724317" y="3477"/>
                  </a:lnTo>
                  <a:lnTo>
                    <a:pt x="749336" y="672711"/>
                  </a:lnTo>
                  <a:lnTo>
                    <a:pt x="189788" y="672711"/>
                  </a:lnTo>
                  <a:lnTo>
                    <a:pt x="201582" y="1636"/>
                  </a:lnTo>
                  <a:lnTo>
                    <a:pt x="105801" y="0"/>
                  </a:lnTo>
                  <a:lnTo>
                    <a:pt x="0" y="6037017"/>
                  </a:lnTo>
                  <a:lnTo>
                    <a:pt x="80374" y="6038380"/>
                  </a:lnTo>
                  <a:lnTo>
                    <a:pt x="80374" y="6038653"/>
                  </a:lnTo>
                  <a:lnTo>
                    <a:pt x="993865" y="6038653"/>
                  </a:lnTo>
                  <a:lnTo>
                    <a:pt x="993865" y="6035722"/>
                  </a:lnTo>
                  <a:lnTo>
                    <a:pt x="1045470" y="6033813"/>
                  </a:lnTo>
                  <a:close/>
                  <a:moveTo>
                    <a:pt x="163134" y="2193742"/>
                  </a:moveTo>
                  <a:lnTo>
                    <a:pt x="806122" y="2193742"/>
                  </a:lnTo>
                  <a:lnTo>
                    <a:pt x="819347" y="2548231"/>
                  </a:lnTo>
                  <a:lnTo>
                    <a:pt x="156861" y="2548231"/>
                  </a:lnTo>
                  <a:lnTo>
                    <a:pt x="163134" y="2193742"/>
                  </a:lnTo>
                  <a:close/>
                  <a:moveTo>
                    <a:pt x="155157" y="2650488"/>
                  </a:moveTo>
                  <a:lnTo>
                    <a:pt x="823233" y="2650488"/>
                  </a:lnTo>
                  <a:lnTo>
                    <a:pt x="837208" y="3025428"/>
                  </a:lnTo>
                  <a:lnTo>
                    <a:pt x="148545" y="3025428"/>
                  </a:lnTo>
                  <a:lnTo>
                    <a:pt x="155157" y="2650488"/>
                  </a:lnTo>
                  <a:close/>
                  <a:moveTo>
                    <a:pt x="164906" y="2091486"/>
                  </a:moveTo>
                  <a:lnTo>
                    <a:pt x="171587" y="1709728"/>
                  </a:lnTo>
                  <a:lnTo>
                    <a:pt x="788057" y="1709728"/>
                  </a:lnTo>
                  <a:lnTo>
                    <a:pt x="802304" y="2091486"/>
                  </a:lnTo>
                  <a:lnTo>
                    <a:pt x="164906" y="2091486"/>
                  </a:lnTo>
                  <a:close/>
                  <a:moveTo>
                    <a:pt x="784239" y="1607472"/>
                  </a:moveTo>
                  <a:lnTo>
                    <a:pt x="173427" y="1607472"/>
                  </a:lnTo>
                  <a:lnTo>
                    <a:pt x="179631" y="1252983"/>
                  </a:lnTo>
                  <a:lnTo>
                    <a:pt x="771014" y="1252983"/>
                  </a:lnTo>
                  <a:lnTo>
                    <a:pt x="784239" y="1607472"/>
                  </a:lnTo>
                  <a:close/>
                  <a:moveTo>
                    <a:pt x="146772" y="3127684"/>
                  </a:moveTo>
                  <a:lnTo>
                    <a:pt x="841026" y="3127684"/>
                  </a:lnTo>
                  <a:lnTo>
                    <a:pt x="855819" y="3523076"/>
                  </a:lnTo>
                  <a:lnTo>
                    <a:pt x="139819" y="3523076"/>
                  </a:lnTo>
                  <a:lnTo>
                    <a:pt x="146772" y="3127684"/>
                  </a:lnTo>
                  <a:close/>
                  <a:moveTo>
                    <a:pt x="859636" y="3625333"/>
                  </a:moveTo>
                  <a:lnTo>
                    <a:pt x="872861" y="3979822"/>
                  </a:lnTo>
                  <a:lnTo>
                    <a:pt x="131843" y="3979822"/>
                  </a:lnTo>
                  <a:lnTo>
                    <a:pt x="138046" y="3625333"/>
                  </a:lnTo>
                  <a:lnTo>
                    <a:pt x="859636" y="3625333"/>
                  </a:lnTo>
                  <a:close/>
                  <a:moveTo>
                    <a:pt x="876679" y="4082078"/>
                  </a:moveTo>
                  <a:lnTo>
                    <a:pt x="890926" y="4463836"/>
                  </a:lnTo>
                  <a:lnTo>
                    <a:pt x="123321" y="4463836"/>
                  </a:lnTo>
                  <a:lnTo>
                    <a:pt x="130002" y="4082078"/>
                  </a:lnTo>
                  <a:lnTo>
                    <a:pt x="876679" y="4082078"/>
                  </a:lnTo>
                  <a:close/>
                  <a:moveTo>
                    <a:pt x="894744" y="4566092"/>
                  </a:moveTo>
                  <a:lnTo>
                    <a:pt x="907969" y="4920581"/>
                  </a:lnTo>
                  <a:lnTo>
                    <a:pt x="115346" y="4920581"/>
                  </a:lnTo>
                  <a:lnTo>
                    <a:pt x="121549" y="4566092"/>
                  </a:lnTo>
                  <a:lnTo>
                    <a:pt x="894744" y="4566092"/>
                  </a:lnTo>
                  <a:close/>
                  <a:moveTo>
                    <a:pt x="911855" y="5022838"/>
                  </a:moveTo>
                  <a:lnTo>
                    <a:pt x="925830" y="5397778"/>
                  </a:lnTo>
                  <a:lnTo>
                    <a:pt x="106960" y="5397778"/>
                  </a:lnTo>
                  <a:lnTo>
                    <a:pt x="113505" y="5022838"/>
                  </a:lnTo>
                  <a:lnTo>
                    <a:pt x="911855" y="5022838"/>
                  </a:lnTo>
                  <a:close/>
                  <a:moveTo>
                    <a:pt x="753153" y="774968"/>
                  </a:moveTo>
                  <a:lnTo>
                    <a:pt x="767196" y="1150794"/>
                  </a:lnTo>
                  <a:lnTo>
                    <a:pt x="181403" y="1150794"/>
                  </a:lnTo>
                  <a:lnTo>
                    <a:pt x="188016" y="774968"/>
                  </a:lnTo>
                  <a:lnTo>
                    <a:pt x="753153" y="774968"/>
                  </a:lnTo>
                  <a:close/>
                  <a:moveTo>
                    <a:pt x="105188" y="5500034"/>
                  </a:moveTo>
                  <a:lnTo>
                    <a:pt x="929648" y="5500034"/>
                  </a:lnTo>
                  <a:lnTo>
                    <a:pt x="945940" y="5936329"/>
                  </a:lnTo>
                  <a:lnTo>
                    <a:pt x="97553" y="5936329"/>
                  </a:lnTo>
                  <a:lnTo>
                    <a:pt x="105188" y="5500034"/>
                  </a:lnTo>
                  <a:close/>
                </a:path>
              </a:pathLst>
            </a:custGeom>
            <a:solidFill>
              <a:srgbClr val="686F66"/>
            </a:solidFill>
            <a:ln w="6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15F8B3A-4D03-4B9A-868E-2555B6998443}"/>
                </a:ext>
              </a:extLst>
            </p:cNvPr>
            <p:cNvGrpSpPr/>
            <p:nvPr/>
          </p:nvGrpSpPr>
          <p:grpSpPr>
            <a:xfrm>
              <a:off x="10355367" y="1554580"/>
              <a:ext cx="1629281" cy="3086393"/>
              <a:chOff x="7006002" y="884466"/>
              <a:chExt cx="1832222" cy="3470829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F01953F8-DDD7-45E7-997A-6D2898081E7C}"/>
                  </a:ext>
                </a:extLst>
              </p:cNvPr>
              <p:cNvSpPr/>
              <p:nvPr/>
            </p:nvSpPr>
            <p:spPr>
              <a:xfrm>
                <a:off x="7975473" y="4250732"/>
                <a:ext cx="283386" cy="104563"/>
              </a:xfrm>
              <a:custGeom>
                <a:avLst/>
                <a:gdLst>
                  <a:gd name="connsiteX0" fmla="*/ 283387 w 283386"/>
                  <a:gd name="connsiteY0" fmla="*/ 50719 h 104563"/>
                  <a:gd name="connsiteX1" fmla="*/ 282228 w 283386"/>
                  <a:gd name="connsiteY1" fmla="*/ 68307 h 104563"/>
                  <a:gd name="connsiteX2" fmla="*/ 239757 w 283386"/>
                  <a:gd name="connsiteY2" fmla="*/ 104506 h 104563"/>
                  <a:gd name="connsiteX3" fmla="*/ 79010 w 283386"/>
                  <a:gd name="connsiteY3" fmla="*/ 84055 h 104563"/>
                  <a:gd name="connsiteX4" fmla="*/ 35313 w 283386"/>
                  <a:gd name="connsiteY4" fmla="*/ 84123 h 104563"/>
                  <a:gd name="connsiteX5" fmla="*/ 0 w 283386"/>
                  <a:gd name="connsiteY5" fmla="*/ 84055 h 104563"/>
                  <a:gd name="connsiteX6" fmla="*/ 87122 w 283386"/>
                  <a:gd name="connsiteY6" fmla="*/ 0 h 104563"/>
                  <a:gd name="connsiteX7" fmla="*/ 215079 w 283386"/>
                  <a:gd name="connsiteY7" fmla="*/ 48674 h 104563"/>
                  <a:gd name="connsiteX8" fmla="*/ 273638 w 283386"/>
                  <a:gd name="connsiteY8" fmla="*/ 43970 h 104563"/>
                  <a:gd name="connsiteX9" fmla="*/ 283387 w 283386"/>
                  <a:gd name="connsiteY9" fmla="*/ 50719 h 104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386" h="104563">
                    <a:moveTo>
                      <a:pt x="283387" y="50719"/>
                    </a:moveTo>
                    <a:cubicBezTo>
                      <a:pt x="282978" y="56582"/>
                      <a:pt x="282569" y="62445"/>
                      <a:pt x="282228" y="68307"/>
                    </a:cubicBezTo>
                    <a:cubicBezTo>
                      <a:pt x="276842" y="102325"/>
                      <a:pt x="274729" y="105052"/>
                      <a:pt x="239757" y="104506"/>
                    </a:cubicBezTo>
                    <a:cubicBezTo>
                      <a:pt x="185493" y="103620"/>
                      <a:pt x="131706" y="97689"/>
                      <a:pt x="79010" y="84055"/>
                    </a:cubicBezTo>
                    <a:cubicBezTo>
                      <a:pt x="64217" y="80169"/>
                      <a:pt x="49901" y="84669"/>
                      <a:pt x="35313" y="84123"/>
                    </a:cubicBezTo>
                    <a:cubicBezTo>
                      <a:pt x="24473" y="83714"/>
                      <a:pt x="13702" y="84055"/>
                      <a:pt x="0" y="84055"/>
                    </a:cubicBezTo>
                    <a:cubicBezTo>
                      <a:pt x="20178" y="44857"/>
                      <a:pt x="54537" y="23315"/>
                      <a:pt x="87122" y="0"/>
                    </a:cubicBezTo>
                    <a:cubicBezTo>
                      <a:pt x="127207" y="23042"/>
                      <a:pt x="170768" y="37767"/>
                      <a:pt x="215079" y="48674"/>
                    </a:cubicBezTo>
                    <a:cubicBezTo>
                      <a:pt x="233145" y="53105"/>
                      <a:pt x="254209" y="47106"/>
                      <a:pt x="273638" y="43970"/>
                    </a:cubicBezTo>
                    <a:cubicBezTo>
                      <a:pt x="281274" y="42607"/>
                      <a:pt x="282364" y="45197"/>
                      <a:pt x="283387" y="50719"/>
                    </a:cubicBezTo>
                    <a:close/>
                  </a:path>
                </a:pathLst>
              </a:custGeom>
              <a:solidFill>
                <a:srgbClr val="010100"/>
              </a:solidFill>
              <a:ln w="6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4E273B01-4B25-444D-86FE-5EFBC87894E5}"/>
                  </a:ext>
                </a:extLst>
              </p:cNvPr>
              <p:cNvSpPr/>
              <p:nvPr/>
            </p:nvSpPr>
            <p:spPr>
              <a:xfrm>
                <a:off x="8296899" y="4243779"/>
                <a:ext cx="169378" cy="101565"/>
              </a:xfrm>
              <a:custGeom>
                <a:avLst/>
                <a:gdLst>
                  <a:gd name="connsiteX0" fmla="*/ 168246 w 169378"/>
                  <a:gd name="connsiteY0" fmla="*/ 18951 h 101565"/>
                  <a:gd name="connsiteX1" fmla="*/ 161020 w 169378"/>
                  <a:gd name="connsiteY1" fmla="*/ 80169 h 101565"/>
                  <a:gd name="connsiteX2" fmla="*/ 98303 w 169378"/>
                  <a:gd name="connsiteY2" fmla="*/ 101506 h 101565"/>
                  <a:gd name="connsiteX3" fmla="*/ 20656 w 169378"/>
                  <a:gd name="connsiteY3" fmla="*/ 98780 h 101565"/>
                  <a:gd name="connsiteX4" fmla="*/ 0 w 169378"/>
                  <a:gd name="connsiteY4" fmla="*/ 84055 h 101565"/>
                  <a:gd name="connsiteX5" fmla="*/ 34972 w 169378"/>
                  <a:gd name="connsiteY5" fmla="*/ 0 h 101565"/>
                  <a:gd name="connsiteX6" fmla="*/ 143705 w 169378"/>
                  <a:gd name="connsiteY6" fmla="*/ 21065 h 101565"/>
                  <a:gd name="connsiteX7" fmla="*/ 168246 w 169378"/>
                  <a:gd name="connsiteY7" fmla="*/ 18951 h 101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9378" h="101565">
                    <a:moveTo>
                      <a:pt x="168246" y="18951"/>
                    </a:moveTo>
                    <a:cubicBezTo>
                      <a:pt x="172882" y="40221"/>
                      <a:pt x="161838" y="59581"/>
                      <a:pt x="161020" y="80169"/>
                    </a:cubicBezTo>
                    <a:cubicBezTo>
                      <a:pt x="146295" y="104983"/>
                      <a:pt x="120185" y="101234"/>
                      <a:pt x="98303" y="101506"/>
                    </a:cubicBezTo>
                    <a:cubicBezTo>
                      <a:pt x="72602" y="101779"/>
                      <a:pt x="46561" y="99529"/>
                      <a:pt x="20656" y="98780"/>
                    </a:cubicBezTo>
                    <a:cubicBezTo>
                      <a:pt x="10567" y="98507"/>
                      <a:pt x="1432" y="96598"/>
                      <a:pt x="0" y="84055"/>
                    </a:cubicBezTo>
                    <a:cubicBezTo>
                      <a:pt x="15066" y="57468"/>
                      <a:pt x="23315" y="28018"/>
                      <a:pt x="34972" y="0"/>
                    </a:cubicBezTo>
                    <a:cubicBezTo>
                      <a:pt x="65990" y="34085"/>
                      <a:pt x="106006" y="21474"/>
                      <a:pt x="143705" y="21065"/>
                    </a:cubicBezTo>
                    <a:cubicBezTo>
                      <a:pt x="151817" y="20996"/>
                      <a:pt x="159997" y="19701"/>
                      <a:pt x="168246" y="189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6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FDFF3921-C287-43C9-8288-623B540A615D}"/>
                  </a:ext>
                </a:extLst>
              </p:cNvPr>
              <p:cNvSpPr/>
              <p:nvPr/>
            </p:nvSpPr>
            <p:spPr>
              <a:xfrm>
                <a:off x="7958596" y="2284942"/>
                <a:ext cx="744664" cy="2023330"/>
              </a:xfrm>
              <a:custGeom>
                <a:avLst/>
                <a:gdLst>
                  <a:gd name="connsiteX0" fmla="*/ 736284 w 744664"/>
                  <a:gd name="connsiteY0" fmla="*/ 171053 h 2023330"/>
                  <a:gd name="connsiteX1" fmla="*/ 698927 w 744664"/>
                  <a:gd name="connsiteY1" fmla="*/ 10510 h 2023330"/>
                  <a:gd name="connsiteX2" fmla="*/ 697904 w 744664"/>
                  <a:gd name="connsiteY2" fmla="*/ 2875 h 2023330"/>
                  <a:gd name="connsiteX3" fmla="*/ 568584 w 744664"/>
                  <a:gd name="connsiteY3" fmla="*/ 7102 h 2023330"/>
                  <a:gd name="connsiteX4" fmla="*/ 338370 w 744664"/>
                  <a:gd name="connsiteY4" fmla="*/ 28303 h 2023330"/>
                  <a:gd name="connsiteX5" fmla="*/ 88319 w 744664"/>
                  <a:gd name="connsiteY5" fmla="*/ 55980 h 2023330"/>
                  <a:gd name="connsiteX6" fmla="*/ 55052 w 744664"/>
                  <a:gd name="connsiteY6" fmla="*/ 61843 h 2023330"/>
                  <a:gd name="connsiteX7" fmla="*/ 48780 w 744664"/>
                  <a:gd name="connsiteY7" fmla="*/ 87680 h 2023330"/>
                  <a:gd name="connsiteX8" fmla="*/ 23420 w 744664"/>
                  <a:gd name="connsiteY8" fmla="*/ 228726 h 2023330"/>
                  <a:gd name="connsiteX9" fmla="*/ 8082 w 744664"/>
                  <a:gd name="connsiteY9" fmla="*/ 684312 h 2023330"/>
                  <a:gd name="connsiteX10" fmla="*/ 2219 w 744664"/>
                  <a:gd name="connsiteY10" fmla="*/ 812406 h 2023330"/>
                  <a:gd name="connsiteX11" fmla="*/ 7060 w 744664"/>
                  <a:gd name="connsiteY11" fmla="*/ 986105 h 2023330"/>
                  <a:gd name="connsiteX12" fmla="*/ 79661 w 744664"/>
                  <a:gd name="connsiteY12" fmla="*/ 1365818 h 2023330"/>
                  <a:gd name="connsiteX13" fmla="*/ 100999 w 744664"/>
                  <a:gd name="connsiteY13" fmla="*/ 1486276 h 2023330"/>
                  <a:gd name="connsiteX14" fmla="*/ 104817 w 744664"/>
                  <a:gd name="connsiteY14" fmla="*/ 1871305 h 2023330"/>
                  <a:gd name="connsiteX15" fmla="*/ 107135 w 744664"/>
                  <a:gd name="connsiteY15" fmla="*/ 1903686 h 2023330"/>
                  <a:gd name="connsiteX16" fmla="*/ 104135 w 744664"/>
                  <a:gd name="connsiteY16" fmla="*/ 1965722 h 2023330"/>
                  <a:gd name="connsiteX17" fmla="*/ 122609 w 744664"/>
                  <a:gd name="connsiteY17" fmla="*/ 1986923 h 2023330"/>
                  <a:gd name="connsiteX18" fmla="*/ 152741 w 744664"/>
                  <a:gd name="connsiteY18" fmla="*/ 1998376 h 2023330"/>
                  <a:gd name="connsiteX19" fmla="*/ 297127 w 744664"/>
                  <a:gd name="connsiteY19" fmla="*/ 2019918 h 2023330"/>
                  <a:gd name="connsiteX20" fmla="*/ 300399 w 744664"/>
                  <a:gd name="connsiteY20" fmla="*/ 2016441 h 2023330"/>
                  <a:gd name="connsiteX21" fmla="*/ 322691 w 744664"/>
                  <a:gd name="connsiteY21" fmla="*/ 1979561 h 2023330"/>
                  <a:gd name="connsiteX22" fmla="*/ 341779 w 744664"/>
                  <a:gd name="connsiteY22" fmla="*/ 1821949 h 2023330"/>
                  <a:gd name="connsiteX23" fmla="*/ 314715 w 744664"/>
                  <a:gd name="connsiteY23" fmla="*/ 1557991 h 2023330"/>
                  <a:gd name="connsiteX24" fmla="*/ 311307 w 744664"/>
                  <a:gd name="connsiteY24" fmla="*/ 1155783 h 2023330"/>
                  <a:gd name="connsiteX25" fmla="*/ 327940 w 744664"/>
                  <a:gd name="connsiteY25" fmla="*/ 1021009 h 2023330"/>
                  <a:gd name="connsiteX26" fmla="*/ 362230 w 744664"/>
                  <a:gd name="connsiteY26" fmla="*/ 759300 h 2023330"/>
                  <a:gd name="connsiteX27" fmla="*/ 366798 w 744664"/>
                  <a:gd name="connsiteY27" fmla="*/ 745598 h 2023330"/>
                  <a:gd name="connsiteX28" fmla="*/ 359708 w 744664"/>
                  <a:gd name="connsiteY28" fmla="*/ 949770 h 2023330"/>
                  <a:gd name="connsiteX29" fmla="*/ 346347 w 744664"/>
                  <a:gd name="connsiteY29" fmla="*/ 1161645 h 2023330"/>
                  <a:gd name="connsiteX30" fmla="*/ 364752 w 744664"/>
                  <a:gd name="connsiteY30" fmla="*/ 1275764 h 2023330"/>
                  <a:gd name="connsiteX31" fmla="*/ 370411 w 744664"/>
                  <a:gd name="connsiteY31" fmla="*/ 1363159 h 2023330"/>
                  <a:gd name="connsiteX32" fmla="*/ 376751 w 744664"/>
                  <a:gd name="connsiteY32" fmla="*/ 1544903 h 2023330"/>
                  <a:gd name="connsiteX33" fmla="*/ 389363 w 744664"/>
                  <a:gd name="connsiteY33" fmla="*/ 1758551 h 2023330"/>
                  <a:gd name="connsiteX34" fmla="*/ 376001 w 744664"/>
                  <a:gd name="connsiteY34" fmla="*/ 1898096 h 2023330"/>
                  <a:gd name="connsiteX35" fmla="*/ 373410 w 744664"/>
                  <a:gd name="connsiteY35" fmla="*/ 1958837 h 2023330"/>
                  <a:gd name="connsiteX36" fmla="*/ 376478 w 744664"/>
                  <a:gd name="connsiteY36" fmla="*/ 1971448 h 2023330"/>
                  <a:gd name="connsiteX37" fmla="*/ 415199 w 744664"/>
                  <a:gd name="connsiteY37" fmla="*/ 1990332 h 2023330"/>
                  <a:gd name="connsiteX38" fmla="*/ 501708 w 744664"/>
                  <a:gd name="connsiteY38" fmla="*/ 1985355 h 2023330"/>
                  <a:gd name="connsiteX39" fmla="*/ 506753 w 744664"/>
                  <a:gd name="connsiteY39" fmla="*/ 1977720 h 2023330"/>
                  <a:gd name="connsiteX40" fmla="*/ 568584 w 744664"/>
                  <a:gd name="connsiteY40" fmla="*/ 1879213 h 2023330"/>
                  <a:gd name="connsiteX41" fmla="*/ 576355 w 744664"/>
                  <a:gd name="connsiteY41" fmla="*/ 1713421 h 2023330"/>
                  <a:gd name="connsiteX42" fmla="*/ 580037 w 744664"/>
                  <a:gd name="connsiteY42" fmla="*/ 1609256 h 2023330"/>
                  <a:gd name="connsiteX43" fmla="*/ 583036 w 744664"/>
                  <a:gd name="connsiteY43" fmla="*/ 1533109 h 2023330"/>
                  <a:gd name="connsiteX44" fmla="*/ 591966 w 744664"/>
                  <a:gd name="connsiteY44" fmla="*/ 1245428 h 2023330"/>
                  <a:gd name="connsiteX45" fmla="*/ 591966 w 744664"/>
                  <a:gd name="connsiteY45" fmla="*/ 1245428 h 2023330"/>
                  <a:gd name="connsiteX46" fmla="*/ 597216 w 744664"/>
                  <a:gd name="connsiteY46" fmla="*/ 1198049 h 2023330"/>
                  <a:gd name="connsiteX47" fmla="*/ 662319 w 744664"/>
                  <a:gd name="connsiteY47" fmla="*/ 903414 h 2023330"/>
                  <a:gd name="connsiteX48" fmla="*/ 694495 w 744664"/>
                  <a:gd name="connsiteY48" fmla="*/ 738781 h 2023330"/>
                  <a:gd name="connsiteX49" fmla="*/ 699199 w 744664"/>
                  <a:gd name="connsiteY49" fmla="*/ 708581 h 2023330"/>
                  <a:gd name="connsiteX50" fmla="*/ 734648 w 744664"/>
                  <a:gd name="connsiteY50" fmla="*/ 445441 h 2023330"/>
                  <a:gd name="connsiteX51" fmla="*/ 736284 w 744664"/>
                  <a:gd name="connsiteY51" fmla="*/ 171053 h 2023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744664" h="2023330">
                    <a:moveTo>
                      <a:pt x="736284" y="171053"/>
                    </a:moveTo>
                    <a:cubicBezTo>
                      <a:pt x="725445" y="117198"/>
                      <a:pt x="727422" y="60275"/>
                      <a:pt x="698927" y="10510"/>
                    </a:cubicBezTo>
                    <a:cubicBezTo>
                      <a:pt x="698586" y="7988"/>
                      <a:pt x="698245" y="5397"/>
                      <a:pt x="697904" y="2875"/>
                    </a:cubicBezTo>
                    <a:cubicBezTo>
                      <a:pt x="654547" y="-4078"/>
                      <a:pt x="611531" y="3284"/>
                      <a:pt x="568584" y="7102"/>
                    </a:cubicBezTo>
                    <a:cubicBezTo>
                      <a:pt x="491823" y="13919"/>
                      <a:pt x="415063" y="20531"/>
                      <a:pt x="338370" y="28303"/>
                    </a:cubicBezTo>
                    <a:cubicBezTo>
                      <a:pt x="254929" y="36824"/>
                      <a:pt x="170670" y="37506"/>
                      <a:pt x="88319" y="55980"/>
                    </a:cubicBezTo>
                    <a:cubicBezTo>
                      <a:pt x="77753" y="60889"/>
                      <a:pt x="66232" y="60411"/>
                      <a:pt x="55052" y="61843"/>
                    </a:cubicBezTo>
                    <a:cubicBezTo>
                      <a:pt x="49735" y="69615"/>
                      <a:pt x="50553" y="79022"/>
                      <a:pt x="48780" y="87680"/>
                    </a:cubicBezTo>
                    <a:cubicBezTo>
                      <a:pt x="38827" y="134445"/>
                      <a:pt x="25261" y="180801"/>
                      <a:pt x="23420" y="228726"/>
                    </a:cubicBezTo>
                    <a:cubicBezTo>
                      <a:pt x="17558" y="380542"/>
                      <a:pt x="13263" y="532496"/>
                      <a:pt x="8082" y="684312"/>
                    </a:cubicBezTo>
                    <a:cubicBezTo>
                      <a:pt x="6582" y="727055"/>
                      <a:pt x="2697" y="769730"/>
                      <a:pt x="2219" y="812406"/>
                    </a:cubicBezTo>
                    <a:cubicBezTo>
                      <a:pt x="1538" y="870283"/>
                      <a:pt x="-4598" y="928160"/>
                      <a:pt x="7060" y="986105"/>
                    </a:cubicBezTo>
                    <a:cubicBezTo>
                      <a:pt x="32419" y="1112426"/>
                      <a:pt x="56415" y="1239088"/>
                      <a:pt x="79661" y="1365818"/>
                    </a:cubicBezTo>
                    <a:cubicBezTo>
                      <a:pt x="87024" y="1405902"/>
                      <a:pt x="100522" y="1444964"/>
                      <a:pt x="100999" y="1486276"/>
                    </a:cubicBezTo>
                    <a:cubicBezTo>
                      <a:pt x="102362" y="1614642"/>
                      <a:pt x="103590" y="1742939"/>
                      <a:pt x="104817" y="1871305"/>
                    </a:cubicBezTo>
                    <a:cubicBezTo>
                      <a:pt x="104953" y="1882145"/>
                      <a:pt x="106453" y="1892915"/>
                      <a:pt x="107135" y="1903686"/>
                    </a:cubicBezTo>
                    <a:cubicBezTo>
                      <a:pt x="108430" y="1924342"/>
                      <a:pt x="113202" y="1945475"/>
                      <a:pt x="104135" y="1965722"/>
                    </a:cubicBezTo>
                    <a:cubicBezTo>
                      <a:pt x="103658" y="1978606"/>
                      <a:pt x="113270" y="1982833"/>
                      <a:pt x="122609" y="1986923"/>
                    </a:cubicBezTo>
                    <a:cubicBezTo>
                      <a:pt x="132426" y="1991218"/>
                      <a:pt x="142993" y="1993740"/>
                      <a:pt x="152741" y="1998376"/>
                    </a:cubicBezTo>
                    <a:cubicBezTo>
                      <a:pt x="198893" y="2020532"/>
                      <a:pt x="246953" y="2028576"/>
                      <a:pt x="297127" y="2019918"/>
                    </a:cubicBezTo>
                    <a:cubicBezTo>
                      <a:pt x="297945" y="2018759"/>
                      <a:pt x="298968" y="2017600"/>
                      <a:pt x="300399" y="2016441"/>
                    </a:cubicBezTo>
                    <a:cubicBezTo>
                      <a:pt x="302376" y="2000830"/>
                      <a:pt x="318533" y="1993809"/>
                      <a:pt x="322691" y="1979561"/>
                    </a:cubicBezTo>
                    <a:cubicBezTo>
                      <a:pt x="337689" y="1928092"/>
                      <a:pt x="353368" y="1876895"/>
                      <a:pt x="341779" y="1821949"/>
                    </a:cubicBezTo>
                    <a:cubicBezTo>
                      <a:pt x="323441" y="1734963"/>
                      <a:pt x="316351" y="1647023"/>
                      <a:pt x="314715" y="1557991"/>
                    </a:cubicBezTo>
                    <a:cubicBezTo>
                      <a:pt x="312261" y="1423899"/>
                      <a:pt x="313352" y="1289875"/>
                      <a:pt x="311307" y="1155783"/>
                    </a:cubicBezTo>
                    <a:cubicBezTo>
                      <a:pt x="310625" y="1110108"/>
                      <a:pt x="322623" y="1066001"/>
                      <a:pt x="327940" y="1021009"/>
                    </a:cubicBezTo>
                    <a:cubicBezTo>
                      <a:pt x="338302" y="933614"/>
                      <a:pt x="350641" y="846491"/>
                      <a:pt x="362230" y="759300"/>
                    </a:cubicBezTo>
                    <a:cubicBezTo>
                      <a:pt x="362844" y="754596"/>
                      <a:pt x="364480" y="749961"/>
                      <a:pt x="366798" y="745598"/>
                    </a:cubicBezTo>
                    <a:cubicBezTo>
                      <a:pt x="370002" y="814042"/>
                      <a:pt x="369388" y="881872"/>
                      <a:pt x="359708" y="949770"/>
                    </a:cubicBezTo>
                    <a:cubicBezTo>
                      <a:pt x="349687" y="1019918"/>
                      <a:pt x="344029" y="1090884"/>
                      <a:pt x="346347" y="1161645"/>
                    </a:cubicBezTo>
                    <a:cubicBezTo>
                      <a:pt x="347574" y="1199753"/>
                      <a:pt x="350846" y="1238406"/>
                      <a:pt x="364752" y="1275764"/>
                    </a:cubicBezTo>
                    <a:cubicBezTo>
                      <a:pt x="374910" y="1303032"/>
                      <a:pt x="370547" y="1334050"/>
                      <a:pt x="370411" y="1363159"/>
                    </a:cubicBezTo>
                    <a:cubicBezTo>
                      <a:pt x="370206" y="1423899"/>
                      <a:pt x="377842" y="1484231"/>
                      <a:pt x="376751" y="1544903"/>
                    </a:cubicBezTo>
                    <a:cubicBezTo>
                      <a:pt x="375455" y="1616482"/>
                      <a:pt x="384045" y="1687380"/>
                      <a:pt x="389363" y="1758551"/>
                    </a:cubicBezTo>
                    <a:cubicBezTo>
                      <a:pt x="392771" y="1804293"/>
                      <a:pt x="392839" y="1852763"/>
                      <a:pt x="376001" y="1898096"/>
                    </a:cubicBezTo>
                    <a:cubicBezTo>
                      <a:pt x="368638" y="1917934"/>
                      <a:pt x="376205" y="1938658"/>
                      <a:pt x="373410" y="1958837"/>
                    </a:cubicBezTo>
                    <a:cubicBezTo>
                      <a:pt x="376205" y="1962927"/>
                      <a:pt x="376819" y="1967085"/>
                      <a:pt x="376478" y="1971448"/>
                    </a:cubicBezTo>
                    <a:cubicBezTo>
                      <a:pt x="386295" y="1982492"/>
                      <a:pt x="398088" y="1990332"/>
                      <a:pt x="415199" y="1990332"/>
                    </a:cubicBezTo>
                    <a:cubicBezTo>
                      <a:pt x="444172" y="1990332"/>
                      <a:pt x="473281" y="1992445"/>
                      <a:pt x="501708" y="1985355"/>
                    </a:cubicBezTo>
                    <a:cubicBezTo>
                      <a:pt x="503072" y="1982765"/>
                      <a:pt x="504639" y="1980174"/>
                      <a:pt x="506753" y="1977720"/>
                    </a:cubicBezTo>
                    <a:cubicBezTo>
                      <a:pt x="550723" y="1959587"/>
                      <a:pt x="566334" y="1923456"/>
                      <a:pt x="568584" y="1879213"/>
                    </a:cubicBezTo>
                    <a:cubicBezTo>
                      <a:pt x="571379" y="1823926"/>
                      <a:pt x="573765" y="1768640"/>
                      <a:pt x="576355" y="1713421"/>
                    </a:cubicBezTo>
                    <a:cubicBezTo>
                      <a:pt x="573833" y="1678586"/>
                      <a:pt x="580923" y="1644091"/>
                      <a:pt x="580037" y="1609256"/>
                    </a:cubicBezTo>
                    <a:cubicBezTo>
                      <a:pt x="577582" y="1583760"/>
                      <a:pt x="582286" y="1558537"/>
                      <a:pt x="583036" y="1533109"/>
                    </a:cubicBezTo>
                    <a:cubicBezTo>
                      <a:pt x="585763" y="1437192"/>
                      <a:pt x="588967" y="1341276"/>
                      <a:pt x="591966" y="1245428"/>
                    </a:cubicBezTo>
                    <a:lnTo>
                      <a:pt x="591966" y="1245428"/>
                    </a:lnTo>
                    <a:cubicBezTo>
                      <a:pt x="591966" y="1229476"/>
                      <a:pt x="593875" y="1213660"/>
                      <a:pt x="597216" y="1198049"/>
                    </a:cubicBezTo>
                    <a:cubicBezTo>
                      <a:pt x="618280" y="1099678"/>
                      <a:pt x="643572" y="1002262"/>
                      <a:pt x="662319" y="903414"/>
                    </a:cubicBezTo>
                    <a:cubicBezTo>
                      <a:pt x="672749" y="848468"/>
                      <a:pt x="680998" y="793113"/>
                      <a:pt x="694495" y="738781"/>
                    </a:cubicBezTo>
                    <a:cubicBezTo>
                      <a:pt x="693950" y="728351"/>
                      <a:pt x="696132" y="718398"/>
                      <a:pt x="699199" y="708581"/>
                    </a:cubicBezTo>
                    <a:cubicBezTo>
                      <a:pt x="715356" y="621459"/>
                      <a:pt x="731580" y="534336"/>
                      <a:pt x="734648" y="445441"/>
                    </a:cubicBezTo>
                    <a:cubicBezTo>
                      <a:pt x="737580" y="354024"/>
                      <a:pt x="754622" y="262538"/>
                      <a:pt x="736284" y="171053"/>
                    </a:cubicBezTo>
                    <a:close/>
                  </a:path>
                </a:pathLst>
              </a:custGeom>
              <a:solidFill>
                <a:srgbClr val="322E2C"/>
              </a:solidFill>
              <a:ln w="6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E4E5387B-3F0D-472E-AD8C-D2A67C9CD7FE}"/>
                  </a:ext>
                </a:extLst>
              </p:cNvPr>
              <p:cNvSpPr/>
              <p:nvPr/>
            </p:nvSpPr>
            <p:spPr>
              <a:xfrm>
                <a:off x="7713508" y="884466"/>
                <a:ext cx="453569" cy="405206"/>
              </a:xfrm>
              <a:custGeom>
                <a:avLst/>
                <a:gdLst>
                  <a:gd name="connsiteX0" fmla="*/ 437232 w 453569"/>
                  <a:gd name="connsiteY0" fmla="*/ 360267 h 405206"/>
                  <a:gd name="connsiteX1" fmla="*/ 319023 w 453569"/>
                  <a:gd name="connsiteY1" fmla="*/ 394557 h 405206"/>
                  <a:gd name="connsiteX2" fmla="*/ 269668 w 453569"/>
                  <a:gd name="connsiteY2" fmla="*/ 403760 h 405206"/>
                  <a:gd name="connsiteX3" fmla="*/ 238582 w 453569"/>
                  <a:gd name="connsiteY3" fmla="*/ 383854 h 405206"/>
                  <a:gd name="connsiteX4" fmla="*/ 198088 w 453569"/>
                  <a:gd name="connsiteY4" fmla="*/ 310980 h 405206"/>
                  <a:gd name="connsiteX5" fmla="*/ 181181 w 453569"/>
                  <a:gd name="connsiteY5" fmla="*/ 267078 h 405206"/>
                  <a:gd name="connsiteX6" fmla="*/ 167956 w 453569"/>
                  <a:gd name="connsiteY6" fmla="*/ 256647 h 405206"/>
                  <a:gd name="connsiteX7" fmla="*/ 139461 w 453569"/>
                  <a:gd name="connsiteY7" fmla="*/ 258352 h 405206"/>
                  <a:gd name="connsiteX8" fmla="*/ 142938 w 453569"/>
                  <a:gd name="connsiteY8" fmla="*/ 283098 h 405206"/>
                  <a:gd name="connsiteX9" fmla="*/ 163321 w 453569"/>
                  <a:gd name="connsiteY9" fmla="*/ 313025 h 405206"/>
                  <a:gd name="connsiteX10" fmla="*/ 171570 w 453569"/>
                  <a:gd name="connsiteY10" fmla="*/ 325841 h 405206"/>
                  <a:gd name="connsiteX11" fmla="*/ 165979 w 453569"/>
                  <a:gd name="connsiteY11" fmla="*/ 350860 h 405206"/>
                  <a:gd name="connsiteX12" fmla="*/ 142597 w 453569"/>
                  <a:gd name="connsiteY12" fmla="*/ 345133 h 405206"/>
                  <a:gd name="connsiteX13" fmla="*/ 119010 w 453569"/>
                  <a:gd name="connsiteY13" fmla="*/ 310366 h 405206"/>
                  <a:gd name="connsiteX14" fmla="*/ 58883 w 453569"/>
                  <a:gd name="connsiteY14" fmla="*/ 234083 h 405206"/>
                  <a:gd name="connsiteX15" fmla="*/ 29978 w 453569"/>
                  <a:gd name="connsiteY15" fmla="*/ 235583 h 405206"/>
                  <a:gd name="connsiteX16" fmla="*/ 10277 w 453569"/>
                  <a:gd name="connsiteY16" fmla="*/ 248058 h 405206"/>
                  <a:gd name="connsiteX17" fmla="*/ 119 w 453569"/>
                  <a:gd name="connsiteY17" fmla="*/ 229379 h 405206"/>
                  <a:gd name="connsiteX18" fmla="*/ 15594 w 453569"/>
                  <a:gd name="connsiteY18" fmla="*/ 153914 h 405206"/>
                  <a:gd name="connsiteX19" fmla="*/ 104012 w 453569"/>
                  <a:gd name="connsiteY19" fmla="*/ 35910 h 405206"/>
                  <a:gd name="connsiteX20" fmla="*/ 242672 w 453569"/>
                  <a:gd name="connsiteY20" fmla="*/ 3324 h 405206"/>
                  <a:gd name="connsiteX21" fmla="*/ 399193 w 453569"/>
                  <a:gd name="connsiteY21" fmla="*/ 162299 h 405206"/>
                  <a:gd name="connsiteX22" fmla="*/ 451411 w 453569"/>
                  <a:gd name="connsiteY22" fmla="*/ 320660 h 405206"/>
                  <a:gd name="connsiteX23" fmla="*/ 437232 w 453569"/>
                  <a:gd name="connsiteY23" fmla="*/ 360267 h 40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3569" h="405206">
                    <a:moveTo>
                      <a:pt x="437232" y="360267"/>
                    </a:moveTo>
                    <a:cubicBezTo>
                      <a:pt x="396261" y="366266"/>
                      <a:pt x="358835" y="384672"/>
                      <a:pt x="319023" y="394557"/>
                    </a:cubicBezTo>
                    <a:cubicBezTo>
                      <a:pt x="302799" y="398579"/>
                      <a:pt x="287665" y="409010"/>
                      <a:pt x="269668" y="403760"/>
                    </a:cubicBezTo>
                    <a:cubicBezTo>
                      <a:pt x="254670" y="404510"/>
                      <a:pt x="246762" y="392580"/>
                      <a:pt x="238582" y="383854"/>
                    </a:cubicBezTo>
                    <a:cubicBezTo>
                      <a:pt x="219221" y="363199"/>
                      <a:pt x="198633" y="342952"/>
                      <a:pt x="198088" y="310980"/>
                    </a:cubicBezTo>
                    <a:cubicBezTo>
                      <a:pt x="197815" y="294959"/>
                      <a:pt x="191544" y="279962"/>
                      <a:pt x="181181" y="267078"/>
                    </a:cubicBezTo>
                    <a:cubicBezTo>
                      <a:pt x="177500" y="262510"/>
                      <a:pt x="173683" y="257943"/>
                      <a:pt x="167956" y="256647"/>
                    </a:cubicBezTo>
                    <a:cubicBezTo>
                      <a:pt x="158344" y="254534"/>
                      <a:pt x="147641" y="248535"/>
                      <a:pt x="139461" y="258352"/>
                    </a:cubicBezTo>
                    <a:cubicBezTo>
                      <a:pt x="132303" y="266941"/>
                      <a:pt x="139393" y="275190"/>
                      <a:pt x="142938" y="283098"/>
                    </a:cubicBezTo>
                    <a:cubicBezTo>
                      <a:pt x="147914" y="294278"/>
                      <a:pt x="156299" y="303208"/>
                      <a:pt x="163321" y="313025"/>
                    </a:cubicBezTo>
                    <a:cubicBezTo>
                      <a:pt x="166252" y="317183"/>
                      <a:pt x="169252" y="321273"/>
                      <a:pt x="171570" y="325841"/>
                    </a:cubicBezTo>
                    <a:cubicBezTo>
                      <a:pt x="176546" y="335794"/>
                      <a:pt x="175660" y="344861"/>
                      <a:pt x="165979" y="350860"/>
                    </a:cubicBezTo>
                    <a:cubicBezTo>
                      <a:pt x="156913" y="356518"/>
                      <a:pt x="148869" y="353041"/>
                      <a:pt x="142597" y="345133"/>
                    </a:cubicBezTo>
                    <a:cubicBezTo>
                      <a:pt x="133871" y="334158"/>
                      <a:pt x="126100" y="322432"/>
                      <a:pt x="119010" y="310366"/>
                    </a:cubicBezTo>
                    <a:cubicBezTo>
                      <a:pt x="102444" y="282143"/>
                      <a:pt x="81447" y="257465"/>
                      <a:pt x="58883" y="234083"/>
                    </a:cubicBezTo>
                    <a:cubicBezTo>
                      <a:pt x="44090" y="218744"/>
                      <a:pt x="42385" y="219085"/>
                      <a:pt x="29978" y="235583"/>
                    </a:cubicBezTo>
                    <a:cubicBezTo>
                      <a:pt x="24865" y="242400"/>
                      <a:pt x="20230" y="249217"/>
                      <a:pt x="10277" y="248058"/>
                    </a:cubicBezTo>
                    <a:cubicBezTo>
                      <a:pt x="1346" y="244854"/>
                      <a:pt x="461" y="237150"/>
                      <a:pt x="119" y="229379"/>
                    </a:cubicBezTo>
                    <a:cubicBezTo>
                      <a:pt x="-971" y="202929"/>
                      <a:pt x="5505" y="178660"/>
                      <a:pt x="15594" y="153914"/>
                    </a:cubicBezTo>
                    <a:cubicBezTo>
                      <a:pt x="34955" y="106467"/>
                      <a:pt x="68495" y="70677"/>
                      <a:pt x="104012" y="35910"/>
                    </a:cubicBezTo>
                    <a:cubicBezTo>
                      <a:pt x="110420" y="29638"/>
                      <a:pt x="172183" y="-11878"/>
                      <a:pt x="242672" y="3324"/>
                    </a:cubicBezTo>
                    <a:cubicBezTo>
                      <a:pt x="328499" y="23094"/>
                      <a:pt x="365652" y="91401"/>
                      <a:pt x="399193" y="162299"/>
                    </a:cubicBezTo>
                    <a:cubicBezTo>
                      <a:pt x="423052" y="212745"/>
                      <a:pt x="438391" y="266464"/>
                      <a:pt x="451411" y="320660"/>
                    </a:cubicBezTo>
                    <a:cubicBezTo>
                      <a:pt x="454888" y="336067"/>
                      <a:pt x="456524" y="352223"/>
                      <a:pt x="437232" y="360267"/>
                    </a:cubicBezTo>
                    <a:close/>
                  </a:path>
                </a:pathLst>
              </a:custGeom>
              <a:solidFill>
                <a:srgbClr val="160B09"/>
              </a:solidFill>
              <a:ln w="6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2DFC1984-8D1D-490A-B352-9E3BB972980C}"/>
                  </a:ext>
                </a:extLst>
              </p:cNvPr>
              <p:cNvSpPr/>
              <p:nvPr/>
            </p:nvSpPr>
            <p:spPr>
              <a:xfrm>
                <a:off x="8303967" y="1206946"/>
                <a:ext cx="189741" cy="123073"/>
              </a:xfrm>
              <a:custGeom>
                <a:avLst/>
                <a:gdLst>
                  <a:gd name="connsiteX0" fmla="*/ 184288 w 189741"/>
                  <a:gd name="connsiteY0" fmla="*/ 99754 h 123073"/>
                  <a:gd name="connsiteX1" fmla="*/ 189741 w 189741"/>
                  <a:gd name="connsiteY1" fmla="*/ 115297 h 123073"/>
                  <a:gd name="connsiteX2" fmla="*/ 167995 w 189741"/>
                  <a:gd name="connsiteY2" fmla="*/ 121705 h 123073"/>
                  <a:gd name="connsiteX3" fmla="*/ 24972 w 189741"/>
                  <a:gd name="connsiteY3" fmla="*/ 107390 h 123073"/>
                  <a:gd name="connsiteX4" fmla="*/ 5884 w 189741"/>
                  <a:gd name="connsiteY4" fmla="*/ 106912 h 123073"/>
                  <a:gd name="connsiteX5" fmla="*/ 8543 w 189741"/>
                  <a:gd name="connsiteY5" fmla="*/ 81076 h 123073"/>
                  <a:gd name="connsiteX6" fmla="*/ 35198 w 189741"/>
                  <a:gd name="connsiteY6" fmla="*/ 23948 h 123073"/>
                  <a:gd name="connsiteX7" fmla="*/ 50604 w 189741"/>
                  <a:gd name="connsiteY7" fmla="*/ 7655 h 123073"/>
                  <a:gd name="connsiteX8" fmla="*/ 103096 w 189741"/>
                  <a:gd name="connsiteY8" fmla="*/ 225 h 123073"/>
                  <a:gd name="connsiteX9" fmla="*/ 134932 w 189741"/>
                  <a:gd name="connsiteY9" fmla="*/ 18699 h 123073"/>
                  <a:gd name="connsiteX10" fmla="*/ 184288 w 189741"/>
                  <a:gd name="connsiteY10" fmla="*/ 99754 h 123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9741" h="123073">
                    <a:moveTo>
                      <a:pt x="184288" y="99754"/>
                    </a:moveTo>
                    <a:cubicBezTo>
                      <a:pt x="186128" y="104935"/>
                      <a:pt x="187969" y="110116"/>
                      <a:pt x="189741" y="115297"/>
                    </a:cubicBezTo>
                    <a:cubicBezTo>
                      <a:pt x="184833" y="125318"/>
                      <a:pt x="175698" y="123410"/>
                      <a:pt x="167995" y="121705"/>
                    </a:cubicBezTo>
                    <a:cubicBezTo>
                      <a:pt x="120889" y="111139"/>
                      <a:pt x="73101" y="107867"/>
                      <a:pt x="24972" y="107390"/>
                    </a:cubicBezTo>
                    <a:cubicBezTo>
                      <a:pt x="18632" y="107321"/>
                      <a:pt x="12224" y="107117"/>
                      <a:pt x="5884" y="106912"/>
                    </a:cubicBezTo>
                    <a:cubicBezTo>
                      <a:pt x="-1546" y="97437"/>
                      <a:pt x="-3251" y="88574"/>
                      <a:pt x="8543" y="81076"/>
                    </a:cubicBezTo>
                    <a:cubicBezTo>
                      <a:pt x="13179" y="60011"/>
                      <a:pt x="19655" y="39900"/>
                      <a:pt x="35198" y="23948"/>
                    </a:cubicBezTo>
                    <a:cubicBezTo>
                      <a:pt x="37311" y="15631"/>
                      <a:pt x="42901" y="10655"/>
                      <a:pt x="50604" y="7655"/>
                    </a:cubicBezTo>
                    <a:cubicBezTo>
                      <a:pt x="67306" y="-525"/>
                      <a:pt x="85167" y="-321"/>
                      <a:pt x="103096" y="225"/>
                    </a:cubicBezTo>
                    <a:cubicBezTo>
                      <a:pt x="114003" y="5815"/>
                      <a:pt x="132478" y="-1479"/>
                      <a:pt x="134932" y="18699"/>
                    </a:cubicBezTo>
                    <a:cubicBezTo>
                      <a:pt x="151429" y="45627"/>
                      <a:pt x="167859" y="72691"/>
                      <a:pt x="184288" y="99754"/>
                    </a:cubicBezTo>
                    <a:close/>
                  </a:path>
                </a:pathLst>
              </a:custGeom>
              <a:solidFill>
                <a:srgbClr val="FCC191"/>
              </a:solidFill>
              <a:ln w="6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B7989110-F410-400D-B20E-FDF30B5106A1}"/>
                  </a:ext>
                </a:extLst>
              </p:cNvPr>
              <p:cNvSpPr/>
              <p:nvPr/>
            </p:nvSpPr>
            <p:spPr>
              <a:xfrm>
                <a:off x="7136000" y="1237161"/>
                <a:ext cx="1702224" cy="1111502"/>
              </a:xfrm>
              <a:custGeom>
                <a:avLst/>
                <a:gdLst>
                  <a:gd name="connsiteX0" fmla="*/ 1665092 w 1702224"/>
                  <a:gd name="connsiteY0" fmla="*/ 402760 h 1111502"/>
                  <a:gd name="connsiteX1" fmla="*/ 1581787 w 1702224"/>
                  <a:gd name="connsiteY1" fmla="*/ 308002 h 1111502"/>
                  <a:gd name="connsiteX2" fmla="*/ 1467532 w 1702224"/>
                  <a:gd name="connsiteY2" fmla="*/ 184476 h 1111502"/>
                  <a:gd name="connsiteX3" fmla="*/ 1406656 w 1702224"/>
                  <a:gd name="connsiteY3" fmla="*/ 112829 h 1111502"/>
                  <a:gd name="connsiteX4" fmla="*/ 1352051 w 1702224"/>
                  <a:gd name="connsiteY4" fmla="*/ 81606 h 1111502"/>
                  <a:gd name="connsiteX5" fmla="*/ 1338894 w 1702224"/>
                  <a:gd name="connsiteY5" fmla="*/ 81606 h 1111502"/>
                  <a:gd name="connsiteX6" fmla="*/ 1175283 w 1702224"/>
                  <a:gd name="connsiteY6" fmla="*/ 68722 h 1111502"/>
                  <a:gd name="connsiteX7" fmla="*/ 1158104 w 1702224"/>
                  <a:gd name="connsiteY7" fmla="*/ 67904 h 1111502"/>
                  <a:gd name="connsiteX8" fmla="*/ 1051962 w 1702224"/>
                  <a:gd name="connsiteY8" fmla="*/ 26660 h 1111502"/>
                  <a:gd name="connsiteX9" fmla="*/ 1034306 w 1702224"/>
                  <a:gd name="connsiteY9" fmla="*/ 15685 h 1111502"/>
                  <a:gd name="connsiteX10" fmla="*/ 1014877 w 1702224"/>
                  <a:gd name="connsiteY10" fmla="*/ 7573 h 1111502"/>
                  <a:gd name="connsiteX11" fmla="*/ 985700 w 1702224"/>
                  <a:gd name="connsiteY11" fmla="*/ 3687 h 1111502"/>
                  <a:gd name="connsiteX12" fmla="*/ 843972 w 1702224"/>
                  <a:gd name="connsiteY12" fmla="*/ 46021 h 1111502"/>
                  <a:gd name="connsiteX13" fmla="*/ 808046 w 1702224"/>
                  <a:gd name="connsiteY13" fmla="*/ 103080 h 1111502"/>
                  <a:gd name="connsiteX14" fmla="*/ 811932 w 1702224"/>
                  <a:gd name="connsiteY14" fmla="*/ 143301 h 1111502"/>
                  <a:gd name="connsiteX15" fmla="*/ 820453 w 1702224"/>
                  <a:gd name="connsiteY15" fmla="*/ 144937 h 1111502"/>
                  <a:gd name="connsiteX16" fmla="*/ 814113 w 1702224"/>
                  <a:gd name="connsiteY16" fmla="*/ 186658 h 1111502"/>
                  <a:gd name="connsiteX17" fmla="*/ 670477 w 1702224"/>
                  <a:gd name="connsiteY17" fmla="*/ 312092 h 1111502"/>
                  <a:gd name="connsiteX18" fmla="*/ 540680 w 1702224"/>
                  <a:gd name="connsiteY18" fmla="*/ 409850 h 1111502"/>
                  <a:gd name="connsiteX19" fmla="*/ 486143 w 1702224"/>
                  <a:gd name="connsiteY19" fmla="*/ 524581 h 1111502"/>
                  <a:gd name="connsiteX20" fmla="*/ 473940 w 1702224"/>
                  <a:gd name="connsiteY20" fmla="*/ 555872 h 1111502"/>
                  <a:gd name="connsiteX21" fmla="*/ 392476 w 1702224"/>
                  <a:gd name="connsiteY21" fmla="*/ 654515 h 1111502"/>
                  <a:gd name="connsiteX22" fmla="*/ 291310 w 1702224"/>
                  <a:gd name="connsiteY22" fmla="*/ 702985 h 1111502"/>
                  <a:gd name="connsiteX23" fmla="*/ 251294 w 1702224"/>
                  <a:gd name="connsiteY23" fmla="*/ 705371 h 1111502"/>
                  <a:gd name="connsiteX24" fmla="*/ 203097 w 1702224"/>
                  <a:gd name="connsiteY24" fmla="*/ 697599 h 1111502"/>
                  <a:gd name="connsiteX25" fmla="*/ 203097 w 1702224"/>
                  <a:gd name="connsiteY25" fmla="*/ 697599 h 1111502"/>
                  <a:gd name="connsiteX26" fmla="*/ 104931 w 1702224"/>
                  <a:gd name="connsiteY26" fmla="*/ 657583 h 1111502"/>
                  <a:gd name="connsiteX27" fmla="*/ 62188 w 1702224"/>
                  <a:gd name="connsiteY27" fmla="*/ 651788 h 1111502"/>
                  <a:gd name="connsiteX28" fmla="*/ 356 w 1702224"/>
                  <a:gd name="connsiteY28" fmla="*/ 722823 h 1111502"/>
                  <a:gd name="connsiteX29" fmla="*/ 2879 w 1702224"/>
                  <a:gd name="connsiteY29" fmla="*/ 729094 h 1111502"/>
                  <a:gd name="connsiteX30" fmla="*/ 1516 w 1702224"/>
                  <a:gd name="connsiteY30" fmla="*/ 741774 h 1111502"/>
                  <a:gd name="connsiteX31" fmla="*/ 98523 w 1702224"/>
                  <a:gd name="connsiteY31" fmla="*/ 837554 h 1111502"/>
                  <a:gd name="connsiteX32" fmla="*/ 256407 w 1702224"/>
                  <a:gd name="connsiteY32" fmla="*/ 909065 h 1111502"/>
                  <a:gd name="connsiteX33" fmla="*/ 256407 w 1702224"/>
                  <a:gd name="connsiteY33" fmla="*/ 909065 h 1111502"/>
                  <a:gd name="connsiteX34" fmla="*/ 256407 w 1702224"/>
                  <a:gd name="connsiteY34" fmla="*/ 909065 h 1111502"/>
                  <a:gd name="connsiteX35" fmla="*/ 322123 w 1702224"/>
                  <a:gd name="connsiteY35" fmla="*/ 921473 h 1111502"/>
                  <a:gd name="connsiteX36" fmla="*/ 387976 w 1702224"/>
                  <a:gd name="connsiteY36" fmla="*/ 918337 h 1111502"/>
                  <a:gd name="connsiteX37" fmla="*/ 488733 w 1702224"/>
                  <a:gd name="connsiteY37" fmla="*/ 864550 h 1111502"/>
                  <a:gd name="connsiteX38" fmla="*/ 540407 w 1702224"/>
                  <a:gd name="connsiteY38" fmla="*/ 825215 h 1111502"/>
                  <a:gd name="connsiteX39" fmla="*/ 697200 w 1702224"/>
                  <a:gd name="connsiteY39" fmla="*/ 717505 h 1111502"/>
                  <a:gd name="connsiteX40" fmla="*/ 697200 w 1702224"/>
                  <a:gd name="connsiteY40" fmla="*/ 717505 h 1111502"/>
                  <a:gd name="connsiteX41" fmla="*/ 738444 w 1702224"/>
                  <a:gd name="connsiteY41" fmla="*/ 693509 h 1111502"/>
                  <a:gd name="connsiteX42" fmla="*/ 764008 w 1702224"/>
                  <a:gd name="connsiteY42" fmla="*/ 700121 h 1111502"/>
                  <a:gd name="connsiteX43" fmla="*/ 788617 w 1702224"/>
                  <a:gd name="connsiteY43" fmla="*/ 736525 h 1111502"/>
                  <a:gd name="connsiteX44" fmla="*/ 824748 w 1702224"/>
                  <a:gd name="connsiteY44" fmla="*/ 829715 h 1111502"/>
                  <a:gd name="connsiteX45" fmla="*/ 831497 w 1702224"/>
                  <a:gd name="connsiteY45" fmla="*/ 959648 h 1111502"/>
                  <a:gd name="connsiteX46" fmla="*/ 850244 w 1702224"/>
                  <a:gd name="connsiteY46" fmla="*/ 1091150 h 1111502"/>
                  <a:gd name="connsiteX47" fmla="*/ 877649 w 1702224"/>
                  <a:gd name="connsiteY47" fmla="*/ 1109556 h 1111502"/>
                  <a:gd name="connsiteX48" fmla="*/ 1027966 w 1702224"/>
                  <a:gd name="connsiteY48" fmla="*/ 1075880 h 1111502"/>
                  <a:gd name="connsiteX49" fmla="*/ 1194644 w 1702224"/>
                  <a:gd name="connsiteY49" fmla="*/ 1053929 h 1111502"/>
                  <a:gd name="connsiteX50" fmla="*/ 1316124 w 1702224"/>
                  <a:gd name="connsiteY50" fmla="*/ 1040363 h 1111502"/>
                  <a:gd name="connsiteX51" fmla="*/ 1487847 w 1702224"/>
                  <a:gd name="connsiteY51" fmla="*/ 1047725 h 1111502"/>
                  <a:gd name="connsiteX52" fmla="*/ 1513343 w 1702224"/>
                  <a:gd name="connsiteY52" fmla="*/ 1053247 h 1111502"/>
                  <a:gd name="connsiteX53" fmla="*/ 1530181 w 1702224"/>
                  <a:gd name="connsiteY53" fmla="*/ 1044044 h 1111502"/>
                  <a:gd name="connsiteX54" fmla="*/ 1539930 w 1702224"/>
                  <a:gd name="connsiteY54" fmla="*/ 1017798 h 1111502"/>
                  <a:gd name="connsiteX55" fmla="*/ 1531340 w 1702224"/>
                  <a:gd name="connsiteY55" fmla="*/ 945673 h 1111502"/>
                  <a:gd name="connsiteX56" fmla="*/ 1493983 w 1702224"/>
                  <a:gd name="connsiteY56" fmla="*/ 669104 h 1111502"/>
                  <a:gd name="connsiteX57" fmla="*/ 1512661 w 1702224"/>
                  <a:gd name="connsiteY57" fmla="*/ 650970 h 1111502"/>
                  <a:gd name="connsiteX58" fmla="*/ 1578787 w 1702224"/>
                  <a:gd name="connsiteY58" fmla="*/ 659492 h 1111502"/>
                  <a:gd name="connsiteX59" fmla="*/ 1678453 w 1702224"/>
                  <a:gd name="connsiteY59" fmla="*/ 607341 h 1111502"/>
                  <a:gd name="connsiteX60" fmla="*/ 1693110 w 1702224"/>
                  <a:gd name="connsiteY60" fmla="*/ 585253 h 1111502"/>
                  <a:gd name="connsiteX61" fmla="*/ 1665092 w 1702224"/>
                  <a:gd name="connsiteY61" fmla="*/ 402760 h 111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702224" h="1111502">
                    <a:moveTo>
                      <a:pt x="1665092" y="402760"/>
                    </a:moveTo>
                    <a:cubicBezTo>
                      <a:pt x="1640346" y="368470"/>
                      <a:pt x="1610691" y="338611"/>
                      <a:pt x="1581787" y="308002"/>
                    </a:cubicBezTo>
                    <a:cubicBezTo>
                      <a:pt x="1543270" y="267236"/>
                      <a:pt x="1503117" y="227969"/>
                      <a:pt x="1467532" y="184476"/>
                    </a:cubicBezTo>
                    <a:cubicBezTo>
                      <a:pt x="1454511" y="154481"/>
                      <a:pt x="1429016" y="134848"/>
                      <a:pt x="1406656" y="112829"/>
                    </a:cubicBezTo>
                    <a:cubicBezTo>
                      <a:pt x="1391453" y="97899"/>
                      <a:pt x="1372434" y="88151"/>
                      <a:pt x="1352051" y="81606"/>
                    </a:cubicBezTo>
                    <a:cubicBezTo>
                      <a:pt x="1347688" y="82629"/>
                      <a:pt x="1343256" y="82288"/>
                      <a:pt x="1338894" y="81606"/>
                    </a:cubicBezTo>
                    <a:cubicBezTo>
                      <a:pt x="1284629" y="73426"/>
                      <a:pt x="1230433" y="65109"/>
                      <a:pt x="1175283" y="68722"/>
                    </a:cubicBezTo>
                    <a:cubicBezTo>
                      <a:pt x="1169557" y="67768"/>
                      <a:pt x="1163831" y="68177"/>
                      <a:pt x="1158104" y="67904"/>
                    </a:cubicBezTo>
                    <a:cubicBezTo>
                      <a:pt x="1118156" y="65995"/>
                      <a:pt x="1078821" y="62382"/>
                      <a:pt x="1051962" y="26660"/>
                    </a:cubicBezTo>
                    <a:cubicBezTo>
                      <a:pt x="1047531" y="20798"/>
                      <a:pt x="1040441" y="19025"/>
                      <a:pt x="1034306" y="15685"/>
                    </a:cubicBezTo>
                    <a:cubicBezTo>
                      <a:pt x="1029329" y="9345"/>
                      <a:pt x="1022717" y="6891"/>
                      <a:pt x="1014877" y="7573"/>
                    </a:cubicBezTo>
                    <a:cubicBezTo>
                      <a:pt x="1006560" y="-4289"/>
                      <a:pt x="995857" y="551"/>
                      <a:pt x="985700" y="3687"/>
                    </a:cubicBezTo>
                    <a:cubicBezTo>
                      <a:pt x="938662" y="18548"/>
                      <a:pt x="892237" y="35182"/>
                      <a:pt x="843972" y="46021"/>
                    </a:cubicBezTo>
                    <a:cubicBezTo>
                      <a:pt x="824680" y="60473"/>
                      <a:pt x="803888" y="74244"/>
                      <a:pt x="808046" y="103080"/>
                    </a:cubicBezTo>
                    <a:cubicBezTo>
                      <a:pt x="809955" y="116442"/>
                      <a:pt x="810296" y="129871"/>
                      <a:pt x="811932" y="143301"/>
                    </a:cubicBezTo>
                    <a:cubicBezTo>
                      <a:pt x="814590" y="143165"/>
                      <a:pt x="817386" y="143642"/>
                      <a:pt x="820453" y="144937"/>
                    </a:cubicBezTo>
                    <a:cubicBezTo>
                      <a:pt x="830270" y="160616"/>
                      <a:pt x="825225" y="175273"/>
                      <a:pt x="814113" y="186658"/>
                    </a:cubicBezTo>
                    <a:cubicBezTo>
                      <a:pt x="769598" y="232196"/>
                      <a:pt x="727332" y="279847"/>
                      <a:pt x="670477" y="312092"/>
                    </a:cubicBezTo>
                    <a:cubicBezTo>
                      <a:pt x="623303" y="338815"/>
                      <a:pt x="582196" y="375150"/>
                      <a:pt x="540680" y="409850"/>
                    </a:cubicBezTo>
                    <a:cubicBezTo>
                      <a:pt x="506253" y="438618"/>
                      <a:pt x="489960" y="479520"/>
                      <a:pt x="486143" y="524581"/>
                    </a:cubicBezTo>
                    <a:cubicBezTo>
                      <a:pt x="485120" y="536239"/>
                      <a:pt x="483484" y="548032"/>
                      <a:pt x="473940" y="555872"/>
                    </a:cubicBezTo>
                    <a:cubicBezTo>
                      <a:pt x="440264" y="583413"/>
                      <a:pt x="417768" y="620362"/>
                      <a:pt x="392476" y="654515"/>
                    </a:cubicBezTo>
                    <a:cubicBezTo>
                      <a:pt x="366435" y="689760"/>
                      <a:pt x="334940" y="707007"/>
                      <a:pt x="291310" y="702985"/>
                    </a:cubicBezTo>
                    <a:cubicBezTo>
                      <a:pt x="278017" y="701758"/>
                      <a:pt x="264587" y="703053"/>
                      <a:pt x="251294" y="705371"/>
                    </a:cubicBezTo>
                    <a:cubicBezTo>
                      <a:pt x="234592" y="708234"/>
                      <a:pt x="218163" y="706393"/>
                      <a:pt x="203097" y="697599"/>
                    </a:cubicBezTo>
                    <a:cubicBezTo>
                      <a:pt x="203097" y="697599"/>
                      <a:pt x="203097" y="697599"/>
                      <a:pt x="203097" y="697599"/>
                    </a:cubicBezTo>
                    <a:cubicBezTo>
                      <a:pt x="170307" y="684374"/>
                      <a:pt x="137312" y="671762"/>
                      <a:pt x="104931" y="657583"/>
                    </a:cubicBezTo>
                    <a:cubicBezTo>
                      <a:pt x="90819" y="651379"/>
                      <a:pt x="77322" y="647221"/>
                      <a:pt x="62188" y="651788"/>
                    </a:cubicBezTo>
                    <a:cubicBezTo>
                      <a:pt x="35124" y="669854"/>
                      <a:pt x="19376" y="697804"/>
                      <a:pt x="356" y="722823"/>
                    </a:cubicBezTo>
                    <a:cubicBezTo>
                      <a:pt x="1516" y="724527"/>
                      <a:pt x="2401" y="726572"/>
                      <a:pt x="2879" y="729094"/>
                    </a:cubicBezTo>
                    <a:cubicBezTo>
                      <a:pt x="1583" y="733321"/>
                      <a:pt x="-2029" y="738843"/>
                      <a:pt x="1516" y="741774"/>
                    </a:cubicBezTo>
                    <a:cubicBezTo>
                      <a:pt x="36760" y="770815"/>
                      <a:pt x="56734" y="815262"/>
                      <a:pt x="98523" y="837554"/>
                    </a:cubicBezTo>
                    <a:cubicBezTo>
                      <a:pt x="149583" y="864823"/>
                      <a:pt x="200916" y="891477"/>
                      <a:pt x="256407" y="909065"/>
                    </a:cubicBezTo>
                    <a:cubicBezTo>
                      <a:pt x="256407" y="909065"/>
                      <a:pt x="256407" y="909065"/>
                      <a:pt x="256407" y="909065"/>
                    </a:cubicBezTo>
                    <a:cubicBezTo>
                      <a:pt x="256407" y="909065"/>
                      <a:pt x="256407" y="909065"/>
                      <a:pt x="256407" y="909065"/>
                    </a:cubicBezTo>
                    <a:cubicBezTo>
                      <a:pt x="278699" y="911043"/>
                      <a:pt x="300377" y="916224"/>
                      <a:pt x="322123" y="921473"/>
                    </a:cubicBezTo>
                    <a:cubicBezTo>
                      <a:pt x="344347" y="926858"/>
                      <a:pt x="366366" y="926654"/>
                      <a:pt x="387976" y="918337"/>
                    </a:cubicBezTo>
                    <a:cubicBezTo>
                      <a:pt x="423834" y="904634"/>
                      <a:pt x="458943" y="889978"/>
                      <a:pt x="488733" y="864550"/>
                    </a:cubicBezTo>
                    <a:cubicBezTo>
                      <a:pt x="505162" y="850507"/>
                      <a:pt x="523160" y="838236"/>
                      <a:pt x="540407" y="825215"/>
                    </a:cubicBezTo>
                    <a:cubicBezTo>
                      <a:pt x="589695" y="784994"/>
                      <a:pt x="642732" y="750159"/>
                      <a:pt x="697200" y="717505"/>
                    </a:cubicBezTo>
                    <a:lnTo>
                      <a:pt x="697200" y="717505"/>
                    </a:lnTo>
                    <a:cubicBezTo>
                      <a:pt x="710903" y="709461"/>
                      <a:pt x="724537" y="701280"/>
                      <a:pt x="738444" y="693509"/>
                    </a:cubicBezTo>
                    <a:cubicBezTo>
                      <a:pt x="748806" y="687714"/>
                      <a:pt x="757191" y="688260"/>
                      <a:pt x="764008" y="700121"/>
                    </a:cubicBezTo>
                    <a:cubicBezTo>
                      <a:pt x="771302" y="712801"/>
                      <a:pt x="781119" y="723981"/>
                      <a:pt x="788617" y="736525"/>
                    </a:cubicBezTo>
                    <a:cubicBezTo>
                      <a:pt x="806001" y="765429"/>
                      <a:pt x="824271" y="793584"/>
                      <a:pt x="824748" y="829715"/>
                    </a:cubicBezTo>
                    <a:cubicBezTo>
                      <a:pt x="825362" y="873071"/>
                      <a:pt x="827475" y="916496"/>
                      <a:pt x="831497" y="959648"/>
                    </a:cubicBezTo>
                    <a:cubicBezTo>
                      <a:pt x="835587" y="1003687"/>
                      <a:pt x="827679" y="1049293"/>
                      <a:pt x="850244" y="1091150"/>
                    </a:cubicBezTo>
                    <a:cubicBezTo>
                      <a:pt x="856925" y="1103626"/>
                      <a:pt x="863810" y="1110374"/>
                      <a:pt x="877649" y="1109556"/>
                    </a:cubicBezTo>
                    <a:cubicBezTo>
                      <a:pt x="889101" y="1120668"/>
                      <a:pt x="988290" y="1080788"/>
                      <a:pt x="1027966" y="1075880"/>
                    </a:cubicBezTo>
                    <a:cubicBezTo>
                      <a:pt x="1083593" y="1068995"/>
                      <a:pt x="1138880" y="1058701"/>
                      <a:pt x="1194644" y="1053929"/>
                    </a:cubicBezTo>
                    <a:cubicBezTo>
                      <a:pt x="1235274" y="1050452"/>
                      <a:pt x="1275085" y="1041249"/>
                      <a:pt x="1316124" y="1040363"/>
                    </a:cubicBezTo>
                    <a:cubicBezTo>
                      <a:pt x="1373592" y="1039136"/>
                      <a:pt x="1430652" y="1044794"/>
                      <a:pt x="1487847" y="1047725"/>
                    </a:cubicBezTo>
                    <a:cubicBezTo>
                      <a:pt x="1496164" y="1048134"/>
                      <a:pt x="1506049" y="1046157"/>
                      <a:pt x="1513343" y="1053247"/>
                    </a:cubicBezTo>
                    <a:cubicBezTo>
                      <a:pt x="1515729" y="1055429"/>
                      <a:pt x="1523909" y="1046703"/>
                      <a:pt x="1530181" y="1044044"/>
                    </a:cubicBezTo>
                    <a:cubicBezTo>
                      <a:pt x="1542656" y="1038727"/>
                      <a:pt x="1541429" y="1027751"/>
                      <a:pt x="1539930" y="1017798"/>
                    </a:cubicBezTo>
                    <a:cubicBezTo>
                      <a:pt x="1536180" y="993802"/>
                      <a:pt x="1534340" y="969670"/>
                      <a:pt x="1531340" y="945673"/>
                    </a:cubicBezTo>
                    <a:cubicBezTo>
                      <a:pt x="1519751" y="853370"/>
                      <a:pt x="1506594" y="761271"/>
                      <a:pt x="1493983" y="669104"/>
                    </a:cubicBezTo>
                    <a:cubicBezTo>
                      <a:pt x="1491392" y="649948"/>
                      <a:pt x="1493232" y="648652"/>
                      <a:pt x="1512661" y="650970"/>
                    </a:cubicBezTo>
                    <a:cubicBezTo>
                      <a:pt x="1534681" y="653561"/>
                      <a:pt x="1555882" y="660991"/>
                      <a:pt x="1578787" y="659492"/>
                    </a:cubicBezTo>
                    <a:cubicBezTo>
                      <a:pt x="1620167" y="656765"/>
                      <a:pt x="1648935" y="631610"/>
                      <a:pt x="1678453" y="607341"/>
                    </a:cubicBezTo>
                    <a:cubicBezTo>
                      <a:pt x="1685339" y="601683"/>
                      <a:pt x="1690860" y="593979"/>
                      <a:pt x="1693110" y="585253"/>
                    </a:cubicBezTo>
                    <a:cubicBezTo>
                      <a:pt x="1709607" y="520423"/>
                      <a:pt x="1705653" y="458796"/>
                      <a:pt x="1665092" y="402760"/>
                    </a:cubicBezTo>
                    <a:close/>
                  </a:path>
                </a:pathLst>
              </a:custGeom>
              <a:solidFill>
                <a:srgbClr val="A8ADC3"/>
              </a:solidFill>
              <a:ln w="6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E4CEAFD2-3030-4B47-AA6A-7D0578ADEE78}"/>
                  </a:ext>
                </a:extLst>
              </p:cNvPr>
              <p:cNvSpPr/>
              <p:nvPr/>
            </p:nvSpPr>
            <p:spPr>
              <a:xfrm>
                <a:off x="7006002" y="1785314"/>
                <a:ext cx="191980" cy="180940"/>
              </a:xfrm>
              <a:custGeom>
                <a:avLst/>
                <a:gdLst>
                  <a:gd name="connsiteX0" fmla="*/ 132808 w 191980"/>
                  <a:gd name="connsiteY0" fmla="*/ 180941 h 180940"/>
                  <a:gd name="connsiteX1" fmla="*/ 73977 w 191980"/>
                  <a:gd name="connsiteY1" fmla="*/ 168397 h 180940"/>
                  <a:gd name="connsiteX2" fmla="*/ 19712 w 191980"/>
                  <a:gd name="connsiteY2" fmla="*/ 130017 h 180940"/>
                  <a:gd name="connsiteX3" fmla="*/ 6555 w 191980"/>
                  <a:gd name="connsiteY3" fmla="*/ 111611 h 180940"/>
                  <a:gd name="connsiteX4" fmla="*/ 18963 w 191980"/>
                  <a:gd name="connsiteY4" fmla="*/ 4651 h 180940"/>
                  <a:gd name="connsiteX5" fmla="*/ 77317 w 191980"/>
                  <a:gd name="connsiteY5" fmla="*/ 10991 h 180940"/>
                  <a:gd name="connsiteX6" fmla="*/ 140920 w 191980"/>
                  <a:gd name="connsiteY6" fmla="*/ 8945 h 180940"/>
                  <a:gd name="connsiteX7" fmla="*/ 170984 w 191980"/>
                  <a:gd name="connsiteY7" fmla="*/ 20398 h 180940"/>
                  <a:gd name="connsiteX8" fmla="*/ 191981 w 191980"/>
                  <a:gd name="connsiteY8" fmla="*/ 103635 h 180940"/>
                  <a:gd name="connsiteX9" fmla="*/ 132808 w 191980"/>
                  <a:gd name="connsiteY9" fmla="*/ 180941 h 180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980" h="180940">
                    <a:moveTo>
                      <a:pt x="132808" y="180941"/>
                    </a:moveTo>
                    <a:cubicBezTo>
                      <a:pt x="114197" y="172692"/>
                      <a:pt x="92928" y="179918"/>
                      <a:pt x="73977" y="168397"/>
                    </a:cubicBezTo>
                    <a:cubicBezTo>
                      <a:pt x="54888" y="156740"/>
                      <a:pt x="36550" y="144606"/>
                      <a:pt x="19712" y="130017"/>
                    </a:cubicBezTo>
                    <a:cubicBezTo>
                      <a:pt x="13850" y="124904"/>
                      <a:pt x="8464" y="118837"/>
                      <a:pt x="6555" y="111611"/>
                    </a:cubicBezTo>
                    <a:cubicBezTo>
                      <a:pt x="-3125" y="74458"/>
                      <a:pt x="-4420" y="38054"/>
                      <a:pt x="18963" y="4651"/>
                    </a:cubicBezTo>
                    <a:cubicBezTo>
                      <a:pt x="39550" y="-3871"/>
                      <a:pt x="59320" y="-53"/>
                      <a:pt x="77317" y="10991"/>
                    </a:cubicBezTo>
                    <a:cubicBezTo>
                      <a:pt x="99472" y="24557"/>
                      <a:pt x="119378" y="24011"/>
                      <a:pt x="140920" y="8945"/>
                    </a:cubicBezTo>
                    <a:cubicBezTo>
                      <a:pt x="160076" y="-4416"/>
                      <a:pt x="164644" y="-1962"/>
                      <a:pt x="170984" y="20398"/>
                    </a:cubicBezTo>
                    <a:cubicBezTo>
                      <a:pt x="178755" y="47939"/>
                      <a:pt x="188776" y="74935"/>
                      <a:pt x="191981" y="103635"/>
                    </a:cubicBezTo>
                    <a:cubicBezTo>
                      <a:pt x="178210" y="133903"/>
                      <a:pt x="155032" y="157081"/>
                      <a:pt x="132808" y="180941"/>
                    </a:cubicBezTo>
                    <a:close/>
                  </a:path>
                </a:pathLst>
              </a:custGeom>
              <a:solidFill>
                <a:srgbClr val="FDC092"/>
              </a:solidFill>
              <a:ln w="6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39C49AA2-4802-4B7C-BE99-CED7E1767CD3}"/>
                  </a:ext>
                </a:extLst>
              </p:cNvPr>
              <p:cNvSpPr/>
              <p:nvPr/>
            </p:nvSpPr>
            <p:spPr>
              <a:xfrm>
                <a:off x="7721161" y="1087667"/>
                <a:ext cx="261947" cy="322857"/>
              </a:xfrm>
              <a:custGeom>
                <a:avLst/>
                <a:gdLst>
                  <a:gd name="connsiteX0" fmla="*/ 235224 w 261947"/>
                  <a:gd name="connsiteY0" fmla="*/ 294430 h 322857"/>
                  <a:gd name="connsiteX1" fmla="*/ 173870 w 261947"/>
                  <a:gd name="connsiteY1" fmla="*/ 322858 h 322857"/>
                  <a:gd name="connsiteX2" fmla="*/ 147352 w 261947"/>
                  <a:gd name="connsiteY2" fmla="*/ 310723 h 322857"/>
                  <a:gd name="connsiteX3" fmla="*/ 49935 w 261947"/>
                  <a:gd name="connsiteY3" fmla="*/ 195037 h 322857"/>
                  <a:gd name="connsiteX4" fmla="*/ 38346 w 261947"/>
                  <a:gd name="connsiteY4" fmla="*/ 173222 h 322857"/>
                  <a:gd name="connsiteX5" fmla="*/ 2352 w 261947"/>
                  <a:gd name="connsiteY5" fmla="*/ 64149 h 322857"/>
                  <a:gd name="connsiteX6" fmla="*/ 4193 w 261947"/>
                  <a:gd name="connsiteY6" fmla="*/ 43220 h 322857"/>
                  <a:gd name="connsiteX7" fmla="*/ 32825 w 261947"/>
                  <a:gd name="connsiteY7" fmla="*/ 0 h 322857"/>
                  <a:gd name="connsiteX8" fmla="*/ 136035 w 261947"/>
                  <a:gd name="connsiteY8" fmla="*/ 128025 h 322857"/>
                  <a:gd name="connsiteX9" fmla="*/ 155123 w 261947"/>
                  <a:gd name="connsiteY9" fmla="*/ 142273 h 322857"/>
                  <a:gd name="connsiteX10" fmla="*/ 149465 w 261947"/>
                  <a:gd name="connsiteY10" fmla="*/ 116777 h 322857"/>
                  <a:gd name="connsiteX11" fmla="*/ 120424 w 261947"/>
                  <a:gd name="connsiteY11" fmla="*/ 71920 h 322857"/>
                  <a:gd name="connsiteX12" fmla="*/ 140398 w 261947"/>
                  <a:gd name="connsiteY12" fmla="*/ 39607 h 322857"/>
                  <a:gd name="connsiteX13" fmla="*/ 192617 w 261947"/>
                  <a:gd name="connsiteY13" fmla="*/ 77238 h 322857"/>
                  <a:gd name="connsiteX14" fmla="*/ 196776 w 261947"/>
                  <a:gd name="connsiteY14" fmla="*/ 91894 h 322857"/>
                  <a:gd name="connsiteX15" fmla="*/ 255062 w 261947"/>
                  <a:gd name="connsiteY15" fmla="*/ 191629 h 322857"/>
                  <a:gd name="connsiteX16" fmla="*/ 261947 w 261947"/>
                  <a:gd name="connsiteY16" fmla="*/ 200423 h 322857"/>
                  <a:gd name="connsiteX17" fmla="*/ 248926 w 261947"/>
                  <a:gd name="connsiteY17" fmla="*/ 213852 h 322857"/>
                  <a:gd name="connsiteX18" fmla="*/ 232702 w 261947"/>
                  <a:gd name="connsiteY18" fmla="*/ 258709 h 322857"/>
                  <a:gd name="connsiteX19" fmla="*/ 235224 w 261947"/>
                  <a:gd name="connsiteY19" fmla="*/ 294430 h 32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61947" h="322857">
                    <a:moveTo>
                      <a:pt x="235224" y="294430"/>
                    </a:moveTo>
                    <a:cubicBezTo>
                      <a:pt x="215863" y="306292"/>
                      <a:pt x="198752" y="322858"/>
                      <a:pt x="173870" y="322858"/>
                    </a:cubicBezTo>
                    <a:cubicBezTo>
                      <a:pt x="162963" y="322858"/>
                      <a:pt x="154578" y="319449"/>
                      <a:pt x="147352" y="310723"/>
                    </a:cubicBezTo>
                    <a:cubicBezTo>
                      <a:pt x="115175" y="271934"/>
                      <a:pt x="82453" y="233554"/>
                      <a:pt x="49935" y="195037"/>
                    </a:cubicBezTo>
                    <a:cubicBezTo>
                      <a:pt x="44482" y="188561"/>
                      <a:pt x="41005" y="181267"/>
                      <a:pt x="38346" y="173222"/>
                    </a:cubicBezTo>
                    <a:cubicBezTo>
                      <a:pt x="26553" y="136819"/>
                      <a:pt x="14623" y="100416"/>
                      <a:pt x="2352" y="64149"/>
                    </a:cubicBezTo>
                    <a:cubicBezTo>
                      <a:pt x="-170" y="56582"/>
                      <a:pt x="-2011" y="49697"/>
                      <a:pt x="4193" y="43220"/>
                    </a:cubicBezTo>
                    <a:cubicBezTo>
                      <a:pt x="13669" y="28904"/>
                      <a:pt x="23144" y="14657"/>
                      <a:pt x="32825" y="0"/>
                    </a:cubicBezTo>
                    <a:cubicBezTo>
                      <a:pt x="73182" y="38448"/>
                      <a:pt x="108085" y="80305"/>
                      <a:pt x="136035" y="128025"/>
                    </a:cubicBezTo>
                    <a:cubicBezTo>
                      <a:pt x="139921" y="134706"/>
                      <a:pt x="143193" y="150453"/>
                      <a:pt x="155123" y="142273"/>
                    </a:cubicBezTo>
                    <a:cubicBezTo>
                      <a:pt x="167667" y="133683"/>
                      <a:pt x="155055" y="124071"/>
                      <a:pt x="149465" y="116777"/>
                    </a:cubicBezTo>
                    <a:cubicBezTo>
                      <a:pt x="138626" y="102529"/>
                      <a:pt x="128264" y="88077"/>
                      <a:pt x="120424" y="71920"/>
                    </a:cubicBezTo>
                    <a:cubicBezTo>
                      <a:pt x="112312" y="55218"/>
                      <a:pt x="121583" y="40084"/>
                      <a:pt x="140398" y="39607"/>
                    </a:cubicBezTo>
                    <a:cubicBezTo>
                      <a:pt x="163917" y="39062"/>
                      <a:pt x="182255" y="52151"/>
                      <a:pt x="192617" y="77238"/>
                    </a:cubicBezTo>
                    <a:cubicBezTo>
                      <a:pt x="194526" y="81942"/>
                      <a:pt x="196844" y="86986"/>
                      <a:pt x="196776" y="91894"/>
                    </a:cubicBezTo>
                    <a:cubicBezTo>
                      <a:pt x="196367" y="136887"/>
                      <a:pt x="225135" y="164496"/>
                      <a:pt x="255062" y="191629"/>
                    </a:cubicBezTo>
                    <a:cubicBezTo>
                      <a:pt x="257789" y="194083"/>
                      <a:pt x="259629" y="197491"/>
                      <a:pt x="261947" y="200423"/>
                    </a:cubicBezTo>
                    <a:cubicBezTo>
                      <a:pt x="257652" y="204922"/>
                      <a:pt x="253766" y="209967"/>
                      <a:pt x="248926" y="213852"/>
                    </a:cubicBezTo>
                    <a:cubicBezTo>
                      <a:pt x="234338" y="225646"/>
                      <a:pt x="228339" y="239621"/>
                      <a:pt x="232702" y="258709"/>
                    </a:cubicBezTo>
                    <a:cubicBezTo>
                      <a:pt x="235292" y="270230"/>
                      <a:pt x="234474" y="282501"/>
                      <a:pt x="235224" y="294430"/>
                    </a:cubicBezTo>
                    <a:close/>
                  </a:path>
                </a:pathLst>
              </a:custGeom>
              <a:solidFill>
                <a:srgbClr val="FDC091"/>
              </a:solidFill>
              <a:ln w="6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A75C9BDF-F034-4289-A133-9A05C281F073}"/>
                  </a:ext>
                </a:extLst>
              </p:cNvPr>
              <p:cNvSpPr/>
              <p:nvPr/>
            </p:nvSpPr>
            <p:spPr>
              <a:xfrm>
                <a:off x="8012830" y="2267165"/>
                <a:ext cx="643602" cy="82785"/>
              </a:xfrm>
              <a:custGeom>
                <a:avLst/>
                <a:gdLst>
                  <a:gd name="connsiteX0" fmla="*/ 643602 w 643602"/>
                  <a:gd name="connsiteY0" fmla="*/ 20653 h 82785"/>
                  <a:gd name="connsiteX1" fmla="*/ 589066 w 643602"/>
                  <a:gd name="connsiteY1" fmla="*/ 27879 h 82785"/>
                  <a:gd name="connsiteX2" fmla="*/ 179972 w 643602"/>
                  <a:gd name="connsiteY2" fmla="*/ 63668 h 82785"/>
                  <a:gd name="connsiteX3" fmla="*/ 8862 w 643602"/>
                  <a:gd name="connsiteY3" fmla="*/ 82756 h 82785"/>
                  <a:gd name="connsiteX4" fmla="*/ 0 w 643602"/>
                  <a:gd name="connsiteY4" fmla="*/ 80575 h 82785"/>
                  <a:gd name="connsiteX5" fmla="*/ 214125 w 643602"/>
                  <a:gd name="connsiteY5" fmla="*/ 28356 h 82785"/>
                  <a:gd name="connsiteX6" fmla="*/ 403709 w 643602"/>
                  <a:gd name="connsiteY6" fmla="*/ 3473 h 82785"/>
                  <a:gd name="connsiteX7" fmla="*/ 603995 w 643602"/>
                  <a:gd name="connsiteY7" fmla="*/ 10427 h 82785"/>
                  <a:gd name="connsiteX8" fmla="*/ 643602 w 643602"/>
                  <a:gd name="connsiteY8" fmla="*/ 20653 h 8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3602" h="82785">
                    <a:moveTo>
                      <a:pt x="643602" y="20653"/>
                    </a:moveTo>
                    <a:cubicBezTo>
                      <a:pt x="626082" y="28015"/>
                      <a:pt x="607199" y="26174"/>
                      <a:pt x="589066" y="27879"/>
                    </a:cubicBezTo>
                    <a:cubicBezTo>
                      <a:pt x="452791" y="40490"/>
                      <a:pt x="316313" y="51875"/>
                      <a:pt x="179972" y="63668"/>
                    </a:cubicBezTo>
                    <a:cubicBezTo>
                      <a:pt x="134297" y="67622"/>
                      <a:pt x="54537" y="78802"/>
                      <a:pt x="8862" y="82756"/>
                    </a:cubicBezTo>
                    <a:cubicBezTo>
                      <a:pt x="5999" y="83029"/>
                      <a:pt x="2931" y="81325"/>
                      <a:pt x="0" y="80575"/>
                    </a:cubicBezTo>
                    <a:cubicBezTo>
                      <a:pt x="56855" y="52829"/>
                      <a:pt x="151476" y="34491"/>
                      <a:pt x="214125" y="28356"/>
                    </a:cubicBezTo>
                    <a:cubicBezTo>
                      <a:pt x="277524" y="22152"/>
                      <a:pt x="340309" y="9677"/>
                      <a:pt x="403709" y="3473"/>
                    </a:cubicBezTo>
                    <a:cubicBezTo>
                      <a:pt x="470516" y="-3003"/>
                      <a:pt x="537596" y="-276"/>
                      <a:pt x="603995" y="10427"/>
                    </a:cubicBezTo>
                    <a:cubicBezTo>
                      <a:pt x="617220" y="12540"/>
                      <a:pt x="633581" y="5314"/>
                      <a:pt x="643602" y="20653"/>
                    </a:cubicBezTo>
                    <a:close/>
                  </a:path>
                </a:pathLst>
              </a:custGeom>
              <a:solidFill>
                <a:srgbClr val="010102"/>
              </a:solidFill>
              <a:ln w="6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5C95317-AA05-4F80-A19E-88008CCCD5FF}"/>
              </a:ext>
            </a:extLst>
          </p:cNvPr>
          <p:cNvGrpSpPr/>
          <p:nvPr/>
        </p:nvGrpSpPr>
        <p:grpSpPr>
          <a:xfrm>
            <a:off x="4908391" y="2011841"/>
            <a:ext cx="1244027" cy="1012627"/>
            <a:chOff x="9502529" y="3129030"/>
            <a:chExt cx="793210" cy="645666"/>
          </a:xfrm>
          <a:solidFill>
            <a:schemeClr val="accent3"/>
          </a:solidFill>
        </p:grpSpPr>
        <p:sp>
          <p:nvSpPr>
            <p:cNvPr id="71" name="Rounded Rectangle 3">
              <a:extLst>
                <a:ext uri="{FF2B5EF4-FFF2-40B4-BE49-F238E27FC236}">
                  <a16:creationId xmlns:a16="http://schemas.microsoft.com/office/drawing/2014/main" id="{174F30D4-C4D8-4452-9901-5E7C628FBE64}"/>
                </a:ext>
              </a:extLst>
            </p:cNvPr>
            <p:cNvSpPr/>
            <p:nvPr/>
          </p:nvSpPr>
          <p:spPr>
            <a:xfrm>
              <a:off x="9502529" y="3129030"/>
              <a:ext cx="793210" cy="645666"/>
            </a:xfrm>
            <a:custGeom>
              <a:avLst/>
              <a:gdLst/>
              <a:ahLst/>
              <a:cxnLst/>
              <a:rect l="l" t="t" r="r" b="b"/>
              <a:pathLst>
                <a:path w="2481182" h="2019660">
                  <a:moveTo>
                    <a:pt x="1240591" y="1481245"/>
                  </a:moveTo>
                  <a:cubicBezTo>
                    <a:pt x="1201062" y="1481245"/>
                    <a:pt x="1169018" y="1511885"/>
                    <a:pt x="1169018" y="1549682"/>
                  </a:cubicBezTo>
                  <a:cubicBezTo>
                    <a:pt x="1169018" y="1587479"/>
                    <a:pt x="1201062" y="1618119"/>
                    <a:pt x="1240591" y="1618119"/>
                  </a:cubicBezTo>
                  <a:cubicBezTo>
                    <a:pt x="1280120" y="1618119"/>
                    <a:pt x="1312164" y="1587479"/>
                    <a:pt x="1312164" y="1549682"/>
                  </a:cubicBezTo>
                  <a:cubicBezTo>
                    <a:pt x="1312164" y="1511885"/>
                    <a:pt x="1280120" y="1481245"/>
                    <a:pt x="1240591" y="1481245"/>
                  </a:cubicBezTo>
                  <a:close/>
                  <a:moveTo>
                    <a:pt x="95430" y="81527"/>
                  </a:moveTo>
                  <a:lnTo>
                    <a:pt x="95430" y="91249"/>
                  </a:lnTo>
                  <a:lnTo>
                    <a:pt x="95430" y="1336786"/>
                  </a:lnTo>
                  <a:lnTo>
                    <a:pt x="95430" y="1414360"/>
                  </a:lnTo>
                  <a:lnTo>
                    <a:pt x="2385752" y="1414360"/>
                  </a:lnTo>
                  <a:lnTo>
                    <a:pt x="2385752" y="1336786"/>
                  </a:lnTo>
                  <a:lnTo>
                    <a:pt x="2385752" y="91249"/>
                  </a:lnTo>
                  <a:lnTo>
                    <a:pt x="2385752" y="81527"/>
                  </a:lnTo>
                  <a:close/>
                  <a:moveTo>
                    <a:pt x="82232" y="0"/>
                  </a:moveTo>
                  <a:lnTo>
                    <a:pt x="2398950" y="0"/>
                  </a:lnTo>
                  <a:cubicBezTo>
                    <a:pt x="2444366" y="0"/>
                    <a:pt x="2481182" y="33399"/>
                    <a:pt x="2481182" y="74597"/>
                  </a:cubicBezTo>
                  <a:lnTo>
                    <a:pt x="2481182" y="1613510"/>
                  </a:lnTo>
                  <a:cubicBezTo>
                    <a:pt x="2481182" y="1654709"/>
                    <a:pt x="2444366" y="1688107"/>
                    <a:pt x="2398950" y="1688107"/>
                  </a:cubicBezTo>
                  <a:lnTo>
                    <a:pt x="1569038" y="1688107"/>
                  </a:lnTo>
                  <a:lnTo>
                    <a:pt x="1643796" y="1974036"/>
                  </a:lnTo>
                  <a:lnTo>
                    <a:pt x="1876791" y="1974036"/>
                  </a:lnTo>
                  <a:cubicBezTo>
                    <a:pt x="1881184" y="1974036"/>
                    <a:pt x="1884744" y="1977440"/>
                    <a:pt x="1884744" y="1981640"/>
                  </a:cubicBezTo>
                  <a:lnTo>
                    <a:pt x="1884744" y="2012056"/>
                  </a:lnTo>
                  <a:cubicBezTo>
                    <a:pt x="1884744" y="2016256"/>
                    <a:pt x="1881184" y="2019660"/>
                    <a:pt x="1876791" y="2019660"/>
                  </a:cubicBezTo>
                  <a:lnTo>
                    <a:pt x="604391" y="2019660"/>
                  </a:lnTo>
                  <a:cubicBezTo>
                    <a:pt x="599998" y="2019660"/>
                    <a:pt x="596438" y="2016256"/>
                    <a:pt x="596438" y="2012056"/>
                  </a:cubicBezTo>
                  <a:lnTo>
                    <a:pt x="596438" y="1981640"/>
                  </a:lnTo>
                  <a:cubicBezTo>
                    <a:pt x="596438" y="1977440"/>
                    <a:pt x="599998" y="1974036"/>
                    <a:pt x="604391" y="1974036"/>
                  </a:cubicBezTo>
                  <a:lnTo>
                    <a:pt x="837388" y="1974036"/>
                  </a:lnTo>
                  <a:lnTo>
                    <a:pt x="912145" y="1688107"/>
                  </a:lnTo>
                  <a:lnTo>
                    <a:pt x="82232" y="1688107"/>
                  </a:lnTo>
                  <a:cubicBezTo>
                    <a:pt x="36817" y="1688107"/>
                    <a:pt x="0" y="1654709"/>
                    <a:pt x="0" y="1613510"/>
                  </a:cubicBezTo>
                  <a:lnTo>
                    <a:pt x="0" y="74597"/>
                  </a:lnTo>
                  <a:cubicBezTo>
                    <a:pt x="0" y="33399"/>
                    <a:pt x="36817" y="0"/>
                    <a:pt x="82232" y="0"/>
                  </a:cubicBezTo>
                  <a:close/>
                </a:path>
              </a:pathLst>
            </a:cu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 dirty="0"/>
            </a:p>
          </p:txBody>
        </p:sp>
        <p:grpSp>
          <p:nvGrpSpPr>
            <p:cNvPr id="72" name="Group 60">
              <a:extLst>
                <a:ext uri="{FF2B5EF4-FFF2-40B4-BE49-F238E27FC236}">
                  <a16:creationId xmlns:a16="http://schemas.microsoft.com/office/drawing/2014/main" id="{A4309C21-8F88-42B2-98A6-532C42EBA55D}"/>
                </a:ext>
              </a:extLst>
            </p:cNvPr>
            <p:cNvGrpSpPr/>
            <p:nvPr/>
          </p:nvGrpSpPr>
          <p:grpSpPr>
            <a:xfrm>
              <a:off x="9621630" y="3204437"/>
              <a:ext cx="555009" cy="323462"/>
              <a:chOff x="5351423" y="5375787"/>
              <a:chExt cx="555009" cy="323462"/>
            </a:xfrm>
            <a:grpFill/>
          </p:grpSpPr>
          <p:sp>
            <p:nvSpPr>
              <p:cNvPr id="73" name="Rectangle 61">
                <a:extLst>
                  <a:ext uri="{FF2B5EF4-FFF2-40B4-BE49-F238E27FC236}">
                    <a16:creationId xmlns:a16="http://schemas.microsoft.com/office/drawing/2014/main" id="{81ED7709-C477-4C19-8C36-76F4AC74AFE3}"/>
                  </a:ext>
                </a:extLst>
              </p:cNvPr>
              <p:cNvSpPr/>
              <p:nvPr/>
            </p:nvSpPr>
            <p:spPr>
              <a:xfrm>
                <a:off x="5354515" y="5375787"/>
                <a:ext cx="551917" cy="638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Rectangle 62">
                <a:extLst>
                  <a:ext uri="{FF2B5EF4-FFF2-40B4-BE49-F238E27FC236}">
                    <a16:creationId xmlns:a16="http://schemas.microsoft.com/office/drawing/2014/main" id="{7F3D6041-BF55-4A8A-980A-D5221D6DA0A6}"/>
                  </a:ext>
                </a:extLst>
              </p:cNvPr>
              <p:cNvSpPr/>
              <p:nvPr/>
            </p:nvSpPr>
            <p:spPr>
              <a:xfrm>
                <a:off x="5351783" y="5470356"/>
                <a:ext cx="139623" cy="972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63">
                <a:extLst>
                  <a:ext uri="{FF2B5EF4-FFF2-40B4-BE49-F238E27FC236}">
                    <a16:creationId xmlns:a16="http://schemas.microsoft.com/office/drawing/2014/main" id="{7226AF8E-EDB4-4692-AD6C-1EA2FB658022}"/>
                  </a:ext>
                </a:extLst>
              </p:cNvPr>
              <p:cNvSpPr/>
              <p:nvPr/>
            </p:nvSpPr>
            <p:spPr>
              <a:xfrm>
                <a:off x="5675254" y="5470356"/>
                <a:ext cx="219438" cy="2288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64">
                <a:extLst>
                  <a:ext uri="{FF2B5EF4-FFF2-40B4-BE49-F238E27FC236}">
                    <a16:creationId xmlns:a16="http://schemas.microsoft.com/office/drawing/2014/main" id="{5F8881C6-6A11-440F-8D3A-0A817EAE6DC3}"/>
                  </a:ext>
                </a:extLst>
              </p:cNvPr>
              <p:cNvSpPr/>
              <p:nvPr/>
            </p:nvSpPr>
            <p:spPr>
              <a:xfrm>
                <a:off x="5524642" y="5470356"/>
                <a:ext cx="117377" cy="1340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65">
                <a:extLst>
                  <a:ext uri="{FF2B5EF4-FFF2-40B4-BE49-F238E27FC236}">
                    <a16:creationId xmlns:a16="http://schemas.microsoft.com/office/drawing/2014/main" id="{9AF07998-D6FF-4B39-B964-5DF752579FF1}"/>
                  </a:ext>
                </a:extLst>
              </p:cNvPr>
              <p:cNvSpPr/>
              <p:nvPr/>
            </p:nvSpPr>
            <p:spPr>
              <a:xfrm>
                <a:off x="5351423" y="5582710"/>
                <a:ext cx="139623" cy="116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66">
                <a:extLst>
                  <a:ext uri="{FF2B5EF4-FFF2-40B4-BE49-F238E27FC236}">
                    <a16:creationId xmlns:a16="http://schemas.microsoft.com/office/drawing/2014/main" id="{86AD37CE-E589-4C23-8927-EB9D567355B1}"/>
                  </a:ext>
                </a:extLst>
              </p:cNvPr>
              <p:cNvSpPr/>
              <p:nvPr/>
            </p:nvSpPr>
            <p:spPr>
              <a:xfrm>
                <a:off x="5522505" y="5617217"/>
                <a:ext cx="117377" cy="82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744742CD-53F4-48A3-B69A-8141CF226812}"/>
              </a:ext>
            </a:extLst>
          </p:cNvPr>
          <p:cNvSpPr txBox="1"/>
          <p:nvPr/>
        </p:nvSpPr>
        <p:spPr>
          <a:xfrm>
            <a:off x="649524" y="2102338"/>
            <a:ext cx="1071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cs typeface="Arial" pitchFamily="34" charset="0"/>
              </a:rPr>
              <a:t>45</a:t>
            </a:r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80" name="그룹 9">
            <a:extLst>
              <a:ext uri="{FF2B5EF4-FFF2-40B4-BE49-F238E27FC236}">
                <a16:creationId xmlns:a16="http://schemas.microsoft.com/office/drawing/2014/main" id="{CD6466AE-1D2B-4EA0-9872-06DAE81684E9}"/>
              </a:ext>
            </a:extLst>
          </p:cNvPr>
          <p:cNvGrpSpPr/>
          <p:nvPr/>
        </p:nvGrpSpPr>
        <p:grpSpPr>
          <a:xfrm>
            <a:off x="3057764" y="2016966"/>
            <a:ext cx="1629356" cy="995710"/>
            <a:chOff x="7607030" y="2007692"/>
            <a:chExt cx="1629356" cy="995710"/>
          </a:xfrm>
        </p:grpSpPr>
        <p:sp>
          <p:nvSpPr>
            <p:cNvPr id="81" name="Right Arrow 1">
              <a:extLst>
                <a:ext uri="{FF2B5EF4-FFF2-40B4-BE49-F238E27FC236}">
                  <a16:creationId xmlns:a16="http://schemas.microsoft.com/office/drawing/2014/main" id="{FA70AF2D-E34C-4D4A-BC2B-65B33F6F16A6}"/>
                </a:ext>
              </a:extLst>
            </p:cNvPr>
            <p:cNvSpPr/>
            <p:nvPr/>
          </p:nvSpPr>
          <p:spPr>
            <a:xfrm>
              <a:off x="8317749" y="2007692"/>
              <a:ext cx="918637" cy="707678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2" name="Right Arrow 1">
              <a:extLst>
                <a:ext uri="{FF2B5EF4-FFF2-40B4-BE49-F238E27FC236}">
                  <a16:creationId xmlns:a16="http://schemas.microsoft.com/office/drawing/2014/main" id="{545998BA-673D-4041-8B7D-DD6F151DD7E4}"/>
                </a:ext>
              </a:extLst>
            </p:cNvPr>
            <p:cNvSpPr/>
            <p:nvPr/>
          </p:nvSpPr>
          <p:spPr>
            <a:xfrm rot="10800000">
              <a:off x="7607030" y="2295724"/>
              <a:ext cx="918637" cy="707678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C5FA0B68-9665-4F3D-BD32-B26B713EA2C7}"/>
              </a:ext>
            </a:extLst>
          </p:cNvPr>
          <p:cNvSpPr txBox="1"/>
          <p:nvPr/>
        </p:nvSpPr>
        <p:spPr>
          <a:xfrm>
            <a:off x="649523" y="3973200"/>
            <a:ext cx="126033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45</a:t>
            </a: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C2DDCC-BBA4-408E-BF19-B111AFEAFE4B}"/>
              </a:ext>
            </a:extLst>
          </p:cNvPr>
          <p:cNvSpPr txBox="1"/>
          <p:nvPr/>
        </p:nvSpPr>
        <p:spPr>
          <a:xfrm>
            <a:off x="1944337" y="3888462"/>
            <a:ext cx="4296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61D4395-A5D5-4545-BAAC-725883B47776}"/>
              </a:ext>
            </a:extLst>
          </p:cNvPr>
          <p:cNvSpPr txBox="1"/>
          <p:nvPr/>
        </p:nvSpPr>
        <p:spPr>
          <a:xfrm>
            <a:off x="649523" y="4832117"/>
            <a:ext cx="40366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C03175A-9CA6-4F04-A898-94E2CAF75F3D}"/>
              </a:ext>
            </a:extLst>
          </p:cNvPr>
          <p:cNvSpPr txBox="1"/>
          <p:nvPr/>
        </p:nvSpPr>
        <p:spPr>
          <a:xfrm>
            <a:off x="649524" y="3575947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7" name="자유형: 도형 86">
            <a:extLst>
              <a:ext uri="{FF2B5EF4-FFF2-40B4-BE49-F238E27FC236}">
                <a16:creationId xmlns:a16="http://schemas.microsoft.com/office/drawing/2014/main" id="{5AA017C3-1D3F-4B48-9BBA-F168BFD12E07}"/>
              </a:ext>
            </a:extLst>
          </p:cNvPr>
          <p:cNvSpPr/>
          <p:nvPr/>
        </p:nvSpPr>
        <p:spPr>
          <a:xfrm>
            <a:off x="4645450" y="5085387"/>
            <a:ext cx="1547354" cy="1095768"/>
          </a:xfrm>
          <a:custGeom>
            <a:avLst/>
            <a:gdLst>
              <a:gd name="connsiteX0" fmla="*/ 1893300 w 3532575"/>
              <a:gd name="connsiteY0" fmla="*/ 252008 h 2501615"/>
              <a:gd name="connsiteX1" fmla="*/ 2104853 w 3532575"/>
              <a:gd name="connsiteY1" fmla="*/ 283336 h 2501615"/>
              <a:gd name="connsiteX2" fmla="*/ 2261112 w 3532575"/>
              <a:gd name="connsiteY2" fmla="*/ 326876 h 2501615"/>
              <a:gd name="connsiteX3" fmla="*/ 2373045 w 3532575"/>
              <a:gd name="connsiteY3" fmla="*/ 353888 h 2501615"/>
              <a:gd name="connsiteX4" fmla="*/ 2539587 w 3532575"/>
              <a:gd name="connsiteY4" fmla="*/ 368384 h 2501615"/>
              <a:gd name="connsiteX5" fmla="*/ 2559237 w 3532575"/>
              <a:gd name="connsiteY5" fmla="*/ 380671 h 2501615"/>
              <a:gd name="connsiteX6" fmla="*/ 2644513 w 3532575"/>
              <a:gd name="connsiteY6" fmla="*/ 557190 h 2501615"/>
              <a:gd name="connsiteX7" fmla="*/ 2717375 w 3532575"/>
              <a:gd name="connsiteY7" fmla="*/ 709844 h 2501615"/>
              <a:gd name="connsiteX8" fmla="*/ 2834335 w 3532575"/>
              <a:gd name="connsiteY8" fmla="*/ 955341 h 2501615"/>
              <a:gd name="connsiteX9" fmla="*/ 2947639 w 3532575"/>
              <a:gd name="connsiteY9" fmla="*/ 1191494 h 2501615"/>
              <a:gd name="connsiteX10" fmla="*/ 3018342 w 3532575"/>
              <a:gd name="connsiteY10" fmla="*/ 1341686 h 2501615"/>
              <a:gd name="connsiteX11" fmla="*/ 3018114 w 3532575"/>
              <a:gd name="connsiteY11" fmla="*/ 1364154 h 2501615"/>
              <a:gd name="connsiteX12" fmla="*/ 2953655 w 3532575"/>
              <a:gd name="connsiteY12" fmla="*/ 1507542 h 2501615"/>
              <a:gd name="connsiteX13" fmla="*/ 2957032 w 3532575"/>
              <a:gd name="connsiteY13" fmla="*/ 1533716 h 2501615"/>
              <a:gd name="connsiteX14" fmla="*/ 3021871 w 3532575"/>
              <a:gd name="connsiteY14" fmla="*/ 1768296 h 2501615"/>
              <a:gd name="connsiteX15" fmla="*/ 2896051 w 3532575"/>
              <a:gd name="connsiteY15" fmla="*/ 1932426 h 2501615"/>
              <a:gd name="connsiteX16" fmla="*/ 2813415 w 3532575"/>
              <a:gd name="connsiteY16" fmla="*/ 1954259 h 2501615"/>
              <a:gd name="connsiteX17" fmla="*/ 2772212 w 3532575"/>
              <a:gd name="connsiteY17" fmla="*/ 1960250 h 2501615"/>
              <a:gd name="connsiteX18" fmla="*/ 2764900 w 3532575"/>
              <a:gd name="connsiteY18" fmla="*/ 1969694 h 2501615"/>
              <a:gd name="connsiteX19" fmla="*/ 2751953 w 3532575"/>
              <a:gd name="connsiteY19" fmla="*/ 2058347 h 2501615"/>
              <a:gd name="connsiteX20" fmla="*/ 2712475 w 3532575"/>
              <a:gd name="connsiteY20" fmla="*/ 2133849 h 2501615"/>
              <a:gd name="connsiteX21" fmla="*/ 2532656 w 3532575"/>
              <a:gd name="connsiteY21" fmla="*/ 2209605 h 2501615"/>
              <a:gd name="connsiteX22" fmla="*/ 2500947 w 3532575"/>
              <a:gd name="connsiteY22" fmla="*/ 2209478 h 2501615"/>
              <a:gd name="connsiteX23" fmla="*/ 2483024 w 3532575"/>
              <a:gd name="connsiteY23" fmla="*/ 2223213 h 2501615"/>
              <a:gd name="connsiteX24" fmla="*/ 2398027 w 3532575"/>
              <a:gd name="connsiteY24" fmla="*/ 2368937 h 2501615"/>
              <a:gd name="connsiteX25" fmla="*/ 2270683 w 3532575"/>
              <a:gd name="connsiteY25" fmla="*/ 2415040 h 2501615"/>
              <a:gd name="connsiteX26" fmla="*/ 2113662 w 3532575"/>
              <a:gd name="connsiteY26" fmla="*/ 2365078 h 2501615"/>
              <a:gd name="connsiteX27" fmla="*/ 2101019 w 3532575"/>
              <a:gd name="connsiteY27" fmla="*/ 2357639 h 2501615"/>
              <a:gd name="connsiteX28" fmla="*/ 2035114 w 3532575"/>
              <a:gd name="connsiteY28" fmla="*/ 2439387 h 2501615"/>
              <a:gd name="connsiteX29" fmla="*/ 1937677 w 3532575"/>
              <a:gd name="connsiteY29" fmla="*/ 2495214 h 2501615"/>
              <a:gd name="connsiteX30" fmla="*/ 1786647 w 3532575"/>
              <a:gd name="connsiteY30" fmla="*/ 2477366 h 2501615"/>
              <a:gd name="connsiteX31" fmla="*/ 1698197 w 3532575"/>
              <a:gd name="connsiteY31" fmla="*/ 2426058 h 2501615"/>
              <a:gd name="connsiteX32" fmla="*/ 1675120 w 3532575"/>
              <a:gd name="connsiteY32" fmla="*/ 2430070 h 2501615"/>
              <a:gd name="connsiteX33" fmla="*/ 1633637 w 3532575"/>
              <a:gd name="connsiteY33" fmla="*/ 2477722 h 2501615"/>
              <a:gd name="connsiteX34" fmla="*/ 1580375 w 3532575"/>
              <a:gd name="connsiteY34" fmla="*/ 2500875 h 2501615"/>
              <a:gd name="connsiteX35" fmla="*/ 1460368 w 3532575"/>
              <a:gd name="connsiteY35" fmla="*/ 2456853 h 2501615"/>
              <a:gd name="connsiteX36" fmla="*/ 1406395 w 3532575"/>
              <a:gd name="connsiteY36" fmla="*/ 2370739 h 2501615"/>
              <a:gd name="connsiteX37" fmla="*/ 1407562 w 3532575"/>
              <a:gd name="connsiteY37" fmla="*/ 2313338 h 2501615"/>
              <a:gd name="connsiteX38" fmla="*/ 1406166 w 3532575"/>
              <a:gd name="connsiteY38" fmla="*/ 2302498 h 2501615"/>
              <a:gd name="connsiteX39" fmla="*/ 1388928 w 3532575"/>
              <a:gd name="connsiteY39" fmla="*/ 2323239 h 2501615"/>
              <a:gd name="connsiteX40" fmla="*/ 1277147 w 3532575"/>
              <a:gd name="connsiteY40" fmla="*/ 2375867 h 2501615"/>
              <a:gd name="connsiteX41" fmla="*/ 1098547 w 3532575"/>
              <a:gd name="connsiteY41" fmla="*/ 2243777 h 2501615"/>
              <a:gd name="connsiteX42" fmla="*/ 1095780 w 3532575"/>
              <a:gd name="connsiteY42" fmla="*/ 2150757 h 2501615"/>
              <a:gd name="connsiteX43" fmla="*/ 1099283 w 3532575"/>
              <a:gd name="connsiteY43" fmla="*/ 2132808 h 2501615"/>
              <a:gd name="connsiteX44" fmla="*/ 1087199 w 3532575"/>
              <a:gd name="connsiteY44" fmla="*/ 2141212 h 2501615"/>
              <a:gd name="connsiteX45" fmla="*/ 948406 w 3532575"/>
              <a:gd name="connsiteY45" fmla="*/ 2165203 h 2501615"/>
              <a:gd name="connsiteX46" fmla="*/ 807633 w 3532575"/>
              <a:gd name="connsiteY46" fmla="*/ 2037123 h 2501615"/>
              <a:gd name="connsiteX47" fmla="*/ 809892 w 3532575"/>
              <a:gd name="connsiteY47" fmla="*/ 1925393 h 2501615"/>
              <a:gd name="connsiteX48" fmla="*/ 812964 w 3532575"/>
              <a:gd name="connsiteY48" fmla="*/ 1913487 h 2501615"/>
              <a:gd name="connsiteX49" fmla="*/ 779580 w 3532575"/>
              <a:gd name="connsiteY49" fmla="*/ 1936767 h 2501615"/>
              <a:gd name="connsiteX50" fmla="*/ 676507 w 3532575"/>
              <a:gd name="connsiteY50" fmla="*/ 1957940 h 2501615"/>
              <a:gd name="connsiteX51" fmla="*/ 559547 w 3532575"/>
              <a:gd name="connsiteY51" fmla="*/ 1900590 h 2501615"/>
              <a:gd name="connsiteX52" fmla="*/ 505192 w 3532575"/>
              <a:gd name="connsiteY52" fmla="*/ 1756973 h 2501615"/>
              <a:gd name="connsiteX53" fmla="*/ 555180 w 3532575"/>
              <a:gd name="connsiteY53" fmla="*/ 1649991 h 2501615"/>
              <a:gd name="connsiteX54" fmla="*/ 641472 w 3532575"/>
              <a:gd name="connsiteY54" fmla="*/ 1547070 h 2501615"/>
              <a:gd name="connsiteX55" fmla="*/ 639162 w 3532575"/>
              <a:gd name="connsiteY55" fmla="*/ 1526253 h 2501615"/>
              <a:gd name="connsiteX56" fmla="*/ 520349 w 3532575"/>
              <a:gd name="connsiteY56" fmla="*/ 1382712 h 2501615"/>
              <a:gd name="connsiteX57" fmla="*/ 517378 w 3532575"/>
              <a:gd name="connsiteY57" fmla="*/ 1357020 h 2501615"/>
              <a:gd name="connsiteX58" fmla="*/ 575592 w 3532575"/>
              <a:gd name="connsiteY58" fmla="*/ 1242320 h 2501615"/>
              <a:gd name="connsiteX59" fmla="*/ 739112 w 3532575"/>
              <a:gd name="connsiteY59" fmla="*/ 1434604 h 2501615"/>
              <a:gd name="connsiteX60" fmla="*/ 974402 w 3532575"/>
              <a:gd name="connsiteY60" fmla="*/ 1461489 h 2501615"/>
              <a:gd name="connsiteX61" fmla="*/ 996134 w 3532575"/>
              <a:gd name="connsiteY61" fmla="*/ 1696094 h 2501615"/>
              <a:gd name="connsiteX62" fmla="*/ 1210810 w 3532575"/>
              <a:gd name="connsiteY62" fmla="*/ 1719933 h 2501615"/>
              <a:gd name="connsiteX63" fmla="*/ 1267906 w 3532575"/>
              <a:gd name="connsiteY63" fmla="*/ 1928110 h 2501615"/>
              <a:gd name="connsiteX64" fmla="*/ 1283469 w 3532575"/>
              <a:gd name="connsiteY64" fmla="*/ 1918742 h 2501615"/>
              <a:gd name="connsiteX65" fmla="*/ 1394640 w 3532575"/>
              <a:gd name="connsiteY65" fmla="*/ 1900488 h 2501615"/>
              <a:gd name="connsiteX66" fmla="*/ 1522440 w 3532575"/>
              <a:gd name="connsiteY66" fmla="*/ 1988278 h 2501615"/>
              <a:gd name="connsiteX67" fmla="*/ 1543842 w 3532575"/>
              <a:gd name="connsiteY67" fmla="*/ 2128467 h 2501615"/>
              <a:gd name="connsiteX68" fmla="*/ 1542496 w 3532575"/>
              <a:gd name="connsiteY68" fmla="*/ 2140171 h 2501615"/>
              <a:gd name="connsiteX69" fmla="*/ 1548513 w 3532575"/>
              <a:gd name="connsiteY69" fmla="*/ 2139409 h 2501615"/>
              <a:gd name="connsiteX70" fmla="*/ 1662325 w 3532575"/>
              <a:gd name="connsiteY70" fmla="*/ 2132275 h 2501615"/>
              <a:gd name="connsiteX71" fmla="*/ 1769206 w 3532575"/>
              <a:gd name="connsiteY71" fmla="*/ 2248169 h 2501615"/>
              <a:gd name="connsiteX72" fmla="*/ 1762808 w 3532575"/>
              <a:gd name="connsiteY72" fmla="*/ 2321894 h 2501615"/>
              <a:gd name="connsiteX73" fmla="*/ 1766312 w 3532575"/>
              <a:gd name="connsiteY73" fmla="*/ 2336466 h 2501615"/>
              <a:gd name="connsiteX74" fmla="*/ 1839301 w 3532575"/>
              <a:gd name="connsiteY74" fmla="*/ 2373024 h 2501615"/>
              <a:gd name="connsiteX75" fmla="*/ 1978906 w 3532575"/>
              <a:gd name="connsiteY75" fmla="*/ 2311764 h 2501615"/>
              <a:gd name="connsiteX76" fmla="*/ 1970020 w 3532575"/>
              <a:gd name="connsiteY76" fmla="*/ 2274775 h 2501615"/>
              <a:gd name="connsiteX77" fmla="*/ 1753923 w 3532575"/>
              <a:gd name="connsiteY77" fmla="*/ 2113158 h 2501615"/>
              <a:gd name="connsiteX78" fmla="*/ 1666387 w 3532575"/>
              <a:gd name="connsiteY78" fmla="*/ 2046390 h 2501615"/>
              <a:gd name="connsiteX79" fmla="*/ 1664711 w 3532575"/>
              <a:gd name="connsiteY79" fmla="*/ 1967105 h 2501615"/>
              <a:gd name="connsiteX80" fmla="*/ 1739985 w 3532575"/>
              <a:gd name="connsiteY80" fmla="*/ 1958016 h 2501615"/>
              <a:gd name="connsiteX81" fmla="*/ 1909751 w 3532575"/>
              <a:gd name="connsiteY81" fmla="*/ 2077946 h 2501615"/>
              <a:gd name="connsiteX82" fmla="*/ 2034758 w 3532575"/>
              <a:gd name="connsiteY82" fmla="*/ 2164238 h 2501615"/>
              <a:gd name="connsiteX83" fmla="*/ 2120339 w 3532575"/>
              <a:gd name="connsiteY83" fmla="*/ 2225295 h 2501615"/>
              <a:gd name="connsiteX84" fmla="*/ 2201528 w 3532575"/>
              <a:gd name="connsiteY84" fmla="*/ 2281502 h 2501615"/>
              <a:gd name="connsiteX85" fmla="*/ 2332299 w 3532575"/>
              <a:gd name="connsiteY85" fmla="*/ 2257816 h 2501615"/>
              <a:gd name="connsiteX86" fmla="*/ 2358727 w 3532575"/>
              <a:gd name="connsiteY86" fmla="*/ 2181933 h 2501615"/>
              <a:gd name="connsiteX87" fmla="*/ 2326612 w 3532575"/>
              <a:gd name="connsiteY87" fmla="*/ 2118414 h 2501615"/>
              <a:gd name="connsiteX88" fmla="*/ 2134962 w 3532575"/>
              <a:gd name="connsiteY88" fmla="*/ 1979291 h 2501615"/>
              <a:gd name="connsiteX89" fmla="*/ 1825795 w 3532575"/>
              <a:gd name="connsiteY89" fmla="*/ 1754866 h 2501615"/>
              <a:gd name="connsiteX90" fmla="*/ 1804850 w 3532575"/>
              <a:gd name="connsiteY90" fmla="*/ 1688199 h 2501615"/>
              <a:gd name="connsiteX91" fmla="*/ 1856488 w 3532575"/>
              <a:gd name="connsiteY91" fmla="*/ 1649204 h 2501615"/>
              <a:gd name="connsiteX92" fmla="*/ 1913000 w 3532575"/>
              <a:gd name="connsiteY92" fmla="*/ 1666137 h 2501615"/>
              <a:gd name="connsiteX93" fmla="*/ 2109372 w 3532575"/>
              <a:gd name="connsiteY93" fmla="*/ 1806758 h 2501615"/>
              <a:gd name="connsiteX94" fmla="*/ 2319757 w 3532575"/>
              <a:gd name="connsiteY94" fmla="*/ 1955884 h 2501615"/>
              <a:gd name="connsiteX95" fmla="*/ 2483430 w 3532575"/>
              <a:gd name="connsiteY95" fmla="*/ 2070888 h 2501615"/>
              <a:gd name="connsiteX96" fmla="*/ 2629788 w 3532575"/>
              <a:gd name="connsiteY96" fmla="*/ 2030066 h 2501615"/>
              <a:gd name="connsiteX97" fmla="*/ 2598079 w 3532575"/>
              <a:gd name="connsiteY97" fmla="*/ 1902138 h 2501615"/>
              <a:gd name="connsiteX98" fmla="*/ 2449512 w 3532575"/>
              <a:gd name="connsiteY98" fmla="*/ 1796730 h 2501615"/>
              <a:gd name="connsiteX99" fmla="*/ 2254461 w 3532575"/>
              <a:gd name="connsiteY99" fmla="*/ 1655855 h 2501615"/>
              <a:gd name="connsiteX100" fmla="*/ 2124554 w 3532575"/>
              <a:gd name="connsiteY100" fmla="*/ 1563394 h 2501615"/>
              <a:gd name="connsiteX101" fmla="*/ 1971112 w 3532575"/>
              <a:gd name="connsiteY101" fmla="*/ 1453442 h 2501615"/>
              <a:gd name="connsiteX102" fmla="*/ 1935443 w 3532575"/>
              <a:gd name="connsiteY102" fmla="*/ 1393350 h 2501615"/>
              <a:gd name="connsiteX103" fmla="*/ 1998378 w 3532575"/>
              <a:gd name="connsiteY103" fmla="*/ 1334552 h 2501615"/>
              <a:gd name="connsiteX104" fmla="*/ 2057937 w 3532575"/>
              <a:gd name="connsiteY104" fmla="*/ 1360041 h 2501615"/>
              <a:gd name="connsiteX105" fmla="*/ 2196908 w 3532575"/>
              <a:gd name="connsiteY105" fmla="*/ 1459585 h 2501615"/>
              <a:gd name="connsiteX106" fmla="*/ 2399855 w 3532575"/>
              <a:gd name="connsiteY106" fmla="*/ 1604979 h 2501615"/>
              <a:gd name="connsiteX107" fmla="*/ 2574241 w 3532575"/>
              <a:gd name="connsiteY107" fmla="*/ 1728844 h 2501615"/>
              <a:gd name="connsiteX108" fmla="*/ 2692978 w 3532575"/>
              <a:gd name="connsiteY108" fmla="*/ 1814831 h 2501615"/>
              <a:gd name="connsiteX109" fmla="*/ 2837990 w 3532575"/>
              <a:gd name="connsiteY109" fmla="*/ 1817878 h 2501615"/>
              <a:gd name="connsiteX110" fmla="*/ 2891152 w 3532575"/>
              <a:gd name="connsiteY110" fmla="*/ 1762635 h 2501615"/>
              <a:gd name="connsiteX111" fmla="*/ 2901916 w 3532575"/>
              <a:gd name="connsiteY111" fmla="*/ 1692870 h 2501615"/>
              <a:gd name="connsiteX112" fmla="*/ 2849592 w 3532575"/>
              <a:gd name="connsiteY112" fmla="*/ 1609879 h 2501615"/>
              <a:gd name="connsiteX113" fmla="*/ 2733750 w 3532575"/>
              <a:gd name="connsiteY113" fmla="*/ 1509472 h 2501615"/>
              <a:gd name="connsiteX114" fmla="*/ 2568224 w 3532575"/>
              <a:gd name="connsiteY114" fmla="*/ 1365500 h 2501615"/>
              <a:gd name="connsiteX115" fmla="*/ 2425547 w 3532575"/>
              <a:gd name="connsiteY115" fmla="*/ 1240010 h 2501615"/>
              <a:gd name="connsiteX116" fmla="*/ 2329481 w 3532575"/>
              <a:gd name="connsiteY116" fmla="*/ 1157551 h 2501615"/>
              <a:gd name="connsiteX117" fmla="*/ 2175938 w 3532575"/>
              <a:gd name="connsiteY117" fmla="*/ 1023506 h 2501615"/>
              <a:gd name="connsiteX118" fmla="*/ 2047300 w 3532575"/>
              <a:gd name="connsiteY118" fmla="*/ 910786 h 2501615"/>
              <a:gd name="connsiteX119" fmla="*/ 1965730 w 3532575"/>
              <a:gd name="connsiteY119" fmla="*/ 838660 h 2501615"/>
              <a:gd name="connsiteX120" fmla="*/ 1900992 w 3532575"/>
              <a:gd name="connsiteY120" fmla="*/ 772653 h 2501615"/>
              <a:gd name="connsiteX121" fmla="*/ 1856818 w 3532575"/>
              <a:gd name="connsiteY121" fmla="*/ 746580 h 2501615"/>
              <a:gd name="connsiteX122" fmla="*/ 1719675 w 3532575"/>
              <a:gd name="connsiteY122" fmla="*/ 732515 h 2501615"/>
              <a:gd name="connsiteX123" fmla="*/ 1614648 w 3532575"/>
              <a:gd name="connsiteY123" fmla="*/ 794080 h 2501615"/>
              <a:gd name="connsiteX124" fmla="*/ 1596495 w 3532575"/>
              <a:gd name="connsiteY124" fmla="*/ 816878 h 2501615"/>
              <a:gd name="connsiteX125" fmla="*/ 1576287 w 3532575"/>
              <a:gd name="connsiteY125" fmla="*/ 879813 h 2501615"/>
              <a:gd name="connsiteX126" fmla="*/ 1540161 w 3532575"/>
              <a:gd name="connsiteY126" fmla="*/ 988217 h 2501615"/>
              <a:gd name="connsiteX127" fmla="*/ 1451762 w 3532575"/>
              <a:gd name="connsiteY127" fmla="*/ 1106066 h 2501615"/>
              <a:gd name="connsiteX128" fmla="*/ 1329877 w 3532575"/>
              <a:gd name="connsiteY128" fmla="*/ 1182279 h 2501615"/>
              <a:gd name="connsiteX129" fmla="*/ 1179634 w 3532575"/>
              <a:gd name="connsiteY129" fmla="*/ 1196699 h 2501615"/>
              <a:gd name="connsiteX130" fmla="*/ 1062421 w 3532575"/>
              <a:gd name="connsiteY130" fmla="*/ 1122872 h 2501615"/>
              <a:gd name="connsiteX131" fmla="*/ 1059577 w 3532575"/>
              <a:gd name="connsiteY131" fmla="*/ 1047548 h 2501615"/>
              <a:gd name="connsiteX132" fmla="*/ 1105782 w 3532575"/>
              <a:gd name="connsiteY132" fmla="*/ 927237 h 2501615"/>
              <a:gd name="connsiteX133" fmla="*/ 1121370 w 3532575"/>
              <a:gd name="connsiteY133" fmla="*/ 813273 h 2501615"/>
              <a:gd name="connsiteX134" fmla="*/ 1134673 w 3532575"/>
              <a:gd name="connsiteY134" fmla="*/ 682299 h 2501615"/>
              <a:gd name="connsiteX135" fmla="*/ 1141858 w 3532575"/>
              <a:gd name="connsiteY135" fmla="*/ 659501 h 2501615"/>
              <a:gd name="connsiteX136" fmla="*/ 1211292 w 3532575"/>
              <a:gd name="connsiteY136" fmla="*/ 534367 h 2501615"/>
              <a:gd name="connsiteX137" fmla="*/ 1201848 w 3532575"/>
              <a:gd name="connsiteY137" fmla="*/ 516951 h 2501615"/>
              <a:gd name="connsiteX138" fmla="*/ 970848 w 3532575"/>
              <a:gd name="connsiteY138" fmla="*/ 517459 h 2501615"/>
              <a:gd name="connsiteX139" fmla="*/ 940688 w 3532575"/>
              <a:gd name="connsiteY139" fmla="*/ 517459 h 2501615"/>
              <a:gd name="connsiteX140" fmla="*/ 947517 w 3532575"/>
              <a:gd name="connsiteY140" fmla="*/ 502607 h 2501615"/>
              <a:gd name="connsiteX141" fmla="*/ 1012814 w 3532575"/>
              <a:gd name="connsiteY141" fmla="*/ 372090 h 2501615"/>
              <a:gd name="connsiteX142" fmla="*/ 1032362 w 3532575"/>
              <a:gd name="connsiteY142" fmla="*/ 360361 h 2501615"/>
              <a:gd name="connsiteX143" fmla="*/ 1463922 w 3532575"/>
              <a:gd name="connsiteY143" fmla="*/ 360615 h 2501615"/>
              <a:gd name="connsiteX144" fmla="*/ 1487761 w 3532575"/>
              <a:gd name="connsiteY144" fmla="*/ 353710 h 2501615"/>
              <a:gd name="connsiteX145" fmla="*/ 1703173 w 3532575"/>
              <a:gd name="connsiteY145" fmla="*/ 271023 h 2501615"/>
              <a:gd name="connsiteX146" fmla="*/ 1893300 w 3532575"/>
              <a:gd name="connsiteY146" fmla="*/ 252008 h 2501615"/>
              <a:gd name="connsiteX147" fmla="*/ 596485 w 3532575"/>
              <a:gd name="connsiteY147" fmla="*/ 1460 h 2501615"/>
              <a:gd name="connsiteX148" fmla="*/ 663711 w 3532575"/>
              <a:gd name="connsiteY148" fmla="*/ 23497 h 2501615"/>
              <a:gd name="connsiteX149" fmla="*/ 796056 w 3532575"/>
              <a:gd name="connsiteY149" fmla="*/ 86864 h 2501615"/>
              <a:gd name="connsiteX150" fmla="*/ 857519 w 3532575"/>
              <a:gd name="connsiteY150" fmla="*/ 116440 h 2501615"/>
              <a:gd name="connsiteX151" fmla="*/ 889456 w 3532575"/>
              <a:gd name="connsiteY151" fmla="*/ 223016 h 2501615"/>
              <a:gd name="connsiteX152" fmla="*/ 811720 w 3532575"/>
              <a:gd name="connsiteY152" fmla="*/ 384734 h 2501615"/>
              <a:gd name="connsiteX153" fmla="*/ 718091 w 3532575"/>
              <a:gd name="connsiteY153" fmla="*/ 582324 h 2501615"/>
              <a:gd name="connsiteX154" fmla="*/ 575515 w 3532575"/>
              <a:gd name="connsiteY154" fmla="*/ 879052 h 2501615"/>
              <a:gd name="connsiteX155" fmla="*/ 480567 w 3532575"/>
              <a:gd name="connsiteY155" fmla="*/ 1078166 h 2501615"/>
              <a:gd name="connsiteX156" fmla="*/ 377545 w 3532575"/>
              <a:gd name="connsiteY156" fmla="*/ 1296827 h 2501615"/>
              <a:gd name="connsiteX157" fmla="*/ 314736 w 3532575"/>
              <a:gd name="connsiteY157" fmla="*/ 1346485 h 2501615"/>
              <a:gd name="connsiteX158" fmla="*/ 268176 w 3532575"/>
              <a:gd name="connsiteY158" fmla="*/ 1338513 h 2501615"/>
              <a:gd name="connsiteX159" fmla="*/ 104757 w 3532575"/>
              <a:gd name="connsiteY159" fmla="*/ 1261285 h 2501615"/>
              <a:gd name="connsiteX160" fmla="*/ 32987 w 3532575"/>
              <a:gd name="connsiteY160" fmla="*/ 1224524 h 2501615"/>
              <a:gd name="connsiteX161" fmla="*/ 7523 w 3532575"/>
              <a:gd name="connsiteY161" fmla="*/ 1129677 h 2501615"/>
              <a:gd name="connsiteX162" fmla="*/ 75358 w 3532575"/>
              <a:gd name="connsiteY162" fmla="*/ 986923 h 2501615"/>
              <a:gd name="connsiteX163" fmla="*/ 149134 w 3532575"/>
              <a:gd name="connsiteY163" fmla="*/ 834345 h 2501615"/>
              <a:gd name="connsiteX164" fmla="*/ 231643 w 3532575"/>
              <a:gd name="connsiteY164" fmla="*/ 662523 h 2501615"/>
              <a:gd name="connsiteX165" fmla="*/ 280488 w 3532575"/>
              <a:gd name="connsiteY165" fmla="*/ 557165 h 2501615"/>
              <a:gd name="connsiteX166" fmla="*/ 356346 w 3532575"/>
              <a:gd name="connsiteY166" fmla="*/ 400296 h 2501615"/>
              <a:gd name="connsiteX167" fmla="*/ 467873 w 3532575"/>
              <a:gd name="connsiteY167" fmla="*/ 167240 h 2501615"/>
              <a:gd name="connsiteX168" fmla="*/ 525553 w 3532575"/>
              <a:gd name="connsiteY168" fmla="*/ 44492 h 2501615"/>
              <a:gd name="connsiteX169" fmla="*/ 596485 w 3532575"/>
              <a:gd name="connsiteY169" fmla="*/ 1460 h 2501615"/>
              <a:gd name="connsiteX170" fmla="*/ 2936925 w 3532575"/>
              <a:gd name="connsiteY170" fmla="*/ 38 h 2501615"/>
              <a:gd name="connsiteX171" fmla="*/ 3009508 w 3532575"/>
              <a:gd name="connsiteY171" fmla="*/ 50052 h 2501615"/>
              <a:gd name="connsiteX172" fmla="*/ 3117582 w 3532575"/>
              <a:gd name="connsiteY172" fmla="*/ 278005 h 2501615"/>
              <a:gd name="connsiteX173" fmla="*/ 3212760 w 3532575"/>
              <a:gd name="connsiteY173" fmla="*/ 478109 h 2501615"/>
              <a:gd name="connsiteX174" fmla="*/ 3310069 w 3532575"/>
              <a:gd name="connsiteY174" fmla="*/ 680827 h 2501615"/>
              <a:gd name="connsiteX175" fmla="*/ 3421546 w 3532575"/>
              <a:gd name="connsiteY175" fmla="*/ 914416 h 2501615"/>
              <a:gd name="connsiteX176" fmla="*/ 3526319 w 3532575"/>
              <a:gd name="connsiteY176" fmla="*/ 1134982 h 2501615"/>
              <a:gd name="connsiteX177" fmla="*/ 3511188 w 3532575"/>
              <a:gd name="connsiteY177" fmla="*/ 1212896 h 2501615"/>
              <a:gd name="connsiteX178" fmla="*/ 3452543 w 3532575"/>
              <a:gd name="connsiteY178" fmla="*/ 1249378 h 2501615"/>
              <a:gd name="connsiteX179" fmla="*/ 3314918 w 3532575"/>
              <a:gd name="connsiteY179" fmla="*/ 1315690 h 2501615"/>
              <a:gd name="connsiteX180" fmla="*/ 3242564 w 3532575"/>
              <a:gd name="connsiteY180" fmla="*/ 1344961 h 2501615"/>
              <a:gd name="connsiteX181" fmla="*/ 3161680 w 3532575"/>
              <a:gd name="connsiteY181" fmla="*/ 1310561 h 2501615"/>
              <a:gd name="connsiteX182" fmla="*/ 3102146 w 3532575"/>
              <a:gd name="connsiteY182" fmla="*/ 1186011 h 2501615"/>
              <a:gd name="connsiteX183" fmla="*/ 2979754 w 3532575"/>
              <a:gd name="connsiteY183" fmla="*/ 929852 h 2501615"/>
              <a:gd name="connsiteX184" fmla="*/ 2892548 w 3532575"/>
              <a:gd name="connsiteY184" fmla="*/ 745514 h 2501615"/>
              <a:gd name="connsiteX185" fmla="*/ 2814380 w 3532575"/>
              <a:gd name="connsiteY185" fmla="*/ 583974 h 2501615"/>
              <a:gd name="connsiteX186" fmla="*/ 2752587 w 3532575"/>
              <a:gd name="connsiteY186" fmla="*/ 451299 h 2501615"/>
              <a:gd name="connsiteX187" fmla="*/ 2655963 w 3532575"/>
              <a:gd name="connsiteY187" fmla="*/ 252389 h 2501615"/>
              <a:gd name="connsiteX188" fmla="*/ 2635120 w 3532575"/>
              <a:gd name="connsiteY188" fmla="*/ 204864 h 2501615"/>
              <a:gd name="connsiteX189" fmla="*/ 2676781 w 3532575"/>
              <a:gd name="connsiteY189" fmla="*/ 114663 h 2501615"/>
              <a:gd name="connsiteX190" fmla="*/ 2782951 w 3532575"/>
              <a:gd name="connsiteY190" fmla="*/ 64319 h 2501615"/>
              <a:gd name="connsiteX191" fmla="*/ 2907527 w 3532575"/>
              <a:gd name="connsiteY191" fmla="*/ 5878 h 2501615"/>
              <a:gd name="connsiteX192" fmla="*/ 2936925 w 3532575"/>
              <a:gd name="connsiteY192" fmla="*/ 38 h 2501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3532575" h="2501615">
                <a:moveTo>
                  <a:pt x="1893300" y="252008"/>
                </a:moveTo>
                <a:cubicBezTo>
                  <a:pt x="1964917" y="254369"/>
                  <a:pt x="2035545" y="265083"/>
                  <a:pt x="2104853" y="283336"/>
                </a:cubicBezTo>
                <a:cubicBezTo>
                  <a:pt x="2157126" y="297096"/>
                  <a:pt x="2208890" y="312836"/>
                  <a:pt x="2261112" y="326876"/>
                </a:cubicBezTo>
                <a:cubicBezTo>
                  <a:pt x="2298203" y="336853"/>
                  <a:pt x="2335218" y="348607"/>
                  <a:pt x="2373045" y="353888"/>
                </a:cubicBezTo>
                <a:cubicBezTo>
                  <a:pt x="2428187" y="361555"/>
                  <a:pt x="2483988" y="364525"/>
                  <a:pt x="2539587" y="368384"/>
                </a:cubicBezTo>
                <a:cubicBezTo>
                  <a:pt x="2549666" y="369095"/>
                  <a:pt x="2555276" y="372471"/>
                  <a:pt x="2559237" y="380671"/>
                </a:cubicBezTo>
                <a:cubicBezTo>
                  <a:pt x="2587671" y="439494"/>
                  <a:pt x="2616206" y="498291"/>
                  <a:pt x="2644513" y="557190"/>
                </a:cubicBezTo>
                <a:cubicBezTo>
                  <a:pt x="2668936" y="608016"/>
                  <a:pt x="2693130" y="658943"/>
                  <a:pt x="2717375" y="709844"/>
                </a:cubicBezTo>
                <a:cubicBezTo>
                  <a:pt x="2756370" y="791668"/>
                  <a:pt x="2795238" y="873568"/>
                  <a:pt x="2834335" y="955341"/>
                </a:cubicBezTo>
                <a:cubicBezTo>
                  <a:pt x="2871984" y="1034118"/>
                  <a:pt x="2909964" y="1112717"/>
                  <a:pt x="2947639" y="1191494"/>
                </a:cubicBezTo>
                <a:cubicBezTo>
                  <a:pt x="2971503" y="1241406"/>
                  <a:pt x="2995367" y="1291343"/>
                  <a:pt x="3018342" y="1341686"/>
                </a:cubicBezTo>
                <a:cubicBezTo>
                  <a:pt x="3021186" y="1347931"/>
                  <a:pt x="3020881" y="1357706"/>
                  <a:pt x="3018114" y="1364154"/>
                </a:cubicBezTo>
                <a:cubicBezTo>
                  <a:pt x="2997246" y="1412212"/>
                  <a:pt x="2975565" y="1459941"/>
                  <a:pt x="2953655" y="1507542"/>
                </a:cubicBezTo>
                <a:cubicBezTo>
                  <a:pt x="2949035" y="1517596"/>
                  <a:pt x="2949543" y="1524679"/>
                  <a:pt x="2957032" y="1533716"/>
                </a:cubicBezTo>
                <a:cubicBezTo>
                  <a:pt x="3013544" y="1602136"/>
                  <a:pt x="3041623" y="1680430"/>
                  <a:pt x="3021871" y="1768296"/>
                </a:cubicBezTo>
                <a:cubicBezTo>
                  <a:pt x="3005649" y="1840472"/>
                  <a:pt x="2965410" y="1899879"/>
                  <a:pt x="2896051" y="1932426"/>
                </a:cubicBezTo>
                <a:cubicBezTo>
                  <a:pt x="2870664" y="1944332"/>
                  <a:pt x="2841240" y="1947912"/>
                  <a:pt x="2813415" y="1954259"/>
                </a:cubicBezTo>
                <a:cubicBezTo>
                  <a:pt x="2799935" y="1957331"/>
                  <a:pt x="2785794" y="1957559"/>
                  <a:pt x="2772212" y="1960250"/>
                </a:cubicBezTo>
                <a:cubicBezTo>
                  <a:pt x="2769191" y="1960859"/>
                  <a:pt x="2765433" y="1966115"/>
                  <a:pt x="2764900" y="1969694"/>
                </a:cubicBezTo>
                <a:cubicBezTo>
                  <a:pt x="2760381" y="1999220"/>
                  <a:pt x="2758350" y="2029253"/>
                  <a:pt x="2751953" y="2058347"/>
                </a:cubicBezTo>
                <a:cubicBezTo>
                  <a:pt x="2745758" y="2086527"/>
                  <a:pt x="2731059" y="2111458"/>
                  <a:pt x="2712475" y="2133849"/>
                </a:cubicBezTo>
                <a:cubicBezTo>
                  <a:pt x="2665661" y="2190260"/>
                  <a:pt x="2601888" y="2206483"/>
                  <a:pt x="2532656" y="2209605"/>
                </a:cubicBezTo>
                <a:cubicBezTo>
                  <a:pt x="2522095" y="2210088"/>
                  <a:pt x="2511483" y="2210138"/>
                  <a:pt x="2500947" y="2209478"/>
                </a:cubicBezTo>
                <a:cubicBezTo>
                  <a:pt x="2490513" y="2208818"/>
                  <a:pt x="2485613" y="2213693"/>
                  <a:pt x="2483024" y="2223213"/>
                </a:cubicBezTo>
                <a:cubicBezTo>
                  <a:pt x="2467791" y="2279395"/>
                  <a:pt x="2441033" y="2329129"/>
                  <a:pt x="2398027" y="2368937"/>
                </a:cubicBezTo>
                <a:cubicBezTo>
                  <a:pt x="2362281" y="2402016"/>
                  <a:pt x="2319554" y="2415827"/>
                  <a:pt x="2270683" y="2415040"/>
                </a:cubicBezTo>
                <a:cubicBezTo>
                  <a:pt x="2212927" y="2414126"/>
                  <a:pt x="2162406" y="2393004"/>
                  <a:pt x="2113662" y="2365078"/>
                </a:cubicBezTo>
                <a:cubicBezTo>
                  <a:pt x="2108559" y="2362158"/>
                  <a:pt x="2103507" y="2359112"/>
                  <a:pt x="2101019" y="2357639"/>
                </a:cubicBezTo>
                <a:cubicBezTo>
                  <a:pt x="2078805" y="2385540"/>
                  <a:pt x="2058978" y="2414355"/>
                  <a:pt x="2035114" y="2439387"/>
                </a:cubicBezTo>
                <a:cubicBezTo>
                  <a:pt x="2008685" y="2467135"/>
                  <a:pt x="1975758" y="2485566"/>
                  <a:pt x="1937677" y="2495214"/>
                </a:cubicBezTo>
                <a:cubicBezTo>
                  <a:pt x="1884643" y="2508644"/>
                  <a:pt x="1834477" y="2500113"/>
                  <a:pt x="1786647" y="2477366"/>
                </a:cubicBezTo>
                <a:cubicBezTo>
                  <a:pt x="1755954" y="2462769"/>
                  <a:pt x="1726784" y="2444591"/>
                  <a:pt x="1698197" y="2426058"/>
                </a:cubicBezTo>
                <a:cubicBezTo>
                  <a:pt x="1686951" y="2418772"/>
                  <a:pt x="1681696" y="2422504"/>
                  <a:pt x="1675120" y="2430070"/>
                </a:cubicBezTo>
                <a:cubicBezTo>
                  <a:pt x="1661335" y="2445987"/>
                  <a:pt x="1648184" y="2462540"/>
                  <a:pt x="1633637" y="2477722"/>
                </a:cubicBezTo>
                <a:cubicBezTo>
                  <a:pt x="1619395" y="2492599"/>
                  <a:pt x="1600964" y="2499352"/>
                  <a:pt x="1580375" y="2500875"/>
                </a:cubicBezTo>
                <a:cubicBezTo>
                  <a:pt x="1533636" y="2504353"/>
                  <a:pt x="1495098" y="2486176"/>
                  <a:pt x="1460368" y="2456853"/>
                </a:cubicBezTo>
                <a:cubicBezTo>
                  <a:pt x="1433077" y="2433827"/>
                  <a:pt x="1412970" y="2405698"/>
                  <a:pt x="1406395" y="2370739"/>
                </a:cubicBezTo>
                <a:cubicBezTo>
                  <a:pt x="1402917" y="2352333"/>
                  <a:pt x="1406852" y="2332506"/>
                  <a:pt x="1407562" y="2313338"/>
                </a:cubicBezTo>
                <a:cubicBezTo>
                  <a:pt x="1407689" y="2310190"/>
                  <a:pt x="1408400" y="2307067"/>
                  <a:pt x="1406166" y="2302498"/>
                </a:cubicBezTo>
                <a:cubicBezTo>
                  <a:pt x="1400403" y="2309403"/>
                  <a:pt x="1394234" y="2316004"/>
                  <a:pt x="1388928" y="2323239"/>
                </a:cubicBezTo>
                <a:cubicBezTo>
                  <a:pt x="1361154" y="2361067"/>
                  <a:pt x="1323403" y="2376553"/>
                  <a:pt x="1277147" y="2375867"/>
                </a:cubicBezTo>
                <a:cubicBezTo>
                  <a:pt x="1197532" y="2374700"/>
                  <a:pt x="1120710" y="2311993"/>
                  <a:pt x="1098547" y="2243777"/>
                </a:cubicBezTo>
                <a:cubicBezTo>
                  <a:pt x="1088620" y="2213210"/>
                  <a:pt x="1082959" y="2182238"/>
                  <a:pt x="1095780" y="2150757"/>
                </a:cubicBezTo>
                <a:cubicBezTo>
                  <a:pt x="1097582" y="2146416"/>
                  <a:pt x="1097684" y="2141389"/>
                  <a:pt x="1099283" y="2132808"/>
                </a:cubicBezTo>
                <a:cubicBezTo>
                  <a:pt x="1092987" y="2137150"/>
                  <a:pt x="1089915" y="2138977"/>
                  <a:pt x="1087199" y="2141212"/>
                </a:cubicBezTo>
                <a:cubicBezTo>
                  <a:pt x="1045462" y="2175383"/>
                  <a:pt x="998317" y="2179267"/>
                  <a:pt x="948406" y="2165203"/>
                </a:cubicBezTo>
                <a:cubicBezTo>
                  <a:pt x="880291" y="2145984"/>
                  <a:pt x="833350" y="2102090"/>
                  <a:pt x="807633" y="2037123"/>
                </a:cubicBezTo>
                <a:cubicBezTo>
                  <a:pt x="793187" y="2000616"/>
                  <a:pt x="791892" y="1962307"/>
                  <a:pt x="809892" y="1925393"/>
                </a:cubicBezTo>
                <a:cubicBezTo>
                  <a:pt x="811187" y="1922753"/>
                  <a:pt x="811441" y="1919605"/>
                  <a:pt x="812964" y="1913487"/>
                </a:cubicBezTo>
                <a:cubicBezTo>
                  <a:pt x="799889" y="1922677"/>
                  <a:pt x="790191" y="1930496"/>
                  <a:pt x="779580" y="1936767"/>
                </a:cubicBezTo>
                <a:cubicBezTo>
                  <a:pt x="747744" y="1955553"/>
                  <a:pt x="713572" y="1962764"/>
                  <a:pt x="676507" y="1957940"/>
                </a:cubicBezTo>
                <a:cubicBezTo>
                  <a:pt x="630835" y="1951974"/>
                  <a:pt x="591738" y="1933213"/>
                  <a:pt x="559547" y="1900590"/>
                </a:cubicBezTo>
                <a:cubicBezTo>
                  <a:pt x="520374" y="1860858"/>
                  <a:pt x="501791" y="1812597"/>
                  <a:pt x="505192" y="1756973"/>
                </a:cubicBezTo>
                <a:cubicBezTo>
                  <a:pt x="507757" y="1715186"/>
                  <a:pt x="527483" y="1680963"/>
                  <a:pt x="555180" y="1649991"/>
                </a:cubicBezTo>
                <a:cubicBezTo>
                  <a:pt x="585010" y="1616657"/>
                  <a:pt x="612556" y="1581242"/>
                  <a:pt x="641472" y="1547070"/>
                </a:cubicBezTo>
                <a:cubicBezTo>
                  <a:pt x="648707" y="1538540"/>
                  <a:pt x="644747" y="1532980"/>
                  <a:pt x="639162" y="1526253"/>
                </a:cubicBezTo>
                <a:cubicBezTo>
                  <a:pt x="599481" y="1478448"/>
                  <a:pt x="560182" y="1430364"/>
                  <a:pt x="520349" y="1382712"/>
                </a:cubicBezTo>
                <a:cubicBezTo>
                  <a:pt x="513215" y="1374182"/>
                  <a:pt x="511819" y="1367505"/>
                  <a:pt x="517378" y="1357020"/>
                </a:cubicBezTo>
                <a:cubicBezTo>
                  <a:pt x="537181" y="1319726"/>
                  <a:pt x="555713" y="1281746"/>
                  <a:pt x="575592" y="1242320"/>
                </a:cubicBezTo>
                <a:cubicBezTo>
                  <a:pt x="630784" y="1307235"/>
                  <a:pt x="684961" y="1370907"/>
                  <a:pt x="739112" y="1434604"/>
                </a:cubicBezTo>
                <a:cubicBezTo>
                  <a:pt x="825962" y="1382204"/>
                  <a:pt x="906796" y="1394847"/>
                  <a:pt x="974402" y="1461489"/>
                </a:cubicBezTo>
                <a:cubicBezTo>
                  <a:pt x="1042745" y="1528867"/>
                  <a:pt x="1051758" y="1609574"/>
                  <a:pt x="996134" y="1696094"/>
                </a:cubicBezTo>
                <a:cubicBezTo>
                  <a:pt x="1076638" y="1649864"/>
                  <a:pt x="1147646" y="1666239"/>
                  <a:pt x="1210810" y="1719933"/>
                </a:cubicBezTo>
                <a:cubicBezTo>
                  <a:pt x="1274431" y="1774008"/>
                  <a:pt x="1299844" y="1842402"/>
                  <a:pt x="1267906" y="1928110"/>
                </a:cubicBezTo>
                <a:cubicBezTo>
                  <a:pt x="1275142" y="1923769"/>
                  <a:pt x="1279407" y="1921433"/>
                  <a:pt x="1283469" y="1918742"/>
                </a:cubicBezTo>
                <a:cubicBezTo>
                  <a:pt x="1317843" y="1896147"/>
                  <a:pt x="1354477" y="1891603"/>
                  <a:pt x="1394640" y="1900488"/>
                </a:cubicBezTo>
                <a:cubicBezTo>
                  <a:pt x="1449579" y="1912623"/>
                  <a:pt x="1492229" y="1942479"/>
                  <a:pt x="1522440" y="1988278"/>
                </a:cubicBezTo>
                <a:cubicBezTo>
                  <a:pt x="1550493" y="2030802"/>
                  <a:pt x="1563949" y="2077565"/>
                  <a:pt x="1543842" y="2128467"/>
                </a:cubicBezTo>
                <a:cubicBezTo>
                  <a:pt x="1542547" y="2131742"/>
                  <a:pt x="1542953" y="2135677"/>
                  <a:pt x="1542496" y="2140171"/>
                </a:cubicBezTo>
                <a:cubicBezTo>
                  <a:pt x="1545441" y="2139841"/>
                  <a:pt x="1547396" y="2140196"/>
                  <a:pt x="1548513" y="2139409"/>
                </a:cubicBezTo>
                <a:cubicBezTo>
                  <a:pt x="1584970" y="2113285"/>
                  <a:pt x="1624523" y="2117144"/>
                  <a:pt x="1662325" y="2132275"/>
                </a:cubicBezTo>
                <a:cubicBezTo>
                  <a:pt x="1715461" y="2153550"/>
                  <a:pt x="1753288" y="2191733"/>
                  <a:pt x="1769206" y="2248169"/>
                </a:cubicBezTo>
                <a:cubicBezTo>
                  <a:pt x="1776238" y="2273074"/>
                  <a:pt x="1776289" y="2298334"/>
                  <a:pt x="1762808" y="2321894"/>
                </a:cubicBezTo>
                <a:cubicBezTo>
                  <a:pt x="1759305" y="2328012"/>
                  <a:pt x="1759153" y="2332836"/>
                  <a:pt x="1766312" y="2336466"/>
                </a:cubicBezTo>
                <a:cubicBezTo>
                  <a:pt x="1790608" y="2348855"/>
                  <a:pt x="1813583" y="2365738"/>
                  <a:pt x="1839301" y="2373024"/>
                </a:cubicBezTo>
                <a:cubicBezTo>
                  <a:pt x="1894950" y="2388815"/>
                  <a:pt x="1952985" y="2369673"/>
                  <a:pt x="1978906" y="2311764"/>
                </a:cubicBezTo>
                <a:cubicBezTo>
                  <a:pt x="1986116" y="2295643"/>
                  <a:pt x="1984009" y="2285285"/>
                  <a:pt x="1970020" y="2274775"/>
                </a:cubicBezTo>
                <a:cubicBezTo>
                  <a:pt x="1898047" y="2220827"/>
                  <a:pt x="1825896" y="2167107"/>
                  <a:pt x="1753923" y="2113158"/>
                </a:cubicBezTo>
                <a:cubicBezTo>
                  <a:pt x="1724550" y="2091148"/>
                  <a:pt x="1695227" y="2069086"/>
                  <a:pt x="1666387" y="2046390"/>
                </a:cubicBezTo>
                <a:cubicBezTo>
                  <a:pt x="1642828" y="2027857"/>
                  <a:pt x="1642472" y="1991832"/>
                  <a:pt x="1664711" y="1967105"/>
                </a:cubicBezTo>
                <a:cubicBezTo>
                  <a:pt x="1687433" y="1941870"/>
                  <a:pt x="1712008" y="1938442"/>
                  <a:pt x="1739985" y="1958016"/>
                </a:cubicBezTo>
                <a:cubicBezTo>
                  <a:pt x="1796751" y="1997722"/>
                  <a:pt x="1853010" y="2038190"/>
                  <a:pt x="1909751" y="2077946"/>
                </a:cubicBezTo>
                <a:cubicBezTo>
                  <a:pt x="1951208" y="2107015"/>
                  <a:pt x="1993250" y="2135271"/>
                  <a:pt x="2034758" y="2164238"/>
                </a:cubicBezTo>
                <a:cubicBezTo>
                  <a:pt x="2063497" y="2184294"/>
                  <a:pt x="2091702" y="2205086"/>
                  <a:pt x="2120339" y="2225295"/>
                </a:cubicBezTo>
                <a:cubicBezTo>
                  <a:pt x="2147224" y="2244284"/>
                  <a:pt x="2173627" y="2264087"/>
                  <a:pt x="2201528" y="2281502"/>
                </a:cubicBezTo>
                <a:cubicBezTo>
                  <a:pt x="2248089" y="2310571"/>
                  <a:pt x="2297670" y="2300644"/>
                  <a:pt x="2332299" y="2257816"/>
                </a:cubicBezTo>
                <a:cubicBezTo>
                  <a:pt x="2350070" y="2235830"/>
                  <a:pt x="2360555" y="2210849"/>
                  <a:pt x="2358727" y="2181933"/>
                </a:cubicBezTo>
                <a:cubicBezTo>
                  <a:pt x="2357102" y="2156266"/>
                  <a:pt x="2347277" y="2133697"/>
                  <a:pt x="2326612" y="2118414"/>
                </a:cubicBezTo>
                <a:cubicBezTo>
                  <a:pt x="2263143" y="2071472"/>
                  <a:pt x="2198862" y="2025623"/>
                  <a:pt x="2134962" y="1979291"/>
                </a:cubicBezTo>
                <a:cubicBezTo>
                  <a:pt x="2031889" y="1904525"/>
                  <a:pt x="1928817" y="1829734"/>
                  <a:pt x="1825795" y="1754866"/>
                </a:cubicBezTo>
                <a:cubicBezTo>
                  <a:pt x="1804799" y="1739608"/>
                  <a:pt x="1796929" y="1713942"/>
                  <a:pt x="1804850" y="1688199"/>
                </a:cubicBezTo>
                <a:cubicBezTo>
                  <a:pt x="1812695" y="1662735"/>
                  <a:pt x="1828282" y="1651768"/>
                  <a:pt x="1856488" y="1649204"/>
                </a:cubicBezTo>
                <a:cubicBezTo>
                  <a:pt x="1877991" y="1647274"/>
                  <a:pt x="1895661" y="1653494"/>
                  <a:pt x="1913000" y="1666137"/>
                </a:cubicBezTo>
                <a:cubicBezTo>
                  <a:pt x="1978068" y="1713535"/>
                  <a:pt x="2043771" y="1760096"/>
                  <a:pt x="2109372" y="1806758"/>
                </a:cubicBezTo>
                <a:cubicBezTo>
                  <a:pt x="2179416" y="1856593"/>
                  <a:pt x="2249663" y="1906124"/>
                  <a:pt x="2319757" y="1955884"/>
                </a:cubicBezTo>
                <a:cubicBezTo>
                  <a:pt x="2374162" y="1994498"/>
                  <a:pt x="2426308" y="2036869"/>
                  <a:pt x="2483430" y="2070888"/>
                </a:cubicBezTo>
                <a:cubicBezTo>
                  <a:pt x="2536337" y="2102394"/>
                  <a:pt x="2600390" y="2092138"/>
                  <a:pt x="2629788" y="2030066"/>
                </a:cubicBezTo>
                <a:cubicBezTo>
                  <a:pt x="2650505" y="1986298"/>
                  <a:pt x="2646341" y="1935802"/>
                  <a:pt x="2598079" y="1902138"/>
                </a:cubicBezTo>
                <a:cubicBezTo>
                  <a:pt x="2548269" y="1867408"/>
                  <a:pt x="2498840" y="1832145"/>
                  <a:pt x="2449512" y="1796730"/>
                </a:cubicBezTo>
                <a:cubicBezTo>
                  <a:pt x="2384368" y="1749941"/>
                  <a:pt x="2319580" y="1702670"/>
                  <a:pt x="2254461" y="1655855"/>
                </a:cubicBezTo>
                <a:cubicBezTo>
                  <a:pt x="2211302" y="1624832"/>
                  <a:pt x="2167814" y="1594265"/>
                  <a:pt x="2124554" y="1563394"/>
                </a:cubicBezTo>
                <a:cubicBezTo>
                  <a:pt x="2073322" y="1526836"/>
                  <a:pt x="2021988" y="1490456"/>
                  <a:pt x="1971112" y="1453442"/>
                </a:cubicBezTo>
                <a:cubicBezTo>
                  <a:pt x="1950904" y="1438742"/>
                  <a:pt x="1937931" y="1418940"/>
                  <a:pt x="1935443" y="1393350"/>
                </a:cubicBezTo>
                <a:cubicBezTo>
                  <a:pt x="1931888" y="1356715"/>
                  <a:pt x="1961719" y="1329805"/>
                  <a:pt x="1998378" y="1334552"/>
                </a:cubicBezTo>
                <a:cubicBezTo>
                  <a:pt x="2021074" y="1337472"/>
                  <a:pt x="2039836" y="1346789"/>
                  <a:pt x="2057937" y="1360041"/>
                </a:cubicBezTo>
                <a:cubicBezTo>
                  <a:pt x="2103939" y="1393679"/>
                  <a:pt x="2150576" y="1426404"/>
                  <a:pt x="2196908" y="1459585"/>
                </a:cubicBezTo>
                <a:cubicBezTo>
                  <a:pt x="2264565" y="1508024"/>
                  <a:pt x="2332121" y="1556616"/>
                  <a:pt x="2399855" y="1604979"/>
                </a:cubicBezTo>
                <a:cubicBezTo>
                  <a:pt x="2457890" y="1646411"/>
                  <a:pt x="2516180" y="1687463"/>
                  <a:pt x="2574241" y="1728844"/>
                </a:cubicBezTo>
                <a:cubicBezTo>
                  <a:pt x="2614048" y="1757227"/>
                  <a:pt x="2654897" y="1784316"/>
                  <a:pt x="2692978" y="1814831"/>
                </a:cubicBezTo>
                <a:cubicBezTo>
                  <a:pt x="2730272" y="1844687"/>
                  <a:pt x="2801509" y="1844001"/>
                  <a:pt x="2837990" y="1817878"/>
                </a:cubicBezTo>
                <a:cubicBezTo>
                  <a:pt x="2859366" y="1802594"/>
                  <a:pt x="2877011" y="1784189"/>
                  <a:pt x="2891152" y="1762635"/>
                </a:cubicBezTo>
                <a:cubicBezTo>
                  <a:pt x="2905039" y="1741411"/>
                  <a:pt x="2904658" y="1717394"/>
                  <a:pt x="2901916" y="1692870"/>
                </a:cubicBezTo>
                <a:cubicBezTo>
                  <a:pt x="2897828" y="1656363"/>
                  <a:pt x="2876732" y="1632093"/>
                  <a:pt x="2849592" y="1609879"/>
                </a:cubicBezTo>
                <a:cubicBezTo>
                  <a:pt x="2810064" y="1577535"/>
                  <a:pt x="2772313" y="1543008"/>
                  <a:pt x="2733750" y="1509472"/>
                </a:cubicBezTo>
                <a:cubicBezTo>
                  <a:pt x="2678583" y="1461464"/>
                  <a:pt x="2623264" y="1413634"/>
                  <a:pt x="2568224" y="1365500"/>
                </a:cubicBezTo>
                <a:cubicBezTo>
                  <a:pt x="2520546" y="1323813"/>
                  <a:pt x="2473249" y="1281645"/>
                  <a:pt x="2425547" y="1240010"/>
                </a:cubicBezTo>
                <a:cubicBezTo>
                  <a:pt x="2393761" y="1212261"/>
                  <a:pt x="2361342" y="1185224"/>
                  <a:pt x="2329481" y="1157551"/>
                </a:cubicBezTo>
                <a:cubicBezTo>
                  <a:pt x="2278173" y="1112996"/>
                  <a:pt x="2227068" y="1068238"/>
                  <a:pt x="2175938" y="1023506"/>
                </a:cubicBezTo>
                <a:cubicBezTo>
                  <a:pt x="2133008" y="985958"/>
                  <a:pt x="2090154" y="948385"/>
                  <a:pt x="2047300" y="910786"/>
                </a:cubicBezTo>
                <a:cubicBezTo>
                  <a:pt x="2020008" y="886845"/>
                  <a:pt x="1992184" y="863489"/>
                  <a:pt x="1965730" y="838660"/>
                </a:cubicBezTo>
                <a:cubicBezTo>
                  <a:pt x="1943262" y="817589"/>
                  <a:pt x="1921911" y="795273"/>
                  <a:pt x="1900992" y="772653"/>
                </a:cubicBezTo>
                <a:cubicBezTo>
                  <a:pt x="1888628" y="759299"/>
                  <a:pt x="1873015" y="752648"/>
                  <a:pt x="1856818" y="746580"/>
                </a:cubicBezTo>
                <a:cubicBezTo>
                  <a:pt x="1812365" y="729926"/>
                  <a:pt x="1765703" y="725483"/>
                  <a:pt x="1719675" y="732515"/>
                </a:cubicBezTo>
                <a:cubicBezTo>
                  <a:pt x="1678040" y="738888"/>
                  <a:pt x="1642802" y="761863"/>
                  <a:pt x="1614648" y="794080"/>
                </a:cubicBezTo>
                <a:cubicBezTo>
                  <a:pt x="1608250" y="801391"/>
                  <a:pt x="1602842" y="809541"/>
                  <a:pt x="1596495" y="816878"/>
                </a:cubicBezTo>
                <a:cubicBezTo>
                  <a:pt x="1580781" y="835004"/>
                  <a:pt x="1579917" y="858158"/>
                  <a:pt x="1576287" y="879813"/>
                </a:cubicBezTo>
                <a:cubicBezTo>
                  <a:pt x="1569890" y="918021"/>
                  <a:pt x="1557500" y="953894"/>
                  <a:pt x="1540161" y="988217"/>
                </a:cubicBezTo>
                <a:cubicBezTo>
                  <a:pt x="1517718" y="1032721"/>
                  <a:pt x="1487837" y="1071793"/>
                  <a:pt x="1451762" y="1106066"/>
                </a:cubicBezTo>
                <a:cubicBezTo>
                  <a:pt x="1416346" y="1139704"/>
                  <a:pt x="1376336" y="1167325"/>
                  <a:pt x="1329877" y="1182279"/>
                </a:cubicBezTo>
                <a:cubicBezTo>
                  <a:pt x="1281336" y="1197892"/>
                  <a:pt x="1230434" y="1201928"/>
                  <a:pt x="1179634" y="1196699"/>
                </a:cubicBezTo>
                <a:cubicBezTo>
                  <a:pt x="1129037" y="1191494"/>
                  <a:pt x="1088570" y="1167478"/>
                  <a:pt x="1062421" y="1122872"/>
                </a:cubicBezTo>
                <a:cubicBezTo>
                  <a:pt x="1048305" y="1098779"/>
                  <a:pt x="1048432" y="1073748"/>
                  <a:pt x="1059577" y="1047548"/>
                </a:cubicBezTo>
                <a:cubicBezTo>
                  <a:pt x="1076384" y="1007994"/>
                  <a:pt x="1094688" y="968517"/>
                  <a:pt x="1105782" y="927237"/>
                </a:cubicBezTo>
                <a:cubicBezTo>
                  <a:pt x="1115658" y="890501"/>
                  <a:pt x="1117105" y="851430"/>
                  <a:pt x="1121370" y="813273"/>
                </a:cubicBezTo>
                <a:cubicBezTo>
                  <a:pt x="1126245" y="769657"/>
                  <a:pt x="1129900" y="725915"/>
                  <a:pt x="1134673" y="682299"/>
                </a:cubicBezTo>
                <a:cubicBezTo>
                  <a:pt x="1135536" y="674505"/>
                  <a:pt x="1138100" y="666407"/>
                  <a:pt x="1141858" y="659501"/>
                </a:cubicBezTo>
                <a:cubicBezTo>
                  <a:pt x="1164656" y="617587"/>
                  <a:pt x="1187809" y="575901"/>
                  <a:pt x="1211292" y="534367"/>
                </a:cubicBezTo>
                <a:cubicBezTo>
                  <a:pt x="1219518" y="519845"/>
                  <a:pt x="1218731" y="516976"/>
                  <a:pt x="1201848" y="516951"/>
                </a:cubicBezTo>
                <a:cubicBezTo>
                  <a:pt x="1124848" y="516900"/>
                  <a:pt x="1047848" y="517256"/>
                  <a:pt x="970848" y="517459"/>
                </a:cubicBezTo>
                <a:cubicBezTo>
                  <a:pt x="961582" y="517484"/>
                  <a:pt x="952315" y="517459"/>
                  <a:pt x="940688" y="517459"/>
                </a:cubicBezTo>
                <a:cubicBezTo>
                  <a:pt x="943481" y="511391"/>
                  <a:pt x="945359" y="506923"/>
                  <a:pt x="947517" y="502607"/>
                </a:cubicBezTo>
                <a:cubicBezTo>
                  <a:pt x="969325" y="459119"/>
                  <a:pt x="991437" y="415782"/>
                  <a:pt x="1012814" y="372090"/>
                </a:cubicBezTo>
                <a:cubicBezTo>
                  <a:pt x="1017206" y="363103"/>
                  <a:pt x="1022562" y="360336"/>
                  <a:pt x="1032362" y="360361"/>
                </a:cubicBezTo>
                <a:cubicBezTo>
                  <a:pt x="1176207" y="360793"/>
                  <a:pt x="1320077" y="360920"/>
                  <a:pt x="1463922" y="360615"/>
                </a:cubicBezTo>
                <a:cubicBezTo>
                  <a:pt x="1471919" y="360590"/>
                  <a:pt x="1480830" y="357823"/>
                  <a:pt x="1487761" y="353710"/>
                </a:cubicBezTo>
                <a:cubicBezTo>
                  <a:pt x="1554911" y="313852"/>
                  <a:pt x="1626707" y="286763"/>
                  <a:pt x="1703173" y="271023"/>
                </a:cubicBezTo>
                <a:cubicBezTo>
                  <a:pt x="1765982" y="258076"/>
                  <a:pt x="1829222" y="249901"/>
                  <a:pt x="1893300" y="252008"/>
                </a:cubicBezTo>
                <a:close/>
                <a:moveTo>
                  <a:pt x="596485" y="1460"/>
                </a:moveTo>
                <a:cubicBezTo>
                  <a:pt x="620934" y="-1383"/>
                  <a:pt x="641751" y="13367"/>
                  <a:pt x="663711" y="23497"/>
                </a:cubicBezTo>
                <a:cubicBezTo>
                  <a:pt x="708114" y="43984"/>
                  <a:pt x="751958" y="65691"/>
                  <a:pt x="796056" y="86864"/>
                </a:cubicBezTo>
                <a:cubicBezTo>
                  <a:pt x="816544" y="96714"/>
                  <a:pt x="837285" y="106082"/>
                  <a:pt x="857519" y="116440"/>
                </a:cubicBezTo>
                <a:cubicBezTo>
                  <a:pt x="896285" y="136267"/>
                  <a:pt x="909461" y="182066"/>
                  <a:pt x="889456" y="223016"/>
                </a:cubicBezTo>
                <a:cubicBezTo>
                  <a:pt x="863206" y="276761"/>
                  <a:pt x="837437" y="330735"/>
                  <a:pt x="811720" y="384734"/>
                </a:cubicBezTo>
                <a:cubicBezTo>
                  <a:pt x="780392" y="450538"/>
                  <a:pt x="749546" y="516571"/>
                  <a:pt x="718091" y="582324"/>
                </a:cubicBezTo>
                <a:cubicBezTo>
                  <a:pt x="670744" y="681310"/>
                  <a:pt x="622965" y="780117"/>
                  <a:pt x="575515" y="879052"/>
                </a:cubicBezTo>
                <a:cubicBezTo>
                  <a:pt x="543730" y="945364"/>
                  <a:pt x="512072" y="1011727"/>
                  <a:pt x="480567" y="1078166"/>
                </a:cubicBezTo>
                <a:cubicBezTo>
                  <a:pt x="446014" y="1150977"/>
                  <a:pt x="411208" y="1223635"/>
                  <a:pt x="377545" y="1296827"/>
                </a:cubicBezTo>
                <a:cubicBezTo>
                  <a:pt x="364698" y="1324753"/>
                  <a:pt x="345988" y="1344555"/>
                  <a:pt x="314736" y="1346485"/>
                </a:cubicBezTo>
                <a:cubicBezTo>
                  <a:pt x="299351" y="1347424"/>
                  <a:pt x="282189" y="1344784"/>
                  <a:pt x="268176" y="1338513"/>
                </a:cubicBezTo>
                <a:cubicBezTo>
                  <a:pt x="213186" y="1313938"/>
                  <a:pt x="159035" y="1287459"/>
                  <a:pt x="104757" y="1261285"/>
                </a:cubicBezTo>
                <a:cubicBezTo>
                  <a:pt x="80537" y="1249607"/>
                  <a:pt x="56013" y="1238284"/>
                  <a:pt x="32987" y="1224524"/>
                </a:cubicBezTo>
                <a:cubicBezTo>
                  <a:pt x="1557" y="1205737"/>
                  <a:pt x="-8496" y="1162350"/>
                  <a:pt x="7523" y="1129677"/>
                </a:cubicBezTo>
                <a:cubicBezTo>
                  <a:pt x="30727" y="1082380"/>
                  <a:pt x="52586" y="1034423"/>
                  <a:pt x="75358" y="986923"/>
                </a:cubicBezTo>
                <a:cubicBezTo>
                  <a:pt x="99755" y="935971"/>
                  <a:pt x="124584" y="885221"/>
                  <a:pt x="149134" y="834345"/>
                </a:cubicBezTo>
                <a:cubicBezTo>
                  <a:pt x="176730" y="777122"/>
                  <a:pt x="204377" y="719898"/>
                  <a:pt x="231643" y="662523"/>
                </a:cubicBezTo>
                <a:cubicBezTo>
                  <a:pt x="248246" y="627564"/>
                  <a:pt x="263809" y="592098"/>
                  <a:pt x="280488" y="557165"/>
                </a:cubicBezTo>
                <a:cubicBezTo>
                  <a:pt x="305495" y="504740"/>
                  <a:pt x="331187" y="452645"/>
                  <a:pt x="356346" y="400296"/>
                </a:cubicBezTo>
                <a:cubicBezTo>
                  <a:pt x="393640" y="322662"/>
                  <a:pt x="430807" y="245002"/>
                  <a:pt x="467873" y="167240"/>
                </a:cubicBezTo>
                <a:cubicBezTo>
                  <a:pt x="487320" y="126417"/>
                  <a:pt x="506589" y="85518"/>
                  <a:pt x="525553" y="44492"/>
                </a:cubicBezTo>
                <a:cubicBezTo>
                  <a:pt x="539211" y="14814"/>
                  <a:pt x="561959" y="293"/>
                  <a:pt x="596485" y="1460"/>
                </a:cubicBezTo>
                <a:close/>
                <a:moveTo>
                  <a:pt x="2936925" y="38"/>
                </a:moveTo>
                <a:cubicBezTo>
                  <a:pt x="2973813" y="-1002"/>
                  <a:pt x="2994986" y="19206"/>
                  <a:pt x="3009508" y="50052"/>
                </a:cubicBezTo>
                <a:cubicBezTo>
                  <a:pt x="3045329" y="126138"/>
                  <a:pt x="3081506" y="202046"/>
                  <a:pt x="3117582" y="278005"/>
                </a:cubicBezTo>
                <a:cubicBezTo>
                  <a:pt x="3149266" y="344723"/>
                  <a:pt x="3180898" y="411467"/>
                  <a:pt x="3212760" y="478109"/>
                </a:cubicBezTo>
                <a:cubicBezTo>
                  <a:pt x="3245078" y="545741"/>
                  <a:pt x="3277700" y="613220"/>
                  <a:pt x="3310069" y="680827"/>
                </a:cubicBezTo>
                <a:cubicBezTo>
                  <a:pt x="3347313" y="758639"/>
                  <a:pt x="3384429" y="836528"/>
                  <a:pt x="3421546" y="914416"/>
                </a:cubicBezTo>
                <a:cubicBezTo>
                  <a:pt x="3456555" y="987913"/>
                  <a:pt x="3491742" y="1061308"/>
                  <a:pt x="3526319" y="1134982"/>
                </a:cubicBezTo>
                <a:cubicBezTo>
                  <a:pt x="3537160" y="1158085"/>
                  <a:pt x="3535002" y="1192916"/>
                  <a:pt x="3511188" y="1212896"/>
                </a:cubicBezTo>
                <a:cubicBezTo>
                  <a:pt x="3493697" y="1227570"/>
                  <a:pt x="3473057" y="1238994"/>
                  <a:pt x="3452543" y="1249378"/>
                </a:cubicBezTo>
                <a:cubicBezTo>
                  <a:pt x="3407125" y="1272379"/>
                  <a:pt x="3361123" y="1294288"/>
                  <a:pt x="3314918" y="1315690"/>
                </a:cubicBezTo>
                <a:cubicBezTo>
                  <a:pt x="3291333" y="1326606"/>
                  <a:pt x="3267063" y="1336203"/>
                  <a:pt x="3242564" y="1344961"/>
                </a:cubicBezTo>
                <a:cubicBezTo>
                  <a:pt x="3214968" y="1354812"/>
                  <a:pt x="3174932" y="1338386"/>
                  <a:pt x="3161680" y="1310561"/>
                </a:cubicBezTo>
                <a:cubicBezTo>
                  <a:pt x="3141878" y="1269028"/>
                  <a:pt x="3122000" y="1227519"/>
                  <a:pt x="3102146" y="1186011"/>
                </a:cubicBezTo>
                <a:cubicBezTo>
                  <a:pt x="3061349" y="1100633"/>
                  <a:pt x="3020424" y="1015306"/>
                  <a:pt x="2979754" y="929852"/>
                </a:cubicBezTo>
                <a:cubicBezTo>
                  <a:pt x="2950533" y="868465"/>
                  <a:pt x="2921870" y="806850"/>
                  <a:pt x="2892548" y="745514"/>
                </a:cubicBezTo>
                <a:cubicBezTo>
                  <a:pt x="2866754" y="691540"/>
                  <a:pt x="2840098" y="637973"/>
                  <a:pt x="2814380" y="583974"/>
                </a:cubicBezTo>
                <a:cubicBezTo>
                  <a:pt x="2793410" y="539927"/>
                  <a:pt x="2773684" y="495296"/>
                  <a:pt x="2752587" y="451299"/>
                </a:cubicBezTo>
                <a:cubicBezTo>
                  <a:pt x="2720726" y="384835"/>
                  <a:pt x="2688052" y="318752"/>
                  <a:pt x="2655963" y="252389"/>
                </a:cubicBezTo>
                <a:cubicBezTo>
                  <a:pt x="2648448" y="236827"/>
                  <a:pt x="2640680" y="221188"/>
                  <a:pt x="2635120" y="204864"/>
                </a:cubicBezTo>
                <a:cubicBezTo>
                  <a:pt x="2623975" y="172165"/>
                  <a:pt x="2644919" y="129184"/>
                  <a:pt x="2676781" y="114663"/>
                </a:cubicBezTo>
                <a:cubicBezTo>
                  <a:pt x="2712399" y="98389"/>
                  <a:pt x="2747561" y="81075"/>
                  <a:pt x="2782951" y="64319"/>
                </a:cubicBezTo>
                <a:cubicBezTo>
                  <a:pt x="2824408" y="44669"/>
                  <a:pt x="2865713" y="24740"/>
                  <a:pt x="2907527" y="5878"/>
                </a:cubicBezTo>
                <a:cubicBezTo>
                  <a:pt x="2916412" y="1866"/>
                  <a:pt x="2927075" y="1866"/>
                  <a:pt x="2936925" y="38"/>
                </a:cubicBezTo>
                <a:close/>
              </a:path>
            </a:pathLst>
          </a:custGeom>
          <a:solidFill>
            <a:schemeClr val="accent2"/>
          </a:solidFill>
          <a:ln w="25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8" name="Rounded Rectangle 2">
            <a:extLst>
              <a:ext uri="{FF2B5EF4-FFF2-40B4-BE49-F238E27FC236}">
                <a16:creationId xmlns:a16="http://schemas.microsoft.com/office/drawing/2014/main" id="{19BD3DC2-5A8B-4974-847A-E9C62A3CF9A0}"/>
              </a:ext>
            </a:extLst>
          </p:cNvPr>
          <p:cNvSpPr>
            <a:spLocks noChangeAspect="1"/>
          </p:cNvSpPr>
          <p:nvPr/>
        </p:nvSpPr>
        <p:spPr>
          <a:xfrm>
            <a:off x="2019529" y="1936524"/>
            <a:ext cx="628591" cy="1129208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169">
            <a:extLst>
              <a:ext uri="{FF2B5EF4-FFF2-40B4-BE49-F238E27FC236}">
                <a16:creationId xmlns:a16="http://schemas.microsoft.com/office/drawing/2014/main" id="{F382A460-B6CD-48DE-8F43-605C82337936}"/>
              </a:ext>
            </a:extLst>
          </p:cNvPr>
          <p:cNvSpPr/>
          <p:nvPr/>
        </p:nvSpPr>
        <p:spPr>
          <a:xfrm>
            <a:off x="5880231" y="3277481"/>
            <a:ext cx="1720306" cy="1361439"/>
          </a:xfrm>
          <a:custGeom>
            <a:avLst/>
            <a:gdLst>
              <a:gd name="connsiteX0" fmla="*/ 331498 w 1704172"/>
              <a:gd name="connsiteY0" fmla="*/ 1293160 h 1349993"/>
              <a:gd name="connsiteX1" fmla="*/ 426748 w 1704172"/>
              <a:gd name="connsiteY1" fmla="*/ 1065798 h 1349993"/>
              <a:gd name="connsiteX2" fmla="*/ 420747 w 1704172"/>
              <a:gd name="connsiteY2" fmla="*/ 865107 h 1349993"/>
              <a:gd name="connsiteX3" fmla="*/ 286254 w 1704172"/>
              <a:gd name="connsiteY3" fmla="*/ 825197 h 1349993"/>
              <a:gd name="connsiteX4" fmla="*/ 222437 w 1704172"/>
              <a:gd name="connsiteY4" fmla="*/ 857106 h 1349993"/>
              <a:gd name="connsiteX5" fmla="*/ 68036 w 1704172"/>
              <a:gd name="connsiteY5" fmla="*/ 848247 h 1349993"/>
              <a:gd name="connsiteX6" fmla="*/ 8315 w 1704172"/>
              <a:gd name="connsiteY6" fmla="*/ 660605 h 1349993"/>
              <a:gd name="connsiteX7" fmla="*/ 35556 w 1704172"/>
              <a:gd name="connsiteY7" fmla="*/ 600216 h 1349993"/>
              <a:gd name="connsiteX8" fmla="*/ 262632 w 1704172"/>
              <a:gd name="connsiteY8" fmla="*/ 531827 h 1349993"/>
              <a:gd name="connsiteX9" fmla="*/ 395316 w 1704172"/>
              <a:gd name="connsiteY9" fmla="*/ 469629 h 1349993"/>
              <a:gd name="connsiteX10" fmla="*/ 349595 w 1704172"/>
              <a:gd name="connsiteY10" fmla="*/ 140540 h 1349993"/>
              <a:gd name="connsiteX11" fmla="*/ 329117 w 1704172"/>
              <a:gd name="connsiteY11" fmla="*/ 87676 h 1349993"/>
              <a:gd name="connsiteX12" fmla="*/ 589340 w 1704172"/>
              <a:gd name="connsiteY12" fmla="*/ 2523 h 1349993"/>
              <a:gd name="connsiteX13" fmla="*/ 781745 w 1704172"/>
              <a:gd name="connsiteY13" fmla="*/ 37194 h 1349993"/>
              <a:gd name="connsiteX14" fmla="*/ 817273 w 1704172"/>
              <a:gd name="connsiteY14" fmla="*/ 149684 h 1349993"/>
              <a:gd name="connsiteX15" fmla="*/ 798223 w 1704172"/>
              <a:gd name="connsiteY15" fmla="*/ 187879 h 1349993"/>
              <a:gd name="connsiteX16" fmla="*/ 955004 w 1704172"/>
              <a:gd name="connsiteY16" fmla="*/ 446007 h 1349993"/>
              <a:gd name="connsiteX17" fmla="*/ 1124168 w 1704172"/>
              <a:gd name="connsiteY17" fmla="*/ 381713 h 1349993"/>
              <a:gd name="connsiteX18" fmla="*/ 1128550 w 1704172"/>
              <a:gd name="connsiteY18" fmla="*/ 253983 h 1349993"/>
              <a:gd name="connsiteX19" fmla="*/ 1081401 w 1704172"/>
              <a:gd name="connsiteY19" fmla="*/ 182831 h 1349993"/>
              <a:gd name="connsiteX20" fmla="*/ 1109405 w 1704172"/>
              <a:gd name="connsiteY20" fmla="*/ 83485 h 1349993"/>
              <a:gd name="connsiteX21" fmla="*/ 1404394 w 1704172"/>
              <a:gd name="connsiteY21" fmla="*/ 30812 h 1349993"/>
              <a:gd name="connsiteX22" fmla="*/ 1610896 w 1704172"/>
              <a:gd name="connsiteY22" fmla="*/ 82437 h 1349993"/>
              <a:gd name="connsiteX23" fmla="*/ 1633089 w 1704172"/>
              <a:gd name="connsiteY23" fmla="*/ 105488 h 1349993"/>
              <a:gd name="connsiteX24" fmla="*/ 1690525 w 1704172"/>
              <a:gd name="connsiteY24" fmla="*/ 383142 h 1349993"/>
              <a:gd name="connsiteX25" fmla="*/ 1651187 w 1704172"/>
              <a:gd name="connsiteY25" fmla="*/ 508586 h 1349993"/>
              <a:gd name="connsiteX26" fmla="*/ 1547555 w 1704172"/>
              <a:gd name="connsiteY26" fmla="*/ 546686 h 1349993"/>
              <a:gd name="connsiteX27" fmla="*/ 1442875 w 1704172"/>
              <a:gd name="connsiteY27" fmla="*/ 514777 h 1349993"/>
              <a:gd name="connsiteX28" fmla="*/ 1348673 w 1704172"/>
              <a:gd name="connsiteY28" fmla="*/ 534494 h 1349993"/>
              <a:gd name="connsiteX29" fmla="*/ 1374295 w 1704172"/>
              <a:gd name="connsiteY29" fmla="*/ 840342 h 1349993"/>
              <a:gd name="connsiteX30" fmla="*/ 1452019 w 1704172"/>
              <a:gd name="connsiteY30" fmla="*/ 838437 h 1349993"/>
              <a:gd name="connsiteX31" fmla="*/ 1543459 w 1704172"/>
              <a:gd name="connsiteY31" fmla="*/ 787478 h 1349993"/>
              <a:gd name="connsiteX32" fmla="*/ 1660903 w 1704172"/>
              <a:gd name="connsiteY32" fmla="*/ 824911 h 1349993"/>
              <a:gd name="connsiteX33" fmla="*/ 1649377 w 1704172"/>
              <a:gd name="connsiteY33" fmla="*/ 1276682 h 1349993"/>
              <a:gd name="connsiteX34" fmla="*/ 1632613 w 1704172"/>
              <a:gd name="connsiteY34" fmla="*/ 1293255 h 1349993"/>
              <a:gd name="connsiteX35" fmla="*/ 1367437 w 1704172"/>
              <a:gd name="connsiteY35" fmla="*/ 1336499 h 1349993"/>
              <a:gd name="connsiteX36" fmla="*/ 1150934 w 1704172"/>
              <a:gd name="connsiteY36" fmla="*/ 1327926 h 1349993"/>
              <a:gd name="connsiteX37" fmla="*/ 1107214 w 1704172"/>
              <a:gd name="connsiteY37" fmla="*/ 1215150 h 1349993"/>
              <a:gd name="connsiteX38" fmla="*/ 1129026 w 1704172"/>
              <a:gd name="connsiteY38" fmla="*/ 1178479 h 1349993"/>
              <a:gd name="connsiteX39" fmla="*/ 1034443 w 1704172"/>
              <a:gd name="connsiteY39" fmla="*/ 980835 h 1349993"/>
              <a:gd name="connsiteX40" fmla="*/ 858517 w 1704172"/>
              <a:gd name="connsiteY40" fmla="*/ 1045415 h 1349993"/>
              <a:gd name="connsiteX41" fmla="*/ 835370 w 1704172"/>
              <a:gd name="connsiteY41" fmla="*/ 1146761 h 1349993"/>
              <a:gd name="connsiteX42" fmla="*/ 856135 w 1704172"/>
              <a:gd name="connsiteY42" fmla="*/ 1199625 h 1349993"/>
              <a:gd name="connsiteX43" fmla="*/ 485898 w 1704172"/>
              <a:gd name="connsiteY43" fmla="*/ 1330879 h 1349993"/>
              <a:gd name="connsiteX44" fmla="*/ 331498 w 1704172"/>
              <a:gd name="connsiteY44" fmla="*/ 1293160 h 1349993"/>
              <a:gd name="connsiteX0" fmla="*/ 331498 w 1704172"/>
              <a:gd name="connsiteY0" fmla="*/ 1291837 h 1348670"/>
              <a:gd name="connsiteX1" fmla="*/ 426748 w 1704172"/>
              <a:gd name="connsiteY1" fmla="*/ 1064475 h 1348670"/>
              <a:gd name="connsiteX2" fmla="*/ 420747 w 1704172"/>
              <a:gd name="connsiteY2" fmla="*/ 863784 h 1348670"/>
              <a:gd name="connsiteX3" fmla="*/ 286254 w 1704172"/>
              <a:gd name="connsiteY3" fmla="*/ 823874 h 1348670"/>
              <a:gd name="connsiteX4" fmla="*/ 222437 w 1704172"/>
              <a:gd name="connsiteY4" fmla="*/ 855783 h 1348670"/>
              <a:gd name="connsiteX5" fmla="*/ 68036 w 1704172"/>
              <a:gd name="connsiteY5" fmla="*/ 846924 h 1348670"/>
              <a:gd name="connsiteX6" fmla="*/ 8315 w 1704172"/>
              <a:gd name="connsiteY6" fmla="*/ 659282 h 1348670"/>
              <a:gd name="connsiteX7" fmla="*/ 35556 w 1704172"/>
              <a:gd name="connsiteY7" fmla="*/ 598893 h 1348670"/>
              <a:gd name="connsiteX8" fmla="*/ 262632 w 1704172"/>
              <a:gd name="connsiteY8" fmla="*/ 530504 h 1348670"/>
              <a:gd name="connsiteX9" fmla="*/ 395316 w 1704172"/>
              <a:gd name="connsiteY9" fmla="*/ 468306 h 1348670"/>
              <a:gd name="connsiteX10" fmla="*/ 349595 w 1704172"/>
              <a:gd name="connsiteY10" fmla="*/ 139217 h 1348670"/>
              <a:gd name="connsiteX11" fmla="*/ 322646 w 1704172"/>
              <a:gd name="connsiteY11" fmla="*/ 63707 h 1348670"/>
              <a:gd name="connsiteX12" fmla="*/ 589340 w 1704172"/>
              <a:gd name="connsiteY12" fmla="*/ 1200 h 1348670"/>
              <a:gd name="connsiteX13" fmla="*/ 781745 w 1704172"/>
              <a:gd name="connsiteY13" fmla="*/ 35871 h 1348670"/>
              <a:gd name="connsiteX14" fmla="*/ 817273 w 1704172"/>
              <a:gd name="connsiteY14" fmla="*/ 148361 h 1348670"/>
              <a:gd name="connsiteX15" fmla="*/ 798223 w 1704172"/>
              <a:gd name="connsiteY15" fmla="*/ 186556 h 1348670"/>
              <a:gd name="connsiteX16" fmla="*/ 955004 w 1704172"/>
              <a:gd name="connsiteY16" fmla="*/ 444684 h 1348670"/>
              <a:gd name="connsiteX17" fmla="*/ 1124168 w 1704172"/>
              <a:gd name="connsiteY17" fmla="*/ 380390 h 1348670"/>
              <a:gd name="connsiteX18" fmla="*/ 1128550 w 1704172"/>
              <a:gd name="connsiteY18" fmla="*/ 252660 h 1348670"/>
              <a:gd name="connsiteX19" fmla="*/ 1081401 w 1704172"/>
              <a:gd name="connsiteY19" fmla="*/ 181508 h 1348670"/>
              <a:gd name="connsiteX20" fmla="*/ 1109405 w 1704172"/>
              <a:gd name="connsiteY20" fmla="*/ 82162 h 1348670"/>
              <a:gd name="connsiteX21" fmla="*/ 1404394 w 1704172"/>
              <a:gd name="connsiteY21" fmla="*/ 29489 h 1348670"/>
              <a:gd name="connsiteX22" fmla="*/ 1610896 w 1704172"/>
              <a:gd name="connsiteY22" fmla="*/ 81114 h 1348670"/>
              <a:gd name="connsiteX23" fmla="*/ 1633089 w 1704172"/>
              <a:gd name="connsiteY23" fmla="*/ 104165 h 1348670"/>
              <a:gd name="connsiteX24" fmla="*/ 1690525 w 1704172"/>
              <a:gd name="connsiteY24" fmla="*/ 381819 h 1348670"/>
              <a:gd name="connsiteX25" fmla="*/ 1651187 w 1704172"/>
              <a:gd name="connsiteY25" fmla="*/ 507263 h 1348670"/>
              <a:gd name="connsiteX26" fmla="*/ 1547555 w 1704172"/>
              <a:gd name="connsiteY26" fmla="*/ 545363 h 1348670"/>
              <a:gd name="connsiteX27" fmla="*/ 1442875 w 1704172"/>
              <a:gd name="connsiteY27" fmla="*/ 513454 h 1348670"/>
              <a:gd name="connsiteX28" fmla="*/ 1348673 w 1704172"/>
              <a:gd name="connsiteY28" fmla="*/ 533171 h 1348670"/>
              <a:gd name="connsiteX29" fmla="*/ 1374295 w 1704172"/>
              <a:gd name="connsiteY29" fmla="*/ 839019 h 1348670"/>
              <a:gd name="connsiteX30" fmla="*/ 1452019 w 1704172"/>
              <a:gd name="connsiteY30" fmla="*/ 837114 h 1348670"/>
              <a:gd name="connsiteX31" fmla="*/ 1543459 w 1704172"/>
              <a:gd name="connsiteY31" fmla="*/ 786155 h 1348670"/>
              <a:gd name="connsiteX32" fmla="*/ 1660903 w 1704172"/>
              <a:gd name="connsiteY32" fmla="*/ 823588 h 1348670"/>
              <a:gd name="connsiteX33" fmla="*/ 1649377 w 1704172"/>
              <a:gd name="connsiteY33" fmla="*/ 1275359 h 1348670"/>
              <a:gd name="connsiteX34" fmla="*/ 1632613 w 1704172"/>
              <a:gd name="connsiteY34" fmla="*/ 1291932 h 1348670"/>
              <a:gd name="connsiteX35" fmla="*/ 1367437 w 1704172"/>
              <a:gd name="connsiteY35" fmla="*/ 1335176 h 1348670"/>
              <a:gd name="connsiteX36" fmla="*/ 1150934 w 1704172"/>
              <a:gd name="connsiteY36" fmla="*/ 1326603 h 1348670"/>
              <a:gd name="connsiteX37" fmla="*/ 1107214 w 1704172"/>
              <a:gd name="connsiteY37" fmla="*/ 1213827 h 1348670"/>
              <a:gd name="connsiteX38" fmla="*/ 1129026 w 1704172"/>
              <a:gd name="connsiteY38" fmla="*/ 1177156 h 1348670"/>
              <a:gd name="connsiteX39" fmla="*/ 1034443 w 1704172"/>
              <a:gd name="connsiteY39" fmla="*/ 979512 h 1348670"/>
              <a:gd name="connsiteX40" fmla="*/ 858517 w 1704172"/>
              <a:gd name="connsiteY40" fmla="*/ 1044092 h 1348670"/>
              <a:gd name="connsiteX41" fmla="*/ 835370 w 1704172"/>
              <a:gd name="connsiteY41" fmla="*/ 1145438 h 1348670"/>
              <a:gd name="connsiteX42" fmla="*/ 856135 w 1704172"/>
              <a:gd name="connsiteY42" fmla="*/ 1198302 h 1348670"/>
              <a:gd name="connsiteX43" fmla="*/ 485898 w 1704172"/>
              <a:gd name="connsiteY43" fmla="*/ 1329556 h 1348670"/>
              <a:gd name="connsiteX44" fmla="*/ 331498 w 1704172"/>
              <a:gd name="connsiteY44" fmla="*/ 1291837 h 1348670"/>
              <a:gd name="connsiteX0" fmla="*/ 331498 w 1704172"/>
              <a:gd name="connsiteY0" fmla="*/ 1291837 h 1348670"/>
              <a:gd name="connsiteX1" fmla="*/ 426748 w 1704172"/>
              <a:gd name="connsiteY1" fmla="*/ 1064475 h 1348670"/>
              <a:gd name="connsiteX2" fmla="*/ 420747 w 1704172"/>
              <a:gd name="connsiteY2" fmla="*/ 863784 h 1348670"/>
              <a:gd name="connsiteX3" fmla="*/ 286254 w 1704172"/>
              <a:gd name="connsiteY3" fmla="*/ 823874 h 1348670"/>
              <a:gd name="connsiteX4" fmla="*/ 222437 w 1704172"/>
              <a:gd name="connsiteY4" fmla="*/ 855783 h 1348670"/>
              <a:gd name="connsiteX5" fmla="*/ 68036 w 1704172"/>
              <a:gd name="connsiteY5" fmla="*/ 846924 h 1348670"/>
              <a:gd name="connsiteX6" fmla="*/ 8315 w 1704172"/>
              <a:gd name="connsiteY6" fmla="*/ 659282 h 1348670"/>
              <a:gd name="connsiteX7" fmla="*/ 35556 w 1704172"/>
              <a:gd name="connsiteY7" fmla="*/ 598893 h 1348670"/>
              <a:gd name="connsiteX8" fmla="*/ 262632 w 1704172"/>
              <a:gd name="connsiteY8" fmla="*/ 530504 h 1348670"/>
              <a:gd name="connsiteX9" fmla="*/ 395316 w 1704172"/>
              <a:gd name="connsiteY9" fmla="*/ 468306 h 1348670"/>
              <a:gd name="connsiteX10" fmla="*/ 349595 w 1704172"/>
              <a:gd name="connsiteY10" fmla="*/ 139217 h 1348670"/>
              <a:gd name="connsiteX11" fmla="*/ 322646 w 1704172"/>
              <a:gd name="connsiteY11" fmla="*/ 63707 h 1348670"/>
              <a:gd name="connsiteX12" fmla="*/ 589340 w 1704172"/>
              <a:gd name="connsiteY12" fmla="*/ 1200 h 1348670"/>
              <a:gd name="connsiteX13" fmla="*/ 781745 w 1704172"/>
              <a:gd name="connsiteY13" fmla="*/ 35871 h 1348670"/>
              <a:gd name="connsiteX14" fmla="*/ 817273 w 1704172"/>
              <a:gd name="connsiteY14" fmla="*/ 148361 h 1348670"/>
              <a:gd name="connsiteX15" fmla="*/ 798223 w 1704172"/>
              <a:gd name="connsiteY15" fmla="*/ 186556 h 1348670"/>
              <a:gd name="connsiteX16" fmla="*/ 955004 w 1704172"/>
              <a:gd name="connsiteY16" fmla="*/ 444684 h 1348670"/>
              <a:gd name="connsiteX17" fmla="*/ 1124168 w 1704172"/>
              <a:gd name="connsiteY17" fmla="*/ 380390 h 1348670"/>
              <a:gd name="connsiteX18" fmla="*/ 1128550 w 1704172"/>
              <a:gd name="connsiteY18" fmla="*/ 252660 h 1348670"/>
              <a:gd name="connsiteX19" fmla="*/ 1081401 w 1704172"/>
              <a:gd name="connsiteY19" fmla="*/ 181508 h 1348670"/>
              <a:gd name="connsiteX20" fmla="*/ 1109405 w 1704172"/>
              <a:gd name="connsiteY20" fmla="*/ 82162 h 1348670"/>
              <a:gd name="connsiteX21" fmla="*/ 1404394 w 1704172"/>
              <a:gd name="connsiteY21" fmla="*/ 29489 h 1348670"/>
              <a:gd name="connsiteX22" fmla="*/ 1610896 w 1704172"/>
              <a:gd name="connsiteY22" fmla="*/ 81114 h 1348670"/>
              <a:gd name="connsiteX23" fmla="*/ 1633089 w 1704172"/>
              <a:gd name="connsiteY23" fmla="*/ 104165 h 1348670"/>
              <a:gd name="connsiteX24" fmla="*/ 1690525 w 1704172"/>
              <a:gd name="connsiteY24" fmla="*/ 381819 h 1348670"/>
              <a:gd name="connsiteX25" fmla="*/ 1651187 w 1704172"/>
              <a:gd name="connsiteY25" fmla="*/ 507263 h 1348670"/>
              <a:gd name="connsiteX26" fmla="*/ 1547555 w 1704172"/>
              <a:gd name="connsiteY26" fmla="*/ 545363 h 1348670"/>
              <a:gd name="connsiteX27" fmla="*/ 1442875 w 1704172"/>
              <a:gd name="connsiteY27" fmla="*/ 513454 h 1348670"/>
              <a:gd name="connsiteX28" fmla="*/ 1348673 w 1704172"/>
              <a:gd name="connsiteY28" fmla="*/ 533171 h 1348670"/>
              <a:gd name="connsiteX29" fmla="*/ 1374295 w 1704172"/>
              <a:gd name="connsiteY29" fmla="*/ 839019 h 1348670"/>
              <a:gd name="connsiteX30" fmla="*/ 1452019 w 1704172"/>
              <a:gd name="connsiteY30" fmla="*/ 837114 h 1348670"/>
              <a:gd name="connsiteX31" fmla="*/ 1543459 w 1704172"/>
              <a:gd name="connsiteY31" fmla="*/ 786155 h 1348670"/>
              <a:gd name="connsiteX32" fmla="*/ 1660903 w 1704172"/>
              <a:gd name="connsiteY32" fmla="*/ 823588 h 1348670"/>
              <a:gd name="connsiteX33" fmla="*/ 1649377 w 1704172"/>
              <a:gd name="connsiteY33" fmla="*/ 1275359 h 1348670"/>
              <a:gd name="connsiteX34" fmla="*/ 1632613 w 1704172"/>
              <a:gd name="connsiteY34" fmla="*/ 1291932 h 1348670"/>
              <a:gd name="connsiteX35" fmla="*/ 1367437 w 1704172"/>
              <a:gd name="connsiteY35" fmla="*/ 1335176 h 1348670"/>
              <a:gd name="connsiteX36" fmla="*/ 1150934 w 1704172"/>
              <a:gd name="connsiteY36" fmla="*/ 1326603 h 1348670"/>
              <a:gd name="connsiteX37" fmla="*/ 1107214 w 1704172"/>
              <a:gd name="connsiteY37" fmla="*/ 1213827 h 1348670"/>
              <a:gd name="connsiteX38" fmla="*/ 1129026 w 1704172"/>
              <a:gd name="connsiteY38" fmla="*/ 1177156 h 1348670"/>
              <a:gd name="connsiteX39" fmla="*/ 1034443 w 1704172"/>
              <a:gd name="connsiteY39" fmla="*/ 979512 h 1348670"/>
              <a:gd name="connsiteX40" fmla="*/ 858517 w 1704172"/>
              <a:gd name="connsiteY40" fmla="*/ 1044092 h 1348670"/>
              <a:gd name="connsiteX41" fmla="*/ 835370 w 1704172"/>
              <a:gd name="connsiteY41" fmla="*/ 1145438 h 1348670"/>
              <a:gd name="connsiteX42" fmla="*/ 856135 w 1704172"/>
              <a:gd name="connsiteY42" fmla="*/ 1198302 h 1348670"/>
              <a:gd name="connsiteX43" fmla="*/ 485898 w 1704172"/>
              <a:gd name="connsiteY43" fmla="*/ 1329556 h 1348670"/>
              <a:gd name="connsiteX44" fmla="*/ 331498 w 1704172"/>
              <a:gd name="connsiteY44" fmla="*/ 1291837 h 1348670"/>
              <a:gd name="connsiteX0" fmla="*/ 331498 w 1704172"/>
              <a:gd name="connsiteY0" fmla="*/ 1291837 h 1348670"/>
              <a:gd name="connsiteX1" fmla="*/ 426748 w 1704172"/>
              <a:gd name="connsiteY1" fmla="*/ 1064475 h 1348670"/>
              <a:gd name="connsiteX2" fmla="*/ 420747 w 1704172"/>
              <a:gd name="connsiteY2" fmla="*/ 863784 h 1348670"/>
              <a:gd name="connsiteX3" fmla="*/ 286254 w 1704172"/>
              <a:gd name="connsiteY3" fmla="*/ 823874 h 1348670"/>
              <a:gd name="connsiteX4" fmla="*/ 222437 w 1704172"/>
              <a:gd name="connsiteY4" fmla="*/ 855783 h 1348670"/>
              <a:gd name="connsiteX5" fmla="*/ 68036 w 1704172"/>
              <a:gd name="connsiteY5" fmla="*/ 846924 h 1348670"/>
              <a:gd name="connsiteX6" fmla="*/ 8315 w 1704172"/>
              <a:gd name="connsiteY6" fmla="*/ 659282 h 1348670"/>
              <a:gd name="connsiteX7" fmla="*/ 35556 w 1704172"/>
              <a:gd name="connsiteY7" fmla="*/ 598893 h 1348670"/>
              <a:gd name="connsiteX8" fmla="*/ 262632 w 1704172"/>
              <a:gd name="connsiteY8" fmla="*/ 530504 h 1348670"/>
              <a:gd name="connsiteX9" fmla="*/ 395316 w 1704172"/>
              <a:gd name="connsiteY9" fmla="*/ 468306 h 1348670"/>
              <a:gd name="connsiteX10" fmla="*/ 322646 w 1704172"/>
              <a:gd name="connsiteY10" fmla="*/ 63707 h 1348670"/>
              <a:gd name="connsiteX11" fmla="*/ 589340 w 1704172"/>
              <a:gd name="connsiteY11" fmla="*/ 1200 h 1348670"/>
              <a:gd name="connsiteX12" fmla="*/ 781745 w 1704172"/>
              <a:gd name="connsiteY12" fmla="*/ 35871 h 1348670"/>
              <a:gd name="connsiteX13" fmla="*/ 817273 w 1704172"/>
              <a:gd name="connsiteY13" fmla="*/ 148361 h 1348670"/>
              <a:gd name="connsiteX14" fmla="*/ 798223 w 1704172"/>
              <a:gd name="connsiteY14" fmla="*/ 186556 h 1348670"/>
              <a:gd name="connsiteX15" fmla="*/ 955004 w 1704172"/>
              <a:gd name="connsiteY15" fmla="*/ 444684 h 1348670"/>
              <a:gd name="connsiteX16" fmla="*/ 1124168 w 1704172"/>
              <a:gd name="connsiteY16" fmla="*/ 380390 h 1348670"/>
              <a:gd name="connsiteX17" fmla="*/ 1128550 w 1704172"/>
              <a:gd name="connsiteY17" fmla="*/ 252660 h 1348670"/>
              <a:gd name="connsiteX18" fmla="*/ 1081401 w 1704172"/>
              <a:gd name="connsiteY18" fmla="*/ 181508 h 1348670"/>
              <a:gd name="connsiteX19" fmla="*/ 1109405 w 1704172"/>
              <a:gd name="connsiteY19" fmla="*/ 82162 h 1348670"/>
              <a:gd name="connsiteX20" fmla="*/ 1404394 w 1704172"/>
              <a:gd name="connsiteY20" fmla="*/ 29489 h 1348670"/>
              <a:gd name="connsiteX21" fmla="*/ 1610896 w 1704172"/>
              <a:gd name="connsiteY21" fmla="*/ 81114 h 1348670"/>
              <a:gd name="connsiteX22" fmla="*/ 1633089 w 1704172"/>
              <a:gd name="connsiteY22" fmla="*/ 104165 h 1348670"/>
              <a:gd name="connsiteX23" fmla="*/ 1690525 w 1704172"/>
              <a:gd name="connsiteY23" fmla="*/ 381819 h 1348670"/>
              <a:gd name="connsiteX24" fmla="*/ 1651187 w 1704172"/>
              <a:gd name="connsiteY24" fmla="*/ 507263 h 1348670"/>
              <a:gd name="connsiteX25" fmla="*/ 1547555 w 1704172"/>
              <a:gd name="connsiteY25" fmla="*/ 545363 h 1348670"/>
              <a:gd name="connsiteX26" fmla="*/ 1442875 w 1704172"/>
              <a:gd name="connsiteY26" fmla="*/ 513454 h 1348670"/>
              <a:gd name="connsiteX27" fmla="*/ 1348673 w 1704172"/>
              <a:gd name="connsiteY27" fmla="*/ 533171 h 1348670"/>
              <a:gd name="connsiteX28" fmla="*/ 1374295 w 1704172"/>
              <a:gd name="connsiteY28" fmla="*/ 839019 h 1348670"/>
              <a:gd name="connsiteX29" fmla="*/ 1452019 w 1704172"/>
              <a:gd name="connsiteY29" fmla="*/ 837114 h 1348670"/>
              <a:gd name="connsiteX30" fmla="*/ 1543459 w 1704172"/>
              <a:gd name="connsiteY30" fmla="*/ 786155 h 1348670"/>
              <a:gd name="connsiteX31" fmla="*/ 1660903 w 1704172"/>
              <a:gd name="connsiteY31" fmla="*/ 823588 h 1348670"/>
              <a:gd name="connsiteX32" fmla="*/ 1649377 w 1704172"/>
              <a:gd name="connsiteY32" fmla="*/ 1275359 h 1348670"/>
              <a:gd name="connsiteX33" fmla="*/ 1632613 w 1704172"/>
              <a:gd name="connsiteY33" fmla="*/ 1291932 h 1348670"/>
              <a:gd name="connsiteX34" fmla="*/ 1367437 w 1704172"/>
              <a:gd name="connsiteY34" fmla="*/ 1335176 h 1348670"/>
              <a:gd name="connsiteX35" fmla="*/ 1150934 w 1704172"/>
              <a:gd name="connsiteY35" fmla="*/ 1326603 h 1348670"/>
              <a:gd name="connsiteX36" fmla="*/ 1107214 w 1704172"/>
              <a:gd name="connsiteY36" fmla="*/ 1213827 h 1348670"/>
              <a:gd name="connsiteX37" fmla="*/ 1129026 w 1704172"/>
              <a:gd name="connsiteY37" fmla="*/ 1177156 h 1348670"/>
              <a:gd name="connsiteX38" fmla="*/ 1034443 w 1704172"/>
              <a:gd name="connsiteY38" fmla="*/ 979512 h 1348670"/>
              <a:gd name="connsiteX39" fmla="*/ 858517 w 1704172"/>
              <a:gd name="connsiteY39" fmla="*/ 1044092 h 1348670"/>
              <a:gd name="connsiteX40" fmla="*/ 835370 w 1704172"/>
              <a:gd name="connsiteY40" fmla="*/ 1145438 h 1348670"/>
              <a:gd name="connsiteX41" fmla="*/ 856135 w 1704172"/>
              <a:gd name="connsiteY41" fmla="*/ 1198302 h 1348670"/>
              <a:gd name="connsiteX42" fmla="*/ 485898 w 1704172"/>
              <a:gd name="connsiteY42" fmla="*/ 1329556 h 1348670"/>
              <a:gd name="connsiteX43" fmla="*/ 331498 w 1704172"/>
              <a:gd name="connsiteY43" fmla="*/ 1291837 h 1348670"/>
              <a:gd name="connsiteX0" fmla="*/ 331498 w 1704172"/>
              <a:gd name="connsiteY0" fmla="*/ 1291837 h 1348670"/>
              <a:gd name="connsiteX1" fmla="*/ 426748 w 1704172"/>
              <a:gd name="connsiteY1" fmla="*/ 1064475 h 1348670"/>
              <a:gd name="connsiteX2" fmla="*/ 420747 w 1704172"/>
              <a:gd name="connsiteY2" fmla="*/ 863784 h 1348670"/>
              <a:gd name="connsiteX3" fmla="*/ 286254 w 1704172"/>
              <a:gd name="connsiteY3" fmla="*/ 823874 h 1348670"/>
              <a:gd name="connsiteX4" fmla="*/ 222437 w 1704172"/>
              <a:gd name="connsiteY4" fmla="*/ 855783 h 1348670"/>
              <a:gd name="connsiteX5" fmla="*/ 68036 w 1704172"/>
              <a:gd name="connsiteY5" fmla="*/ 846924 h 1348670"/>
              <a:gd name="connsiteX6" fmla="*/ 8315 w 1704172"/>
              <a:gd name="connsiteY6" fmla="*/ 659282 h 1348670"/>
              <a:gd name="connsiteX7" fmla="*/ 35556 w 1704172"/>
              <a:gd name="connsiteY7" fmla="*/ 598893 h 1348670"/>
              <a:gd name="connsiteX8" fmla="*/ 262632 w 1704172"/>
              <a:gd name="connsiteY8" fmla="*/ 530504 h 1348670"/>
              <a:gd name="connsiteX9" fmla="*/ 395316 w 1704172"/>
              <a:gd name="connsiteY9" fmla="*/ 468306 h 1348670"/>
              <a:gd name="connsiteX10" fmla="*/ 322646 w 1704172"/>
              <a:gd name="connsiteY10" fmla="*/ 63707 h 1348670"/>
              <a:gd name="connsiteX11" fmla="*/ 589340 w 1704172"/>
              <a:gd name="connsiteY11" fmla="*/ 1200 h 1348670"/>
              <a:gd name="connsiteX12" fmla="*/ 781745 w 1704172"/>
              <a:gd name="connsiteY12" fmla="*/ 35871 h 1348670"/>
              <a:gd name="connsiteX13" fmla="*/ 817273 w 1704172"/>
              <a:gd name="connsiteY13" fmla="*/ 148361 h 1348670"/>
              <a:gd name="connsiteX14" fmla="*/ 798223 w 1704172"/>
              <a:gd name="connsiteY14" fmla="*/ 186556 h 1348670"/>
              <a:gd name="connsiteX15" fmla="*/ 955004 w 1704172"/>
              <a:gd name="connsiteY15" fmla="*/ 444684 h 1348670"/>
              <a:gd name="connsiteX16" fmla="*/ 1124168 w 1704172"/>
              <a:gd name="connsiteY16" fmla="*/ 380390 h 1348670"/>
              <a:gd name="connsiteX17" fmla="*/ 1128550 w 1704172"/>
              <a:gd name="connsiteY17" fmla="*/ 252660 h 1348670"/>
              <a:gd name="connsiteX18" fmla="*/ 1081401 w 1704172"/>
              <a:gd name="connsiteY18" fmla="*/ 181508 h 1348670"/>
              <a:gd name="connsiteX19" fmla="*/ 1109405 w 1704172"/>
              <a:gd name="connsiteY19" fmla="*/ 82162 h 1348670"/>
              <a:gd name="connsiteX20" fmla="*/ 1404394 w 1704172"/>
              <a:gd name="connsiteY20" fmla="*/ 29489 h 1348670"/>
              <a:gd name="connsiteX21" fmla="*/ 1610896 w 1704172"/>
              <a:gd name="connsiteY21" fmla="*/ 81114 h 1348670"/>
              <a:gd name="connsiteX22" fmla="*/ 1633089 w 1704172"/>
              <a:gd name="connsiteY22" fmla="*/ 104165 h 1348670"/>
              <a:gd name="connsiteX23" fmla="*/ 1690525 w 1704172"/>
              <a:gd name="connsiteY23" fmla="*/ 381819 h 1348670"/>
              <a:gd name="connsiteX24" fmla="*/ 1651187 w 1704172"/>
              <a:gd name="connsiteY24" fmla="*/ 507263 h 1348670"/>
              <a:gd name="connsiteX25" fmla="*/ 1547555 w 1704172"/>
              <a:gd name="connsiteY25" fmla="*/ 545363 h 1348670"/>
              <a:gd name="connsiteX26" fmla="*/ 1442875 w 1704172"/>
              <a:gd name="connsiteY26" fmla="*/ 513454 h 1348670"/>
              <a:gd name="connsiteX27" fmla="*/ 1348673 w 1704172"/>
              <a:gd name="connsiteY27" fmla="*/ 533171 h 1348670"/>
              <a:gd name="connsiteX28" fmla="*/ 1374295 w 1704172"/>
              <a:gd name="connsiteY28" fmla="*/ 839019 h 1348670"/>
              <a:gd name="connsiteX29" fmla="*/ 1452019 w 1704172"/>
              <a:gd name="connsiteY29" fmla="*/ 837114 h 1348670"/>
              <a:gd name="connsiteX30" fmla="*/ 1543459 w 1704172"/>
              <a:gd name="connsiteY30" fmla="*/ 786155 h 1348670"/>
              <a:gd name="connsiteX31" fmla="*/ 1660903 w 1704172"/>
              <a:gd name="connsiteY31" fmla="*/ 823588 h 1348670"/>
              <a:gd name="connsiteX32" fmla="*/ 1649377 w 1704172"/>
              <a:gd name="connsiteY32" fmla="*/ 1275359 h 1348670"/>
              <a:gd name="connsiteX33" fmla="*/ 1632613 w 1704172"/>
              <a:gd name="connsiteY33" fmla="*/ 1291932 h 1348670"/>
              <a:gd name="connsiteX34" fmla="*/ 1367437 w 1704172"/>
              <a:gd name="connsiteY34" fmla="*/ 1335176 h 1348670"/>
              <a:gd name="connsiteX35" fmla="*/ 1150934 w 1704172"/>
              <a:gd name="connsiteY35" fmla="*/ 1326603 h 1348670"/>
              <a:gd name="connsiteX36" fmla="*/ 1107214 w 1704172"/>
              <a:gd name="connsiteY36" fmla="*/ 1213827 h 1348670"/>
              <a:gd name="connsiteX37" fmla="*/ 1129026 w 1704172"/>
              <a:gd name="connsiteY37" fmla="*/ 1177156 h 1348670"/>
              <a:gd name="connsiteX38" fmla="*/ 1034443 w 1704172"/>
              <a:gd name="connsiteY38" fmla="*/ 979512 h 1348670"/>
              <a:gd name="connsiteX39" fmla="*/ 858517 w 1704172"/>
              <a:gd name="connsiteY39" fmla="*/ 1044092 h 1348670"/>
              <a:gd name="connsiteX40" fmla="*/ 835370 w 1704172"/>
              <a:gd name="connsiteY40" fmla="*/ 1145438 h 1348670"/>
              <a:gd name="connsiteX41" fmla="*/ 856135 w 1704172"/>
              <a:gd name="connsiteY41" fmla="*/ 1198302 h 1348670"/>
              <a:gd name="connsiteX42" fmla="*/ 485898 w 1704172"/>
              <a:gd name="connsiteY42" fmla="*/ 1329556 h 1348670"/>
              <a:gd name="connsiteX43" fmla="*/ 331498 w 1704172"/>
              <a:gd name="connsiteY43" fmla="*/ 1291837 h 1348670"/>
              <a:gd name="connsiteX0" fmla="*/ 331498 w 1704172"/>
              <a:gd name="connsiteY0" fmla="*/ 1291837 h 1348670"/>
              <a:gd name="connsiteX1" fmla="*/ 426748 w 1704172"/>
              <a:gd name="connsiteY1" fmla="*/ 1064475 h 1348670"/>
              <a:gd name="connsiteX2" fmla="*/ 420747 w 1704172"/>
              <a:gd name="connsiteY2" fmla="*/ 863784 h 1348670"/>
              <a:gd name="connsiteX3" fmla="*/ 286254 w 1704172"/>
              <a:gd name="connsiteY3" fmla="*/ 823874 h 1348670"/>
              <a:gd name="connsiteX4" fmla="*/ 222437 w 1704172"/>
              <a:gd name="connsiteY4" fmla="*/ 855783 h 1348670"/>
              <a:gd name="connsiteX5" fmla="*/ 68036 w 1704172"/>
              <a:gd name="connsiteY5" fmla="*/ 846924 h 1348670"/>
              <a:gd name="connsiteX6" fmla="*/ 8315 w 1704172"/>
              <a:gd name="connsiteY6" fmla="*/ 659282 h 1348670"/>
              <a:gd name="connsiteX7" fmla="*/ 35556 w 1704172"/>
              <a:gd name="connsiteY7" fmla="*/ 598893 h 1348670"/>
              <a:gd name="connsiteX8" fmla="*/ 262632 w 1704172"/>
              <a:gd name="connsiteY8" fmla="*/ 530504 h 1348670"/>
              <a:gd name="connsiteX9" fmla="*/ 395316 w 1704172"/>
              <a:gd name="connsiteY9" fmla="*/ 468306 h 1348670"/>
              <a:gd name="connsiteX10" fmla="*/ 322646 w 1704172"/>
              <a:gd name="connsiteY10" fmla="*/ 63707 h 1348670"/>
              <a:gd name="connsiteX11" fmla="*/ 589340 w 1704172"/>
              <a:gd name="connsiteY11" fmla="*/ 1200 h 1348670"/>
              <a:gd name="connsiteX12" fmla="*/ 781745 w 1704172"/>
              <a:gd name="connsiteY12" fmla="*/ 35871 h 1348670"/>
              <a:gd name="connsiteX13" fmla="*/ 817273 w 1704172"/>
              <a:gd name="connsiteY13" fmla="*/ 148361 h 1348670"/>
              <a:gd name="connsiteX14" fmla="*/ 798223 w 1704172"/>
              <a:gd name="connsiteY14" fmla="*/ 186556 h 1348670"/>
              <a:gd name="connsiteX15" fmla="*/ 955004 w 1704172"/>
              <a:gd name="connsiteY15" fmla="*/ 444684 h 1348670"/>
              <a:gd name="connsiteX16" fmla="*/ 1124168 w 1704172"/>
              <a:gd name="connsiteY16" fmla="*/ 380390 h 1348670"/>
              <a:gd name="connsiteX17" fmla="*/ 1128550 w 1704172"/>
              <a:gd name="connsiteY17" fmla="*/ 252660 h 1348670"/>
              <a:gd name="connsiteX18" fmla="*/ 1081401 w 1704172"/>
              <a:gd name="connsiteY18" fmla="*/ 181508 h 1348670"/>
              <a:gd name="connsiteX19" fmla="*/ 1109405 w 1704172"/>
              <a:gd name="connsiteY19" fmla="*/ 82162 h 1348670"/>
              <a:gd name="connsiteX20" fmla="*/ 1404394 w 1704172"/>
              <a:gd name="connsiteY20" fmla="*/ 29489 h 1348670"/>
              <a:gd name="connsiteX21" fmla="*/ 1610896 w 1704172"/>
              <a:gd name="connsiteY21" fmla="*/ 81114 h 1348670"/>
              <a:gd name="connsiteX22" fmla="*/ 1633089 w 1704172"/>
              <a:gd name="connsiteY22" fmla="*/ 104165 h 1348670"/>
              <a:gd name="connsiteX23" fmla="*/ 1690525 w 1704172"/>
              <a:gd name="connsiteY23" fmla="*/ 381819 h 1348670"/>
              <a:gd name="connsiteX24" fmla="*/ 1651187 w 1704172"/>
              <a:gd name="connsiteY24" fmla="*/ 507263 h 1348670"/>
              <a:gd name="connsiteX25" fmla="*/ 1547555 w 1704172"/>
              <a:gd name="connsiteY25" fmla="*/ 545363 h 1348670"/>
              <a:gd name="connsiteX26" fmla="*/ 1442875 w 1704172"/>
              <a:gd name="connsiteY26" fmla="*/ 513454 h 1348670"/>
              <a:gd name="connsiteX27" fmla="*/ 1348673 w 1704172"/>
              <a:gd name="connsiteY27" fmla="*/ 533171 h 1348670"/>
              <a:gd name="connsiteX28" fmla="*/ 1374295 w 1704172"/>
              <a:gd name="connsiteY28" fmla="*/ 839019 h 1348670"/>
              <a:gd name="connsiteX29" fmla="*/ 1452019 w 1704172"/>
              <a:gd name="connsiteY29" fmla="*/ 837114 h 1348670"/>
              <a:gd name="connsiteX30" fmla="*/ 1543459 w 1704172"/>
              <a:gd name="connsiteY30" fmla="*/ 786155 h 1348670"/>
              <a:gd name="connsiteX31" fmla="*/ 1660903 w 1704172"/>
              <a:gd name="connsiteY31" fmla="*/ 823588 h 1348670"/>
              <a:gd name="connsiteX32" fmla="*/ 1649377 w 1704172"/>
              <a:gd name="connsiteY32" fmla="*/ 1275359 h 1348670"/>
              <a:gd name="connsiteX33" fmla="*/ 1632613 w 1704172"/>
              <a:gd name="connsiteY33" fmla="*/ 1291932 h 1348670"/>
              <a:gd name="connsiteX34" fmla="*/ 1367437 w 1704172"/>
              <a:gd name="connsiteY34" fmla="*/ 1335176 h 1348670"/>
              <a:gd name="connsiteX35" fmla="*/ 1150934 w 1704172"/>
              <a:gd name="connsiteY35" fmla="*/ 1326603 h 1348670"/>
              <a:gd name="connsiteX36" fmla="*/ 1107214 w 1704172"/>
              <a:gd name="connsiteY36" fmla="*/ 1213827 h 1348670"/>
              <a:gd name="connsiteX37" fmla="*/ 1129026 w 1704172"/>
              <a:gd name="connsiteY37" fmla="*/ 1177156 h 1348670"/>
              <a:gd name="connsiteX38" fmla="*/ 1034443 w 1704172"/>
              <a:gd name="connsiteY38" fmla="*/ 979512 h 1348670"/>
              <a:gd name="connsiteX39" fmla="*/ 858517 w 1704172"/>
              <a:gd name="connsiteY39" fmla="*/ 1044092 h 1348670"/>
              <a:gd name="connsiteX40" fmla="*/ 835370 w 1704172"/>
              <a:gd name="connsiteY40" fmla="*/ 1145438 h 1348670"/>
              <a:gd name="connsiteX41" fmla="*/ 856135 w 1704172"/>
              <a:gd name="connsiteY41" fmla="*/ 1198302 h 1348670"/>
              <a:gd name="connsiteX42" fmla="*/ 485898 w 1704172"/>
              <a:gd name="connsiteY42" fmla="*/ 1329556 h 1348670"/>
              <a:gd name="connsiteX43" fmla="*/ 331498 w 1704172"/>
              <a:gd name="connsiteY43" fmla="*/ 1291837 h 1348670"/>
              <a:gd name="connsiteX0" fmla="*/ 331498 w 1704172"/>
              <a:gd name="connsiteY0" fmla="*/ 1291837 h 1348670"/>
              <a:gd name="connsiteX1" fmla="*/ 426748 w 1704172"/>
              <a:gd name="connsiteY1" fmla="*/ 1064475 h 1348670"/>
              <a:gd name="connsiteX2" fmla="*/ 430452 w 1704172"/>
              <a:gd name="connsiteY2" fmla="*/ 860549 h 1348670"/>
              <a:gd name="connsiteX3" fmla="*/ 286254 w 1704172"/>
              <a:gd name="connsiteY3" fmla="*/ 823874 h 1348670"/>
              <a:gd name="connsiteX4" fmla="*/ 222437 w 1704172"/>
              <a:gd name="connsiteY4" fmla="*/ 855783 h 1348670"/>
              <a:gd name="connsiteX5" fmla="*/ 68036 w 1704172"/>
              <a:gd name="connsiteY5" fmla="*/ 846924 h 1348670"/>
              <a:gd name="connsiteX6" fmla="*/ 8315 w 1704172"/>
              <a:gd name="connsiteY6" fmla="*/ 659282 h 1348670"/>
              <a:gd name="connsiteX7" fmla="*/ 35556 w 1704172"/>
              <a:gd name="connsiteY7" fmla="*/ 598893 h 1348670"/>
              <a:gd name="connsiteX8" fmla="*/ 262632 w 1704172"/>
              <a:gd name="connsiteY8" fmla="*/ 530504 h 1348670"/>
              <a:gd name="connsiteX9" fmla="*/ 395316 w 1704172"/>
              <a:gd name="connsiteY9" fmla="*/ 468306 h 1348670"/>
              <a:gd name="connsiteX10" fmla="*/ 322646 w 1704172"/>
              <a:gd name="connsiteY10" fmla="*/ 63707 h 1348670"/>
              <a:gd name="connsiteX11" fmla="*/ 589340 w 1704172"/>
              <a:gd name="connsiteY11" fmla="*/ 1200 h 1348670"/>
              <a:gd name="connsiteX12" fmla="*/ 781745 w 1704172"/>
              <a:gd name="connsiteY12" fmla="*/ 35871 h 1348670"/>
              <a:gd name="connsiteX13" fmla="*/ 817273 w 1704172"/>
              <a:gd name="connsiteY13" fmla="*/ 148361 h 1348670"/>
              <a:gd name="connsiteX14" fmla="*/ 798223 w 1704172"/>
              <a:gd name="connsiteY14" fmla="*/ 186556 h 1348670"/>
              <a:gd name="connsiteX15" fmla="*/ 955004 w 1704172"/>
              <a:gd name="connsiteY15" fmla="*/ 444684 h 1348670"/>
              <a:gd name="connsiteX16" fmla="*/ 1124168 w 1704172"/>
              <a:gd name="connsiteY16" fmla="*/ 380390 h 1348670"/>
              <a:gd name="connsiteX17" fmla="*/ 1128550 w 1704172"/>
              <a:gd name="connsiteY17" fmla="*/ 252660 h 1348670"/>
              <a:gd name="connsiteX18" fmla="*/ 1081401 w 1704172"/>
              <a:gd name="connsiteY18" fmla="*/ 181508 h 1348670"/>
              <a:gd name="connsiteX19" fmla="*/ 1109405 w 1704172"/>
              <a:gd name="connsiteY19" fmla="*/ 82162 h 1348670"/>
              <a:gd name="connsiteX20" fmla="*/ 1404394 w 1704172"/>
              <a:gd name="connsiteY20" fmla="*/ 29489 h 1348670"/>
              <a:gd name="connsiteX21" fmla="*/ 1610896 w 1704172"/>
              <a:gd name="connsiteY21" fmla="*/ 81114 h 1348670"/>
              <a:gd name="connsiteX22" fmla="*/ 1633089 w 1704172"/>
              <a:gd name="connsiteY22" fmla="*/ 104165 h 1348670"/>
              <a:gd name="connsiteX23" fmla="*/ 1690525 w 1704172"/>
              <a:gd name="connsiteY23" fmla="*/ 381819 h 1348670"/>
              <a:gd name="connsiteX24" fmla="*/ 1651187 w 1704172"/>
              <a:gd name="connsiteY24" fmla="*/ 507263 h 1348670"/>
              <a:gd name="connsiteX25" fmla="*/ 1547555 w 1704172"/>
              <a:gd name="connsiteY25" fmla="*/ 545363 h 1348670"/>
              <a:gd name="connsiteX26" fmla="*/ 1442875 w 1704172"/>
              <a:gd name="connsiteY26" fmla="*/ 513454 h 1348670"/>
              <a:gd name="connsiteX27" fmla="*/ 1348673 w 1704172"/>
              <a:gd name="connsiteY27" fmla="*/ 533171 h 1348670"/>
              <a:gd name="connsiteX28" fmla="*/ 1374295 w 1704172"/>
              <a:gd name="connsiteY28" fmla="*/ 839019 h 1348670"/>
              <a:gd name="connsiteX29" fmla="*/ 1452019 w 1704172"/>
              <a:gd name="connsiteY29" fmla="*/ 837114 h 1348670"/>
              <a:gd name="connsiteX30" fmla="*/ 1543459 w 1704172"/>
              <a:gd name="connsiteY30" fmla="*/ 786155 h 1348670"/>
              <a:gd name="connsiteX31" fmla="*/ 1660903 w 1704172"/>
              <a:gd name="connsiteY31" fmla="*/ 823588 h 1348670"/>
              <a:gd name="connsiteX32" fmla="*/ 1649377 w 1704172"/>
              <a:gd name="connsiteY32" fmla="*/ 1275359 h 1348670"/>
              <a:gd name="connsiteX33" fmla="*/ 1632613 w 1704172"/>
              <a:gd name="connsiteY33" fmla="*/ 1291932 h 1348670"/>
              <a:gd name="connsiteX34" fmla="*/ 1367437 w 1704172"/>
              <a:gd name="connsiteY34" fmla="*/ 1335176 h 1348670"/>
              <a:gd name="connsiteX35" fmla="*/ 1150934 w 1704172"/>
              <a:gd name="connsiteY35" fmla="*/ 1326603 h 1348670"/>
              <a:gd name="connsiteX36" fmla="*/ 1107214 w 1704172"/>
              <a:gd name="connsiteY36" fmla="*/ 1213827 h 1348670"/>
              <a:gd name="connsiteX37" fmla="*/ 1129026 w 1704172"/>
              <a:gd name="connsiteY37" fmla="*/ 1177156 h 1348670"/>
              <a:gd name="connsiteX38" fmla="*/ 1034443 w 1704172"/>
              <a:gd name="connsiteY38" fmla="*/ 979512 h 1348670"/>
              <a:gd name="connsiteX39" fmla="*/ 858517 w 1704172"/>
              <a:gd name="connsiteY39" fmla="*/ 1044092 h 1348670"/>
              <a:gd name="connsiteX40" fmla="*/ 835370 w 1704172"/>
              <a:gd name="connsiteY40" fmla="*/ 1145438 h 1348670"/>
              <a:gd name="connsiteX41" fmla="*/ 856135 w 1704172"/>
              <a:gd name="connsiteY41" fmla="*/ 1198302 h 1348670"/>
              <a:gd name="connsiteX42" fmla="*/ 485898 w 1704172"/>
              <a:gd name="connsiteY42" fmla="*/ 1329556 h 1348670"/>
              <a:gd name="connsiteX43" fmla="*/ 331498 w 1704172"/>
              <a:gd name="connsiteY43" fmla="*/ 1291837 h 1348670"/>
              <a:gd name="connsiteX0" fmla="*/ 331498 w 1704172"/>
              <a:gd name="connsiteY0" fmla="*/ 1291837 h 1348670"/>
              <a:gd name="connsiteX1" fmla="*/ 426748 w 1704172"/>
              <a:gd name="connsiteY1" fmla="*/ 1064475 h 1348670"/>
              <a:gd name="connsiteX2" fmla="*/ 430452 w 1704172"/>
              <a:gd name="connsiteY2" fmla="*/ 860549 h 1348670"/>
              <a:gd name="connsiteX3" fmla="*/ 305664 w 1704172"/>
              <a:gd name="connsiteY3" fmla="*/ 801228 h 1348670"/>
              <a:gd name="connsiteX4" fmla="*/ 222437 w 1704172"/>
              <a:gd name="connsiteY4" fmla="*/ 855783 h 1348670"/>
              <a:gd name="connsiteX5" fmla="*/ 68036 w 1704172"/>
              <a:gd name="connsiteY5" fmla="*/ 846924 h 1348670"/>
              <a:gd name="connsiteX6" fmla="*/ 8315 w 1704172"/>
              <a:gd name="connsiteY6" fmla="*/ 659282 h 1348670"/>
              <a:gd name="connsiteX7" fmla="*/ 35556 w 1704172"/>
              <a:gd name="connsiteY7" fmla="*/ 598893 h 1348670"/>
              <a:gd name="connsiteX8" fmla="*/ 262632 w 1704172"/>
              <a:gd name="connsiteY8" fmla="*/ 530504 h 1348670"/>
              <a:gd name="connsiteX9" fmla="*/ 395316 w 1704172"/>
              <a:gd name="connsiteY9" fmla="*/ 468306 h 1348670"/>
              <a:gd name="connsiteX10" fmla="*/ 322646 w 1704172"/>
              <a:gd name="connsiteY10" fmla="*/ 63707 h 1348670"/>
              <a:gd name="connsiteX11" fmla="*/ 589340 w 1704172"/>
              <a:gd name="connsiteY11" fmla="*/ 1200 h 1348670"/>
              <a:gd name="connsiteX12" fmla="*/ 781745 w 1704172"/>
              <a:gd name="connsiteY12" fmla="*/ 35871 h 1348670"/>
              <a:gd name="connsiteX13" fmla="*/ 817273 w 1704172"/>
              <a:gd name="connsiteY13" fmla="*/ 148361 h 1348670"/>
              <a:gd name="connsiteX14" fmla="*/ 798223 w 1704172"/>
              <a:gd name="connsiteY14" fmla="*/ 186556 h 1348670"/>
              <a:gd name="connsiteX15" fmla="*/ 955004 w 1704172"/>
              <a:gd name="connsiteY15" fmla="*/ 444684 h 1348670"/>
              <a:gd name="connsiteX16" fmla="*/ 1124168 w 1704172"/>
              <a:gd name="connsiteY16" fmla="*/ 380390 h 1348670"/>
              <a:gd name="connsiteX17" fmla="*/ 1128550 w 1704172"/>
              <a:gd name="connsiteY17" fmla="*/ 252660 h 1348670"/>
              <a:gd name="connsiteX18" fmla="*/ 1081401 w 1704172"/>
              <a:gd name="connsiteY18" fmla="*/ 181508 h 1348670"/>
              <a:gd name="connsiteX19" fmla="*/ 1109405 w 1704172"/>
              <a:gd name="connsiteY19" fmla="*/ 82162 h 1348670"/>
              <a:gd name="connsiteX20" fmla="*/ 1404394 w 1704172"/>
              <a:gd name="connsiteY20" fmla="*/ 29489 h 1348670"/>
              <a:gd name="connsiteX21" fmla="*/ 1610896 w 1704172"/>
              <a:gd name="connsiteY21" fmla="*/ 81114 h 1348670"/>
              <a:gd name="connsiteX22" fmla="*/ 1633089 w 1704172"/>
              <a:gd name="connsiteY22" fmla="*/ 104165 h 1348670"/>
              <a:gd name="connsiteX23" fmla="*/ 1690525 w 1704172"/>
              <a:gd name="connsiteY23" fmla="*/ 381819 h 1348670"/>
              <a:gd name="connsiteX24" fmla="*/ 1651187 w 1704172"/>
              <a:gd name="connsiteY24" fmla="*/ 507263 h 1348670"/>
              <a:gd name="connsiteX25" fmla="*/ 1547555 w 1704172"/>
              <a:gd name="connsiteY25" fmla="*/ 545363 h 1348670"/>
              <a:gd name="connsiteX26" fmla="*/ 1442875 w 1704172"/>
              <a:gd name="connsiteY26" fmla="*/ 513454 h 1348670"/>
              <a:gd name="connsiteX27" fmla="*/ 1348673 w 1704172"/>
              <a:gd name="connsiteY27" fmla="*/ 533171 h 1348670"/>
              <a:gd name="connsiteX28" fmla="*/ 1374295 w 1704172"/>
              <a:gd name="connsiteY28" fmla="*/ 839019 h 1348670"/>
              <a:gd name="connsiteX29" fmla="*/ 1452019 w 1704172"/>
              <a:gd name="connsiteY29" fmla="*/ 837114 h 1348670"/>
              <a:gd name="connsiteX30" fmla="*/ 1543459 w 1704172"/>
              <a:gd name="connsiteY30" fmla="*/ 786155 h 1348670"/>
              <a:gd name="connsiteX31" fmla="*/ 1660903 w 1704172"/>
              <a:gd name="connsiteY31" fmla="*/ 823588 h 1348670"/>
              <a:gd name="connsiteX32" fmla="*/ 1649377 w 1704172"/>
              <a:gd name="connsiteY32" fmla="*/ 1275359 h 1348670"/>
              <a:gd name="connsiteX33" fmla="*/ 1632613 w 1704172"/>
              <a:gd name="connsiteY33" fmla="*/ 1291932 h 1348670"/>
              <a:gd name="connsiteX34" fmla="*/ 1367437 w 1704172"/>
              <a:gd name="connsiteY34" fmla="*/ 1335176 h 1348670"/>
              <a:gd name="connsiteX35" fmla="*/ 1150934 w 1704172"/>
              <a:gd name="connsiteY35" fmla="*/ 1326603 h 1348670"/>
              <a:gd name="connsiteX36" fmla="*/ 1107214 w 1704172"/>
              <a:gd name="connsiteY36" fmla="*/ 1213827 h 1348670"/>
              <a:gd name="connsiteX37" fmla="*/ 1129026 w 1704172"/>
              <a:gd name="connsiteY37" fmla="*/ 1177156 h 1348670"/>
              <a:gd name="connsiteX38" fmla="*/ 1034443 w 1704172"/>
              <a:gd name="connsiteY38" fmla="*/ 979512 h 1348670"/>
              <a:gd name="connsiteX39" fmla="*/ 858517 w 1704172"/>
              <a:gd name="connsiteY39" fmla="*/ 1044092 h 1348670"/>
              <a:gd name="connsiteX40" fmla="*/ 835370 w 1704172"/>
              <a:gd name="connsiteY40" fmla="*/ 1145438 h 1348670"/>
              <a:gd name="connsiteX41" fmla="*/ 856135 w 1704172"/>
              <a:gd name="connsiteY41" fmla="*/ 1198302 h 1348670"/>
              <a:gd name="connsiteX42" fmla="*/ 485898 w 1704172"/>
              <a:gd name="connsiteY42" fmla="*/ 1329556 h 1348670"/>
              <a:gd name="connsiteX43" fmla="*/ 331498 w 1704172"/>
              <a:gd name="connsiteY43" fmla="*/ 1291837 h 1348670"/>
              <a:gd name="connsiteX0" fmla="*/ 331498 w 1704172"/>
              <a:gd name="connsiteY0" fmla="*/ 1291837 h 1348670"/>
              <a:gd name="connsiteX1" fmla="*/ 426748 w 1704172"/>
              <a:gd name="connsiteY1" fmla="*/ 1064475 h 1348670"/>
              <a:gd name="connsiteX2" fmla="*/ 430452 w 1704172"/>
              <a:gd name="connsiteY2" fmla="*/ 860549 h 1348670"/>
              <a:gd name="connsiteX3" fmla="*/ 305664 w 1704172"/>
              <a:gd name="connsiteY3" fmla="*/ 801228 h 1348670"/>
              <a:gd name="connsiteX4" fmla="*/ 222437 w 1704172"/>
              <a:gd name="connsiteY4" fmla="*/ 855783 h 1348670"/>
              <a:gd name="connsiteX5" fmla="*/ 68036 w 1704172"/>
              <a:gd name="connsiteY5" fmla="*/ 846924 h 1348670"/>
              <a:gd name="connsiteX6" fmla="*/ 8315 w 1704172"/>
              <a:gd name="connsiteY6" fmla="*/ 659282 h 1348670"/>
              <a:gd name="connsiteX7" fmla="*/ 35556 w 1704172"/>
              <a:gd name="connsiteY7" fmla="*/ 598893 h 1348670"/>
              <a:gd name="connsiteX8" fmla="*/ 262632 w 1704172"/>
              <a:gd name="connsiteY8" fmla="*/ 530504 h 1348670"/>
              <a:gd name="connsiteX9" fmla="*/ 395316 w 1704172"/>
              <a:gd name="connsiteY9" fmla="*/ 468306 h 1348670"/>
              <a:gd name="connsiteX10" fmla="*/ 322646 w 1704172"/>
              <a:gd name="connsiteY10" fmla="*/ 63707 h 1348670"/>
              <a:gd name="connsiteX11" fmla="*/ 589340 w 1704172"/>
              <a:gd name="connsiteY11" fmla="*/ 1200 h 1348670"/>
              <a:gd name="connsiteX12" fmla="*/ 781745 w 1704172"/>
              <a:gd name="connsiteY12" fmla="*/ 35871 h 1348670"/>
              <a:gd name="connsiteX13" fmla="*/ 817273 w 1704172"/>
              <a:gd name="connsiteY13" fmla="*/ 148361 h 1348670"/>
              <a:gd name="connsiteX14" fmla="*/ 798223 w 1704172"/>
              <a:gd name="connsiteY14" fmla="*/ 186556 h 1348670"/>
              <a:gd name="connsiteX15" fmla="*/ 955004 w 1704172"/>
              <a:gd name="connsiteY15" fmla="*/ 444684 h 1348670"/>
              <a:gd name="connsiteX16" fmla="*/ 1124168 w 1704172"/>
              <a:gd name="connsiteY16" fmla="*/ 380390 h 1348670"/>
              <a:gd name="connsiteX17" fmla="*/ 1128550 w 1704172"/>
              <a:gd name="connsiteY17" fmla="*/ 252660 h 1348670"/>
              <a:gd name="connsiteX18" fmla="*/ 1081401 w 1704172"/>
              <a:gd name="connsiteY18" fmla="*/ 181508 h 1348670"/>
              <a:gd name="connsiteX19" fmla="*/ 1109405 w 1704172"/>
              <a:gd name="connsiteY19" fmla="*/ 82162 h 1348670"/>
              <a:gd name="connsiteX20" fmla="*/ 1404394 w 1704172"/>
              <a:gd name="connsiteY20" fmla="*/ 29489 h 1348670"/>
              <a:gd name="connsiteX21" fmla="*/ 1610896 w 1704172"/>
              <a:gd name="connsiteY21" fmla="*/ 81114 h 1348670"/>
              <a:gd name="connsiteX22" fmla="*/ 1633089 w 1704172"/>
              <a:gd name="connsiteY22" fmla="*/ 104165 h 1348670"/>
              <a:gd name="connsiteX23" fmla="*/ 1690525 w 1704172"/>
              <a:gd name="connsiteY23" fmla="*/ 381819 h 1348670"/>
              <a:gd name="connsiteX24" fmla="*/ 1651187 w 1704172"/>
              <a:gd name="connsiteY24" fmla="*/ 507263 h 1348670"/>
              <a:gd name="connsiteX25" fmla="*/ 1547555 w 1704172"/>
              <a:gd name="connsiteY25" fmla="*/ 545363 h 1348670"/>
              <a:gd name="connsiteX26" fmla="*/ 1442875 w 1704172"/>
              <a:gd name="connsiteY26" fmla="*/ 513454 h 1348670"/>
              <a:gd name="connsiteX27" fmla="*/ 1348673 w 1704172"/>
              <a:gd name="connsiteY27" fmla="*/ 533171 h 1348670"/>
              <a:gd name="connsiteX28" fmla="*/ 1374295 w 1704172"/>
              <a:gd name="connsiteY28" fmla="*/ 839019 h 1348670"/>
              <a:gd name="connsiteX29" fmla="*/ 1452019 w 1704172"/>
              <a:gd name="connsiteY29" fmla="*/ 837114 h 1348670"/>
              <a:gd name="connsiteX30" fmla="*/ 1543459 w 1704172"/>
              <a:gd name="connsiteY30" fmla="*/ 786155 h 1348670"/>
              <a:gd name="connsiteX31" fmla="*/ 1660903 w 1704172"/>
              <a:gd name="connsiteY31" fmla="*/ 823588 h 1348670"/>
              <a:gd name="connsiteX32" fmla="*/ 1649377 w 1704172"/>
              <a:gd name="connsiteY32" fmla="*/ 1275359 h 1348670"/>
              <a:gd name="connsiteX33" fmla="*/ 1632613 w 1704172"/>
              <a:gd name="connsiteY33" fmla="*/ 1291932 h 1348670"/>
              <a:gd name="connsiteX34" fmla="*/ 1367437 w 1704172"/>
              <a:gd name="connsiteY34" fmla="*/ 1335176 h 1348670"/>
              <a:gd name="connsiteX35" fmla="*/ 1150934 w 1704172"/>
              <a:gd name="connsiteY35" fmla="*/ 1326603 h 1348670"/>
              <a:gd name="connsiteX36" fmla="*/ 1107214 w 1704172"/>
              <a:gd name="connsiteY36" fmla="*/ 1213827 h 1348670"/>
              <a:gd name="connsiteX37" fmla="*/ 1129026 w 1704172"/>
              <a:gd name="connsiteY37" fmla="*/ 1177156 h 1348670"/>
              <a:gd name="connsiteX38" fmla="*/ 1034443 w 1704172"/>
              <a:gd name="connsiteY38" fmla="*/ 979512 h 1348670"/>
              <a:gd name="connsiteX39" fmla="*/ 858517 w 1704172"/>
              <a:gd name="connsiteY39" fmla="*/ 1044092 h 1348670"/>
              <a:gd name="connsiteX40" fmla="*/ 835370 w 1704172"/>
              <a:gd name="connsiteY40" fmla="*/ 1145438 h 1348670"/>
              <a:gd name="connsiteX41" fmla="*/ 856135 w 1704172"/>
              <a:gd name="connsiteY41" fmla="*/ 1198302 h 1348670"/>
              <a:gd name="connsiteX42" fmla="*/ 485898 w 1704172"/>
              <a:gd name="connsiteY42" fmla="*/ 1329556 h 1348670"/>
              <a:gd name="connsiteX43" fmla="*/ 331498 w 1704172"/>
              <a:gd name="connsiteY43" fmla="*/ 1291837 h 1348670"/>
              <a:gd name="connsiteX0" fmla="*/ 331498 w 1704172"/>
              <a:gd name="connsiteY0" fmla="*/ 1291837 h 1348670"/>
              <a:gd name="connsiteX1" fmla="*/ 426748 w 1704172"/>
              <a:gd name="connsiteY1" fmla="*/ 1064475 h 1348670"/>
              <a:gd name="connsiteX2" fmla="*/ 430452 w 1704172"/>
              <a:gd name="connsiteY2" fmla="*/ 850844 h 1348670"/>
              <a:gd name="connsiteX3" fmla="*/ 305664 w 1704172"/>
              <a:gd name="connsiteY3" fmla="*/ 801228 h 1348670"/>
              <a:gd name="connsiteX4" fmla="*/ 222437 w 1704172"/>
              <a:gd name="connsiteY4" fmla="*/ 855783 h 1348670"/>
              <a:gd name="connsiteX5" fmla="*/ 68036 w 1704172"/>
              <a:gd name="connsiteY5" fmla="*/ 846924 h 1348670"/>
              <a:gd name="connsiteX6" fmla="*/ 8315 w 1704172"/>
              <a:gd name="connsiteY6" fmla="*/ 659282 h 1348670"/>
              <a:gd name="connsiteX7" fmla="*/ 35556 w 1704172"/>
              <a:gd name="connsiteY7" fmla="*/ 598893 h 1348670"/>
              <a:gd name="connsiteX8" fmla="*/ 262632 w 1704172"/>
              <a:gd name="connsiteY8" fmla="*/ 530504 h 1348670"/>
              <a:gd name="connsiteX9" fmla="*/ 395316 w 1704172"/>
              <a:gd name="connsiteY9" fmla="*/ 468306 h 1348670"/>
              <a:gd name="connsiteX10" fmla="*/ 322646 w 1704172"/>
              <a:gd name="connsiteY10" fmla="*/ 63707 h 1348670"/>
              <a:gd name="connsiteX11" fmla="*/ 589340 w 1704172"/>
              <a:gd name="connsiteY11" fmla="*/ 1200 h 1348670"/>
              <a:gd name="connsiteX12" fmla="*/ 781745 w 1704172"/>
              <a:gd name="connsiteY12" fmla="*/ 35871 h 1348670"/>
              <a:gd name="connsiteX13" fmla="*/ 817273 w 1704172"/>
              <a:gd name="connsiteY13" fmla="*/ 148361 h 1348670"/>
              <a:gd name="connsiteX14" fmla="*/ 798223 w 1704172"/>
              <a:gd name="connsiteY14" fmla="*/ 186556 h 1348670"/>
              <a:gd name="connsiteX15" fmla="*/ 955004 w 1704172"/>
              <a:gd name="connsiteY15" fmla="*/ 444684 h 1348670"/>
              <a:gd name="connsiteX16" fmla="*/ 1124168 w 1704172"/>
              <a:gd name="connsiteY16" fmla="*/ 380390 h 1348670"/>
              <a:gd name="connsiteX17" fmla="*/ 1128550 w 1704172"/>
              <a:gd name="connsiteY17" fmla="*/ 252660 h 1348670"/>
              <a:gd name="connsiteX18" fmla="*/ 1081401 w 1704172"/>
              <a:gd name="connsiteY18" fmla="*/ 181508 h 1348670"/>
              <a:gd name="connsiteX19" fmla="*/ 1109405 w 1704172"/>
              <a:gd name="connsiteY19" fmla="*/ 82162 h 1348670"/>
              <a:gd name="connsiteX20" fmla="*/ 1404394 w 1704172"/>
              <a:gd name="connsiteY20" fmla="*/ 29489 h 1348670"/>
              <a:gd name="connsiteX21" fmla="*/ 1610896 w 1704172"/>
              <a:gd name="connsiteY21" fmla="*/ 81114 h 1348670"/>
              <a:gd name="connsiteX22" fmla="*/ 1633089 w 1704172"/>
              <a:gd name="connsiteY22" fmla="*/ 104165 h 1348670"/>
              <a:gd name="connsiteX23" fmla="*/ 1690525 w 1704172"/>
              <a:gd name="connsiteY23" fmla="*/ 381819 h 1348670"/>
              <a:gd name="connsiteX24" fmla="*/ 1651187 w 1704172"/>
              <a:gd name="connsiteY24" fmla="*/ 507263 h 1348670"/>
              <a:gd name="connsiteX25" fmla="*/ 1547555 w 1704172"/>
              <a:gd name="connsiteY25" fmla="*/ 545363 h 1348670"/>
              <a:gd name="connsiteX26" fmla="*/ 1442875 w 1704172"/>
              <a:gd name="connsiteY26" fmla="*/ 513454 h 1348670"/>
              <a:gd name="connsiteX27" fmla="*/ 1348673 w 1704172"/>
              <a:gd name="connsiteY27" fmla="*/ 533171 h 1348670"/>
              <a:gd name="connsiteX28" fmla="*/ 1374295 w 1704172"/>
              <a:gd name="connsiteY28" fmla="*/ 839019 h 1348670"/>
              <a:gd name="connsiteX29" fmla="*/ 1452019 w 1704172"/>
              <a:gd name="connsiteY29" fmla="*/ 837114 h 1348670"/>
              <a:gd name="connsiteX30" fmla="*/ 1543459 w 1704172"/>
              <a:gd name="connsiteY30" fmla="*/ 786155 h 1348670"/>
              <a:gd name="connsiteX31" fmla="*/ 1660903 w 1704172"/>
              <a:gd name="connsiteY31" fmla="*/ 823588 h 1348670"/>
              <a:gd name="connsiteX32" fmla="*/ 1649377 w 1704172"/>
              <a:gd name="connsiteY32" fmla="*/ 1275359 h 1348670"/>
              <a:gd name="connsiteX33" fmla="*/ 1632613 w 1704172"/>
              <a:gd name="connsiteY33" fmla="*/ 1291932 h 1348670"/>
              <a:gd name="connsiteX34" fmla="*/ 1367437 w 1704172"/>
              <a:gd name="connsiteY34" fmla="*/ 1335176 h 1348670"/>
              <a:gd name="connsiteX35" fmla="*/ 1150934 w 1704172"/>
              <a:gd name="connsiteY35" fmla="*/ 1326603 h 1348670"/>
              <a:gd name="connsiteX36" fmla="*/ 1107214 w 1704172"/>
              <a:gd name="connsiteY36" fmla="*/ 1213827 h 1348670"/>
              <a:gd name="connsiteX37" fmla="*/ 1129026 w 1704172"/>
              <a:gd name="connsiteY37" fmla="*/ 1177156 h 1348670"/>
              <a:gd name="connsiteX38" fmla="*/ 1034443 w 1704172"/>
              <a:gd name="connsiteY38" fmla="*/ 979512 h 1348670"/>
              <a:gd name="connsiteX39" fmla="*/ 858517 w 1704172"/>
              <a:gd name="connsiteY39" fmla="*/ 1044092 h 1348670"/>
              <a:gd name="connsiteX40" fmla="*/ 835370 w 1704172"/>
              <a:gd name="connsiteY40" fmla="*/ 1145438 h 1348670"/>
              <a:gd name="connsiteX41" fmla="*/ 856135 w 1704172"/>
              <a:gd name="connsiteY41" fmla="*/ 1198302 h 1348670"/>
              <a:gd name="connsiteX42" fmla="*/ 485898 w 1704172"/>
              <a:gd name="connsiteY42" fmla="*/ 1329556 h 1348670"/>
              <a:gd name="connsiteX43" fmla="*/ 331498 w 1704172"/>
              <a:gd name="connsiteY43" fmla="*/ 1291837 h 134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704172" h="1348670">
                <a:moveTo>
                  <a:pt x="331498" y="1291837"/>
                </a:moveTo>
                <a:cubicBezTo>
                  <a:pt x="363311" y="1216113"/>
                  <a:pt x="410256" y="1137974"/>
                  <a:pt x="426748" y="1064475"/>
                </a:cubicBezTo>
                <a:cubicBezTo>
                  <a:pt x="443240" y="990976"/>
                  <a:pt x="470043" y="917364"/>
                  <a:pt x="430452" y="850844"/>
                </a:cubicBezTo>
                <a:cubicBezTo>
                  <a:pt x="405753" y="809345"/>
                  <a:pt x="340333" y="800405"/>
                  <a:pt x="305664" y="801228"/>
                </a:cubicBezTo>
                <a:cubicBezTo>
                  <a:pt x="270995" y="802051"/>
                  <a:pt x="262042" y="848167"/>
                  <a:pt x="222437" y="855783"/>
                </a:cubicBezTo>
                <a:cubicBezTo>
                  <a:pt x="182832" y="863399"/>
                  <a:pt x="115281" y="894168"/>
                  <a:pt x="68036" y="846924"/>
                </a:cubicBezTo>
                <a:cubicBezTo>
                  <a:pt x="16602" y="795489"/>
                  <a:pt x="-16260" y="735482"/>
                  <a:pt x="8315" y="659282"/>
                </a:cubicBezTo>
                <a:cubicBezTo>
                  <a:pt x="15077" y="638422"/>
                  <a:pt x="24507" y="617943"/>
                  <a:pt x="35556" y="598893"/>
                </a:cubicBezTo>
                <a:cubicBezTo>
                  <a:pt x="97945" y="491547"/>
                  <a:pt x="152238" y="475545"/>
                  <a:pt x="262632" y="530504"/>
                </a:cubicBezTo>
                <a:cubicBezTo>
                  <a:pt x="345310" y="571747"/>
                  <a:pt x="372249" y="543278"/>
                  <a:pt x="395316" y="468306"/>
                </a:cubicBezTo>
                <a:cubicBezTo>
                  <a:pt x="418258" y="393740"/>
                  <a:pt x="410006" y="209495"/>
                  <a:pt x="322646" y="63707"/>
                </a:cubicBezTo>
                <a:cubicBezTo>
                  <a:pt x="354983" y="-14144"/>
                  <a:pt x="512823" y="5839"/>
                  <a:pt x="589340" y="1200"/>
                </a:cubicBezTo>
                <a:cubicBezTo>
                  <a:pt x="665857" y="-3439"/>
                  <a:pt x="721547" y="4819"/>
                  <a:pt x="781745" y="35871"/>
                </a:cubicBezTo>
                <a:cubicBezTo>
                  <a:pt x="824988" y="58159"/>
                  <a:pt x="837942" y="103593"/>
                  <a:pt x="817273" y="148361"/>
                </a:cubicBezTo>
                <a:cubicBezTo>
                  <a:pt x="811272" y="161315"/>
                  <a:pt x="804700" y="173888"/>
                  <a:pt x="798223" y="186556"/>
                </a:cubicBezTo>
                <a:cubicBezTo>
                  <a:pt x="733548" y="314858"/>
                  <a:pt x="809082" y="438588"/>
                  <a:pt x="955004" y="444684"/>
                </a:cubicBezTo>
                <a:cubicBezTo>
                  <a:pt x="1021013" y="447446"/>
                  <a:pt x="1075496" y="419823"/>
                  <a:pt x="1124168" y="380390"/>
                </a:cubicBezTo>
                <a:cubicBezTo>
                  <a:pt x="1163221" y="348767"/>
                  <a:pt x="1162935" y="312286"/>
                  <a:pt x="1128550" y="252660"/>
                </a:cubicBezTo>
                <a:cubicBezTo>
                  <a:pt x="1114358" y="228085"/>
                  <a:pt x="1096165" y="205797"/>
                  <a:pt x="1081401" y="181508"/>
                </a:cubicBezTo>
                <a:cubicBezTo>
                  <a:pt x="1053684" y="135978"/>
                  <a:pt x="1060446" y="106165"/>
                  <a:pt x="1109405" y="82162"/>
                </a:cubicBezTo>
                <a:cubicBezTo>
                  <a:pt x="1202274" y="36537"/>
                  <a:pt x="1301905" y="19773"/>
                  <a:pt x="1404394" y="29489"/>
                </a:cubicBezTo>
                <a:cubicBezTo>
                  <a:pt x="1475260" y="36252"/>
                  <a:pt x="1543840" y="56730"/>
                  <a:pt x="1610896" y="81114"/>
                </a:cubicBezTo>
                <a:cubicBezTo>
                  <a:pt x="1622803" y="84448"/>
                  <a:pt x="1629279" y="93592"/>
                  <a:pt x="1633089" y="104165"/>
                </a:cubicBezTo>
                <a:cubicBezTo>
                  <a:pt x="1665950" y="193890"/>
                  <a:pt x="1692906" y="285140"/>
                  <a:pt x="1690525" y="381819"/>
                </a:cubicBezTo>
                <a:cubicBezTo>
                  <a:pt x="1689382" y="426586"/>
                  <a:pt x="1677857" y="469830"/>
                  <a:pt x="1651187" y="507263"/>
                </a:cubicBezTo>
                <a:cubicBezTo>
                  <a:pt x="1624136" y="545172"/>
                  <a:pt x="1592799" y="556793"/>
                  <a:pt x="1547555" y="545363"/>
                </a:cubicBezTo>
                <a:cubicBezTo>
                  <a:pt x="1512217" y="536409"/>
                  <a:pt x="1478308" y="522408"/>
                  <a:pt x="1442875" y="513454"/>
                </a:cubicBezTo>
                <a:cubicBezTo>
                  <a:pt x="1407919" y="504596"/>
                  <a:pt x="1376962" y="511740"/>
                  <a:pt x="1348673" y="533171"/>
                </a:cubicBezTo>
                <a:cubicBezTo>
                  <a:pt x="1247993" y="609466"/>
                  <a:pt x="1262281" y="779487"/>
                  <a:pt x="1374295" y="839019"/>
                </a:cubicBezTo>
                <a:cubicBezTo>
                  <a:pt x="1400679" y="853020"/>
                  <a:pt x="1426397" y="848639"/>
                  <a:pt x="1452019" y="837114"/>
                </a:cubicBezTo>
                <a:cubicBezTo>
                  <a:pt x="1484023" y="822826"/>
                  <a:pt x="1511931" y="801204"/>
                  <a:pt x="1543459" y="786155"/>
                </a:cubicBezTo>
                <a:cubicBezTo>
                  <a:pt x="1590322" y="763866"/>
                  <a:pt x="1640900" y="776725"/>
                  <a:pt x="1660903" y="823588"/>
                </a:cubicBezTo>
                <a:cubicBezTo>
                  <a:pt x="1725292" y="975131"/>
                  <a:pt x="1714814" y="1126388"/>
                  <a:pt x="1649377" y="1275359"/>
                </a:cubicBezTo>
                <a:cubicBezTo>
                  <a:pt x="1646234" y="1282598"/>
                  <a:pt x="1638900" y="1287075"/>
                  <a:pt x="1632613" y="1291932"/>
                </a:cubicBezTo>
                <a:cubicBezTo>
                  <a:pt x="1562795" y="1346225"/>
                  <a:pt x="1450210" y="1335652"/>
                  <a:pt x="1367437" y="1335176"/>
                </a:cubicBezTo>
                <a:cubicBezTo>
                  <a:pt x="1300572" y="1334700"/>
                  <a:pt x="1214656" y="1349273"/>
                  <a:pt x="1150934" y="1326603"/>
                </a:cubicBezTo>
                <a:cubicBezTo>
                  <a:pt x="1090164" y="1304982"/>
                  <a:pt x="1077115" y="1271073"/>
                  <a:pt x="1107214" y="1213827"/>
                </a:cubicBezTo>
                <a:cubicBezTo>
                  <a:pt x="1113882" y="1201254"/>
                  <a:pt x="1121026" y="1188872"/>
                  <a:pt x="1129026" y="1177156"/>
                </a:cubicBezTo>
                <a:cubicBezTo>
                  <a:pt x="1208465" y="1060665"/>
                  <a:pt x="1120359" y="993895"/>
                  <a:pt x="1034443" y="979512"/>
                </a:cubicBezTo>
                <a:cubicBezTo>
                  <a:pt x="965387" y="967892"/>
                  <a:pt x="906808" y="996372"/>
                  <a:pt x="858517" y="1044092"/>
                </a:cubicBezTo>
                <a:cubicBezTo>
                  <a:pt x="830608" y="1071714"/>
                  <a:pt x="824226" y="1107719"/>
                  <a:pt x="835370" y="1145438"/>
                </a:cubicBezTo>
                <a:cubicBezTo>
                  <a:pt x="840704" y="1163535"/>
                  <a:pt x="848610" y="1180871"/>
                  <a:pt x="856135" y="1198302"/>
                </a:cubicBezTo>
                <a:cubicBezTo>
                  <a:pt x="952433" y="1419282"/>
                  <a:pt x="580386" y="1332223"/>
                  <a:pt x="485898" y="1329556"/>
                </a:cubicBezTo>
                <a:cubicBezTo>
                  <a:pt x="431606" y="1327937"/>
                  <a:pt x="381409" y="1310506"/>
                  <a:pt x="331498" y="1291837"/>
                </a:cubicBezTo>
                <a:close/>
              </a:path>
            </a:pathLst>
          </a:custGeom>
          <a:solidFill>
            <a:schemeClr val="accent3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reeform: Shape 162">
            <a:extLst>
              <a:ext uri="{FF2B5EF4-FFF2-40B4-BE49-F238E27FC236}">
                <a16:creationId xmlns:a16="http://schemas.microsoft.com/office/drawing/2014/main" id="{EDED8EE5-6B99-4254-BBB5-5FEBA3696501}"/>
              </a:ext>
            </a:extLst>
          </p:cNvPr>
          <p:cNvSpPr/>
          <p:nvPr/>
        </p:nvSpPr>
        <p:spPr>
          <a:xfrm>
            <a:off x="6066692" y="1728589"/>
            <a:ext cx="1727783" cy="1994448"/>
          </a:xfrm>
          <a:custGeom>
            <a:avLst/>
            <a:gdLst>
              <a:gd name="connsiteX0" fmla="*/ 109808 w 1711578"/>
              <a:gd name="connsiteY0" fmla="*/ 365466 h 1970062"/>
              <a:gd name="connsiteX1" fmla="*/ 406987 w 1711578"/>
              <a:gd name="connsiteY1" fmla="*/ 439380 h 1970062"/>
              <a:gd name="connsiteX2" fmla="*/ 566246 w 1711578"/>
              <a:gd name="connsiteY2" fmla="*/ 397375 h 1970062"/>
              <a:gd name="connsiteX3" fmla="*/ 605585 w 1711578"/>
              <a:gd name="connsiteY3" fmla="*/ 288028 h 1970062"/>
              <a:gd name="connsiteX4" fmla="*/ 589963 w 1711578"/>
              <a:gd name="connsiteY4" fmla="*/ 253548 h 1970062"/>
              <a:gd name="connsiteX5" fmla="*/ 621205 w 1711578"/>
              <a:gd name="connsiteY5" fmla="*/ 66762 h 1970062"/>
              <a:gd name="connsiteX6" fmla="*/ 813515 w 1711578"/>
              <a:gd name="connsiteY6" fmla="*/ 12851 h 1970062"/>
              <a:gd name="connsiteX7" fmla="*/ 922480 w 1711578"/>
              <a:gd name="connsiteY7" fmla="*/ 200493 h 1970062"/>
              <a:gd name="connsiteX8" fmla="*/ 883714 w 1711578"/>
              <a:gd name="connsiteY8" fmla="*/ 321747 h 1970062"/>
              <a:gd name="connsiteX9" fmla="*/ 918004 w 1711578"/>
              <a:gd name="connsiteY9" fmla="*/ 434618 h 1970062"/>
              <a:gd name="connsiteX10" fmla="*/ 1221470 w 1711578"/>
              <a:gd name="connsiteY10" fmla="*/ 453668 h 1970062"/>
              <a:gd name="connsiteX11" fmla="*/ 1337295 w 1711578"/>
              <a:gd name="connsiteY11" fmla="*/ 394041 h 1970062"/>
              <a:gd name="connsiteX12" fmla="*/ 1286718 w 1711578"/>
              <a:gd name="connsiteY12" fmla="*/ 620641 h 1970062"/>
              <a:gd name="connsiteX13" fmla="*/ 1281764 w 1711578"/>
              <a:gd name="connsiteY13" fmla="*/ 781042 h 1970062"/>
              <a:gd name="connsiteX14" fmla="*/ 1429973 w 1711578"/>
              <a:gd name="connsiteY14" fmla="*/ 866767 h 1970062"/>
              <a:gd name="connsiteX15" fmla="*/ 1473978 w 1711578"/>
              <a:gd name="connsiteY15" fmla="*/ 849146 h 1970062"/>
              <a:gd name="connsiteX16" fmla="*/ 1696768 w 1711578"/>
              <a:gd name="connsiteY16" fmla="*/ 946587 h 1970062"/>
              <a:gd name="connsiteX17" fmla="*/ 1674575 w 1711578"/>
              <a:gd name="connsiteY17" fmla="*/ 1081746 h 1970062"/>
              <a:gd name="connsiteX18" fmla="*/ 1519413 w 1711578"/>
              <a:gd name="connsiteY18" fmla="*/ 1149564 h 1970062"/>
              <a:gd name="connsiteX19" fmla="*/ 1421972 w 1711578"/>
              <a:gd name="connsiteY19" fmla="*/ 1112322 h 1970062"/>
              <a:gd name="connsiteX20" fmla="*/ 1310339 w 1711578"/>
              <a:gd name="connsiteY20" fmla="*/ 1166043 h 1970062"/>
              <a:gd name="connsiteX21" fmla="*/ 1324531 w 1711578"/>
              <a:gd name="connsiteY21" fmla="*/ 1411978 h 1970062"/>
              <a:gd name="connsiteX22" fmla="*/ 1393206 w 1711578"/>
              <a:gd name="connsiteY22" fmla="*/ 1566855 h 1970062"/>
              <a:gd name="connsiteX23" fmla="*/ 1283383 w 1711578"/>
              <a:gd name="connsiteY23" fmla="*/ 1532660 h 1970062"/>
              <a:gd name="connsiteX24" fmla="*/ 1174799 w 1711578"/>
              <a:gd name="connsiteY24" fmla="*/ 1512372 h 1970062"/>
              <a:gd name="connsiteX25" fmla="*/ 913813 w 1711578"/>
              <a:gd name="connsiteY25" fmla="*/ 1553805 h 1970062"/>
              <a:gd name="connsiteX26" fmla="*/ 884096 w 1711578"/>
              <a:gd name="connsiteY26" fmla="*/ 1691632 h 1970062"/>
              <a:gd name="connsiteX27" fmla="*/ 873332 w 1711578"/>
              <a:gd name="connsiteY27" fmla="*/ 1879084 h 1970062"/>
              <a:gd name="connsiteX28" fmla="*/ 723694 w 1711578"/>
              <a:gd name="connsiteY28" fmla="*/ 1966333 h 1970062"/>
              <a:gd name="connsiteX29" fmla="*/ 547006 w 1711578"/>
              <a:gd name="connsiteY29" fmla="*/ 1815933 h 1970062"/>
              <a:gd name="connsiteX30" fmla="*/ 577867 w 1711578"/>
              <a:gd name="connsiteY30" fmla="*/ 1747544 h 1970062"/>
              <a:gd name="connsiteX31" fmla="*/ 525955 w 1711578"/>
              <a:gd name="connsiteY31" fmla="*/ 1602669 h 1970062"/>
              <a:gd name="connsiteX32" fmla="*/ 311642 w 1711578"/>
              <a:gd name="connsiteY32" fmla="*/ 1550186 h 1970062"/>
              <a:gd name="connsiteX33" fmla="*/ 218298 w 1711578"/>
              <a:gd name="connsiteY33" fmla="*/ 1567902 h 1970062"/>
              <a:gd name="connsiteX34" fmla="*/ 129335 w 1711578"/>
              <a:gd name="connsiteY34" fmla="*/ 1584190 h 1970062"/>
              <a:gd name="connsiteX35" fmla="*/ 16462 w 1711578"/>
              <a:gd name="connsiteY35" fmla="*/ 1299678 h 1970062"/>
              <a:gd name="connsiteX36" fmla="*/ 29322 w 1711578"/>
              <a:gd name="connsiteY36" fmla="*/ 1187950 h 1970062"/>
              <a:gd name="connsiteX37" fmla="*/ 150384 w 1711578"/>
              <a:gd name="connsiteY37" fmla="*/ 1141754 h 1970062"/>
              <a:gd name="connsiteX38" fmla="*/ 225537 w 1711578"/>
              <a:gd name="connsiteY38" fmla="*/ 1182426 h 1970062"/>
              <a:gd name="connsiteX39" fmla="*/ 389652 w 1711578"/>
              <a:gd name="connsiteY39" fmla="*/ 1142992 h 1970062"/>
              <a:gd name="connsiteX40" fmla="*/ 348314 w 1711578"/>
              <a:gd name="connsiteY40" fmla="*/ 841335 h 1970062"/>
              <a:gd name="connsiteX41" fmla="*/ 238014 w 1711578"/>
              <a:gd name="connsiteY41" fmla="*/ 847622 h 1970062"/>
              <a:gd name="connsiteX42" fmla="*/ 119238 w 1711578"/>
              <a:gd name="connsiteY42" fmla="*/ 878959 h 1970062"/>
              <a:gd name="connsiteX43" fmla="*/ 51896 w 1711578"/>
              <a:gd name="connsiteY43" fmla="*/ 832191 h 1970062"/>
              <a:gd name="connsiteX44" fmla="*/ 7414 w 1711578"/>
              <a:gd name="connsiteY44" fmla="*/ 601686 h 1970062"/>
              <a:gd name="connsiteX45" fmla="*/ 109808 w 1711578"/>
              <a:gd name="connsiteY45" fmla="*/ 365466 h 1970062"/>
              <a:gd name="connsiteX0" fmla="*/ 109808 w 1711578"/>
              <a:gd name="connsiteY0" fmla="*/ 365466 h 1976939"/>
              <a:gd name="connsiteX1" fmla="*/ 406987 w 1711578"/>
              <a:gd name="connsiteY1" fmla="*/ 439380 h 1976939"/>
              <a:gd name="connsiteX2" fmla="*/ 566246 w 1711578"/>
              <a:gd name="connsiteY2" fmla="*/ 397375 h 1976939"/>
              <a:gd name="connsiteX3" fmla="*/ 605585 w 1711578"/>
              <a:gd name="connsiteY3" fmla="*/ 288028 h 1976939"/>
              <a:gd name="connsiteX4" fmla="*/ 589963 w 1711578"/>
              <a:gd name="connsiteY4" fmla="*/ 253548 h 1976939"/>
              <a:gd name="connsiteX5" fmla="*/ 621205 w 1711578"/>
              <a:gd name="connsiteY5" fmla="*/ 66762 h 1976939"/>
              <a:gd name="connsiteX6" fmla="*/ 813515 w 1711578"/>
              <a:gd name="connsiteY6" fmla="*/ 12851 h 1976939"/>
              <a:gd name="connsiteX7" fmla="*/ 922480 w 1711578"/>
              <a:gd name="connsiteY7" fmla="*/ 200493 h 1976939"/>
              <a:gd name="connsiteX8" fmla="*/ 883714 w 1711578"/>
              <a:gd name="connsiteY8" fmla="*/ 321747 h 1976939"/>
              <a:gd name="connsiteX9" fmla="*/ 918004 w 1711578"/>
              <a:gd name="connsiteY9" fmla="*/ 434618 h 1976939"/>
              <a:gd name="connsiteX10" fmla="*/ 1221470 w 1711578"/>
              <a:gd name="connsiteY10" fmla="*/ 453668 h 1976939"/>
              <a:gd name="connsiteX11" fmla="*/ 1337295 w 1711578"/>
              <a:gd name="connsiteY11" fmla="*/ 394041 h 1976939"/>
              <a:gd name="connsiteX12" fmla="*/ 1286718 w 1711578"/>
              <a:gd name="connsiteY12" fmla="*/ 620641 h 1976939"/>
              <a:gd name="connsiteX13" fmla="*/ 1281764 w 1711578"/>
              <a:gd name="connsiteY13" fmla="*/ 781042 h 1976939"/>
              <a:gd name="connsiteX14" fmla="*/ 1429973 w 1711578"/>
              <a:gd name="connsiteY14" fmla="*/ 866767 h 1976939"/>
              <a:gd name="connsiteX15" fmla="*/ 1473978 w 1711578"/>
              <a:gd name="connsiteY15" fmla="*/ 849146 h 1976939"/>
              <a:gd name="connsiteX16" fmla="*/ 1696768 w 1711578"/>
              <a:gd name="connsiteY16" fmla="*/ 946587 h 1976939"/>
              <a:gd name="connsiteX17" fmla="*/ 1674575 w 1711578"/>
              <a:gd name="connsiteY17" fmla="*/ 1081746 h 1976939"/>
              <a:gd name="connsiteX18" fmla="*/ 1519413 w 1711578"/>
              <a:gd name="connsiteY18" fmla="*/ 1149564 h 1976939"/>
              <a:gd name="connsiteX19" fmla="*/ 1421972 w 1711578"/>
              <a:gd name="connsiteY19" fmla="*/ 1112322 h 1976939"/>
              <a:gd name="connsiteX20" fmla="*/ 1310339 w 1711578"/>
              <a:gd name="connsiteY20" fmla="*/ 1166043 h 1976939"/>
              <a:gd name="connsiteX21" fmla="*/ 1324531 w 1711578"/>
              <a:gd name="connsiteY21" fmla="*/ 1411978 h 1976939"/>
              <a:gd name="connsiteX22" fmla="*/ 1393206 w 1711578"/>
              <a:gd name="connsiteY22" fmla="*/ 1566855 h 1976939"/>
              <a:gd name="connsiteX23" fmla="*/ 1283383 w 1711578"/>
              <a:gd name="connsiteY23" fmla="*/ 1532660 h 1976939"/>
              <a:gd name="connsiteX24" fmla="*/ 1174799 w 1711578"/>
              <a:gd name="connsiteY24" fmla="*/ 1512372 h 1976939"/>
              <a:gd name="connsiteX25" fmla="*/ 913813 w 1711578"/>
              <a:gd name="connsiteY25" fmla="*/ 1553805 h 1976939"/>
              <a:gd name="connsiteX26" fmla="*/ 884096 w 1711578"/>
              <a:gd name="connsiteY26" fmla="*/ 1691632 h 1976939"/>
              <a:gd name="connsiteX27" fmla="*/ 908918 w 1711578"/>
              <a:gd name="connsiteY27" fmla="*/ 1937316 h 1976939"/>
              <a:gd name="connsiteX28" fmla="*/ 723694 w 1711578"/>
              <a:gd name="connsiteY28" fmla="*/ 1966333 h 1976939"/>
              <a:gd name="connsiteX29" fmla="*/ 547006 w 1711578"/>
              <a:gd name="connsiteY29" fmla="*/ 1815933 h 1976939"/>
              <a:gd name="connsiteX30" fmla="*/ 577867 w 1711578"/>
              <a:gd name="connsiteY30" fmla="*/ 1747544 h 1976939"/>
              <a:gd name="connsiteX31" fmla="*/ 525955 w 1711578"/>
              <a:gd name="connsiteY31" fmla="*/ 1602669 h 1976939"/>
              <a:gd name="connsiteX32" fmla="*/ 311642 w 1711578"/>
              <a:gd name="connsiteY32" fmla="*/ 1550186 h 1976939"/>
              <a:gd name="connsiteX33" fmla="*/ 218298 w 1711578"/>
              <a:gd name="connsiteY33" fmla="*/ 1567902 h 1976939"/>
              <a:gd name="connsiteX34" fmla="*/ 129335 w 1711578"/>
              <a:gd name="connsiteY34" fmla="*/ 1584190 h 1976939"/>
              <a:gd name="connsiteX35" fmla="*/ 16462 w 1711578"/>
              <a:gd name="connsiteY35" fmla="*/ 1299678 h 1976939"/>
              <a:gd name="connsiteX36" fmla="*/ 29322 w 1711578"/>
              <a:gd name="connsiteY36" fmla="*/ 1187950 h 1976939"/>
              <a:gd name="connsiteX37" fmla="*/ 150384 w 1711578"/>
              <a:gd name="connsiteY37" fmla="*/ 1141754 h 1976939"/>
              <a:gd name="connsiteX38" fmla="*/ 225537 w 1711578"/>
              <a:gd name="connsiteY38" fmla="*/ 1182426 h 1976939"/>
              <a:gd name="connsiteX39" fmla="*/ 389652 w 1711578"/>
              <a:gd name="connsiteY39" fmla="*/ 1142992 h 1976939"/>
              <a:gd name="connsiteX40" fmla="*/ 348314 w 1711578"/>
              <a:gd name="connsiteY40" fmla="*/ 841335 h 1976939"/>
              <a:gd name="connsiteX41" fmla="*/ 238014 w 1711578"/>
              <a:gd name="connsiteY41" fmla="*/ 847622 h 1976939"/>
              <a:gd name="connsiteX42" fmla="*/ 119238 w 1711578"/>
              <a:gd name="connsiteY42" fmla="*/ 878959 h 1976939"/>
              <a:gd name="connsiteX43" fmla="*/ 51896 w 1711578"/>
              <a:gd name="connsiteY43" fmla="*/ 832191 h 1976939"/>
              <a:gd name="connsiteX44" fmla="*/ 7414 w 1711578"/>
              <a:gd name="connsiteY44" fmla="*/ 601686 h 1976939"/>
              <a:gd name="connsiteX45" fmla="*/ 109808 w 1711578"/>
              <a:gd name="connsiteY45" fmla="*/ 365466 h 1976939"/>
              <a:gd name="connsiteX0" fmla="*/ 109808 w 1711578"/>
              <a:gd name="connsiteY0" fmla="*/ 365466 h 1976939"/>
              <a:gd name="connsiteX1" fmla="*/ 406987 w 1711578"/>
              <a:gd name="connsiteY1" fmla="*/ 439380 h 1976939"/>
              <a:gd name="connsiteX2" fmla="*/ 566246 w 1711578"/>
              <a:gd name="connsiteY2" fmla="*/ 397375 h 1976939"/>
              <a:gd name="connsiteX3" fmla="*/ 605585 w 1711578"/>
              <a:gd name="connsiteY3" fmla="*/ 288028 h 1976939"/>
              <a:gd name="connsiteX4" fmla="*/ 589963 w 1711578"/>
              <a:gd name="connsiteY4" fmla="*/ 253548 h 1976939"/>
              <a:gd name="connsiteX5" fmla="*/ 621205 w 1711578"/>
              <a:gd name="connsiteY5" fmla="*/ 66762 h 1976939"/>
              <a:gd name="connsiteX6" fmla="*/ 813515 w 1711578"/>
              <a:gd name="connsiteY6" fmla="*/ 12851 h 1976939"/>
              <a:gd name="connsiteX7" fmla="*/ 922480 w 1711578"/>
              <a:gd name="connsiteY7" fmla="*/ 200493 h 1976939"/>
              <a:gd name="connsiteX8" fmla="*/ 883714 w 1711578"/>
              <a:gd name="connsiteY8" fmla="*/ 321747 h 1976939"/>
              <a:gd name="connsiteX9" fmla="*/ 918004 w 1711578"/>
              <a:gd name="connsiteY9" fmla="*/ 434618 h 1976939"/>
              <a:gd name="connsiteX10" fmla="*/ 1221470 w 1711578"/>
              <a:gd name="connsiteY10" fmla="*/ 453668 h 1976939"/>
              <a:gd name="connsiteX11" fmla="*/ 1337295 w 1711578"/>
              <a:gd name="connsiteY11" fmla="*/ 394041 h 1976939"/>
              <a:gd name="connsiteX12" fmla="*/ 1286718 w 1711578"/>
              <a:gd name="connsiteY12" fmla="*/ 620641 h 1976939"/>
              <a:gd name="connsiteX13" fmla="*/ 1281764 w 1711578"/>
              <a:gd name="connsiteY13" fmla="*/ 781042 h 1976939"/>
              <a:gd name="connsiteX14" fmla="*/ 1429973 w 1711578"/>
              <a:gd name="connsiteY14" fmla="*/ 866767 h 1976939"/>
              <a:gd name="connsiteX15" fmla="*/ 1473978 w 1711578"/>
              <a:gd name="connsiteY15" fmla="*/ 849146 h 1976939"/>
              <a:gd name="connsiteX16" fmla="*/ 1696768 w 1711578"/>
              <a:gd name="connsiteY16" fmla="*/ 946587 h 1976939"/>
              <a:gd name="connsiteX17" fmla="*/ 1674575 w 1711578"/>
              <a:gd name="connsiteY17" fmla="*/ 1081746 h 1976939"/>
              <a:gd name="connsiteX18" fmla="*/ 1519413 w 1711578"/>
              <a:gd name="connsiteY18" fmla="*/ 1149564 h 1976939"/>
              <a:gd name="connsiteX19" fmla="*/ 1421972 w 1711578"/>
              <a:gd name="connsiteY19" fmla="*/ 1112322 h 1976939"/>
              <a:gd name="connsiteX20" fmla="*/ 1310339 w 1711578"/>
              <a:gd name="connsiteY20" fmla="*/ 1166043 h 1976939"/>
              <a:gd name="connsiteX21" fmla="*/ 1324531 w 1711578"/>
              <a:gd name="connsiteY21" fmla="*/ 1411978 h 1976939"/>
              <a:gd name="connsiteX22" fmla="*/ 1393206 w 1711578"/>
              <a:gd name="connsiteY22" fmla="*/ 1566855 h 1976939"/>
              <a:gd name="connsiteX23" fmla="*/ 1283383 w 1711578"/>
              <a:gd name="connsiteY23" fmla="*/ 1532660 h 1976939"/>
              <a:gd name="connsiteX24" fmla="*/ 1174799 w 1711578"/>
              <a:gd name="connsiteY24" fmla="*/ 1512372 h 1976939"/>
              <a:gd name="connsiteX25" fmla="*/ 913813 w 1711578"/>
              <a:gd name="connsiteY25" fmla="*/ 1553805 h 1976939"/>
              <a:gd name="connsiteX26" fmla="*/ 884096 w 1711578"/>
              <a:gd name="connsiteY26" fmla="*/ 1691632 h 1976939"/>
              <a:gd name="connsiteX27" fmla="*/ 908918 w 1711578"/>
              <a:gd name="connsiteY27" fmla="*/ 1937316 h 1976939"/>
              <a:gd name="connsiteX28" fmla="*/ 723694 w 1711578"/>
              <a:gd name="connsiteY28" fmla="*/ 1966333 h 1976939"/>
              <a:gd name="connsiteX29" fmla="*/ 547006 w 1711578"/>
              <a:gd name="connsiteY29" fmla="*/ 1815933 h 1976939"/>
              <a:gd name="connsiteX30" fmla="*/ 577867 w 1711578"/>
              <a:gd name="connsiteY30" fmla="*/ 1747544 h 1976939"/>
              <a:gd name="connsiteX31" fmla="*/ 525955 w 1711578"/>
              <a:gd name="connsiteY31" fmla="*/ 1602669 h 1976939"/>
              <a:gd name="connsiteX32" fmla="*/ 311642 w 1711578"/>
              <a:gd name="connsiteY32" fmla="*/ 1550186 h 1976939"/>
              <a:gd name="connsiteX33" fmla="*/ 218298 w 1711578"/>
              <a:gd name="connsiteY33" fmla="*/ 1567902 h 1976939"/>
              <a:gd name="connsiteX34" fmla="*/ 129335 w 1711578"/>
              <a:gd name="connsiteY34" fmla="*/ 1584190 h 1976939"/>
              <a:gd name="connsiteX35" fmla="*/ 16462 w 1711578"/>
              <a:gd name="connsiteY35" fmla="*/ 1299678 h 1976939"/>
              <a:gd name="connsiteX36" fmla="*/ 29322 w 1711578"/>
              <a:gd name="connsiteY36" fmla="*/ 1187950 h 1976939"/>
              <a:gd name="connsiteX37" fmla="*/ 150384 w 1711578"/>
              <a:gd name="connsiteY37" fmla="*/ 1141754 h 1976939"/>
              <a:gd name="connsiteX38" fmla="*/ 225537 w 1711578"/>
              <a:gd name="connsiteY38" fmla="*/ 1182426 h 1976939"/>
              <a:gd name="connsiteX39" fmla="*/ 389652 w 1711578"/>
              <a:gd name="connsiteY39" fmla="*/ 1142992 h 1976939"/>
              <a:gd name="connsiteX40" fmla="*/ 348314 w 1711578"/>
              <a:gd name="connsiteY40" fmla="*/ 841335 h 1976939"/>
              <a:gd name="connsiteX41" fmla="*/ 238014 w 1711578"/>
              <a:gd name="connsiteY41" fmla="*/ 847622 h 1976939"/>
              <a:gd name="connsiteX42" fmla="*/ 119238 w 1711578"/>
              <a:gd name="connsiteY42" fmla="*/ 878959 h 1976939"/>
              <a:gd name="connsiteX43" fmla="*/ 51896 w 1711578"/>
              <a:gd name="connsiteY43" fmla="*/ 832191 h 1976939"/>
              <a:gd name="connsiteX44" fmla="*/ 7414 w 1711578"/>
              <a:gd name="connsiteY44" fmla="*/ 601686 h 1976939"/>
              <a:gd name="connsiteX45" fmla="*/ 109808 w 1711578"/>
              <a:gd name="connsiteY45" fmla="*/ 365466 h 1976939"/>
              <a:gd name="connsiteX0" fmla="*/ 109808 w 1711578"/>
              <a:gd name="connsiteY0" fmla="*/ 365466 h 1976939"/>
              <a:gd name="connsiteX1" fmla="*/ 406987 w 1711578"/>
              <a:gd name="connsiteY1" fmla="*/ 439380 h 1976939"/>
              <a:gd name="connsiteX2" fmla="*/ 566246 w 1711578"/>
              <a:gd name="connsiteY2" fmla="*/ 397375 h 1976939"/>
              <a:gd name="connsiteX3" fmla="*/ 605585 w 1711578"/>
              <a:gd name="connsiteY3" fmla="*/ 288028 h 1976939"/>
              <a:gd name="connsiteX4" fmla="*/ 589963 w 1711578"/>
              <a:gd name="connsiteY4" fmla="*/ 253548 h 1976939"/>
              <a:gd name="connsiteX5" fmla="*/ 621205 w 1711578"/>
              <a:gd name="connsiteY5" fmla="*/ 66762 h 1976939"/>
              <a:gd name="connsiteX6" fmla="*/ 813515 w 1711578"/>
              <a:gd name="connsiteY6" fmla="*/ 12851 h 1976939"/>
              <a:gd name="connsiteX7" fmla="*/ 922480 w 1711578"/>
              <a:gd name="connsiteY7" fmla="*/ 200493 h 1976939"/>
              <a:gd name="connsiteX8" fmla="*/ 883714 w 1711578"/>
              <a:gd name="connsiteY8" fmla="*/ 321747 h 1976939"/>
              <a:gd name="connsiteX9" fmla="*/ 918004 w 1711578"/>
              <a:gd name="connsiteY9" fmla="*/ 434618 h 1976939"/>
              <a:gd name="connsiteX10" fmla="*/ 1221470 w 1711578"/>
              <a:gd name="connsiteY10" fmla="*/ 453668 h 1976939"/>
              <a:gd name="connsiteX11" fmla="*/ 1337295 w 1711578"/>
              <a:gd name="connsiteY11" fmla="*/ 394041 h 1976939"/>
              <a:gd name="connsiteX12" fmla="*/ 1286718 w 1711578"/>
              <a:gd name="connsiteY12" fmla="*/ 620641 h 1976939"/>
              <a:gd name="connsiteX13" fmla="*/ 1281764 w 1711578"/>
              <a:gd name="connsiteY13" fmla="*/ 781042 h 1976939"/>
              <a:gd name="connsiteX14" fmla="*/ 1429973 w 1711578"/>
              <a:gd name="connsiteY14" fmla="*/ 866767 h 1976939"/>
              <a:gd name="connsiteX15" fmla="*/ 1473978 w 1711578"/>
              <a:gd name="connsiteY15" fmla="*/ 849146 h 1976939"/>
              <a:gd name="connsiteX16" fmla="*/ 1696768 w 1711578"/>
              <a:gd name="connsiteY16" fmla="*/ 946587 h 1976939"/>
              <a:gd name="connsiteX17" fmla="*/ 1674575 w 1711578"/>
              <a:gd name="connsiteY17" fmla="*/ 1081746 h 1976939"/>
              <a:gd name="connsiteX18" fmla="*/ 1519413 w 1711578"/>
              <a:gd name="connsiteY18" fmla="*/ 1149564 h 1976939"/>
              <a:gd name="connsiteX19" fmla="*/ 1421972 w 1711578"/>
              <a:gd name="connsiteY19" fmla="*/ 1112322 h 1976939"/>
              <a:gd name="connsiteX20" fmla="*/ 1310339 w 1711578"/>
              <a:gd name="connsiteY20" fmla="*/ 1166043 h 1976939"/>
              <a:gd name="connsiteX21" fmla="*/ 1324531 w 1711578"/>
              <a:gd name="connsiteY21" fmla="*/ 1411978 h 1976939"/>
              <a:gd name="connsiteX22" fmla="*/ 1393206 w 1711578"/>
              <a:gd name="connsiteY22" fmla="*/ 1566855 h 1976939"/>
              <a:gd name="connsiteX23" fmla="*/ 1283383 w 1711578"/>
              <a:gd name="connsiteY23" fmla="*/ 1532660 h 1976939"/>
              <a:gd name="connsiteX24" fmla="*/ 1174799 w 1711578"/>
              <a:gd name="connsiteY24" fmla="*/ 1512372 h 1976939"/>
              <a:gd name="connsiteX25" fmla="*/ 942929 w 1711578"/>
              <a:gd name="connsiteY25" fmla="*/ 1612036 h 1976939"/>
              <a:gd name="connsiteX26" fmla="*/ 884096 w 1711578"/>
              <a:gd name="connsiteY26" fmla="*/ 1691632 h 1976939"/>
              <a:gd name="connsiteX27" fmla="*/ 908918 w 1711578"/>
              <a:gd name="connsiteY27" fmla="*/ 1937316 h 1976939"/>
              <a:gd name="connsiteX28" fmla="*/ 723694 w 1711578"/>
              <a:gd name="connsiteY28" fmla="*/ 1966333 h 1976939"/>
              <a:gd name="connsiteX29" fmla="*/ 547006 w 1711578"/>
              <a:gd name="connsiteY29" fmla="*/ 1815933 h 1976939"/>
              <a:gd name="connsiteX30" fmla="*/ 577867 w 1711578"/>
              <a:gd name="connsiteY30" fmla="*/ 1747544 h 1976939"/>
              <a:gd name="connsiteX31" fmla="*/ 525955 w 1711578"/>
              <a:gd name="connsiteY31" fmla="*/ 1602669 h 1976939"/>
              <a:gd name="connsiteX32" fmla="*/ 311642 w 1711578"/>
              <a:gd name="connsiteY32" fmla="*/ 1550186 h 1976939"/>
              <a:gd name="connsiteX33" fmla="*/ 218298 w 1711578"/>
              <a:gd name="connsiteY33" fmla="*/ 1567902 h 1976939"/>
              <a:gd name="connsiteX34" fmla="*/ 129335 w 1711578"/>
              <a:gd name="connsiteY34" fmla="*/ 1584190 h 1976939"/>
              <a:gd name="connsiteX35" fmla="*/ 16462 w 1711578"/>
              <a:gd name="connsiteY35" fmla="*/ 1299678 h 1976939"/>
              <a:gd name="connsiteX36" fmla="*/ 29322 w 1711578"/>
              <a:gd name="connsiteY36" fmla="*/ 1187950 h 1976939"/>
              <a:gd name="connsiteX37" fmla="*/ 150384 w 1711578"/>
              <a:gd name="connsiteY37" fmla="*/ 1141754 h 1976939"/>
              <a:gd name="connsiteX38" fmla="*/ 225537 w 1711578"/>
              <a:gd name="connsiteY38" fmla="*/ 1182426 h 1976939"/>
              <a:gd name="connsiteX39" fmla="*/ 389652 w 1711578"/>
              <a:gd name="connsiteY39" fmla="*/ 1142992 h 1976939"/>
              <a:gd name="connsiteX40" fmla="*/ 348314 w 1711578"/>
              <a:gd name="connsiteY40" fmla="*/ 841335 h 1976939"/>
              <a:gd name="connsiteX41" fmla="*/ 238014 w 1711578"/>
              <a:gd name="connsiteY41" fmla="*/ 847622 h 1976939"/>
              <a:gd name="connsiteX42" fmla="*/ 119238 w 1711578"/>
              <a:gd name="connsiteY42" fmla="*/ 878959 h 1976939"/>
              <a:gd name="connsiteX43" fmla="*/ 51896 w 1711578"/>
              <a:gd name="connsiteY43" fmla="*/ 832191 h 1976939"/>
              <a:gd name="connsiteX44" fmla="*/ 7414 w 1711578"/>
              <a:gd name="connsiteY44" fmla="*/ 601686 h 1976939"/>
              <a:gd name="connsiteX45" fmla="*/ 109808 w 1711578"/>
              <a:gd name="connsiteY45" fmla="*/ 365466 h 1976939"/>
              <a:gd name="connsiteX0" fmla="*/ 109808 w 1711578"/>
              <a:gd name="connsiteY0" fmla="*/ 365466 h 1976939"/>
              <a:gd name="connsiteX1" fmla="*/ 406987 w 1711578"/>
              <a:gd name="connsiteY1" fmla="*/ 439380 h 1976939"/>
              <a:gd name="connsiteX2" fmla="*/ 566246 w 1711578"/>
              <a:gd name="connsiteY2" fmla="*/ 397375 h 1976939"/>
              <a:gd name="connsiteX3" fmla="*/ 605585 w 1711578"/>
              <a:gd name="connsiteY3" fmla="*/ 288028 h 1976939"/>
              <a:gd name="connsiteX4" fmla="*/ 589963 w 1711578"/>
              <a:gd name="connsiteY4" fmla="*/ 253548 h 1976939"/>
              <a:gd name="connsiteX5" fmla="*/ 621205 w 1711578"/>
              <a:gd name="connsiteY5" fmla="*/ 66762 h 1976939"/>
              <a:gd name="connsiteX6" fmla="*/ 813515 w 1711578"/>
              <a:gd name="connsiteY6" fmla="*/ 12851 h 1976939"/>
              <a:gd name="connsiteX7" fmla="*/ 922480 w 1711578"/>
              <a:gd name="connsiteY7" fmla="*/ 200493 h 1976939"/>
              <a:gd name="connsiteX8" fmla="*/ 883714 w 1711578"/>
              <a:gd name="connsiteY8" fmla="*/ 321747 h 1976939"/>
              <a:gd name="connsiteX9" fmla="*/ 918004 w 1711578"/>
              <a:gd name="connsiteY9" fmla="*/ 434618 h 1976939"/>
              <a:gd name="connsiteX10" fmla="*/ 1221470 w 1711578"/>
              <a:gd name="connsiteY10" fmla="*/ 453668 h 1976939"/>
              <a:gd name="connsiteX11" fmla="*/ 1337295 w 1711578"/>
              <a:gd name="connsiteY11" fmla="*/ 394041 h 1976939"/>
              <a:gd name="connsiteX12" fmla="*/ 1286718 w 1711578"/>
              <a:gd name="connsiteY12" fmla="*/ 620641 h 1976939"/>
              <a:gd name="connsiteX13" fmla="*/ 1281764 w 1711578"/>
              <a:gd name="connsiteY13" fmla="*/ 781042 h 1976939"/>
              <a:gd name="connsiteX14" fmla="*/ 1429973 w 1711578"/>
              <a:gd name="connsiteY14" fmla="*/ 866767 h 1976939"/>
              <a:gd name="connsiteX15" fmla="*/ 1473978 w 1711578"/>
              <a:gd name="connsiteY15" fmla="*/ 849146 h 1976939"/>
              <a:gd name="connsiteX16" fmla="*/ 1696768 w 1711578"/>
              <a:gd name="connsiteY16" fmla="*/ 946587 h 1976939"/>
              <a:gd name="connsiteX17" fmla="*/ 1674575 w 1711578"/>
              <a:gd name="connsiteY17" fmla="*/ 1081746 h 1976939"/>
              <a:gd name="connsiteX18" fmla="*/ 1519413 w 1711578"/>
              <a:gd name="connsiteY18" fmla="*/ 1149564 h 1976939"/>
              <a:gd name="connsiteX19" fmla="*/ 1421972 w 1711578"/>
              <a:gd name="connsiteY19" fmla="*/ 1112322 h 1976939"/>
              <a:gd name="connsiteX20" fmla="*/ 1310339 w 1711578"/>
              <a:gd name="connsiteY20" fmla="*/ 1166043 h 1976939"/>
              <a:gd name="connsiteX21" fmla="*/ 1324531 w 1711578"/>
              <a:gd name="connsiteY21" fmla="*/ 1411978 h 1976939"/>
              <a:gd name="connsiteX22" fmla="*/ 1393206 w 1711578"/>
              <a:gd name="connsiteY22" fmla="*/ 1566855 h 1976939"/>
              <a:gd name="connsiteX23" fmla="*/ 1283383 w 1711578"/>
              <a:gd name="connsiteY23" fmla="*/ 1532660 h 1976939"/>
              <a:gd name="connsiteX24" fmla="*/ 1174799 w 1711578"/>
              <a:gd name="connsiteY24" fmla="*/ 1512372 h 1976939"/>
              <a:gd name="connsiteX25" fmla="*/ 942929 w 1711578"/>
              <a:gd name="connsiteY25" fmla="*/ 1612036 h 1976939"/>
              <a:gd name="connsiteX26" fmla="*/ 884096 w 1711578"/>
              <a:gd name="connsiteY26" fmla="*/ 1691632 h 1976939"/>
              <a:gd name="connsiteX27" fmla="*/ 908918 w 1711578"/>
              <a:gd name="connsiteY27" fmla="*/ 1937316 h 1976939"/>
              <a:gd name="connsiteX28" fmla="*/ 723694 w 1711578"/>
              <a:gd name="connsiteY28" fmla="*/ 1966333 h 1976939"/>
              <a:gd name="connsiteX29" fmla="*/ 547006 w 1711578"/>
              <a:gd name="connsiteY29" fmla="*/ 1815933 h 1976939"/>
              <a:gd name="connsiteX30" fmla="*/ 577867 w 1711578"/>
              <a:gd name="connsiteY30" fmla="*/ 1747544 h 1976939"/>
              <a:gd name="connsiteX31" fmla="*/ 525955 w 1711578"/>
              <a:gd name="connsiteY31" fmla="*/ 1602669 h 1976939"/>
              <a:gd name="connsiteX32" fmla="*/ 311642 w 1711578"/>
              <a:gd name="connsiteY32" fmla="*/ 1550186 h 1976939"/>
              <a:gd name="connsiteX33" fmla="*/ 218298 w 1711578"/>
              <a:gd name="connsiteY33" fmla="*/ 1567902 h 1976939"/>
              <a:gd name="connsiteX34" fmla="*/ 129335 w 1711578"/>
              <a:gd name="connsiteY34" fmla="*/ 1584190 h 1976939"/>
              <a:gd name="connsiteX35" fmla="*/ 16462 w 1711578"/>
              <a:gd name="connsiteY35" fmla="*/ 1299678 h 1976939"/>
              <a:gd name="connsiteX36" fmla="*/ 29322 w 1711578"/>
              <a:gd name="connsiteY36" fmla="*/ 1187950 h 1976939"/>
              <a:gd name="connsiteX37" fmla="*/ 150384 w 1711578"/>
              <a:gd name="connsiteY37" fmla="*/ 1141754 h 1976939"/>
              <a:gd name="connsiteX38" fmla="*/ 225537 w 1711578"/>
              <a:gd name="connsiteY38" fmla="*/ 1182426 h 1976939"/>
              <a:gd name="connsiteX39" fmla="*/ 389652 w 1711578"/>
              <a:gd name="connsiteY39" fmla="*/ 1142992 h 1976939"/>
              <a:gd name="connsiteX40" fmla="*/ 348314 w 1711578"/>
              <a:gd name="connsiteY40" fmla="*/ 841335 h 1976939"/>
              <a:gd name="connsiteX41" fmla="*/ 238014 w 1711578"/>
              <a:gd name="connsiteY41" fmla="*/ 847622 h 1976939"/>
              <a:gd name="connsiteX42" fmla="*/ 119238 w 1711578"/>
              <a:gd name="connsiteY42" fmla="*/ 878959 h 1976939"/>
              <a:gd name="connsiteX43" fmla="*/ 51896 w 1711578"/>
              <a:gd name="connsiteY43" fmla="*/ 832191 h 1976939"/>
              <a:gd name="connsiteX44" fmla="*/ 7414 w 1711578"/>
              <a:gd name="connsiteY44" fmla="*/ 601686 h 1976939"/>
              <a:gd name="connsiteX45" fmla="*/ 109808 w 1711578"/>
              <a:gd name="connsiteY45" fmla="*/ 365466 h 1976939"/>
              <a:gd name="connsiteX0" fmla="*/ 109808 w 1711578"/>
              <a:gd name="connsiteY0" fmla="*/ 365466 h 1976939"/>
              <a:gd name="connsiteX1" fmla="*/ 406987 w 1711578"/>
              <a:gd name="connsiteY1" fmla="*/ 439380 h 1976939"/>
              <a:gd name="connsiteX2" fmla="*/ 566246 w 1711578"/>
              <a:gd name="connsiteY2" fmla="*/ 397375 h 1976939"/>
              <a:gd name="connsiteX3" fmla="*/ 605585 w 1711578"/>
              <a:gd name="connsiteY3" fmla="*/ 288028 h 1976939"/>
              <a:gd name="connsiteX4" fmla="*/ 589963 w 1711578"/>
              <a:gd name="connsiteY4" fmla="*/ 253548 h 1976939"/>
              <a:gd name="connsiteX5" fmla="*/ 621205 w 1711578"/>
              <a:gd name="connsiteY5" fmla="*/ 66762 h 1976939"/>
              <a:gd name="connsiteX6" fmla="*/ 813515 w 1711578"/>
              <a:gd name="connsiteY6" fmla="*/ 12851 h 1976939"/>
              <a:gd name="connsiteX7" fmla="*/ 922480 w 1711578"/>
              <a:gd name="connsiteY7" fmla="*/ 200493 h 1976939"/>
              <a:gd name="connsiteX8" fmla="*/ 883714 w 1711578"/>
              <a:gd name="connsiteY8" fmla="*/ 321747 h 1976939"/>
              <a:gd name="connsiteX9" fmla="*/ 918004 w 1711578"/>
              <a:gd name="connsiteY9" fmla="*/ 434618 h 1976939"/>
              <a:gd name="connsiteX10" fmla="*/ 1221470 w 1711578"/>
              <a:gd name="connsiteY10" fmla="*/ 453668 h 1976939"/>
              <a:gd name="connsiteX11" fmla="*/ 1337295 w 1711578"/>
              <a:gd name="connsiteY11" fmla="*/ 394041 h 1976939"/>
              <a:gd name="connsiteX12" fmla="*/ 1286718 w 1711578"/>
              <a:gd name="connsiteY12" fmla="*/ 620641 h 1976939"/>
              <a:gd name="connsiteX13" fmla="*/ 1281764 w 1711578"/>
              <a:gd name="connsiteY13" fmla="*/ 781042 h 1976939"/>
              <a:gd name="connsiteX14" fmla="*/ 1429973 w 1711578"/>
              <a:gd name="connsiteY14" fmla="*/ 866767 h 1976939"/>
              <a:gd name="connsiteX15" fmla="*/ 1473978 w 1711578"/>
              <a:gd name="connsiteY15" fmla="*/ 849146 h 1976939"/>
              <a:gd name="connsiteX16" fmla="*/ 1696768 w 1711578"/>
              <a:gd name="connsiteY16" fmla="*/ 946587 h 1976939"/>
              <a:gd name="connsiteX17" fmla="*/ 1674575 w 1711578"/>
              <a:gd name="connsiteY17" fmla="*/ 1081746 h 1976939"/>
              <a:gd name="connsiteX18" fmla="*/ 1519413 w 1711578"/>
              <a:gd name="connsiteY18" fmla="*/ 1149564 h 1976939"/>
              <a:gd name="connsiteX19" fmla="*/ 1421972 w 1711578"/>
              <a:gd name="connsiteY19" fmla="*/ 1112322 h 1976939"/>
              <a:gd name="connsiteX20" fmla="*/ 1310339 w 1711578"/>
              <a:gd name="connsiteY20" fmla="*/ 1166043 h 1976939"/>
              <a:gd name="connsiteX21" fmla="*/ 1324531 w 1711578"/>
              <a:gd name="connsiteY21" fmla="*/ 1411978 h 1976939"/>
              <a:gd name="connsiteX22" fmla="*/ 1393206 w 1711578"/>
              <a:gd name="connsiteY22" fmla="*/ 1566855 h 1976939"/>
              <a:gd name="connsiteX23" fmla="*/ 1283383 w 1711578"/>
              <a:gd name="connsiteY23" fmla="*/ 1532660 h 1976939"/>
              <a:gd name="connsiteX24" fmla="*/ 1174799 w 1711578"/>
              <a:gd name="connsiteY24" fmla="*/ 1512372 h 1976939"/>
              <a:gd name="connsiteX25" fmla="*/ 942929 w 1711578"/>
              <a:gd name="connsiteY25" fmla="*/ 1612036 h 1976939"/>
              <a:gd name="connsiteX26" fmla="*/ 884096 w 1711578"/>
              <a:gd name="connsiteY26" fmla="*/ 1691632 h 1976939"/>
              <a:gd name="connsiteX27" fmla="*/ 908918 w 1711578"/>
              <a:gd name="connsiteY27" fmla="*/ 1937316 h 1976939"/>
              <a:gd name="connsiteX28" fmla="*/ 723694 w 1711578"/>
              <a:gd name="connsiteY28" fmla="*/ 1966333 h 1976939"/>
              <a:gd name="connsiteX29" fmla="*/ 547006 w 1711578"/>
              <a:gd name="connsiteY29" fmla="*/ 1815933 h 1976939"/>
              <a:gd name="connsiteX30" fmla="*/ 577867 w 1711578"/>
              <a:gd name="connsiteY30" fmla="*/ 1747544 h 1976939"/>
              <a:gd name="connsiteX31" fmla="*/ 525955 w 1711578"/>
              <a:gd name="connsiteY31" fmla="*/ 1602669 h 1976939"/>
              <a:gd name="connsiteX32" fmla="*/ 311642 w 1711578"/>
              <a:gd name="connsiteY32" fmla="*/ 1550186 h 1976939"/>
              <a:gd name="connsiteX33" fmla="*/ 218298 w 1711578"/>
              <a:gd name="connsiteY33" fmla="*/ 1567902 h 1976939"/>
              <a:gd name="connsiteX34" fmla="*/ 129335 w 1711578"/>
              <a:gd name="connsiteY34" fmla="*/ 1584190 h 1976939"/>
              <a:gd name="connsiteX35" fmla="*/ 16462 w 1711578"/>
              <a:gd name="connsiteY35" fmla="*/ 1299678 h 1976939"/>
              <a:gd name="connsiteX36" fmla="*/ 29322 w 1711578"/>
              <a:gd name="connsiteY36" fmla="*/ 1187950 h 1976939"/>
              <a:gd name="connsiteX37" fmla="*/ 150384 w 1711578"/>
              <a:gd name="connsiteY37" fmla="*/ 1141754 h 1976939"/>
              <a:gd name="connsiteX38" fmla="*/ 225537 w 1711578"/>
              <a:gd name="connsiteY38" fmla="*/ 1182426 h 1976939"/>
              <a:gd name="connsiteX39" fmla="*/ 389652 w 1711578"/>
              <a:gd name="connsiteY39" fmla="*/ 1142992 h 1976939"/>
              <a:gd name="connsiteX40" fmla="*/ 348314 w 1711578"/>
              <a:gd name="connsiteY40" fmla="*/ 841335 h 1976939"/>
              <a:gd name="connsiteX41" fmla="*/ 238014 w 1711578"/>
              <a:gd name="connsiteY41" fmla="*/ 847622 h 1976939"/>
              <a:gd name="connsiteX42" fmla="*/ 119238 w 1711578"/>
              <a:gd name="connsiteY42" fmla="*/ 878959 h 1976939"/>
              <a:gd name="connsiteX43" fmla="*/ 51896 w 1711578"/>
              <a:gd name="connsiteY43" fmla="*/ 832191 h 1976939"/>
              <a:gd name="connsiteX44" fmla="*/ 7414 w 1711578"/>
              <a:gd name="connsiteY44" fmla="*/ 601686 h 1976939"/>
              <a:gd name="connsiteX45" fmla="*/ 109808 w 1711578"/>
              <a:gd name="connsiteY45" fmla="*/ 365466 h 1976939"/>
              <a:gd name="connsiteX0" fmla="*/ 109808 w 1711578"/>
              <a:gd name="connsiteY0" fmla="*/ 365466 h 1976939"/>
              <a:gd name="connsiteX1" fmla="*/ 406987 w 1711578"/>
              <a:gd name="connsiteY1" fmla="*/ 439380 h 1976939"/>
              <a:gd name="connsiteX2" fmla="*/ 566246 w 1711578"/>
              <a:gd name="connsiteY2" fmla="*/ 397375 h 1976939"/>
              <a:gd name="connsiteX3" fmla="*/ 605585 w 1711578"/>
              <a:gd name="connsiteY3" fmla="*/ 288028 h 1976939"/>
              <a:gd name="connsiteX4" fmla="*/ 589963 w 1711578"/>
              <a:gd name="connsiteY4" fmla="*/ 253548 h 1976939"/>
              <a:gd name="connsiteX5" fmla="*/ 621205 w 1711578"/>
              <a:gd name="connsiteY5" fmla="*/ 66762 h 1976939"/>
              <a:gd name="connsiteX6" fmla="*/ 813515 w 1711578"/>
              <a:gd name="connsiteY6" fmla="*/ 12851 h 1976939"/>
              <a:gd name="connsiteX7" fmla="*/ 922480 w 1711578"/>
              <a:gd name="connsiteY7" fmla="*/ 200493 h 1976939"/>
              <a:gd name="connsiteX8" fmla="*/ 883714 w 1711578"/>
              <a:gd name="connsiteY8" fmla="*/ 321747 h 1976939"/>
              <a:gd name="connsiteX9" fmla="*/ 918004 w 1711578"/>
              <a:gd name="connsiteY9" fmla="*/ 434618 h 1976939"/>
              <a:gd name="connsiteX10" fmla="*/ 1221470 w 1711578"/>
              <a:gd name="connsiteY10" fmla="*/ 453668 h 1976939"/>
              <a:gd name="connsiteX11" fmla="*/ 1337295 w 1711578"/>
              <a:gd name="connsiteY11" fmla="*/ 394041 h 1976939"/>
              <a:gd name="connsiteX12" fmla="*/ 1286718 w 1711578"/>
              <a:gd name="connsiteY12" fmla="*/ 620641 h 1976939"/>
              <a:gd name="connsiteX13" fmla="*/ 1281764 w 1711578"/>
              <a:gd name="connsiteY13" fmla="*/ 781042 h 1976939"/>
              <a:gd name="connsiteX14" fmla="*/ 1429973 w 1711578"/>
              <a:gd name="connsiteY14" fmla="*/ 866767 h 1976939"/>
              <a:gd name="connsiteX15" fmla="*/ 1473978 w 1711578"/>
              <a:gd name="connsiteY15" fmla="*/ 849146 h 1976939"/>
              <a:gd name="connsiteX16" fmla="*/ 1696768 w 1711578"/>
              <a:gd name="connsiteY16" fmla="*/ 946587 h 1976939"/>
              <a:gd name="connsiteX17" fmla="*/ 1674575 w 1711578"/>
              <a:gd name="connsiteY17" fmla="*/ 1081746 h 1976939"/>
              <a:gd name="connsiteX18" fmla="*/ 1519413 w 1711578"/>
              <a:gd name="connsiteY18" fmla="*/ 1149564 h 1976939"/>
              <a:gd name="connsiteX19" fmla="*/ 1421972 w 1711578"/>
              <a:gd name="connsiteY19" fmla="*/ 1112322 h 1976939"/>
              <a:gd name="connsiteX20" fmla="*/ 1310339 w 1711578"/>
              <a:gd name="connsiteY20" fmla="*/ 1166043 h 1976939"/>
              <a:gd name="connsiteX21" fmla="*/ 1324531 w 1711578"/>
              <a:gd name="connsiteY21" fmla="*/ 1411978 h 1976939"/>
              <a:gd name="connsiteX22" fmla="*/ 1393206 w 1711578"/>
              <a:gd name="connsiteY22" fmla="*/ 1566855 h 1976939"/>
              <a:gd name="connsiteX23" fmla="*/ 1283383 w 1711578"/>
              <a:gd name="connsiteY23" fmla="*/ 1532660 h 1976939"/>
              <a:gd name="connsiteX24" fmla="*/ 1174799 w 1711578"/>
              <a:gd name="connsiteY24" fmla="*/ 1512372 h 1976939"/>
              <a:gd name="connsiteX25" fmla="*/ 942929 w 1711578"/>
              <a:gd name="connsiteY25" fmla="*/ 1612036 h 1976939"/>
              <a:gd name="connsiteX26" fmla="*/ 884096 w 1711578"/>
              <a:gd name="connsiteY26" fmla="*/ 1691632 h 1976939"/>
              <a:gd name="connsiteX27" fmla="*/ 908918 w 1711578"/>
              <a:gd name="connsiteY27" fmla="*/ 1937316 h 1976939"/>
              <a:gd name="connsiteX28" fmla="*/ 723694 w 1711578"/>
              <a:gd name="connsiteY28" fmla="*/ 1966333 h 1976939"/>
              <a:gd name="connsiteX29" fmla="*/ 547006 w 1711578"/>
              <a:gd name="connsiteY29" fmla="*/ 1815933 h 1976939"/>
              <a:gd name="connsiteX30" fmla="*/ 577867 w 1711578"/>
              <a:gd name="connsiteY30" fmla="*/ 1747544 h 1976939"/>
              <a:gd name="connsiteX31" fmla="*/ 525955 w 1711578"/>
              <a:gd name="connsiteY31" fmla="*/ 1602669 h 1976939"/>
              <a:gd name="connsiteX32" fmla="*/ 311642 w 1711578"/>
              <a:gd name="connsiteY32" fmla="*/ 1550186 h 1976939"/>
              <a:gd name="connsiteX33" fmla="*/ 218298 w 1711578"/>
              <a:gd name="connsiteY33" fmla="*/ 1567902 h 1976939"/>
              <a:gd name="connsiteX34" fmla="*/ 129335 w 1711578"/>
              <a:gd name="connsiteY34" fmla="*/ 1584190 h 1976939"/>
              <a:gd name="connsiteX35" fmla="*/ 16462 w 1711578"/>
              <a:gd name="connsiteY35" fmla="*/ 1299678 h 1976939"/>
              <a:gd name="connsiteX36" fmla="*/ 29322 w 1711578"/>
              <a:gd name="connsiteY36" fmla="*/ 1187950 h 1976939"/>
              <a:gd name="connsiteX37" fmla="*/ 150384 w 1711578"/>
              <a:gd name="connsiteY37" fmla="*/ 1141754 h 1976939"/>
              <a:gd name="connsiteX38" fmla="*/ 225537 w 1711578"/>
              <a:gd name="connsiteY38" fmla="*/ 1182426 h 1976939"/>
              <a:gd name="connsiteX39" fmla="*/ 389652 w 1711578"/>
              <a:gd name="connsiteY39" fmla="*/ 1142992 h 1976939"/>
              <a:gd name="connsiteX40" fmla="*/ 348314 w 1711578"/>
              <a:gd name="connsiteY40" fmla="*/ 841335 h 1976939"/>
              <a:gd name="connsiteX41" fmla="*/ 238014 w 1711578"/>
              <a:gd name="connsiteY41" fmla="*/ 847622 h 1976939"/>
              <a:gd name="connsiteX42" fmla="*/ 119238 w 1711578"/>
              <a:gd name="connsiteY42" fmla="*/ 878959 h 1976939"/>
              <a:gd name="connsiteX43" fmla="*/ 51896 w 1711578"/>
              <a:gd name="connsiteY43" fmla="*/ 832191 h 1976939"/>
              <a:gd name="connsiteX44" fmla="*/ 7414 w 1711578"/>
              <a:gd name="connsiteY44" fmla="*/ 601686 h 1976939"/>
              <a:gd name="connsiteX45" fmla="*/ 109808 w 1711578"/>
              <a:gd name="connsiteY45" fmla="*/ 365466 h 1976939"/>
              <a:gd name="connsiteX0" fmla="*/ 109808 w 1711578"/>
              <a:gd name="connsiteY0" fmla="*/ 365466 h 1976939"/>
              <a:gd name="connsiteX1" fmla="*/ 406987 w 1711578"/>
              <a:gd name="connsiteY1" fmla="*/ 439380 h 1976939"/>
              <a:gd name="connsiteX2" fmla="*/ 566246 w 1711578"/>
              <a:gd name="connsiteY2" fmla="*/ 397375 h 1976939"/>
              <a:gd name="connsiteX3" fmla="*/ 605585 w 1711578"/>
              <a:gd name="connsiteY3" fmla="*/ 288028 h 1976939"/>
              <a:gd name="connsiteX4" fmla="*/ 589963 w 1711578"/>
              <a:gd name="connsiteY4" fmla="*/ 253548 h 1976939"/>
              <a:gd name="connsiteX5" fmla="*/ 621205 w 1711578"/>
              <a:gd name="connsiteY5" fmla="*/ 66762 h 1976939"/>
              <a:gd name="connsiteX6" fmla="*/ 813515 w 1711578"/>
              <a:gd name="connsiteY6" fmla="*/ 12851 h 1976939"/>
              <a:gd name="connsiteX7" fmla="*/ 922480 w 1711578"/>
              <a:gd name="connsiteY7" fmla="*/ 200493 h 1976939"/>
              <a:gd name="connsiteX8" fmla="*/ 883714 w 1711578"/>
              <a:gd name="connsiteY8" fmla="*/ 321747 h 1976939"/>
              <a:gd name="connsiteX9" fmla="*/ 918004 w 1711578"/>
              <a:gd name="connsiteY9" fmla="*/ 434618 h 1976939"/>
              <a:gd name="connsiteX10" fmla="*/ 1221470 w 1711578"/>
              <a:gd name="connsiteY10" fmla="*/ 453668 h 1976939"/>
              <a:gd name="connsiteX11" fmla="*/ 1337295 w 1711578"/>
              <a:gd name="connsiteY11" fmla="*/ 394041 h 1976939"/>
              <a:gd name="connsiteX12" fmla="*/ 1286718 w 1711578"/>
              <a:gd name="connsiteY12" fmla="*/ 620641 h 1976939"/>
              <a:gd name="connsiteX13" fmla="*/ 1281764 w 1711578"/>
              <a:gd name="connsiteY13" fmla="*/ 781042 h 1976939"/>
              <a:gd name="connsiteX14" fmla="*/ 1429973 w 1711578"/>
              <a:gd name="connsiteY14" fmla="*/ 866767 h 1976939"/>
              <a:gd name="connsiteX15" fmla="*/ 1473978 w 1711578"/>
              <a:gd name="connsiteY15" fmla="*/ 849146 h 1976939"/>
              <a:gd name="connsiteX16" fmla="*/ 1696768 w 1711578"/>
              <a:gd name="connsiteY16" fmla="*/ 946587 h 1976939"/>
              <a:gd name="connsiteX17" fmla="*/ 1674575 w 1711578"/>
              <a:gd name="connsiteY17" fmla="*/ 1081746 h 1976939"/>
              <a:gd name="connsiteX18" fmla="*/ 1519413 w 1711578"/>
              <a:gd name="connsiteY18" fmla="*/ 1149564 h 1976939"/>
              <a:gd name="connsiteX19" fmla="*/ 1421972 w 1711578"/>
              <a:gd name="connsiteY19" fmla="*/ 1112322 h 1976939"/>
              <a:gd name="connsiteX20" fmla="*/ 1310339 w 1711578"/>
              <a:gd name="connsiteY20" fmla="*/ 1166043 h 1976939"/>
              <a:gd name="connsiteX21" fmla="*/ 1324531 w 1711578"/>
              <a:gd name="connsiteY21" fmla="*/ 1411978 h 1976939"/>
              <a:gd name="connsiteX22" fmla="*/ 1393206 w 1711578"/>
              <a:gd name="connsiteY22" fmla="*/ 1566855 h 1976939"/>
              <a:gd name="connsiteX23" fmla="*/ 1283383 w 1711578"/>
              <a:gd name="connsiteY23" fmla="*/ 1532660 h 1976939"/>
              <a:gd name="connsiteX24" fmla="*/ 1174799 w 1711578"/>
              <a:gd name="connsiteY24" fmla="*/ 1512372 h 1976939"/>
              <a:gd name="connsiteX25" fmla="*/ 942929 w 1711578"/>
              <a:gd name="connsiteY25" fmla="*/ 1612036 h 1976939"/>
              <a:gd name="connsiteX26" fmla="*/ 884096 w 1711578"/>
              <a:gd name="connsiteY26" fmla="*/ 1691632 h 1976939"/>
              <a:gd name="connsiteX27" fmla="*/ 908918 w 1711578"/>
              <a:gd name="connsiteY27" fmla="*/ 1937316 h 1976939"/>
              <a:gd name="connsiteX28" fmla="*/ 723694 w 1711578"/>
              <a:gd name="connsiteY28" fmla="*/ 1966333 h 1976939"/>
              <a:gd name="connsiteX29" fmla="*/ 547006 w 1711578"/>
              <a:gd name="connsiteY29" fmla="*/ 1815933 h 1976939"/>
              <a:gd name="connsiteX30" fmla="*/ 577867 w 1711578"/>
              <a:gd name="connsiteY30" fmla="*/ 1747544 h 1976939"/>
              <a:gd name="connsiteX31" fmla="*/ 525955 w 1711578"/>
              <a:gd name="connsiteY31" fmla="*/ 1602669 h 1976939"/>
              <a:gd name="connsiteX32" fmla="*/ 311642 w 1711578"/>
              <a:gd name="connsiteY32" fmla="*/ 1550186 h 1976939"/>
              <a:gd name="connsiteX33" fmla="*/ 218298 w 1711578"/>
              <a:gd name="connsiteY33" fmla="*/ 1567902 h 1976939"/>
              <a:gd name="connsiteX34" fmla="*/ 129335 w 1711578"/>
              <a:gd name="connsiteY34" fmla="*/ 1584190 h 1976939"/>
              <a:gd name="connsiteX35" fmla="*/ 16462 w 1711578"/>
              <a:gd name="connsiteY35" fmla="*/ 1299678 h 1976939"/>
              <a:gd name="connsiteX36" fmla="*/ 29322 w 1711578"/>
              <a:gd name="connsiteY36" fmla="*/ 1187950 h 1976939"/>
              <a:gd name="connsiteX37" fmla="*/ 150384 w 1711578"/>
              <a:gd name="connsiteY37" fmla="*/ 1141754 h 1976939"/>
              <a:gd name="connsiteX38" fmla="*/ 225537 w 1711578"/>
              <a:gd name="connsiteY38" fmla="*/ 1182426 h 1976939"/>
              <a:gd name="connsiteX39" fmla="*/ 389652 w 1711578"/>
              <a:gd name="connsiteY39" fmla="*/ 1142992 h 1976939"/>
              <a:gd name="connsiteX40" fmla="*/ 348314 w 1711578"/>
              <a:gd name="connsiteY40" fmla="*/ 841335 h 1976939"/>
              <a:gd name="connsiteX41" fmla="*/ 238014 w 1711578"/>
              <a:gd name="connsiteY41" fmla="*/ 847622 h 1976939"/>
              <a:gd name="connsiteX42" fmla="*/ 119238 w 1711578"/>
              <a:gd name="connsiteY42" fmla="*/ 878959 h 1976939"/>
              <a:gd name="connsiteX43" fmla="*/ 51896 w 1711578"/>
              <a:gd name="connsiteY43" fmla="*/ 832191 h 1976939"/>
              <a:gd name="connsiteX44" fmla="*/ 7414 w 1711578"/>
              <a:gd name="connsiteY44" fmla="*/ 601686 h 1976939"/>
              <a:gd name="connsiteX45" fmla="*/ 109808 w 1711578"/>
              <a:gd name="connsiteY45" fmla="*/ 365466 h 1976939"/>
              <a:gd name="connsiteX0" fmla="*/ 109808 w 1711578"/>
              <a:gd name="connsiteY0" fmla="*/ 365466 h 1976939"/>
              <a:gd name="connsiteX1" fmla="*/ 406987 w 1711578"/>
              <a:gd name="connsiteY1" fmla="*/ 439380 h 1976939"/>
              <a:gd name="connsiteX2" fmla="*/ 566246 w 1711578"/>
              <a:gd name="connsiteY2" fmla="*/ 397375 h 1976939"/>
              <a:gd name="connsiteX3" fmla="*/ 605585 w 1711578"/>
              <a:gd name="connsiteY3" fmla="*/ 288028 h 1976939"/>
              <a:gd name="connsiteX4" fmla="*/ 589963 w 1711578"/>
              <a:gd name="connsiteY4" fmla="*/ 253548 h 1976939"/>
              <a:gd name="connsiteX5" fmla="*/ 621205 w 1711578"/>
              <a:gd name="connsiteY5" fmla="*/ 66762 h 1976939"/>
              <a:gd name="connsiteX6" fmla="*/ 813515 w 1711578"/>
              <a:gd name="connsiteY6" fmla="*/ 12851 h 1976939"/>
              <a:gd name="connsiteX7" fmla="*/ 922480 w 1711578"/>
              <a:gd name="connsiteY7" fmla="*/ 200493 h 1976939"/>
              <a:gd name="connsiteX8" fmla="*/ 883714 w 1711578"/>
              <a:gd name="connsiteY8" fmla="*/ 321747 h 1976939"/>
              <a:gd name="connsiteX9" fmla="*/ 918004 w 1711578"/>
              <a:gd name="connsiteY9" fmla="*/ 434618 h 1976939"/>
              <a:gd name="connsiteX10" fmla="*/ 1221470 w 1711578"/>
              <a:gd name="connsiteY10" fmla="*/ 453668 h 1976939"/>
              <a:gd name="connsiteX11" fmla="*/ 1337295 w 1711578"/>
              <a:gd name="connsiteY11" fmla="*/ 394041 h 1976939"/>
              <a:gd name="connsiteX12" fmla="*/ 1286718 w 1711578"/>
              <a:gd name="connsiteY12" fmla="*/ 620641 h 1976939"/>
              <a:gd name="connsiteX13" fmla="*/ 1281764 w 1711578"/>
              <a:gd name="connsiteY13" fmla="*/ 781042 h 1976939"/>
              <a:gd name="connsiteX14" fmla="*/ 1429973 w 1711578"/>
              <a:gd name="connsiteY14" fmla="*/ 866767 h 1976939"/>
              <a:gd name="connsiteX15" fmla="*/ 1473978 w 1711578"/>
              <a:gd name="connsiteY15" fmla="*/ 849146 h 1976939"/>
              <a:gd name="connsiteX16" fmla="*/ 1696768 w 1711578"/>
              <a:gd name="connsiteY16" fmla="*/ 946587 h 1976939"/>
              <a:gd name="connsiteX17" fmla="*/ 1674575 w 1711578"/>
              <a:gd name="connsiteY17" fmla="*/ 1081746 h 1976939"/>
              <a:gd name="connsiteX18" fmla="*/ 1519413 w 1711578"/>
              <a:gd name="connsiteY18" fmla="*/ 1149564 h 1976939"/>
              <a:gd name="connsiteX19" fmla="*/ 1421972 w 1711578"/>
              <a:gd name="connsiteY19" fmla="*/ 1112322 h 1976939"/>
              <a:gd name="connsiteX20" fmla="*/ 1310339 w 1711578"/>
              <a:gd name="connsiteY20" fmla="*/ 1166043 h 1976939"/>
              <a:gd name="connsiteX21" fmla="*/ 1324531 w 1711578"/>
              <a:gd name="connsiteY21" fmla="*/ 1411978 h 1976939"/>
              <a:gd name="connsiteX22" fmla="*/ 1393206 w 1711578"/>
              <a:gd name="connsiteY22" fmla="*/ 1566855 h 1976939"/>
              <a:gd name="connsiteX23" fmla="*/ 1283383 w 1711578"/>
              <a:gd name="connsiteY23" fmla="*/ 1532660 h 1976939"/>
              <a:gd name="connsiteX24" fmla="*/ 1171564 w 1711578"/>
              <a:gd name="connsiteY24" fmla="*/ 1522078 h 1976939"/>
              <a:gd name="connsiteX25" fmla="*/ 942929 w 1711578"/>
              <a:gd name="connsiteY25" fmla="*/ 1612036 h 1976939"/>
              <a:gd name="connsiteX26" fmla="*/ 884096 w 1711578"/>
              <a:gd name="connsiteY26" fmla="*/ 1691632 h 1976939"/>
              <a:gd name="connsiteX27" fmla="*/ 908918 w 1711578"/>
              <a:gd name="connsiteY27" fmla="*/ 1937316 h 1976939"/>
              <a:gd name="connsiteX28" fmla="*/ 723694 w 1711578"/>
              <a:gd name="connsiteY28" fmla="*/ 1966333 h 1976939"/>
              <a:gd name="connsiteX29" fmla="*/ 547006 w 1711578"/>
              <a:gd name="connsiteY29" fmla="*/ 1815933 h 1976939"/>
              <a:gd name="connsiteX30" fmla="*/ 577867 w 1711578"/>
              <a:gd name="connsiteY30" fmla="*/ 1747544 h 1976939"/>
              <a:gd name="connsiteX31" fmla="*/ 525955 w 1711578"/>
              <a:gd name="connsiteY31" fmla="*/ 1602669 h 1976939"/>
              <a:gd name="connsiteX32" fmla="*/ 311642 w 1711578"/>
              <a:gd name="connsiteY32" fmla="*/ 1550186 h 1976939"/>
              <a:gd name="connsiteX33" fmla="*/ 218298 w 1711578"/>
              <a:gd name="connsiteY33" fmla="*/ 1567902 h 1976939"/>
              <a:gd name="connsiteX34" fmla="*/ 129335 w 1711578"/>
              <a:gd name="connsiteY34" fmla="*/ 1584190 h 1976939"/>
              <a:gd name="connsiteX35" fmla="*/ 16462 w 1711578"/>
              <a:gd name="connsiteY35" fmla="*/ 1299678 h 1976939"/>
              <a:gd name="connsiteX36" fmla="*/ 29322 w 1711578"/>
              <a:gd name="connsiteY36" fmla="*/ 1187950 h 1976939"/>
              <a:gd name="connsiteX37" fmla="*/ 150384 w 1711578"/>
              <a:gd name="connsiteY37" fmla="*/ 1141754 h 1976939"/>
              <a:gd name="connsiteX38" fmla="*/ 225537 w 1711578"/>
              <a:gd name="connsiteY38" fmla="*/ 1182426 h 1976939"/>
              <a:gd name="connsiteX39" fmla="*/ 389652 w 1711578"/>
              <a:gd name="connsiteY39" fmla="*/ 1142992 h 1976939"/>
              <a:gd name="connsiteX40" fmla="*/ 348314 w 1711578"/>
              <a:gd name="connsiteY40" fmla="*/ 841335 h 1976939"/>
              <a:gd name="connsiteX41" fmla="*/ 238014 w 1711578"/>
              <a:gd name="connsiteY41" fmla="*/ 847622 h 1976939"/>
              <a:gd name="connsiteX42" fmla="*/ 119238 w 1711578"/>
              <a:gd name="connsiteY42" fmla="*/ 878959 h 1976939"/>
              <a:gd name="connsiteX43" fmla="*/ 51896 w 1711578"/>
              <a:gd name="connsiteY43" fmla="*/ 832191 h 1976939"/>
              <a:gd name="connsiteX44" fmla="*/ 7414 w 1711578"/>
              <a:gd name="connsiteY44" fmla="*/ 601686 h 1976939"/>
              <a:gd name="connsiteX45" fmla="*/ 109808 w 1711578"/>
              <a:gd name="connsiteY45" fmla="*/ 365466 h 1976939"/>
              <a:gd name="connsiteX0" fmla="*/ 109808 w 1711578"/>
              <a:gd name="connsiteY0" fmla="*/ 365466 h 1976939"/>
              <a:gd name="connsiteX1" fmla="*/ 406987 w 1711578"/>
              <a:gd name="connsiteY1" fmla="*/ 439380 h 1976939"/>
              <a:gd name="connsiteX2" fmla="*/ 566246 w 1711578"/>
              <a:gd name="connsiteY2" fmla="*/ 397375 h 1976939"/>
              <a:gd name="connsiteX3" fmla="*/ 605585 w 1711578"/>
              <a:gd name="connsiteY3" fmla="*/ 288028 h 1976939"/>
              <a:gd name="connsiteX4" fmla="*/ 589963 w 1711578"/>
              <a:gd name="connsiteY4" fmla="*/ 253548 h 1976939"/>
              <a:gd name="connsiteX5" fmla="*/ 621205 w 1711578"/>
              <a:gd name="connsiteY5" fmla="*/ 66762 h 1976939"/>
              <a:gd name="connsiteX6" fmla="*/ 813515 w 1711578"/>
              <a:gd name="connsiteY6" fmla="*/ 12851 h 1976939"/>
              <a:gd name="connsiteX7" fmla="*/ 922480 w 1711578"/>
              <a:gd name="connsiteY7" fmla="*/ 200493 h 1976939"/>
              <a:gd name="connsiteX8" fmla="*/ 883714 w 1711578"/>
              <a:gd name="connsiteY8" fmla="*/ 321747 h 1976939"/>
              <a:gd name="connsiteX9" fmla="*/ 918004 w 1711578"/>
              <a:gd name="connsiteY9" fmla="*/ 434618 h 1976939"/>
              <a:gd name="connsiteX10" fmla="*/ 1221470 w 1711578"/>
              <a:gd name="connsiteY10" fmla="*/ 453668 h 1976939"/>
              <a:gd name="connsiteX11" fmla="*/ 1337295 w 1711578"/>
              <a:gd name="connsiteY11" fmla="*/ 394041 h 1976939"/>
              <a:gd name="connsiteX12" fmla="*/ 1286718 w 1711578"/>
              <a:gd name="connsiteY12" fmla="*/ 620641 h 1976939"/>
              <a:gd name="connsiteX13" fmla="*/ 1281764 w 1711578"/>
              <a:gd name="connsiteY13" fmla="*/ 781042 h 1976939"/>
              <a:gd name="connsiteX14" fmla="*/ 1429973 w 1711578"/>
              <a:gd name="connsiteY14" fmla="*/ 866767 h 1976939"/>
              <a:gd name="connsiteX15" fmla="*/ 1473978 w 1711578"/>
              <a:gd name="connsiteY15" fmla="*/ 849146 h 1976939"/>
              <a:gd name="connsiteX16" fmla="*/ 1696768 w 1711578"/>
              <a:gd name="connsiteY16" fmla="*/ 946587 h 1976939"/>
              <a:gd name="connsiteX17" fmla="*/ 1674575 w 1711578"/>
              <a:gd name="connsiteY17" fmla="*/ 1081746 h 1976939"/>
              <a:gd name="connsiteX18" fmla="*/ 1519413 w 1711578"/>
              <a:gd name="connsiteY18" fmla="*/ 1149564 h 1976939"/>
              <a:gd name="connsiteX19" fmla="*/ 1421972 w 1711578"/>
              <a:gd name="connsiteY19" fmla="*/ 1112322 h 1976939"/>
              <a:gd name="connsiteX20" fmla="*/ 1310339 w 1711578"/>
              <a:gd name="connsiteY20" fmla="*/ 1166043 h 1976939"/>
              <a:gd name="connsiteX21" fmla="*/ 1324531 w 1711578"/>
              <a:gd name="connsiteY21" fmla="*/ 1411978 h 1976939"/>
              <a:gd name="connsiteX22" fmla="*/ 1393206 w 1711578"/>
              <a:gd name="connsiteY22" fmla="*/ 1566855 h 1976939"/>
              <a:gd name="connsiteX23" fmla="*/ 1283383 w 1711578"/>
              <a:gd name="connsiteY23" fmla="*/ 1532660 h 1976939"/>
              <a:gd name="connsiteX24" fmla="*/ 942929 w 1711578"/>
              <a:gd name="connsiteY24" fmla="*/ 1612036 h 1976939"/>
              <a:gd name="connsiteX25" fmla="*/ 884096 w 1711578"/>
              <a:gd name="connsiteY25" fmla="*/ 1691632 h 1976939"/>
              <a:gd name="connsiteX26" fmla="*/ 908918 w 1711578"/>
              <a:gd name="connsiteY26" fmla="*/ 1937316 h 1976939"/>
              <a:gd name="connsiteX27" fmla="*/ 723694 w 1711578"/>
              <a:gd name="connsiteY27" fmla="*/ 1966333 h 1976939"/>
              <a:gd name="connsiteX28" fmla="*/ 547006 w 1711578"/>
              <a:gd name="connsiteY28" fmla="*/ 1815933 h 1976939"/>
              <a:gd name="connsiteX29" fmla="*/ 577867 w 1711578"/>
              <a:gd name="connsiteY29" fmla="*/ 1747544 h 1976939"/>
              <a:gd name="connsiteX30" fmla="*/ 525955 w 1711578"/>
              <a:gd name="connsiteY30" fmla="*/ 1602669 h 1976939"/>
              <a:gd name="connsiteX31" fmla="*/ 311642 w 1711578"/>
              <a:gd name="connsiteY31" fmla="*/ 1550186 h 1976939"/>
              <a:gd name="connsiteX32" fmla="*/ 218298 w 1711578"/>
              <a:gd name="connsiteY32" fmla="*/ 1567902 h 1976939"/>
              <a:gd name="connsiteX33" fmla="*/ 129335 w 1711578"/>
              <a:gd name="connsiteY33" fmla="*/ 1584190 h 1976939"/>
              <a:gd name="connsiteX34" fmla="*/ 16462 w 1711578"/>
              <a:gd name="connsiteY34" fmla="*/ 1299678 h 1976939"/>
              <a:gd name="connsiteX35" fmla="*/ 29322 w 1711578"/>
              <a:gd name="connsiteY35" fmla="*/ 1187950 h 1976939"/>
              <a:gd name="connsiteX36" fmla="*/ 150384 w 1711578"/>
              <a:gd name="connsiteY36" fmla="*/ 1141754 h 1976939"/>
              <a:gd name="connsiteX37" fmla="*/ 225537 w 1711578"/>
              <a:gd name="connsiteY37" fmla="*/ 1182426 h 1976939"/>
              <a:gd name="connsiteX38" fmla="*/ 389652 w 1711578"/>
              <a:gd name="connsiteY38" fmla="*/ 1142992 h 1976939"/>
              <a:gd name="connsiteX39" fmla="*/ 348314 w 1711578"/>
              <a:gd name="connsiteY39" fmla="*/ 841335 h 1976939"/>
              <a:gd name="connsiteX40" fmla="*/ 238014 w 1711578"/>
              <a:gd name="connsiteY40" fmla="*/ 847622 h 1976939"/>
              <a:gd name="connsiteX41" fmla="*/ 119238 w 1711578"/>
              <a:gd name="connsiteY41" fmla="*/ 878959 h 1976939"/>
              <a:gd name="connsiteX42" fmla="*/ 51896 w 1711578"/>
              <a:gd name="connsiteY42" fmla="*/ 832191 h 1976939"/>
              <a:gd name="connsiteX43" fmla="*/ 7414 w 1711578"/>
              <a:gd name="connsiteY43" fmla="*/ 601686 h 1976939"/>
              <a:gd name="connsiteX44" fmla="*/ 109808 w 1711578"/>
              <a:gd name="connsiteY44" fmla="*/ 365466 h 1976939"/>
              <a:gd name="connsiteX0" fmla="*/ 109808 w 1711578"/>
              <a:gd name="connsiteY0" fmla="*/ 365466 h 1976939"/>
              <a:gd name="connsiteX1" fmla="*/ 406987 w 1711578"/>
              <a:gd name="connsiteY1" fmla="*/ 439380 h 1976939"/>
              <a:gd name="connsiteX2" fmla="*/ 566246 w 1711578"/>
              <a:gd name="connsiteY2" fmla="*/ 397375 h 1976939"/>
              <a:gd name="connsiteX3" fmla="*/ 605585 w 1711578"/>
              <a:gd name="connsiteY3" fmla="*/ 288028 h 1976939"/>
              <a:gd name="connsiteX4" fmla="*/ 589963 w 1711578"/>
              <a:gd name="connsiteY4" fmla="*/ 253548 h 1976939"/>
              <a:gd name="connsiteX5" fmla="*/ 621205 w 1711578"/>
              <a:gd name="connsiteY5" fmla="*/ 66762 h 1976939"/>
              <a:gd name="connsiteX6" fmla="*/ 813515 w 1711578"/>
              <a:gd name="connsiteY6" fmla="*/ 12851 h 1976939"/>
              <a:gd name="connsiteX7" fmla="*/ 922480 w 1711578"/>
              <a:gd name="connsiteY7" fmla="*/ 200493 h 1976939"/>
              <a:gd name="connsiteX8" fmla="*/ 883714 w 1711578"/>
              <a:gd name="connsiteY8" fmla="*/ 321747 h 1976939"/>
              <a:gd name="connsiteX9" fmla="*/ 918004 w 1711578"/>
              <a:gd name="connsiteY9" fmla="*/ 434618 h 1976939"/>
              <a:gd name="connsiteX10" fmla="*/ 1221470 w 1711578"/>
              <a:gd name="connsiteY10" fmla="*/ 453668 h 1976939"/>
              <a:gd name="connsiteX11" fmla="*/ 1337295 w 1711578"/>
              <a:gd name="connsiteY11" fmla="*/ 394041 h 1976939"/>
              <a:gd name="connsiteX12" fmla="*/ 1286718 w 1711578"/>
              <a:gd name="connsiteY12" fmla="*/ 620641 h 1976939"/>
              <a:gd name="connsiteX13" fmla="*/ 1281764 w 1711578"/>
              <a:gd name="connsiteY13" fmla="*/ 781042 h 1976939"/>
              <a:gd name="connsiteX14" fmla="*/ 1429973 w 1711578"/>
              <a:gd name="connsiteY14" fmla="*/ 866767 h 1976939"/>
              <a:gd name="connsiteX15" fmla="*/ 1473978 w 1711578"/>
              <a:gd name="connsiteY15" fmla="*/ 849146 h 1976939"/>
              <a:gd name="connsiteX16" fmla="*/ 1696768 w 1711578"/>
              <a:gd name="connsiteY16" fmla="*/ 946587 h 1976939"/>
              <a:gd name="connsiteX17" fmla="*/ 1674575 w 1711578"/>
              <a:gd name="connsiteY17" fmla="*/ 1081746 h 1976939"/>
              <a:gd name="connsiteX18" fmla="*/ 1519413 w 1711578"/>
              <a:gd name="connsiteY18" fmla="*/ 1149564 h 1976939"/>
              <a:gd name="connsiteX19" fmla="*/ 1421972 w 1711578"/>
              <a:gd name="connsiteY19" fmla="*/ 1112322 h 1976939"/>
              <a:gd name="connsiteX20" fmla="*/ 1310339 w 1711578"/>
              <a:gd name="connsiteY20" fmla="*/ 1166043 h 1976939"/>
              <a:gd name="connsiteX21" fmla="*/ 1324531 w 1711578"/>
              <a:gd name="connsiteY21" fmla="*/ 1411978 h 1976939"/>
              <a:gd name="connsiteX22" fmla="*/ 1393206 w 1711578"/>
              <a:gd name="connsiteY22" fmla="*/ 1566855 h 1976939"/>
              <a:gd name="connsiteX23" fmla="*/ 1254268 w 1711578"/>
              <a:gd name="connsiteY23" fmla="*/ 1577951 h 1976939"/>
              <a:gd name="connsiteX24" fmla="*/ 942929 w 1711578"/>
              <a:gd name="connsiteY24" fmla="*/ 1612036 h 1976939"/>
              <a:gd name="connsiteX25" fmla="*/ 884096 w 1711578"/>
              <a:gd name="connsiteY25" fmla="*/ 1691632 h 1976939"/>
              <a:gd name="connsiteX26" fmla="*/ 908918 w 1711578"/>
              <a:gd name="connsiteY26" fmla="*/ 1937316 h 1976939"/>
              <a:gd name="connsiteX27" fmla="*/ 723694 w 1711578"/>
              <a:gd name="connsiteY27" fmla="*/ 1966333 h 1976939"/>
              <a:gd name="connsiteX28" fmla="*/ 547006 w 1711578"/>
              <a:gd name="connsiteY28" fmla="*/ 1815933 h 1976939"/>
              <a:gd name="connsiteX29" fmla="*/ 577867 w 1711578"/>
              <a:gd name="connsiteY29" fmla="*/ 1747544 h 1976939"/>
              <a:gd name="connsiteX30" fmla="*/ 525955 w 1711578"/>
              <a:gd name="connsiteY30" fmla="*/ 1602669 h 1976939"/>
              <a:gd name="connsiteX31" fmla="*/ 311642 w 1711578"/>
              <a:gd name="connsiteY31" fmla="*/ 1550186 h 1976939"/>
              <a:gd name="connsiteX32" fmla="*/ 218298 w 1711578"/>
              <a:gd name="connsiteY32" fmla="*/ 1567902 h 1976939"/>
              <a:gd name="connsiteX33" fmla="*/ 129335 w 1711578"/>
              <a:gd name="connsiteY33" fmla="*/ 1584190 h 1976939"/>
              <a:gd name="connsiteX34" fmla="*/ 16462 w 1711578"/>
              <a:gd name="connsiteY34" fmla="*/ 1299678 h 1976939"/>
              <a:gd name="connsiteX35" fmla="*/ 29322 w 1711578"/>
              <a:gd name="connsiteY35" fmla="*/ 1187950 h 1976939"/>
              <a:gd name="connsiteX36" fmla="*/ 150384 w 1711578"/>
              <a:gd name="connsiteY36" fmla="*/ 1141754 h 1976939"/>
              <a:gd name="connsiteX37" fmla="*/ 225537 w 1711578"/>
              <a:gd name="connsiteY37" fmla="*/ 1182426 h 1976939"/>
              <a:gd name="connsiteX38" fmla="*/ 389652 w 1711578"/>
              <a:gd name="connsiteY38" fmla="*/ 1142992 h 1976939"/>
              <a:gd name="connsiteX39" fmla="*/ 348314 w 1711578"/>
              <a:gd name="connsiteY39" fmla="*/ 841335 h 1976939"/>
              <a:gd name="connsiteX40" fmla="*/ 238014 w 1711578"/>
              <a:gd name="connsiteY40" fmla="*/ 847622 h 1976939"/>
              <a:gd name="connsiteX41" fmla="*/ 119238 w 1711578"/>
              <a:gd name="connsiteY41" fmla="*/ 878959 h 1976939"/>
              <a:gd name="connsiteX42" fmla="*/ 51896 w 1711578"/>
              <a:gd name="connsiteY42" fmla="*/ 832191 h 1976939"/>
              <a:gd name="connsiteX43" fmla="*/ 7414 w 1711578"/>
              <a:gd name="connsiteY43" fmla="*/ 601686 h 1976939"/>
              <a:gd name="connsiteX44" fmla="*/ 109808 w 1711578"/>
              <a:gd name="connsiteY44" fmla="*/ 365466 h 1976939"/>
              <a:gd name="connsiteX0" fmla="*/ 109808 w 1711578"/>
              <a:gd name="connsiteY0" fmla="*/ 365466 h 1976939"/>
              <a:gd name="connsiteX1" fmla="*/ 406987 w 1711578"/>
              <a:gd name="connsiteY1" fmla="*/ 439380 h 1976939"/>
              <a:gd name="connsiteX2" fmla="*/ 566246 w 1711578"/>
              <a:gd name="connsiteY2" fmla="*/ 397375 h 1976939"/>
              <a:gd name="connsiteX3" fmla="*/ 605585 w 1711578"/>
              <a:gd name="connsiteY3" fmla="*/ 288028 h 1976939"/>
              <a:gd name="connsiteX4" fmla="*/ 589963 w 1711578"/>
              <a:gd name="connsiteY4" fmla="*/ 253548 h 1976939"/>
              <a:gd name="connsiteX5" fmla="*/ 621205 w 1711578"/>
              <a:gd name="connsiteY5" fmla="*/ 66762 h 1976939"/>
              <a:gd name="connsiteX6" fmla="*/ 813515 w 1711578"/>
              <a:gd name="connsiteY6" fmla="*/ 12851 h 1976939"/>
              <a:gd name="connsiteX7" fmla="*/ 922480 w 1711578"/>
              <a:gd name="connsiteY7" fmla="*/ 200493 h 1976939"/>
              <a:gd name="connsiteX8" fmla="*/ 883714 w 1711578"/>
              <a:gd name="connsiteY8" fmla="*/ 321747 h 1976939"/>
              <a:gd name="connsiteX9" fmla="*/ 918004 w 1711578"/>
              <a:gd name="connsiteY9" fmla="*/ 434618 h 1976939"/>
              <a:gd name="connsiteX10" fmla="*/ 1221470 w 1711578"/>
              <a:gd name="connsiteY10" fmla="*/ 453668 h 1976939"/>
              <a:gd name="connsiteX11" fmla="*/ 1337295 w 1711578"/>
              <a:gd name="connsiteY11" fmla="*/ 394041 h 1976939"/>
              <a:gd name="connsiteX12" fmla="*/ 1286718 w 1711578"/>
              <a:gd name="connsiteY12" fmla="*/ 620641 h 1976939"/>
              <a:gd name="connsiteX13" fmla="*/ 1281764 w 1711578"/>
              <a:gd name="connsiteY13" fmla="*/ 781042 h 1976939"/>
              <a:gd name="connsiteX14" fmla="*/ 1429973 w 1711578"/>
              <a:gd name="connsiteY14" fmla="*/ 866767 h 1976939"/>
              <a:gd name="connsiteX15" fmla="*/ 1473978 w 1711578"/>
              <a:gd name="connsiteY15" fmla="*/ 849146 h 1976939"/>
              <a:gd name="connsiteX16" fmla="*/ 1696768 w 1711578"/>
              <a:gd name="connsiteY16" fmla="*/ 946587 h 1976939"/>
              <a:gd name="connsiteX17" fmla="*/ 1674575 w 1711578"/>
              <a:gd name="connsiteY17" fmla="*/ 1081746 h 1976939"/>
              <a:gd name="connsiteX18" fmla="*/ 1519413 w 1711578"/>
              <a:gd name="connsiteY18" fmla="*/ 1149564 h 1976939"/>
              <a:gd name="connsiteX19" fmla="*/ 1421972 w 1711578"/>
              <a:gd name="connsiteY19" fmla="*/ 1112322 h 1976939"/>
              <a:gd name="connsiteX20" fmla="*/ 1310339 w 1711578"/>
              <a:gd name="connsiteY20" fmla="*/ 1166043 h 1976939"/>
              <a:gd name="connsiteX21" fmla="*/ 1324531 w 1711578"/>
              <a:gd name="connsiteY21" fmla="*/ 1411978 h 1976939"/>
              <a:gd name="connsiteX22" fmla="*/ 1393206 w 1711578"/>
              <a:gd name="connsiteY22" fmla="*/ 1566855 h 1976939"/>
              <a:gd name="connsiteX23" fmla="*/ 1254268 w 1711578"/>
              <a:gd name="connsiteY23" fmla="*/ 1577951 h 1976939"/>
              <a:gd name="connsiteX24" fmla="*/ 942929 w 1711578"/>
              <a:gd name="connsiteY24" fmla="*/ 1612036 h 1976939"/>
              <a:gd name="connsiteX25" fmla="*/ 884096 w 1711578"/>
              <a:gd name="connsiteY25" fmla="*/ 1691632 h 1976939"/>
              <a:gd name="connsiteX26" fmla="*/ 908918 w 1711578"/>
              <a:gd name="connsiteY26" fmla="*/ 1937316 h 1976939"/>
              <a:gd name="connsiteX27" fmla="*/ 723694 w 1711578"/>
              <a:gd name="connsiteY27" fmla="*/ 1966333 h 1976939"/>
              <a:gd name="connsiteX28" fmla="*/ 547006 w 1711578"/>
              <a:gd name="connsiteY28" fmla="*/ 1815933 h 1976939"/>
              <a:gd name="connsiteX29" fmla="*/ 577867 w 1711578"/>
              <a:gd name="connsiteY29" fmla="*/ 1747544 h 1976939"/>
              <a:gd name="connsiteX30" fmla="*/ 525955 w 1711578"/>
              <a:gd name="connsiteY30" fmla="*/ 1602669 h 1976939"/>
              <a:gd name="connsiteX31" fmla="*/ 311642 w 1711578"/>
              <a:gd name="connsiteY31" fmla="*/ 1550186 h 1976939"/>
              <a:gd name="connsiteX32" fmla="*/ 218298 w 1711578"/>
              <a:gd name="connsiteY32" fmla="*/ 1567902 h 1976939"/>
              <a:gd name="connsiteX33" fmla="*/ 129335 w 1711578"/>
              <a:gd name="connsiteY33" fmla="*/ 1584190 h 1976939"/>
              <a:gd name="connsiteX34" fmla="*/ 16462 w 1711578"/>
              <a:gd name="connsiteY34" fmla="*/ 1299678 h 1976939"/>
              <a:gd name="connsiteX35" fmla="*/ 29322 w 1711578"/>
              <a:gd name="connsiteY35" fmla="*/ 1187950 h 1976939"/>
              <a:gd name="connsiteX36" fmla="*/ 150384 w 1711578"/>
              <a:gd name="connsiteY36" fmla="*/ 1141754 h 1976939"/>
              <a:gd name="connsiteX37" fmla="*/ 225537 w 1711578"/>
              <a:gd name="connsiteY37" fmla="*/ 1182426 h 1976939"/>
              <a:gd name="connsiteX38" fmla="*/ 389652 w 1711578"/>
              <a:gd name="connsiteY38" fmla="*/ 1142992 h 1976939"/>
              <a:gd name="connsiteX39" fmla="*/ 348314 w 1711578"/>
              <a:gd name="connsiteY39" fmla="*/ 841335 h 1976939"/>
              <a:gd name="connsiteX40" fmla="*/ 238014 w 1711578"/>
              <a:gd name="connsiteY40" fmla="*/ 847622 h 1976939"/>
              <a:gd name="connsiteX41" fmla="*/ 119238 w 1711578"/>
              <a:gd name="connsiteY41" fmla="*/ 878959 h 1976939"/>
              <a:gd name="connsiteX42" fmla="*/ 51896 w 1711578"/>
              <a:gd name="connsiteY42" fmla="*/ 832191 h 1976939"/>
              <a:gd name="connsiteX43" fmla="*/ 7414 w 1711578"/>
              <a:gd name="connsiteY43" fmla="*/ 601686 h 1976939"/>
              <a:gd name="connsiteX44" fmla="*/ 109808 w 1711578"/>
              <a:gd name="connsiteY44" fmla="*/ 365466 h 1976939"/>
              <a:gd name="connsiteX0" fmla="*/ 109808 w 1711578"/>
              <a:gd name="connsiteY0" fmla="*/ 365466 h 1976939"/>
              <a:gd name="connsiteX1" fmla="*/ 406987 w 1711578"/>
              <a:gd name="connsiteY1" fmla="*/ 439380 h 1976939"/>
              <a:gd name="connsiteX2" fmla="*/ 566246 w 1711578"/>
              <a:gd name="connsiteY2" fmla="*/ 397375 h 1976939"/>
              <a:gd name="connsiteX3" fmla="*/ 605585 w 1711578"/>
              <a:gd name="connsiteY3" fmla="*/ 288028 h 1976939"/>
              <a:gd name="connsiteX4" fmla="*/ 589963 w 1711578"/>
              <a:gd name="connsiteY4" fmla="*/ 253548 h 1976939"/>
              <a:gd name="connsiteX5" fmla="*/ 621205 w 1711578"/>
              <a:gd name="connsiteY5" fmla="*/ 66762 h 1976939"/>
              <a:gd name="connsiteX6" fmla="*/ 813515 w 1711578"/>
              <a:gd name="connsiteY6" fmla="*/ 12851 h 1976939"/>
              <a:gd name="connsiteX7" fmla="*/ 922480 w 1711578"/>
              <a:gd name="connsiteY7" fmla="*/ 200493 h 1976939"/>
              <a:gd name="connsiteX8" fmla="*/ 883714 w 1711578"/>
              <a:gd name="connsiteY8" fmla="*/ 321747 h 1976939"/>
              <a:gd name="connsiteX9" fmla="*/ 918004 w 1711578"/>
              <a:gd name="connsiteY9" fmla="*/ 434618 h 1976939"/>
              <a:gd name="connsiteX10" fmla="*/ 1221470 w 1711578"/>
              <a:gd name="connsiteY10" fmla="*/ 453668 h 1976939"/>
              <a:gd name="connsiteX11" fmla="*/ 1337295 w 1711578"/>
              <a:gd name="connsiteY11" fmla="*/ 394041 h 1976939"/>
              <a:gd name="connsiteX12" fmla="*/ 1286718 w 1711578"/>
              <a:gd name="connsiteY12" fmla="*/ 620641 h 1976939"/>
              <a:gd name="connsiteX13" fmla="*/ 1281764 w 1711578"/>
              <a:gd name="connsiteY13" fmla="*/ 781042 h 1976939"/>
              <a:gd name="connsiteX14" fmla="*/ 1429973 w 1711578"/>
              <a:gd name="connsiteY14" fmla="*/ 866767 h 1976939"/>
              <a:gd name="connsiteX15" fmla="*/ 1473978 w 1711578"/>
              <a:gd name="connsiteY15" fmla="*/ 849146 h 1976939"/>
              <a:gd name="connsiteX16" fmla="*/ 1696768 w 1711578"/>
              <a:gd name="connsiteY16" fmla="*/ 946587 h 1976939"/>
              <a:gd name="connsiteX17" fmla="*/ 1674575 w 1711578"/>
              <a:gd name="connsiteY17" fmla="*/ 1081746 h 1976939"/>
              <a:gd name="connsiteX18" fmla="*/ 1519413 w 1711578"/>
              <a:gd name="connsiteY18" fmla="*/ 1149564 h 1976939"/>
              <a:gd name="connsiteX19" fmla="*/ 1421972 w 1711578"/>
              <a:gd name="connsiteY19" fmla="*/ 1112322 h 1976939"/>
              <a:gd name="connsiteX20" fmla="*/ 1310339 w 1711578"/>
              <a:gd name="connsiteY20" fmla="*/ 1166043 h 1976939"/>
              <a:gd name="connsiteX21" fmla="*/ 1324531 w 1711578"/>
              <a:gd name="connsiteY21" fmla="*/ 1411978 h 1976939"/>
              <a:gd name="connsiteX22" fmla="*/ 1425558 w 1711578"/>
              <a:gd name="connsiteY22" fmla="*/ 1615382 h 1976939"/>
              <a:gd name="connsiteX23" fmla="*/ 1254268 w 1711578"/>
              <a:gd name="connsiteY23" fmla="*/ 1577951 h 1976939"/>
              <a:gd name="connsiteX24" fmla="*/ 942929 w 1711578"/>
              <a:gd name="connsiteY24" fmla="*/ 1612036 h 1976939"/>
              <a:gd name="connsiteX25" fmla="*/ 884096 w 1711578"/>
              <a:gd name="connsiteY25" fmla="*/ 1691632 h 1976939"/>
              <a:gd name="connsiteX26" fmla="*/ 908918 w 1711578"/>
              <a:gd name="connsiteY26" fmla="*/ 1937316 h 1976939"/>
              <a:gd name="connsiteX27" fmla="*/ 723694 w 1711578"/>
              <a:gd name="connsiteY27" fmla="*/ 1966333 h 1976939"/>
              <a:gd name="connsiteX28" fmla="*/ 547006 w 1711578"/>
              <a:gd name="connsiteY28" fmla="*/ 1815933 h 1976939"/>
              <a:gd name="connsiteX29" fmla="*/ 577867 w 1711578"/>
              <a:gd name="connsiteY29" fmla="*/ 1747544 h 1976939"/>
              <a:gd name="connsiteX30" fmla="*/ 525955 w 1711578"/>
              <a:gd name="connsiteY30" fmla="*/ 1602669 h 1976939"/>
              <a:gd name="connsiteX31" fmla="*/ 311642 w 1711578"/>
              <a:gd name="connsiteY31" fmla="*/ 1550186 h 1976939"/>
              <a:gd name="connsiteX32" fmla="*/ 218298 w 1711578"/>
              <a:gd name="connsiteY32" fmla="*/ 1567902 h 1976939"/>
              <a:gd name="connsiteX33" fmla="*/ 129335 w 1711578"/>
              <a:gd name="connsiteY33" fmla="*/ 1584190 h 1976939"/>
              <a:gd name="connsiteX34" fmla="*/ 16462 w 1711578"/>
              <a:gd name="connsiteY34" fmla="*/ 1299678 h 1976939"/>
              <a:gd name="connsiteX35" fmla="*/ 29322 w 1711578"/>
              <a:gd name="connsiteY35" fmla="*/ 1187950 h 1976939"/>
              <a:gd name="connsiteX36" fmla="*/ 150384 w 1711578"/>
              <a:gd name="connsiteY36" fmla="*/ 1141754 h 1976939"/>
              <a:gd name="connsiteX37" fmla="*/ 225537 w 1711578"/>
              <a:gd name="connsiteY37" fmla="*/ 1182426 h 1976939"/>
              <a:gd name="connsiteX38" fmla="*/ 389652 w 1711578"/>
              <a:gd name="connsiteY38" fmla="*/ 1142992 h 1976939"/>
              <a:gd name="connsiteX39" fmla="*/ 348314 w 1711578"/>
              <a:gd name="connsiteY39" fmla="*/ 841335 h 1976939"/>
              <a:gd name="connsiteX40" fmla="*/ 238014 w 1711578"/>
              <a:gd name="connsiteY40" fmla="*/ 847622 h 1976939"/>
              <a:gd name="connsiteX41" fmla="*/ 119238 w 1711578"/>
              <a:gd name="connsiteY41" fmla="*/ 878959 h 1976939"/>
              <a:gd name="connsiteX42" fmla="*/ 51896 w 1711578"/>
              <a:gd name="connsiteY42" fmla="*/ 832191 h 1976939"/>
              <a:gd name="connsiteX43" fmla="*/ 7414 w 1711578"/>
              <a:gd name="connsiteY43" fmla="*/ 601686 h 1976939"/>
              <a:gd name="connsiteX44" fmla="*/ 109808 w 1711578"/>
              <a:gd name="connsiteY44" fmla="*/ 365466 h 1976939"/>
              <a:gd name="connsiteX0" fmla="*/ 109808 w 1711578"/>
              <a:gd name="connsiteY0" fmla="*/ 365466 h 1976939"/>
              <a:gd name="connsiteX1" fmla="*/ 406987 w 1711578"/>
              <a:gd name="connsiteY1" fmla="*/ 439380 h 1976939"/>
              <a:gd name="connsiteX2" fmla="*/ 566246 w 1711578"/>
              <a:gd name="connsiteY2" fmla="*/ 397375 h 1976939"/>
              <a:gd name="connsiteX3" fmla="*/ 605585 w 1711578"/>
              <a:gd name="connsiteY3" fmla="*/ 288028 h 1976939"/>
              <a:gd name="connsiteX4" fmla="*/ 589963 w 1711578"/>
              <a:gd name="connsiteY4" fmla="*/ 253548 h 1976939"/>
              <a:gd name="connsiteX5" fmla="*/ 621205 w 1711578"/>
              <a:gd name="connsiteY5" fmla="*/ 66762 h 1976939"/>
              <a:gd name="connsiteX6" fmla="*/ 813515 w 1711578"/>
              <a:gd name="connsiteY6" fmla="*/ 12851 h 1976939"/>
              <a:gd name="connsiteX7" fmla="*/ 922480 w 1711578"/>
              <a:gd name="connsiteY7" fmla="*/ 200493 h 1976939"/>
              <a:gd name="connsiteX8" fmla="*/ 883714 w 1711578"/>
              <a:gd name="connsiteY8" fmla="*/ 321747 h 1976939"/>
              <a:gd name="connsiteX9" fmla="*/ 918004 w 1711578"/>
              <a:gd name="connsiteY9" fmla="*/ 434618 h 1976939"/>
              <a:gd name="connsiteX10" fmla="*/ 1221470 w 1711578"/>
              <a:gd name="connsiteY10" fmla="*/ 453668 h 1976939"/>
              <a:gd name="connsiteX11" fmla="*/ 1337295 w 1711578"/>
              <a:gd name="connsiteY11" fmla="*/ 394041 h 1976939"/>
              <a:gd name="connsiteX12" fmla="*/ 1286718 w 1711578"/>
              <a:gd name="connsiteY12" fmla="*/ 620641 h 1976939"/>
              <a:gd name="connsiteX13" fmla="*/ 1281764 w 1711578"/>
              <a:gd name="connsiteY13" fmla="*/ 781042 h 1976939"/>
              <a:gd name="connsiteX14" fmla="*/ 1429973 w 1711578"/>
              <a:gd name="connsiteY14" fmla="*/ 866767 h 1976939"/>
              <a:gd name="connsiteX15" fmla="*/ 1473978 w 1711578"/>
              <a:gd name="connsiteY15" fmla="*/ 849146 h 1976939"/>
              <a:gd name="connsiteX16" fmla="*/ 1696768 w 1711578"/>
              <a:gd name="connsiteY16" fmla="*/ 946587 h 1976939"/>
              <a:gd name="connsiteX17" fmla="*/ 1674575 w 1711578"/>
              <a:gd name="connsiteY17" fmla="*/ 1081746 h 1976939"/>
              <a:gd name="connsiteX18" fmla="*/ 1519413 w 1711578"/>
              <a:gd name="connsiteY18" fmla="*/ 1149564 h 1976939"/>
              <a:gd name="connsiteX19" fmla="*/ 1421972 w 1711578"/>
              <a:gd name="connsiteY19" fmla="*/ 1112322 h 1976939"/>
              <a:gd name="connsiteX20" fmla="*/ 1310339 w 1711578"/>
              <a:gd name="connsiteY20" fmla="*/ 1166043 h 1976939"/>
              <a:gd name="connsiteX21" fmla="*/ 1324531 w 1711578"/>
              <a:gd name="connsiteY21" fmla="*/ 1411978 h 1976939"/>
              <a:gd name="connsiteX22" fmla="*/ 1425558 w 1711578"/>
              <a:gd name="connsiteY22" fmla="*/ 1615382 h 1976939"/>
              <a:gd name="connsiteX23" fmla="*/ 1254268 w 1711578"/>
              <a:gd name="connsiteY23" fmla="*/ 1577951 h 1976939"/>
              <a:gd name="connsiteX24" fmla="*/ 942929 w 1711578"/>
              <a:gd name="connsiteY24" fmla="*/ 1612036 h 1976939"/>
              <a:gd name="connsiteX25" fmla="*/ 884096 w 1711578"/>
              <a:gd name="connsiteY25" fmla="*/ 1691632 h 1976939"/>
              <a:gd name="connsiteX26" fmla="*/ 908918 w 1711578"/>
              <a:gd name="connsiteY26" fmla="*/ 1937316 h 1976939"/>
              <a:gd name="connsiteX27" fmla="*/ 723694 w 1711578"/>
              <a:gd name="connsiteY27" fmla="*/ 1966333 h 1976939"/>
              <a:gd name="connsiteX28" fmla="*/ 547006 w 1711578"/>
              <a:gd name="connsiteY28" fmla="*/ 1815933 h 1976939"/>
              <a:gd name="connsiteX29" fmla="*/ 577867 w 1711578"/>
              <a:gd name="connsiteY29" fmla="*/ 1747544 h 1976939"/>
              <a:gd name="connsiteX30" fmla="*/ 525955 w 1711578"/>
              <a:gd name="connsiteY30" fmla="*/ 1602669 h 1976939"/>
              <a:gd name="connsiteX31" fmla="*/ 311642 w 1711578"/>
              <a:gd name="connsiteY31" fmla="*/ 1550186 h 1976939"/>
              <a:gd name="connsiteX32" fmla="*/ 218298 w 1711578"/>
              <a:gd name="connsiteY32" fmla="*/ 1567902 h 1976939"/>
              <a:gd name="connsiteX33" fmla="*/ 129335 w 1711578"/>
              <a:gd name="connsiteY33" fmla="*/ 1584190 h 1976939"/>
              <a:gd name="connsiteX34" fmla="*/ 16462 w 1711578"/>
              <a:gd name="connsiteY34" fmla="*/ 1299678 h 1976939"/>
              <a:gd name="connsiteX35" fmla="*/ 29322 w 1711578"/>
              <a:gd name="connsiteY35" fmla="*/ 1187950 h 1976939"/>
              <a:gd name="connsiteX36" fmla="*/ 150384 w 1711578"/>
              <a:gd name="connsiteY36" fmla="*/ 1141754 h 1976939"/>
              <a:gd name="connsiteX37" fmla="*/ 225537 w 1711578"/>
              <a:gd name="connsiteY37" fmla="*/ 1182426 h 1976939"/>
              <a:gd name="connsiteX38" fmla="*/ 389652 w 1711578"/>
              <a:gd name="connsiteY38" fmla="*/ 1142992 h 1976939"/>
              <a:gd name="connsiteX39" fmla="*/ 348314 w 1711578"/>
              <a:gd name="connsiteY39" fmla="*/ 841335 h 1976939"/>
              <a:gd name="connsiteX40" fmla="*/ 238014 w 1711578"/>
              <a:gd name="connsiteY40" fmla="*/ 847622 h 1976939"/>
              <a:gd name="connsiteX41" fmla="*/ 119238 w 1711578"/>
              <a:gd name="connsiteY41" fmla="*/ 878959 h 1976939"/>
              <a:gd name="connsiteX42" fmla="*/ 51896 w 1711578"/>
              <a:gd name="connsiteY42" fmla="*/ 832191 h 1976939"/>
              <a:gd name="connsiteX43" fmla="*/ 7414 w 1711578"/>
              <a:gd name="connsiteY43" fmla="*/ 601686 h 1976939"/>
              <a:gd name="connsiteX44" fmla="*/ 109808 w 1711578"/>
              <a:gd name="connsiteY44" fmla="*/ 365466 h 1976939"/>
              <a:gd name="connsiteX0" fmla="*/ 109808 w 1711578"/>
              <a:gd name="connsiteY0" fmla="*/ 365466 h 1976939"/>
              <a:gd name="connsiteX1" fmla="*/ 406987 w 1711578"/>
              <a:gd name="connsiteY1" fmla="*/ 439380 h 1976939"/>
              <a:gd name="connsiteX2" fmla="*/ 566246 w 1711578"/>
              <a:gd name="connsiteY2" fmla="*/ 397375 h 1976939"/>
              <a:gd name="connsiteX3" fmla="*/ 605585 w 1711578"/>
              <a:gd name="connsiteY3" fmla="*/ 288028 h 1976939"/>
              <a:gd name="connsiteX4" fmla="*/ 589963 w 1711578"/>
              <a:gd name="connsiteY4" fmla="*/ 253548 h 1976939"/>
              <a:gd name="connsiteX5" fmla="*/ 621205 w 1711578"/>
              <a:gd name="connsiteY5" fmla="*/ 66762 h 1976939"/>
              <a:gd name="connsiteX6" fmla="*/ 813515 w 1711578"/>
              <a:gd name="connsiteY6" fmla="*/ 12851 h 1976939"/>
              <a:gd name="connsiteX7" fmla="*/ 922480 w 1711578"/>
              <a:gd name="connsiteY7" fmla="*/ 200493 h 1976939"/>
              <a:gd name="connsiteX8" fmla="*/ 883714 w 1711578"/>
              <a:gd name="connsiteY8" fmla="*/ 321747 h 1976939"/>
              <a:gd name="connsiteX9" fmla="*/ 918004 w 1711578"/>
              <a:gd name="connsiteY9" fmla="*/ 434618 h 1976939"/>
              <a:gd name="connsiteX10" fmla="*/ 1221470 w 1711578"/>
              <a:gd name="connsiteY10" fmla="*/ 453668 h 1976939"/>
              <a:gd name="connsiteX11" fmla="*/ 1337295 w 1711578"/>
              <a:gd name="connsiteY11" fmla="*/ 394041 h 1976939"/>
              <a:gd name="connsiteX12" fmla="*/ 1286718 w 1711578"/>
              <a:gd name="connsiteY12" fmla="*/ 620641 h 1976939"/>
              <a:gd name="connsiteX13" fmla="*/ 1281764 w 1711578"/>
              <a:gd name="connsiteY13" fmla="*/ 781042 h 1976939"/>
              <a:gd name="connsiteX14" fmla="*/ 1429973 w 1711578"/>
              <a:gd name="connsiteY14" fmla="*/ 866767 h 1976939"/>
              <a:gd name="connsiteX15" fmla="*/ 1473978 w 1711578"/>
              <a:gd name="connsiteY15" fmla="*/ 849146 h 1976939"/>
              <a:gd name="connsiteX16" fmla="*/ 1696768 w 1711578"/>
              <a:gd name="connsiteY16" fmla="*/ 946587 h 1976939"/>
              <a:gd name="connsiteX17" fmla="*/ 1674575 w 1711578"/>
              <a:gd name="connsiteY17" fmla="*/ 1081746 h 1976939"/>
              <a:gd name="connsiteX18" fmla="*/ 1519413 w 1711578"/>
              <a:gd name="connsiteY18" fmla="*/ 1149564 h 1976939"/>
              <a:gd name="connsiteX19" fmla="*/ 1421972 w 1711578"/>
              <a:gd name="connsiteY19" fmla="*/ 1112322 h 1976939"/>
              <a:gd name="connsiteX20" fmla="*/ 1310339 w 1711578"/>
              <a:gd name="connsiteY20" fmla="*/ 1166043 h 1976939"/>
              <a:gd name="connsiteX21" fmla="*/ 1324531 w 1711578"/>
              <a:gd name="connsiteY21" fmla="*/ 1411978 h 1976939"/>
              <a:gd name="connsiteX22" fmla="*/ 1425558 w 1711578"/>
              <a:gd name="connsiteY22" fmla="*/ 1615382 h 1976939"/>
              <a:gd name="connsiteX23" fmla="*/ 1254268 w 1711578"/>
              <a:gd name="connsiteY23" fmla="*/ 1577951 h 1976939"/>
              <a:gd name="connsiteX24" fmla="*/ 942929 w 1711578"/>
              <a:gd name="connsiteY24" fmla="*/ 1612036 h 1976939"/>
              <a:gd name="connsiteX25" fmla="*/ 884096 w 1711578"/>
              <a:gd name="connsiteY25" fmla="*/ 1691632 h 1976939"/>
              <a:gd name="connsiteX26" fmla="*/ 908918 w 1711578"/>
              <a:gd name="connsiteY26" fmla="*/ 1937316 h 1976939"/>
              <a:gd name="connsiteX27" fmla="*/ 723694 w 1711578"/>
              <a:gd name="connsiteY27" fmla="*/ 1966333 h 1976939"/>
              <a:gd name="connsiteX28" fmla="*/ 547006 w 1711578"/>
              <a:gd name="connsiteY28" fmla="*/ 1815933 h 1976939"/>
              <a:gd name="connsiteX29" fmla="*/ 577867 w 1711578"/>
              <a:gd name="connsiteY29" fmla="*/ 1747544 h 1976939"/>
              <a:gd name="connsiteX30" fmla="*/ 525955 w 1711578"/>
              <a:gd name="connsiteY30" fmla="*/ 1602669 h 1976939"/>
              <a:gd name="connsiteX31" fmla="*/ 311642 w 1711578"/>
              <a:gd name="connsiteY31" fmla="*/ 1550186 h 1976939"/>
              <a:gd name="connsiteX32" fmla="*/ 218298 w 1711578"/>
              <a:gd name="connsiteY32" fmla="*/ 1567902 h 1976939"/>
              <a:gd name="connsiteX33" fmla="*/ 129335 w 1711578"/>
              <a:gd name="connsiteY33" fmla="*/ 1584190 h 1976939"/>
              <a:gd name="connsiteX34" fmla="*/ 16462 w 1711578"/>
              <a:gd name="connsiteY34" fmla="*/ 1299678 h 1976939"/>
              <a:gd name="connsiteX35" fmla="*/ 29322 w 1711578"/>
              <a:gd name="connsiteY35" fmla="*/ 1187950 h 1976939"/>
              <a:gd name="connsiteX36" fmla="*/ 150384 w 1711578"/>
              <a:gd name="connsiteY36" fmla="*/ 1141754 h 1976939"/>
              <a:gd name="connsiteX37" fmla="*/ 225537 w 1711578"/>
              <a:gd name="connsiteY37" fmla="*/ 1182426 h 1976939"/>
              <a:gd name="connsiteX38" fmla="*/ 389652 w 1711578"/>
              <a:gd name="connsiteY38" fmla="*/ 1142992 h 1976939"/>
              <a:gd name="connsiteX39" fmla="*/ 348314 w 1711578"/>
              <a:gd name="connsiteY39" fmla="*/ 841335 h 1976939"/>
              <a:gd name="connsiteX40" fmla="*/ 238014 w 1711578"/>
              <a:gd name="connsiteY40" fmla="*/ 847622 h 1976939"/>
              <a:gd name="connsiteX41" fmla="*/ 119238 w 1711578"/>
              <a:gd name="connsiteY41" fmla="*/ 878959 h 1976939"/>
              <a:gd name="connsiteX42" fmla="*/ 51896 w 1711578"/>
              <a:gd name="connsiteY42" fmla="*/ 832191 h 1976939"/>
              <a:gd name="connsiteX43" fmla="*/ 7414 w 1711578"/>
              <a:gd name="connsiteY43" fmla="*/ 601686 h 1976939"/>
              <a:gd name="connsiteX44" fmla="*/ 109808 w 1711578"/>
              <a:gd name="connsiteY44" fmla="*/ 365466 h 1976939"/>
              <a:gd name="connsiteX0" fmla="*/ 109808 w 1711578"/>
              <a:gd name="connsiteY0" fmla="*/ 365466 h 1976939"/>
              <a:gd name="connsiteX1" fmla="*/ 406987 w 1711578"/>
              <a:gd name="connsiteY1" fmla="*/ 439380 h 1976939"/>
              <a:gd name="connsiteX2" fmla="*/ 566246 w 1711578"/>
              <a:gd name="connsiteY2" fmla="*/ 397375 h 1976939"/>
              <a:gd name="connsiteX3" fmla="*/ 605585 w 1711578"/>
              <a:gd name="connsiteY3" fmla="*/ 288028 h 1976939"/>
              <a:gd name="connsiteX4" fmla="*/ 589963 w 1711578"/>
              <a:gd name="connsiteY4" fmla="*/ 253548 h 1976939"/>
              <a:gd name="connsiteX5" fmla="*/ 621205 w 1711578"/>
              <a:gd name="connsiteY5" fmla="*/ 66762 h 1976939"/>
              <a:gd name="connsiteX6" fmla="*/ 813515 w 1711578"/>
              <a:gd name="connsiteY6" fmla="*/ 12851 h 1976939"/>
              <a:gd name="connsiteX7" fmla="*/ 922480 w 1711578"/>
              <a:gd name="connsiteY7" fmla="*/ 200493 h 1976939"/>
              <a:gd name="connsiteX8" fmla="*/ 883714 w 1711578"/>
              <a:gd name="connsiteY8" fmla="*/ 321747 h 1976939"/>
              <a:gd name="connsiteX9" fmla="*/ 918004 w 1711578"/>
              <a:gd name="connsiteY9" fmla="*/ 434618 h 1976939"/>
              <a:gd name="connsiteX10" fmla="*/ 1221470 w 1711578"/>
              <a:gd name="connsiteY10" fmla="*/ 453668 h 1976939"/>
              <a:gd name="connsiteX11" fmla="*/ 1337295 w 1711578"/>
              <a:gd name="connsiteY11" fmla="*/ 394041 h 1976939"/>
              <a:gd name="connsiteX12" fmla="*/ 1286718 w 1711578"/>
              <a:gd name="connsiteY12" fmla="*/ 620641 h 1976939"/>
              <a:gd name="connsiteX13" fmla="*/ 1281764 w 1711578"/>
              <a:gd name="connsiteY13" fmla="*/ 781042 h 1976939"/>
              <a:gd name="connsiteX14" fmla="*/ 1429973 w 1711578"/>
              <a:gd name="connsiteY14" fmla="*/ 866767 h 1976939"/>
              <a:gd name="connsiteX15" fmla="*/ 1473978 w 1711578"/>
              <a:gd name="connsiteY15" fmla="*/ 849146 h 1976939"/>
              <a:gd name="connsiteX16" fmla="*/ 1696768 w 1711578"/>
              <a:gd name="connsiteY16" fmla="*/ 946587 h 1976939"/>
              <a:gd name="connsiteX17" fmla="*/ 1674575 w 1711578"/>
              <a:gd name="connsiteY17" fmla="*/ 1081746 h 1976939"/>
              <a:gd name="connsiteX18" fmla="*/ 1519413 w 1711578"/>
              <a:gd name="connsiteY18" fmla="*/ 1149564 h 1976939"/>
              <a:gd name="connsiteX19" fmla="*/ 1421972 w 1711578"/>
              <a:gd name="connsiteY19" fmla="*/ 1112322 h 1976939"/>
              <a:gd name="connsiteX20" fmla="*/ 1310339 w 1711578"/>
              <a:gd name="connsiteY20" fmla="*/ 1166043 h 1976939"/>
              <a:gd name="connsiteX21" fmla="*/ 1324531 w 1711578"/>
              <a:gd name="connsiteY21" fmla="*/ 1411978 h 1976939"/>
              <a:gd name="connsiteX22" fmla="*/ 1435263 w 1711578"/>
              <a:gd name="connsiteY22" fmla="*/ 1599206 h 1976939"/>
              <a:gd name="connsiteX23" fmla="*/ 1254268 w 1711578"/>
              <a:gd name="connsiteY23" fmla="*/ 1577951 h 1976939"/>
              <a:gd name="connsiteX24" fmla="*/ 942929 w 1711578"/>
              <a:gd name="connsiteY24" fmla="*/ 1612036 h 1976939"/>
              <a:gd name="connsiteX25" fmla="*/ 884096 w 1711578"/>
              <a:gd name="connsiteY25" fmla="*/ 1691632 h 1976939"/>
              <a:gd name="connsiteX26" fmla="*/ 908918 w 1711578"/>
              <a:gd name="connsiteY26" fmla="*/ 1937316 h 1976939"/>
              <a:gd name="connsiteX27" fmla="*/ 723694 w 1711578"/>
              <a:gd name="connsiteY27" fmla="*/ 1966333 h 1976939"/>
              <a:gd name="connsiteX28" fmla="*/ 547006 w 1711578"/>
              <a:gd name="connsiteY28" fmla="*/ 1815933 h 1976939"/>
              <a:gd name="connsiteX29" fmla="*/ 577867 w 1711578"/>
              <a:gd name="connsiteY29" fmla="*/ 1747544 h 1976939"/>
              <a:gd name="connsiteX30" fmla="*/ 525955 w 1711578"/>
              <a:gd name="connsiteY30" fmla="*/ 1602669 h 1976939"/>
              <a:gd name="connsiteX31" fmla="*/ 311642 w 1711578"/>
              <a:gd name="connsiteY31" fmla="*/ 1550186 h 1976939"/>
              <a:gd name="connsiteX32" fmla="*/ 218298 w 1711578"/>
              <a:gd name="connsiteY32" fmla="*/ 1567902 h 1976939"/>
              <a:gd name="connsiteX33" fmla="*/ 129335 w 1711578"/>
              <a:gd name="connsiteY33" fmla="*/ 1584190 h 1976939"/>
              <a:gd name="connsiteX34" fmla="*/ 16462 w 1711578"/>
              <a:gd name="connsiteY34" fmla="*/ 1299678 h 1976939"/>
              <a:gd name="connsiteX35" fmla="*/ 29322 w 1711578"/>
              <a:gd name="connsiteY35" fmla="*/ 1187950 h 1976939"/>
              <a:gd name="connsiteX36" fmla="*/ 150384 w 1711578"/>
              <a:gd name="connsiteY36" fmla="*/ 1141754 h 1976939"/>
              <a:gd name="connsiteX37" fmla="*/ 225537 w 1711578"/>
              <a:gd name="connsiteY37" fmla="*/ 1182426 h 1976939"/>
              <a:gd name="connsiteX38" fmla="*/ 389652 w 1711578"/>
              <a:gd name="connsiteY38" fmla="*/ 1142992 h 1976939"/>
              <a:gd name="connsiteX39" fmla="*/ 348314 w 1711578"/>
              <a:gd name="connsiteY39" fmla="*/ 841335 h 1976939"/>
              <a:gd name="connsiteX40" fmla="*/ 238014 w 1711578"/>
              <a:gd name="connsiteY40" fmla="*/ 847622 h 1976939"/>
              <a:gd name="connsiteX41" fmla="*/ 119238 w 1711578"/>
              <a:gd name="connsiteY41" fmla="*/ 878959 h 1976939"/>
              <a:gd name="connsiteX42" fmla="*/ 51896 w 1711578"/>
              <a:gd name="connsiteY42" fmla="*/ 832191 h 1976939"/>
              <a:gd name="connsiteX43" fmla="*/ 7414 w 1711578"/>
              <a:gd name="connsiteY43" fmla="*/ 601686 h 1976939"/>
              <a:gd name="connsiteX44" fmla="*/ 109808 w 1711578"/>
              <a:gd name="connsiteY44" fmla="*/ 365466 h 1976939"/>
              <a:gd name="connsiteX0" fmla="*/ 109808 w 1711578"/>
              <a:gd name="connsiteY0" fmla="*/ 365466 h 1976939"/>
              <a:gd name="connsiteX1" fmla="*/ 406987 w 1711578"/>
              <a:gd name="connsiteY1" fmla="*/ 439380 h 1976939"/>
              <a:gd name="connsiteX2" fmla="*/ 566246 w 1711578"/>
              <a:gd name="connsiteY2" fmla="*/ 397375 h 1976939"/>
              <a:gd name="connsiteX3" fmla="*/ 605585 w 1711578"/>
              <a:gd name="connsiteY3" fmla="*/ 288028 h 1976939"/>
              <a:gd name="connsiteX4" fmla="*/ 589963 w 1711578"/>
              <a:gd name="connsiteY4" fmla="*/ 253548 h 1976939"/>
              <a:gd name="connsiteX5" fmla="*/ 621205 w 1711578"/>
              <a:gd name="connsiteY5" fmla="*/ 66762 h 1976939"/>
              <a:gd name="connsiteX6" fmla="*/ 813515 w 1711578"/>
              <a:gd name="connsiteY6" fmla="*/ 12851 h 1976939"/>
              <a:gd name="connsiteX7" fmla="*/ 922480 w 1711578"/>
              <a:gd name="connsiteY7" fmla="*/ 200493 h 1976939"/>
              <a:gd name="connsiteX8" fmla="*/ 883714 w 1711578"/>
              <a:gd name="connsiteY8" fmla="*/ 321747 h 1976939"/>
              <a:gd name="connsiteX9" fmla="*/ 918004 w 1711578"/>
              <a:gd name="connsiteY9" fmla="*/ 434618 h 1976939"/>
              <a:gd name="connsiteX10" fmla="*/ 1221470 w 1711578"/>
              <a:gd name="connsiteY10" fmla="*/ 453668 h 1976939"/>
              <a:gd name="connsiteX11" fmla="*/ 1337295 w 1711578"/>
              <a:gd name="connsiteY11" fmla="*/ 394041 h 1976939"/>
              <a:gd name="connsiteX12" fmla="*/ 1286718 w 1711578"/>
              <a:gd name="connsiteY12" fmla="*/ 620641 h 1976939"/>
              <a:gd name="connsiteX13" fmla="*/ 1281764 w 1711578"/>
              <a:gd name="connsiteY13" fmla="*/ 781042 h 1976939"/>
              <a:gd name="connsiteX14" fmla="*/ 1429973 w 1711578"/>
              <a:gd name="connsiteY14" fmla="*/ 866767 h 1976939"/>
              <a:gd name="connsiteX15" fmla="*/ 1473978 w 1711578"/>
              <a:gd name="connsiteY15" fmla="*/ 849146 h 1976939"/>
              <a:gd name="connsiteX16" fmla="*/ 1696768 w 1711578"/>
              <a:gd name="connsiteY16" fmla="*/ 946587 h 1976939"/>
              <a:gd name="connsiteX17" fmla="*/ 1674575 w 1711578"/>
              <a:gd name="connsiteY17" fmla="*/ 1081746 h 1976939"/>
              <a:gd name="connsiteX18" fmla="*/ 1519413 w 1711578"/>
              <a:gd name="connsiteY18" fmla="*/ 1149564 h 1976939"/>
              <a:gd name="connsiteX19" fmla="*/ 1421972 w 1711578"/>
              <a:gd name="connsiteY19" fmla="*/ 1112322 h 1976939"/>
              <a:gd name="connsiteX20" fmla="*/ 1310339 w 1711578"/>
              <a:gd name="connsiteY20" fmla="*/ 1166043 h 1976939"/>
              <a:gd name="connsiteX21" fmla="*/ 1324531 w 1711578"/>
              <a:gd name="connsiteY21" fmla="*/ 1411978 h 1976939"/>
              <a:gd name="connsiteX22" fmla="*/ 1444968 w 1711578"/>
              <a:gd name="connsiteY22" fmla="*/ 1625087 h 1976939"/>
              <a:gd name="connsiteX23" fmla="*/ 1254268 w 1711578"/>
              <a:gd name="connsiteY23" fmla="*/ 1577951 h 1976939"/>
              <a:gd name="connsiteX24" fmla="*/ 942929 w 1711578"/>
              <a:gd name="connsiteY24" fmla="*/ 1612036 h 1976939"/>
              <a:gd name="connsiteX25" fmla="*/ 884096 w 1711578"/>
              <a:gd name="connsiteY25" fmla="*/ 1691632 h 1976939"/>
              <a:gd name="connsiteX26" fmla="*/ 908918 w 1711578"/>
              <a:gd name="connsiteY26" fmla="*/ 1937316 h 1976939"/>
              <a:gd name="connsiteX27" fmla="*/ 723694 w 1711578"/>
              <a:gd name="connsiteY27" fmla="*/ 1966333 h 1976939"/>
              <a:gd name="connsiteX28" fmla="*/ 547006 w 1711578"/>
              <a:gd name="connsiteY28" fmla="*/ 1815933 h 1976939"/>
              <a:gd name="connsiteX29" fmla="*/ 577867 w 1711578"/>
              <a:gd name="connsiteY29" fmla="*/ 1747544 h 1976939"/>
              <a:gd name="connsiteX30" fmla="*/ 525955 w 1711578"/>
              <a:gd name="connsiteY30" fmla="*/ 1602669 h 1976939"/>
              <a:gd name="connsiteX31" fmla="*/ 311642 w 1711578"/>
              <a:gd name="connsiteY31" fmla="*/ 1550186 h 1976939"/>
              <a:gd name="connsiteX32" fmla="*/ 218298 w 1711578"/>
              <a:gd name="connsiteY32" fmla="*/ 1567902 h 1976939"/>
              <a:gd name="connsiteX33" fmla="*/ 129335 w 1711578"/>
              <a:gd name="connsiteY33" fmla="*/ 1584190 h 1976939"/>
              <a:gd name="connsiteX34" fmla="*/ 16462 w 1711578"/>
              <a:gd name="connsiteY34" fmla="*/ 1299678 h 1976939"/>
              <a:gd name="connsiteX35" fmla="*/ 29322 w 1711578"/>
              <a:gd name="connsiteY35" fmla="*/ 1187950 h 1976939"/>
              <a:gd name="connsiteX36" fmla="*/ 150384 w 1711578"/>
              <a:gd name="connsiteY36" fmla="*/ 1141754 h 1976939"/>
              <a:gd name="connsiteX37" fmla="*/ 225537 w 1711578"/>
              <a:gd name="connsiteY37" fmla="*/ 1182426 h 1976939"/>
              <a:gd name="connsiteX38" fmla="*/ 389652 w 1711578"/>
              <a:gd name="connsiteY38" fmla="*/ 1142992 h 1976939"/>
              <a:gd name="connsiteX39" fmla="*/ 348314 w 1711578"/>
              <a:gd name="connsiteY39" fmla="*/ 841335 h 1976939"/>
              <a:gd name="connsiteX40" fmla="*/ 238014 w 1711578"/>
              <a:gd name="connsiteY40" fmla="*/ 847622 h 1976939"/>
              <a:gd name="connsiteX41" fmla="*/ 119238 w 1711578"/>
              <a:gd name="connsiteY41" fmla="*/ 878959 h 1976939"/>
              <a:gd name="connsiteX42" fmla="*/ 51896 w 1711578"/>
              <a:gd name="connsiteY42" fmla="*/ 832191 h 1976939"/>
              <a:gd name="connsiteX43" fmla="*/ 7414 w 1711578"/>
              <a:gd name="connsiteY43" fmla="*/ 601686 h 1976939"/>
              <a:gd name="connsiteX44" fmla="*/ 109808 w 1711578"/>
              <a:gd name="connsiteY44" fmla="*/ 365466 h 1976939"/>
              <a:gd name="connsiteX0" fmla="*/ 109808 w 1711578"/>
              <a:gd name="connsiteY0" fmla="*/ 365466 h 1976939"/>
              <a:gd name="connsiteX1" fmla="*/ 406987 w 1711578"/>
              <a:gd name="connsiteY1" fmla="*/ 439380 h 1976939"/>
              <a:gd name="connsiteX2" fmla="*/ 566246 w 1711578"/>
              <a:gd name="connsiteY2" fmla="*/ 397375 h 1976939"/>
              <a:gd name="connsiteX3" fmla="*/ 605585 w 1711578"/>
              <a:gd name="connsiteY3" fmla="*/ 288028 h 1976939"/>
              <a:gd name="connsiteX4" fmla="*/ 589963 w 1711578"/>
              <a:gd name="connsiteY4" fmla="*/ 253548 h 1976939"/>
              <a:gd name="connsiteX5" fmla="*/ 621205 w 1711578"/>
              <a:gd name="connsiteY5" fmla="*/ 66762 h 1976939"/>
              <a:gd name="connsiteX6" fmla="*/ 813515 w 1711578"/>
              <a:gd name="connsiteY6" fmla="*/ 12851 h 1976939"/>
              <a:gd name="connsiteX7" fmla="*/ 922480 w 1711578"/>
              <a:gd name="connsiteY7" fmla="*/ 200493 h 1976939"/>
              <a:gd name="connsiteX8" fmla="*/ 883714 w 1711578"/>
              <a:gd name="connsiteY8" fmla="*/ 321747 h 1976939"/>
              <a:gd name="connsiteX9" fmla="*/ 918004 w 1711578"/>
              <a:gd name="connsiteY9" fmla="*/ 434618 h 1976939"/>
              <a:gd name="connsiteX10" fmla="*/ 1221470 w 1711578"/>
              <a:gd name="connsiteY10" fmla="*/ 453668 h 1976939"/>
              <a:gd name="connsiteX11" fmla="*/ 1337295 w 1711578"/>
              <a:gd name="connsiteY11" fmla="*/ 394041 h 1976939"/>
              <a:gd name="connsiteX12" fmla="*/ 1286718 w 1711578"/>
              <a:gd name="connsiteY12" fmla="*/ 620641 h 1976939"/>
              <a:gd name="connsiteX13" fmla="*/ 1281764 w 1711578"/>
              <a:gd name="connsiteY13" fmla="*/ 781042 h 1976939"/>
              <a:gd name="connsiteX14" fmla="*/ 1429973 w 1711578"/>
              <a:gd name="connsiteY14" fmla="*/ 866767 h 1976939"/>
              <a:gd name="connsiteX15" fmla="*/ 1473978 w 1711578"/>
              <a:gd name="connsiteY15" fmla="*/ 849146 h 1976939"/>
              <a:gd name="connsiteX16" fmla="*/ 1696768 w 1711578"/>
              <a:gd name="connsiteY16" fmla="*/ 946587 h 1976939"/>
              <a:gd name="connsiteX17" fmla="*/ 1674575 w 1711578"/>
              <a:gd name="connsiteY17" fmla="*/ 1081746 h 1976939"/>
              <a:gd name="connsiteX18" fmla="*/ 1519413 w 1711578"/>
              <a:gd name="connsiteY18" fmla="*/ 1149564 h 1976939"/>
              <a:gd name="connsiteX19" fmla="*/ 1421972 w 1711578"/>
              <a:gd name="connsiteY19" fmla="*/ 1112322 h 1976939"/>
              <a:gd name="connsiteX20" fmla="*/ 1310339 w 1711578"/>
              <a:gd name="connsiteY20" fmla="*/ 1166043 h 1976939"/>
              <a:gd name="connsiteX21" fmla="*/ 1324531 w 1711578"/>
              <a:gd name="connsiteY21" fmla="*/ 1411978 h 1976939"/>
              <a:gd name="connsiteX22" fmla="*/ 1422323 w 1711578"/>
              <a:gd name="connsiteY22" fmla="*/ 1615381 h 1976939"/>
              <a:gd name="connsiteX23" fmla="*/ 1254268 w 1711578"/>
              <a:gd name="connsiteY23" fmla="*/ 1577951 h 1976939"/>
              <a:gd name="connsiteX24" fmla="*/ 942929 w 1711578"/>
              <a:gd name="connsiteY24" fmla="*/ 1612036 h 1976939"/>
              <a:gd name="connsiteX25" fmla="*/ 884096 w 1711578"/>
              <a:gd name="connsiteY25" fmla="*/ 1691632 h 1976939"/>
              <a:gd name="connsiteX26" fmla="*/ 908918 w 1711578"/>
              <a:gd name="connsiteY26" fmla="*/ 1937316 h 1976939"/>
              <a:gd name="connsiteX27" fmla="*/ 723694 w 1711578"/>
              <a:gd name="connsiteY27" fmla="*/ 1966333 h 1976939"/>
              <a:gd name="connsiteX28" fmla="*/ 547006 w 1711578"/>
              <a:gd name="connsiteY28" fmla="*/ 1815933 h 1976939"/>
              <a:gd name="connsiteX29" fmla="*/ 577867 w 1711578"/>
              <a:gd name="connsiteY29" fmla="*/ 1747544 h 1976939"/>
              <a:gd name="connsiteX30" fmla="*/ 525955 w 1711578"/>
              <a:gd name="connsiteY30" fmla="*/ 1602669 h 1976939"/>
              <a:gd name="connsiteX31" fmla="*/ 311642 w 1711578"/>
              <a:gd name="connsiteY31" fmla="*/ 1550186 h 1976939"/>
              <a:gd name="connsiteX32" fmla="*/ 218298 w 1711578"/>
              <a:gd name="connsiteY32" fmla="*/ 1567902 h 1976939"/>
              <a:gd name="connsiteX33" fmla="*/ 129335 w 1711578"/>
              <a:gd name="connsiteY33" fmla="*/ 1584190 h 1976939"/>
              <a:gd name="connsiteX34" fmla="*/ 16462 w 1711578"/>
              <a:gd name="connsiteY34" fmla="*/ 1299678 h 1976939"/>
              <a:gd name="connsiteX35" fmla="*/ 29322 w 1711578"/>
              <a:gd name="connsiteY35" fmla="*/ 1187950 h 1976939"/>
              <a:gd name="connsiteX36" fmla="*/ 150384 w 1711578"/>
              <a:gd name="connsiteY36" fmla="*/ 1141754 h 1976939"/>
              <a:gd name="connsiteX37" fmla="*/ 225537 w 1711578"/>
              <a:gd name="connsiteY37" fmla="*/ 1182426 h 1976939"/>
              <a:gd name="connsiteX38" fmla="*/ 389652 w 1711578"/>
              <a:gd name="connsiteY38" fmla="*/ 1142992 h 1976939"/>
              <a:gd name="connsiteX39" fmla="*/ 348314 w 1711578"/>
              <a:gd name="connsiteY39" fmla="*/ 841335 h 1976939"/>
              <a:gd name="connsiteX40" fmla="*/ 238014 w 1711578"/>
              <a:gd name="connsiteY40" fmla="*/ 847622 h 1976939"/>
              <a:gd name="connsiteX41" fmla="*/ 119238 w 1711578"/>
              <a:gd name="connsiteY41" fmla="*/ 878959 h 1976939"/>
              <a:gd name="connsiteX42" fmla="*/ 51896 w 1711578"/>
              <a:gd name="connsiteY42" fmla="*/ 832191 h 1976939"/>
              <a:gd name="connsiteX43" fmla="*/ 7414 w 1711578"/>
              <a:gd name="connsiteY43" fmla="*/ 601686 h 1976939"/>
              <a:gd name="connsiteX44" fmla="*/ 109808 w 1711578"/>
              <a:gd name="connsiteY44" fmla="*/ 365466 h 1976939"/>
              <a:gd name="connsiteX0" fmla="*/ 109808 w 1711578"/>
              <a:gd name="connsiteY0" fmla="*/ 365466 h 1976939"/>
              <a:gd name="connsiteX1" fmla="*/ 406987 w 1711578"/>
              <a:gd name="connsiteY1" fmla="*/ 439380 h 1976939"/>
              <a:gd name="connsiteX2" fmla="*/ 566246 w 1711578"/>
              <a:gd name="connsiteY2" fmla="*/ 397375 h 1976939"/>
              <a:gd name="connsiteX3" fmla="*/ 605585 w 1711578"/>
              <a:gd name="connsiteY3" fmla="*/ 288028 h 1976939"/>
              <a:gd name="connsiteX4" fmla="*/ 589963 w 1711578"/>
              <a:gd name="connsiteY4" fmla="*/ 253548 h 1976939"/>
              <a:gd name="connsiteX5" fmla="*/ 621205 w 1711578"/>
              <a:gd name="connsiteY5" fmla="*/ 66762 h 1976939"/>
              <a:gd name="connsiteX6" fmla="*/ 813515 w 1711578"/>
              <a:gd name="connsiteY6" fmla="*/ 12851 h 1976939"/>
              <a:gd name="connsiteX7" fmla="*/ 922480 w 1711578"/>
              <a:gd name="connsiteY7" fmla="*/ 200493 h 1976939"/>
              <a:gd name="connsiteX8" fmla="*/ 883714 w 1711578"/>
              <a:gd name="connsiteY8" fmla="*/ 321747 h 1976939"/>
              <a:gd name="connsiteX9" fmla="*/ 918004 w 1711578"/>
              <a:gd name="connsiteY9" fmla="*/ 434618 h 1976939"/>
              <a:gd name="connsiteX10" fmla="*/ 1221470 w 1711578"/>
              <a:gd name="connsiteY10" fmla="*/ 453668 h 1976939"/>
              <a:gd name="connsiteX11" fmla="*/ 1337295 w 1711578"/>
              <a:gd name="connsiteY11" fmla="*/ 394041 h 1976939"/>
              <a:gd name="connsiteX12" fmla="*/ 1286718 w 1711578"/>
              <a:gd name="connsiteY12" fmla="*/ 620641 h 1976939"/>
              <a:gd name="connsiteX13" fmla="*/ 1281764 w 1711578"/>
              <a:gd name="connsiteY13" fmla="*/ 781042 h 1976939"/>
              <a:gd name="connsiteX14" fmla="*/ 1429973 w 1711578"/>
              <a:gd name="connsiteY14" fmla="*/ 866767 h 1976939"/>
              <a:gd name="connsiteX15" fmla="*/ 1473978 w 1711578"/>
              <a:gd name="connsiteY15" fmla="*/ 849146 h 1976939"/>
              <a:gd name="connsiteX16" fmla="*/ 1696768 w 1711578"/>
              <a:gd name="connsiteY16" fmla="*/ 946587 h 1976939"/>
              <a:gd name="connsiteX17" fmla="*/ 1674575 w 1711578"/>
              <a:gd name="connsiteY17" fmla="*/ 1081746 h 1976939"/>
              <a:gd name="connsiteX18" fmla="*/ 1519413 w 1711578"/>
              <a:gd name="connsiteY18" fmla="*/ 1149564 h 1976939"/>
              <a:gd name="connsiteX19" fmla="*/ 1421972 w 1711578"/>
              <a:gd name="connsiteY19" fmla="*/ 1112322 h 1976939"/>
              <a:gd name="connsiteX20" fmla="*/ 1310339 w 1711578"/>
              <a:gd name="connsiteY20" fmla="*/ 1166043 h 1976939"/>
              <a:gd name="connsiteX21" fmla="*/ 1324531 w 1711578"/>
              <a:gd name="connsiteY21" fmla="*/ 1411978 h 1976939"/>
              <a:gd name="connsiteX22" fmla="*/ 1432028 w 1711578"/>
              <a:gd name="connsiteY22" fmla="*/ 1615381 h 1976939"/>
              <a:gd name="connsiteX23" fmla="*/ 1254268 w 1711578"/>
              <a:gd name="connsiteY23" fmla="*/ 1577951 h 1976939"/>
              <a:gd name="connsiteX24" fmla="*/ 942929 w 1711578"/>
              <a:gd name="connsiteY24" fmla="*/ 1612036 h 1976939"/>
              <a:gd name="connsiteX25" fmla="*/ 884096 w 1711578"/>
              <a:gd name="connsiteY25" fmla="*/ 1691632 h 1976939"/>
              <a:gd name="connsiteX26" fmla="*/ 908918 w 1711578"/>
              <a:gd name="connsiteY26" fmla="*/ 1937316 h 1976939"/>
              <a:gd name="connsiteX27" fmla="*/ 723694 w 1711578"/>
              <a:gd name="connsiteY27" fmla="*/ 1966333 h 1976939"/>
              <a:gd name="connsiteX28" fmla="*/ 547006 w 1711578"/>
              <a:gd name="connsiteY28" fmla="*/ 1815933 h 1976939"/>
              <a:gd name="connsiteX29" fmla="*/ 577867 w 1711578"/>
              <a:gd name="connsiteY29" fmla="*/ 1747544 h 1976939"/>
              <a:gd name="connsiteX30" fmla="*/ 525955 w 1711578"/>
              <a:gd name="connsiteY30" fmla="*/ 1602669 h 1976939"/>
              <a:gd name="connsiteX31" fmla="*/ 311642 w 1711578"/>
              <a:gd name="connsiteY31" fmla="*/ 1550186 h 1976939"/>
              <a:gd name="connsiteX32" fmla="*/ 218298 w 1711578"/>
              <a:gd name="connsiteY32" fmla="*/ 1567902 h 1976939"/>
              <a:gd name="connsiteX33" fmla="*/ 129335 w 1711578"/>
              <a:gd name="connsiteY33" fmla="*/ 1584190 h 1976939"/>
              <a:gd name="connsiteX34" fmla="*/ 16462 w 1711578"/>
              <a:gd name="connsiteY34" fmla="*/ 1299678 h 1976939"/>
              <a:gd name="connsiteX35" fmla="*/ 29322 w 1711578"/>
              <a:gd name="connsiteY35" fmla="*/ 1187950 h 1976939"/>
              <a:gd name="connsiteX36" fmla="*/ 150384 w 1711578"/>
              <a:gd name="connsiteY36" fmla="*/ 1141754 h 1976939"/>
              <a:gd name="connsiteX37" fmla="*/ 225537 w 1711578"/>
              <a:gd name="connsiteY37" fmla="*/ 1182426 h 1976939"/>
              <a:gd name="connsiteX38" fmla="*/ 389652 w 1711578"/>
              <a:gd name="connsiteY38" fmla="*/ 1142992 h 1976939"/>
              <a:gd name="connsiteX39" fmla="*/ 348314 w 1711578"/>
              <a:gd name="connsiteY39" fmla="*/ 841335 h 1976939"/>
              <a:gd name="connsiteX40" fmla="*/ 238014 w 1711578"/>
              <a:gd name="connsiteY40" fmla="*/ 847622 h 1976939"/>
              <a:gd name="connsiteX41" fmla="*/ 119238 w 1711578"/>
              <a:gd name="connsiteY41" fmla="*/ 878959 h 1976939"/>
              <a:gd name="connsiteX42" fmla="*/ 51896 w 1711578"/>
              <a:gd name="connsiteY42" fmla="*/ 832191 h 1976939"/>
              <a:gd name="connsiteX43" fmla="*/ 7414 w 1711578"/>
              <a:gd name="connsiteY43" fmla="*/ 601686 h 1976939"/>
              <a:gd name="connsiteX44" fmla="*/ 109808 w 1711578"/>
              <a:gd name="connsiteY44" fmla="*/ 365466 h 1976939"/>
              <a:gd name="connsiteX0" fmla="*/ 109808 w 1711578"/>
              <a:gd name="connsiteY0" fmla="*/ 365466 h 1976939"/>
              <a:gd name="connsiteX1" fmla="*/ 406987 w 1711578"/>
              <a:gd name="connsiteY1" fmla="*/ 439380 h 1976939"/>
              <a:gd name="connsiteX2" fmla="*/ 566246 w 1711578"/>
              <a:gd name="connsiteY2" fmla="*/ 397375 h 1976939"/>
              <a:gd name="connsiteX3" fmla="*/ 605585 w 1711578"/>
              <a:gd name="connsiteY3" fmla="*/ 288028 h 1976939"/>
              <a:gd name="connsiteX4" fmla="*/ 589963 w 1711578"/>
              <a:gd name="connsiteY4" fmla="*/ 253548 h 1976939"/>
              <a:gd name="connsiteX5" fmla="*/ 621205 w 1711578"/>
              <a:gd name="connsiteY5" fmla="*/ 66762 h 1976939"/>
              <a:gd name="connsiteX6" fmla="*/ 813515 w 1711578"/>
              <a:gd name="connsiteY6" fmla="*/ 12851 h 1976939"/>
              <a:gd name="connsiteX7" fmla="*/ 922480 w 1711578"/>
              <a:gd name="connsiteY7" fmla="*/ 200493 h 1976939"/>
              <a:gd name="connsiteX8" fmla="*/ 883714 w 1711578"/>
              <a:gd name="connsiteY8" fmla="*/ 321747 h 1976939"/>
              <a:gd name="connsiteX9" fmla="*/ 918004 w 1711578"/>
              <a:gd name="connsiteY9" fmla="*/ 434618 h 1976939"/>
              <a:gd name="connsiteX10" fmla="*/ 1221470 w 1711578"/>
              <a:gd name="connsiteY10" fmla="*/ 453668 h 1976939"/>
              <a:gd name="connsiteX11" fmla="*/ 1337295 w 1711578"/>
              <a:gd name="connsiteY11" fmla="*/ 394041 h 1976939"/>
              <a:gd name="connsiteX12" fmla="*/ 1286718 w 1711578"/>
              <a:gd name="connsiteY12" fmla="*/ 620641 h 1976939"/>
              <a:gd name="connsiteX13" fmla="*/ 1281764 w 1711578"/>
              <a:gd name="connsiteY13" fmla="*/ 781042 h 1976939"/>
              <a:gd name="connsiteX14" fmla="*/ 1429973 w 1711578"/>
              <a:gd name="connsiteY14" fmla="*/ 866767 h 1976939"/>
              <a:gd name="connsiteX15" fmla="*/ 1473978 w 1711578"/>
              <a:gd name="connsiteY15" fmla="*/ 849146 h 1976939"/>
              <a:gd name="connsiteX16" fmla="*/ 1696768 w 1711578"/>
              <a:gd name="connsiteY16" fmla="*/ 946587 h 1976939"/>
              <a:gd name="connsiteX17" fmla="*/ 1674575 w 1711578"/>
              <a:gd name="connsiteY17" fmla="*/ 1081746 h 1976939"/>
              <a:gd name="connsiteX18" fmla="*/ 1519413 w 1711578"/>
              <a:gd name="connsiteY18" fmla="*/ 1149564 h 1976939"/>
              <a:gd name="connsiteX19" fmla="*/ 1421972 w 1711578"/>
              <a:gd name="connsiteY19" fmla="*/ 1112322 h 1976939"/>
              <a:gd name="connsiteX20" fmla="*/ 1310339 w 1711578"/>
              <a:gd name="connsiteY20" fmla="*/ 1166043 h 1976939"/>
              <a:gd name="connsiteX21" fmla="*/ 1324531 w 1711578"/>
              <a:gd name="connsiteY21" fmla="*/ 1411978 h 1976939"/>
              <a:gd name="connsiteX22" fmla="*/ 1432028 w 1711578"/>
              <a:gd name="connsiteY22" fmla="*/ 1615381 h 1976939"/>
              <a:gd name="connsiteX23" fmla="*/ 1254268 w 1711578"/>
              <a:gd name="connsiteY23" fmla="*/ 1577951 h 1976939"/>
              <a:gd name="connsiteX24" fmla="*/ 942929 w 1711578"/>
              <a:gd name="connsiteY24" fmla="*/ 1612036 h 1976939"/>
              <a:gd name="connsiteX25" fmla="*/ 884096 w 1711578"/>
              <a:gd name="connsiteY25" fmla="*/ 1691632 h 1976939"/>
              <a:gd name="connsiteX26" fmla="*/ 908918 w 1711578"/>
              <a:gd name="connsiteY26" fmla="*/ 1937316 h 1976939"/>
              <a:gd name="connsiteX27" fmla="*/ 723694 w 1711578"/>
              <a:gd name="connsiteY27" fmla="*/ 1966333 h 1976939"/>
              <a:gd name="connsiteX28" fmla="*/ 547006 w 1711578"/>
              <a:gd name="connsiteY28" fmla="*/ 1815933 h 1976939"/>
              <a:gd name="connsiteX29" fmla="*/ 577867 w 1711578"/>
              <a:gd name="connsiteY29" fmla="*/ 1747544 h 1976939"/>
              <a:gd name="connsiteX30" fmla="*/ 593892 w 1711578"/>
              <a:gd name="connsiteY30" fmla="*/ 1570319 h 1976939"/>
              <a:gd name="connsiteX31" fmla="*/ 311642 w 1711578"/>
              <a:gd name="connsiteY31" fmla="*/ 1550186 h 1976939"/>
              <a:gd name="connsiteX32" fmla="*/ 218298 w 1711578"/>
              <a:gd name="connsiteY32" fmla="*/ 1567902 h 1976939"/>
              <a:gd name="connsiteX33" fmla="*/ 129335 w 1711578"/>
              <a:gd name="connsiteY33" fmla="*/ 1584190 h 1976939"/>
              <a:gd name="connsiteX34" fmla="*/ 16462 w 1711578"/>
              <a:gd name="connsiteY34" fmla="*/ 1299678 h 1976939"/>
              <a:gd name="connsiteX35" fmla="*/ 29322 w 1711578"/>
              <a:gd name="connsiteY35" fmla="*/ 1187950 h 1976939"/>
              <a:gd name="connsiteX36" fmla="*/ 150384 w 1711578"/>
              <a:gd name="connsiteY36" fmla="*/ 1141754 h 1976939"/>
              <a:gd name="connsiteX37" fmla="*/ 225537 w 1711578"/>
              <a:gd name="connsiteY37" fmla="*/ 1182426 h 1976939"/>
              <a:gd name="connsiteX38" fmla="*/ 389652 w 1711578"/>
              <a:gd name="connsiteY38" fmla="*/ 1142992 h 1976939"/>
              <a:gd name="connsiteX39" fmla="*/ 348314 w 1711578"/>
              <a:gd name="connsiteY39" fmla="*/ 841335 h 1976939"/>
              <a:gd name="connsiteX40" fmla="*/ 238014 w 1711578"/>
              <a:gd name="connsiteY40" fmla="*/ 847622 h 1976939"/>
              <a:gd name="connsiteX41" fmla="*/ 119238 w 1711578"/>
              <a:gd name="connsiteY41" fmla="*/ 878959 h 1976939"/>
              <a:gd name="connsiteX42" fmla="*/ 51896 w 1711578"/>
              <a:gd name="connsiteY42" fmla="*/ 832191 h 1976939"/>
              <a:gd name="connsiteX43" fmla="*/ 7414 w 1711578"/>
              <a:gd name="connsiteY43" fmla="*/ 601686 h 1976939"/>
              <a:gd name="connsiteX44" fmla="*/ 109808 w 1711578"/>
              <a:gd name="connsiteY44" fmla="*/ 365466 h 1976939"/>
              <a:gd name="connsiteX0" fmla="*/ 109808 w 1711578"/>
              <a:gd name="connsiteY0" fmla="*/ 365466 h 1976939"/>
              <a:gd name="connsiteX1" fmla="*/ 406987 w 1711578"/>
              <a:gd name="connsiteY1" fmla="*/ 439380 h 1976939"/>
              <a:gd name="connsiteX2" fmla="*/ 566246 w 1711578"/>
              <a:gd name="connsiteY2" fmla="*/ 397375 h 1976939"/>
              <a:gd name="connsiteX3" fmla="*/ 605585 w 1711578"/>
              <a:gd name="connsiteY3" fmla="*/ 288028 h 1976939"/>
              <a:gd name="connsiteX4" fmla="*/ 589963 w 1711578"/>
              <a:gd name="connsiteY4" fmla="*/ 253548 h 1976939"/>
              <a:gd name="connsiteX5" fmla="*/ 621205 w 1711578"/>
              <a:gd name="connsiteY5" fmla="*/ 66762 h 1976939"/>
              <a:gd name="connsiteX6" fmla="*/ 813515 w 1711578"/>
              <a:gd name="connsiteY6" fmla="*/ 12851 h 1976939"/>
              <a:gd name="connsiteX7" fmla="*/ 922480 w 1711578"/>
              <a:gd name="connsiteY7" fmla="*/ 200493 h 1976939"/>
              <a:gd name="connsiteX8" fmla="*/ 883714 w 1711578"/>
              <a:gd name="connsiteY8" fmla="*/ 321747 h 1976939"/>
              <a:gd name="connsiteX9" fmla="*/ 918004 w 1711578"/>
              <a:gd name="connsiteY9" fmla="*/ 434618 h 1976939"/>
              <a:gd name="connsiteX10" fmla="*/ 1221470 w 1711578"/>
              <a:gd name="connsiteY10" fmla="*/ 453668 h 1976939"/>
              <a:gd name="connsiteX11" fmla="*/ 1337295 w 1711578"/>
              <a:gd name="connsiteY11" fmla="*/ 394041 h 1976939"/>
              <a:gd name="connsiteX12" fmla="*/ 1286718 w 1711578"/>
              <a:gd name="connsiteY12" fmla="*/ 620641 h 1976939"/>
              <a:gd name="connsiteX13" fmla="*/ 1281764 w 1711578"/>
              <a:gd name="connsiteY13" fmla="*/ 781042 h 1976939"/>
              <a:gd name="connsiteX14" fmla="*/ 1429973 w 1711578"/>
              <a:gd name="connsiteY14" fmla="*/ 866767 h 1976939"/>
              <a:gd name="connsiteX15" fmla="*/ 1473978 w 1711578"/>
              <a:gd name="connsiteY15" fmla="*/ 849146 h 1976939"/>
              <a:gd name="connsiteX16" fmla="*/ 1696768 w 1711578"/>
              <a:gd name="connsiteY16" fmla="*/ 946587 h 1976939"/>
              <a:gd name="connsiteX17" fmla="*/ 1674575 w 1711578"/>
              <a:gd name="connsiteY17" fmla="*/ 1081746 h 1976939"/>
              <a:gd name="connsiteX18" fmla="*/ 1519413 w 1711578"/>
              <a:gd name="connsiteY18" fmla="*/ 1149564 h 1976939"/>
              <a:gd name="connsiteX19" fmla="*/ 1421972 w 1711578"/>
              <a:gd name="connsiteY19" fmla="*/ 1112322 h 1976939"/>
              <a:gd name="connsiteX20" fmla="*/ 1310339 w 1711578"/>
              <a:gd name="connsiteY20" fmla="*/ 1166043 h 1976939"/>
              <a:gd name="connsiteX21" fmla="*/ 1324531 w 1711578"/>
              <a:gd name="connsiteY21" fmla="*/ 1411978 h 1976939"/>
              <a:gd name="connsiteX22" fmla="*/ 1432028 w 1711578"/>
              <a:gd name="connsiteY22" fmla="*/ 1615381 h 1976939"/>
              <a:gd name="connsiteX23" fmla="*/ 1254268 w 1711578"/>
              <a:gd name="connsiteY23" fmla="*/ 1577951 h 1976939"/>
              <a:gd name="connsiteX24" fmla="*/ 942929 w 1711578"/>
              <a:gd name="connsiteY24" fmla="*/ 1612036 h 1976939"/>
              <a:gd name="connsiteX25" fmla="*/ 884096 w 1711578"/>
              <a:gd name="connsiteY25" fmla="*/ 1691632 h 1976939"/>
              <a:gd name="connsiteX26" fmla="*/ 908918 w 1711578"/>
              <a:gd name="connsiteY26" fmla="*/ 1937316 h 1976939"/>
              <a:gd name="connsiteX27" fmla="*/ 723694 w 1711578"/>
              <a:gd name="connsiteY27" fmla="*/ 1966333 h 1976939"/>
              <a:gd name="connsiteX28" fmla="*/ 547006 w 1711578"/>
              <a:gd name="connsiteY28" fmla="*/ 1815933 h 1976939"/>
              <a:gd name="connsiteX29" fmla="*/ 577867 w 1711578"/>
              <a:gd name="connsiteY29" fmla="*/ 1747544 h 1976939"/>
              <a:gd name="connsiteX30" fmla="*/ 593892 w 1711578"/>
              <a:gd name="connsiteY30" fmla="*/ 1570319 h 1976939"/>
              <a:gd name="connsiteX31" fmla="*/ 311642 w 1711578"/>
              <a:gd name="connsiteY31" fmla="*/ 1550186 h 1976939"/>
              <a:gd name="connsiteX32" fmla="*/ 218298 w 1711578"/>
              <a:gd name="connsiteY32" fmla="*/ 1567902 h 1976939"/>
              <a:gd name="connsiteX33" fmla="*/ 129335 w 1711578"/>
              <a:gd name="connsiteY33" fmla="*/ 1584190 h 1976939"/>
              <a:gd name="connsiteX34" fmla="*/ 16462 w 1711578"/>
              <a:gd name="connsiteY34" fmla="*/ 1299678 h 1976939"/>
              <a:gd name="connsiteX35" fmla="*/ 29322 w 1711578"/>
              <a:gd name="connsiteY35" fmla="*/ 1187950 h 1976939"/>
              <a:gd name="connsiteX36" fmla="*/ 150384 w 1711578"/>
              <a:gd name="connsiteY36" fmla="*/ 1141754 h 1976939"/>
              <a:gd name="connsiteX37" fmla="*/ 225537 w 1711578"/>
              <a:gd name="connsiteY37" fmla="*/ 1182426 h 1976939"/>
              <a:gd name="connsiteX38" fmla="*/ 389652 w 1711578"/>
              <a:gd name="connsiteY38" fmla="*/ 1142992 h 1976939"/>
              <a:gd name="connsiteX39" fmla="*/ 348314 w 1711578"/>
              <a:gd name="connsiteY39" fmla="*/ 841335 h 1976939"/>
              <a:gd name="connsiteX40" fmla="*/ 238014 w 1711578"/>
              <a:gd name="connsiteY40" fmla="*/ 847622 h 1976939"/>
              <a:gd name="connsiteX41" fmla="*/ 119238 w 1711578"/>
              <a:gd name="connsiteY41" fmla="*/ 878959 h 1976939"/>
              <a:gd name="connsiteX42" fmla="*/ 51896 w 1711578"/>
              <a:gd name="connsiteY42" fmla="*/ 832191 h 1976939"/>
              <a:gd name="connsiteX43" fmla="*/ 7414 w 1711578"/>
              <a:gd name="connsiteY43" fmla="*/ 601686 h 1976939"/>
              <a:gd name="connsiteX44" fmla="*/ 109808 w 1711578"/>
              <a:gd name="connsiteY44" fmla="*/ 365466 h 1976939"/>
              <a:gd name="connsiteX0" fmla="*/ 109808 w 1711578"/>
              <a:gd name="connsiteY0" fmla="*/ 365466 h 1976939"/>
              <a:gd name="connsiteX1" fmla="*/ 406987 w 1711578"/>
              <a:gd name="connsiteY1" fmla="*/ 439380 h 1976939"/>
              <a:gd name="connsiteX2" fmla="*/ 566246 w 1711578"/>
              <a:gd name="connsiteY2" fmla="*/ 397375 h 1976939"/>
              <a:gd name="connsiteX3" fmla="*/ 605585 w 1711578"/>
              <a:gd name="connsiteY3" fmla="*/ 288028 h 1976939"/>
              <a:gd name="connsiteX4" fmla="*/ 589963 w 1711578"/>
              <a:gd name="connsiteY4" fmla="*/ 253548 h 1976939"/>
              <a:gd name="connsiteX5" fmla="*/ 621205 w 1711578"/>
              <a:gd name="connsiteY5" fmla="*/ 66762 h 1976939"/>
              <a:gd name="connsiteX6" fmla="*/ 813515 w 1711578"/>
              <a:gd name="connsiteY6" fmla="*/ 12851 h 1976939"/>
              <a:gd name="connsiteX7" fmla="*/ 922480 w 1711578"/>
              <a:gd name="connsiteY7" fmla="*/ 200493 h 1976939"/>
              <a:gd name="connsiteX8" fmla="*/ 883714 w 1711578"/>
              <a:gd name="connsiteY8" fmla="*/ 321747 h 1976939"/>
              <a:gd name="connsiteX9" fmla="*/ 918004 w 1711578"/>
              <a:gd name="connsiteY9" fmla="*/ 434618 h 1976939"/>
              <a:gd name="connsiteX10" fmla="*/ 1221470 w 1711578"/>
              <a:gd name="connsiteY10" fmla="*/ 453668 h 1976939"/>
              <a:gd name="connsiteX11" fmla="*/ 1337295 w 1711578"/>
              <a:gd name="connsiteY11" fmla="*/ 394041 h 1976939"/>
              <a:gd name="connsiteX12" fmla="*/ 1286718 w 1711578"/>
              <a:gd name="connsiteY12" fmla="*/ 620641 h 1976939"/>
              <a:gd name="connsiteX13" fmla="*/ 1281764 w 1711578"/>
              <a:gd name="connsiteY13" fmla="*/ 781042 h 1976939"/>
              <a:gd name="connsiteX14" fmla="*/ 1429973 w 1711578"/>
              <a:gd name="connsiteY14" fmla="*/ 866767 h 1976939"/>
              <a:gd name="connsiteX15" fmla="*/ 1473978 w 1711578"/>
              <a:gd name="connsiteY15" fmla="*/ 849146 h 1976939"/>
              <a:gd name="connsiteX16" fmla="*/ 1696768 w 1711578"/>
              <a:gd name="connsiteY16" fmla="*/ 946587 h 1976939"/>
              <a:gd name="connsiteX17" fmla="*/ 1674575 w 1711578"/>
              <a:gd name="connsiteY17" fmla="*/ 1081746 h 1976939"/>
              <a:gd name="connsiteX18" fmla="*/ 1519413 w 1711578"/>
              <a:gd name="connsiteY18" fmla="*/ 1149564 h 1976939"/>
              <a:gd name="connsiteX19" fmla="*/ 1421972 w 1711578"/>
              <a:gd name="connsiteY19" fmla="*/ 1112322 h 1976939"/>
              <a:gd name="connsiteX20" fmla="*/ 1310339 w 1711578"/>
              <a:gd name="connsiteY20" fmla="*/ 1166043 h 1976939"/>
              <a:gd name="connsiteX21" fmla="*/ 1324531 w 1711578"/>
              <a:gd name="connsiteY21" fmla="*/ 1411978 h 1976939"/>
              <a:gd name="connsiteX22" fmla="*/ 1432028 w 1711578"/>
              <a:gd name="connsiteY22" fmla="*/ 1615381 h 1976939"/>
              <a:gd name="connsiteX23" fmla="*/ 1254268 w 1711578"/>
              <a:gd name="connsiteY23" fmla="*/ 1577951 h 1976939"/>
              <a:gd name="connsiteX24" fmla="*/ 942929 w 1711578"/>
              <a:gd name="connsiteY24" fmla="*/ 1612036 h 1976939"/>
              <a:gd name="connsiteX25" fmla="*/ 884096 w 1711578"/>
              <a:gd name="connsiteY25" fmla="*/ 1691632 h 1976939"/>
              <a:gd name="connsiteX26" fmla="*/ 908918 w 1711578"/>
              <a:gd name="connsiteY26" fmla="*/ 1937316 h 1976939"/>
              <a:gd name="connsiteX27" fmla="*/ 723694 w 1711578"/>
              <a:gd name="connsiteY27" fmla="*/ 1966333 h 1976939"/>
              <a:gd name="connsiteX28" fmla="*/ 547006 w 1711578"/>
              <a:gd name="connsiteY28" fmla="*/ 1815933 h 1976939"/>
              <a:gd name="connsiteX29" fmla="*/ 577867 w 1711578"/>
              <a:gd name="connsiteY29" fmla="*/ 1747544 h 1976939"/>
              <a:gd name="connsiteX30" fmla="*/ 593892 w 1711578"/>
              <a:gd name="connsiteY30" fmla="*/ 1570319 h 1976939"/>
              <a:gd name="connsiteX31" fmla="*/ 218298 w 1711578"/>
              <a:gd name="connsiteY31" fmla="*/ 1567902 h 1976939"/>
              <a:gd name="connsiteX32" fmla="*/ 129335 w 1711578"/>
              <a:gd name="connsiteY32" fmla="*/ 1584190 h 1976939"/>
              <a:gd name="connsiteX33" fmla="*/ 16462 w 1711578"/>
              <a:gd name="connsiteY33" fmla="*/ 1299678 h 1976939"/>
              <a:gd name="connsiteX34" fmla="*/ 29322 w 1711578"/>
              <a:gd name="connsiteY34" fmla="*/ 1187950 h 1976939"/>
              <a:gd name="connsiteX35" fmla="*/ 150384 w 1711578"/>
              <a:gd name="connsiteY35" fmla="*/ 1141754 h 1976939"/>
              <a:gd name="connsiteX36" fmla="*/ 225537 w 1711578"/>
              <a:gd name="connsiteY36" fmla="*/ 1182426 h 1976939"/>
              <a:gd name="connsiteX37" fmla="*/ 389652 w 1711578"/>
              <a:gd name="connsiteY37" fmla="*/ 1142992 h 1976939"/>
              <a:gd name="connsiteX38" fmla="*/ 348314 w 1711578"/>
              <a:gd name="connsiteY38" fmla="*/ 841335 h 1976939"/>
              <a:gd name="connsiteX39" fmla="*/ 238014 w 1711578"/>
              <a:gd name="connsiteY39" fmla="*/ 847622 h 1976939"/>
              <a:gd name="connsiteX40" fmla="*/ 119238 w 1711578"/>
              <a:gd name="connsiteY40" fmla="*/ 878959 h 1976939"/>
              <a:gd name="connsiteX41" fmla="*/ 51896 w 1711578"/>
              <a:gd name="connsiteY41" fmla="*/ 832191 h 1976939"/>
              <a:gd name="connsiteX42" fmla="*/ 7414 w 1711578"/>
              <a:gd name="connsiteY42" fmla="*/ 601686 h 1976939"/>
              <a:gd name="connsiteX43" fmla="*/ 109808 w 1711578"/>
              <a:gd name="connsiteY43" fmla="*/ 365466 h 1976939"/>
              <a:gd name="connsiteX0" fmla="*/ 109808 w 1711578"/>
              <a:gd name="connsiteY0" fmla="*/ 365466 h 1976939"/>
              <a:gd name="connsiteX1" fmla="*/ 406987 w 1711578"/>
              <a:gd name="connsiteY1" fmla="*/ 439380 h 1976939"/>
              <a:gd name="connsiteX2" fmla="*/ 566246 w 1711578"/>
              <a:gd name="connsiteY2" fmla="*/ 397375 h 1976939"/>
              <a:gd name="connsiteX3" fmla="*/ 605585 w 1711578"/>
              <a:gd name="connsiteY3" fmla="*/ 288028 h 1976939"/>
              <a:gd name="connsiteX4" fmla="*/ 589963 w 1711578"/>
              <a:gd name="connsiteY4" fmla="*/ 253548 h 1976939"/>
              <a:gd name="connsiteX5" fmla="*/ 621205 w 1711578"/>
              <a:gd name="connsiteY5" fmla="*/ 66762 h 1976939"/>
              <a:gd name="connsiteX6" fmla="*/ 813515 w 1711578"/>
              <a:gd name="connsiteY6" fmla="*/ 12851 h 1976939"/>
              <a:gd name="connsiteX7" fmla="*/ 922480 w 1711578"/>
              <a:gd name="connsiteY7" fmla="*/ 200493 h 1976939"/>
              <a:gd name="connsiteX8" fmla="*/ 883714 w 1711578"/>
              <a:gd name="connsiteY8" fmla="*/ 321747 h 1976939"/>
              <a:gd name="connsiteX9" fmla="*/ 918004 w 1711578"/>
              <a:gd name="connsiteY9" fmla="*/ 434618 h 1976939"/>
              <a:gd name="connsiteX10" fmla="*/ 1221470 w 1711578"/>
              <a:gd name="connsiteY10" fmla="*/ 453668 h 1976939"/>
              <a:gd name="connsiteX11" fmla="*/ 1337295 w 1711578"/>
              <a:gd name="connsiteY11" fmla="*/ 394041 h 1976939"/>
              <a:gd name="connsiteX12" fmla="*/ 1286718 w 1711578"/>
              <a:gd name="connsiteY12" fmla="*/ 620641 h 1976939"/>
              <a:gd name="connsiteX13" fmla="*/ 1281764 w 1711578"/>
              <a:gd name="connsiteY13" fmla="*/ 781042 h 1976939"/>
              <a:gd name="connsiteX14" fmla="*/ 1429973 w 1711578"/>
              <a:gd name="connsiteY14" fmla="*/ 866767 h 1976939"/>
              <a:gd name="connsiteX15" fmla="*/ 1473978 w 1711578"/>
              <a:gd name="connsiteY15" fmla="*/ 849146 h 1976939"/>
              <a:gd name="connsiteX16" fmla="*/ 1696768 w 1711578"/>
              <a:gd name="connsiteY16" fmla="*/ 946587 h 1976939"/>
              <a:gd name="connsiteX17" fmla="*/ 1674575 w 1711578"/>
              <a:gd name="connsiteY17" fmla="*/ 1081746 h 1976939"/>
              <a:gd name="connsiteX18" fmla="*/ 1519413 w 1711578"/>
              <a:gd name="connsiteY18" fmla="*/ 1149564 h 1976939"/>
              <a:gd name="connsiteX19" fmla="*/ 1421972 w 1711578"/>
              <a:gd name="connsiteY19" fmla="*/ 1112322 h 1976939"/>
              <a:gd name="connsiteX20" fmla="*/ 1310339 w 1711578"/>
              <a:gd name="connsiteY20" fmla="*/ 1166043 h 1976939"/>
              <a:gd name="connsiteX21" fmla="*/ 1324531 w 1711578"/>
              <a:gd name="connsiteY21" fmla="*/ 1411978 h 1976939"/>
              <a:gd name="connsiteX22" fmla="*/ 1432028 w 1711578"/>
              <a:gd name="connsiteY22" fmla="*/ 1615381 h 1976939"/>
              <a:gd name="connsiteX23" fmla="*/ 1254268 w 1711578"/>
              <a:gd name="connsiteY23" fmla="*/ 1577951 h 1976939"/>
              <a:gd name="connsiteX24" fmla="*/ 942929 w 1711578"/>
              <a:gd name="connsiteY24" fmla="*/ 1612036 h 1976939"/>
              <a:gd name="connsiteX25" fmla="*/ 884096 w 1711578"/>
              <a:gd name="connsiteY25" fmla="*/ 1691632 h 1976939"/>
              <a:gd name="connsiteX26" fmla="*/ 908918 w 1711578"/>
              <a:gd name="connsiteY26" fmla="*/ 1937316 h 1976939"/>
              <a:gd name="connsiteX27" fmla="*/ 723694 w 1711578"/>
              <a:gd name="connsiteY27" fmla="*/ 1966333 h 1976939"/>
              <a:gd name="connsiteX28" fmla="*/ 547006 w 1711578"/>
              <a:gd name="connsiteY28" fmla="*/ 1815933 h 1976939"/>
              <a:gd name="connsiteX29" fmla="*/ 577867 w 1711578"/>
              <a:gd name="connsiteY29" fmla="*/ 1747544 h 1976939"/>
              <a:gd name="connsiteX30" fmla="*/ 593892 w 1711578"/>
              <a:gd name="connsiteY30" fmla="*/ 1570319 h 1976939"/>
              <a:gd name="connsiteX31" fmla="*/ 350936 w 1711578"/>
              <a:gd name="connsiteY31" fmla="*/ 1545256 h 1976939"/>
              <a:gd name="connsiteX32" fmla="*/ 129335 w 1711578"/>
              <a:gd name="connsiteY32" fmla="*/ 1584190 h 1976939"/>
              <a:gd name="connsiteX33" fmla="*/ 16462 w 1711578"/>
              <a:gd name="connsiteY33" fmla="*/ 1299678 h 1976939"/>
              <a:gd name="connsiteX34" fmla="*/ 29322 w 1711578"/>
              <a:gd name="connsiteY34" fmla="*/ 1187950 h 1976939"/>
              <a:gd name="connsiteX35" fmla="*/ 150384 w 1711578"/>
              <a:gd name="connsiteY35" fmla="*/ 1141754 h 1976939"/>
              <a:gd name="connsiteX36" fmla="*/ 225537 w 1711578"/>
              <a:gd name="connsiteY36" fmla="*/ 1182426 h 1976939"/>
              <a:gd name="connsiteX37" fmla="*/ 389652 w 1711578"/>
              <a:gd name="connsiteY37" fmla="*/ 1142992 h 1976939"/>
              <a:gd name="connsiteX38" fmla="*/ 348314 w 1711578"/>
              <a:gd name="connsiteY38" fmla="*/ 841335 h 1976939"/>
              <a:gd name="connsiteX39" fmla="*/ 238014 w 1711578"/>
              <a:gd name="connsiteY39" fmla="*/ 847622 h 1976939"/>
              <a:gd name="connsiteX40" fmla="*/ 119238 w 1711578"/>
              <a:gd name="connsiteY40" fmla="*/ 878959 h 1976939"/>
              <a:gd name="connsiteX41" fmla="*/ 51896 w 1711578"/>
              <a:gd name="connsiteY41" fmla="*/ 832191 h 1976939"/>
              <a:gd name="connsiteX42" fmla="*/ 7414 w 1711578"/>
              <a:gd name="connsiteY42" fmla="*/ 601686 h 1976939"/>
              <a:gd name="connsiteX43" fmla="*/ 109808 w 1711578"/>
              <a:gd name="connsiteY43" fmla="*/ 365466 h 1976939"/>
              <a:gd name="connsiteX0" fmla="*/ 109808 w 1711578"/>
              <a:gd name="connsiteY0" fmla="*/ 365466 h 1976939"/>
              <a:gd name="connsiteX1" fmla="*/ 406987 w 1711578"/>
              <a:gd name="connsiteY1" fmla="*/ 439380 h 1976939"/>
              <a:gd name="connsiteX2" fmla="*/ 566246 w 1711578"/>
              <a:gd name="connsiteY2" fmla="*/ 397375 h 1976939"/>
              <a:gd name="connsiteX3" fmla="*/ 605585 w 1711578"/>
              <a:gd name="connsiteY3" fmla="*/ 288028 h 1976939"/>
              <a:gd name="connsiteX4" fmla="*/ 589963 w 1711578"/>
              <a:gd name="connsiteY4" fmla="*/ 253548 h 1976939"/>
              <a:gd name="connsiteX5" fmla="*/ 621205 w 1711578"/>
              <a:gd name="connsiteY5" fmla="*/ 66762 h 1976939"/>
              <a:gd name="connsiteX6" fmla="*/ 813515 w 1711578"/>
              <a:gd name="connsiteY6" fmla="*/ 12851 h 1976939"/>
              <a:gd name="connsiteX7" fmla="*/ 922480 w 1711578"/>
              <a:gd name="connsiteY7" fmla="*/ 200493 h 1976939"/>
              <a:gd name="connsiteX8" fmla="*/ 883714 w 1711578"/>
              <a:gd name="connsiteY8" fmla="*/ 321747 h 1976939"/>
              <a:gd name="connsiteX9" fmla="*/ 918004 w 1711578"/>
              <a:gd name="connsiteY9" fmla="*/ 434618 h 1976939"/>
              <a:gd name="connsiteX10" fmla="*/ 1221470 w 1711578"/>
              <a:gd name="connsiteY10" fmla="*/ 453668 h 1976939"/>
              <a:gd name="connsiteX11" fmla="*/ 1337295 w 1711578"/>
              <a:gd name="connsiteY11" fmla="*/ 394041 h 1976939"/>
              <a:gd name="connsiteX12" fmla="*/ 1286718 w 1711578"/>
              <a:gd name="connsiteY12" fmla="*/ 620641 h 1976939"/>
              <a:gd name="connsiteX13" fmla="*/ 1281764 w 1711578"/>
              <a:gd name="connsiteY13" fmla="*/ 781042 h 1976939"/>
              <a:gd name="connsiteX14" fmla="*/ 1429973 w 1711578"/>
              <a:gd name="connsiteY14" fmla="*/ 866767 h 1976939"/>
              <a:gd name="connsiteX15" fmla="*/ 1473978 w 1711578"/>
              <a:gd name="connsiteY15" fmla="*/ 849146 h 1976939"/>
              <a:gd name="connsiteX16" fmla="*/ 1696768 w 1711578"/>
              <a:gd name="connsiteY16" fmla="*/ 946587 h 1976939"/>
              <a:gd name="connsiteX17" fmla="*/ 1674575 w 1711578"/>
              <a:gd name="connsiteY17" fmla="*/ 1081746 h 1976939"/>
              <a:gd name="connsiteX18" fmla="*/ 1519413 w 1711578"/>
              <a:gd name="connsiteY18" fmla="*/ 1149564 h 1976939"/>
              <a:gd name="connsiteX19" fmla="*/ 1421972 w 1711578"/>
              <a:gd name="connsiteY19" fmla="*/ 1112322 h 1976939"/>
              <a:gd name="connsiteX20" fmla="*/ 1310339 w 1711578"/>
              <a:gd name="connsiteY20" fmla="*/ 1166043 h 1976939"/>
              <a:gd name="connsiteX21" fmla="*/ 1324531 w 1711578"/>
              <a:gd name="connsiteY21" fmla="*/ 1411978 h 1976939"/>
              <a:gd name="connsiteX22" fmla="*/ 1432028 w 1711578"/>
              <a:gd name="connsiteY22" fmla="*/ 1615381 h 1976939"/>
              <a:gd name="connsiteX23" fmla="*/ 1254268 w 1711578"/>
              <a:gd name="connsiteY23" fmla="*/ 1577951 h 1976939"/>
              <a:gd name="connsiteX24" fmla="*/ 942929 w 1711578"/>
              <a:gd name="connsiteY24" fmla="*/ 1612036 h 1976939"/>
              <a:gd name="connsiteX25" fmla="*/ 884096 w 1711578"/>
              <a:gd name="connsiteY25" fmla="*/ 1691632 h 1976939"/>
              <a:gd name="connsiteX26" fmla="*/ 908918 w 1711578"/>
              <a:gd name="connsiteY26" fmla="*/ 1937316 h 1976939"/>
              <a:gd name="connsiteX27" fmla="*/ 723694 w 1711578"/>
              <a:gd name="connsiteY27" fmla="*/ 1966333 h 1976939"/>
              <a:gd name="connsiteX28" fmla="*/ 547006 w 1711578"/>
              <a:gd name="connsiteY28" fmla="*/ 1815933 h 1976939"/>
              <a:gd name="connsiteX29" fmla="*/ 577867 w 1711578"/>
              <a:gd name="connsiteY29" fmla="*/ 1747544 h 1976939"/>
              <a:gd name="connsiteX30" fmla="*/ 593892 w 1711578"/>
              <a:gd name="connsiteY30" fmla="*/ 1570319 h 1976939"/>
              <a:gd name="connsiteX31" fmla="*/ 350936 w 1711578"/>
              <a:gd name="connsiteY31" fmla="*/ 1545256 h 1976939"/>
              <a:gd name="connsiteX32" fmla="*/ 129335 w 1711578"/>
              <a:gd name="connsiteY32" fmla="*/ 1584190 h 1976939"/>
              <a:gd name="connsiteX33" fmla="*/ 16462 w 1711578"/>
              <a:gd name="connsiteY33" fmla="*/ 1299678 h 1976939"/>
              <a:gd name="connsiteX34" fmla="*/ 29322 w 1711578"/>
              <a:gd name="connsiteY34" fmla="*/ 1187950 h 1976939"/>
              <a:gd name="connsiteX35" fmla="*/ 150384 w 1711578"/>
              <a:gd name="connsiteY35" fmla="*/ 1141754 h 1976939"/>
              <a:gd name="connsiteX36" fmla="*/ 225537 w 1711578"/>
              <a:gd name="connsiteY36" fmla="*/ 1182426 h 1976939"/>
              <a:gd name="connsiteX37" fmla="*/ 389652 w 1711578"/>
              <a:gd name="connsiteY37" fmla="*/ 1142992 h 1976939"/>
              <a:gd name="connsiteX38" fmla="*/ 348314 w 1711578"/>
              <a:gd name="connsiteY38" fmla="*/ 841335 h 1976939"/>
              <a:gd name="connsiteX39" fmla="*/ 238014 w 1711578"/>
              <a:gd name="connsiteY39" fmla="*/ 847622 h 1976939"/>
              <a:gd name="connsiteX40" fmla="*/ 119238 w 1711578"/>
              <a:gd name="connsiteY40" fmla="*/ 878959 h 1976939"/>
              <a:gd name="connsiteX41" fmla="*/ 51896 w 1711578"/>
              <a:gd name="connsiteY41" fmla="*/ 832191 h 1976939"/>
              <a:gd name="connsiteX42" fmla="*/ 7414 w 1711578"/>
              <a:gd name="connsiteY42" fmla="*/ 601686 h 1976939"/>
              <a:gd name="connsiteX43" fmla="*/ 109808 w 1711578"/>
              <a:gd name="connsiteY43" fmla="*/ 365466 h 1976939"/>
              <a:gd name="connsiteX0" fmla="*/ 109808 w 1711578"/>
              <a:gd name="connsiteY0" fmla="*/ 365466 h 1976939"/>
              <a:gd name="connsiteX1" fmla="*/ 406987 w 1711578"/>
              <a:gd name="connsiteY1" fmla="*/ 439380 h 1976939"/>
              <a:gd name="connsiteX2" fmla="*/ 566246 w 1711578"/>
              <a:gd name="connsiteY2" fmla="*/ 397375 h 1976939"/>
              <a:gd name="connsiteX3" fmla="*/ 605585 w 1711578"/>
              <a:gd name="connsiteY3" fmla="*/ 288028 h 1976939"/>
              <a:gd name="connsiteX4" fmla="*/ 589963 w 1711578"/>
              <a:gd name="connsiteY4" fmla="*/ 253548 h 1976939"/>
              <a:gd name="connsiteX5" fmla="*/ 621205 w 1711578"/>
              <a:gd name="connsiteY5" fmla="*/ 66762 h 1976939"/>
              <a:gd name="connsiteX6" fmla="*/ 813515 w 1711578"/>
              <a:gd name="connsiteY6" fmla="*/ 12851 h 1976939"/>
              <a:gd name="connsiteX7" fmla="*/ 922480 w 1711578"/>
              <a:gd name="connsiteY7" fmla="*/ 200493 h 1976939"/>
              <a:gd name="connsiteX8" fmla="*/ 883714 w 1711578"/>
              <a:gd name="connsiteY8" fmla="*/ 321747 h 1976939"/>
              <a:gd name="connsiteX9" fmla="*/ 918004 w 1711578"/>
              <a:gd name="connsiteY9" fmla="*/ 434618 h 1976939"/>
              <a:gd name="connsiteX10" fmla="*/ 1221470 w 1711578"/>
              <a:gd name="connsiteY10" fmla="*/ 453668 h 1976939"/>
              <a:gd name="connsiteX11" fmla="*/ 1337295 w 1711578"/>
              <a:gd name="connsiteY11" fmla="*/ 394041 h 1976939"/>
              <a:gd name="connsiteX12" fmla="*/ 1286718 w 1711578"/>
              <a:gd name="connsiteY12" fmla="*/ 620641 h 1976939"/>
              <a:gd name="connsiteX13" fmla="*/ 1281764 w 1711578"/>
              <a:gd name="connsiteY13" fmla="*/ 781042 h 1976939"/>
              <a:gd name="connsiteX14" fmla="*/ 1429973 w 1711578"/>
              <a:gd name="connsiteY14" fmla="*/ 866767 h 1976939"/>
              <a:gd name="connsiteX15" fmla="*/ 1473978 w 1711578"/>
              <a:gd name="connsiteY15" fmla="*/ 849146 h 1976939"/>
              <a:gd name="connsiteX16" fmla="*/ 1696768 w 1711578"/>
              <a:gd name="connsiteY16" fmla="*/ 946587 h 1976939"/>
              <a:gd name="connsiteX17" fmla="*/ 1674575 w 1711578"/>
              <a:gd name="connsiteY17" fmla="*/ 1081746 h 1976939"/>
              <a:gd name="connsiteX18" fmla="*/ 1519413 w 1711578"/>
              <a:gd name="connsiteY18" fmla="*/ 1149564 h 1976939"/>
              <a:gd name="connsiteX19" fmla="*/ 1421972 w 1711578"/>
              <a:gd name="connsiteY19" fmla="*/ 1112322 h 1976939"/>
              <a:gd name="connsiteX20" fmla="*/ 1310339 w 1711578"/>
              <a:gd name="connsiteY20" fmla="*/ 1166043 h 1976939"/>
              <a:gd name="connsiteX21" fmla="*/ 1324531 w 1711578"/>
              <a:gd name="connsiteY21" fmla="*/ 1411978 h 1976939"/>
              <a:gd name="connsiteX22" fmla="*/ 1432028 w 1711578"/>
              <a:gd name="connsiteY22" fmla="*/ 1615381 h 1976939"/>
              <a:gd name="connsiteX23" fmla="*/ 1254268 w 1711578"/>
              <a:gd name="connsiteY23" fmla="*/ 1577951 h 1976939"/>
              <a:gd name="connsiteX24" fmla="*/ 942929 w 1711578"/>
              <a:gd name="connsiteY24" fmla="*/ 1612036 h 1976939"/>
              <a:gd name="connsiteX25" fmla="*/ 884096 w 1711578"/>
              <a:gd name="connsiteY25" fmla="*/ 1691632 h 1976939"/>
              <a:gd name="connsiteX26" fmla="*/ 908918 w 1711578"/>
              <a:gd name="connsiteY26" fmla="*/ 1937316 h 1976939"/>
              <a:gd name="connsiteX27" fmla="*/ 723694 w 1711578"/>
              <a:gd name="connsiteY27" fmla="*/ 1966333 h 1976939"/>
              <a:gd name="connsiteX28" fmla="*/ 547006 w 1711578"/>
              <a:gd name="connsiteY28" fmla="*/ 1815933 h 1976939"/>
              <a:gd name="connsiteX29" fmla="*/ 577867 w 1711578"/>
              <a:gd name="connsiteY29" fmla="*/ 1747544 h 1976939"/>
              <a:gd name="connsiteX30" fmla="*/ 593892 w 1711578"/>
              <a:gd name="connsiteY30" fmla="*/ 1570319 h 1976939"/>
              <a:gd name="connsiteX31" fmla="*/ 350936 w 1711578"/>
              <a:gd name="connsiteY31" fmla="*/ 1545256 h 1976939"/>
              <a:gd name="connsiteX32" fmla="*/ 129335 w 1711578"/>
              <a:gd name="connsiteY32" fmla="*/ 1584190 h 1976939"/>
              <a:gd name="connsiteX33" fmla="*/ 16462 w 1711578"/>
              <a:gd name="connsiteY33" fmla="*/ 1299678 h 1976939"/>
              <a:gd name="connsiteX34" fmla="*/ 29322 w 1711578"/>
              <a:gd name="connsiteY34" fmla="*/ 1187950 h 1976939"/>
              <a:gd name="connsiteX35" fmla="*/ 150384 w 1711578"/>
              <a:gd name="connsiteY35" fmla="*/ 1141754 h 1976939"/>
              <a:gd name="connsiteX36" fmla="*/ 225537 w 1711578"/>
              <a:gd name="connsiteY36" fmla="*/ 1182426 h 1976939"/>
              <a:gd name="connsiteX37" fmla="*/ 389652 w 1711578"/>
              <a:gd name="connsiteY37" fmla="*/ 1142992 h 1976939"/>
              <a:gd name="connsiteX38" fmla="*/ 348314 w 1711578"/>
              <a:gd name="connsiteY38" fmla="*/ 841335 h 1976939"/>
              <a:gd name="connsiteX39" fmla="*/ 238014 w 1711578"/>
              <a:gd name="connsiteY39" fmla="*/ 847622 h 1976939"/>
              <a:gd name="connsiteX40" fmla="*/ 119238 w 1711578"/>
              <a:gd name="connsiteY40" fmla="*/ 878959 h 1976939"/>
              <a:gd name="connsiteX41" fmla="*/ 51896 w 1711578"/>
              <a:gd name="connsiteY41" fmla="*/ 832191 h 1976939"/>
              <a:gd name="connsiteX42" fmla="*/ 7414 w 1711578"/>
              <a:gd name="connsiteY42" fmla="*/ 601686 h 1976939"/>
              <a:gd name="connsiteX43" fmla="*/ 109808 w 1711578"/>
              <a:gd name="connsiteY43" fmla="*/ 365466 h 1976939"/>
              <a:gd name="connsiteX0" fmla="*/ 109808 w 1711578"/>
              <a:gd name="connsiteY0" fmla="*/ 365466 h 1976939"/>
              <a:gd name="connsiteX1" fmla="*/ 406987 w 1711578"/>
              <a:gd name="connsiteY1" fmla="*/ 439380 h 1976939"/>
              <a:gd name="connsiteX2" fmla="*/ 566246 w 1711578"/>
              <a:gd name="connsiteY2" fmla="*/ 397375 h 1976939"/>
              <a:gd name="connsiteX3" fmla="*/ 605585 w 1711578"/>
              <a:gd name="connsiteY3" fmla="*/ 288028 h 1976939"/>
              <a:gd name="connsiteX4" fmla="*/ 589963 w 1711578"/>
              <a:gd name="connsiteY4" fmla="*/ 253548 h 1976939"/>
              <a:gd name="connsiteX5" fmla="*/ 621205 w 1711578"/>
              <a:gd name="connsiteY5" fmla="*/ 66762 h 1976939"/>
              <a:gd name="connsiteX6" fmla="*/ 813515 w 1711578"/>
              <a:gd name="connsiteY6" fmla="*/ 12851 h 1976939"/>
              <a:gd name="connsiteX7" fmla="*/ 922480 w 1711578"/>
              <a:gd name="connsiteY7" fmla="*/ 200493 h 1976939"/>
              <a:gd name="connsiteX8" fmla="*/ 883714 w 1711578"/>
              <a:gd name="connsiteY8" fmla="*/ 321747 h 1976939"/>
              <a:gd name="connsiteX9" fmla="*/ 918004 w 1711578"/>
              <a:gd name="connsiteY9" fmla="*/ 434618 h 1976939"/>
              <a:gd name="connsiteX10" fmla="*/ 1221470 w 1711578"/>
              <a:gd name="connsiteY10" fmla="*/ 453668 h 1976939"/>
              <a:gd name="connsiteX11" fmla="*/ 1337295 w 1711578"/>
              <a:gd name="connsiteY11" fmla="*/ 394041 h 1976939"/>
              <a:gd name="connsiteX12" fmla="*/ 1286718 w 1711578"/>
              <a:gd name="connsiteY12" fmla="*/ 620641 h 1976939"/>
              <a:gd name="connsiteX13" fmla="*/ 1281764 w 1711578"/>
              <a:gd name="connsiteY13" fmla="*/ 781042 h 1976939"/>
              <a:gd name="connsiteX14" fmla="*/ 1429973 w 1711578"/>
              <a:gd name="connsiteY14" fmla="*/ 866767 h 1976939"/>
              <a:gd name="connsiteX15" fmla="*/ 1473978 w 1711578"/>
              <a:gd name="connsiteY15" fmla="*/ 849146 h 1976939"/>
              <a:gd name="connsiteX16" fmla="*/ 1696768 w 1711578"/>
              <a:gd name="connsiteY16" fmla="*/ 946587 h 1976939"/>
              <a:gd name="connsiteX17" fmla="*/ 1674575 w 1711578"/>
              <a:gd name="connsiteY17" fmla="*/ 1081746 h 1976939"/>
              <a:gd name="connsiteX18" fmla="*/ 1519413 w 1711578"/>
              <a:gd name="connsiteY18" fmla="*/ 1149564 h 1976939"/>
              <a:gd name="connsiteX19" fmla="*/ 1421972 w 1711578"/>
              <a:gd name="connsiteY19" fmla="*/ 1112322 h 1976939"/>
              <a:gd name="connsiteX20" fmla="*/ 1310339 w 1711578"/>
              <a:gd name="connsiteY20" fmla="*/ 1166043 h 1976939"/>
              <a:gd name="connsiteX21" fmla="*/ 1324531 w 1711578"/>
              <a:gd name="connsiteY21" fmla="*/ 1411978 h 1976939"/>
              <a:gd name="connsiteX22" fmla="*/ 1432028 w 1711578"/>
              <a:gd name="connsiteY22" fmla="*/ 1615381 h 1976939"/>
              <a:gd name="connsiteX23" fmla="*/ 1254268 w 1711578"/>
              <a:gd name="connsiteY23" fmla="*/ 1577951 h 1976939"/>
              <a:gd name="connsiteX24" fmla="*/ 942929 w 1711578"/>
              <a:gd name="connsiteY24" fmla="*/ 1612036 h 1976939"/>
              <a:gd name="connsiteX25" fmla="*/ 884096 w 1711578"/>
              <a:gd name="connsiteY25" fmla="*/ 1691632 h 1976939"/>
              <a:gd name="connsiteX26" fmla="*/ 908918 w 1711578"/>
              <a:gd name="connsiteY26" fmla="*/ 1937316 h 1976939"/>
              <a:gd name="connsiteX27" fmla="*/ 723694 w 1711578"/>
              <a:gd name="connsiteY27" fmla="*/ 1966333 h 1976939"/>
              <a:gd name="connsiteX28" fmla="*/ 547006 w 1711578"/>
              <a:gd name="connsiteY28" fmla="*/ 1815933 h 1976939"/>
              <a:gd name="connsiteX29" fmla="*/ 577867 w 1711578"/>
              <a:gd name="connsiteY29" fmla="*/ 1747544 h 1976939"/>
              <a:gd name="connsiteX30" fmla="*/ 593892 w 1711578"/>
              <a:gd name="connsiteY30" fmla="*/ 1570319 h 1976939"/>
              <a:gd name="connsiteX31" fmla="*/ 370347 w 1711578"/>
              <a:gd name="connsiteY31" fmla="*/ 1529080 h 1976939"/>
              <a:gd name="connsiteX32" fmla="*/ 129335 w 1711578"/>
              <a:gd name="connsiteY32" fmla="*/ 1584190 h 1976939"/>
              <a:gd name="connsiteX33" fmla="*/ 16462 w 1711578"/>
              <a:gd name="connsiteY33" fmla="*/ 1299678 h 1976939"/>
              <a:gd name="connsiteX34" fmla="*/ 29322 w 1711578"/>
              <a:gd name="connsiteY34" fmla="*/ 1187950 h 1976939"/>
              <a:gd name="connsiteX35" fmla="*/ 150384 w 1711578"/>
              <a:gd name="connsiteY35" fmla="*/ 1141754 h 1976939"/>
              <a:gd name="connsiteX36" fmla="*/ 225537 w 1711578"/>
              <a:gd name="connsiteY36" fmla="*/ 1182426 h 1976939"/>
              <a:gd name="connsiteX37" fmla="*/ 389652 w 1711578"/>
              <a:gd name="connsiteY37" fmla="*/ 1142992 h 1976939"/>
              <a:gd name="connsiteX38" fmla="*/ 348314 w 1711578"/>
              <a:gd name="connsiteY38" fmla="*/ 841335 h 1976939"/>
              <a:gd name="connsiteX39" fmla="*/ 238014 w 1711578"/>
              <a:gd name="connsiteY39" fmla="*/ 847622 h 1976939"/>
              <a:gd name="connsiteX40" fmla="*/ 119238 w 1711578"/>
              <a:gd name="connsiteY40" fmla="*/ 878959 h 1976939"/>
              <a:gd name="connsiteX41" fmla="*/ 51896 w 1711578"/>
              <a:gd name="connsiteY41" fmla="*/ 832191 h 1976939"/>
              <a:gd name="connsiteX42" fmla="*/ 7414 w 1711578"/>
              <a:gd name="connsiteY42" fmla="*/ 601686 h 1976939"/>
              <a:gd name="connsiteX43" fmla="*/ 109808 w 1711578"/>
              <a:gd name="connsiteY43" fmla="*/ 365466 h 1976939"/>
              <a:gd name="connsiteX0" fmla="*/ 109808 w 1711578"/>
              <a:gd name="connsiteY0" fmla="*/ 365466 h 1976939"/>
              <a:gd name="connsiteX1" fmla="*/ 406987 w 1711578"/>
              <a:gd name="connsiteY1" fmla="*/ 439380 h 1976939"/>
              <a:gd name="connsiteX2" fmla="*/ 566246 w 1711578"/>
              <a:gd name="connsiteY2" fmla="*/ 397375 h 1976939"/>
              <a:gd name="connsiteX3" fmla="*/ 605585 w 1711578"/>
              <a:gd name="connsiteY3" fmla="*/ 288028 h 1976939"/>
              <a:gd name="connsiteX4" fmla="*/ 589963 w 1711578"/>
              <a:gd name="connsiteY4" fmla="*/ 253548 h 1976939"/>
              <a:gd name="connsiteX5" fmla="*/ 621205 w 1711578"/>
              <a:gd name="connsiteY5" fmla="*/ 66762 h 1976939"/>
              <a:gd name="connsiteX6" fmla="*/ 813515 w 1711578"/>
              <a:gd name="connsiteY6" fmla="*/ 12851 h 1976939"/>
              <a:gd name="connsiteX7" fmla="*/ 922480 w 1711578"/>
              <a:gd name="connsiteY7" fmla="*/ 200493 h 1976939"/>
              <a:gd name="connsiteX8" fmla="*/ 883714 w 1711578"/>
              <a:gd name="connsiteY8" fmla="*/ 321747 h 1976939"/>
              <a:gd name="connsiteX9" fmla="*/ 918004 w 1711578"/>
              <a:gd name="connsiteY9" fmla="*/ 434618 h 1976939"/>
              <a:gd name="connsiteX10" fmla="*/ 1221470 w 1711578"/>
              <a:gd name="connsiteY10" fmla="*/ 453668 h 1976939"/>
              <a:gd name="connsiteX11" fmla="*/ 1337295 w 1711578"/>
              <a:gd name="connsiteY11" fmla="*/ 394041 h 1976939"/>
              <a:gd name="connsiteX12" fmla="*/ 1286718 w 1711578"/>
              <a:gd name="connsiteY12" fmla="*/ 620641 h 1976939"/>
              <a:gd name="connsiteX13" fmla="*/ 1281764 w 1711578"/>
              <a:gd name="connsiteY13" fmla="*/ 781042 h 1976939"/>
              <a:gd name="connsiteX14" fmla="*/ 1429973 w 1711578"/>
              <a:gd name="connsiteY14" fmla="*/ 866767 h 1976939"/>
              <a:gd name="connsiteX15" fmla="*/ 1473978 w 1711578"/>
              <a:gd name="connsiteY15" fmla="*/ 849146 h 1976939"/>
              <a:gd name="connsiteX16" fmla="*/ 1696768 w 1711578"/>
              <a:gd name="connsiteY16" fmla="*/ 946587 h 1976939"/>
              <a:gd name="connsiteX17" fmla="*/ 1674575 w 1711578"/>
              <a:gd name="connsiteY17" fmla="*/ 1081746 h 1976939"/>
              <a:gd name="connsiteX18" fmla="*/ 1519413 w 1711578"/>
              <a:gd name="connsiteY18" fmla="*/ 1149564 h 1976939"/>
              <a:gd name="connsiteX19" fmla="*/ 1421972 w 1711578"/>
              <a:gd name="connsiteY19" fmla="*/ 1112322 h 1976939"/>
              <a:gd name="connsiteX20" fmla="*/ 1310339 w 1711578"/>
              <a:gd name="connsiteY20" fmla="*/ 1166043 h 1976939"/>
              <a:gd name="connsiteX21" fmla="*/ 1324531 w 1711578"/>
              <a:gd name="connsiteY21" fmla="*/ 1411978 h 1976939"/>
              <a:gd name="connsiteX22" fmla="*/ 1432028 w 1711578"/>
              <a:gd name="connsiteY22" fmla="*/ 1615381 h 1976939"/>
              <a:gd name="connsiteX23" fmla="*/ 1254268 w 1711578"/>
              <a:gd name="connsiteY23" fmla="*/ 1577951 h 1976939"/>
              <a:gd name="connsiteX24" fmla="*/ 942929 w 1711578"/>
              <a:gd name="connsiteY24" fmla="*/ 1612036 h 1976939"/>
              <a:gd name="connsiteX25" fmla="*/ 884096 w 1711578"/>
              <a:gd name="connsiteY25" fmla="*/ 1691632 h 1976939"/>
              <a:gd name="connsiteX26" fmla="*/ 908918 w 1711578"/>
              <a:gd name="connsiteY26" fmla="*/ 1937316 h 1976939"/>
              <a:gd name="connsiteX27" fmla="*/ 723694 w 1711578"/>
              <a:gd name="connsiteY27" fmla="*/ 1966333 h 1976939"/>
              <a:gd name="connsiteX28" fmla="*/ 547006 w 1711578"/>
              <a:gd name="connsiteY28" fmla="*/ 1815933 h 1976939"/>
              <a:gd name="connsiteX29" fmla="*/ 577867 w 1711578"/>
              <a:gd name="connsiteY29" fmla="*/ 1747544 h 1976939"/>
              <a:gd name="connsiteX30" fmla="*/ 593892 w 1711578"/>
              <a:gd name="connsiteY30" fmla="*/ 1570319 h 1976939"/>
              <a:gd name="connsiteX31" fmla="*/ 370347 w 1711578"/>
              <a:gd name="connsiteY31" fmla="*/ 1535550 h 1976939"/>
              <a:gd name="connsiteX32" fmla="*/ 129335 w 1711578"/>
              <a:gd name="connsiteY32" fmla="*/ 1584190 h 1976939"/>
              <a:gd name="connsiteX33" fmla="*/ 16462 w 1711578"/>
              <a:gd name="connsiteY33" fmla="*/ 1299678 h 1976939"/>
              <a:gd name="connsiteX34" fmla="*/ 29322 w 1711578"/>
              <a:gd name="connsiteY34" fmla="*/ 1187950 h 1976939"/>
              <a:gd name="connsiteX35" fmla="*/ 150384 w 1711578"/>
              <a:gd name="connsiteY35" fmla="*/ 1141754 h 1976939"/>
              <a:gd name="connsiteX36" fmla="*/ 225537 w 1711578"/>
              <a:gd name="connsiteY36" fmla="*/ 1182426 h 1976939"/>
              <a:gd name="connsiteX37" fmla="*/ 389652 w 1711578"/>
              <a:gd name="connsiteY37" fmla="*/ 1142992 h 1976939"/>
              <a:gd name="connsiteX38" fmla="*/ 348314 w 1711578"/>
              <a:gd name="connsiteY38" fmla="*/ 841335 h 1976939"/>
              <a:gd name="connsiteX39" fmla="*/ 238014 w 1711578"/>
              <a:gd name="connsiteY39" fmla="*/ 847622 h 1976939"/>
              <a:gd name="connsiteX40" fmla="*/ 119238 w 1711578"/>
              <a:gd name="connsiteY40" fmla="*/ 878959 h 1976939"/>
              <a:gd name="connsiteX41" fmla="*/ 51896 w 1711578"/>
              <a:gd name="connsiteY41" fmla="*/ 832191 h 1976939"/>
              <a:gd name="connsiteX42" fmla="*/ 7414 w 1711578"/>
              <a:gd name="connsiteY42" fmla="*/ 601686 h 1976939"/>
              <a:gd name="connsiteX43" fmla="*/ 109808 w 1711578"/>
              <a:gd name="connsiteY43" fmla="*/ 365466 h 1976939"/>
              <a:gd name="connsiteX0" fmla="*/ 109808 w 1711578"/>
              <a:gd name="connsiteY0" fmla="*/ 365466 h 1976939"/>
              <a:gd name="connsiteX1" fmla="*/ 406987 w 1711578"/>
              <a:gd name="connsiteY1" fmla="*/ 439380 h 1976939"/>
              <a:gd name="connsiteX2" fmla="*/ 566246 w 1711578"/>
              <a:gd name="connsiteY2" fmla="*/ 397375 h 1976939"/>
              <a:gd name="connsiteX3" fmla="*/ 605585 w 1711578"/>
              <a:gd name="connsiteY3" fmla="*/ 288028 h 1976939"/>
              <a:gd name="connsiteX4" fmla="*/ 589963 w 1711578"/>
              <a:gd name="connsiteY4" fmla="*/ 253548 h 1976939"/>
              <a:gd name="connsiteX5" fmla="*/ 621205 w 1711578"/>
              <a:gd name="connsiteY5" fmla="*/ 66762 h 1976939"/>
              <a:gd name="connsiteX6" fmla="*/ 813515 w 1711578"/>
              <a:gd name="connsiteY6" fmla="*/ 12851 h 1976939"/>
              <a:gd name="connsiteX7" fmla="*/ 922480 w 1711578"/>
              <a:gd name="connsiteY7" fmla="*/ 200493 h 1976939"/>
              <a:gd name="connsiteX8" fmla="*/ 883714 w 1711578"/>
              <a:gd name="connsiteY8" fmla="*/ 321747 h 1976939"/>
              <a:gd name="connsiteX9" fmla="*/ 918004 w 1711578"/>
              <a:gd name="connsiteY9" fmla="*/ 434618 h 1976939"/>
              <a:gd name="connsiteX10" fmla="*/ 1221470 w 1711578"/>
              <a:gd name="connsiteY10" fmla="*/ 453668 h 1976939"/>
              <a:gd name="connsiteX11" fmla="*/ 1337295 w 1711578"/>
              <a:gd name="connsiteY11" fmla="*/ 394041 h 1976939"/>
              <a:gd name="connsiteX12" fmla="*/ 1286718 w 1711578"/>
              <a:gd name="connsiteY12" fmla="*/ 620641 h 1976939"/>
              <a:gd name="connsiteX13" fmla="*/ 1281764 w 1711578"/>
              <a:gd name="connsiteY13" fmla="*/ 781042 h 1976939"/>
              <a:gd name="connsiteX14" fmla="*/ 1429973 w 1711578"/>
              <a:gd name="connsiteY14" fmla="*/ 866767 h 1976939"/>
              <a:gd name="connsiteX15" fmla="*/ 1473978 w 1711578"/>
              <a:gd name="connsiteY15" fmla="*/ 849146 h 1976939"/>
              <a:gd name="connsiteX16" fmla="*/ 1696768 w 1711578"/>
              <a:gd name="connsiteY16" fmla="*/ 946587 h 1976939"/>
              <a:gd name="connsiteX17" fmla="*/ 1674575 w 1711578"/>
              <a:gd name="connsiteY17" fmla="*/ 1081746 h 1976939"/>
              <a:gd name="connsiteX18" fmla="*/ 1519413 w 1711578"/>
              <a:gd name="connsiteY18" fmla="*/ 1149564 h 1976939"/>
              <a:gd name="connsiteX19" fmla="*/ 1421972 w 1711578"/>
              <a:gd name="connsiteY19" fmla="*/ 1112322 h 1976939"/>
              <a:gd name="connsiteX20" fmla="*/ 1310339 w 1711578"/>
              <a:gd name="connsiteY20" fmla="*/ 1166043 h 1976939"/>
              <a:gd name="connsiteX21" fmla="*/ 1324531 w 1711578"/>
              <a:gd name="connsiteY21" fmla="*/ 1411978 h 1976939"/>
              <a:gd name="connsiteX22" fmla="*/ 1432028 w 1711578"/>
              <a:gd name="connsiteY22" fmla="*/ 1615381 h 1976939"/>
              <a:gd name="connsiteX23" fmla="*/ 1254268 w 1711578"/>
              <a:gd name="connsiteY23" fmla="*/ 1577951 h 1976939"/>
              <a:gd name="connsiteX24" fmla="*/ 942929 w 1711578"/>
              <a:gd name="connsiteY24" fmla="*/ 1612036 h 1976939"/>
              <a:gd name="connsiteX25" fmla="*/ 884096 w 1711578"/>
              <a:gd name="connsiteY25" fmla="*/ 1691632 h 1976939"/>
              <a:gd name="connsiteX26" fmla="*/ 908918 w 1711578"/>
              <a:gd name="connsiteY26" fmla="*/ 1937316 h 1976939"/>
              <a:gd name="connsiteX27" fmla="*/ 723694 w 1711578"/>
              <a:gd name="connsiteY27" fmla="*/ 1966333 h 1976939"/>
              <a:gd name="connsiteX28" fmla="*/ 547006 w 1711578"/>
              <a:gd name="connsiteY28" fmla="*/ 1815933 h 1976939"/>
              <a:gd name="connsiteX29" fmla="*/ 577867 w 1711578"/>
              <a:gd name="connsiteY29" fmla="*/ 1747544 h 1976939"/>
              <a:gd name="connsiteX30" fmla="*/ 593892 w 1711578"/>
              <a:gd name="connsiteY30" fmla="*/ 1570319 h 1976939"/>
              <a:gd name="connsiteX31" fmla="*/ 370347 w 1711578"/>
              <a:gd name="connsiteY31" fmla="*/ 1535550 h 1976939"/>
              <a:gd name="connsiteX32" fmla="*/ 129335 w 1711578"/>
              <a:gd name="connsiteY32" fmla="*/ 1584190 h 1976939"/>
              <a:gd name="connsiteX33" fmla="*/ 16462 w 1711578"/>
              <a:gd name="connsiteY33" fmla="*/ 1299678 h 1976939"/>
              <a:gd name="connsiteX34" fmla="*/ 29322 w 1711578"/>
              <a:gd name="connsiteY34" fmla="*/ 1187950 h 1976939"/>
              <a:gd name="connsiteX35" fmla="*/ 150384 w 1711578"/>
              <a:gd name="connsiteY35" fmla="*/ 1141754 h 1976939"/>
              <a:gd name="connsiteX36" fmla="*/ 225537 w 1711578"/>
              <a:gd name="connsiteY36" fmla="*/ 1182426 h 1976939"/>
              <a:gd name="connsiteX37" fmla="*/ 389652 w 1711578"/>
              <a:gd name="connsiteY37" fmla="*/ 1142992 h 1976939"/>
              <a:gd name="connsiteX38" fmla="*/ 348314 w 1711578"/>
              <a:gd name="connsiteY38" fmla="*/ 841335 h 1976939"/>
              <a:gd name="connsiteX39" fmla="*/ 238014 w 1711578"/>
              <a:gd name="connsiteY39" fmla="*/ 847622 h 1976939"/>
              <a:gd name="connsiteX40" fmla="*/ 119238 w 1711578"/>
              <a:gd name="connsiteY40" fmla="*/ 878959 h 1976939"/>
              <a:gd name="connsiteX41" fmla="*/ 51896 w 1711578"/>
              <a:gd name="connsiteY41" fmla="*/ 832191 h 1976939"/>
              <a:gd name="connsiteX42" fmla="*/ 7414 w 1711578"/>
              <a:gd name="connsiteY42" fmla="*/ 601686 h 1976939"/>
              <a:gd name="connsiteX43" fmla="*/ 109808 w 1711578"/>
              <a:gd name="connsiteY43" fmla="*/ 365466 h 1976939"/>
              <a:gd name="connsiteX0" fmla="*/ 109808 w 1711578"/>
              <a:gd name="connsiteY0" fmla="*/ 365466 h 1975742"/>
              <a:gd name="connsiteX1" fmla="*/ 406987 w 1711578"/>
              <a:gd name="connsiteY1" fmla="*/ 439380 h 1975742"/>
              <a:gd name="connsiteX2" fmla="*/ 566246 w 1711578"/>
              <a:gd name="connsiteY2" fmla="*/ 397375 h 1975742"/>
              <a:gd name="connsiteX3" fmla="*/ 605585 w 1711578"/>
              <a:gd name="connsiteY3" fmla="*/ 288028 h 1975742"/>
              <a:gd name="connsiteX4" fmla="*/ 589963 w 1711578"/>
              <a:gd name="connsiteY4" fmla="*/ 253548 h 1975742"/>
              <a:gd name="connsiteX5" fmla="*/ 621205 w 1711578"/>
              <a:gd name="connsiteY5" fmla="*/ 66762 h 1975742"/>
              <a:gd name="connsiteX6" fmla="*/ 813515 w 1711578"/>
              <a:gd name="connsiteY6" fmla="*/ 12851 h 1975742"/>
              <a:gd name="connsiteX7" fmla="*/ 922480 w 1711578"/>
              <a:gd name="connsiteY7" fmla="*/ 200493 h 1975742"/>
              <a:gd name="connsiteX8" fmla="*/ 883714 w 1711578"/>
              <a:gd name="connsiteY8" fmla="*/ 321747 h 1975742"/>
              <a:gd name="connsiteX9" fmla="*/ 918004 w 1711578"/>
              <a:gd name="connsiteY9" fmla="*/ 434618 h 1975742"/>
              <a:gd name="connsiteX10" fmla="*/ 1221470 w 1711578"/>
              <a:gd name="connsiteY10" fmla="*/ 453668 h 1975742"/>
              <a:gd name="connsiteX11" fmla="*/ 1337295 w 1711578"/>
              <a:gd name="connsiteY11" fmla="*/ 394041 h 1975742"/>
              <a:gd name="connsiteX12" fmla="*/ 1286718 w 1711578"/>
              <a:gd name="connsiteY12" fmla="*/ 620641 h 1975742"/>
              <a:gd name="connsiteX13" fmla="*/ 1281764 w 1711578"/>
              <a:gd name="connsiteY13" fmla="*/ 781042 h 1975742"/>
              <a:gd name="connsiteX14" fmla="*/ 1429973 w 1711578"/>
              <a:gd name="connsiteY14" fmla="*/ 866767 h 1975742"/>
              <a:gd name="connsiteX15" fmla="*/ 1473978 w 1711578"/>
              <a:gd name="connsiteY15" fmla="*/ 849146 h 1975742"/>
              <a:gd name="connsiteX16" fmla="*/ 1696768 w 1711578"/>
              <a:gd name="connsiteY16" fmla="*/ 946587 h 1975742"/>
              <a:gd name="connsiteX17" fmla="*/ 1674575 w 1711578"/>
              <a:gd name="connsiteY17" fmla="*/ 1081746 h 1975742"/>
              <a:gd name="connsiteX18" fmla="*/ 1519413 w 1711578"/>
              <a:gd name="connsiteY18" fmla="*/ 1149564 h 1975742"/>
              <a:gd name="connsiteX19" fmla="*/ 1421972 w 1711578"/>
              <a:gd name="connsiteY19" fmla="*/ 1112322 h 1975742"/>
              <a:gd name="connsiteX20" fmla="*/ 1310339 w 1711578"/>
              <a:gd name="connsiteY20" fmla="*/ 1166043 h 1975742"/>
              <a:gd name="connsiteX21" fmla="*/ 1324531 w 1711578"/>
              <a:gd name="connsiteY21" fmla="*/ 1411978 h 1975742"/>
              <a:gd name="connsiteX22" fmla="*/ 1432028 w 1711578"/>
              <a:gd name="connsiteY22" fmla="*/ 1615381 h 1975742"/>
              <a:gd name="connsiteX23" fmla="*/ 1254268 w 1711578"/>
              <a:gd name="connsiteY23" fmla="*/ 1577951 h 1975742"/>
              <a:gd name="connsiteX24" fmla="*/ 942929 w 1711578"/>
              <a:gd name="connsiteY24" fmla="*/ 1612036 h 1975742"/>
              <a:gd name="connsiteX25" fmla="*/ 884096 w 1711578"/>
              <a:gd name="connsiteY25" fmla="*/ 1691632 h 1975742"/>
              <a:gd name="connsiteX26" fmla="*/ 908918 w 1711578"/>
              <a:gd name="connsiteY26" fmla="*/ 1937316 h 1975742"/>
              <a:gd name="connsiteX27" fmla="*/ 723694 w 1711578"/>
              <a:gd name="connsiteY27" fmla="*/ 1966333 h 1975742"/>
              <a:gd name="connsiteX28" fmla="*/ 585826 w 1711578"/>
              <a:gd name="connsiteY28" fmla="*/ 1832109 h 1975742"/>
              <a:gd name="connsiteX29" fmla="*/ 577867 w 1711578"/>
              <a:gd name="connsiteY29" fmla="*/ 1747544 h 1975742"/>
              <a:gd name="connsiteX30" fmla="*/ 593892 w 1711578"/>
              <a:gd name="connsiteY30" fmla="*/ 1570319 h 1975742"/>
              <a:gd name="connsiteX31" fmla="*/ 370347 w 1711578"/>
              <a:gd name="connsiteY31" fmla="*/ 1535550 h 1975742"/>
              <a:gd name="connsiteX32" fmla="*/ 129335 w 1711578"/>
              <a:gd name="connsiteY32" fmla="*/ 1584190 h 1975742"/>
              <a:gd name="connsiteX33" fmla="*/ 16462 w 1711578"/>
              <a:gd name="connsiteY33" fmla="*/ 1299678 h 1975742"/>
              <a:gd name="connsiteX34" fmla="*/ 29322 w 1711578"/>
              <a:gd name="connsiteY34" fmla="*/ 1187950 h 1975742"/>
              <a:gd name="connsiteX35" fmla="*/ 150384 w 1711578"/>
              <a:gd name="connsiteY35" fmla="*/ 1141754 h 1975742"/>
              <a:gd name="connsiteX36" fmla="*/ 225537 w 1711578"/>
              <a:gd name="connsiteY36" fmla="*/ 1182426 h 1975742"/>
              <a:gd name="connsiteX37" fmla="*/ 389652 w 1711578"/>
              <a:gd name="connsiteY37" fmla="*/ 1142992 h 1975742"/>
              <a:gd name="connsiteX38" fmla="*/ 348314 w 1711578"/>
              <a:gd name="connsiteY38" fmla="*/ 841335 h 1975742"/>
              <a:gd name="connsiteX39" fmla="*/ 238014 w 1711578"/>
              <a:gd name="connsiteY39" fmla="*/ 847622 h 1975742"/>
              <a:gd name="connsiteX40" fmla="*/ 119238 w 1711578"/>
              <a:gd name="connsiteY40" fmla="*/ 878959 h 1975742"/>
              <a:gd name="connsiteX41" fmla="*/ 51896 w 1711578"/>
              <a:gd name="connsiteY41" fmla="*/ 832191 h 1975742"/>
              <a:gd name="connsiteX42" fmla="*/ 7414 w 1711578"/>
              <a:gd name="connsiteY42" fmla="*/ 601686 h 1975742"/>
              <a:gd name="connsiteX43" fmla="*/ 109808 w 1711578"/>
              <a:gd name="connsiteY43" fmla="*/ 365466 h 1975742"/>
              <a:gd name="connsiteX0" fmla="*/ 109808 w 1711578"/>
              <a:gd name="connsiteY0" fmla="*/ 365466 h 1975742"/>
              <a:gd name="connsiteX1" fmla="*/ 406987 w 1711578"/>
              <a:gd name="connsiteY1" fmla="*/ 439380 h 1975742"/>
              <a:gd name="connsiteX2" fmla="*/ 566246 w 1711578"/>
              <a:gd name="connsiteY2" fmla="*/ 397375 h 1975742"/>
              <a:gd name="connsiteX3" fmla="*/ 605585 w 1711578"/>
              <a:gd name="connsiteY3" fmla="*/ 288028 h 1975742"/>
              <a:gd name="connsiteX4" fmla="*/ 589963 w 1711578"/>
              <a:gd name="connsiteY4" fmla="*/ 253548 h 1975742"/>
              <a:gd name="connsiteX5" fmla="*/ 621205 w 1711578"/>
              <a:gd name="connsiteY5" fmla="*/ 66762 h 1975742"/>
              <a:gd name="connsiteX6" fmla="*/ 813515 w 1711578"/>
              <a:gd name="connsiteY6" fmla="*/ 12851 h 1975742"/>
              <a:gd name="connsiteX7" fmla="*/ 922480 w 1711578"/>
              <a:gd name="connsiteY7" fmla="*/ 200493 h 1975742"/>
              <a:gd name="connsiteX8" fmla="*/ 883714 w 1711578"/>
              <a:gd name="connsiteY8" fmla="*/ 321747 h 1975742"/>
              <a:gd name="connsiteX9" fmla="*/ 918004 w 1711578"/>
              <a:gd name="connsiteY9" fmla="*/ 434618 h 1975742"/>
              <a:gd name="connsiteX10" fmla="*/ 1221470 w 1711578"/>
              <a:gd name="connsiteY10" fmla="*/ 453668 h 1975742"/>
              <a:gd name="connsiteX11" fmla="*/ 1337295 w 1711578"/>
              <a:gd name="connsiteY11" fmla="*/ 394041 h 1975742"/>
              <a:gd name="connsiteX12" fmla="*/ 1286718 w 1711578"/>
              <a:gd name="connsiteY12" fmla="*/ 620641 h 1975742"/>
              <a:gd name="connsiteX13" fmla="*/ 1281764 w 1711578"/>
              <a:gd name="connsiteY13" fmla="*/ 781042 h 1975742"/>
              <a:gd name="connsiteX14" fmla="*/ 1429973 w 1711578"/>
              <a:gd name="connsiteY14" fmla="*/ 866767 h 1975742"/>
              <a:gd name="connsiteX15" fmla="*/ 1473978 w 1711578"/>
              <a:gd name="connsiteY15" fmla="*/ 849146 h 1975742"/>
              <a:gd name="connsiteX16" fmla="*/ 1696768 w 1711578"/>
              <a:gd name="connsiteY16" fmla="*/ 946587 h 1975742"/>
              <a:gd name="connsiteX17" fmla="*/ 1674575 w 1711578"/>
              <a:gd name="connsiteY17" fmla="*/ 1081746 h 1975742"/>
              <a:gd name="connsiteX18" fmla="*/ 1519413 w 1711578"/>
              <a:gd name="connsiteY18" fmla="*/ 1149564 h 1975742"/>
              <a:gd name="connsiteX19" fmla="*/ 1421972 w 1711578"/>
              <a:gd name="connsiteY19" fmla="*/ 1112322 h 1975742"/>
              <a:gd name="connsiteX20" fmla="*/ 1310339 w 1711578"/>
              <a:gd name="connsiteY20" fmla="*/ 1166043 h 1975742"/>
              <a:gd name="connsiteX21" fmla="*/ 1324531 w 1711578"/>
              <a:gd name="connsiteY21" fmla="*/ 1411978 h 1975742"/>
              <a:gd name="connsiteX22" fmla="*/ 1432028 w 1711578"/>
              <a:gd name="connsiteY22" fmla="*/ 1615381 h 1975742"/>
              <a:gd name="connsiteX23" fmla="*/ 1254268 w 1711578"/>
              <a:gd name="connsiteY23" fmla="*/ 1577951 h 1975742"/>
              <a:gd name="connsiteX24" fmla="*/ 942929 w 1711578"/>
              <a:gd name="connsiteY24" fmla="*/ 1612036 h 1975742"/>
              <a:gd name="connsiteX25" fmla="*/ 884096 w 1711578"/>
              <a:gd name="connsiteY25" fmla="*/ 1691632 h 1975742"/>
              <a:gd name="connsiteX26" fmla="*/ 908918 w 1711578"/>
              <a:gd name="connsiteY26" fmla="*/ 1937316 h 1975742"/>
              <a:gd name="connsiteX27" fmla="*/ 723694 w 1711578"/>
              <a:gd name="connsiteY27" fmla="*/ 1966333 h 1975742"/>
              <a:gd name="connsiteX28" fmla="*/ 585826 w 1711578"/>
              <a:gd name="connsiteY28" fmla="*/ 1832109 h 1975742"/>
              <a:gd name="connsiteX29" fmla="*/ 577867 w 1711578"/>
              <a:gd name="connsiteY29" fmla="*/ 1747545 h 1975742"/>
              <a:gd name="connsiteX30" fmla="*/ 593892 w 1711578"/>
              <a:gd name="connsiteY30" fmla="*/ 1570319 h 1975742"/>
              <a:gd name="connsiteX31" fmla="*/ 370347 w 1711578"/>
              <a:gd name="connsiteY31" fmla="*/ 1535550 h 1975742"/>
              <a:gd name="connsiteX32" fmla="*/ 129335 w 1711578"/>
              <a:gd name="connsiteY32" fmla="*/ 1584190 h 1975742"/>
              <a:gd name="connsiteX33" fmla="*/ 16462 w 1711578"/>
              <a:gd name="connsiteY33" fmla="*/ 1299678 h 1975742"/>
              <a:gd name="connsiteX34" fmla="*/ 29322 w 1711578"/>
              <a:gd name="connsiteY34" fmla="*/ 1187950 h 1975742"/>
              <a:gd name="connsiteX35" fmla="*/ 150384 w 1711578"/>
              <a:gd name="connsiteY35" fmla="*/ 1141754 h 1975742"/>
              <a:gd name="connsiteX36" fmla="*/ 225537 w 1711578"/>
              <a:gd name="connsiteY36" fmla="*/ 1182426 h 1975742"/>
              <a:gd name="connsiteX37" fmla="*/ 389652 w 1711578"/>
              <a:gd name="connsiteY37" fmla="*/ 1142992 h 1975742"/>
              <a:gd name="connsiteX38" fmla="*/ 348314 w 1711578"/>
              <a:gd name="connsiteY38" fmla="*/ 841335 h 1975742"/>
              <a:gd name="connsiteX39" fmla="*/ 238014 w 1711578"/>
              <a:gd name="connsiteY39" fmla="*/ 847622 h 1975742"/>
              <a:gd name="connsiteX40" fmla="*/ 119238 w 1711578"/>
              <a:gd name="connsiteY40" fmla="*/ 878959 h 1975742"/>
              <a:gd name="connsiteX41" fmla="*/ 51896 w 1711578"/>
              <a:gd name="connsiteY41" fmla="*/ 832191 h 1975742"/>
              <a:gd name="connsiteX42" fmla="*/ 7414 w 1711578"/>
              <a:gd name="connsiteY42" fmla="*/ 601686 h 1975742"/>
              <a:gd name="connsiteX43" fmla="*/ 109808 w 1711578"/>
              <a:gd name="connsiteY43" fmla="*/ 365466 h 1975742"/>
              <a:gd name="connsiteX0" fmla="*/ 109808 w 1711578"/>
              <a:gd name="connsiteY0" fmla="*/ 365466 h 1975742"/>
              <a:gd name="connsiteX1" fmla="*/ 406987 w 1711578"/>
              <a:gd name="connsiteY1" fmla="*/ 439380 h 1975742"/>
              <a:gd name="connsiteX2" fmla="*/ 566246 w 1711578"/>
              <a:gd name="connsiteY2" fmla="*/ 397375 h 1975742"/>
              <a:gd name="connsiteX3" fmla="*/ 605585 w 1711578"/>
              <a:gd name="connsiteY3" fmla="*/ 288028 h 1975742"/>
              <a:gd name="connsiteX4" fmla="*/ 589963 w 1711578"/>
              <a:gd name="connsiteY4" fmla="*/ 253548 h 1975742"/>
              <a:gd name="connsiteX5" fmla="*/ 621205 w 1711578"/>
              <a:gd name="connsiteY5" fmla="*/ 66762 h 1975742"/>
              <a:gd name="connsiteX6" fmla="*/ 813515 w 1711578"/>
              <a:gd name="connsiteY6" fmla="*/ 12851 h 1975742"/>
              <a:gd name="connsiteX7" fmla="*/ 922480 w 1711578"/>
              <a:gd name="connsiteY7" fmla="*/ 200493 h 1975742"/>
              <a:gd name="connsiteX8" fmla="*/ 883714 w 1711578"/>
              <a:gd name="connsiteY8" fmla="*/ 321747 h 1975742"/>
              <a:gd name="connsiteX9" fmla="*/ 918004 w 1711578"/>
              <a:gd name="connsiteY9" fmla="*/ 434618 h 1975742"/>
              <a:gd name="connsiteX10" fmla="*/ 1221470 w 1711578"/>
              <a:gd name="connsiteY10" fmla="*/ 453668 h 1975742"/>
              <a:gd name="connsiteX11" fmla="*/ 1337295 w 1711578"/>
              <a:gd name="connsiteY11" fmla="*/ 394041 h 1975742"/>
              <a:gd name="connsiteX12" fmla="*/ 1286718 w 1711578"/>
              <a:gd name="connsiteY12" fmla="*/ 620641 h 1975742"/>
              <a:gd name="connsiteX13" fmla="*/ 1281764 w 1711578"/>
              <a:gd name="connsiteY13" fmla="*/ 781042 h 1975742"/>
              <a:gd name="connsiteX14" fmla="*/ 1429973 w 1711578"/>
              <a:gd name="connsiteY14" fmla="*/ 866767 h 1975742"/>
              <a:gd name="connsiteX15" fmla="*/ 1473978 w 1711578"/>
              <a:gd name="connsiteY15" fmla="*/ 849146 h 1975742"/>
              <a:gd name="connsiteX16" fmla="*/ 1696768 w 1711578"/>
              <a:gd name="connsiteY16" fmla="*/ 946587 h 1975742"/>
              <a:gd name="connsiteX17" fmla="*/ 1674575 w 1711578"/>
              <a:gd name="connsiteY17" fmla="*/ 1081746 h 1975742"/>
              <a:gd name="connsiteX18" fmla="*/ 1519413 w 1711578"/>
              <a:gd name="connsiteY18" fmla="*/ 1149564 h 1975742"/>
              <a:gd name="connsiteX19" fmla="*/ 1421972 w 1711578"/>
              <a:gd name="connsiteY19" fmla="*/ 1112322 h 1975742"/>
              <a:gd name="connsiteX20" fmla="*/ 1310339 w 1711578"/>
              <a:gd name="connsiteY20" fmla="*/ 1166043 h 1975742"/>
              <a:gd name="connsiteX21" fmla="*/ 1324531 w 1711578"/>
              <a:gd name="connsiteY21" fmla="*/ 1411978 h 1975742"/>
              <a:gd name="connsiteX22" fmla="*/ 1432028 w 1711578"/>
              <a:gd name="connsiteY22" fmla="*/ 1615381 h 1975742"/>
              <a:gd name="connsiteX23" fmla="*/ 1254268 w 1711578"/>
              <a:gd name="connsiteY23" fmla="*/ 1577951 h 1975742"/>
              <a:gd name="connsiteX24" fmla="*/ 942929 w 1711578"/>
              <a:gd name="connsiteY24" fmla="*/ 1612036 h 1975742"/>
              <a:gd name="connsiteX25" fmla="*/ 884096 w 1711578"/>
              <a:gd name="connsiteY25" fmla="*/ 1691632 h 1975742"/>
              <a:gd name="connsiteX26" fmla="*/ 908918 w 1711578"/>
              <a:gd name="connsiteY26" fmla="*/ 1937316 h 1975742"/>
              <a:gd name="connsiteX27" fmla="*/ 723694 w 1711578"/>
              <a:gd name="connsiteY27" fmla="*/ 1966333 h 1975742"/>
              <a:gd name="connsiteX28" fmla="*/ 585826 w 1711578"/>
              <a:gd name="connsiteY28" fmla="*/ 1832109 h 1975742"/>
              <a:gd name="connsiteX29" fmla="*/ 593892 w 1711578"/>
              <a:gd name="connsiteY29" fmla="*/ 1570319 h 1975742"/>
              <a:gd name="connsiteX30" fmla="*/ 370347 w 1711578"/>
              <a:gd name="connsiteY30" fmla="*/ 1535550 h 1975742"/>
              <a:gd name="connsiteX31" fmla="*/ 129335 w 1711578"/>
              <a:gd name="connsiteY31" fmla="*/ 1584190 h 1975742"/>
              <a:gd name="connsiteX32" fmla="*/ 16462 w 1711578"/>
              <a:gd name="connsiteY32" fmla="*/ 1299678 h 1975742"/>
              <a:gd name="connsiteX33" fmla="*/ 29322 w 1711578"/>
              <a:gd name="connsiteY33" fmla="*/ 1187950 h 1975742"/>
              <a:gd name="connsiteX34" fmla="*/ 150384 w 1711578"/>
              <a:gd name="connsiteY34" fmla="*/ 1141754 h 1975742"/>
              <a:gd name="connsiteX35" fmla="*/ 225537 w 1711578"/>
              <a:gd name="connsiteY35" fmla="*/ 1182426 h 1975742"/>
              <a:gd name="connsiteX36" fmla="*/ 389652 w 1711578"/>
              <a:gd name="connsiteY36" fmla="*/ 1142992 h 1975742"/>
              <a:gd name="connsiteX37" fmla="*/ 348314 w 1711578"/>
              <a:gd name="connsiteY37" fmla="*/ 841335 h 1975742"/>
              <a:gd name="connsiteX38" fmla="*/ 238014 w 1711578"/>
              <a:gd name="connsiteY38" fmla="*/ 847622 h 1975742"/>
              <a:gd name="connsiteX39" fmla="*/ 119238 w 1711578"/>
              <a:gd name="connsiteY39" fmla="*/ 878959 h 1975742"/>
              <a:gd name="connsiteX40" fmla="*/ 51896 w 1711578"/>
              <a:gd name="connsiteY40" fmla="*/ 832191 h 1975742"/>
              <a:gd name="connsiteX41" fmla="*/ 7414 w 1711578"/>
              <a:gd name="connsiteY41" fmla="*/ 601686 h 1975742"/>
              <a:gd name="connsiteX42" fmla="*/ 109808 w 1711578"/>
              <a:gd name="connsiteY42" fmla="*/ 365466 h 1975742"/>
              <a:gd name="connsiteX0" fmla="*/ 109808 w 1711578"/>
              <a:gd name="connsiteY0" fmla="*/ 365466 h 1975742"/>
              <a:gd name="connsiteX1" fmla="*/ 406987 w 1711578"/>
              <a:gd name="connsiteY1" fmla="*/ 439380 h 1975742"/>
              <a:gd name="connsiteX2" fmla="*/ 566246 w 1711578"/>
              <a:gd name="connsiteY2" fmla="*/ 397375 h 1975742"/>
              <a:gd name="connsiteX3" fmla="*/ 605585 w 1711578"/>
              <a:gd name="connsiteY3" fmla="*/ 288028 h 1975742"/>
              <a:gd name="connsiteX4" fmla="*/ 589963 w 1711578"/>
              <a:gd name="connsiteY4" fmla="*/ 253548 h 1975742"/>
              <a:gd name="connsiteX5" fmla="*/ 621205 w 1711578"/>
              <a:gd name="connsiteY5" fmla="*/ 66762 h 1975742"/>
              <a:gd name="connsiteX6" fmla="*/ 813515 w 1711578"/>
              <a:gd name="connsiteY6" fmla="*/ 12851 h 1975742"/>
              <a:gd name="connsiteX7" fmla="*/ 922480 w 1711578"/>
              <a:gd name="connsiteY7" fmla="*/ 200493 h 1975742"/>
              <a:gd name="connsiteX8" fmla="*/ 883714 w 1711578"/>
              <a:gd name="connsiteY8" fmla="*/ 321747 h 1975742"/>
              <a:gd name="connsiteX9" fmla="*/ 918004 w 1711578"/>
              <a:gd name="connsiteY9" fmla="*/ 434618 h 1975742"/>
              <a:gd name="connsiteX10" fmla="*/ 1221470 w 1711578"/>
              <a:gd name="connsiteY10" fmla="*/ 453668 h 1975742"/>
              <a:gd name="connsiteX11" fmla="*/ 1337295 w 1711578"/>
              <a:gd name="connsiteY11" fmla="*/ 394041 h 1975742"/>
              <a:gd name="connsiteX12" fmla="*/ 1286718 w 1711578"/>
              <a:gd name="connsiteY12" fmla="*/ 620641 h 1975742"/>
              <a:gd name="connsiteX13" fmla="*/ 1281764 w 1711578"/>
              <a:gd name="connsiteY13" fmla="*/ 781042 h 1975742"/>
              <a:gd name="connsiteX14" fmla="*/ 1429973 w 1711578"/>
              <a:gd name="connsiteY14" fmla="*/ 866767 h 1975742"/>
              <a:gd name="connsiteX15" fmla="*/ 1473978 w 1711578"/>
              <a:gd name="connsiteY15" fmla="*/ 849146 h 1975742"/>
              <a:gd name="connsiteX16" fmla="*/ 1696768 w 1711578"/>
              <a:gd name="connsiteY16" fmla="*/ 946587 h 1975742"/>
              <a:gd name="connsiteX17" fmla="*/ 1674575 w 1711578"/>
              <a:gd name="connsiteY17" fmla="*/ 1081746 h 1975742"/>
              <a:gd name="connsiteX18" fmla="*/ 1519413 w 1711578"/>
              <a:gd name="connsiteY18" fmla="*/ 1149564 h 1975742"/>
              <a:gd name="connsiteX19" fmla="*/ 1421972 w 1711578"/>
              <a:gd name="connsiteY19" fmla="*/ 1112322 h 1975742"/>
              <a:gd name="connsiteX20" fmla="*/ 1310339 w 1711578"/>
              <a:gd name="connsiteY20" fmla="*/ 1166043 h 1975742"/>
              <a:gd name="connsiteX21" fmla="*/ 1324531 w 1711578"/>
              <a:gd name="connsiteY21" fmla="*/ 1411978 h 1975742"/>
              <a:gd name="connsiteX22" fmla="*/ 1432028 w 1711578"/>
              <a:gd name="connsiteY22" fmla="*/ 1615381 h 1975742"/>
              <a:gd name="connsiteX23" fmla="*/ 1254268 w 1711578"/>
              <a:gd name="connsiteY23" fmla="*/ 1577951 h 1975742"/>
              <a:gd name="connsiteX24" fmla="*/ 942929 w 1711578"/>
              <a:gd name="connsiteY24" fmla="*/ 1612036 h 1975742"/>
              <a:gd name="connsiteX25" fmla="*/ 884096 w 1711578"/>
              <a:gd name="connsiteY25" fmla="*/ 1691632 h 1975742"/>
              <a:gd name="connsiteX26" fmla="*/ 908918 w 1711578"/>
              <a:gd name="connsiteY26" fmla="*/ 1937316 h 1975742"/>
              <a:gd name="connsiteX27" fmla="*/ 723694 w 1711578"/>
              <a:gd name="connsiteY27" fmla="*/ 1966333 h 1975742"/>
              <a:gd name="connsiteX28" fmla="*/ 585826 w 1711578"/>
              <a:gd name="connsiteY28" fmla="*/ 1832109 h 1975742"/>
              <a:gd name="connsiteX29" fmla="*/ 593892 w 1711578"/>
              <a:gd name="connsiteY29" fmla="*/ 1570319 h 1975742"/>
              <a:gd name="connsiteX30" fmla="*/ 370347 w 1711578"/>
              <a:gd name="connsiteY30" fmla="*/ 1535550 h 1975742"/>
              <a:gd name="connsiteX31" fmla="*/ 129335 w 1711578"/>
              <a:gd name="connsiteY31" fmla="*/ 1584190 h 1975742"/>
              <a:gd name="connsiteX32" fmla="*/ 16462 w 1711578"/>
              <a:gd name="connsiteY32" fmla="*/ 1299678 h 1975742"/>
              <a:gd name="connsiteX33" fmla="*/ 29322 w 1711578"/>
              <a:gd name="connsiteY33" fmla="*/ 1187950 h 1975742"/>
              <a:gd name="connsiteX34" fmla="*/ 150384 w 1711578"/>
              <a:gd name="connsiteY34" fmla="*/ 1141754 h 1975742"/>
              <a:gd name="connsiteX35" fmla="*/ 225537 w 1711578"/>
              <a:gd name="connsiteY35" fmla="*/ 1182426 h 1975742"/>
              <a:gd name="connsiteX36" fmla="*/ 389652 w 1711578"/>
              <a:gd name="connsiteY36" fmla="*/ 1142992 h 1975742"/>
              <a:gd name="connsiteX37" fmla="*/ 348314 w 1711578"/>
              <a:gd name="connsiteY37" fmla="*/ 841335 h 1975742"/>
              <a:gd name="connsiteX38" fmla="*/ 238014 w 1711578"/>
              <a:gd name="connsiteY38" fmla="*/ 847622 h 1975742"/>
              <a:gd name="connsiteX39" fmla="*/ 119238 w 1711578"/>
              <a:gd name="connsiteY39" fmla="*/ 878959 h 1975742"/>
              <a:gd name="connsiteX40" fmla="*/ 51896 w 1711578"/>
              <a:gd name="connsiteY40" fmla="*/ 832191 h 1975742"/>
              <a:gd name="connsiteX41" fmla="*/ 7414 w 1711578"/>
              <a:gd name="connsiteY41" fmla="*/ 601686 h 1975742"/>
              <a:gd name="connsiteX42" fmla="*/ 109808 w 1711578"/>
              <a:gd name="connsiteY42" fmla="*/ 365466 h 1975742"/>
              <a:gd name="connsiteX0" fmla="*/ 109808 w 1711578"/>
              <a:gd name="connsiteY0" fmla="*/ 365466 h 1975742"/>
              <a:gd name="connsiteX1" fmla="*/ 406987 w 1711578"/>
              <a:gd name="connsiteY1" fmla="*/ 439380 h 1975742"/>
              <a:gd name="connsiteX2" fmla="*/ 566246 w 1711578"/>
              <a:gd name="connsiteY2" fmla="*/ 397375 h 1975742"/>
              <a:gd name="connsiteX3" fmla="*/ 605585 w 1711578"/>
              <a:gd name="connsiteY3" fmla="*/ 288028 h 1975742"/>
              <a:gd name="connsiteX4" fmla="*/ 589963 w 1711578"/>
              <a:gd name="connsiteY4" fmla="*/ 253548 h 1975742"/>
              <a:gd name="connsiteX5" fmla="*/ 621205 w 1711578"/>
              <a:gd name="connsiteY5" fmla="*/ 66762 h 1975742"/>
              <a:gd name="connsiteX6" fmla="*/ 813515 w 1711578"/>
              <a:gd name="connsiteY6" fmla="*/ 12851 h 1975742"/>
              <a:gd name="connsiteX7" fmla="*/ 922480 w 1711578"/>
              <a:gd name="connsiteY7" fmla="*/ 200493 h 1975742"/>
              <a:gd name="connsiteX8" fmla="*/ 883714 w 1711578"/>
              <a:gd name="connsiteY8" fmla="*/ 321747 h 1975742"/>
              <a:gd name="connsiteX9" fmla="*/ 918004 w 1711578"/>
              <a:gd name="connsiteY9" fmla="*/ 434618 h 1975742"/>
              <a:gd name="connsiteX10" fmla="*/ 1221470 w 1711578"/>
              <a:gd name="connsiteY10" fmla="*/ 453668 h 1975742"/>
              <a:gd name="connsiteX11" fmla="*/ 1337295 w 1711578"/>
              <a:gd name="connsiteY11" fmla="*/ 394041 h 1975742"/>
              <a:gd name="connsiteX12" fmla="*/ 1286718 w 1711578"/>
              <a:gd name="connsiteY12" fmla="*/ 620641 h 1975742"/>
              <a:gd name="connsiteX13" fmla="*/ 1281764 w 1711578"/>
              <a:gd name="connsiteY13" fmla="*/ 781042 h 1975742"/>
              <a:gd name="connsiteX14" fmla="*/ 1429973 w 1711578"/>
              <a:gd name="connsiteY14" fmla="*/ 866767 h 1975742"/>
              <a:gd name="connsiteX15" fmla="*/ 1473978 w 1711578"/>
              <a:gd name="connsiteY15" fmla="*/ 849146 h 1975742"/>
              <a:gd name="connsiteX16" fmla="*/ 1696768 w 1711578"/>
              <a:gd name="connsiteY16" fmla="*/ 946587 h 1975742"/>
              <a:gd name="connsiteX17" fmla="*/ 1674575 w 1711578"/>
              <a:gd name="connsiteY17" fmla="*/ 1081746 h 1975742"/>
              <a:gd name="connsiteX18" fmla="*/ 1519413 w 1711578"/>
              <a:gd name="connsiteY18" fmla="*/ 1149564 h 1975742"/>
              <a:gd name="connsiteX19" fmla="*/ 1421972 w 1711578"/>
              <a:gd name="connsiteY19" fmla="*/ 1112322 h 1975742"/>
              <a:gd name="connsiteX20" fmla="*/ 1310339 w 1711578"/>
              <a:gd name="connsiteY20" fmla="*/ 1166043 h 1975742"/>
              <a:gd name="connsiteX21" fmla="*/ 1324531 w 1711578"/>
              <a:gd name="connsiteY21" fmla="*/ 1411978 h 1975742"/>
              <a:gd name="connsiteX22" fmla="*/ 1432028 w 1711578"/>
              <a:gd name="connsiteY22" fmla="*/ 1615381 h 1975742"/>
              <a:gd name="connsiteX23" fmla="*/ 1254268 w 1711578"/>
              <a:gd name="connsiteY23" fmla="*/ 1577951 h 1975742"/>
              <a:gd name="connsiteX24" fmla="*/ 942929 w 1711578"/>
              <a:gd name="connsiteY24" fmla="*/ 1612036 h 1975742"/>
              <a:gd name="connsiteX25" fmla="*/ 884096 w 1711578"/>
              <a:gd name="connsiteY25" fmla="*/ 1691632 h 1975742"/>
              <a:gd name="connsiteX26" fmla="*/ 908918 w 1711578"/>
              <a:gd name="connsiteY26" fmla="*/ 1937316 h 1975742"/>
              <a:gd name="connsiteX27" fmla="*/ 723694 w 1711578"/>
              <a:gd name="connsiteY27" fmla="*/ 1966333 h 1975742"/>
              <a:gd name="connsiteX28" fmla="*/ 585826 w 1711578"/>
              <a:gd name="connsiteY28" fmla="*/ 1832109 h 1975742"/>
              <a:gd name="connsiteX29" fmla="*/ 593892 w 1711578"/>
              <a:gd name="connsiteY29" fmla="*/ 1570319 h 1975742"/>
              <a:gd name="connsiteX30" fmla="*/ 370347 w 1711578"/>
              <a:gd name="connsiteY30" fmla="*/ 1535550 h 1975742"/>
              <a:gd name="connsiteX31" fmla="*/ 129335 w 1711578"/>
              <a:gd name="connsiteY31" fmla="*/ 1584190 h 1975742"/>
              <a:gd name="connsiteX32" fmla="*/ 16462 w 1711578"/>
              <a:gd name="connsiteY32" fmla="*/ 1299678 h 1975742"/>
              <a:gd name="connsiteX33" fmla="*/ 29322 w 1711578"/>
              <a:gd name="connsiteY33" fmla="*/ 1187950 h 1975742"/>
              <a:gd name="connsiteX34" fmla="*/ 150384 w 1711578"/>
              <a:gd name="connsiteY34" fmla="*/ 1141754 h 1975742"/>
              <a:gd name="connsiteX35" fmla="*/ 225537 w 1711578"/>
              <a:gd name="connsiteY35" fmla="*/ 1182426 h 1975742"/>
              <a:gd name="connsiteX36" fmla="*/ 389652 w 1711578"/>
              <a:gd name="connsiteY36" fmla="*/ 1142992 h 1975742"/>
              <a:gd name="connsiteX37" fmla="*/ 348314 w 1711578"/>
              <a:gd name="connsiteY37" fmla="*/ 841335 h 1975742"/>
              <a:gd name="connsiteX38" fmla="*/ 238014 w 1711578"/>
              <a:gd name="connsiteY38" fmla="*/ 847622 h 1975742"/>
              <a:gd name="connsiteX39" fmla="*/ 119238 w 1711578"/>
              <a:gd name="connsiteY39" fmla="*/ 878959 h 1975742"/>
              <a:gd name="connsiteX40" fmla="*/ 51896 w 1711578"/>
              <a:gd name="connsiteY40" fmla="*/ 832191 h 1975742"/>
              <a:gd name="connsiteX41" fmla="*/ 7414 w 1711578"/>
              <a:gd name="connsiteY41" fmla="*/ 601686 h 1975742"/>
              <a:gd name="connsiteX42" fmla="*/ 109808 w 1711578"/>
              <a:gd name="connsiteY42" fmla="*/ 365466 h 1975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711578" h="1975742">
                <a:moveTo>
                  <a:pt x="109808" y="365466"/>
                </a:moveTo>
                <a:cubicBezTo>
                  <a:pt x="207058" y="397470"/>
                  <a:pt x="301260" y="441476"/>
                  <a:pt x="406987" y="439380"/>
                </a:cubicBezTo>
                <a:cubicBezTo>
                  <a:pt x="463471" y="438237"/>
                  <a:pt x="516525" y="423188"/>
                  <a:pt x="566246" y="397375"/>
                </a:cubicBezTo>
                <a:cubicBezTo>
                  <a:pt x="617776" y="370610"/>
                  <a:pt x="627396" y="341463"/>
                  <a:pt x="605585" y="288028"/>
                </a:cubicBezTo>
                <a:cubicBezTo>
                  <a:pt x="600822" y="276312"/>
                  <a:pt x="595202" y="264978"/>
                  <a:pt x="589963" y="253548"/>
                </a:cubicBezTo>
                <a:cubicBezTo>
                  <a:pt x="549862" y="166870"/>
                  <a:pt x="555959" y="130485"/>
                  <a:pt x="621205" y="66762"/>
                </a:cubicBezTo>
                <a:cubicBezTo>
                  <a:pt x="685784" y="3612"/>
                  <a:pt x="754365" y="-15629"/>
                  <a:pt x="813515" y="12851"/>
                </a:cubicBezTo>
                <a:cubicBezTo>
                  <a:pt x="890667" y="49998"/>
                  <a:pt x="930292" y="119721"/>
                  <a:pt x="922480" y="200493"/>
                </a:cubicBezTo>
                <a:cubicBezTo>
                  <a:pt x="918290" y="244023"/>
                  <a:pt x="900574" y="282504"/>
                  <a:pt x="883714" y="321747"/>
                </a:cubicBezTo>
                <a:cubicBezTo>
                  <a:pt x="860949" y="374610"/>
                  <a:pt x="869141" y="403947"/>
                  <a:pt x="918004" y="434618"/>
                </a:cubicBezTo>
                <a:cubicBezTo>
                  <a:pt x="1015255" y="495673"/>
                  <a:pt x="1117267" y="501198"/>
                  <a:pt x="1221470" y="453668"/>
                </a:cubicBezTo>
                <a:cubicBezTo>
                  <a:pt x="1260238" y="436047"/>
                  <a:pt x="1297290" y="414806"/>
                  <a:pt x="1337295" y="394041"/>
                </a:cubicBezTo>
                <a:cubicBezTo>
                  <a:pt x="1319960" y="470718"/>
                  <a:pt x="1301290" y="545298"/>
                  <a:pt x="1286718" y="620641"/>
                </a:cubicBezTo>
                <a:cubicBezTo>
                  <a:pt x="1276430" y="673410"/>
                  <a:pt x="1271858" y="727035"/>
                  <a:pt x="1281764" y="781042"/>
                </a:cubicBezTo>
                <a:cubicBezTo>
                  <a:pt x="1298147" y="870768"/>
                  <a:pt x="1346629" y="899343"/>
                  <a:pt x="1429973" y="866767"/>
                </a:cubicBezTo>
                <a:cubicBezTo>
                  <a:pt x="1444737" y="861052"/>
                  <a:pt x="1459024" y="854289"/>
                  <a:pt x="1473978" y="849146"/>
                </a:cubicBezTo>
                <a:cubicBezTo>
                  <a:pt x="1575420" y="814856"/>
                  <a:pt x="1637046" y="843907"/>
                  <a:pt x="1696768" y="946587"/>
                </a:cubicBezTo>
                <a:cubicBezTo>
                  <a:pt x="1725248" y="995450"/>
                  <a:pt x="1709817" y="1041170"/>
                  <a:pt x="1674575" y="1081746"/>
                </a:cubicBezTo>
                <a:cubicBezTo>
                  <a:pt x="1633522" y="1128990"/>
                  <a:pt x="1588278" y="1168710"/>
                  <a:pt x="1519413" y="1149564"/>
                </a:cubicBezTo>
                <a:cubicBezTo>
                  <a:pt x="1486075" y="1140325"/>
                  <a:pt x="1454548" y="1124609"/>
                  <a:pt x="1421972" y="1112322"/>
                </a:cubicBezTo>
                <a:cubicBezTo>
                  <a:pt x="1360916" y="1089271"/>
                  <a:pt x="1330723" y="1103368"/>
                  <a:pt x="1310339" y="1166043"/>
                </a:cubicBezTo>
                <a:cubicBezTo>
                  <a:pt x="1283192" y="1249577"/>
                  <a:pt x="1304250" y="1337088"/>
                  <a:pt x="1324531" y="1411978"/>
                </a:cubicBezTo>
                <a:cubicBezTo>
                  <a:pt x="1344813" y="1486868"/>
                  <a:pt x="1395213" y="1529488"/>
                  <a:pt x="1432028" y="1615381"/>
                </a:cubicBezTo>
                <a:cubicBezTo>
                  <a:pt x="1381497" y="1584813"/>
                  <a:pt x="1335784" y="1578508"/>
                  <a:pt x="1254268" y="1577951"/>
                </a:cubicBezTo>
                <a:cubicBezTo>
                  <a:pt x="1172752" y="1577394"/>
                  <a:pt x="1004624" y="1593089"/>
                  <a:pt x="942929" y="1612036"/>
                </a:cubicBezTo>
                <a:cubicBezTo>
                  <a:pt x="881234" y="1630983"/>
                  <a:pt x="870159" y="1671185"/>
                  <a:pt x="884096" y="1691632"/>
                </a:cubicBezTo>
                <a:cubicBezTo>
                  <a:pt x="1009113" y="1875038"/>
                  <a:pt x="972831" y="1875594"/>
                  <a:pt x="908918" y="1937316"/>
                </a:cubicBezTo>
                <a:cubicBezTo>
                  <a:pt x="866341" y="1978369"/>
                  <a:pt x="777542" y="1983867"/>
                  <a:pt x="723694" y="1966333"/>
                </a:cubicBezTo>
                <a:cubicBezTo>
                  <a:pt x="669846" y="1948799"/>
                  <a:pt x="573633" y="1919930"/>
                  <a:pt x="585826" y="1832109"/>
                </a:cubicBezTo>
                <a:cubicBezTo>
                  <a:pt x="564192" y="1766107"/>
                  <a:pt x="700976" y="1642391"/>
                  <a:pt x="593892" y="1570319"/>
                </a:cubicBezTo>
                <a:cubicBezTo>
                  <a:pt x="543207" y="1536206"/>
                  <a:pt x="447785" y="1533701"/>
                  <a:pt x="370347" y="1535550"/>
                </a:cubicBezTo>
                <a:cubicBezTo>
                  <a:pt x="273511" y="1537862"/>
                  <a:pt x="233463" y="1534255"/>
                  <a:pt x="129335" y="1584190"/>
                </a:cubicBezTo>
                <a:cubicBezTo>
                  <a:pt x="78470" y="1494655"/>
                  <a:pt x="31417" y="1403787"/>
                  <a:pt x="16462" y="1299678"/>
                </a:cubicBezTo>
                <a:cubicBezTo>
                  <a:pt x="10843" y="1260531"/>
                  <a:pt x="16178" y="1223478"/>
                  <a:pt x="29322" y="1187950"/>
                </a:cubicBezTo>
                <a:cubicBezTo>
                  <a:pt x="51229" y="1128895"/>
                  <a:pt x="93711" y="1113560"/>
                  <a:pt x="150384" y="1141754"/>
                </a:cubicBezTo>
                <a:cubicBezTo>
                  <a:pt x="175817" y="1154422"/>
                  <a:pt x="199534" y="1170615"/>
                  <a:pt x="225537" y="1182426"/>
                </a:cubicBezTo>
                <a:cubicBezTo>
                  <a:pt x="291831" y="1212620"/>
                  <a:pt x="344599" y="1200047"/>
                  <a:pt x="389652" y="1142992"/>
                </a:cubicBezTo>
                <a:cubicBezTo>
                  <a:pt x="464900" y="1047837"/>
                  <a:pt x="446993" y="916678"/>
                  <a:pt x="348314" y="841335"/>
                </a:cubicBezTo>
                <a:cubicBezTo>
                  <a:pt x="310405" y="824381"/>
                  <a:pt x="273828" y="833334"/>
                  <a:pt x="238014" y="847622"/>
                </a:cubicBezTo>
                <a:cubicBezTo>
                  <a:pt x="199629" y="862957"/>
                  <a:pt x="161148" y="877054"/>
                  <a:pt x="119238" y="878959"/>
                </a:cubicBezTo>
                <a:cubicBezTo>
                  <a:pt x="87995" y="875911"/>
                  <a:pt x="68470" y="856671"/>
                  <a:pt x="51896" y="832191"/>
                </a:cubicBezTo>
                <a:cubicBezTo>
                  <a:pt x="4176" y="761611"/>
                  <a:pt x="-10588" y="683220"/>
                  <a:pt x="7414" y="601686"/>
                </a:cubicBezTo>
                <a:cubicBezTo>
                  <a:pt x="26178" y="517009"/>
                  <a:pt x="57992" y="436523"/>
                  <a:pt x="109808" y="365466"/>
                </a:cubicBezTo>
                <a:close/>
              </a:path>
            </a:pathLst>
          </a:custGeom>
          <a:solidFill>
            <a:schemeClr val="accent2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Freeform: Shape 164">
            <a:extLst>
              <a:ext uri="{FF2B5EF4-FFF2-40B4-BE49-F238E27FC236}">
                <a16:creationId xmlns:a16="http://schemas.microsoft.com/office/drawing/2014/main" id="{1EE4B24F-1CAD-4072-A6E6-DB80BFED9914}"/>
              </a:ext>
            </a:extLst>
          </p:cNvPr>
          <p:cNvSpPr/>
          <p:nvPr/>
        </p:nvSpPr>
        <p:spPr>
          <a:xfrm>
            <a:off x="4511050" y="4496722"/>
            <a:ext cx="2029306" cy="1420861"/>
          </a:xfrm>
          <a:custGeom>
            <a:avLst/>
            <a:gdLst>
              <a:gd name="connsiteX0" fmla="*/ 1286921 w 2010273"/>
              <a:gd name="connsiteY0" fmla="*/ 1347077 h 1407535"/>
              <a:gd name="connsiteX1" fmla="*/ 1181955 w 2010273"/>
              <a:gd name="connsiteY1" fmla="*/ 1314978 h 1407535"/>
              <a:gd name="connsiteX2" fmla="*/ 1151094 w 2010273"/>
              <a:gd name="connsiteY2" fmla="*/ 1284403 h 1407535"/>
              <a:gd name="connsiteX3" fmla="*/ 1197005 w 2010273"/>
              <a:gd name="connsiteY3" fmla="*/ 1148195 h 1407535"/>
              <a:gd name="connsiteX4" fmla="*/ 1117471 w 2010273"/>
              <a:gd name="connsiteY4" fmla="*/ 971792 h 1407535"/>
              <a:gd name="connsiteX5" fmla="*/ 911731 w 2010273"/>
              <a:gd name="connsiteY5" fmla="*/ 985794 h 1407535"/>
              <a:gd name="connsiteX6" fmla="*/ 813814 w 2010273"/>
              <a:gd name="connsiteY6" fmla="*/ 1136289 h 1407535"/>
              <a:gd name="connsiteX7" fmla="*/ 864868 w 2010273"/>
              <a:gd name="connsiteY7" fmla="*/ 1225634 h 1407535"/>
              <a:gd name="connsiteX8" fmla="*/ 885823 w 2010273"/>
              <a:gd name="connsiteY8" fmla="*/ 1322598 h 1407535"/>
              <a:gd name="connsiteX9" fmla="*/ 827435 w 2010273"/>
              <a:gd name="connsiteY9" fmla="*/ 1371366 h 1407535"/>
              <a:gd name="connsiteX10" fmla="*/ 430337 w 2010273"/>
              <a:gd name="connsiteY10" fmla="*/ 1345458 h 1407535"/>
              <a:gd name="connsiteX11" fmla="*/ 409763 w 2010273"/>
              <a:gd name="connsiteY11" fmla="*/ 1327837 h 1407535"/>
              <a:gd name="connsiteX12" fmla="*/ 407477 w 2010273"/>
              <a:gd name="connsiteY12" fmla="*/ 1276021 h 1407535"/>
              <a:gd name="connsiteX13" fmla="*/ 417860 w 2010273"/>
              <a:gd name="connsiteY13" fmla="*/ 889496 h 1407535"/>
              <a:gd name="connsiteX14" fmla="*/ 328325 w 2010273"/>
              <a:gd name="connsiteY14" fmla="*/ 802819 h 1407535"/>
              <a:gd name="connsiteX15" fmla="*/ 275270 w 2010273"/>
              <a:gd name="connsiteY15" fmla="*/ 826155 h 1407535"/>
              <a:gd name="connsiteX16" fmla="*/ 36669 w 2010273"/>
              <a:gd name="connsiteY16" fmla="*/ 777292 h 1407535"/>
              <a:gd name="connsiteX17" fmla="*/ 188117 w 2010273"/>
              <a:gd name="connsiteY17" fmla="*/ 477159 h 1407535"/>
              <a:gd name="connsiteX18" fmla="*/ 332897 w 2010273"/>
              <a:gd name="connsiteY18" fmla="*/ 538119 h 1407535"/>
              <a:gd name="connsiteX19" fmla="*/ 405668 w 2010273"/>
              <a:gd name="connsiteY19" fmla="*/ 494113 h 1407535"/>
              <a:gd name="connsiteX20" fmla="*/ 445387 w 2010273"/>
              <a:gd name="connsiteY20" fmla="*/ 310567 h 1407535"/>
              <a:gd name="connsiteX21" fmla="*/ 383760 w 2010273"/>
              <a:gd name="connsiteY21" fmla="*/ 127972 h 1407535"/>
              <a:gd name="connsiteX22" fmla="*/ 380045 w 2010273"/>
              <a:gd name="connsiteY22" fmla="*/ 105874 h 1407535"/>
              <a:gd name="connsiteX23" fmla="*/ 400143 w 2010273"/>
              <a:gd name="connsiteY23" fmla="*/ 89301 h 1407535"/>
              <a:gd name="connsiteX24" fmla="*/ 725136 w 2010273"/>
              <a:gd name="connsiteY24" fmla="*/ 52 h 1407535"/>
              <a:gd name="connsiteX25" fmla="*/ 853057 w 2010273"/>
              <a:gd name="connsiteY25" fmla="*/ 67298 h 1407535"/>
              <a:gd name="connsiteX26" fmla="*/ 810194 w 2010273"/>
              <a:gd name="connsiteY26" fmla="*/ 250273 h 1407535"/>
              <a:gd name="connsiteX27" fmla="*/ 960689 w 2010273"/>
              <a:gd name="connsiteY27" fmla="*/ 411817 h 1407535"/>
              <a:gd name="connsiteX28" fmla="*/ 1118519 w 2010273"/>
              <a:gd name="connsiteY28" fmla="*/ 411341 h 1407535"/>
              <a:gd name="connsiteX29" fmla="*/ 1207577 w 2010273"/>
              <a:gd name="connsiteY29" fmla="*/ 289517 h 1407535"/>
              <a:gd name="connsiteX30" fmla="*/ 1138426 w 2010273"/>
              <a:gd name="connsiteY30" fmla="*/ 140069 h 1407535"/>
              <a:gd name="connsiteX31" fmla="*/ 1127377 w 2010273"/>
              <a:gd name="connsiteY31" fmla="*/ 90158 h 1407535"/>
              <a:gd name="connsiteX32" fmla="*/ 1206244 w 2010273"/>
              <a:gd name="connsiteY32" fmla="*/ 31008 h 1407535"/>
              <a:gd name="connsiteX33" fmla="*/ 1665825 w 2010273"/>
              <a:gd name="connsiteY33" fmla="*/ 70441 h 1407535"/>
              <a:gd name="connsiteX34" fmla="*/ 1684304 w 2010273"/>
              <a:gd name="connsiteY34" fmla="*/ 84253 h 1407535"/>
              <a:gd name="connsiteX35" fmla="*/ 1683827 w 2010273"/>
              <a:gd name="connsiteY35" fmla="*/ 110161 h 1407535"/>
              <a:gd name="connsiteX36" fmla="*/ 1628011 w 2010273"/>
              <a:gd name="connsiteY36" fmla="*/ 439630 h 1407535"/>
              <a:gd name="connsiteX37" fmla="*/ 1672493 w 2010273"/>
              <a:gd name="connsiteY37" fmla="*/ 501067 h 1407535"/>
              <a:gd name="connsiteX38" fmla="*/ 1714308 w 2010273"/>
              <a:gd name="connsiteY38" fmla="*/ 493447 h 1407535"/>
              <a:gd name="connsiteX39" fmla="*/ 1854516 w 2010273"/>
              <a:gd name="connsiteY39" fmla="*/ 437440 h 1407535"/>
              <a:gd name="connsiteX40" fmla="*/ 1999772 w 2010273"/>
              <a:gd name="connsiteY40" fmla="*/ 599555 h 1407535"/>
              <a:gd name="connsiteX41" fmla="*/ 1984341 w 2010273"/>
              <a:gd name="connsiteY41" fmla="*/ 801009 h 1407535"/>
              <a:gd name="connsiteX42" fmla="*/ 1811939 w 2010273"/>
              <a:gd name="connsiteY42" fmla="*/ 879400 h 1407535"/>
              <a:gd name="connsiteX43" fmla="*/ 1728023 w 2010273"/>
              <a:gd name="connsiteY43" fmla="*/ 829108 h 1407535"/>
              <a:gd name="connsiteX44" fmla="*/ 1636107 w 2010273"/>
              <a:gd name="connsiteY44" fmla="*/ 828441 h 1407535"/>
              <a:gd name="connsiteX45" fmla="*/ 1611723 w 2010273"/>
              <a:gd name="connsiteY45" fmla="*/ 874637 h 1407535"/>
              <a:gd name="connsiteX46" fmla="*/ 1641441 w 2010273"/>
              <a:gd name="connsiteY46" fmla="*/ 1258400 h 1407535"/>
              <a:gd name="connsiteX47" fmla="*/ 1647156 w 2010273"/>
              <a:gd name="connsiteY47" fmla="*/ 1305643 h 1407535"/>
              <a:gd name="connsiteX48" fmla="*/ 1613152 w 2010273"/>
              <a:gd name="connsiteY48" fmla="*/ 1322408 h 1407535"/>
              <a:gd name="connsiteX49" fmla="*/ 1367883 w 2010273"/>
              <a:gd name="connsiteY49" fmla="*/ 1348792 h 1407535"/>
              <a:gd name="connsiteX50" fmla="*/ 1286921 w 2010273"/>
              <a:gd name="connsiteY50" fmla="*/ 1347077 h 1407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010273" h="1407535">
                <a:moveTo>
                  <a:pt x="1286921" y="1347077"/>
                </a:moveTo>
                <a:cubicBezTo>
                  <a:pt x="1249678" y="1343458"/>
                  <a:pt x="1213578" y="1334504"/>
                  <a:pt x="1181955" y="1314978"/>
                </a:cubicBezTo>
                <a:cubicBezTo>
                  <a:pt x="1169477" y="1307263"/>
                  <a:pt x="1157571" y="1297643"/>
                  <a:pt x="1151094" y="1284403"/>
                </a:cubicBezTo>
                <a:cubicBezTo>
                  <a:pt x="1128901" y="1239540"/>
                  <a:pt x="1178050" y="1194487"/>
                  <a:pt x="1197005" y="1148195"/>
                </a:cubicBezTo>
                <a:cubicBezTo>
                  <a:pt x="1224056" y="1082377"/>
                  <a:pt x="1181860" y="1002082"/>
                  <a:pt x="1117471" y="971792"/>
                </a:cubicBezTo>
                <a:cubicBezTo>
                  <a:pt x="1053082" y="941503"/>
                  <a:pt x="975168" y="953409"/>
                  <a:pt x="911731" y="985794"/>
                </a:cubicBezTo>
                <a:cubicBezTo>
                  <a:pt x="854390" y="1015036"/>
                  <a:pt x="800860" y="1073234"/>
                  <a:pt x="813814" y="1136289"/>
                </a:cubicBezTo>
                <a:cubicBezTo>
                  <a:pt x="820767" y="1170103"/>
                  <a:pt x="845342" y="1197059"/>
                  <a:pt x="864868" y="1225634"/>
                </a:cubicBezTo>
                <a:cubicBezTo>
                  <a:pt x="884394" y="1254113"/>
                  <a:pt x="899729" y="1290880"/>
                  <a:pt x="885823" y="1322598"/>
                </a:cubicBezTo>
                <a:cubicBezTo>
                  <a:pt x="875345" y="1346410"/>
                  <a:pt x="851152" y="1360698"/>
                  <a:pt x="827435" y="1371366"/>
                </a:cubicBezTo>
                <a:cubicBezTo>
                  <a:pt x="701419" y="1427659"/>
                  <a:pt x="547971" y="1417658"/>
                  <a:pt x="430337" y="1345458"/>
                </a:cubicBezTo>
                <a:cubicBezTo>
                  <a:pt x="422527" y="1340696"/>
                  <a:pt x="414716" y="1335457"/>
                  <a:pt x="409763" y="1327837"/>
                </a:cubicBezTo>
                <a:cubicBezTo>
                  <a:pt x="400048" y="1312883"/>
                  <a:pt x="403667" y="1293356"/>
                  <a:pt x="407477" y="1276021"/>
                </a:cubicBezTo>
                <a:cubicBezTo>
                  <a:pt x="435481" y="1148767"/>
                  <a:pt x="455483" y="1014369"/>
                  <a:pt x="417860" y="889496"/>
                </a:cubicBezTo>
                <a:cubicBezTo>
                  <a:pt x="404810" y="846157"/>
                  <a:pt x="373283" y="797771"/>
                  <a:pt x="328325" y="802819"/>
                </a:cubicBezTo>
                <a:cubicBezTo>
                  <a:pt x="308989" y="805009"/>
                  <a:pt x="292511" y="817011"/>
                  <a:pt x="275270" y="826155"/>
                </a:cubicBezTo>
                <a:cubicBezTo>
                  <a:pt x="197546" y="867589"/>
                  <a:pt x="91819" y="845872"/>
                  <a:pt x="36669" y="777292"/>
                </a:cubicBezTo>
                <a:cubicBezTo>
                  <a:pt x="-48865" y="670898"/>
                  <a:pt x="20762" y="418580"/>
                  <a:pt x="188117" y="477159"/>
                </a:cubicBezTo>
                <a:cubicBezTo>
                  <a:pt x="238313" y="494685"/>
                  <a:pt x="279938" y="542596"/>
                  <a:pt x="332897" y="538119"/>
                </a:cubicBezTo>
                <a:cubicBezTo>
                  <a:pt x="361948" y="535642"/>
                  <a:pt x="387475" y="516878"/>
                  <a:pt x="405668" y="494113"/>
                </a:cubicBezTo>
                <a:cubicBezTo>
                  <a:pt x="445863" y="443726"/>
                  <a:pt x="455102" y="374289"/>
                  <a:pt x="445387" y="310567"/>
                </a:cubicBezTo>
                <a:cubicBezTo>
                  <a:pt x="435671" y="246844"/>
                  <a:pt x="409192" y="187218"/>
                  <a:pt x="383760" y="127972"/>
                </a:cubicBezTo>
                <a:cubicBezTo>
                  <a:pt x="380712" y="120924"/>
                  <a:pt x="377664" y="113113"/>
                  <a:pt x="380045" y="105874"/>
                </a:cubicBezTo>
                <a:cubicBezTo>
                  <a:pt x="382808" y="97397"/>
                  <a:pt x="391952" y="92920"/>
                  <a:pt x="400143" y="89301"/>
                </a:cubicBezTo>
                <a:cubicBezTo>
                  <a:pt x="504061" y="44248"/>
                  <a:pt x="611884" y="-1758"/>
                  <a:pt x="725136" y="52"/>
                </a:cubicBezTo>
                <a:cubicBezTo>
                  <a:pt x="776571" y="814"/>
                  <a:pt x="836293" y="18721"/>
                  <a:pt x="853057" y="67298"/>
                </a:cubicBezTo>
                <a:cubicBezTo>
                  <a:pt x="873917" y="127687"/>
                  <a:pt x="814862" y="186551"/>
                  <a:pt x="810194" y="250273"/>
                </a:cubicBezTo>
                <a:cubicBezTo>
                  <a:pt x="804384" y="329807"/>
                  <a:pt x="883918" y="390005"/>
                  <a:pt x="960689" y="411817"/>
                </a:cubicBezTo>
                <a:cubicBezTo>
                  <a:pt x="1012220" y="426486"/>
                  <a:pt x="1068703" y="431058"/>
                  <a:pt x="1118519" y="411341"/>
                </a:cubicBezTo>
                <a:cubicBezTo>
                  <a:pt x="1168335" y="391625"/>
                  <a:pt x="1209006" y="343047"/>
                  <a:pt x="1207577" y="289517"/>
                </a:cubicBezTo>
                <a:cubicBezTo>
                  <a:pt x="1206053" y="233986"/>
                  <a:pt x="1163381" y="189694"/>
                  <a:pt x="1138426" y="140069"/>
                </a:cubicBezTo>
                <a:cubicBezTo>
                  <a:pt x="1130615" y="124543"/>
                  <a:pt x="1124329" y="107208"/>
                  <a:pt x="1127377" y="90158"/>
                </a:cubicBezTo>
                <a:cubicBezTo>
                  <a:pt x="1133568" y="55868"/>
                  <a:pt x="1172430" y="39199"/>
                  <a:pt x="1206244" y="31008"/>
                </a:cubicBezTo>
                <a:cubicBezTo>
                  <a:pt x="1358263" y="-5949"/>
                  <a:pt x="1522284" y="8148"/>
                  <a:pt x="1665825" y="70441"/>
                </a:cubicBezTo>
                <a:cubicBezTo>
                  <a:pt x="1673064" y="73585"/>
                  <a:pt x="1680684" y="77299"/>
                  <a:pt x="1684304" y="84253"/>
                </a:cubicBezTo>
                <a:cubicBezTo>
                  <a:pt x="1688400" y="92063"/>
                  <a:pt x="1686209" y="101588"/>
                  <a:pt x="1683827" y="110161"/>
                </a:cubicBezTo>
                <a:cubicBezTo>
                  <a:pt x="1653347" y="218555"/>
                  <a:pt x="1606485" y="329140"/>
                  <a:pt x="1628011" y="439630"/>
                </a:cubicBezTo>
                <a:cubicBezTo>
                  <a:pt x="1633154" y="465919"/>
                  <a:pt x="1646204" y="495447"/>
                  <a:pt x="1672493" y="501067"/>
                </a:cubicBezTo>
                <a:cubicBezTo>
                  <a:pt x="1686590" y="504115"/>
                  <a:pt x="1701163" y="499257"/>
                  <a:pt x="1714308" y="493447"/>
                </a:cubicBezTo>
                <a:cubicBezTo>
                  <a:pt x="1760694" y="472682"/>
                  <a:pt x="1803652" y="436963"/>
                  <a:pt x="1854516" y="437440"/>
                </a:cubicBezTo>
                <a:cubicBezTo>
                  <a:pt x="1933002" y="438202"/>
                  <a:pt x="1982627" y="522974"/>
                  <a:pt x="1999772" y="599555"/>
                </a:cubicBezTo>
                <a:cubicBezTo>
                  <a:pt x="2014821" y="666707"/>
                  <a:pt x="2016917" y="740335"/>
                  <a:pt x="1984341" y="801009"/>
                </a:cubicBezTo>
                <a:cubicBezTo>
                  <a:pt x="1951766" y="861588"/>
                  <a:pt x="1876709" y="902831"/>
                  <a:pt x="1811939" y="879400"/>
                </a:cubicBezTo>
                <a:cubicBezTo>
                  <a:pt x="1781173" y="868255"/>
                  <a:pt x="1756694" y="844824"/>
                  <a:pt x="1728023" y="829108"/>
                </a:cubicBezTo>
                <a:cubicBezTo>
                  <a:pt x="1699353" y="813392"/>
                  <a:pt x="1660586" y="806819"/>
                  <a:pt x="1636107" y="828441"/>
                </a:cubicBezTo>
                <a:cubicBezTo>
                  <a:pt x="1622868" y="840157"/>
                  <a:pt x="1616581" y="857683"/>
                  <a:pt x="1611723" y="874637"/>
                </a:cubicBezTo>
                <a:cubicBezTo>
                  <a:pt x="1575338" y="1000558"/>
                  <a:pt x="1586101" y="1139527"/>
                  <a:pt x="1641441" y="1258400"/>
                </a:cubicBezTo>
                <a:cubicBezTo>
                  <a:pt x="1648394" y="1273449"/>
                  <a:pt x="1656014" y="1291547"/>
                  <a:pt x="1647156" y="1305643"/>
                </a:cubicBezTo>
                <a:cubicBezTo>
                  <a:pt x="1640203" y="1316693"/>
                  <a:pt x="1626011" y="1320026"/>
                  <a:pt x="1613152" y="1322408"/>
                </a:cubicBezTo>
                <a:cubicBezTo>
                  <a:pt x="1532189" y="1337076"/>
                  <a:pt x="1450084" y="1345934"/>
                  <a:pt x="1367883" y="1348792"/>
                </a:cubicBezTo>
                <a:cubicBezTo>
                  <a:pt x="1341023" y="1349459"/>
                  <a:pt x="1313686" y="1349649"/>
                  <a:pt x="1286921" y="1347077"/>
                </a:cubicBezTo>
                <a:close/>
              </a:path>
            </a:pathLst>
          </a:custGeom>
          <a:solidFill>
            <a:schemeClr val="accent5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165">
            <a:extLst>
              <a:ext uri="{FF2B5EF4-FFF2-40B4-BE49-F238E27FC236}">
                <a16:creationId xmlns:a16="http://schemas.microsoft.com/office/drawing/2014/main" id="{30CBADB4-CDD2-4FC7-AE0A-86A642C4A422}"/>
              </a:ext>
            </a:extLst>
          </p:cNvPr>
          <p:cNvSpPr/>
          <p:nvPr/>
        </p:nvSpPr>
        <p:spPr>
          <a:xfrm>
            <a:off x="4794801" y="2937883"/>
            <a:ext cx="1556314" cy="1986483"/>
          </a:xfrm>
          <a:custGeom>
            <a:avLst/>
            <a:gdLst>
              <a:gd name="connsiteX0" fmla="*/ 120362 w 1492019"/>
              <a:gd name="connsiteY0" fmla="*/ 379812 h 1938264"/>
              <a:gd name="connsiteX1" fmla="*/ 190276 w 1492019"/>
              <a:gd name="connsiteY1" fmla="*/ 403719 h 1938264"/>
              <a:gd name="connsiteX2" fmla="*/ 518697 w 1492019"/>
              <a:gd name="connsiteY2" fmla="*/ 444677 h 1938264"/>
              <a:gd name="connsiteX3" fmla="*/ 585087 w 1492019"/>
              <a:gd name="connsiteY3" fmla="*/ 286086 h 1938264"/>
              <a:gd name="connsiteX4" fmla="*/ 521650 w 1492019"/>
              <a:gd name="connsiteY4" fmla="*/ 169881 h 1938264"/>
              <a:gd name="connsiteX5" fmla="*/ 559464 w 1492019"/>
              <a:gd name="connsiteY5" fmla="*/ 41674 h 1938264"/>
              <a:gd name="connsiteX6" fmla="*/ 918462 w 1492019"/>
              <a:gd name="connsiteY6" fmla="*/ 81774 h 1938264"/>
              <a:gd name="connsiteX7" fmla="*/ 943989 w 1492019"/>
              <a:gd name="connsiteY7" fmla="*/ 246366 h 1938264"/>
              <a:gd name="connsiteX8" fmla="*/ 917604 w 1492019"/>
              <a:gd name="connsiteY8" fmla="*/ 317137 h 1938264"/>
              <a:gd name="connsiteX9" fmla="*/ 966753 w 1492019"/>
              <a:gd name="connsiteY9" fmla="*/ 453535 h 1938264"/>
              <a:gd name="connsiteX10" fmla="*/ 1155063 w 1492019"/>
              <a:gd name="connsiteY10" fmla="*/ 468013 h 1938264"/>
              <a:gd name="connsiteX11" fmla="*/ 1359564 w 1492019"/>
              <a:gd name="connsiteY11" fmla="*/ 381812 h 1938264"/>
              <a:gd name="connsiteX12" fmla="*/ 1395379 w 1492019"/>
              <a:gd name="connsiteY12" fmla="*/ 441438 h 1938264"/>
              <a:gd name="connsiteX13" fmla="*/ 1445480 w 1492019"/>
              <a:gd name="connsiteY13" fmla="*/ 710043 h 1938264"/>
              <a:gd name="connsiteX14" fmla="*/ 1438050 w 1492019"/>
              <a:gd name="connsiteY14" fmla="*/ 771099 h 1938264"/>
              <a:gd name="connsiteX15" fmla="*/ 1293652 w 1492019"/>
              <a:gd name="connsiteY15" fmla="*/ 840822 h 1938264"/>
              <a:gd name="connsiteX16" fmla="*/ 1063623 w 1492019"/>
              <a:gd name="connsiteY16" fmla="*/ 928166 h 1938264"/>
              <a:gd name="connsiteX17" fmla="*/ 1105914 w 1492019"/>
              <a:gd name="connsiteY17" fmla="*/ 1130953 h 1938264"/>
              <a:gd name="connsiteX18" fmla="*/ 1193830 w 1492019"/>
              <a:gd name="connsiteY18" fmla="*/ 1155433 h 1938264"/>
              <a:gd name="connsiteX19" fmla="*/ 1321274 w 1492019"/>
              <a:gd name="connsiteY19" fmla="*/ 1104664 h 1938264"/>
              <a:gd name="connsiteX20" fmla="*/ 1447671 w 1492019"/>
              <a:gd name="connsiteY20" fmla="*/ 1133335 h 1938264"/>
              <a:gd name="connsiteX21" fmla="*/ 1490438 w 1492019"/>
              <a:gd name="connsiteY21" fmla="*/ 1270494 h 1938264"/>
              <a:gd name="connsiteX22" fmla="*/ 1362041 w 1492019"/>
              <a:gd name="connsiteY22" fmla="*/ 1587010 h 1938264"/>
              <a:gd name="connsiteX23" fmla="*/ 1067337 w 1492019"/>
              <a:gd name="connsiteY23" fmla="*/ 1548434 h 1938264"/>
              <a:gd name="connsiteX24" fmla="*/ 917890 w 1492019"/>
              <a:gd name="connsiteY24" fmla="*/ 1588725 h 1938264"/>
              <a:gd name="connsiteX25" fmla="*/ 896745 w 1492019"/>
              <a:gd name="connsiteY25" fmla="*/ 1663496 h 1938264"/>
              <a:gd name="connsiteX26" fmla="*/ 954657 w 1492019"/>
              <a:gd name="connsiteY26" fmla="*/ 1749983 h 1938264"/>
              <a:gd name="connsiteX27" fmla="*/ 952180 w 1492019"/>
              <a:gd name="connsiteY27" fmla="*/ 1842376 h 1938264"/>
              <a:gd name="connsiteX28" fmla="*/ 679003 w 1492019"/>
              <a:gd name="connsiteY28" fmla="*/ 1921147 h 1938264"/>
              <a:gd name="connsiteX29" fmla="*/ 594231 w 1492019"/>
              <a:gd name="connsiteY29" fmla="*/ 1757889 h 1938264"/>
              <a:gd name="connsiteX30" fmla="*/ 611280 w 1492019"/>
              <a:gd name="connsiteY30" fmla="*/ 1703882 h 1938264"/>
              <a:gd name="connsiteX31" fmla="*/ 535271 w 1492019"/>
              <a:gd name="connsiteY31" fmla="*/ 1527479 h 1938264"/>
              <a:gd name="connsiteX32" fmla="*/ 271810 w 1492019"/>
              <a:gd name="connsiteY32" fmla="*/ 1525669 h 1938264"/>
              <a:gd name="connsiteX33" fmla="*/ 113790 w 1492019"/>
              <a:gd name="connsiteY33" fmla="*/ 1586724 h 1938264"/>
              <a:gd name="connsiteX34" fmla="*/ 67594 w 1492019"/>
              <a:gd name="connsiteY34" fmla="*/ 1556244 h 1938264"/>
              <a:gd name="connsiteX35" fmla="*/ 1776 w 1492019"/>
              <a:gd name="connsiteY35" fmla="*/ 1392129 h 1938264"/>
              <a:gd name="connsiteX36" fmla="*/ 1585 w 1492019"/>
              <a:gd name="connsiteY36" fmla="*/ 1297831 h 1938264"/>
              <a:gd name="connsiteX37" fmla="*/ 53687 w 1492019"/>
              <a:gd name="connsiteY37" fmla="*/ 1180769 h 1938264"/>
              <a:gd name="connsiteX38" fmla="*/ 181131 w 1492019"/>
              <a:gd name="connsiteY38" fmla="*/ 1121238 h 1938264"/>
              <a:gd name="connsiteX39" fmla="*/ 250759 w 1492019"/>
              <a:gd name="connsiteY39" fmla="*/ 1149813 h 1938264"/>
              <a:gd name="connsiteX40" fmla="*/ 354868 w 1492019"/>
              <a:gd name="connsiteY40" fmla="*/ 1154861 h 1938264"/>
              <a:gd name="connsiteX41" fmla="*/ 366488 w 1492019"/>
              <a:gd name="connsiteY41" fmla="*/ 1149051 h 1938264"/>
              <a:gd name="connsiteX42" fmla="*/ 446403 w 1492019"/>
              <a:gd name="connsiteY42" fmla="*/ 1074660 h 1938264"/>
              <a:gd name="connsiteX43" fmla="*/ 397635 w 1492019"/>
              <a:gd name="connsiteY43" fmla="*/ 805293 h 1938264"/>
              <a:gd name="connsiteX44" fmla="*/ 223041 w 1492019"/>
              <a:gd name="connsiteY44" fmla="*/ 835869 h 1938264"/>
              <a:gd name="connsiteX45" fmla="*/ 107503 w 1492019"/>
              <a:gd name="connsiteY45" fmla="*/ 788148 h 1938264"/>
              <a:gd name="connsiteX46" fmla="*/ 93787 w 1492019"/>
              <a:gd name="connsiteY46" fmla="*/ 404577 h 1938264"/>
              <a:gd name="connsiteX47" fmla="*/ 120362 w 1492019"/>
              <a:gd name="connsiteY47" fmla="*/ 379812 h 1938264"/>
              <a:gd name="connsiteX0" fmla="*/ 120362 w 1492019"/>
              <a:gd name="connsiteY0" fmla="*/ 379812 h 1938264"/>
              <a:gd name="connsiteX1" fmla="*/ 190276 w 1492019"/>
              <a:gd name="connsiteY1" fmla="*/ 403719 h 1938264"/>
              <a:gd name="connsiteX2" fmla="*/ 518697 w 1492019"/>
              <a:gd name="connsiteY2" fmla="*/ 444677 h 1938264"/>
              <a:gd name="connsiteX3" fmla="*/ 585087 w 1492019"/>
              <a:gd name="connsiteY3" fmla="*/ 286086 h 1938264"/>
              <a:gd name="connsiteX4" fmla="*/ 521650 w 1492019"/>
              <a:gd name="connsiteY4" fmla="*/ 169881 h 1938264"/>
              <a:gd name="connsiteX5" fmla="*/ 559464 w 1492019"/>
              <a:gd name="connsiteY5" fmla="*/ 41674 h 1938264"/>
              <a:gd name="connsiteX6" fmla="*/ 918462 w 1492019"/>
              <a:gd name="connsiteY6" fmla="*/ 81774 h 1938264"/>
              <a:gd name="connsiteX7" fmla="*/ 943989 w 1492019"/>
              <a:gd name="connsiteY7" fmla="*/ 246366 h 1938264"/>
              <a:gd name="connsiteX8" fmla="*/ 917604 w 1492019"/>
              <a:gd name="connsiteY8" fmla="*/ 317137 h 1938264"/>
              <a:gd name="connsiteX9" fmla="*/ 966753 w 1492019"/>
              <a:gd name="connsiteY9" fmla="*/ 453535 h 1938264"/>
              <a:gd name="connsiteX10" fmla="*/ 1155063 w 1492019"/>
              <a:gd name="connsiteY10" fmla="*/ 468013 h 1938264"/>
              <a:gd name="connsiteX11" fmla="*/ 1359564 w 1492019"/>
              <a:gd name="connsiteY11" fmla="*/ 381812 h 1938264"/>
              <a:gd name="connsiteX12" fmla="*/ 1395379 w 1492019"/>
              <a:gd name="connsiteY12" fmla="*/ 441438 h 1938264"/>
              <a:gd name="connsiteX13" fmla="*/ 1445480 w 1492019"/>
              <a:gd name="connsiteY13" fmla="*/ 710043 h 1938264"/>
              <a:gd name="connsiteX14" fmla="*/ 1438050 w 1492019"/>
              <a:gd name="connsiteY14" fmla="*/ 771099 h 1938264"/>
              <a:gd name="connsiteX15" fmla="*/ 1293652 w 1492019"/>
              <a:gd name="connsiteY15" fmla="*/ 840822 h 1938264"/>
              <a:gd name="connsiteX16" fmla="*/ 1063623 w 1492019"/>
              <a:gd name="connsiteY16" fmla="*/ 928166 h 1938264"/>
              <a:gd name="connsiteX17" fmla="*/ 1105914 w 1492019"/>
              <a:gd name="connsiteY17" fmla="*/ 1130953 h 1938264"/>
              <a:gd name="connsiteX18" fmla="*/ 1193830 w 1492019"/>
              <a:gd name="connsiteY18" fmla="*/ 1155433 h 1938264"/>
              <a:gd name="connsiteX19" fmla="*/ 1321274 w 1492019"/>
              <a:gd name="connsiteY19" fmla="*/ 1104664 h 1938264"/>
              <a:gd name="connsiteX20" fmla="*/ 1447671 w 1492019"/>
              <a:gd name="connsiteY20" fmla="*/ 1133335 h 1938264"/>
              <a:gd name="connsiteX21" fmla="*/ 1490438 w 1492019"/>
              <a:gd name="connsiteY21" fmla="*/ 1270494 h 1938264"/>
              <a:gd name="connsiteX22" fmla="*/ 1362041 w 1492019"/>
              <a:gd name="connsiteY22" fmla="*/ 1587010 h 1938264"/>
              <a:gd name="connsiteX23" fmla="*/ 1067337 w 1492019"/>
              <a:gd name="connsiteY23" fmla="*/ 1548434 h 1938264"/>
              <a:gd name="connsiteX24" fmla="*/ 917890 w 1492019"/>
              <a:gd name="connsiteY24" fmla="*/ 1588725 h 1938264"/>
              <a:gd name="connsiteX25" fmla="*/ 896745 w 1492019"/>
              <a:gd name="connsiteY25" fmla="*/ 1663496 h 1938264"/>
              <a:gd name="connsiteX26" fmla="*/ 954657 w 1492019"/>
              <a:gd name="connsiteY26" fmla="*/ 1749983 h 1938264"/>
              <a:gd name="connsiteX27" fmla="*/ 952180 w 1492019"/>
              <a:gd name="connsiteY27" fmla="*/ 1842376 h 1938264"/>
              <a:gd name="connsiteX28" fmla="*/ 679003 w 1492019"/>
              <a:gd name="connsiteY28" fmla="*/ 1921147 h 1938264"/>
              <a:gd name="connsiteX29" fmla="*/ 594231 w 1492019"/>
              <a:gd name="connsiteY29" fmla="*/ 1757889 h 1938264"/>
              <a:gd name="connsiteX30" fmla="*/ 611280 w 1492019"/>
              <a:gd name="connsiteY30" fmla="*/ 1703882 h 1938264"/>
              <a:gd name="connsiteX31" fmla="*/ 503907 w 1492019"/>
              <a:gd name="connsiteY31" fmla="*/ 1511797 h 1938264"/>
              <a:gd name="connsiteX32" fmla="*/ 271810 w 1492019"/>
              <a:gd name="connsiteY32" fmla="*/ 1525669 h 1938264"/>
              <a:gd name="connsiteX33" fmla="*/ 113790 w 1492019"/>
              <a:gd name="connsiteY33" fmla="*/ 1586724 h 1938264"/>
              <a:gd name="connsiteX34" fmla="*/ 67594 w 1492019"/>
              <a:gd name="connsiteY34" fmla="*/ 1556244 h 1938264"/>
              <a:gd name="connsiteX35" fmla="*/ 1776 w 1492019"/>
              <a:gd name="connsiteY35" fmla="*/ 1392129 h 1938264"/>
              <a:gd name="connsiteX36" fmla="*/ 1585 w 1492019"/>
              <a:gd name="connsiteY36" fmla="*/ 1297831 h 1938264"/>
              <a:gd name="connsiteX37" fmla="*/ 53687 w 1492019"/>
              <a:gd name="connsiteY37" fmla="*/ 1180769 h 1938264"/>
              <a:gd name="connsiteX38" fmla="*/ 181131 w 1492019"/>
              <a:gd name="connsiteY38" fmla="*/ 1121238 h 1938264"/>
              <a:gd name="connsiteX39" fmla="*/ 250759 w 1492019"/>
              <a:gd name="connsiteY39" fmla="*/ 1149813 h 1938264"/>
              <a:gd name="connsiteX40" fmla="*/ 354868 w 1492019"/>
              <a:gd name="connsiteY40" fmla="*/ 1154861 h 1938264"/>
              <a:gd name="connsiteX41" fmla="*/ 366488 w 1492019"/>
              <a:gd name="connsiteY41" fmla="*/ 1149051 h 1938264"/>
              <a:gd name="connsiteX42" fmla="*/ 446403 w 1492019"/>
              <a:gd name="connsiteY42" fmla="*/ 1074660 h 1938264"/>
              <a:gd name="connsiteX43" fmla="*/ 397635 w 1492019"/>
              <a:gd name="connsiteY43" fmla="*/ 805293 h 1938264"/>
              <a:gd name="connsiteX44" fmla="*/ 223041 w 1492019"/>
              <a:gd name="connsiteY44" fmla="*/ 835869 h 1938264"/>
              <a:gd name="connsiteX45" fmla="*/ 107503 w 1492019"/>
              <a:gd name="connsiteY45" fmla="*/ 788148 h 1938264"/>
              <a:gd name="connsiteX46" fmla="*/ 93787 w 1492019"/>
              <a:gd name="connsiteY46" fmla="*/ 404577 h 1938264"/>
              <a:gd name="connsiteX47" fmla="*/ 120362 w 1492019"/>
              <a:gd name="connsiteY47" fmla="*/ 379812 h 1938264"/>
              <a:gd name="connsiteX0" fmla="*/ 120362 w 1492019"/>
              <a:gd name="connsiteY0" fmla="*/ 379812 h 1938264"/>
              <a:gd name="connsiteX1" fmla="*/ 190276 w 1492019"/>
              <a:gd name="connsiteY1" fmla="*/ 403719 h 1938264"/>
              <a:gd name="connsiteX2" fmla="*/ 518697 w 1492019"/>
              <a:gd name="connsiteY2" fmla="*/ 444677 h 1938264"/>
              <a:gd name="connsiteX3" fmla="*/ 585087 w 1492019"/>
              <a:gd name="connsiteY3" fmla="*/ 286086 h 1938264"/>
              <a:gd name="connsiteX4" fmla="*/ 521650 w 1492019"/>
              <a:gd name="connsiteY4" fmla="*/ 169881 h 1938264"/>
              <a:gd name="connsiteX5" fmla="*/ 559464 w 1492019"/>
              <a:gd name="connsiteY5" fmla="*/ 41674 h 1938264"/>
              <a:gd name="connsiteX6" fmla="*/ 918462 w 1492019"/>
              <a:gd name="connsiteY6" fmla="*/ 81774 h 1938264"/>
              <a:gd name="connsiteX7" fmla="*/ 943989 w 1492019"/>
              <a:gd name="connsiteY7" fmla="*/ 246366 h 1938264"/>
              <a:gd name="connsiteX8" fmla="*/ 917604 w 1492019"/>
              <a:gd name="connsiteY8" fmla="*/ 317137 h 1938264"/>
              <a:gd name="connsiteX9" fmla="*/ 966753 w 1492019"/>
              <a:gd name="connsiteY9" fmla="*/ 453535 h 1938264"/>
              <a:gd name="connsiteX10" fmla="*/ 1155063 w 1492019"/>
              <a:gd name="connsiteY10" fmla="*/ 468013 h 1938264"/>
              <a:gd name="connsiteX11" fmla="*/ 1359564 w 1492019"/>
              <a:gd name="connsiteY11" fmla="*/ 381812 h 1938264"/>
              <a:gd name="connsiteX12" fmla="*/ 1395379 w 1492019"/>
              <a:gd name="connsiteY12" fmla="*/ 441438 h 1938264"/>
              <a:gd name="connsiteX13" fmla="*/ 1445480 w 1492019"/>
              <a:gd name="connsiteY13" fmla="*/ 710043 h 1938264"/>
              <a:gd name="connsiteX14" fmla="*/ 1438050 w 1492019"/>
              <a:gd name="connsiteY14" fmla="*/ 771099 h 1938264"/>
              <a:gd name="connsiteX15" fmla="*/ 1293652 w 1492019"/>
              <a:gd name="connsiteY15" fmla="*/ 840822 h 1938264"/>
              <a:gd name="connsiteX16" fmla="*/ 1063623 w 1492019"/>
              <a:gd name="connsiteY16" fmla="*/ 928166 h 1938264"/>
              <a:gd name="connsiteX17" fmla="*/ 1105914 w 1492019"/>
              <a:gd name="connsiteY17" fmla="*/ 1130953 h 1938264"/>
              <a:gd name="connsiteX18" fmla="*/ 1193830 w 1492019"/>
              <a:gd name="connsiteY18" fmla="*/ 1155433 h 1938264"/>
              <a:gd name="connsiteX19" fmla="*/ 1321274 w 1492019"/>
              <a:gd name="connsiteY19" fmla="*/ 1104664 h 1938264"/>
              <a:gd name="connsiteX20" fmla="*/ 1447671 w 1492019"/>
              <a:gd name="connsiteY20" fmla="*/ 1133335 h 1938264"/>
              <a:gd name="connsiteX21" fmla="*/ 1490438 w 1492019"/>
              <a:gd name="connsiteY21" fmla="*/ 1270494 h 1938264"/>
              <a:gd name="connsiteX22" fmla="*/ 1362041 w 1492019"/>
              <a:gd name="connsiteY22" fmla="*/ 1587010 h 1938264"/>
              <a:gd name="connsiteX23" fmla="*/ 1067337 w 1492019"/>
              <a:gd name="connsiteY23" fmla="*/ 1548434 h 1938264"/>
              <a:gd name="connsiteX24" fmla="*/ 917890 w 1492019"/>
              <a:gd name="connsiteY24" fmla="*/ 1588725 h 1938264"/>
              <a:gd name="connsiteX25" fmla="*/ 896745 w 1492019"/>
              <a:gd name="connsiteY25" fmla="*/ 1663496 h 1938264"/>
              <a:gd name="connsiteX26" fmla="*/ 954657 w 1492019"/>
              <a:gd name="connsiteY26" fmla="*/ 1749983 h 1938264"/>
              <a:gd name="connsiteX27" fmla="*/ 952180 w 1492019"/>
              <a:gd name="connsiteY27" fmla="*/ 1842376 h 1938264"/>
              <a:gd name="connsiteX28" fmla="*/ 679003 w 1492019"/>
              <a:gd name="connsiteY28" fmla="*/ 1921147 h 1938264"/>
              <a:gd name="connsiteX29" fmla="*/ 594231 w 1492019"/>
              <a:gd name="connsiteY29" fmla="*/ 1757889 h 1938264"/>
              <a:gd name="connsiteX30" fmla="*/ 564234 w 1492019"/>
              <a:gd name="connsiteY30" fmla="*/ 1606654 h 1938264"/>
              <a:gd name="connsiteX31" fmla="*/ 503907 w 1492019"/>
              <a:gd name="connsiteY31" fmla="*/ 1511797 h 1938264"/>
              <a:gd name="connsiteX32" fmla="*/ 271810 w 1492019"/>
              <a:gd name="connsiteY32" fmla="*/ 1525669 h 1938264"/>
              <a:gd name="connsiteX33" fmla="*/ 113790 w 1492019"/>
              <a:gd name="connsiteY33" fmla="*/ 1586724 h 1938264"/>
              <a:gd name="connsiteX34" fmla="*/ 67594 w 1492019"/>
              <a:gd name="connsiteY34" fmla="*/ 1556244 h 1938264"/>
              <a:gd name="connsiteX35" fmla="*/ 1776 w 1492019"/>
              <a:gd name="connsiteY35" fmla="*/ 1392129 h 1938264"/>
              <a:gd name="connsiteX36" fmla="*/ 1585 w 1492019"/>
              <a:gd name="connsiteY36" fmla="*/ 1297831 h 1938264"/>
              <a:gd name="connsiteX37" fmla="*/ 53687 w 1492019"/>
              <a:gd name="connsiteY37" fmla="*/ 1180769 h 1938264"/>
              <a:gd name="connsiteX38" fmla="*/ 181131 w 1492019"/>
              <a:gd name="connsiteY38" fmla="*/ 1121238 h 1938264"/>
              <a:gd name="connsiteX39" fmla="*/ 250759 w 1492019"/>
              <a:gd name="connsiteY39" fmla="*/ 1149813 h 1938264"/>
              <a:gd name="connsiteX40" fmla="*/ 354868 w 1492019"/>
              <a:gd name="connsiteY40" fmla="*/ 1154861 h 1938264"/>
              <a:gd name="connsiteX41" fmla="*/ 366488 w 1492019"/>
              <a:gd name="connsiteY41" fmla="*/ 1149051 h 1938264"/>
              <a:gd name="connsiteX42" fmla="*/ 446403 w 1492019"/>
              <a:gd name="connsiteY42" fmla="*/ 1074660 h 1938264"/>
              <a:gd name="connsiteX43" fmla="*/ 397635 w 1492019"/>
              <a:gd name="connsiteY43" fmla="*/ 805293 h 1938264"/>
              <a:gd name="connsiteX44" fmla="*/ 223041 w 1492019"/>
              <a:gd name="connsiteY44" fmla="*/ 835869 h 1938264"/>
              <a:gd name="connsiteX45" fmla="*/ 107503 w 1492019"/>
              <a:gd name="connsiteY45" fmla="*/ 788148 h 1938264"/>
              <a:gd name="connsiteX46" fmla="*/ 93787 w 1492019"/>
              <a:gd name="connsiteY46" fmla="*/ 404577 h 1938264"/>
              <a:gd name="connsiteX47" fmla="*/ 120362 w 1492019"/>
              <a:gd name="connsiteY47" fmla="*/ 379812 h 1938264"/>
              <a:gd name="connsiteX0" fmla="*/ 120362 w 1492019"/>
              <a:gd name="connsiteY0" fmla="*/ 379812 h 1931552"/>
              <a:gd name="connsiteX1" fmla="*/ 190276 w 1492019"/>
              <a:gd name="connsiteY1" fmla="*/ 403719 h 1931552"/>
              <a:gd name="connsiteX2" fmla="*/ 518697 w 1492019"/>
              <a:gd name="connsiteY2" fmla="*/ 444677 h 1931552"/>
              <a:gd name="connsiteX3" fmla="*/ 585087 w 1492019"/>
              <a:gd name="connsiteY3" fmla="*/ 286086 h 1931552"/>
              <a:gd name="connsiteX4" fmla="*/ 521650 w 1492019"/>
              <a:gd name="connsiteY4" fmla="*/ 169881 h 1931552"/>
              <a:gd name="connsiteX5" fmla="*/ 559464 w 1492019"/>
              <a:gd name="connsiteY5" fmla="*/ 41674 h 1931552"/>
              <a:gd name="connsiteX6" fmla="*/ 918462 w 1492019"/>
              <a:gd name="connsiteY6" fmla="*/ 81774 h 1931552"/>
              <a:gd name="connsiteX7" fmla="*/ 943989 w 1492019"/>
              <a:gd name="connsiteY7" fmla="*/ 246366 h 1931552"/>
              <a:gd name="connsiteX8" fmla="*/ 917604 w 1492019"/>
              <a:gd name="connsiteY8" fmla="*/ 317137 h 1931552"/>
              <a:gd name="connsiteX9" fmla="*/ 966753 w 1492019"/>
              <a:gd name="connsiteY9" fmla="*/ 453535 h 1931552"/>
              <a:gd name="connsiteX10" fmla="*/ 1155063 w 1492019"/>
              <a:gd name="connsiteY10" fmla="*/ 468013 h 1931552"/>
              <a:gd name="connsiteX11" fmla="*/ 1359564 w 1492019"/>
              <a:gd name="connsiteY11" fmla="*/ 381812 h 1931552"/>
              <a:gd name="connsiteX12" fmla="*/ 1395379 w 1492019"/>
              <a:gd name="connsiteY12" fmla="*/ 441438 h 1931552"/>
              <a:gd name="connsiteX13" fmla="*/ 1445480 w 1492019"/>
              <a:gd name="connsiteY13" fmla="*/ 710043 h 1931552"/>
              <a:gd name="connsiteX14" fmla="*/ 1438050 w 1492019"/>
              <a:gd name="connsiteY14" fmla="*/ 771099 h 1931552"/>
              <a:gd name="connsiteX15" fmla="*/ 1293652 w 1492019"/>
              <a:gd name="connsiteY15" fmla="*/ 840822 h 1931552"/>
              <a:gd name="connsiteX16" fmla="*/ 1063623 w 1492019"/>
              <a:gd name="connsiteY16" fmla="*/ 928166 h 1931552"/>
              <a:gd name="connsiteX17" fmla="*/ 1105914 w 1492019"/>
              <a:gd name="connsiteY17" fmla="*/ 1130953 h 1931552"/>
              <a:gd name="connsiteX18" fmla="*/ 1193830 w 1492019"/>
              <a:gd name="connsiteY18" fmla="*/ 1155433 h 1931552"/>
              <a:gd name="connsiteX19" fmla="*/ 1321274 w 1492019"/>
              <a:gd name="connsiteY19" fmla="*/ 1104664 h 1931552"/>
              <a:gd name="connsiteX20" fmla="*/ 1447671 w 1492019"/>
              <a:gd name="connsiteY20" fmla="*/ 1133335 h 1931552"/>
              <a:gd name="connsiteX21" fmla="*/ 1490438 w 1492019"/>
              <a:gd name="connsiteY21" fmla="*/ 1270494 h 1931552"/>
              <a:gd name="connsiteX22" fmla="*/ 1362041 w 1492019"/>
              <a:gd name="connsiteY22" fmla="*/ 1587010 h 1931552"/>
              <a:gd name="connsiteX23" fmla="*/ 1067337 w 1492019"/>
              <a:gd name="connsiteY23" fmla="*/ 1548434 h 1931552"/>
              <a:gd name="connsiteX24" fmla="*/ 917890 w 1492019"/>
              <a:gd name="connsiteY24" fmla="*/ 1588725 h 1931552"/>
              <a:gd name="connsiteX25" fmla="*/ 896745 w 1492019"/>
              <a:gd name="connsiteY25" fmla="*/ 1663496 h 1931552"/>
              <a:gd name="connsiteX26" fmla="*/ 954657 w 1492019"/>
              <a:gd name="connsiteY26" fmla="*/ 1749983 h 1931552"/>
              <a:gd name="connsiteX27" fmla="*/ 952180 w 1492019"/>
              <a:gd name="connsiteY27" fmla="*/ 1842376 h 1931552"/>
              <a:gd name="connsiteX28" fmla="*/ 679003 w 1492019"/>
              <a:gd name="connsiteY28" fmla="*/ 1921147 h 1931552"/>
              <a:gd name="connsiteX29" fmla="*/ 518958 w 1492019"/>
              <a:gd name="connsiteY29" fmla="*/ 1688889 h 1931552"/>
              <a:gd name="connsiteX30" fmla="*/ 564234 w 1492019"/>
              <a:gd name="connsiteY30" fmla="*/ 1606654 h 1931552"/>
              <a:gd name="connsiteX31" fmla="*/ 503907 w 1492019"/>
              <a:gd name="connsiteY31" fmla="*/ 1511797 h 1931552"/>
              <a:gd name="connsiteX32" fmla="*/ 271810 w 1492019"/>
              <a:gd name="connsiteY32" fmla="*/ 1525669 h 1931552"/>
              <a:gd name="connsiteX33" fmla="*/ 113790 w 1492019"/>
              <a:gd name="connsiteY33" fmla="*/ 1586724 h 1931552"/>
              <a:gd name="connsiteX34" fmla="*/ 67594 w 1492019"/>
              <a:gd name="connsiteY34" fmla="*/ 1556244 h 1931552"/>
              <a:gd name="connsiteX35" fmla="*/ 1776 w 1492019"/>
              <a:gd name="connsiteY35" fmla="*/ 1392129 h 1931552"/>
              <a:gd name="connsiteX36" fmla="*/ 1585 w 1492019"/>
              <a:gd name="connsiteY36" fmla="*/ 1297831 h 1931552"/>
              <a:gd name="connsiteX37" fmla="*/ 53687 w 1492019"/>
              <a:gd name="connsiteY37" fmla="*/ 1180769 h 1931552"/>
              <a:gd name="connsiteX38" fmla="*/ 181131 w 1492019"/>
              <a:gd name="connsiteY38" fmla="*/ 1121238 h 1931552"/>
              <a:gd name="connsiteX39" fmla="*/ 250759 w 1492019"/>
              <a:gd name="connsiteY39" fmla="*/ 1149813 h 1931552"/>
              <a:gd name="connsiteX40" fmla="*/ 354868 w 1492019"/>
              <a:gd name="connsiteY40" fmla="*/ 1154861 h 1931552"/>
              <a:gd name="connsiteX41" fmla="*/ 366488 w 1492019"/>
              <a:gd name="connsiteY41" fmla="*/ 1149051 h 1931552"/>
              <a:gd name="connsiteX42" fmla="*/ 446403 w 1492019"/>
              <a:gd name="connsiteY42" fmla="*/ 1074660 h 1931552"/>
              <a:gd name="connsiteX43" fmla="*/ 397635 w 1492019"/>
              <a:gd name="connsiteY43" fmla="*/ 805293 h 1931552"/>
              <a:gd name="connsiteX44" fmla="*/ 223041 w 1492019"/>
              <a:gd name="connsiteY44" fmla="*/ 835869 h 1931552"/>
              <a:gd name="connsiteX45" fmla="*/ 107503 w 1492019"/>
              <a:gd name="connsiteY45" fmla="*/ 788148 h 1931552"/>
              <a:gd name="connsiteX46" fmla="*/ 93787 w 1492019"/>
              <a:gd name="connsiteY46" fmla="*/ 404577 h 1931552"/>
              <a:gd name="connsiteX47" fmla="*/ 120362 w 1492019"/>
              <a:gd name="connsiteY47" fmla="*/ 379812 h 1931552"/>
              <a:gd name="connsiteX0" fmla="*/ 120362 w 1492019"/>
              <a:gd name="connsiteY0" fmla="*/ 379812 h 1931552"/>
              <a:gd name="connsiteX1" fmla="*/ 190276 w 1492019"/>
              <a:gd name="connsiteY1" fmla="*/ 403719 h 1931552"/>
              <a:gd name="connsiteX2" fmla="*/ 518697 w 1492019"/>
              <a:gd name="connsiteY2" fmla="*/ 444677 h 1931552"/>
              <a:gd name="connsiteX3" fmla="*/ 585087 w 1492019"/>
              <a:gd name="connsiteY3" fmla="*/ 286086 h 1931552"/>
              <a:gd name="connsiteX4" fmla="*/ 521650 w 1492019"/>
              <a:gd name="connsiteY4" fmla="*/ 169881 h 1931552"/>
              <a:gd name="connsiteX5" fmla="*/ 559464 w 1492019"/>
              <a:gd name="connsiteY5" fmla="*/ 41674 h 1931552"/>
              <a:gd name="connsiteX6" fmla="*/ 918462 w 1492019"/>
              <a:gd name="connsiteY6" fmla="*/ 81774 h 1931552"/>
              <a:gd name="connsiteX7" fmla="*/ 943989 w 1492019"/>
              <a:gd name="connsiteY7" fmla="*/ 246366 h 1931552"/>
              <a:gd name="connsiteX8" fmla="*/ 917604 w 1492019"/>
              <a:gd name="connsiteY8" fmla="*/ 317137 h 1931552"/>
              <a:gd name="connsiteX9" fmla="*/ 966753 w 1492019"/>
              <a:gd name="connsiteY9" fmla="*/ 453535 h 1931552"/>
              <a:gd name="connsiteX10" fmla="*/ 1155063 w 1492019"/>
              <a:gd name="connsiteY10" fmla="*/ 468013 h 1931552"/>
              <a:gd name="connsiteX11" fmla="*/ 1359564 w 1492019"/>
              <a:gd name="connsiteY11" fmla="*/ 381812 h 1931552"/>
              <a:gd name="connsiteX12" fmla="*/ 1395379 w 1492019"/>
              <a:gd name="connsiteY12" fmla="*/ 441438 h 1931552"/>
              <a:gd name="connsiteX13" fmla="*/ 1445480 w 1492019"/>
              <a:gd name="connsiteY13" fmla="*/ 710043 h 1931552"/>
              <a:gd name="connsiteX14" fmla="*/ 1438050 w 1492019"/>
              <a:gd name="connsiteY14" fmla="*/ 771099 h 1931552"/>
              <a:gd name="connsiteX15" fmla="*/ 1293652 w 1492019"/>
              <a:gd name="connsiteY15" fmla="*/ 840822 h 1931552"/>
              <a:gd name="connsiteX16" fmla="*/ 1063623 w 1492019"/>
              <a:gd name="connsiteY16" fmla="*/ 928166 h 1931552"/>
              <a:gd name="connsiteX17" fmla="*/ 1105914 w 1492019"/>
              <a:gd name="connsiteY17" fmla="*/ 1130953 h 1931552"/>
              <a:gd name="connsiteX18" fmla="*/ 1193830 w 1492019"/>
              <a:gd name="connsiteY18" fmla="*/ 1155433 h 1931552"/>
              <a:gd name="connsiteX19" fmla="*/ 1321274 w 1492019"/>
              <a:gd name="connsiteY19" fmla="*/ 1104664 h 1931552"/>
              <a:gd name="connsiteX20" fmla="*/ 1447671 w 1492019"/>
              <a:gd name="connsiteY20" fmla="*/ 1133335 h 1931552"/>
              <a:gd name="connsiteX21" fmla="*/ 1490438 w 1492019"/>
              <a:gd name="connsiteY21" fmla="*/ 1270494 h 1931552"/>
              <a:gd name="connsiteX22" fmla="*/ 1362041 w 1492019"/>
              <a:gd name="connsiteY22" fmla="*/ 1587010 h 1931552"/>
              <a:gd name="connsiteX23" fmla="*/ 1067337 w 1492019"/>
              <a:gd name="connsiteY23" fmla="*/ 1548434 h 1931552"/>
              <a:gd name="connsiteX24" fmla="*/ 917890 w 1492019"/>
              <a:gd name="connsiteY24" fmla="*/ 1588725 h 1931552"/>
              <a:gd name="connsiteX25" fmla="*/ 896745 w 1492019"/>
              <a:gd name="connsiteY25" fmla="*/ 1663496 h 1931552"/>
              <a:gd name="connsiteX26" fmla="*/ 954657 w 1492019"/>
              <a:gd name="connsiteY26" fmla="*/ 1749983 h 1931552"/>
              <a:gd name="connsiteX27" fmla="*/ 952180 w 1492019"/>
              <a:gd name="connsiteY27" fmla="*/ 1842376 h 1931552"/>
              <a:gd name="connsiteX28" fmla="*/ 679003 w 1492019"/>
              <a:gd name="connsiteY28" fmla="*/ 1921147 h 1931552"/>
              <a:gd name="connsiteX29" fmla="*/ 518958 w 1492019"/>
              <a:gd name="connsiteY29" fmla="*/ 1688889 h 1931552"/>
              <a:gd name="connsiteX30" fmla="*/ 557962 w 1492019"/>
              <a:gd name="connsiteY30" fmla="*/ 1600381 h 1931552"/>
              <a:gd name="connsiteX31" fmla="*/ 503907 w 1492019"/>
              <a:gd name="connsiteY31" fmla="*/ 1511797 h 1931552"/>
              <a:gd name="connsiteX32" fmla="*/ 271810 w 1492019"/>
              <a:gd name="connsiteY32" fmla="*/ 1525669 h 1931552"/>
              <a:gd name="connsiteX33" fmla="*/ 113790 w 1492019"/>
              <a:gd name="connsiteY33" fmla="*/ 1586724 h 1931552"/>
              <a:gd name="connsiteX34" fmla="*/ 67594 w 1492019"/>
              <a:gd name="connsiteY34" fmla="*/ 1556244 h 1931552"/>
              <a:gd name="connsiteX35" fmla="*/ 1776 w 1492019"/>
              <a:gd name="connsiteY35" fmla="*/ 1392129 h 1931552"/>
              <a:gd name="connsiteX36" fmla="*/ 1585 w 1492019"/>
              <a:gd name="connsiteY36" fmla="*/ 1297831 h 1931552"/>
              <a:gd name="connsiteX37" fmla="*/ 53687 w 1492019"/>
              <a:gd name="connsiteY37" fmla="*/ 1180769 h 1931552"/>
              <a:gd name="connsiteX38" fmla="*/ 181131 w 1492019"/>
              <a:gd name="connsiteY38" fmla="*/ 1121238 h 1931552"/>
              <a:gd name="connsiteX39" fmla="*/ 250759 w 1492019"/>
              <a:gd name="connsiteY39" fmla="*/ 1149813 h 1931552"/>
              <a:gd name="connsiteX40" fmla="*/ 354868 w 1492019"/>
              <a:gd name="connsiteY40" fmla="*/ 1154861 h 1931552"/>
              <a:gd name="connsiteX41" fmla="*/ 366488 w 1492019"/>
              <a:gd name="connsiteY41" fmla="*/ 1149051 h 1931552"/>
              <a:gd name="connsiteX42" fmla="*/ 446403 w 1492019"/>
              <a:gd name="connsiteY42" fmla="*/ 1074660 h 1931552"/>
              <a:gd name="connsiteX43" fmla="*/ 397635 w 1492019"/>
              <a:gd name="connsiteY43" fmla="*/ 805293 h 1931552"/>
              <a:gd name="connsiteX44" fmla="*/ 223041 w 1492019"/>
              <a:gd name="connsiteY44" fmla="*/ 835869 h 1931552"/>
              <a:gd name="connsiteX45" fmla="*/ 107503 w 1492019"/>
              <a:gd name="connsiteY45" fmla="*/ 788148 h 1931552"/>
              <a:gd name="connsiteX46" fmla="*/ 93787 w 1492019"/>
              <a:gd name="connsiteY46" fmla="*/ 404577 h 1931552"/>
              <a:gd name="connsiteX47" fmla="*/ 120362 w 1492019"/>
              <a:gd name="connsiteY47" fmla="*/ 379812 h 1931552"/>
              <a:gd name="connsiteX0" fmla="*/ 120362 w 1492019"/>
              <a:gd name="connsiteY0" fmla="*/ 379812 h 1896915"/>
              <a:gd name="connsiteX1" fmla="*/ 190276 w 1492019"/>
              <a:gd name="connsiteY1" fmla="*/ 403719 h 1896915"/>
              <a:gd name="connsiteX2" fmla="*/ 518697 w 1492019"/>
              <a:gd name="connsiteY2" fmla="*/ 444677 h 1896915"/>
              <a:gd name="connsiteX3" fmla="*/ 585087 w 1492019"/>
              <a:gd name="connsiteY3" fmla="*/ 286086 h 1896915"/>
              <a:gd name="connsiteX4" fmla="*/ 521650 w 1492019"/>
              <a:gd name="connsiteY4" fmla="*/ 169881 h 1896915"/>
              <a:gd name="connsiteX5" fmla="*/ 559464 w 1492019"/>
              <a:gd name="connsiteY5" fmla="*/ 41674 h 1896915"/>
              <a:gd name="connsiteX6" fmla="*/ 918462 w 1492019"/>
              <a:gd name="connsiteY6" fmla="*/ 81774 h 1896915"/>
              <a:gd name="connsiteX7" fmla="*/ 943989 w 1492019"/>
              <a:gd name="connsiteY7" fmla="*/ 246366 h 1896915"/>
              <a:gd name="connsiteX8" fmla="*/ 917604 w 1492019"/>
              <a:gd name="connsiteY8" fmla="*/ 317137 h 1896915"/>
              <a:gd name="connsiteX9" fmla="*/ 966753 w 1492019"/>
              <a:gd name="connsiteY9" fmla="*/ 453535 h 1896915"/>
              <a:gd name="connsiteX10" fmla="*/ 1155063 w 1492019"/>
              <a:gd name="connsiteY10" fmla="*/ 468013 h 1896915"/>
              <a:gd name="connsiteX11" fmla="*/ 1359564 w 1492019"/>
              <a:gd name="connsiteY11" fmla="*/ 381812 h 1896915"/>
              <a:gd name="connsiteX12" fmla="*/ 1395379 w 1492019"/>
              <a:gd name="connsiteY12" fmla="*/ 441438 h 1896915"/>
              <a:gd name="connsiteX13" fmla="*/ 1445480 w 1492019"/>
              <a:gd name="connsiteY13" fmla="*/ 710043 h 1896915"/>
              <a:gd name="connsiteX14" fmla="*/ 1438050 w 1492019"/>
              <a:gd name="connsiteY14" fmla="*/ 771099 h 1896915"/>
              <a:gd name="connsiteX15" fmla="*/ 1293652 w 1492019"/>
              <a:gd name="connsiteY15" fmla="*/ 840822 h 1896915"/>
              <a:gd name="connsiteX16" fmla="*/ 1063623 w 1492019"/>
              <a:gd name="connsiteY16" fmla="*/ 928166 h 1896915"/>
              <a:gd name="connsiteX17" fmla="*/ 1105914 w 1492019"/>
              <a:gd name="connsiteY17" fmla="*/ 1130953 h 1896915"/>
              <a:gd name="connsiteX18" fmla="*/ 1193830 w 1492019"/>
              <a:gd name="connsiteY18" fmla="*/ 1155433 h 1896915"/>
              <a:gd name="connsiteX19" fmla="*/ 1321274 w 1492019"/>
              <a:gd name="connsiteY19" fmla="*/ 1104664 h 1896915"/>
              <a:gd name="connsiteX20" fmla="*/ 1447671 w 1492019"/>
              <a:gd name="connsiteY20" fmla="*/ 1133335 h 1896915"/>
              <a:gd name="connsiteX21" fmla="*/ 1490438 w 1492019"/>
              <a:gd name="connsiteY21" fmla="*/ 1270494 h 1896915"/>
              <a:gd name="connsiteX22" fmla="*/ 1362041 w 1492019"/>
              <a:gd name="connsiteY22" fmla="*/ 1587010 h 1896915"/>
              <a:gd name="connsiteX23" fmla="*/ 1067337 w 1492019"/>
              <a:gd name="connsiteY23" fmla="*/ 1548434 h 1896915"/>
              <a:gd name="connsiteX24" fmla="*/ 917890 w 1492019"/>
              <a:gd name="connsiteY24" fmla="*/ 1588725 h 1896915"/>
              <a:gd name="connsiteX25" fmla="*/ 896745 w 1492019"/>
              <a:gd name="connsiteY25" fmla="*/ 1663496 h 1896915"/>
              <a:gd name="connsiteX26" fmla="*/ 954657 w 1492019"/>
              <a:gd name="connsiteY26" fmla="*/ 1749983 h 1896915"/>
              <a:gd name="connsiteX27" fmla="*/ 952180 w 1492019"/>
              <a:gd name="connsiteY27" fmla="*/ 1842376 h 1896915"/>
              <a:gd name="connsiteX28" fmla="*/ 613139 w 1492019"/>
              <a:gd name="connsiteY28" fmla="*/ 1889783 h 1896915"/>
              <a:gd name="connsiteX29" fmla="*/ 518958 w 1492019"/>
              <a:gd name="connsiteY29" fmla="*/ 1688889 h 1896915"/>
              <a:gd name="connsiteX30" fmla="*/ 557962 w 1492019"/>
              <a:gd name="connsiteY30" fmla="*/ 1600381 h 1896915"/>
              <a:gd name="connsiteX31" fmla="*/ 503907 w 1492019"/>
              <a:gd name="connsiteY31" fmla="*/ 1511797 h 1896915"/>
              <a:gd name="connsiteX32" fmla="*/ 271810 w 1492019"/>
              <a:gd name="connsiteY32" fmla="*/ 1525669 h 1896915"/>
              <a:gd name="connsiteX33" fmla="*/ 113790 w 1492019"/>
              <a:gd name="connsiteY33" fmla="*/ 1586724 h 1896915"/>
              <a:gd name="connsiteX34" fmla="*/ 67594 w 1492019"/>
              <a:gd name="connsiteY34" fmla="*/ 1556244 h 1896915"/>
              <a:gd name="connsiteX35" fmla="*/ 1776 w 1492019"/>
              <a:gd name="connsiteY35" fmla="*/ 1392129 h 1896915"/>
              <a:gd name="connsiteX36" fmla="*/ 1585 w 1492019"/>
              <a:gd name="connsiteY36" fmla="*/ 1297831 h 1896915"/>
              <a:gd name="connsiteX37" fmla="*/ 53687 w 1492019"/>
              <a:gd name="connsiteY37" fmla="*/ 1180769 h 1896915"/>
              <a:gd name="connsiteX38" fmla="*/ 181131 w 1492019"/>
              <a:gd name="connsiteY38" fmla="*/ 1121238 h 1896915"/>
              <a:gd name="connsiteX39" fmla="*/ 250759 w 1492019"/>
              <a:gd name="connsiteY39" fmla="*/ 1149813 h 1896915"/>
              <a:gd name="connsiteX40" fmla="*/ 354868 w 1492019"/>
              <a:gd name="connsiteY40" fmla="*/ 1154861 h 1896915"/>
              <a:gd name="connsiteX41" fmla="*/ 366488 w 1492019"/>
              <a:gd name="connsiteY41" fmla="*/ 1149051 h 1896915"/>
              <a:gd name="connsiteX42" fmla="*/ 446403 w 1492019"/>
              <a:gd name="connsiteY42" fmla="*/ 1074660 h 1896915"/>
              <a:gd name="connsiteX43" fmla="*/ 397635 w 1492019"/>
              <a:gd name="connsiteY43" fmla="*/ 805293 h 1896915"/>
              <a:gd name="connsiteX44" fmla="*/ 223041 w 1492019"/>
              <a:gd name="connsiteY44" fmla="*/ 835869 h 1896915"/>
              <a:gd name="connsiteX45" fmla="*/ 107503 w 1492019"/>
              <a:gd name="connsiteY45" fmla="*/ 788148 h 1896915"/>
              <a:gd name="connsiteX46" fmla="*/ 93787 w 1492019"/>
              <a:gd name="connsiteY46" fmla="*/ 404577 h 1896915"/>
              <a:gd name="connsiteX47" fmla="*/ 120362 w 1492019"/>
              <a:gd name="connsiteY47" fmla="*/ 379812 h 1896915"/>
              <a:gd name="connsiteX0" fmla="*/ 120362 w 1492019"/>
              <a:gd name="connsiteY0" fmla="*/ 379812 h 1880128"/>
              <a:gd name="connsiteX1" fmla="*/ 190276 w 1492019"/>
              <a:gd name="connsiteY1" fmla="*/ 403719 h 1880128"/>
              <a:gd name="connsiteX2" fmla="*/ 518697 w 1492019"/>
              <a:gd name="connsiteY2" fmla="*/ 444677 h 1880128"/>
              <a:gd name="connsiteX3" fmla="*/ 585087 w 1492019"/>
              <a:gd name="connsiteY3" fmla="*/ 286086 h 1880128"/>
              <a:gd name="connsiteX4" fmla="*/ 521650 w 1492019"/>
              <a:gd name="connsiteY4" fmla="*/ 169881 h 1880128"/>
              <a:gd name="connsiteX5" fmla="*/ 559464 w 1492019"/>
              <a:gd name="connsiteY5" fmla="*/ 41674 h 1880128"/>
              <a:gd name="connsiteX6" fmla="*/ 918462 w 1492019"/>
              <a:gd name="connsiteY6" fmla="*/ 81774 h 1880128"/>
              <a:gd name="connsiteX7" fmla="*/ 943989 w 1492019"/>
              <a:gd name="connsiteY7" fmla="*/ 246366 h 1880128"/>
              <a:gd name="connsiteX8" fmla="*/ 917604 w 1492019"/>
              <a:gd name="connsiteY8" fmla="*/ 317137 h 1880128"/>
              <a:gd name="connsiteX9" fmla="*/ 966753 w 1492019"/>
              <a:gd name="connsiteY9" fmla="*/ 453535 h 1880128"/>
              <a:gd name="connsiteX10" fmla="*/ 1155063 w 1492019"/>
              <a:gd name="connsiteY10" fmla="*/ 468013 h 1880128"/>
              <a:gd name="connsiteX11" fmla="*/ 1359564 w 1492019"/>
              <a:gd name="connsiteY11" fmla="*/ 381812 h 1880128"/>
              <a:gd name="connsiteX12" fmla="*/ 1395379 w 1492019"/>
              <a:gd name="connsiteY12" fmla="*/ 441438 h 1880128"/>
              <a:gd name="connsiteX13" fmla="*/ 1445480 w 1492019"/>
              <a:gd name="connsiteY13" fmla="*/ 710043 h 1880128"/>
              <a:gd name="connsiteX14" fmla="*/ 1438050 w 1492019"/>
              <a:gd name="connsiteY14" fmla="*/ 771099 h 1880128"/>
              <a:gd name="connsiteX15" fmla="*/ 1293652 w 1492019"/>
              <a:gd name="connsiteY15" fmla="*/ 840822 h 1880128"/>
              <a:gd name="connsiteX16" fmla="*/ 1063623 w 1492019"/>
              <a:gd name="connsiteY16" fmla="*/ 928166 h 1880128"/>
              <a:gd name="connsiteX17" fmla="*/ 1105914 w 1492019"/>
              <a:gd name="connsiteY17" fmla="*/ 1130953 h 1880128"/>
              <a:gd name="connsiteX18" fmla="*/ 1193830 w 1492019"/>
              <a:gd name="connsiteY18" fmla="*/ 1155433 h 1880128"/>
              <a:gd name="connsiteX19" fmla="*/ 1321274 w 1492019"/>
              <a:gd name="connsiteY19" fmla="*/ 1104664 h 1880128"/>
              <a:gd name="connsiteX20" fmla="*/ 1447671 w 1492019"/>
              <a:gd name="connsiteY20" fmla="*/ 1133335 h 1880128"/>
              <a:gd name="connsiteX21" fmla="*/ 1490438 w 1492019"/>
              <a:gd name="connsiteY21" fmla="*/ 1270494 h 1880128"/>
              <a:gd name="connsiteX22" fmla="*/ 1362041 w 1492019"/>
              <a:gd name="connsiteY22" fmla="*/ 1587010 h 1880128"/>
              <a:gd name="connsiteX23" fmla="*/ 1067337 w 1492019"/>
              <a:gd name="connsiteY23" fmla="*/ 1548434 h 1880128"/>
              <a:gd name="connsiteX24" fmla="*/ 917890 w 1492019"/>
              <a:gd name="connsiteY24" fmla="*/ 1588725 h 1880128"/>
              <a:gd name="connsiteX25" fmla="*/ 896745 w 1492019"/>
              <a:gd name="connsiteY25" fmla="*/ 1663496 h 1880128"/>
              <a:gd name="connsiteX26" fmla="*/ 954657 w 1492019"/>
              <a:gd name="connsiteY26" fmla="*/ 1749983 h 1880128"/>
              <a:gd name="connsiteX27" fmla="*/ 952180 w 1492019"/>
              <a:gd name="connsiteY27" fmla="*/ 1842376 h 1880128"/>
              <a:gd name="connsiteX28" fmla="*/ 588048 w 1492019"/>
              <a:gd name="connsiteY28" fmla="*/ 1870965 h 1880128"/>
              <a:gd name="connsiteX29" fmla="*/ 518958 w 1492019"/>
              <a:gd name="connsiteY29" fmla="*/ 1688889 h 1880128"/>
              <a:gd name="connsiteX30" fmla="*/ 557962 w 1492019"/>
              <a:gd name="connsiteY30" fmla="*/ 1600381 h 1880128"/>
              <a:gd name="connsiteX31" fmla="*/ 503907 w 1492019"/>
              <a:gd name="connsiteY31" fmla="*/ 1511797 h 1880128"/>
              <a:gd name="connsiteX32" fmla="*/ 271810 w 1492019"/>
              <a:gd name="connsiteY32" fmla="*/ 1525669 h 1880128"/>
              <a:gd name="connsiteX33" fmla="*/ 113790 w 1492019"/>
              <a:gd name="connsiteY33" fmla="*/ 1586724 h 1880128"/>
              <a:gd name="connsiteX34" fmla="*/ 67594 w 1492019"/>
              <a:gd name="connsiteY34" fmla="*/ 1556244 h 1880128"/>
              <a:gd name="connsiteX35" fmla="*/ 1776 w 1492019"/>
              <a:gd name="connsiteY35" fmla="*/ 1392129 h 1880128"/>
              <a:gd name="connsiteX36" fmla="*/ 1585 w 1492019"/>
              <a:gd name="connsiteY36" fmla="*/ 1297831 h 1880128"/>
              <a:gd name="connsiteX37" fmla="*/ 53687 w 1492019"/>
              <a:gd name="connsiteY37" fmla="*/ 1180769 h 1880128"/>
              <a:gd name="connsiteX38" fmla="*/ 181131 w 1492019"/>
              <a:gd name="connsiteY38" fmla="*/ 1121238 h 1880128"/>
              <a:gd name="connsiteX39" fmla="*/ 250759 w 1492019"/>
              <a:gd name="connsiteY39" fmla="*/ 1149813 h 1880128"/>
              <a:gd name="connsiteX40" fmla="*/ 354868 w 1492019"/>
              <a:gd name="connsiteY40" fmla="*/ 1154861 h 1880128"/>
              <a:gd name="connsiteX41" fmla="*/ 366488 w 1492019"/>
              <a:gd name="connsiteY41" fmla="*/ 1149051 h 1880128"/>
              <a:gd name="connsiteX42" fmla="*/ 446403 w 1492019"/>
              <a:gd name="connsiteY42" fmla="*/ 1074660 h 1880128"/>
              <a:gd name="connsiteX43" fmla="*/ 397635 w 1492019"/>
              <a:gd name="connsiteY43" fmla="*/ 805293 h 1880128"/>
              <a:gd name="connsiteX44" fmla="*/ 223041 w 1492019"/>
              <a:gd name="connsiteY44" fmla="*/ 835869 h 1880128"/>
              <a:gd name="connsiteX45" fmla="*/ 107503 w 1492019"/>
              <a:gd name="connsiteY45" fmla="*/ 788148 h 1880128"/>
              <a:gd name="connsiteX46" fmla="*/ 93787 w 1492019"/>
              <a:gd name="connsiteY46" fmla="*/ 404577 h 1880128"/>
              <a:gd name="connsiteX47" fmla="*/ 120362 w 1492019"/>
              <a:gd name="connsiteY47" fmla="*/ 379812 h 1880128"/>
              <a:gd name="connsiteX0" fmla="*/ 120362 w 1492019"/>
              <a:gd name="connsiteY0" fmla="*/ 379812 h 1899094"/>
              <a:gd name="connsiteX1" fmla="*/ 190276 w 1492019"/>
              <a:gd name="connsiteY1" fmla="*/ 403719 h 1899094"/>
              <a:gd name="connsiteX2" fmla="*/ 518697 w 1492019"/>
              <a:gd name="connsiteY2" fmla="*/ 444677 h 1899094"/>
              <a:gd name="connsiteX3" fmla="*/ 585087 w 1492019"/>
              <a:gd name="connsiteY3" fmla="*/ 286086 h 1899094"/>
              <a:gd name="connsiteX4" fmla="*/ 521650 w 1492019"/>
              <a:gd name="connsiteY4" fmla="*/ 169881 h 1899094"/>
              <a:gd name="connsiteX5" fmla="*/ 559464 w 1492019"/>
              <a:gd name="connsiteY5" fmla="*/ 41674 h 1899094"/>
              <a:gd name="connsiteX6" fmla="*/ 918462 w 1492019"/>
              <a:gd name="connsiteY6" fmla="*/ 81774 h 1899094"/>
              <a:gd name="connsiteX7" fmla="*/ 943989 w 1492019"/>
              <a:gd name="connsiteY7" fmla="*/ 246366 h 1899094"/>
              <a:gd name="connsiteX8" fmla="*/ 917604 w 1492019"/>
              <a:gd name="connsiteY8" fmla="*/ 317137 h 1899094"/>
              <a:gd name="connsiteX9" fmla="*/ 966753 w 1492019"/>
              <a:gd name="connsiteY9" fmla="*/ 453535 h 1899094"/>
              <a:gd name="connsiteX10" fmla="*/ 1155063 w 1492019"/>
              <a:gd name="connsiteY10" fmla="*/ 468013 h 1899094"/>
              <a:gd name="connsiteX11" fmla="*/ 1359564 w 1492019"/>
              <a:gd name="connsiteY11" fmla="*/ 381812 h 1899094"/>
              <a:gd name="connsiteX12" fmla="*/ 1395379 w 1492019"/>
              <a:gd name="connsiteY12" fmla="*/ 441438 h 1899094"/>
              <a:gd name="connsiteX13" fmla="*/ 1445480 w 1492019"/>
              <a:gd name="connsiteY13" fmla="*/ 710043 h 1899094"/>
              <a:gd name="connsiteX14" fmla="*/ 1438050 w 1492019"/>
              <a:gd name="connsiteY14" fmla="*/ 771099 h 1899094"/>
              <a:gd name="connsiteX15" fmla="*/ 1293652 w 1492019"/>
              <a:gd name="connsiteY15" fmla="*/ 840822 h 1899094"/>
              <a:gd name="connsiteX16" fmla="*/ 1063623 w 1492019"/>
              <a:gd name="connsiteY16" fmla="*/ 928166 h 1899094"/>
              <a:gd name="connsiteX17" fmla="*/ 1105914 w 1492019"/>
              <a:gd name="connsiteY17" fmla="*/ 1130953 h 1899094"/>
              <a:gd name="connsiteX18" fmla="*/ 1193830 w 1492019"/>
              <a:gd name="connsiteY18" fmla="*/ 1155433 h 1899094"/>
              <a:gd name="connsiteX19" fmla="*/ 1321274 w 1492019"/>
              <a:gd name="connsiteY19" fmla="*/ 1104664 h 1899094"/>
              <a:gd name="connsiteX20" fmla="*/ 1447671 w 1492019"/>
              <a:gd name="connsiteY20" fmla="*/ 1133335 h 1899094"/>
              <a:gd name="connsiteX21" fmla="*/ 1490438 w 1492019"/>
              <a:gd name="connsiteY21" fmla="*/ 1270494 h 1899094"/>
              <a:gd name="connsiteX22" fmla="*/ 1362041 w 1492019"/>
              <a:gd name="connsiteY22" fmla="*/ 1587010 h 1899094"/>
              <a:gd name="connsiteX23" fmla="*/ 1067337 w 1492019"/>
              <a:gd name="connsiteY23" fmla="*/ 1548434 h 1899094"/>
              <a:gd name="connsiteX24" fmla="*/ 917890 w 1492019"/>
              <a:gd name="connsiteY24" fmla="*/ 1588725 h 1899094"/>
              <a:gd name="connsiteX25" fmla="*/ 896745 w 1492019"/>
              <a:gd name="connsiteY25" fmla="*/ 1663496 h 1899094"/>
              <a:gd name="connsiteX26" fmla="*/ 954657 w 1492019"/>
              <a:gd name="connsiteY26" fmla="*/ 1749983 h 1899094"/>
              <a:gd name="connsiteX27" fmla="*/ 804771 w 1492019"/>
              <a:gd name="connsiteY27" fmla="*/ 1886285 h 1899094"/>
              <a:gd name="connsiteX28" fmla="*/ 588048 w 1492019"/>
              <a:gd name="connsiteY28" fmla="*/ 1870965 h 1899094"/>
              <a:gd name="connsiteX29" fmla="*/ 518958 w 1492019"/>
              <a:gd name="connsiteY29" fmla="*/ 1688889 h 1899094"/>
              <a:gd name="connsiteX30" fmla="*/ 557962 w 1492019"/>
              <a:gd name="connsiteY30" fmla="*/ 1600381 h 1899094"/>
              <a:gd name="connsiteX31" fmla="*/ 503907 w 1492019"/>
              <a:gd name="connsiteY31" fmla="*/ 1511797 h 1899094"/>
              <a:gd name="connsiteX32" fmla="*/ 271810 w 1492019"/>
              <a:gd name="connsiteY32" fmla="*/ 1525669 h 1899094"/>
              <a:gd name="connsiteX33" fmla="*/ 113790 w 1492019"/>
              <a:gd name="connsiteY33" fmla="*/ 1586724 h 1899094"/>
              <a:gd name="connsiteX34" fmla="*/ 67594 w 1492019"/>
              <a:gd name="connsiteY34" fmla="*/ 1556244 h 1899094"/>
              <a:gd name="connsiteX35" fmla="*/ 1776 w 1492019"/>
              <a:gd name="connsiteY35" fmla="*/ 1392129 h 1899094"/>
              <a:gd name="connsiteX36" fmla="*/ 1585 w 1492019"/>
              <a:gd name="connsiteY36" fmla="*/ 1297831 h 1899094"/>
              <a:gd name="connsiteX37" fmla="*/ 53687 w 1492019"/>
              <a:gd name="connsiteY37" fmla="*/ 1180769 h 1899094"/>
              <a:gd name="connsiteX38" fmla="*/ 181131 w 1492019"/>
              <a:gd name="connsiteY38" fmla="*/ 1121238 h 1899094"/>
              <a:gd name="connsiteX39" fmla="*/ 250759 w 1492019"/>
              <a:gd name="connsiteY39" fmla="*/ 1149813 h 1899094"/>
              <a:gd name="connsiteX40" fmla="*/ 354868 w 1492019"/>
              <a:gd name="connsiteY40" fmla="*/ 1154861 h 1899094"/>
              <a:gd name="connsiteX41" fmla="*/ 366488 w 1492019"/>
              <a:gd name="connsiteY41" fmla="*/ 1149051 h 1899094"/>
              <a:gd name="connsiteX42" fmla="*/ 446403 w 1492019"/>
              <a:gd name="connsiteY42" fmla="*/ 1074660 h 1899094"/>
              <a:gd name="connsiteX43" fmla="*/ 397635 w 1492019"/>
              <a:gd name="connsiteY43" fmla="*/ 805293 h 1899094"/>
              <a:gd name="connsiteX44" fmla="*/ 223041 w 1492019"/>
              <a:gd name="connsiteY44" fmla="*/ 835869 h 1899094"/>
              <a:gd name="connsiteX45" fmla="*/ 107503 w 1492019"/>
              <a:gd name="connsiteY45" fmla="*/ 788148 h 1899094"/>
              <a:gd name="connsiteX46" fmla="*/ 93787 w 1492019"/>
              <a:gd name="connsiteY46" fmla="*/ 404577 h 1899094"/>
              <a:gd name="connsiteX47" fmla="*/ 120362 w 1492019"/>
              <a:gd name="connsiteY47" fmla="*/ 379812 h 1899094"/>
              <a:gd name="connsiteX0" fmla="*/ 120362 w 1492019"/>
              <a:gd name="connsiteY0" fmla="*/ 379812 h 1896548"/>
              <a:gd name="connsiteX1" fmla="*/ 190276 w 1492019"/>
              <a:gd name="connsiteY1" fmla="*/ 403719 h 1896548"/>
              <a:gd name="connsiteX2" fmla="*/ 518697 w 1492019"/>
              <a:gd name="connsiteY2" fmla="*/ 444677 h 1896548"/>
              <a:gd name="connsiteX3" fmla="*/ 585087 w 1492019"/>
              <a:gd name="connsiteY3" fmla="*/ 286086 h 1896548"/>
              <a:gd name="connsiteX4" fmla="*/ 521650 w 1492019"/>
              <a:gd name="connsiteY4" fmla="*/ 169881 h 1896548"/>
              <a:gd name="connsiteX5" fmla="*/ 559464 w 1492019"/>
              <a:gd name="connsiteY5" fmla="*/ 41674 h 1896548"/>
              <a:gd name="connsiteX6" fmla="*/ 918462 w 1492019"/>
              <a:gd name="connsiteY6" fmla="*/ 81774 h 1896548"/>
              <a:gd name="connsiteX7" fmla="*/ 943989 w 1492019"/>
              <a:gd name="connsiteY7" fmla="*/ 246366 h 1896548"/>
              <a:gd name="connsiteX8" fmla="*/ 917604 w 1492019"/>
              <a:gd name="connsiteY8" fmla="*/ 317137 h 1896548"/>
              <a:gd name="connsiteX9" fmla="*/ 966753 w 1492019"/>
              <a:gd name="connsiteY9" fmla="*/ 453535 h 1896548"/>
              <a:gd name="connsiteX10" fmla="*/ 1155063 w 1492019"/>
              <a:gd name="connsiteY10" fmla="*/ 468013 h 1896548"/>
              <a:gd name="connsiteX11" fmla="*/ 1359564 w 1492019"/>
              <a:gd name="connsiteY11" fmla="*/ 381812 h 1896548"/>
              <a:gd name="connsiteX12" fmla="*/ 1395379 w 1492019"/>
              <a:gd name="connsiteY12" fmla="*/ 441438 h 1896548"/>
              <a:gd name="connsiteX13" fmla="*/ 1445480 w 1492019"/>
              <a:gd name="connsiteY13" fmla="*/ 710043 h 1896548"/>
              <a:gd name="connsiteX14" fmla="*/ 1438050 w 1492019"/>
              <a:gd name="connsiteY14" fmla="*/ 771099 h 1896548"/>
              <a:gd name="connsiteX15" fmla="*/ 1293652 w 1492019"/>
              <a:gd name="connsiteY15" fmla="*/ 840822 h 1896548"/>
              <a:gd name="connsiteX16" fmla="*/ 1063623 w 1492019"/>
              <a:gd name="connsiteY16" fmla="*/ 928166 h 1896548"/>
              <a:gd name="connsiteX17" fmla="*/ 1105914 w 1492019"/>
              <a:gd name="connsiteY17" fmla="*/ 1130953 h 1896548"/>
              <a:gd name="connsiteX18" fmla="*/ 1193830 w 1492019"/>
              <a:gd name="connsiteY18" fmla="*/ 1155433 h 1896548"/>
              <a:gd name="connsiteX19" fmla="*/ 1321274 w 1492019"/>
              <a:gd name="connsiteY19" fmla="*/ 1104664 h 1896548"/>
              <a:gd name="connsiteX20" fmla="*/ 1447671 w 1492019"/>
              <a:gd name="connsiteY20" fmla="*/ 1133335 h 1896548"/>
              <a:gd name="connsiteX21" fmla="*/ 1490438 w 1492019"/>
              <a:gd name="connsiteY21" fmla="*/ 1270494 h 1896548"/>
              <a:gd name="connsiteX22" fmla="*/ 1362041 w 1492019"/>
              <a:gd name="connsiteY22" fmla="*/ 1587010 h 1896548"/>
              <a:gd name="connsiteX23" fmla="*/ 1067337 w 1492019"/>
              <a:gd name="connsiteY23" fmla="*/ 1548434 h 1896548"/>
              <a:gd name="connsiteX24" fmla="*/ 917890 w 1492019"/>
              <a:gd name="connsiteY24" fmla="*/ 1588725 h 1896548"/>
              <a:gd name="connsiteX25" fmla="*/ 896745 w 1492019"/>
              <a:gd name="connsiteY25" fmla="*/ 1663496 h 1896548"/>
              <a:gd name="connsiteX26" fmla="*/ 954657 w 1492019"/>
              <a:gd name="connsiteY26" fmla="*/ 1749983 h 1896548"/>
              <a:gd name="connsiteX27" fmla="*/ 804771 w 1492019"/>
              <a:gd name="connsiteY27" fmla="*/ 1886285 h 1896548"/>
              <a:gd name="connsiteX28" fmla="*/ 572366 w 1492019"/>
              <a:gd name="connsiteY28" fmla="*/ 1864692 h 1896548"/>
              <a:gd name="connsiteX29" fmla="*/ 518958 w 1492019"/>
              <a:gd name="connsiteY29" fmla="*/ 1688889 h 1896548"/>
              <a:gd name="connsiteX30" fmla="*/ 557962 w 1492019"/>
              <a:gd name="connsiteY30" fmla="*/ 1600381 h 1896548"/>
              <a:gd name="connsiteX31" fmla="*/ 503907 w 1492019"/>
              <a:gd name="connsiteY31" fmla="*/ 1511797 h 1896548"/>
              <a:gd name="connsiteX32" fmla="*/ 271810 w 1492019"/>
              <a:gd name="connsiteY32" fmla="*/ 1525669 h 1896548"/>
              <a:gd name="connsiteX33" fmla="*/ 113790 w 1492019"/>
              <a:gd name="connsiteY33" fmla="*/ 1586724 h 1896548"/>
              <a:gd name="connsiteX34" fmla="*/ 67594 w 1492019"/>
              <a:gd name="connsiteY34" fmla="*/ 1556244 h 1896548"/>
              <a:gd name="connsiteX35" fmla="*/ 1776 w 1492019"/>
              <a:gd name="connsiteY35" fmla="*/ 1392129 h 1896548"/>
              <a:gd name="connsiteX36" fmla="*/ 1585 w 1492019"/>
              <a:gd name="connsiteY36" fmla="*/ 1297831 h 1896548"/>
              <a:gd name="connsiteX37" fmla="*/ 53687 w 1492019"/>
              <a:gd name="connsiteY37" fmla="*/ 1180769 h 1896548"/>
              <a:gd name="connsiteX38" fmla="*/ 181131 w 1492019"/>
              <a:gd name="connsiteY38" fmla="*/ 1121238 h 1896548"/>
              <a:gd name="connsiteX39" fmla="*/ 250759 w 1492019"/>
              <a:gd name="connsiteY39" fmla="*/ 1149813 h 1896548"/>
              <a:gd name="connsiteX40" fmla="*/ 354868 w 1492019"/>
              <a:gd name="connsiteY40" fmla="*/ 1154861 h 1896548"/>
              <a:gd name="connsiteX41" fmla="*/ 366488 w 1492019"/>
              <a:gd name="connsiteY41" fmla="*/ 1149051 h 1896548"/>
              <a:gd name="connsiteX42" fmla="*/ 446403 w 1492019"/>
              <a:gd name="connsiteY42" fmla="*/ 1074660 h 1896548"/>
              <a:gd name="connsiteX43" fmla="*/ 397635 w 1492019"/>
              <a:gd name="connsiteY43" fmla="*/ 805293 h 1896548"/>
              <a:gd name="connsiteX44" fmla="*/ 223041 w 1492019"/>
              <a:gd name="connsiteY44" fmla="*/ 835869 h 1896548"/>
              <a:gd name="connsiteX45" fmla="*/ 107503 w 1492019"/>
              <a:gd name="connsiteY45" fmla="*/ 788148 h 1896548"/>
              <a:gd name="connsiteX46" fmla="*/ 93787 w 1492019"/>
              <a:gd name="connsiteY46" fmla="*/ 404577 h 1896548"/>
              <a:gd name="connsiteX47" fmla="*/ 120362 w 1492019"/>
              <a:gd name="connsiteY47" fmla="*/ 379812 h 1896548"/>
              <a:gd name="connsiteX0" fmla="*/ 120362 w 1492019"/>
              <a:gd name="connsiteY0" fmla="*/ 379812 h 1906550"/>
              <a:gd name="connsiteX1" fmla="*/ 190276 w 1492019"/>
              <a:gd name="connsiteY1" fmla="*/ 403719 h 1906550"/>
              <a:gd name="connsiteX2" fmla="*/ 518697 w 1492019"/>
              <a:gd name="connsiteY2" fmla="*/ 444677 h 1906550"/>
              <a:gd name="connsiteX3" fmla="*/ 585087 w 1492019"/>
              <a:gd name="connsiteY3" fmla="*/ 286086 h 1906550"/>
              <a:gd name="connsiteX4" fmla="*/ 521650 w 1492019"/>
              <a:gd name="connsiteY4" fmla="*/ 169881 h 1906550"/>
              <a:gd name="connsiteX5" fmla="*/ 559464 w 1492019"/>
              <a:gd name="connsiteY5" fmla="*/ 41674 h 1906550"/>
              <a:gd name="connsiteX6" fmla="*/ 918462 w 1492019"/>
              <a:gd name="connsiteY6" fmla="*/ 81774 h 1906550"/>
              <a:gd name="connsiteX7" fmla="*/ 943989 w 1492019"/>
              <a:gd name="connsiteY7" fmla="*/ 246366 h 1906550"/>
              <a:gd name="connsiteX8" fmla="*/ 917604 w 1492019"/>
              <a:gd name="connsiteY8" fmla="*/ 317137 h 1906550"/>
              <a:gd name="connsiteX9" fmla="*/ 966753 w 1492019"/>
              <a:gd name="connsiteY9" fmla="*/ 453535 h 1906550"/>
              <a:gd name="connsiteX10" fmla="*/ 1155063 w 1492019"/>
              <a:gd name="connsiteY10" fmla="*/ 468013 h 1906550"/>
              <a:gd name="connsiteX11" fmla="*/ 1359564 w 1492019"/>
              <a:gd name="connsiteY11" fmla="*/ 381812 h 1906550"/>
              <a:gd name="connsiteX12" fmla="*/ 1395379 w 1492019"/>
              <a:gd name="connsiteY12" fmla="*/ 441438 h 1906550"/>
              <a:gd name="connsiteX13" fmla="*/ 1445480 w 1492019"/>
              <a:gd name="connsiteY13" fmla="*/ 710043 h 1906550"/>
              <a:gd name="connsiteX14" fmla="*/ 1438050 w 1492019"/>
              <a:gd name="connsiteY14" fmla="*/ 771099 h 1906550"/>
              <a:gd name="connsiteX15" fmla="*/ 1293652 w 1492019"/>
              <a:gd name="connsiteY15" fmla="*/ 840822 h 1906550"/>
              <a:gd name="connsiteX16" fmla="*/ 1063623 w 1492019"/>
              <a:gd name="connsiteY16" fmla="*/ 928166 h 1906550"/>
              <a:gd name="connsiteX17" fmla="*/ 1105914 w 1492019"/>
              <a:gd name="connsiteY17" fmla="*/ 1130953 h 1906550"/>
              <a:gd name="connsiteX18" fmla="*/ 1193830 w 1492019"/>
              <a:gd name="connsiteY18" fmla="*/ 1155433 h 1906550"/>
              <a:gd name="connsiteX19" fmla="*/ 1321274 w 1492019"/>
              <a:gd name="connsiteY19" fmla="*/ 1104664 h 1906550"/>
              <a:gd name="connsiteX20" fmla="*/ 1447671 w 1492019"/>
              <a:gd name="connsiteY20" fmla="*/ 1133335 h 1906550"/>
              <a:gd name="connsiteX21" fmla="*/ 1490438 w 1492019"/>
              <a:gd name="connsiteY21" fmla="*/ 1270494 h 1906550"/>
              <a:gd name="connsiteX22" fmla="*/ 1362041 w 1492019"/>
              <a:gd name="connsiteY22" fmla="*/ 1587010 h 1906550"/>
              <a:gd name="connsiteX23" fmla="*/ 1067337 w 1492019"/>
              <a:gd name="connsiteY23" fmla="*/ 1548434 h 1906550"/>
              <a:gd name="connsiteX24" fmla="*/ 917890 w 1492019"/>
              <a:gd name="connsiteY24" fmla="*/ 1588725 h 1906550"/>
              <a:gd name="connsiteX25" fmla="*/ 896745 w 1492019"/>
              <a:gd name="connsiteY25" fmla="*/ 1663496 h 1906550"/>
              <a:gd name="connsiteX26" fmla="*/ 954657 w 1492019"/>
              <a:gd name="connsiteY26" fmla="*/ 1749983 h 1906550"/>
              <a:gd name="connsiteX27" fmla="*/ 804771 w 1492019"/>
              <a:gd name="connsiteY27" fmla="*/ 1898830 h 1906550"/>
              <a:gd name="connsiteX28" fmla="*/ 572366 w 1492019"/>
              <a:gd name="connsiteY28" fmla="*/ 1864692 h 1906550"/>
              <a:gd name="connsiteX29" fmla="*/ 518958 w 1492019"/>
              <a:gd name="connsiteY29" fmla="*/ 1688889 h 1906550"/>
              <a:gd name="connsiteX30" fmla="*/ 557962 w 1492019"/>
              <a:gd name="connsiteY30" fmla="*/ 1600381 h 1906550"/>
              <a:gd name="connsiteX31" fmla="*/ 503907 w 1492019"/>
              <a:gd name="connsiteY31" fmla="*/ 1511797 h 1906550"/>
              <a:gd name="connsiteX32" fmla="*/ 271810 w 1492019"/>
              <a:gd name="connsiteY32" fmla="*/ 1525669 h 1906550"/>
              <a:gd name="connsiteX33" fmla="*/ 113790 w 1492019"/>
              <a:gd name="connsiteY33" fmla="*/ 1586724 h 1906550"/>
              <a:gd name="connsiteX34" fmla="*/ 67594 w 1492019"/>
              <a:gd name="connsiteY34" fmla="*/ 1556244 h 1906550"/>
              <a:gd name="connsiteX35" fmla="*/ 1776 w 1492019"/>
              <a:gd name="connsiteY35" fmla="*/ 1392129 h 1906550"/>
              <a:gd name="connsiteX36" fmla="*/ 1585 w 1492019"/>
              <a:gd name="connsiteY36" fmla="*/ 1297831 h 1906550"/>
              <a:gd name="connsiteX37" fmla="*/ 53687 w 1492019"/>
              <a:gd name="connsiteY37" fmla="*/ 1180769 h 1906550"/>
              <a:gd name="connsiteX38" fmla="*/ 181131 w 1492019"/>
              <a:gd name="connsiteY38" fmla="*/ 1121238 h 1906550"/>
              <a:gd name="connsiteX39" fmla="*/ 250759 w 1492019"/>
              <a:gd name="connsiteY39" fmla="*/ 1149813 h 1906550"/>
              <a:gd name="connsiteX40" fmla="*/ 354868 w 1492019"/>
              <a:gd name="connsiteY40" fmla="*/ 1154861 h 1906550"/>
              <a:gd name="connsiteX41" fmla="*/ 366488 w 1492019"/>
              <a:gd name="connsiteY41" fmla="*/ 1149051 h 1906550"/>
              <a:gd name="connsiteX42" fmla="*/ 446403 w 1492019"/>
              <a:gd name="connsiteY42" fmla="*/ 1074660 h 1906550"/>
              <a:gd name="connsiteX43" fmla="*/ 397635 w 1492019"/>
              <a:gd name="connsiteY43" fmla="*/ 805293 h 1906550"/>
              <a:gd name="connsiteX44" fmla="*/ 223041 w 1492019"/>
              <a:gd name="connsiteY44" fmla="*/ 835869 h 1906550"/>
              <a:gd name="connsiteX45" fmla="*/ 107503 w 1492019"/>
              <a:gd name="connsiteY45" fmla="*/ 788148 h 1906550"/>
              <a:gd name="connsiteX46" fmla="*/ 93787 w 1492019"/>
              <a:gd name="connsiteY46" fmla="*/ 404577 h 1906550"/>
              <a:gd name="connsiteX47" fmla="*/ 120362 w 1492019"/>
              <a:gd name="connsiteY47" fmla="*/ 379812 h 1906550"/>
              <a:gd name="connsiteX0" fmla="*/ 120362 w 1492019"/>
              <a:gd name="connsiteY0" fmla="*/ 379812 h 1912860"/>
              <a:gd name="connsiteX1" fmla="*/ 190276 w 1492019"/>
              <a:gd name="connsiteY1" fmla="*/ 403719 h 1912860"/>
              <a:gd name="connsiteX2" fmla="*/ 518697 w 1492019"/>
              <a:gd name="connsiteY2" fmla="*/ 444677 h 1912860"/>
              <a:gd name="connsiteX3" fmla="*/ 585087 w 1492019"/>
              <a:gd name="connsiteY3" fmla="*/ 286086 h 1912860"/>
              <a:gd name="connsiteX4" fmla="*/ 521650 w 1492019"/>
              <a:gd name="connsiteY4" fmla="*/ 169881 h 1912860"/>
              <a:gd name="connsiteX5" fmla="*/ 559464 w 1492019"/>
              <a:gd name="connsiteY5" fmla="*/ 41674 h 1912860"/>
              <a:gd name="connsiteX6" fmla="*/ 918462 w 1492019"/>
              <a:gd name="connsiteY6" fmla="*/ 81774 h 1912860"/>
              <a:gd name="connsiteX7" fmla="*/ 943989 w 1492019"/>
              <a:gd name="connsiteY7" fmla="*/ 246366 h 1912860"/>
              <a:gd name="connsiteX8" fmla="*/ 917604 w 1492019"/>
              <a:gd name="connsiteY8" fmla="*/ 317137 h 1912860"/>
              <a:gd name="connsiteX9" fmla="*/ 966753 w 1492019"/>
              <a:gd name="connsiteY9" fmla="*/ 453535 h 1912860"/>
              <a:gd name="connsiteX10" fmla="*/ 1155063 w 1492019"/>
              <a:gd name="connsiteY10" fmla="*/ 468013 h 1912860"/>
              <a:gd name="connsiteX11" fmla="*/ 1359564 w 1492019"/>
              <a:gd name="connsiteY11" fmla="*/ 381812 h 1912860"/>
              <a:gd name="connsiteX12" fmla="*/ 1395379 w 1492019"/>
              <a:gd name="connsiteY12" fmla="*/ 441438 h 1912860"/>
              <a:gd name="connsiteX13" fmla="*/ 1445480 w 1492019"/>
              <a:gd name="connsiteY13" fmla="*/ 710043 h 1912860"/>
              <a:gd name="connsiteX14" fmla="*/ 1438050 w 1492019"/>
              <a:gd name="connsiteY14" fmla="*/ 771099 h 1912860"/>
              <a:gd name="connsiteX15" fmla="*/ 1293652 w 1492019"/>
              <a:gd name="connsiteY15" fmla="*/ 840822 h 1912860"/>
              <a:gd name="connsiteX16" fmla="*/ 1063623 w 1492019"/>
              <a:gd name="connsiteY16" fmla="*/ 928166 h 1912860"/>
              <a:gd name="connsiteX17" fmla="*/ 1105914 w 1492019"/>
              <a:gd name="connsiteY17" fmla="*/ 1130953 h 1912860"/>
              <a:gd name="connsiteX18" fmla="*/ 1193830 w 1492019"/>
              <a:gd name="connsiteY18" fmla="*/ 1155433 h 1912860"/>
              <a:gd name="connsiteX19" fmla="*/ 1321274 w 1492019"/>
              <a:gd name="connsiteY19" fmla="*/ 1104664 h 1912860"/>
              <a:gd name="connsiteX20" fmla="*/ 1447671 w 1492019"/>
              <a:gd name="connsiteY20" fmla="*/ 1133335 h 1912860"/>
              <a:gd name="connsiteX21" fmla="*/ 1490438 w 1492019"/>
              <a:gd name="connsiteY21" fmla="*/ 1270494 h 1912860"/>
              <a:gd name="connsiteX22" fmla="*/ 1362041 w 1492019"/>
              <a:gd name="connsiteY22" fmla="*/ 1587010 h 1912860"/>
              <a:gd name="connsiteX23" fmla="*/ 1067337 w 1492019"/>
              <a:gd name="connsiteY23" fmla="*/ 1548434 h 1912860"/>
              <a:gd name="connsiteX24" fmla="*/ 917890 w 1492019"/>
              <a:gd name="connsiteY24" fmla="*/ 1588725 h 1912860"/>
              <a:gd name="connsiteX25" fmla="*/ 896745 w 1492019"/>
              <a:gd name="connsiteY25" fmla="*/ 1663496 h 1912860"/>
              <a:gd name="connsiteX26" fmla="*/ 804771 w 1492019"/>
              <a:gd name="connsiteY26" fmla="*/ 1898830 h 1912860"/>
              <a:gd name="connsiteX27" fmla="*/ 572366 w 1492019"/>
              <a:gd name="connsiteY27" fmla="*/ 1864692 h 1912860"/>
              <a:gd name="connsiteX28" fmla="*/ 518958 w 1492019"/>
              <a:gd name="connsiteY28" fmla="*/ 1688889 h 1912860"/>
              <a:gd name="connsiteX29" fmla="*/ 557962 w 1492019"/>
              <a:gd name="connsiteY29" fmla="*/ 1600381 h 1912860"/>
              <a:gd name="connsiteX30" fmla="*/ 503907 w 1492019"/>
              <a:gd name="connsiteY30" fmla="*/ 1511797 h 1912860"/>
              <a:gd name="connsiteX31" fmla="*/ 271810 w 1492019"/>
              <a:gd name="connsiteY31" fmla="*/ 1525669 h 1912860"/>
              <a:gd name="connsiteX32" fmla="*/ 113790 w 1492019"/>
              <a:gd name="connsiteY32" fmla="*/ 1586724 h 1912860"/>
              <a:gd name="connsiteX33" fmla="*/ 67594 w 1492019"/>
              <a:gd name="connsiteY33" fmla="*/ 1556244 h 1912860"/>
              <a:gd name="connsiteX34" fmla="*/ 1776 w 1492019"/>
              <a:gd name="connsiteY34" fmla="*/ 1392129 h 1912860"/>
              <a:gd name="connsiteX35" fmla="*/ 1585 w 1492019"/>
              <a:gd name="connsiteY35" fmla="*/ 1297831 h 1912860"/>
              <a:gd name="connsiteX36" fmla="*/ 53687 w 1492019"/>
              <a:gd name="connsiteY36" fmla="*/ 1180769 h 1912860"/>
              <a:gd name="connsiteX37" fmla="*/ 181131 w 1492019"/>
              <a:gd name="connsiteY37" fmla="*/ 1121238 h 1912860"/>
              <a:gd name="connsiteX38" fmla="*/ 250759 w 1492019"/>
              <a:gd name="connsiteY38" fmla="*/ 1149813 h 1912860"/>
              <a:gd name="connsiteX39" fmla="*/ 354868 w 1492019"/>
              <a:gd name="connsiteY39" fmla="*/ 1154861 h 1912860"/>
              <a:gd name="connsiteX40" fmla="*/ 366488 w 1492019"/>
              <a:gd name="connsiteY40" fmla="*/ 1149051 h 1912860"/>
              <a:gd name="connsiteX41" fmla="*/ 446403 w 1492019"/>
              <a:gd name="connsiteY41" fmla="*/ 1074660 h 1912860"/>
              <a:gd name="connsiteX42" fmla="*/ 397635 w 1492019"/>
              <a:gd name="connsiteY42" fmla="*/ 805293 h 1912860"/>
              <a:gd name="connsiteX43" fmla="*/ 223041 w 1492019"/>
              <a:gd name="connsiteY43" fmla="*/ 835869 h 1912860"/>
              <a:gd name="connsiteX44" fmla="*/ 107503 w 1492019"/>
              <a:gd name="connsiteY44" fmla="*/ 788148 h 1912860"/>
              <a:gd name="connsiteX45" fmla="*/ 93787 w 1492019"/>
              <a:gd name="connsiteY45" fmla="*/ 404577 h 1912860"/>
              <a:gd name="connsiteX46" fmla="*/ 120362 w 1492019"/>
              <a:gd name="connsiteY46" fmla="*/ 379812 h 1912860"/>
              <a:gd name="connsiteX0" fmla="*/ 120362 w 1492019"/>
              <a:gd name="connsiteY0" fmla="*/ 379812 h 1907819"/>
              <a:gd name="connsiteX1" fmla="*/ 190276 w 1492019"/>
              <a:gd name="connsiteY1" fmla="*/ 403719 h 1907819"/>
              <a:gd name="connsiteX2" fmla="*/ 518697 w 1492019"/>
              <a:gd name="connsiteY2" fmla="*/ 444677 h 1907819"/>
              <a:gd name="connsiteX3" fmla="*/ 585087 w 1492019"/>
              <a:gd name="connsiteY3" fmla="*/ 286086 h 1907819"/>
              <a:gd name="connsiteX4" fmla="*/ 521650 w 1492019"/>
              <a:gd name="connsiteY4" fmla="*/ 169881 h 1907819"/>
              <a:gd name="connsiteX5" fmla="*/ 559464 w 1492019"/>
              <a:gd name="connsiteY5" fmla="*/ 41674 h 1907819"/>
              <a:gd name="connsiteX6" fmla="*/ 918462 w 1492019"/>
              <a:gd name="connsiteY6" fmla="*/ 81774 h 1907819"/>
              <a:gd name="connsiteX7" fmla="*/ 943989 w 1492019"/>
              <a:gd name="connsiteY7" fmla="*/ 246366 h 1907819"/>
              <a:gd name="connsiteX8" fmla="*/ 917604 w 1492019"/>
              <a:gd name="connsiteY8" fmla="*/ 317137 h 1907819"/>
              <a:gd name="connsiteX9" fmla="*/ 966753 w 1492019"/>
              <a:gd name="connsiteY9" fmla="*/ 453535 h 1907819"/>
              <a:gd name="connsiteX10" fmla="*/ 1155063 w 1492019"/>
              <a:gd name="connsiteY10" fmla="*/ 468013 h 1907819"/>
              <a:gd name="connsiteX11" fmla="*/ 1359564 w 1492019"/>
              <a:gd name="connsiteY11" fmla="*/ 381812 h 1907819"/>
              <a:gd name="connsiteX12" fmla="*/ 1395379 w 1492019"/>
              <a:gd name="connsiteY12" fmla="*/ 441438 h 1907819"/>
              <a:gd name="connsiteX13" fmla="*/ 1445480 w 1492019"/>
              <a:gd name="connsiteY13" fmla="*/ 710043 h 1907819"/>
              <a:gd name="connsiteX14" fmla="*/ 1438050 w 1492019"/>
              <a:gd name="connsiteY14" fmla="*/ 771099 h 1907819"/>
              <a:gd name="connsiteX15" fmla="*/ 1293652 w 1492019"/>
              <a:gd name="connsiteY15" fmla="*/ 840822 h 1907819"/>
              <a:gd name="connsiteX16" fmla="*/ 1063623 w 1492019"/>
              <a:gd name="connsiteY16" fmla="*/ 928166 h 1907819"/>
              <a:gd name="connsiteX17" fmla="*/ 1105914 w 1492019"/>
              <a:gd name="connsiteY17" fmla="*/ 1130953 h 1907819"/>
              <a:gd name="connsiteX18" fmla="*/ 1193830 w 1492019"/>
              <a:gd name="connsiteY18" fmla="*/ 1155433 h 1907819"/>
              <a:gd name="connsiteX19" fmla="*/ 1321274 w 1492019"/>
              <a:gd name="connsiteY19" fmla="*/ 1104664 h 1907819"/>
              <a:gd name="connsiteX20" fmla="*/ 1447671 w 1492019"/>
              <a:gd name="connsiteY20" fmla="*/ 1133335 h 1907819"/>
              <a:gd name="connsiteX21" fmla="*/ 1490438 w 1492019"/>
              <a:gd name="connsiteY21" fmla="*/ 1270494 h 1907819"/>
              <a:gd name="connsiteX22" fmla="*/ 1362041 w 1492019"/>
              <a:gd name="connsiteY22" fmla="*/ 1587010 h 1907819"/>
              <a:gd name="connsiteX23" fmla="*/ 1067337 w 1492019"/>
              <a:gd name="connsiteY23" fmla="*/ 1548434 h 1907819"/>
              <a:gd name="connsiteX24" fmla="*/ 917890 w 1492019"/>
              <a:gd name="connsiteY24" fmla="*/ 1588725 h 1907819"/>
              <a:gd name="connsiteX25" fmla="*/ 884199 w 1492019"/>
              <a:gd name="connsiteY25" fmla="*/ 1732496 h 1907819"/>
              <a:gd name="connsiteX26" fmla="*/ 804771 w 1492019"/>
              <a:gd name="connsiteY26" fmla="*/ 1898830 h 1907819"/>
              <a:gd name="connsiteX27" fmla="*/ 572366 w 1492019"/>
              <a:gd name="connsiteY27" fmla="*/ 1864692 h 1907819"/>
              <a:gd name="connsiteX28" fmla="*/ 518958 w 1492019"/>
              <a:gd name="connsiteY28" fmla="*/ 1688889 h 1907819"/>
              <a:gd name="connsiteX29" fmla="*/ 557962 w 1492019"/>
              <a:gd name="connsiteY29" fmla="*/ 1600381 h 1907819"/>
              <a:gd name="connsiteX30" fmla="*/ 503907 w 1492019"/>
              <a:gd name="connsiteY30" fmla="*/ 1511797 h 1907819"/>
              <a:gd name="connsiteX31" fmla="*/ 271810 w 1492019"/>
              <a:gd name="connsiteY31" fmla="*/ 1525669 h 1907819"/>
              <a:gd name="connsiteX32" fmla="*/ 113790 w 1492019"/>
              <a:gd name="connsiteY32" fmla="*/ 1586724 h 1907819"/>
              <a:gd name="connsiteX33" fmla="*/ 67594 w 1492019"/>
              <a:gd name="connsiteY33" fmla="*/ 1556244 h 1907819"/>
              <a:gd name="connsiteX34" fmla="*/ 1776 w 1492019"/>
              <a:gd name="connsiteY34" fmla="*/ 1392129 h 1907819"/>
              <a:gd name="connsiteX35" fmla="*/ 1585 w 1492019"/>
              <a:gd name="connsiteY35" fmla="*/ 1297831 h 1907819"/>
              <a:gd name="connsiteX36" fmla="*/ 53687 w 1492019"/>
              <a:gd name="connsiteY36" fmla="*/ 1180769 h 1907819"/>
              <a:gd name="connsiteX37" fmla="*/ 181131 w 1492019"/>
              <a:gd name="connsiteY37" fmla="*/ 1121238 h 1907819"/>
              <a:gd name="connsiteX38" fmla="*/ 250759 w 1492019"/>
              <a:gd name="connsiteY38" fmla="*/ 1149813 h 1907819"/>
              <a:gd name="connsiteX39" fmla="*/ 354868 w 1492019"/>
              <a:gd name="connsiteY39" fmla="*/ 1154861 h 1907819"/>
              <a:gd name="connsiteX40" fmla="*/ 366488 w 1492019"/>
              <a:gd name="connsiteY40" fmla="*/ 1149051 h 1907819"/>
              <a:gd name="connsiteX41" fmla="*/ 446403 w 1492019"/>
              <a:gd name="connsiteY41" fmla="*/ 1074660 h 1907819"/>
              <a:gd name="connsiteX42" fmla="*/ 397635 w 1492019"/>
              <a:gd name="connsiteY42" fmla="*/ 805293 h 1907819"/>
              <a:gd name="connsiteX43" fmla="*/ 223041 w 1492019"/>
              <a:gd name="connsiteY43" fmla="*/ 835869 h 1907819"/>
              <a:gd name="connsiteX44" fmla="*/ 107503 w 1492019"/>
              <a:gd name="connsiteY44" fmla="*/ 788148 h 1907819"/>
              <a:gd name="connsiteX45" fmla="*/ 93787 w 1492019"/>
              <a:gd name="connsiteY45" fmla="*/ 404577 h 1907819"/>
              <a:gd name="connsiteX46" fmla="*/ 120362 w 1492019"/>
              <a:gd name="connsiteY46" fmla="*/ 379812 h 1907819"/>
              <a:gd name="connsiteX0" fmla="*/ 120362 w 1492019"/>
              <a:gd name="connsiteY0" fmla="*/ 379812 h 1907819"/>
              <a:gd name="connsiteX1" fmla="*/ 190276 w 1492019"/>
              <a:gd name="connsiteY1" fmla="*/ 403719 h 1907819"/>
              <a:gd name="connsiteX2" fmla="*/ 518697 w 1492019"/>
              <a:gd name="connsiteY2" fmla="*/ 444677 h 1907819"/>
              <a:gd name="connsiteX3" fmla="*/ 585087 w 1492019"/>
              <a:gd name="connsiteY3" fmla="*/ 286086 h 1907819"/>
              <a:gd name="connsiteX4" fmla="*/ 521650 w 1492019"/>
              <a:gd name="connsiteY4" fmla="*/ 169881 h 1907819"/>
              <a:gd name="connsiteX5" fmla="*/ 559464 w 1492019"/>
              <a:gd name="connsiteY5" fmla="*/ 41674 h 1907819"/>
              <a:gd name="connsiteX6" fmla="*/ 918462 w 1492019"/>
              <a:gd name="connsiteY6" fmla="*/ 81774 h 1907819"/>
              <a:gd name="connsiteX7" fmla="*/ 943989 w 1492019"/>
              <a:gd name="connsiteY7" fmla="*/ 246366 h 1907819"/>
              <a:gd name="connsiteX8" fmla="*/ 917604 w 1492019"/>
              <a:gd name="connsiteY8" fmla="*/ 317137 h 1907819"/>
              <a:gd name="connsiteX9" fmla="*/ 966753 w 1492019"/>
              <a:gd name="connsiteY9" fmla="*/ 453535 h 1907819"/>
              <a:gd name="connsiteX10" fmla="*/ 1155063 w 1492019"/>
              <a:gd name="connsiteY10" fmla="*/ 468013 h 1907819"/>
              <a:gd name="connsiteX11" fmla="*/ 1359564 w 1492019"/>
              <a:gd name="connsiteY11" fmla="*/ 381812 h 1907819"/>
              <a:gd name="connsiteX12" fmla="*/ 1395379 w 1492019"/>
              <a:gd name="connsiteY12" fmla="*/ 441438 h 1907819"/>
              <a:gd name="connsiteX13" fmla="*/ 1445480 w 1492019"/>
              <a:gd name="connsiteY13" fmla="*/ 710043 h 1907819"/>
              <a:gd name="connsiteX14" fmla="*/ 1438050 w 1492019"/>
              <a:gd name="connsiteY14" fmla="*/ 771099 h 1907819"/>
              <a:gd name="connsiteX15" fmla="*/ 1293652 w 1492019"/>
              <a:gd name="connsiteY15" fmla="*/ 840822 h 1907819"/>
              <a:gd name="connsiteX16" fmla="*/ 1063623 w 1492019"/>
              <a:gd name="connsiteY16" fmla="*/ 928166 h 1907819"/>
              <a:gd name="connsiteX17" fmla="*/ 1105914 w 1492019"/>
              <a:gd name="connsiteY17" fmla="*/ 1130953 h 1907819"/>
              <a:gd name="connsiteX18" fmla="*/ 1193830 w 1492019"/>
              <a:gd name="connsiteY18" fmla="*/ 1155433 h 1907819"/>
              <a:gd name="connsiteX19" fmla="*/ 1321274 w 1492019"/>
              <a:gd name="connsiteY19" fmla="*/ 1104664 h 1907819"/>
              <a:gd name="connsiteX20" fmla="*/ 1447671 w 1492019"/>
              <a:gd name="connsiteY20" fmla="*/ 1133335 h 1907819"/>
              <a:gd name="connsiteX21" fmla="*/ 1490438 w 1492019"/>
              <a:gd name="connsiteY21" fmla="*/ 1270494 h 1907819"/>
              <a:gd name="connsiteX22" fmla="*/ 1362041 w 1492019"/>
              <a:gd name="connsiteY22" fmla="*/ 1587010 h 1907819"/>
              <a:gd name="connsiteX23" fmla="*/ 1067337 w 1492019"/>
              <a:gd name="connsiteY23" fmla="*/ 1548434 h 1907819"/>
              <a:gd name="connsiteX24" fmla="*/ 917890 w 1492019"/>
              <a:gd name="connsiteY24" fmla="*/ 1588725 h 1907819"/>
              <a:gd name="connsiteX25" fmla="*/ 884199 w 1492019"/>
              <a:gd name="connsiteY25" fmla="*/ 1732496 h 1907819"/>
              <a:gd name="connsiteX26" fmla="*/ 804771 w 1492019"/>
              <a:gd name="connsiteY26" fmla="*/ 1898830 h 1907819"/>
              <a:gd name="connsiteX27" fmla="*/ 572366 w 1492019"/>
              <a:gd name="connsiteY27" fmla="*/ 1864692 h 1907819"/>
              <a:gd name="connsiteX28" fmla="*/ 518958 w 1492019"/>
              <a:gd name="connsiteY28" fmla="*/ 1688889 h 1907819"/>
              <a:gd name="connsiteX29" fmla="*/ 557962 w 1492019"/>
              <a:gd name="connsiteY29" fmla="*/ 1600381 h 1907819"/>
              <a:gd name="connsiteX30" fmla="*/ 503907 w 1492019"/>
              <a:gd name="connsiteY30" fmla="*/ 1511797 h 1907819"/>
              <a:gd name="connsiteX31" fmla="*/ 271810 w 1492019"/>
              <a:gd name="connsiteY31" fmla="*/ 1525669 h 1907819"/>
              <a:gd name="connsiteX32" fmla="*/ 113790 w 1492019"/>
              <a:gd name="connsiteY32" fmla="*/ 1586724 h 1907819"/>
              <a:gd name="connsiteX33" fmla="*/ 67594 w 1492019"/>
              <a:gd name="connsiteY33" fmla="*/ 1556244 h 1907819"/>
              <a:gd name="connsiteX34" fmla="*/ 1776 w 1492019"/>
              <a:gd name="connsiteY34" fmla="*/ 1392129 h 1907819"/>
              <a:gd name="connsiteX35" fmla="*/ 1585 w 1492019"/>
              <a:gd name="connsiteY35" fmla="*/ 1297831 h 1907819"/>
              <a:gd name="connsiteX36" fmla="*/ 53687 w 1492019"/>
              <a:gd name="connsiteY36" fmla="*/ 1180769 h 1907819"/>
              <a:gd name="connsiteX37" fmla="*/ 181131 w 1492019"/>
              <a:gd name="connsiteY37" fmla="*/ 1121238 h 1907819"/>
              <a:gd name="connsiteX38" fmla="*/ 250759 w 1492019"/>
              <a:gd name="connsiteY38" fmla="*/ 1149813 h 1907819"/>
              <a:gd name="connsiteX39" fmla="*/ 354868 w 1492019"/>
              <a:gd name="connsiteY39" fmla="*/ 1154861 h 1907819"/>
              <a:gd name="connsiteX40" fmla="*/ 366488 w 1492019"/>
              <a:gd name="connsiteY40" fmla="*/ 1149051 h 1907819"/>
              <a:gd name="connsiteX41" fmla="*/ 446403 w 1492019"/>
              <a:gd name="connsiteY41" fmla="*/ 1074660 h 1907819"/>
              <a:gd name="connsiteX42" fmla="*/ 397635 w 1492019"/>
              <a:gd name="connsiteY42" fmla="*/ 805293 h 1907819"/>
              <a:gd name="connsiteX43" fmla="*/ 223041 w 1492019"/>
              <a:gd name="connsiteY43" fmla="*/ 835869 h 1907819"/>
              <a:gd name="connsiteX44" fmla="*/ 107503 w 1492019"/>
              <a:gd name="connsiteY44" fmla="*/ 788148 h 1907819"/>
              <a:gd name="connsiteX45" fmla="*/ 93787 w 1492019"/>
              <a:gd name="connsiteY45" fmla="*/ 404577 h 1907819"/>
              <a:gd name="connsiteX46" fmla="*/ 120362 w 1492019"/>
              <a:gd name="connsiteY46" fmla="*/ 379812 h 1907819"/>
              <a:gd name="connsiteX0" fmla="*/ 120362 w 1492019"/>
              <a:gd name="connsiteY0" fmla="*/ 379812 h 1907819"/>
              <a:gd name="connsiteX1" fmla="*/ 190276 w 1492019"/>
              <a:gd name="connsiteY1" fmla="*/ 403719 h 1907819"/>
              <a:gd name="connsiteX2" fmla="*/ 518697 w 1492019"/>
              <a:gd name="connsiteY2" fmla="*/ 444677 h 1907819"/>
              <a:gd name="connsiteX3" fmla="*/ 585087 w 1492019"/>
              <a:gd name="connsiteY3" fmla="*/ 286086 h 1907819"/>
              <a:gd name="connsiteX4" fmla="*/ 521650 w 1492019"/>
              <a:gd name="connsiteY4" fmla="*/ 169881 h 1907819"/>
              <a:gd name="connsiteX5" fmla="*/ 559464 w 1492019"/>
              <a:gd name="connsiteY5" fmla="*/ 41674 h 1907819"/>
              <a:gd name="connsiteX6" fmla="*/ 918462 w 1492019"/>
              <a:gd name="connsiteY6" fmla="*/ 81774 h 1907819"/>
              <a:gd name="connsiteX7" fmla="*/ 943989 w 1492019"/>
              <a:gd name="connsiteY7" fmla="*/ 246366 h 1907819"/>
              <a:gd name="connsiteX8" fmla="*/ 917604 w 1492019"/>
              <a:gd name="connsiteY8" fmla="*/ 317137 h 1907819"/>
              <a:gd name="connsiteX9" fmla="*/ 966753 w 1492019"/>
              <a:gd name="connsiteY9" fmla="*/ 453535 h 1907819"/>
              <a:gd name="connsiteX10" fmla="*/ 1155063 w 1492019"/>
              <a:gd name="connsiteY10" fmla="*/ 468013 h 1907819"/>
              <a:gd name="connsiteX11" fmla="*/ 1359564 w 1492019"/>
              <a:gd name="connsiteY11" fmla="*/ 381812 h 1907819"/>
              <a:gd name="connsiteX12" fmla="*/ 1395379 w 1492019"/>
              <a:gd name="connsiteY12" fmla="*/ 441438 h 1907819"/>
              <a:gd name="connsiteX13" fmla="*/ 1445480 w 1492019"/>
              <a:gd name="connsiteY13" fmla="*/ 710043 h 1907819"/>
              <a:gd name="connsiteX14" fmla="*/ 1438050 w 1492019"/>
              <a:gd name="connsiteY14" fmla="*/ 771099 h 1907819"/>
              <a:gd name="connsiteX15" fmla="*/ 1293652 w 1492019"/>
              <a:gd name="connsiteY15" fmla="*/ 840822 h 1907819"/>
              <a:gd name="connsiteX16" fmla="*/ 1063623 w 1492019"/>
              <a:gd name="connsiteY16" fmla="*/ 928166 h 1907819"/>
              <a:gd name="connsiteX17" fmla="*/ 1105914 w 1492019"/>
              <a:gd name="connsiteY17" fmla="*/ 1130953 h 1907819"/>
              <a:gd name="connsiteX18" fmla="*/ 1193830 w 1492019"/>
              <a:gd name="connsiteY18" fmla="*/ 1155433 h 1907819"/>
              <a:gd name="connsiteX19" fmla="*/ 1321274 w 1492019"/>
              <a:gd name="connsiteY19" fmla="*/ 1104664 h 1907819"/>
              <a:gd name="connsiteX20" fmla="*/ 1447671 w 1492019"/>
              <a:gd name="connsiteY20" fmla="*/ 1133335 h 1907819"/>
              <a:gd name="connsiteX21" fmla="*/ 1490438 w 1492019"/>
              <a:gd name="connsiteY21" fmla="*/ 1270494 h 1907819"/>
              <a:gd name="connsiteX22" fmla="*/ 1362041 w 1492019"/>
              <a:gd name="connsiteY22" fmla="*/ 1587010 h 1907819"/>
              <a:gd name="connsiteX23" fmla="*/ 1067337 w 1492019"/>
              <a:gd name="connsiteY23" fmla="*/ 1548434 h 1907819"/>
              <a:gd name="connsiteX24" fmla="*/ 823798 w 1492019"/>
              <a:gd name="connsiteY24" fmla="*/ 1576179 h 1907819"/>
              <a:gd name="connsiteX25" fmla="*/ 884199 w 1492019"/>
              <a:gd name="connsiteY25" fmla="*/ 1732496 h 1907819"/>
              <a:gd name="connsiteX26" fmla="*/ 804771 w 1492019"/>
              <a:gd name="connsiteY26" fmla="*/ 1898830 h 1907819"/>
              <a:gd name="connsiteX27" fmla="*/ 572366 w 1492019"/>
              <a:gd name="connsiteY27" fmla="*/ 1864692 h 1907819"/>
              <a:gd name="connsiteX28" fmla="*/ 518958 w 1492019"/>
              <a:gd name="connsiteY28" fmla="*/ 1688889 h 1907819"/>
              <a:gd name="connsiteX29" fmla="*/ 557962 w 1492019"/>
              <a:gd name="connsiteY29" fmla="*/ 1600381 h 1907819"/>
              <a:gd name="connsiteX30" fmla="*/ 503907 w 1492019"/>
              <a:gd name="connsiteY30" fmla="*/ 1511797 h 1907819"/>
              <a:gd name="connsiteX31" fmla="*/ 271810 w 1492019"/>
              <a:gd name="connsiteY31" fmla="*/ 1525669 h 1907819"/>
              <a:gd name="connsiteX32" fmla="*/ 113790 w 1492019"/>
              <a:gd name="connsiteY32" fmla="*/ 1586724 h 1907819"/>
              <a:gd name="connsiteX33" fmla="*/ 67594 w 1492019"/>
              <a:gd name="connsiteY33" fmla="*/ 1556244 h 1907819"/>
              <a:gd name="connsiteX34" fmla="*/ 1776 w 1492019"/>
              <a:gd name="connsiteY34" fmla="*/ 1392129 h 1907819"/>
              <a:gd name="connsiteX35" fmla="*/ 1585 w 1492019"/>
              <a:gd name="connsiteY35" fmla="*/ 1297831 h 1907819"/>
              <a:gd name="connsiteX36" fmla="*/ 53687 w 1492019"/>
              <a:gd name="connsiteY36" fmla="*/ 1180769 h 1907819"/>
              <a:gd name="connsiteX37" fmla="*/ 181131 w 1492019"/>
              <a:gd name="connsiteY37" fmla="*/ 1121238 h 1907819"/>
              <a:gd name="connsiteX38" fmla="*/ 250759 w 1492019"/>
              <a:gd name="connsiteY38" fmla="*/ 1149813 h 1907819"/>
              <a:gd name="connsiteX39" fmla="*/ 354868 w 1492019"/>
              <a:gd name="connsiteY39" fmla="*/ 1154861 h 1907819"/>
              <a:gd name="connsiteX40" fmla="*/ 366488 w 1492019"/>
              <a:gd name="connsiteY40" fmla="*/ 1149051 h 1907819"/>
              <a:gd name="connsiteX41" fmla="*/ 446403 w 1492019"/>
              <a:gd name="connsiteY41" fmla="*/ 1074660 h 1907819"/>
              <a:gd name="connsiteX42" fmla="*/ 397635 w 1492019"/>
              <a:gd name="connsiteY42" fmla="*/ 805293 h 1907819"/>
              <a:gd name="connsiteX43" fmla="*/ 223041 w 1492019"/>
              <a:gd name="connsiteY43" fmla="*/ 835869 h 1907819"/>
              <a:gd name="connsiteX44" fmla="*/ 107503 w 1492019"/>
              <a:gd name="connsiteY44" fmla="*/ 788148 h 1907819"/>
              <a:gd name="connsiteX45" fmla="*/ 93787 w 1492019"/>
              <a:gd name="connsiteY45" fmla="*/ 404577 h 1907819"/>
              <a:gd name="connsiteX46" fmla="*/ 120362 w 1492019"/>
              <a:gd name="connsiteY46" fmla="*/ 379812 h 1907819"/>
              <a:gd name="connsiteX0" fmla="*/ 120362 w 1492019"/>
              <a:gd name="connsiteY0" fmla="*/ 379812 h 1907819"/>
              <a:gd name="connsiteX1" fmla="*/ 190276 w 1492019"/>
              <a:gd name="connsiteY1" fmla="*/ 403719 h 1907819"/>
              <a:gd name="connsiteX2" fmla="*/ 518697 w 1492019"/>
              <a:gd name="connsiteY2" fmla="*/ 444677 h 1907819"/>
              <a:gd name="connsiteX3" fmla="*/ 585087 w 1492019"/>
              <a:gd name="connsiteY3" fmla="*/ 286086 h 1907819"/>
              <a:gd name="connsiteX4" fmla="*/ 521650 w 1492019"/>
              <a:gd name="connsiteY4" fmla="*/ 169881 h 1907819"/>
              <a:gd name="connsiteX5" fmla="*/ 559464 w 1492019"/>
              <a:gd name="connsiteY5" fmla="*/ 41674 h 1907819"/>
              <a:gd name="connsiteX6" fmla="*/ 918462 w 1492019"/>
              <a:gd name="connsiteY6" fmla="*/ 81774 h 1907819"/>
              <a:gd name="connsiteX7" fmla="*/ 943989 w 1492019"/>
              <a:gd name="connsiteY7" fmla="*/ 246366 h 1907819"/>
              <a:gd name="connsiteX8" fmla="*/ 917604 w 1492019"/>
              <a:gd name="connsiteY8" fmla="*/ 317137 h 1907819"/>
              <a:gd name="connsiteX9" fmla="*/ 966753 w 1492019"/>
              <a:gd name="connsiteY9" fmla="*/ 453535 h 1907819"/>
              <a:gd name="connsiteX10" fmla="*/ 1155063 w 1492019"/>
              <a:gd name="connsiteY10" fmla="*/ 468013 h 1907819"/>
              <a:gd name="connsiteX11" fmla="*/ 1359564 w 1492019"/>
              <a:gd name="connsiteY11" fmla="*/ 381812 h 1907819"/>
              <a:gd name="connsiteX12" fmla="*/ 1395379 w 1492019"/>
              <a:gd name="connsiteY12" fmla="*/ 441438 h 1907819"/>
              <a:gd name="connsiteX13" fmla="*/ 1445480 w 1492019"/>
              <a:gd name="connsiteY13" fmla="*/ 710043 h 1907819"/>
              <a:gd name="connsiteX14" fmla="*/ 1438050 w 1492019"/>
              <a:gd name="connsiteY14" fmla="*/ 771099 h 1907819"/>
              <a:gd name="connsiteX15" fmla="*/ 1293652 w 1492019"/>
              <a:gd name="connsiteY15" fmla="*/ 840822 h 1907819"/>
              <a:gd name="connsiteX16" fmla="*/ 1063623 w 1492019"/>
              <a:gd name="connsiteY16" fmla="*/ 928166 h 1907819"/>
              <a:gd name="connsiteX17" fmla="*/ 1105914 w 1492019"/>
              <a:gd name="connsiteY17" fmla="*/ 1130953 h 1907819"/>
              <a:gd name="connsiteX18" fmla="*/ 1193830 w 1492019"/>
              <a:gd name="connsiteY18" fmla="*/ 1155433 h 1907819"/>
              <a:gd name="connsiteX19" fmla="*/ 1321274 w 1492019"/>
              <a:gd name="connsiteY19" fmla="*/ 1104664 h 1907819"/>
              <a:gd name="connsiteX20" fmla="*/ 1447671 w 1492019"/>
              <a:gd name="connsiteY20" fmla="*/ 1133335 h 1907819"/>
              <a:gd name="connsiteX21" fmla="*/ 1490438 w 1492019"/>
              <a:gd name="connsiteY21" fmla="*/ 1270494 h 1907819"/>
              <a:gd name="connsiteX22" fmla="*/ 1362041 w 1492019"/>
              <a:gd name="connsiteY22" fmla="*/ 1587010 h 1907819"/>
              <a:gd name="connsiteX23" fmla="*/ 1067337 w 1492019"/>
              <a:gd name="connsiteY23" fmla="*/ 1548434 h 1907819"/>
              <a:gd name="connsiteX24" fmla="*/ 823798 w 1492019"/>
              <a:gd name="connsiteY24" fmla="*/ 1576179 h 1907819"/>
              <a:gd name="connsiteX25" fmla="*/ 884199 w 1492019"/>
              <a:gd name="connsiteY25" fmla="*/ 1732496 h 1907819"/>
              <a:gd name="connsiteX26" fmla="*/ 804771 w 1492019"/>
              <a:gd name="connsiteY26" fmla="*/ 1898830 h 1907819"/>
              <a:gd name="connsiteX27" fmla="*/ 572366 w 1492019"/>
              <a:gd name="connsiteY27" fmla="*/ 1864692 h 1907819"/>
              <a:gd name="connsiteX28" fmla="*/ 518958 w 1492019"/>
              <a:gd name="connsiteY28" fmla="*/ 1688889 h 1907819"/>
              <a:gd name="connsiteX29" fmla="*/ 557962 w 1492019"/>
              <a:gd name="connsiteY29" fmla="*/ 1600381 h 1907819"/>
              <a:gd name="connsiteX30" fmla="*/ 503907 w 1492019"/>
              <a:gd name="connsiteY30" fmla="*/ 1511797 h 1907819"/>
              <a:gd name="connsiteX31" fmla="*/ 271810 w 1492019"/>
              <a:gd name="connsiteY31" fmla="*/ 1525669 h 1907819"/>
              <a:gd name="connsiteX32" fmla="*/ 113790 w 1492019"/>
              <a:gd name="connsiteY32" fmla="*/ 1586724 h 1907819"/>
              <a:gd name="connsiteX33" fmla="*/ 67594 w 1492019"/>
              <a:gd name="connsiteY33" fmla="*/ 1556244 h 1907819"/>
              <a:gd name="connsiteX34" fmla="*/ 1776 w 1492019"/>
              <a:gd name="connsiteY34" fmla="*/ 1392129 h 1907819"/>
              <a:gd name="connsiteX35" fmla="*/ 1585 w 1492019"/>
              <a:gd name="connsiteY35" fmla="*/ 1297831 h 1907819"/>
              <a:gd name="connsiteX36" fmla="*/ 53687 w 1492019"/>
              <a:gd name="connsiteY36" fmla="*/ 1180769 h 1907819"/>
              <a:gd name="connsiteX37" fmla="*/ 181131 w 1492019"/>
              <a:gd name="connsiteY37" fmla="*/ 1121238 h 1907819"/>
              <a:gd name="connsiteX38" fmla="*/ 250759 w 1492019"/>
              <a:gd name="connsiteY38" fmla="*/ 1149813 h 1907819"/>
              <a:gd name="connsiteX39" fmla="*/ 354868 w 1492019"/>
              <a:gd name="connsiteY39" fmla="*/ 1154861 h 1907819"/>
              <a:gd name="connsiteX40" fmla="*/ 366488 w 1492019"/>
              <a:gd name="connsiteY40" fmla="*/ 1149051 h 1907819"/>
              <a:gd name="connsiteX41" fmla="*/ 446403 w 1492019"/>
              <a:gd name="connsiteY41" fmla="*/ 1074660 h 1907819"/>
              <a:gd name="connsiteX42" fmla="*/ 397635 w 1492019"/>
              <a:gd name="connsiteY42" fmla="*/ 805293 h 1907819"/>
              <a:gd name="connsiteX43" fmla="*/ 223041 w 1492019"/>
              <a:gd name="connsiteY43" fmla="*/ 835869 h 1907819"/>
              <a:gd name="connsiteX44" fmla="*/ 107503 w 1492019"/>
              <a:gd name="connsiteY44" fmla="*/ 788148 h 1907819"/>
              <a:gd name="connsiteX45" fmla="*/ 93787 w 1492019"/>
              <a:gd name="connsiteY45" fmla="*/ 404577 h 1907819"/>
              <a:gd name="connsiteX46" fmla="*/ 120362 w 1492019"/>
              <a:gd name="connsiteY46" fmla="*/ 379812 h 1907819"/>
              <a:gd name="connsiteX0" fmla="*/ 120362 w 1492019"/>
              <a:gd name="connsiteY0" fmla="*/ 379812 h 1907819"/>
              <a:gd name="connsiteX1" fmla="*/ 190276 w 1492019"/>
              <a:gd name="connsiteY1" fmla="*/ 403719 h 1907819"/>
              <a:gd name="connsiteX2" fmla="*/ 518697 w 1492019"/>
              <a:gd name="connsiteY2" fmla="*/ 444677 h 1907819"/>
              <a:gd name="connsiteX3" fmla="*/ 585087 w 1492019"/>
              <a:gd name="connsiteY3" fmla="*/ 286086 h 1907819"/>
              <a:gd name="connsiteX4" fmla="*/ 521650 w 1492019"/>
              <a:gd name="connsiteY4" fmla="*/ 169881 h 1907819"/>
              <a:gd name="connsiteX5" fmla="*/ 559464 w 1492019"/>
              <a:gd name="connsiteY5" fmla="*/ 41674 h 1907819"/>
              <a:gd name="connsiteX6" fmla="*/ 918462 w 1492019"/>
              <a:gd name="connsiteY6" fmla="*/ 81774 h 1907819"/>
              <a:gd name="connsiteX7" fmla="*/ 943989 w 1492019"/>
              <a:gd name="connsiteY7" fmla="*/ 246366 h 1907819"/>
              <a:gd name="connsiteX8" fmla="*/ 917604 w 1492019"/>
              <a:gd name="connsiteY8" fmla="*/ 317137 h 1907819"/>
              <a:gd name="connsiteX9" fmla="*/ 966753 w 1492019"/>
              <a:gd name="connsiteY9" fmla="*/ 453535 h 1907819"/>
              <a:gd name="connsiteX10" fmla="*/ 1155063 w 1492019"/>
              <a:gd name="connsiteY10" fmla="*/ 468013 h 1907819"/>
              <a:gd name="connsiteX11" fmla="*/ 1359564 w 1492019"/>
              <a:gd name="connsiteY11" fmla="*/ 381812 h 1907819"/>
              <a:gd name="connsiteX12" fmla="*/ 1395379 w 1492019"/>
              <a:gd name="connsiteY12" fmla="*/ 441438 h 1907819"/>
              <a:gd name="connsiteX13" fmla="*/ 1445480 w 1492019"/>
              <a:gd name="connsiteY13" fmla="*/ 710043 h 1907819"/>
              <a:gd name="connsiteX14" fmla="*/ 1438050 w 1492019"/>
              <a:gd name="connsiteY14" fmla="*/ 771099 h 1907819"/>
              <a:gd name="connsiteX15" fmla="*/ 1293652 w 1492019"/>
              <a:gd name="connsiteY15" fmla="*/ 840822 h 1907819"/>
              <a:gd name="connsiteX16" fmla="*/ 1063623 w 1492019"/>
              <a:gd name="connsiteY16" fmla="*/ 928166 h 1907819"/>
              <a:gd name="connsiteX17" fmla="*/ 1105914 w 1492019"/>
              <a:gd name="connsiteY17" fmla="*/ 1130953 h 1907819"/>
              <a:gd name="connsiteX18" fmla="*/ 1193830 w 1492019"/>
              <a:gd name="connsiteY18" fmla="*/ 1155433 h 1907819"/>
              <a:gd name="connsiteX19" fmla="*/ 1321274 w 1492019"/>
              <a:gd name="connsiteY19" fmla="*/ 1104664 h 1907819"/>
              <a:gd name="connsiteX20" fmla="*/ 1447671 w 1492019"/>
              <a:gd name="connsiteY20" fmla="*/ 1133335 h 1907819"/>
              <a:gd name="connsiteX21" fmla="*/ 1490438 w 1492019"/>
              <a:gd name="connsiteY21" fmla="*/ 1270494 h 1907819"/>
              <a:gd name="connsiteX22" fmla="*/ 1362041 w 1492019"/>
              <a:gd name="connsiteY22" fmla="*/ 1587010 h 1907819"/>
              <a:gd name="connsiteX23" fmla="*/ 1067337 w 1492019"/>
              <a:gd name="connsiteY23" fmla="*/ 1507660 h 1907819"/>
              <a:gd name="connsiteX24" fmla="*/ 823798 w 1492019"/>
              <a:gd name="connsiteY24" fmla="*/ 1576179 h 1907819"/>
              <a:gd name="connsiteX25" fmla="*/ 884199 w 1492019"/>
              <a:gd name="connsiteY25" fmla="*/ 1732496 h 1907819"/>
              <a:gd name="connsiteX26" fmla="*/ 804771 w 1492019"/>
              <a:gd name="connsiteY26" fmla="*/ 1898830 h 1907819"/>
              <a:gd name="connsiteX27" fmla="*/ 572366 w 1492019"/>
              <a:gd name="connsiteY27" fmla="*/ 1864692 h 1907819"/>
              <a:gd name="connsiteX28" fmla="*/ 518958 w 1492019"/>
              <a:gd name="connsiteY28" fmla="*/ 1688889 h 1907819"/>
              <a:gd name="connsiteX29" fmla="*/ 557962 w 1492019"/>
              <a:gd name="connsiteY29" fmla="*/ 1600381 h 1907819"/>
              <a:gd name="connsiteX30" fmla="*/ 503907 w 1492019"/>
              <a:gd name="connsiteY30" fmla="*/ 1511797 h 1907819"/>
              <a:gd name="connsiteX31" fmla="*/ 271810 w 1492019"/>
              <a:gd name="connsiteY31" fmla="*/ 1525669 h 1907819"/>
              <a:gd name="connsiteX32" fmla="*/ 113790 w 1492019"/>
              <a:gd name="connsiteY32" fmla="*/ 1586724 h 1907819"/>
              <a:gd name="connsiteX33" fmla="*/ 67594 w 1492019"/>
              <a:gd name="connsiteY33" fmla="*/ 1556244 h 1907819"/>
              <a:gd name="connsiteX34" fmla="*/ 1776 w 1492019"/>
              <a:gd name="connsiteY34" fmla="*/ 1392129 h 1907819"/>
              <a:gd name="connsiteX35" fmla="*/ 1585 w 1492019"/>
              <a:gd name="connsiteY35" fmla="*/ 1297831 h 1907819"/>
              <a:gd name="connsiteX36" fmla="*/ 53687 w 1492019"/>
              <a:gd name="connsiteY36" fmla="*/ 1180769 h 1907819"/>
              <a:gd name="connsiteX37" fmla="*/ 181131 w 1492019"/>
              <a:gd name="connsiteY37" fmla="*/ 1121238 h 1907819"/>
              <a:gd name="connsiteX38" fmla="*/ 250759 w 1492019"/>
              <a:gd name="connsiteY38" fmla="*/ 1149813 h 1907819"/>
              <a:gd name="connsiteX39" fmla="*/ 354868 w 1492019"/>
              <a:gd name="connsiteY39" fmla="*/ 1154861 h 1907819"/>
              <a:gd name="connsiteX40" fmla="*/ 366488 w 1492019"/>
              <a:gd name="connsiteY40" fmla="*/ 1149051 h 1907819"/>
              <a:gd name="connsiteX41" fmla="*/ 446403 w 1492019"/>
              <a:gd name="connsiteY41" fmla="*/ 1074660 h 1907819"/>
              <a:gd name="connsiteX42" fmla="*/ 397635 w 1492019"/>
              <a:gd name="connsiteY42" fmla="*/ 805293 h 1907819"/>
              <a:gd name="connsiteX43" fmla="*/ 223041 w 1492019"/>
              <a:gd name="connsiteY43" fmla="*/ 835869 h 1907819"/>
              <a:gd name="connsiteX44" fmla="*/ 107503 w 1492019"/>
              <a:gd name="connsiteY44" fmla="*/ 788148 h 1907819"/>
              <a:gd name="connsiteX45" fmla="*/ 93787 w 1492019"/>
              <a:gd name="connsiteY45" fmla="*/ 404577 h 1907819"/>
              <a:gd name="connsiteX46" fmla="*/ 120362 w 1492019"/>
              <a:gd name="connsiteY46" fmla="*/ 379812 h 1907819"/>
              <a:gd name="connsiteX0" fmla="*/ 120362 w 1494681"/>
              <a:gd name="connsiteY0" fmla="*/ 379812 h 1907819"/>
              <a:gd name="connsiteX1" fmla="*/ 190276 w 1494681"/>
              <a:gd name="connsiteY1" fmla="*/ 403719 h 1907819"/>
              <a:gd name="connsiteX2" fmla="*/ 518697 w 1494681"/>
              <a:gd name="connsiteY2" fmla="*/ 444677 h 1907819"/>
              <a:gd name="connsiteX3" fmla="*/ 585087 w 1494681"/>
              <a:gd name="connsiteY3" fmla="*/ 286086 h 1907819"/>
              <a:gd name="connsiteX4" fmla="*/ 521650 w 1494681"/>
              <a:gd name="connsiteY4" fmla="*/ 169881 h 1907819"/>
              <a:gd name="connsiteX5" fmla="*/ 559464 w 1494681"/>
              <a:gd name="connsiteY5" fmla="*/ 41674 h 1907819"/>
              <a:gd name="connsiteX6" fmla="*/ 918462 w 1494681"/>
              <a:gd name="connsiteY6" fmla="*/ 81774 h 1907819"/>
              <a:gd name="connsiteX7" fmla="*/ 943989 w 1494681"/>
              <a:gd name="connsiteY7" fmla="*/ 246366 h 1907819"/>
              <a:gd name="connsiteX8" fmla="*/ 917604 w 1494681"/>
              <a:gd name="connsiteY8" fmla="*/ 317137 h 1907819"/>
              <a:gd name="connsiteX9" fmla="*/ 966753 w 1494681"/>
              <a:gd name="connsiteY9" fmla="*/ 453535 h 1907819"/>
              <a:gd name="connsiteX10" fmla="*/ 1155063 w 1494681"/>
              <a:gd name="connsiteY10" fmla="*/ 468013 h 1907819"/>
              <a:gd name="connsiteX11" fmla="*/ 1359564 w 1494681"/>
              <a:gd name="connsiteY11" fmla="*/ 381812 h 1907819"/>
              <a:gd name="connsiteX12" fmla="*/ 1395379 w 1494681"/>
              <a:gd name="connsiteY12" fmla="*/ 441438 h 1907819"/>
              <a:gd name="connsiteX13" fmla="*/ 1445480 w 1494681"/>
              <a:gd name="connsiteY13" fmla="*/ 710043 h 1907819"/>
              <a:gd name="connsiteX14" fmla="*/ 1438050 w 1494681"/>
              <a:gd name="connsiteY14" fmla="*/ 771099 h 1907819"/>
              <a:gd name="connsiteX15" fmla="*/ 1293652 w 1494681"/>
              <a:gd name="connsiteY15" fmla="*/ 840822 h 1907819"/>
              <a:gd name="connsiteX16" fmla="*/ 1063623 w 1494681"/>
              <a:gd name="connsiteY16" fmla="*/ 928166 h 1907819"/>
              <a:gd name="connsiteX17" fmla="*/ 1105914 w 1494681"/>
              <a:gd name="connsiteY17" fmla="*/ 1130953 h 1907819"/>
              <a:gd name="connsiteX18" fmla="*/ 1193830 w 1494681"/>
              <a:gd name="connsiteY18" fmla="*/ 1155433 h 1907819"/>
              <a:gd name="connsiteX19" fmla="*/ 1321274 w 1494681"/>
              <a:gd name="connsiteY19" fmla="*/ 1104664 h 1907819"/>
              <a:gd name="connsiteX20" fmla="*/ 1447671 w 1494681"/>
              <a:gd name="connsiteY20" fmla="*/ 1133335 h 1907819"/>
              <a:gd name="connsiteX21" fmla="*/ 1490438 w 1494681"/>
              <a:gd name="connsiteY21" fmla="*/ 1270494 h 1907819"/>
              <a:gd name="connsiteX22" fmla="*/ 1362041 w 1494681"/>
              <a:gd name="connsiteY22" fmla="*/ 1571328 h 1907819"/>
              <a:gd name="connsiteX23" fmla="*/ 1067337 w 1494681"/>
              <a:gd name="connsiteY23" fmla="*/ 1507660 h 1907819"/>
              <a:gd name="connsiteX24" fmla="*/ 823798 w 1494681"/>
              <a:gd name="connsiteY24" fmla="*/ 1576179 h 1907819"/>
              <a:gd name="connsiteX25" fmla="*/ 884199 w 1494681"/>
              <a:gd name="connsiteY25" fmla="*/ 1732496 h 1907819"/>
              <a:gd name="connsiteX26" fmla="*/ 804771 w 1494681"/>
              <a:gd name="connsiteY26" fmla="*/ 1898830 h 1907819"/>
              <a:gd name="connsiteX27" fmla="*/ 572366 w 1494681"/>
              <a:gd name="connsiteY27" fmla="*/ 1864692 h 1907819"/>
              <a:gd name="connsiteX28" fmla="*/ 518958 w 1494681"/>
              <a:gd name="connsiteY28" fmla="*/ 1688889 h 1907819"/>
              <a:gd name="connsiteX29" fmla="*/ 557962 w 1494681"/>
              <a:gd name="connsiteY29" fmla="*/ 1600381 h 1907819"/>
              <a:gd name="connsiteX30" fmla="*/ 503907 w 1494681"/>
              <a:gd name="connsiteY30" fmla="*/ 1511797 h 1907819"/>
              <a:gd name="connsiteX31" fmla="*/ 271810 w 1494681"/>
              <a:gd name="connsiteY31" fmla="*/ 1525669 h 1907819"/>
              <a:gd name="connsiteX32" fmla="*/ 113790 w 1494681"/>
              <a:gd name="connsiteY32" fmla="*/ 1586724 h 1907819"/>
              <a:gd name="connsiteX33" fmla="*/ 67594 w 1494681"/>
              <a:gd name="connsiteY33" fmla="*/ 1556244 h 1907819"/>
              <a:gd name="connsiteX34" fmla="*/ 1776 w 1494681"/>
              <a:gd name="connsiteY34" fmla="*/ 1392129 h 1907819"/>
              <a:gd name="connsiteX35" fmla="*/ 1585 w 1494681"/>
              <a:gd name="connsiteY35" fmla="*/ 1297831 h 1907819"/>
              <a:gd name="connsiteX36" fmla="*/ 53687 w 1494681"/>
              <a:gd name="connsiteY36" fmla="*/ 1180769 h 1907819"/>
              <a:gd name="connsiteX37" fmla="*/ 181131 w 1494681"/>
              <a:gd name="connsiteY37" fmla="*/ 1121238 h 1907819"/>
              <a:gd name="connsiteX38" fmla="*/ 250759 w 1494681"/>
              <a:gd name="connsiteY38" fmla="*/ 1149813 h 1907819"/>
              <a:gd name="connsiteX39" fmla="*/ 354868 w 1494681"/>
              <a:gd name="connsiteY39" fmla="*/ 1154861 h 1907819"/>
              <a:gd name="connsiteX40" fmla="*/ 366488 w 1494681"/>
              <a:gd name="connsiteY40" fmla="*/ 1149051 h 1907819"/>
              <a:gd name="connsiteX41" fmla="*/ 446403 w 1494681"/>
              <a:gd name="connsiteY41" fmla="*/ 1074660 h 1907819"/>
              <a:gd name="connsiteX42" fmla="*/ 397635 w 1494681"/>
              <a:gd name="connsiteY42" fmla="*/ 805293 h 1907819"/>
              <a:gd name="connsiteX43" fmla="*/ 223041 w 1494681"/>
              <a:gd name="connsiteY43" fmla="*/ 835869 h 1907819"/>
              <a:gd name="connsiteX44" fmla="*/ 107503 w 1494681"/>
              <a:gd name="connsiteY44" fmla="*/ 788148 h 1907819"/>
              <a:gd name="connsiteX45" fmla="*/ 93787 w 1494681"/>
              <a:gd name="connsiteY45" fmla="*/ 404577 h 1907819"/>
              <a:gd name="connsiteX46" fmla="*/ 120362 w 1494681"/>
              <a:gd name="connsiteY46" fmla="*/ 379812 h 1907819"/>
              <a:gd name="connsiteX0" fmla="*/ 120362 w 1494681"/>
              <a:gd name="connsiteY0" fmla="*/ 379812 h 1907819"/>
              <a:gd name="connsiteX1" fmla="*/ 190276 w 1494681"/>
              <a:gd name="connsiteY1" fmla="*/ 403719 h 1907819"/>
              <a:gd name="connsiteX2" fmla="*/ 518697 w 1494681"/>
              <a:gd name="connsiteY2" fmla="*/ 444677 h 1907819"/>
              <a:gd name="connsiteX3" fmla="*/ 585087 w 1494681"/>
              <a:gd name="connsiteY3" fmla="*/ 286086 h 1907819"/>
              <a:gd name="connsiteX4" fmla="*/ 521650 w 1494681"/>
              <a:gd name="connsiteY4" fmla="*/ 169881 h 1907819"/>
              <a:gd name="connsiteX5" fmla="*/ 559464 w 1494681"/>
              <a:gd name="connsiteY5" fmla="*/ 41674 h 1907819"/>
              <a:gd name="connsiteX6" fmla="*/ 918462 w 1494681"/>
              <a:gd name="connsiteY6" fmla="*/ 81774 h 1907819"/>
              <a:gd name="connsiteX7" fmla="*/ 943989 w 1494681"/>
              <a:gd name="connsiteY7" fmla="*/ 246366 h 1907819"/>
              <a:gd name="connsiteX8" fmla="*/ 917604 w 1494681"/>
              <a:gd name="connsiteY8" fmla="*/ 317137 h 1907819"/>
              <a:gd name="connsiteX9" fmla="*/ 966753 w 1494681"/>
              <a:gd name="connsiteY9" fmla="*/ 453535 h 1907819"/>
              <a:gd name="connsiteX10" fmla="*/ 1155063 w 1494681"/>
              <a:gd name="connsiteY10" fmla="*/ 468013 h 1907819"/>
              <a:gd name="connsiteX11" fmla="*/ 1359564 w 1494681"/>
              <a:gd name="connsiteY11" fmla="*/ 381812 h 1907819"/>
              <a:gd name="connsiteX12" fmla="*/ 1395379 w 1494681"/>
              <a:gd name="connsiteY12" fmla="*/ 441438 h 1907819"/>
              <a:gd name="connsiteX13" fmla="*/ 1445480 w 1494681"/>
              <a:gd name="connsiteY13" fmla="*/ 710043 h 1907819"/>
              <a:gd name="connsiteX14" fmla="*/ 1438050 w 1494681"/>
              <a:gd name="connsiteY14" fmla="*/ 771099 h 1907819"/>
              <a:gd name="connsiteX15" fmla="*/ 1293652 w 1494681"/>
              <a:gd name="connsiteY15" fmla="*/ 840822 h 1907819"/>
              <a:gd name="connsiteX16" fmla="*/ 1063623 w 1494681"/>
              <a:gd name="connsiteY16" fmla="*/ 928166 h 1907819"/>
              <a:gd name="connsiteX17" fmla="*/ 1105914 w 1494681"/>
              <a:gd name="connsiteY17" fmla="*/ 1130953 h 1907819"/>
              <a:gd name="connsiteX18" fmla="*/ 1193830 w 1494681"/>
              <a:gd name="connsiteY18" fmla="*/ 1155433 h 1907819"/>
              <a:gd name="connsiteX19" fmla="*/ 1321274 w 1494681"/>
              <a:gd name="connsiteY19" fmla="*/ 1104664 h 1907819"/>
              <a:gd name="connsiteX20" fmla="*/ 1447671 w 1494681"/>
              <a:gd name="connsiteY20" fmla="*/ 1133335 h 1907819"/>
              <a:gd name="connsiteX21" fmla="*/ 1490438 w 1494681"/>
              <a:gd name="connsiteY21" fmla="*/ 1270494 h 1907819"/>
              <a:gd name="connsiteX22" fmla="*/ 1362041 w 1494681"/>
              <a:gd name="connsiteY22" fmla="*/ 1571328 h 1907819"/>
              <a:gd name="connsiteX23" fmla="*/ 1067337 w 1494681"/>
              <a:gd name="connsiteY23" fmla="*/ 1507660 h 1907819"/>
              <a:gd name="connsiteX24" fmla="*/ 823798 w 1494681"/>
              <a:gd name="connsiteY24" fmla="*/ 1576179 h 1907819"/>
              <a:gd name="connsiteX25" fmla="*/ 884199 w 1494681"/>
              <a:gd name="connsiteY25" fmla="*/ 1732496 h 1907819"/>
              <a:gd name="connsiteX26" fmla="*/ 804771 w 1494681"/>
              <a:gd name="connsiteY26" fmla="*/ 1898830 h 1907819"/>
              <a:gd name="connsiteX27" fmla="*/ 572366 w 1494681"/>
              <a:gd name="connsiteY27" fmla="*/ 1864692 h 1907819"/>
              <a:gd name="connsiteX28" fmla="*/ 518958 w 1494681"/>
              <a:gd name="connsiteY28" fmla="*/ 1688889 h 1907819"/>
              <a:gd name="connsiteX29" fmla="*/ 557962 w 1494681"/>
              <a:gd name="connsiteY29" fmla="*/ 1600381 h 1907819"/>
              <a:gd name="connsiteX30" fmla="*/ 503907 w 1494681"/>
              <a:gd name="connsiteY30" fmla="*/ 1511797 h 1907819"/>
              <a:gd name="connsiteX31" fmla="*/ 271810 w 1494681"/>
              <a:gd name="connsiteY31" fmla="*/ 1525669 h 1907819"/>
              <a:gd name="connsiteX32" fmla="*/ 113790 w 1494681"/>
              <a:gd name="connsiteY32" fmla="*/ 1586724 h 1907819"/>
              <a:gd name="connsiteX33" fmla="*/ 67594 w 1494681"/>
              <a:gd name="connsiteY33" fmla="*/ 1556244 h 1907819"/>
              <a:gd name="connsiteX34" fmla="*/ 1776 w 1494681"/>
              <a:gd name="connsiteY34" fmla="*/ 1392129 h 1907819"/>
              <a:gd name="connsiteX35" fmla="*/ 1585 w 1494681"/>
              <a:gd name="connsiteY35" fmla="*/ 1297831 h 1907819"/>
              <a:gd name="connsiteX36" fmla="*/ 53687 w 1494681"/>
              <a:gd name="connsiteY36" fmla="*/ 1180769 h 1907819"/>
              <a:gd name="connsiteX37" fmla="*/ 181131 w 1494681"/>
              <a:gd name="connsiteY37" fmla="*/ 1121238 h 1907819"/>
              <a:gd name="connsiteX38" fmla="*/ 250759 w 1494681"/>
              <a:gd name="connsiteY38" fmla="*/ 1149813 h 1907819"/>
              <a:gd name="connsiteX39" fmla="*/ 354868 w 1494681"/>
              <a:gd name="connsiteY39" fmla="*/ 1154861 h 1907819"/>
              <a:gd name="connsiteX40" fmla="*/ 366488 w 1494681"/>
              <a:gd name="connsiteY40" fmla="*/ 1149051 h 1907819"/>
              <a:gd name="connsiteX41" fmla="*/ 446403 w 1494681"/>
              <a:gd name="connsiteY41" fmla="*/ 1074660 h 1907819"/>
              <a:gd name="connsiteX42" fmla="*/ 397635 w 1494681"/>
              <a:gd name="connsiteY42" fmla="*/ 805293 h 1907819"/>
              <a:gd name="connsiteX43" fmla="*/ 223041 w 1494681"/>
              <a:gd name="connsiteY43" fmla="*/ 835869 h 1907819"/>
              <a:gd name="connsiteX44" fmla="*/ 107503 w 1494681"/>
              <a:gd name="connsiteY44" fmla="*/ 788148 h 1907819"/>
              <a:gd name="connsiteX45" fmla="*/ 93787 w 1494681"/>
              <a:gd name="connsiteY45" fmla="*/ 404577 h 1907819"/>
              <a:gd name="connsiteX46" fmla="*/ 120362 w 1494681"/>
              <a:gd name="connsiteY46" fmla="*/ 379812 h 1907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94681" h="1907819">
                <a:moveTo>
                  <a:pt x="120362" y="379812"/>
                </a:moveTo>
                <a:cubicBezTo>
                  <a:pt x="147699" y="376002"/>
                  <a:pt x="167606" y="394385"/>
                  <a:pt x="190276" y="403719"/>
                </a:cubicBezTo>
                <a:cubicBezTo>
                  <a:pt x="296194" y="447344"/>
                  <a:pt x="404302" y="473442"/>
                  <a:pt x="518697" y="444677"/>
                </a:cubicBezTo>
                <a:cubicBezTo>
                  <a:pt x="616234" y="420198"/>
                  <a:pt x="634903" y="373335"/>
                  <a:pt x="585087" y="286086"/>
                </a:cubicBezTo>
                <a:cubicBezTo>
                  <a:pt x="563179" y="247700"/>
                  <a:pt x="539367" y="210076"/>
                  <a:pt x="521650" y="169881"/>
                </a:cubicBezTo>
                <a:cubicBezTo>
                  <a:pt x="498600" y="117398"/>
                  <a:pt x="513173" y="75202"/>
                  <a:pt x="559464" y="41674"/>
                </a:cubicBezTo>
                <a:cubicBezTo>
                  <a:pt x="655667" y="-28144"/>
                  <a:pt x="839404" y="-7189"/>
                  <a:pt x="918462" y="81774"/>
                </a:cubicBezTo>
                <a:cubicBezTo>
                  <a:pt x="962658" y="131590"/>
                  <a:pt x="962658" y="187597"/>
                  <a:pt x="943989" y="246366"/>
                </a:cubicBezTo>
                <a:cubicBezTo>
                  <a:pt x="936369" y="270369"/>
                  <a:pt x="925987" y="293420"/>
                  <a:pt x="917604" y="317137"/>
                </a:cubicBezTo>
                <a:cubicBezTo>
                  <a:pt x="895887" y="378669"/>
                  <a:pt x="910746" y="420293"/>
                  <a:pt x="966753" y="453535"/>
                </a:cubicBezTo>
                <a:cubicBezTo>
                  <a:pt x="1026952" y="489254"/>
                  <a:pt x="1090198" y="485825"/>
                  <a:pt x="1155063" y="468013"/>
                </a:cubicBezTo>
                <a:cubicBezTo>
                  <a:pt x="1227072" y="448201"/>
                  <a:pt x="1291556" y="410863"/>
                  <a:pt x="1359564" y="381812"/>
                </a:cubicBezTo>
                <a:cubicBezTo>
                  <a:pt x="1382520" y="395052"/>
                  <a:pt x="1386616" y="419912"/>
                  <a:pt x="1395379" y="441438"/>
                </a:cubicBezTo>
                <a:cubicBezTo>
                  <a:pt x="1430335" y="527449"/>
                  <a:pt x="1447957" y="616889"/>
                  <a:pt x="1445480" y="710043"/>
                </a:cubicBezTo>
                <a:cubicBezTo>
                  <a:pt x="1444909" y="730713"/>
                  <a:pt x="1443004" y="751001"/>
                  <a:pt x="1438050" y="771099"/>
                </a:cubicBezTo>
                <a:cubicBezTo>
                  <a:pt x="1415858" y="860253"/>
                  <a:pt x="1375186" y="881684"/>
                  <a:pt x="1293652" y="840822"/>
                </a:cubicBezTo>
                <a:cubicBezTo>
                  <a:pt x="1192210" y="790053"/>
                  <a:pt x="1135536" y="789863"/>
                  <a:pt x="1063623" y="928166"/>
                </a:cubicBezTo>
                <a:cubicBezTo>
                  <a:pt x="1026761" y="999032"/>
                  <a:pt x="1046192" y="1077327"/>
                  <a:pt x="1105914" y="1130953"/>
                </a:cubicBezTo>
                <a:cubicBezTo>
                  <a:pt x="1131345" y="1153813"/>
                  <a:pt x="1160206" y="1161052"/>
                  <a:pt x="1193830" y="1155433"/>
                </a:cubicBezTo>
                <a:cubicBezTo>
                  <a:pt x="1240121" y="1147622"/>
                  <a:pt x="1279650" y="1123619"/>
                  <a:pt x="1321274" y="1104664"/>
                </a:cubicBezTo>
                <a:cubicBezTo>
                  <a:pt x="1373947" y="1080756"/>
                  <a:pt x="1410428" y="1089139"/>
                  <a:pt x="1447671" y="1133335"/>
                </a:cubicBezTo>
                <a:cubicBezTo>
                  <a:pt x="1481104" y="1173054"/>
                  <a:pt x="1504710" y="1197495"/>
                  <a:pt x="1490438" y="1270494"/>
                </a:cubicBezTo>
                <a:cubicBezTo>
                  <a:pt x="1476166" y="1343493"/>
                  <a:pt x="1423667" y="1473411"/>
                  <a:pt x="1362041" y="1571328"/>
                </a:cubicBezTo>
                <a:cubicBezTo>
                  <a:pt x="1264791" y="1550945"/>
                  <a:pt x="1157044" y="1506852"/>
                  <a:pt x="1067337" y="1507660"/>
                </a:cubicBezTo>
                <a:cubicBezTo>
                  <a:pt x="977630" y="1508469"/>
                  <a:pt x="854321" y="1538706"/>
                  <a:pt x="823798" y="1576179"/>
                </a:cubicBezTo>
                <a:cubicBezTo>
                  <a:pt x="793275" y="1613652"/>
                  <a:pt x="863088" y="1682937"/>
                  <a:pt x="884199" y="1732496"/>
                </a:cubicBezTo>
                <a:cubicBezTo>
                  <a:pt x="921802" y="1820771"/>
                  <a:pt x="856743" y="1876797"/>
                  <a:pt x="804771" y="1898830"/>
                </a:cubicBezTo>
                <a:cubicBezTo>
                  <a:pt x="752799" y="1920863"/>
                  <a:pt x="620001" y="1899682"/>
                  <a:pt x="572366" y="1864692"/>
                </a:cubicBezTo>
                <a:cubicBezTo>
                  <a:pt x="524731" y="1829702"/>
                  <a:pt x="502956" y="1766898"/>
                  <a:pt x="518958" y="1688889"/>
                </a:cubicBezTo>
                <a:cubicBezTo>
                  <a:pt x="522768" y="1670506"/>
                  <a:pt x="560470" y="1629896"/>
                  <a:pt x="557962" y="1600381"/>
                </a:cubicBezTo>
                <a:cubicBezTo>
                  <a:pt x="555454" y="1570866"/>
                  <a:pt x="551599" y="1524249"/>
                  <a:pt x="503907" y="1511797"/>
                </a:cubicBezTo>
                <a:cubicBezTo>
                  <a:pt x="456215" y="1499345"/>
                  <a:pt x="336829" y="1513181"/>
                  <a:pt x="271810" y="1525669"/>
                </a:cubicBezTo>
                <a:cubicBezTo>
                  <a:pt x="206791" y="1538157"/>
                  <a:pt x="166368" y="1566246"/>
                  <a:pt x="113790" y="1586724"/>
                </a:cubicBezTo>
                <a:cubicBezTo>
                  <a:pt x="87215" y="1593678"/>
                  <a:pt x="77880" y="1572532"/>
                  <a:pt x="67594" y="1556244"/>
                </a:cubicBezTo>
                <a:cubicBezTo>
                  <a:pt x="35780" y="1505667"/>
                  <a:pt x="12348" y="1451469"/>
                  <a:pt x="1776" y="1392129"/>
                </a:cubicBezTo>
                <a:cubicBezTo>
                  <a:pt x="-510" y="1360696"/>
                  <a:pt x="-606" y="1329264"/>
                  <a:pt x="1585" y="1297831"/>
                </a:cubicBezTo>
                <a:cubicBezTo>
                  <a:pt x="12729" y="1256112"/>
                  <a:pt x="25112" y="1214869"/>
                  <a:pt x="53687" y="1180769"/>
                </a:cubicBezTo>
                <a:cubicBezTo>
                  <a:pt x="89120" y="1145908"/>
                  <a:pt x="122172" y="1105998"/>
                  <a:pt x="181131" y="1121238"/>
                </a:cubicBezTo>
                <a:cubicBezTo>
                  <a:pt x="204658" y="1130001"/>
                  <a:pt x="226375" y="1143241"/>
                  <a:pt x="250759" y="1149813"/>
                </a:cubicBezTo>
                <a:cubicBezTo>
                  <a:pt x="284859" y="1163433"/>
                  <a:pt x="319149" y="1174006"/>
                  <a:pt x="354868" y="1154861"/>
                </a:cubicBezTo>
                <a:cubicBezTo>
                  <a:pt x="358678" y="1152766"/>
                  <a:pt x="362583" y="1150860"/>
                  <a:pt x="366488" y="1149051"/>
                </a:cubicBezTo>
                <a:cubicBezTo>
                  <a:pt x="402397" y="1134192"/>
                  <a:pt x="428401" y="1108760"/>
                  <a:pt x="446403" y="1074660"/>
                </a:cubicBezTo>
                <a:cubicBezTo>
                  <a:pt x="512697" y="963694"/>
                  <a:pt x="494599" y="863396"/>
                  <a:pt x="397635" y="805293"/>
                </a:cubicBezTo>
                <a:cubicBezTo>
                  <a:pt x="334389" y="786815"/>
                  <a:pt x="278858" y="812247"/>
                  <a:pt x="223041" y="835869"/>
                </a:cubicBezTo>
                <a:cubicBezTo>
                  <a:pt x="162081" y="847203"/>
                  <a:pt x="134840" y="838917"/>
                  <a:pt x="107503" y="788148"/>
                </a:cubicBezTo>
                <a:cubicBezTo>
                  <a:pt x="40257" y="663276"/>
                  <a:pt x="34827" y="534688"/>
                  <a:pt x="93787" y="404577"/>
                </a:cubicBezTo>
                <a:cubicBezTo>
                  <a:pt x="99312" y="392956"/>
                  <a:pt x="106646" y="383050"/>
                  <a:pt x="120362" y="379812"/>
                </a:cubicBezTo>
                <a:close/>
              </a:path>
            </a:pathLst>
          </a:custGeom>
          <a:solidFill>
            <a:schemeClr val="accent4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reeform: Shape 166">
            <a:extLst>
              <a:ext uri="{FF2B5EF4-FFF2-40B4-BE49-F238E27FC236}">
                <a16:creationId xmlns:a16="http://schemas.microsoft.com/office/drawing/2014/main" id="{47A208FB-4D51-44FC-B1BF-953B37050126}"/>
              </a:ext>
            </a:extLst>
          </p:cNvPr>
          <p:cNvSpPr/>
          <p:nvPr/>
        </p:nvSpPr>
        <p:spPr>
          <a:xfrm>
            <a:off x="3307235" y="4179682"/>
            <a:ext cx="1670869" cy="1730758"/>
          </a:xfrm>
          <a:custGeom>
            <a:avLst/>
            <a:gdLst>
              <a:gd name="connsiteX0" fmla="*/ 1572284 w 1655197"/>
              <a:gd name="connsiteY0" fmla="*/ 411272 h 1714526"/>
              <a:gd name="connsiteX1" fmla="*/ 1647626 w 1655197"/>
              <a:gd name="connsiteY1" fmla="*/ 734836 h 1714526"/>
              <a:gd name="connsiteX2" fmla="*/ 1609145 w 1655197"/>
              <a:gd name="connsiteY2" fmla="*/ 815608 h 1714526"/>
              <a:gd name="connsiteX3" fmla="*/ 1461127 w 1655197"/>
              <a:gd name="connsiteY3" fmla="*/ 849136 h 1714526"/>
              <a:gd name="connsiteX4" fmla="*/ 1367591 w 1655197"/>
              <a:gd name="connsiteY4" fmla="*/ 803131 h 1714526"/>
              <a:gd name="connsiteX5" fmla="*/ 1259102 w 1655197"/>
              <a:gd name="connsiteY5" fmla="*/ 826086 h 1714526"/>
              <a:gd name="connsiteX6" fmla="*/ 1323014 w 1655197"/>
              <a:gd name="connsiteY6" fmla="*/ 1149745 h 1714526"/>
              <a:gd name="connsiteX7" fmla="*/ 1444458 w 1655197"/>
              <a:gd name="connsiteY7" fmla="*/ 1130124 h 1714526"/>
              <a:gd name="connsiteX8" fmla="*/ 1622671 w 1655197"/>
              <a:gd name="connsiteY8" fmla="*/ 1204133 h 1714526"/>
              <a:gd name="connsiteX9" fmla="*/ 1615146 w 1655197"/>
              <a:gd name="connsiteY9" fmla="*/ 1588181 h 1714526"/>
              <a:gd name="connsiteX10" fmla="*/ 1601430 w 1655197"/>
              <a:gd name="connsiteY10" fmla="*/ 1648094 h 1714526"/>
              <a:gd name="connsiteX11" fmla="*/ 1384641 w 1655197"/>
              <a:gd name="connsiteY11" fmla="*/ 1713054 h 1714526"/>
              <a:gd name="connsiteX12" fmla="*/ 1164899 w 1655197"/>
              <a:gd name="connsiteY12" fmla="*/ 1668572 h 1714526"/>
              <a:gd name="connsiteX13" fmla="*/ 1137182 w 1655197"/>
              <a:gd name="connsiteY13" fmla="*/ 1577799 h 1714526"/>
              <a:gd name="connsiteX14" fmla="*/ 1184807 w 1655197"/>
              <a:gd name="connsiteY14" fmla="*/ 1484930 h 1714526"/>
              <a:gd name="connsiteX15" fmla="*/ 1124037 w 1655197"/>
              <a:gd name="connsiteY15" fmla="*/ 1293097 h 1714526"/>
              <a:gd name="connsiteX16" fmla="*/ 838192 w 1655197"/>
              <a:gd name="connsiteY16" fmla="*/ 1320052 h 1714526"/>
              <a:gd name="connsiteX17" fmla="*/ 809426 w 1655197"/>
              <a:gd name="connsiteY17" fmla="*/ 1466261 h 1714526"/>
              <a:gd name="connsiteX18" fmla="*/ 842669 w 1655197"/>
              <a:gd name="connsiteY18" fmla="*/ 1539604 h 1714526"/>
              <a:gd name="connsiteX19" fmla="*/ 792377 w 1655197"/>
              <a:gd name="connsiteY19" fmla="*/ 1654761 h 1714526"/>
              <a:gd name="connsiteX20" fmla="*/ 601686 w 1655197"/>
              <a:gd name="connsiteY20" fmla="*/ 1655713 h 1714526"/>
              <a:gd name="connsiteX21" fmla="*/ 392041 w 1655197"/>
              <a:gd name="connsiteY21" fmla="*/ 1580752 h 1714526"/>
              <a:gd name="connsiteX22" fmla="*/ 377277 w 1655197"/>
              <a:gd name="connsiteY22" fmla="*/ 1542747 h 1714526"/>
              <a:gd name="connsiteX23" fmla="*/ 399470 w 1655197"/>
              <a:gd name="connsiteY23" fmla="*/ 1266331 h 1714526"/>
              <a:gd name="connsiteX24" fmla="*/ 373372 w 1655197"/>
              <a:gd name="connsiteY24" fmla="*/ 1190417 h 1714526"/>
              <a:gd name="connsiteX25" fmla="*/ 268216 w 1655197"/>
              <a:gd name="connsiteY25" fmla="*/ 1145554 h 1714526"/>
              <a:gd name="connsiteX26" fmla="*/ 209732 w 1655197"/>
              <a:gd name="connsiteY26" fmla="*/ 1164604 h 1714526"/>
              <a:gd name="connsiteX27" fmla="*/ 34568 w 1655197"/>
              <a:gd name="connsiteY27" fmla="*/ 1100882 h 1714526"/>
              <a:gd name="connsiteX28" fmla="*/ 37616 w 1655197"/>
              <a:gd name="connsiteY28" fmla="*/ 909144 h 1714526"/>
              <a:gd name="connsiteX29" fmla="*/ 219734 w 1655197"/>
              <a:gd name="connsiteY29" fmla="*/ 859709 h 1714526"/>
              <a:gd name="connsiteX30" fmla="*/ 287933 w 1655197"/>
              <a:gd name="connsiteY30" fmla="*/ 892951 h 1714526"/>
              <a:gd name="connsiteX31" fmla="*/ 416806 w 1655197"/>
              <a:gd name="connsiteY31" fmla="*/ 853327 h 1714526"/>
              <a:gd name="connsiteX32" fmla="*/ 432236 w 1655197"/>
              <a:gd name="connsiteY32" fmla="*/ 589199 h 1714526"/>
              <a:gd name="connsiteX33" fmla="*/ 356894 w 1655197"/>
              <a:gd name="connsiteY33" fmla="*/ 354694 h 1714526"/>
              <a:gd name="connsiteX34" fmla="*/ 347845 w 1655197"/>
              <a:gd name="connsiteY34" fmla="*/ 318880 h 1714526"/>
              <a:gd name="connsiteX35" fmla="*/ 478718 w 1655197"/>
              <a:gd name="connsiteY35" fmla="*/ 369648 h 1714526"/>
              <a:gd name="connsiteX36" fmla="*/ 681410 w 1655197"/>
              <a:gd name="connsiteY36" fmla="*/ 414034 h 1714526"/>
              <a:gd name="connsiteX37" fmla="*/ 755134 w 1655197"/>
              <a:gd name="connsiteY37" fmla="*/ 397747 h 1714526"/>
              <a:gd name="connsiteX38" fmla="*/ 800473 w 1655197"/>
              <a:gd name="connsiteY38" fmla="*/ 304687 h 1714526"/>
              <a:gd name="connsiteX39" fmla="*/ 794282 w 1655197"/>
              <a:gd name="connsiteY39" fmla="*/ 281827 h 1714526"/>
              <a:gd name="connsiteX40" fmla="*/ 946967 w 1655197"/>
              <a:gd name="connsiteY40" fmla="*/ 4936 h 1714526"/>
              <a:gd name="connsiteX41" fmla="*/ 1089747 w 1655197"/>
              <a:gd name="connsiteY41" fmla="*/ 48846 h 1714526"/>
              <a:gd name="connsiteX42" fmla="*/ 1137563 w 1655197"/>
              <a:gd name="connsiteY42" fmla="*/ 209628 h 1714526"/>
              <a:gd name="connsiteX43" fmla="*/ 1089461 w 1655197"/>
              <a:gd name="connsiteY43" fmla="*/ 306973 h 1714526"/>
              <a:gd name="connsiteX44" fmla="*/ 1107940 w 1655197"/>
              <a:gd name="connsiteY44" fmla="*/ 391746 h 1714526"/>
              <a:gd name="connsiteX45" fmla="*/ 1296821 w 1655197"/>
              <a:gd name="connsiteY45" fmla="*/ 448229 h 1714526"/>
              <a:gd name="connsiteX46" fmla="*/ 1572284 w 1655197"/>
              <a:gd name="connsiteY46" fmla="*/ 411272 h 171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655197" h="1714526">
                <a:moveTo>
                  <a:pt x="1572284" y="411272"/>
                </a:moveTo>
                <a:cubicBezTo>
                  <a:pt x="1624481" y="512809"/>
                  <a:pt x="1674677" y="614917"/>
                  <a:pt x="1647626" y="734836"/>
                </a:cubicBezTo>
                <a:cubicBezTo>
                  <a:pt x="1640864" y="764650"/>
                  <a:pt x="1627338" y="791510"/>
                  <a:pt x="1609145" y="815608"/>
                </a:cubicBezTo>
                <a:cubicBezTo>
                  <a:pt x="1565330" y="873520"/>
                  <a:pt x="1525516" y="881902"/>
                  <a:pt x="1461127" y="849136"/>
                </a:cubicBezTo>
                <a:cubicBezTo>
                  <a:pt x="1430171" y="833325"/>
                  <a:pt x="1399214" y="817513"/>
                  <a:pt x="1367591" y="803131"/>
                </a:cubicBezTo>
                <a:cubicBezTo>
                  <a:pt x="1326253" y="784462"/>
                  <a:pt x="1287486" y="794463"/>
                  <a:pt x="1259102" y="826086"/>
                </a:cubicBezTo>
                <a:cubicBezTo>
                  <a:pt x="1155184" y="942481"/>
                  <a:pt x="1197570" y="1089547"/>
                  <a:pt x="1323014" y="1149745"/>
                </a:cubicBezTo>
                <a:cubicBezTo>
                  <a:pt x="1364448" y="1169653"/>
                  <a:pt x="1408073" y="1154413"/>
                  <a:pt x="1444458" y="1130124"/>
                </a:cubicBezTo>
                <a:cubicBezTo>
                  <a:pt x="1531993" y="1071736"/>
                  <a:pt x="1588095" y="1094215"/>
                  <a:pt x="1622671" y="1204133"/>
                </a:cubicBezTo>
                <a:cubicBezTo>
                  <a:pt x="1663152" y="1332721"/>
                  <a:pt x="1637720" y="1460546"/>
                  <a:pt x="1615146" y="1588181"/>
                </a:cubicBezTo>
                <a:cubicBezTo>
                  <a:pt x="1611622" y="1608374"/>
                  <a:pt x="1606002" y="1628186"/>
                  <a:pt x="1601430" y="1648094"/>
                </a:cubicBezTo>
                <a:cubicBezTo>
                  <a:pt x="1531993" y="1679145"/>
                  <a:pt x="1461508" y="1706958"/>
                  <a:pt x="1384641" y="1713054"/>
                </a:cubicBezTo>
                <a:cubicBezTo>
                  <a:pt x="1307203" y="1719245"/>
                  <a:pt x="1233860" y="1706196"/>
                  <a:pt x="1164899" y="1668572"/>
                </a:cubicBezTo>
                <a:cubicBezTo>
                  <a:pt x="1124513" y="1646569"/>
                  <a:pt x="1118036" y="1616375"/>
                  <a:pt x="1137182" y="1577799"/>
                </a:cubicBezTo>
                <a:cubicBezTo>
                  <a:pt x="1152612" y="1546652"/>
                  <a:pt x="1170805" y="1516744"/>
                  <a:pt x="1184807" y="1484930"/>
                </a:cubicBezTo>
                <a:cubicBezTo>
                  <a:pt x="1219382" y="1406635"/>
                  <a:pt x="1196999" y="1338150"/>
                  <a:pt x="1124037" y="1293097"/>
                </a:cubicBezTo>
                <a:cubicBezTo>
                  <a:pt x="1021548" y="1229660"/>
                  <a:pt x="919916" y="1239280"/>
                  <a:pt x="838192" y="1320052"/>
                </a:cubicBezTo>
                <a:cubicBezTo>
                  <a:pt x="793043" y="1364629"/>
                  <a:pt x="784376" y="1407778"/>
                  <a:pt x="809426" y="1466261"/>
                </a:cubicBezTo>
                <a:cubicBezTo>
                  <a:pt x="819999" y="1490931"/>
                  <a:pt x="833525" y="1514458"/>
                  <a:pt x="842669" y="1539604"/>
                </a:cubicBezTo>
                <a:cubicBezTo>
                  <a:pt x="862671" y="1594944"/>
                  <a:pt x="846669" y="1631520"/>
                  <a:pt x="792377" y="1654761"/>
                </a:cubicBezTo>
                <a:cubicBezTo>
                  <a:pt x="729321" y="1681812"/>
                  <a:pt x="664361" y="1675430"/>
                  <a:pt x="601686" y="1655713"/>
                </a:cubicBezTo>
                <a:cubicBezTo>
                  <a:pt x="530915" y="1633425"/>
                  <a:pt x="462240" y="1604659"/>
                  <a:pt x="392041" y="1580752"/>
                </a:cubicBezTo>
                <a:cubicBezTo>
                  <a:pt x="368419" y="1572655"/>
                  <a:pt x="371943" y="1562178"/>
                  <a:pt x="377277" y="1542747"/>
                </a:cubicBezTo>
                <a:cubicBezTo>
                  <a:pt x="401661" y="1452164"/>
                  <a:pt x="420521" y="1360819"/>
                  <a:pt x="399470" y="1266331"/>
                </a:cubicBezTo>
                <a:cubicBezTo>
                  <a:pt x="393565" y="1239947"/>
                  <a:pt x="386326" y="1214230"/>
                  <a:pt x="373372" y="1190417"/>
                </a:cubicBezTo>
                <a:cubicBezTo>
                  <a:pt x="347273" y="1142316"/>
                  <a:pt x="320794" y="1130791"/>
                  <a:pt x="268216" y="1145554"/>
                </a:cubicBezTo>
                <a:cubicBezTo>
                  <a:pt x="248499" y="1151079"/>
                  <a:pt x="229354" y="1158699"/>
                  <a:pt x="209732" y="1164604"/>
                </a:cubicBezTo>
                <a:cubicBezTo>
                  <a:pt x="130008" y="1188417"/>
                  <a:pt x="82002" y="1170891"/>
                  <a:pt x="34568" y="1100882"/>
                </a:cubicBezTo>
                <a:cubicBezTo>
                  <a:pt x="-12486" y="1031540"/>
                  <a:pt x="-11533" y="970009"/>
                  <a:pt x="37616" y="909144"/>
                </a:cubicBezTo>
                <a:cubicBezTo>
                  <a:pt x="86574" y="848470"/>
                  <a:pt x="146963" y="831515"/>
                  <a:pt x="219734" y="859709"/>
                </a:cubicBezTo>
                <a:cubicBezTo>
                  <a:pt x="243260" y="868853"/>
                  <a:pt x="265358" y="881426"/>
                  <a:pt x="287933" y="892951"/>
                </a:cubicBezTo>
                <a:cubicBezTo>
                  <a:pt x="349178" y="924098"/>
                  <a:pt x="385183" y="914192"/>
                  <a:pt x="416806" y="853327"/>
                </a:cubicBezTo>
                <a:cubicBezTo>
                  <a:pt x="461097" y="768079"/>
                  <a:pt x="455573" y="677782"/>
                  <a:pt x="432236" y="589199"/>
                </a:cubicBezTo>
                <a:cubicBezTo>
                  <a:pt x="411377" y="509951"/>
                  <a:pt x="382230" y="432799"/>
                  <a:pt x="356894" y="354694"/>
                </a:cubicBezTo>
                <a:cubicBezTo>
                  <a:pt x="354036" y="345931"/>
                  <a:pt x="352322" y="336882"/>
                  <a:pt x="347845" y="318880"/>
                </a:cubicBezTo>
                <a:cubicBezTo>
                  <a:pt x="395756" y="337453"/>
                  <a:pt x="437094" y="354027"/>
                  <a:pt x="478718" y="369648"/>
                </a:cubicBezTo>
                <a:cubicBezTo>
                  <a:pt x="544060" y="394222"/>
                  <a:pt x="609782" y="417178"/>
                  <a:pt x="681410" y="414034"/>
                </a:cubicBezTo>
                <a:cubicBezTo>
                  <a:pt x="707128" y="412891"/>
                  <a:pt x="731702" y="408129"/>
                  <a:pt x="755134" y="397747"/>
                </a:cubicBezTo>
                <a:cubicBezTo>
                  <a:pt x="802568" y="376696"/>
                  <a:pt x="813141" y="354789"/>
                  <a:pt x="800473" y="304687"/>
                </a:cubicBezTo>
                <a:cubicBezTo>
                  <a:pt x="798568" y="297067"/>
                  <a:pt x="796663" y="289352"/>
                  <a:pt x="794282" y="281827"/>
                </a:cubicBezTo>
                <a:cubicBezTo>
                  <a:pt x="751324" y="146096"/>
                  <a:pt x="808569" y="40654"/>
                  <a:pt x="946967" y="4936"/>
                </a:cubicBezTo>
                <a:cubicBezTo>
                  <a:pt x="1002022" y="-9257"/>
                  <a:pt x="1051552" y="7698"/>
                  <a:pt x="1089747" y="48846"/>
                </a:cubicBezTo>
                <a:cubicBezTo>
                  <a:pt x="1131467" y="93804"/>
                  <a:pt x="1153755" y="146382"/>
                  <a:pt x="1137563" y="209628"/>
                </a:cubicBezTo>
                <a:cubicBezTo>
                  <a:pt x="1128419" y="245537"/>
                  <a:pt x="1108607" y="276208"/>
                  <a:pt x="1089461" y="306973"/>
                </a:cubicBezTo>
                <a:cubicBezTo>
                  <a:pt x="1067744" y="342025"/>
                  <a:pt x="1074888" y="368314"/>
                  <a:pt x="1107940" y="391746"/>
                </a:cubicBezTo>
                <a:cubicBezTo>
                  <a:pt x="1164804" y="431941"/>
                  <a:pt x="1231098" y="441085"/>
                  <a:pt x="1296821" y="448229"/>
                </a:cubicBezTo>
                <a:cubicBezTo>
                  <a:pt x="1391118" y="458230"/>
                  <a:pt x="1483701" y="447467"/>
                  <a:pt x="1572284" y="411272"/>
                </a:cubicBezTo>
                <a:close/>
              </a:path>
            </a:pathLst>
          </a:custGeom>
          <a:solidFill>
            <a:schemeClr val="accent6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170">
            <a:extLst>
              <a:ext uri="{FF2B5EF4-FFF2-40B4-BE49-F238E27FC236}">
                <a16:creationId xmlns:a16="http://schemas.microsoft.com/office/drawing/2014/main" id="{73F92A43-6D74-4814-9CA9-0376210BA793}"/>
              </a:ext>
            </a:extLst>
          </p:cNvPr>
          <p:cNvSpPr/>
          <p:nvPr/>
        </p:nvSpPr>
        <p:spPr>
          <a:xfrm rot="16200000">
            <a:off x="7234048" y="2179716"/>
            <a:ext cx="1614885" cy="1364119"/>
          </a:xfrm>
          <a:custGeom>
            <a:avLst/>
            <a:gdLst>
              <a:gd name="connsiteX0" fmla="*/ 372602 w 1650388"/>
              <a:gd name="connsiteY0" fmla="*/ 1295672 h 1403182"/>
              <a:gd name="connsiteX1" fmla="*/ 428705 w 1650388"/>
              <a:gd name="connsiteY1" fmla="*/ 992968 h 1403182"/>
              <a:gd name="connsiteX2" fmla="*/ 396891 w 1650388"/>
              <a:gd name="connsiteY2" fmla="*/ 845616 h 1403182"/>
              <a:gd name="connsiteX3" fmla="*/ 279638 w 1650388"/>
              <a:gd name="connsiteY3" fmla="*/ 806087 h 1403182"/>
              <a:gd name="connsiteX4" fmla="*/ 193246 w 1650388"/>
              <a:gd name="connsiteY4" fmla="*/ 855808 h 1403182"/>
              <a:gd name="connsiteX5" fmla="*/ 124000 w 1650388"/>
              <a:gd name="connsiteY5" fmla="*/ 863999 h 1403182"/>
              <a:gd name="connsiteX6" fmla="*/ 80 w 1650388"/>
              <a:gd name="connsiteY6" fmla="*/ 677690 h 1403182"/>
              <a:gd name="connsiteX7" fmla="*/ 105902 w 1650388"/>
              <a:gd name="connsiteY7" fmla="*/ 508050 h 1403182"/>
              <a:gd name="connsiteX8" fmla="*/ 230394 w 1650388"/>
              <a:gd name="connsiteY8" fmla="*/ 516908 h 1403182"/>
              <a:gd name="connsiteX9" fmla="*/ 417560 w 1650388"/>
              <a:gd name="connsiteY9" fmla="*/ 383082 h 1403182"/>
              <a:gd name="connsiteX10" fmla="*/ 350980 w 1650388"/>
              <a:gd name="connsiteY10" fmla="*/ 84854 h 1403182"/>
              <a:gd name="connsiteX11" fmla="*/ 638255 w 1650388"/>
              <a:gd name="connsiteY11" fmla="*/ 272 h 1403182"/>
              <a:gd name="connsiteX12" fmla="*/ 703787 w 1650388"/>
              <a:gd name="connsiteY12" fmla="*/ 9893 h 1403182"/>
              <a:gd name="connsiteX13" fmla="*/ 777796 w 1650388"/>
              <a:gd name="connsiteY13" fmla="*/ 144767 h 1403182"/>
              <a:gd name="connsiteX14" fmla="*/ 915527 w 1650388"/>
              <a:gd name="connsiteY14" fmla="*/ 389464 h 1403182"/>
              <a:gd name="connsiteX15" fmla="*/ 1062022 w 1650388"/>
              <a:gd name="connsiteY15" fmla="*/ 335648 h 1403182"/>
              <a:gd name="connsiteX16" fmla="*/ 1078405 w 1650388"/>
              <a:gd name="connsiteY16" fmla="*/ 208870 h 1403182"/>
              <a:gd name="connsiteX17" fmla="*/ 1042781 w 1650388"/>
              <a:gd name="connsiteY17" fmla="*/ 136956 h 1403182"/>
              <a:gd name="connsiteX18" fmla="*/ 1083739 w 1650388"/>
              <a:gd name="connsiteY18" fmla="*/ 30848 h 1403182"/>
              <a:gd name="connsiteX19" fmla="*/ 1332532 w 1650388"/>
              <a:gd name="connsiteY19" fmla="*/ 23894 h 1403182"/>
              <a:gd name="connsiteX20" fmla="*/ 1579801 w 1650388"/>
              <a:gd name="connsiteY20" fmla="*/ 68567 h 1403182"/>
              <a:gd name="connsiteX21" fmla="*/ 1636760 w 1650388"/>
              <a:gd name="connsiteY21" fmla="*/ 482428 h 1403182"/>
              <a:gd name="connsiteX22" fmla="*/ 1621330 w 1650388"/>
              <a:gd name="connsiteY22" fmla="*/ 536720 h 1403182"/>
              <a:gd name="connsiteX23" fmla="*/ 1510840 w 1650388"/>
              <a:gd name="connsiteY23" fmla="*/ 575011 h 1403182"/>
              <a:gd name="connsiteX24" fmla="*/ 1373584 w 1650388"/>
              <a:gd name="connsiteY24" fmla="*/ 501002 h 1403182"/>
              <a:gd name="connsiteX25" fmla="*/ 1258904 w 1650388"/>
              <a:gd name="connsiteY25" fmla="*/ 546817 h 1403182"/>
              <a:gd name="connsiteX26" fmla="*/ 1360917 w 1650388"/>
              <a:gd name="connsiteY26" fmla="*/ 890860 h 1403182"/>
              <a:gd name="connsiteX27" fmla="*/ 1480074 w 1650388"/>
              <a:gd name="connsiteY27" fmla="*/ 876668 h 1403182"/>
              <a:gd name="connsiteX28" fmla="*/ 1585706 w 1650388"/>
              <a:gd name="connsiteY28" fmla="*/ 847616 h 1403182"/>
              <a:gd name="connsiteX29" fmla="*/ 1647047 w 1650388"/>
              <a:gd name="connsiteY29" fmla="*/ 971918 h 1403182"/>
              <a:gd name="connsiteX30" fmla="*/ 1571609 w 1650388"/>
              <a:gd name="connsiteY30" fmla="*/ 1330820 h 1403182"/>
              <a:gd name="connsiteX31" fmla="*/ 1258808 w 1650388"/>
              <a:gd name="connsiteY31" fmla="*/ 1402733 h 1403182"/>
              <a:gd name="connsiteX32" fmla="*/ 1096598 w 1650388"/>
              <a:gd name="connsiteY32" fmla="*/ 1362347 h 1403182"/>
              <a:gd name="connsiteX33" fmla="*/ 1074214 w 1650388"/>
              <a:gd name="connsiteY33" fmla="*/ 1270336 h 1403182"/>
              <a:gd name="connsiteX34" fmla="*/ 1114981 w 1650388"/>
              <a:gd name="connsiteY34" fmla="*/ 1195374 h 1403182"/>
              <a:gd name="connsiteX35" fmla="*/ 966010 w 1650388"/>
              <a:gd name="connsiteY35" fmla="*/ 973061 h 1403182"/>
              <a:gd name="connsiteX36" fmla="*/ 808657 w 1650388"/>
              <a:gd name="connsiteY36" fmla="*/ 1032306 h 1403182"/>
              <a:gd name="connsiteX37" fmla="*/ 778082 w 1650388"/>
              <a:gd name="connsiteY37" fmla="*/ 1161084 h 1403182"/>
              <a:gd name="connsiteX38" fmla="*/ 820944 w 1650388"/>
              <a:gd name="connsiteY38" fmla="*/ 1245285 h 1403182"/>
              <a:gd name="connsiteX39" fmla="*/ 804656 w 1650388"/>
              <a:gd name="connsiteY39" fmla="*/ 1314151 h 1403182"/>
              <a:gd name="connsiteX40" fmla="*/ 570532 w 1650388"/>
              <a:gd name="connsiteY40" fmla="*/ 1342726 h 1403182"/>
              <a:gd name="connsiteX41" fmla="*/ 571103 w 1650388"/>
              <a:gd name="connsiteY41" fmla="*/ 1342916 h 1403182"/>
              <a:gd name="connsiteX42" fmla="*/ 461661 w 1650388"/>
              <a:gd name="connsiteY42" fmla="*/ 1323771 h 1403182"/>
              <a:gd name="connsiteX43" fmla="*/ 372602 w 1650388"/>
              <a:gd name="connsiteY43" fmla="*/ 1295672 h 1403182"/>
              <a:gd name="connsiteX0" fmla="*/ 372602 w 1650388"/>
              <a:gd name="connsiteY0" fmla="*/ 1295672 h 1403182"/>
              <a:gd name="connsiteX1" fmla="*/ 428705 w 1650388"/>
              <a:gd name="connsiteY1" fmla="*/ 992968 h 1403182"/>
              <a:gd name="connsiteX2" fmla="*/ 396891 w 1650388"/>
              <a:gd name="connsiteY2" fmla="*/ 845616 h 1403182"/>
              <a:gd name="connsiteX3" fmla="*/ 279638 w 1650388"/>
              <a:gd name="connsiteY3" fmla="*/ 806087 h 1403182"/>
              <a:gd name="connsiteX4" fmla="*/ 193246 w 1650388"/>
              <a:gd name="connsiteY4" fmla="*/ 855808 h 1403182"/>
              <a:gd name="connsiteX5" fmla="*/ 124000 w 1650388"/>
              <a:gd name="connsiteY5" fmla="*/ 863999 h 1403182"/>
              <a:gd name="connsiteX6" fmla="*/ 80 w 1650388"/>
              <a:gd name="connsiteY6" fmla="*/ 677690 h 1403182"/>
              <a:gd name="connsiteX7" fmla="*/ 105902 w 1650388"/>
              <a:gd name="connsiteY7" fmla="*/ 508050 h 1403182"/>
              <a:gd name="connsiteX8" fmla="*/ 230394 w 1650388"/>
              <a:gd name="connsiteY8" fmla="*/ 516908 h 1403182"/>
              <a:gd name="connsiteX9" fmla="*/ 417560 w 1650388"/>
              <a:gd name="connsiteY9" fmla="*/ 383082 h 1403182"/>
              <a:gd name="connsiteX10" fmla="*/ 350980 w 1650388"/>
              <a:gd name="connsiteY10" fmla="*/ 84854 h 1403182"/>
              <a:gd name="connsiteX11" fmla="*/ 638255 w 1650388"/>
              <a:gd name="connsiteY11" fmla="*/ 272 h 1403182"/>
              <a:gd name="connsiteX12" fmla="*/ 703787 w 1650388"/>
              <a:gd name="connsiteY12" fmla="*/ 9893 h 1403182"/>
              <a:gd name="connsiteX13" fmla="*/ 777796 w 1650388"/>
              <a:gd name="connsiteY13" fmla="*/ 144767 h 1403182"/>
              <a:gd name="connsiteX14" fmla="*/ 915527 w 1650388"/>
              <a:gd name="connsiteY14" fmla="*/ 389464 h 1403182"/>
              <a:gd name="connsiteX15" fmla="*/ 1062022 w 1650388"/>
              <a:gd name="connsiteY15" fmla="*/ 335648 h 1403182"/>
              <a:gd name="connsiteX16" fmla="*/ 1078405 w 1650388"/>
              <a:gd name="connsiteY16" fmla="*/ 208870 h 1403182"/>
              <a:gd name="connsiteX17" fmla="*/ 1042781 w 1650388"/>
              <a:gd name="connsiteY17" fmla="*/ 136956 h 1403182"/>
              <a:gd name="connsiteX18" fmla="*/ 1083739 w 1650388"/>
              <a:gd name="connsiteY18" fmla="*/ 30848 h 1403182"/>
              <a:gd name="connsiteX19" fmla="*/ 1342544 w 1650388"/>
              <a:gd name="connsiteY19" fmla="*/ 17222 h 1403182"/>
              <a:gd name="connsiteX20" fmla="*/ 1579801 w 1650388"/>
              <a:gd name="connsiteY20" fmla="*/ 68567 h 1403182"/>
              <a:gd name="connsiteX21" fmla="*/ 1636760 w 1650388"/>
              <a:gd name="connsiteY21" fmla="*/ 482428 h 1403182"/>
              <a:gd name="connsiteX22" fmla="*/ 1621330 w 1650388"/>
              <a:gd name="connsiteY22" fmla="*/ 536720 h 1403182"/>
              <a:gd name="connsiteX23" fmla="*/ 1510840 w 1650388"/>
              <a:gd name="connsiteY23" fmla="*/ 575011 h 1403182"/>
              <a:gd name="connsiteX24" fmla="*/ 1373584 w 1650388"/>
              <a:gd name="connsiteY24" fmla="*/ 501002 h 1403182"/>
              <a:gd name="connsiteX25" fmla="*/ 1258904 w 1650388"/>
              <a:gd name="connsiteY25" fmla="*/ 546817 h 1403182"/>
              <a:gd name="connsiteX26" fmla="*/ 1360917 w 1650388"/>
              <a:gd name="connsiteY26" fmla="*/ 890860 h 1403182"/>
              <a:gd name="connsiteX27" fmla="*/ 1480074 w 1650388"/>
              <a:gd name="connsiteY27" fmla="*/ 876668 h 1403182"/>
              <a:gd name="connsiteX28" fmla="*/ 1585706 w 1650388"/>
              <a:gd name="connsiteY28" fmla="*/ 847616 h 1403182"/>
              <a:gd name="connsiteX29" fmla="*/ 1647047 w 1650388"/>
              <a:gd name="connsiteY29" fmla="*/ 971918 h 1403182"/>
              <a:gd name="connsiteX30" fmla="*/ 1571609 w 1650388"/>
              <a:gd name="connsiteY30" fmla="*/ 1330820 h 1403182"/>
              <a:gd name="connsiteX31" fmla="*/ 1258808 w 1650388"/>
              <a:gd name="connsiteY31" fmla="*/ 1402733 h 1403182"/>
              <a:gd name="connsiteX32" fmla="*/ 1096598 w 1650388"/>
              <a:gd name="connsiteY32" fmla="*/ 1362347 h 1403182"/>
              <a:gd name="connsiteX33" fmla="*/ 1074214 w 1650388"/>
              <a:gd name="connsiteY33" fmla="*/ 1270336 h 1403182"/>
              <a:gd name="connsiteX34" fmla="*/ 1114981 w 1650388"/>
              <a:gd name="connsiteY34" fmla="*/ 1195374 h 1403182"/>
              <a:gd name="connsiteX35" fmla="*/ 966010 w 1650388"/>
              <a:gd name="connsiteY35" fmla="*/ 973061 h 1403182"/>
              <a:gd name="connsiteX36" fmla="*/ 808657 w 1650388"/>
              <a:gd name="connsiteY36" fmla="*/ 1032306 h 1403182"/>
              <a:gd name="connsiteX37" fmla="*/ 778082 w 1650388"/>
              <a:gd name="connsiteY37" fmla="*/ 1161084 h 1403182"/>
              <a:gd name="connsiteX38" fmla="*/ 820944 w 1650388"/>
              <a:gd name="connsiteY38" fmla="*/ 1245285 h 1403182"/>
              <a:gd name="connsiteX39" fmla="*/ 804656 w 1650388"/>
              <a:gd name="connsiteY39" fmla="*/ 1314151 h 1403182"/>
              <a:gd name="connsiteX40" fmla="*/ 570532 w 1650388"/>
              <a:gd name="connsiteY40" fmla="*/ 1342726 h 1403182"/>
              <a:gd name="connsiteX41" fmla="*/ 571103 w 1650388"/>
              <a:gd name="connsiteY41" fmla="*/ 1342916 h 1403182"/>
              <a:gd name="connsiteX42" fmla="*/ 461661 w 1650388"/>
              <a:gd name="connsiteY42" fmla="*/ 1323771 h 1403182"/>
              <a:gd name="connsiteX43" fmla="*/ 372602 w 1650388"/>
              <a:gd name="connsiteY43" fmla="*/ 1295672 h 1403182"/>
              <a:gd name="connsiteX0" fmla="*/ 372602 w 1650388"/>
              <a:gd name="connsiteY0" fmla="*/ 1295672 h 1403182"/>
              <a:gd name="connsiteX1" fmla="*/ 428705 w 1650388"/>
              <a:gd name="connsiteY1" fmla="*/ 992968 h 1403182"/>
              <a:gd name="connsiteX2" fmla="*/ 396891 w 1650388"/>
              <a:gd name="connsiteY2" fmla="*/ 845616 h 1403182"/>
              <a:gd name="connsiteX3" fmla="*/ 279638 w 1650388"/>
              <a:gd name="connsiteY3" fmla="*/ 806087 h 1403182"/>
              <a:gd name="connsiteX4" fmla="*/ 193246 w 1650388"/>
              <a:gd name="connsiteY4" fmla="*/ 855808 h 1403182"/>
              <a:gd name="connsiteX5" fmla="*/ 124000 w 1650388"/>
              <a:gd name="connsiteY5" fmla="*/ 863999 h 1403182"/>
              <a:gd name="connsiteX6" fmla="*/ 80 w 1650388"/>
              <a:gd name="connsiteY6" fmla="*/ 677690 h 1403182"/>
              <a:gd name="connsiteX7" fmla="*/ 105902 w 1650388"/>
              <a:gd name="connsiteY7" fmla="*/ 508050 h 1403182"/>
              <a:gd name="connsiteX8" fmla="*/ 230394 w 1650388"/>
              <a:gd name="connsiteY8" fmla="*/ 516908 h 1403182"/>
              <a:gd name="connsiteX9" fmla="*/ 417560 w 1650388"/>
              <a:gd name="connsiteY9" fmla="*/ 383082 h 1403182"/>
              <a:gd name="connsiteX10" fmla="*/ 350980 w 1650388"/>
              <a:gd name="connsiteY10" fmla="*/ 84854 h 1403182"/>
              <a:gd name="connsiteX11" fmla="*/ 638255 w 1650388"/>
              <a:gd name="connsiteY11" fmla="*/ 272 h 1403182"/>
              <a:gd name="connsiteX12" fmla="*/ 703787 w 1650388"/>
              <a:gd name="connsiteY12" fmla="*/ 9893 h 1403182"/>
              <a:gd name="connsiteX13" fmla="*/ 777796 w 1650388"/>
              <a:gd name="connsiteY13" fmla="*/ 144767 h 1403182"/>
              <a:gd name="connsiteX14" fmla="*/ 915527 w 1650388"/>
              <a:gd name="connsiteY14" fmla="*/ 389464 h 1403182"/>
              <a:gd name="connsiteX15" fmla="*/ 1062022 w 1650388"/>
              <a:gd name="connsiteY15" fmla="*/ 335648 h 1403182"/>
              <a:gd name="connsiteX16" fmla="*/ 1078405 w 1650388"/>
              <a:gd name="connsiteY16" fmla="*/ 208870 h 1403182"/>
              <a:gd name="connsiteX17" fmla="*/ 1083739 w 1650388"/>
              <a:gd name="connsiteY17" fmla="*/ 30848 h 1403182"/>
              <a:gd name="connsiteX18" fmla="*/ 1342544 w 1650388"/>
              <a:gd name="connsiteY18" fmla="*/ 17222 h 1403182"/>
              <a:gd name="connsiteX19" fmla="*/ 1579801 w 1650388"/>
              <a:gd name="connsiteY19" fmla="*/ 68567 h 1403182"/>
              <a:gd name="connsiteX20" fmla="*/ 1636760 w 1650388"/>
              <a:gd name="connsiteY20" fmla="*/ 482428 h 1403182"/>
              <a:gd name="connsiteX21" fmla="*/ 1621330 w 1650388"/>
              <a:gd name="connsiteY21" fmla="*/ 536720 h 1403182"/>
              <a:gd name="connsiteX22" fmla="*/ 1510840 w 1650388"/>
              <a:gd name="connsiteY22" fmla="*/ 575011 h 1403182"/>
              <a:gd name="connsiteX23" fmla="*/ 1373584 w 1650388"/>
              <a:gd name="connsiteY23" fmla="*/ 501002 h 1403182"/>
              <a:gd name="connsiteX24" fmla="*/ 1258904 w 1650388"/>
              <a:gd name="connsiteY24" fmla="*/ 546817 h 1403182"/>
              <a:gd name="connsiteX25" fmla="*/ 1360917 w 1650388"/>
              <a:gd name="connsiteY25" fmla="*/ 890860 h 1403182"/>
              <a:gd name="connsiteX26" fmla="*/ 1480074 w 1650388"/>
              <a:gd name="connsiteY26" fmla="*/ 876668 h 1403182"/>
              <a:gd name="connsiteX27" fmla="*/ 1585706 w 1650388"/>
              <a:gd name="connsiteY27" fmla="*/ 847616 h 1403182"/>
              <a:gd name="connsiteX28" fmla="*/ 1647047 w 1650388"/>
              <a:gd name="connsiteY28" fmla="*/ 971918 h 1403182"/>
              <a:gd name="connsiteX29" fmla="*/ 1571609 w 1650388"/>
              <a:gd name="connsiteY29" fmla="*/ 1330820 h 1403182"/>
              <a:gd name="connsiteX30" fmla="*/ 1258808 w 1650388"/>
              <a:gd name="connsiteY30" fmla="*/ 1402733 h 1403182"/>
              <a:gd name="connsiteX31" fmla="*/ 1096598 w 1650388"/>
              <a:gd name="connsiteY31" fmla="*/ 1362347 h 1403182"/>
              <a:gd name="connsiteX32" fmla="*/ 1074214 w 1650388"/>
              <a:gd name="connsiteY32" fmla="*/ 1270336 h 1403182"/>
              <a:gd name="connsiteX33" fmla="*/ 1114981 w 1650388"/>
              <a:gd name="connsiteY33" fmla="*/ 1195374 h 1403182"/>
              <a:gd name="connsiteX34" fmla="*/ 966010 w 1650388"/>
              <a:gd name="connsiteY34" fmla="*/ 973061 h 1403182"/>
              <a:gd name="connsiteX35" fmla="*/ 808657 w 1650388"/>
              <a:gd name="connsiteY35" fmla="*/ 1032306 h 1403182"/>
              <a:gd name="connsiteX36" fmla="*/ 778082 w 1650388"/>
              <a:gd name="connsiteY36" fmla="*/ 1161084 h 1403182"/>
              <a:gd name="connsiteX37" fmla="*/ 820944 w 1650388"/>
              <a:gd name="connsiteY37" fmla="*/ 1245285 h 1403182"/>
              <a:gd name="connsiteX38" fmla="*/ 804656 w 1650388"/>
              <a:gd name="connsiteY38" fmla="*/ 1314151 h 1403182"/>
              <a:gd name="connsiteX39" fmla="*/ 570532 w 1650388"/>
              <a:gd name="connsiteY39" fmla="*/ 1342726 h 1403182"/>
              <a:gd name="connsiteX40" fmla="*/ 571103 w 1650388"/>
              <a:gd name="connsiteY40" fmla="*/ 1342916 h 1403182"/>
              <a:gd name="connsiteX41" fmla="*/ 461661 w 1650388"/>
              <a:gd name="connsiteY41" fmla="*/ 1323771 h 1403182"/>
              <a:gd name="connsiteX42" fmla="*/ 372602 w 1650388"/>
              <a:gd name="connsiteY42" fmla="*/ 1295672 h 1403182"/>
              <a:gd name="connsiteX0" fmla="*/ 372602 w 1650388"/>
              <a:gd name="connsiteY0" fmla="*/ 1295672 h 1403182"/>
              <a:gd name="connsiteX1" fmla="*/ 428705 w 1650388"/>
              <a:gd name="connsiteY1" fmla="*/ 992968 h 1403182"/>
              <a:gd name="connsiteX2" fmla="*/ 396891 w 1650388"/>
              <a:gd name="connsiteY2" fmla="*/ 845616 h 1403182"/>
              <a:gd name="connsiteX3" fmla="*/ 279638 w 1650388"/>
              <a:gd name="connsiteY3" fmla="*/ 806087 h 1403182"/>
              <a:gd name="connsiteX4" fmla="*/ 193246 w 1650388"/>
              <a:gd name="connsiteY4" fmla="*/ 855808 h 1403182"/>
              <a:gd name="connsiteX5" fmla="*/ 124000 w 1650388"/>
              <a:gd name="connsiteY5" fmla="*/ 863999 h 1403182"/>
              <a:gd name="connsiteX6" fmla="*/ 80 w 1650388"/>
              <a:gd name="connsiteY6" fmla="*/ 677690 h 1403182"/>
              <a:gd name="connsiteX7" fmla="*/ 105902 w 1650388"/>
              <a:gd name="connsiteY7" fmla="*/ 508050 h 1403182"/>
              <a:gd name="connsiteX8" fmla="*/ 230394 w 1650388"/>
              <a:gd name="connsiteY8" fmla="*/ 516908 h 1403182"/>
              <a:gd name="connsiteX9" fmla="*/ 417560 w 1650388"/>
              <a:gd name="connsiteY9" fmla="*/ 383082 h 1403182"/>
              <a:gd name="connsiteX10" fmla="*/ 350980 w 1650388"/>
              <a:gd name="connsiteY10" fmla="*/ 84854 h 1403182"/>
              <a:gd name="connsiteX11" fmla="*/ 638255 w 1650388"/>
              <a:gd name="connsiteY11" fmla="*/ 272 h 1403182"/>
              <a:gd name="connsiteX12" fmla="*/ 703787 w 1650388"/>
              <a:gd name="connsiteY12" fmla="*/ 9893 h 1403182"/>
              <a:gd name="connsiteX13" fmla="*/ 777796 w 1650388"/>
              <a:gd name="connsiteY13" fmla="*/ 144767 h 1403182"/>
              <a:gd name="connsiteX14" fmla="*/ 915527 w 1650388"/>
              <a:gd name="connsiteY14" fmla="*/ 389464 h 1403182"/>
              <a:gd name="connsiteX15" fmla="*/ 1062022 w 1650388"/>
              <a:gd name="connsiteY15" fmla="*/ 335648 h 1403182"/>
              <a:gd name="connsiteX16" fmla="*/ 1078405 w 1650388"/>
              <a:gd name="connsiteY16" fmla="*/ 208870 h 1403182"/>
              <a:gd name="connsiteX17" fmla="*/ 1120452 w 1650388"/>
              <a:gd name="connsiteY17" fmla="*/ 30850 h 1403182"/>
              <a:gd name="connsiteX18" fmla="*/ 1342544 w 1650388"/>
              <a:gd name="connsiteY18" fmla="*/ 17222 h 1403182"/>
              <a:gd name="connsiteX19" fmla="*/ 1579801 w 1650388"/>
              <a:gd name="connsiteY19" fmla="*/ 68567 h 1403182"/>
              <a:gd name="connsiteX20" fmla="*/ 1636760 w 1650388"/>
              <a:gd name="connsiteY20" fmla="*/ 482428 h 1403182"/>
              <a:gd name="connsiteX21" fmla="*/ 1621330 w 1650388"/>
              <a:gd name="connsiteY21" fmla="*/ 536720 h 1403182"/>
              <a:gd name="connsiteX22" fmla="*/ 1510840 w 1650388"/>
              <a:gd name="connsiteY22" fmla="*/ 575011 h 1403182"/>
              <a:gd name="connsiteX23" fmla="*/ 1373584 w 1650388"/>
              <a:gd name="connsiteY23" fmla="*/ 501002 h 1403182"/>
              <a:gd name="connsiteX24" fmla="*/ 1258904 w 1650388"/>
              <a:gd name="connsiteY24" fmla="*/ 546817 h 1403182"/>
              <a:gd name="connsiteX25" fmla="*/ 1360917 w 1650388"/>
              <a:gd name="connsiteY25" fmla="*/ 890860 h 1403182"/>
              <a:gd name="connsiteX26" fmla="*/ 1480074 w 1650388"/>
              <a:gd name="connsiteY26" fmla="*/ 876668 h 1403182"/>
              <a:gd name="connsiteX27" fmla="*/ 1585706 w 1650388"/>
              <a:gd name="connsiteY27" fmla="*/ 847616 h 1403182"/>
              <a:gd name="connsiteX28" fmla="*/ 1647047 w 1650388"/>
              <a:gd name="connsiteY28" fmla="*/ 971918 h 1403182"/>
              <a:gd name="connsiteX29" fmla="*/ 1571609 w 1650388"/>
              <a:gd name="connsiteY29" fmla="*/ 1330820 h 1403182"/>
              <a:gd name="connsiteX30" fmla="*/ 1258808 w 1650388"/>
              <a:gd name="connsiteY30" fmla="*/ 1402733 h 1403182"/>
              <a:gd name="connsiteX31" fmla="*/ 1096598 w 1650388"/>
              <a:gd name="connsiteY31" fmla="*/ 1362347 h 1403182"/>
              <a:gd name="connsiteX32" fmla="*/ 1074214 w 1650388"/>
              <a:gd name="connsiteY32" fmla="*/ 1270336 h 1403182"/>
              <a:gd name="connsiteX33" fmla="*/ 1114981 w 1650388"/>
              <a:gd name="connsiteY33" fmla="*/ 1195374 h 1403182"/>
              <a:gd name="connsiteX34" fmla="*/ 966010 w 1650388"/>
              <a:gd name="connsiteY34" fmla="*/ 973061 h 1403182"/>
              <a:gd name="connsiteX35" fmla="*/ 808657 w 1650388"/>
              <a:gd name="connsiteY35" fmla="*/ 1032306 h 1403182"/>
              <a:gd name="connsiteX36" fmla="*/ 778082 w 1650388"/>
              <a:gd name="connsiteY36" fmla="*/ 1161084 h 1403182"/>
              <a:gd name="connsiteX37" fmla="*/ 820944 w 1650388"/>
              <a:gd name="connsiteY37" fmla="*/ 1245285 h 1403182"/>
              <a:gd name="connsiteX38" fmla="*/ 804656 w 1650388"/>
              <a:gd name="connsiteY38" fmla="*/ 1314151 h 1403182"/>
              <a:gd name="connsiteX39" fmla="*/ 570532 w 1650388"/>
              <a:gd name="connsiteY39" fmla="*/ 1342726 h 1403182"/>
              <a:gd name="connsiteX40" fmla="*/ 571103 w 1650388"/>
              <a:gd name="connsiteY40" fmla="*/ 1342916 h 1403182"/>
              <a:gd name="connsiteX41" fmla="*/ 461661 w 1650388"/>
              <a:gd name="connsiteY41" fmla="*/ 1323771 h 1403182"/>
              <a:gd name="connsiteX42" fmla="*/ 372602 w 1650388"/>
              <a:gd name="connsiteY42" fmla="*/ 1295672 h 1403182"/>
              <a:gd name="connsiteX0" fmla="*/ 372602 w 1650388"/>
              <a:gd name="connsiteY0" fmla="*/ 1295672 h 1403182"/>
              <a:gd name="connsiteX1" fmla="*/ 428705 w 1650388"/>
              <a:gd name="connsiteY1" fmla="*/ 992968 h 1403182"/>
              <a:gd name="connsiteX2" fmla="*/ 396891 w 1650388"/>
              <a:gd name="connsiteY2" fmla="*/ 845616 h 1403182"/>
              <a:gd name="connsiteX3" fmla="*/ 279638 w 1650388"/>
              <a:gd name="connsiteY3" fmla="*/ 806087 h 1403182"/>
              <a:gd name="connsiteX4" fmla="*/ 193246 w 1650388"/>
              <a:gd name="connsiteY4" fmla="*/ 855808 h 1403182"/>
              <a:gd name="connsiteX5" fmla="*/ 124000 w 1650388"/>
              <a:gd name="connsiteY5" fmla="*/ 863999 h 1403182"/>
              <a:gd name="connsiteX6" fmla="*/ 80 w 1650388"/>
              <a:gd name="connsiteY6" fmla="*/ 677690 h 1403182"/>
              <a:gd name="connsiteX7" fmla="*/ 105902 w 1650388"/>
              <a:gd name="connsiteY7" fmla="*/ 508050 h 1403182"/>
              <a:gd name="connsiteX8" fmla="*/ 230394 w 1650388"/>
              <a:gd name="connsiteY8" fmla="*/ 516908 h 1403182"/>
              <a:gd name="connsiteX9" fmla="*/ 417560 w 1650388"/>
              <a:gd name="connsiteY9" fmla="*/ 383082 h 1403182"/>
              <a:gd name="connsiteX10" fmla="*/ 350980 w 1650388"/>
              <a:gd name="connsiteY10" fmla="*/ 84854 h 1403182"/>
              <a:gd name="connsiteX11" fmla="*/ 638255 w 1650388"/>
              <a:gd name="connsiteY11" fmla="*/ 272 h 1403182"/>
              <a:gd name="connsiteX12" fmla="*/ 703787 w 1650388"/>
              <a:gd name="connsiteY12" fmla="*/ 9893 h 1403182"/>
              <a:gd name="connsiteX13" fmla="*/ 777796 w 1650388"/>
              <a:gd name="connsiteY13" fmla="*/ 144767 h 1403182"/>
              <a:gd name="connsiteX14" fmla="*/ 915527 w 1650388"/>
              <a:gd name="connsiteY14" fmla="*/ 389464 h 1403182"/>
              <a:gd name="connsiteX15" fmla="*/ 1062022 w 1650388"/>
              <a:gd name="connsiteY15" fmla="*/ 335648 h 1403182"/>
              <a:gd name="connsiteX16" fmla="*/ 1078405 w 1650388"/>
              <a:gd name="connsiteY16" fmla="*/ 208870 h 1403182"/>
              <a:gd name="connsiteX17" fmla="*/ 1120452 w 1650388"/>
              <a:gd name="connsiteY17" fmla="*/ 30850 h 1403182"/>
              <a:gd name="connsiteX18" fmla="*/ 1342544 w 1650388"/>
              <a:gd name="connsiteY18" fmla="*/ 17222 h 1403182"/>
              <a:gd name="connsiteX19" fmla="*/ 1579801 w 1650388"/>
              <a:gd name="connsiteY19" fmla="*/ 68567 h 1403182"/>
              <a:gd name="connsiteX20" fmla="*/ 1636760 w 1650388"/>
              <a:gd name="connsiteY20" fmla="*/ 482428 h 1403182"/>
              <a:gd name="connsiteX21" fmla="*/ 1621330 w 1650388"/>
              <a:gd name="connsiteY21" fmla="*/ 536720 h 1403182"/>
              <a:gd name="connsiteX22" fmla="*/ 1510840 w 1650388"/>
              <a:gd name="connsiteY22" fmla="*/ 575011 h 1403182"/>
              <a:gd name="connsiteX23" fmla="*/ 1373584 w 1650388"/>
              <a:gd name="connsiteY23" fmla="*/ 501002 h 1403182"/>
              <a:gd name="connsiteX24" fmla="*/ 1258904 w 1650388"/>
              <a:gd name="connsiteY24" fmla="*/ 546817 h 1403182"/>
              <a:gd name="connsiteX25" fmla="*/ 1360917 w 1650388"/>
              <a:gd name="connsiteY25" fmla="*/ 890860 h 1403182"/>
              <a:gd name="connsiteX26" fmla="*/ 1480074 w 1650388"/>
              <a:gd name="connsiteY26" fmla="*/ 876668 h 1403182"/>
              <a:gd name="connsiteX27" fmla="*/ 1585706 w 1650388"/>
              <a:gd name="connsiteY27" fmla="*/ 847616 h 1403182"/>
              <a:gd name="connsiteX28" fmla="*/ 1647047 w 1650388"/>
              <a:gd name="connsiteY28" fmla="*/ 971918 h 1403182"/>
              <a:gd name="connsiteX29" fmla="*/ 1571609 w 1650388"/>
              <a:gd name="connsiteY29" fmla="*/ 1330820 h 1403182"/>
              <a:gd name="connsiteX30" fmla="*/ 1258808 w 1650388"/>
              <a:gd name="connsiteY30" fmla="*/ 1402733 h 1403182"/>
              <a:gd name="connsiteX31" fmla="*/ 1096598 w 1650388"/>
              <a:gd name="connsiteY31" fmla="*/ 1362347 h 1403182"/>
              <a:gd name="connsiteX32" fmla="*/ 1074214 w 1650388"/>
              <a:gd name="connsiteY32" fmla="*/ 1270336 h 1403182"/>
              <a:gd name="connsiteX33" fmla="*/ 1114981 w 1650388"/>
              <a:gd name="connsiteY33" fmla="*/ 1195374 h 1403182"/>
              <a:gd name="connsiteX34" fmla="*/ 966010 w 1650388"/>
              <a:gd name="connsiteY34" fmla="*/ 973061 h 1403182"/>
              <a:gd name="connsiteX35" fmla="*/ 808657 w 1650388"/>
              <a:gd name="connsiteY35" fmla="*/ 1032306 h 1403182"/>
              <a:gd name="connsiteX36" fmla="*/ 778082 w 1650388"/>
              <a:gd name="connsiteY36" fmla="*/ 1161084 h 1403182"/>
              <a:gd name="connsiteX37" fmla="*/ 820944 w 1650388"/>
              <a:gd name="connsiteY37" fmla="*/ 1245285 h 1403182"/>
              <a:gd name="connsiteX38" fmla="*/ 804656 w 1650388"/>
              <a:gd name="connsiteY38" fmla="*/ 1314151 h 1403182"/>
              <a:gd name="connsiteX39" fmla="*/ 570532 w 1650388"/>
              <a:gd name="connsiteY39" fmla="*/ 1342726 h 1403182"/>
              <a:gd name="connsiteX40" fmla="*/ 571103 w 1650388"/>
              <a:gd name="connsiteY40" fmla="*/ 1342916 h 1403182"/>
              <a:gd name="connsiteX41" fmla="*/ 461661 w 1650388"/>
              <a:gd name="connsiteY41" fmla="*/ 1323771 h 1403182"/>
              <a:gd name="connsiteX42" fmla="*/ 372602 w 1650388"/>
              <a:gd name="connsiteY42" fmla="*/ 1295672 h 1403182"/>
              <a:gd name="connsiteX0" fmla="*/ 372602 w 1650388"/>
              <a:gd name="connsiteY0" fmla="*/ 1295672 h 1403182"/>
              <a:gd name="connsiteX1" fmla="*/ 428705 w 1650388"/>
              <a:gd name="connsiteY1" fmla="*/ 992968 h 1403182"/>
              <a:gd name="connsiteX2" fmla="*/ 396891 w 1650388"/>
              <a:gd name="connsiteY2" fmla="*/ 845616 h 1403182"/>
              <a:gd name="connsiteX3" fmla="*/ 279638 w 1650388"/>
              <a:gd name="connsiteY3" fmla="*/ 806087 h 1403182"/>
              <a:gd name="connsiteX4" fmla="*/ 193246 w 1650388"/>
              <a:gd name="connsiteY4" fmla="*/ 855808 h 1403182"/>
              <a:gd name="connsiteX5" fmla="*/ 124000 w 1650388"/>
              <a:gd name="connsiteY5" fmla="*/ 863999 h 1403182"/>
              <a:gd name="connsiteX6" fmla="*/ 80 w 1650388"/>
              <a:gd name="connsiteY6" fmla="*/ 677690 h 1403182"/>
              <a:gd name="connsiteX7" fmla="*/ 105902 w 1650388"/>
              <a:gd name="connsiteY7" fmla="*/ 508050 h 1403182"/>
              <a:gd name="connsiteX8" fmla="*/ 230394 w 1650388"/>
              <a:gd name="connsiteY8" fmla="*/ 516908 h 1403182"/>
              <a:gd name="connsiteX9" fmla="*/ 417560 w 1650388"/>
              <a:gd name="connsiteY9" fmla="*/ 383082 h 1403182"/>
              <a:gd name="connsiteX10" fmla="*/ 350980 w 1650388"/>
              <a:gd name="connsiteY10" fmla="*/ 84854 h 1403182"/>
              <a:gd name="connsiteX11" fmla="*/ 638255 w 1650388"/>
              <a:gd name="connsiteY11" fmla="*/ 272 h 1403182"/>
              <a:gd name="connsiteX12" fmla="*/ 703787 w 1650388"/>
              <a:gd name="connsiteY12" fmla="*/ 9893 h 1403182"/>
              <a:gd name="connsiteX13" fmla="*/ 777796 w 1650388"/>
              <a:gd name="connsiteY13" fmla="*/ 144767 h 1403182"/>
              <a:gd name="connsiteX14" fmla="*/ 915527 w 1650388"/>
              <a:gd name="connsiteY14" fmla="*/ 389464 h 1403182"/>
              <a:gd name="connsiteX15" fmla="*/ 1062022 w 1650388"/>
              <a:gd name="connsiteY15" fmla="*/ 335648 h 1403182"/>
              <a:gd name="connsiteX16" fmla="*/ 1105104 w 1650388"/>
              <a:gd name="connsiteY16" fmla="*/ 218885 h 1403182"/>
              <a:gd name="connsiteX17" fmla="*/ 1120452 w 1650388"/>
              <a:gd name="connsiteY17" fmla="*/ 30850 h 1403182"/>
              <a:gd name="connsiteX18" fmla="*/ 1342544 w 1650388"/>
              <a:gd name="connsiteY18" fmla="*/ 17222 h 1403182"/>
              <a:gd name="connsiteX19" fmla="*/ 1579801 w 1650388"/>
              <a:gd name="connsiteY19" fmla="*/ 68567 h 1403182"/>
              <a:gd name="connsiteX20" fmla="*/ 1636760 w 1650388"/>
              <a:gd name="connsiteY20" fmla="*/ 482428 h 1403182"/>
              <a:gd name="connsiteX21" fmla="*/ 1621330 w 1650388"/>
              <a:gd name="connsiteY21" fmla="*/ 536720 h 1403182"/>
              <a:gd name="connsiteX22" fmla="*/ 1510840 w 1650388"/>
              <a:gd name="connsiteY22" fmla="*/ 575011 h 1403182"/>
              <a:gd name="connsiteX23" fmla="*/ 1373584 w 1650388"/>
              <a:gd name="connsiteY23" fmla="*/ 501002 h 1403182"/>
              <a:gd name="connsiteX24" fmla="*/ 1258904 w 1650388"/>
              <a:gd name="connsiteY24" fmla="*/ 546817 h 1403182"/>
              <a:gd name="connsiteX25" fmla="*/ 1360917 w 1650388"/>
              <a:gd name="connsiteY25" fmla="*/ 890860 h 1403182"/>
              <a:gd name="connsiteX26" fmla="*/ 1480074 w 1650388"/>
              <a:gd name="connsiteY26" fmla="*/ 876668 h 1403182"/>
              <a:gd name="connsiteX27" fmla="*/ 1585706 w 1650388"/>
              <a:gd name="connsiteY27" fmla="*/ 847616 h 1403182"/>
              <a:gd name="connsiteX28" fmla="*/ 1647047 w 1650388"/>
              <a:gd name="connsiteY28" fmla="*/ 971918 h 1403182"/>
              <a:gd name="connsiteX29" fmla="*/ 1571609 w 1650388"/>
              <a:gd name="connsiteY29" fmla="*/ 1330820 h 1403182"/>
              <a:gd name="connsiteX30" fmla="*/ 1258808 w 1650388"/>
              <a:gd name="connsiteY30" fmla="*/ 1402733 h 1403182"/>
              <a:gd name="connsiteX31" fmla="*/ 1096598 w 1650388"/>
              <a:gd name="connsiteY31" fmla="*/ 1362347 h 1403182"/>
              <a:gd name="connsiteX32" fmla="*/ 1074214 w 1650388"/>
              <a:gd name="connsiteY32" fmla="*/ 1270336 h 1403182"/>
              <a:gd name="connsiteX33" fmla="*/ 1114981 w 1650388"/>
              <a:gd name="connsiteY33" fmla="*/ 1195374 h 1403182"/>
              <a:gd name="connsiteX34" fmla="*/ 966010 w 1650388"/>
              <a:gd name="connsiteY34" fmla="*/ 973061 h 1403182"/>
              <a:gd name="connsiteX35" fmla="*/ 808657 w 1650388"/>
              <a:gd name="connsiteY35" fmla="*/ 1032306 h 1403182"/>
              <a:gd name="connsiteX36" fmla="*/ 778082 w 1650388"/>
              <a:gd name="connsiteY36" fmla="*/ 1161084 h 1403182"/>
              <a:gd name="connsiteX37" fmla="*/ 820944 w 1650388"/>
              <a:gd name="connsiteY37" fmla="*/ 1245285 h 1403182"/>
              <a:gd name="connsiteX38" fmla="*/ 804656 w 1650388"/>
              <a:gd name="connsiteY38" fmla="*/ 1314151 h 1403182"/>
              <a:gd name="connsiteX39" fmla="*/ 570532 w 1650388"/>
              <a:gd name="connsiteY39" fmla="*/ 1342726 h 1403182"/>
              <a:gd name="connsiteX40" fmla="*/ 571103 w 1650388"/>
              <a:gd name="connsiteY40" fmla="*/ 1342916 h 1403182"/>
              <a:gd name="connsiteX41" fmla="*/ 461661 w 1650388"/>
              <a:gd name="connsiteY41" fmla="*/ 1323771 h 1403182"/>
              <a:gd name="connsiteX42" fmla="*/ 372602 w 1650388"/>
              <a:gd name="connsiteY42" fmla="*/ 1295672 h 1403182"/>
              <a:gd name="connsiteX0" fmla="*/ 372602 w 1650388"/>
              <a:gd name="connsiteY0" fmla="*/ 1295672 h 1403182"/>
              <a:gd name="connsiteX1" fmla="*/ 428705 w 1650388"/>
              <a:gd name="connsiteY1" fmla="*/ 992968 h 1403182"/>
              <a:gd name="connsiteX2" fmla="*/ 396891 w 1650388"/>
              <a:gd name="connsiteY2" fmla="*/ 845616 h 1403182"/>
              <a:gd name="connsiteX3" fmla="*/ 279638 w 1650388"/>
              <a:gd name="connsiteY3" fmla="*/ 806087 h 1403182"/>
              <a:gd name="connsiteX4" fmla="*/ 193246 w 1650388"/>
              <a:gd name="connsiteY4" fmla="*/ 855808 h 1403182"/>
              <a:gd name="connsiteX5" fmla="*/ 124000 w 1650388"/>
              <a:gd name="connsiteY5" fmla="*/ 863999 h 1403182"/>
              <a:gd name="connsiteX6" fmla="*/ 80 w 1650388"/>
              <a:gd name="connsiteY6" fmla="*/ 677690 h 1403182"/>
              <a:gd name="connsiteX7" fmla="*/ 105902 w 1650388"/>
              <a:gd name="connsiteY7" fmla="*/ 508050 h 1403182"/>
              <a:gd name="connsiteX8" fmla="*/ 230394 w 1650388"/>
              <a:gd name="connsiteY8" fmla="*/ 516908 h 1403182"/>
              <a:gd name="connsiteX9" fmla="*/ 417560 w 1650388"/>
              <a:gd name="connsiteY9" fmla="*/ 383082 h 1403182"/>
              <a:gd name="connsiteX10" fmla="*/ 350980 w 1650388"/>
              <a:gd name="connsiteY10" fmla="*/ 84854 h 1403182"/>
              <a:gd name="connsiteX11" fmla="*/ 638255 w 1650388"/>
              <a:gd name="connsiteY11" fmla="*/ 272 h 1403182"/>
              <a:gd name="connsiteX12" fmla="*/ 703787 w 1650388"/>
              <a:gd name="connsiteY12" fmla="*/ 9893 h 1403182"/>
              <a:gd name="connsiteX13" fmla="*/ 777796 w 1650388"/>
              <a:gd name="connsiteY13" fmla="*/ 144767 h 1403182"/>
              <a:gd name="connsiteX14" fmla="*/ 915527 w 1650388"/>
              <a:gd name="connsiteY14" fmla="*/ 389464 h 1403182"/>
              <a:gd name="connsiteX15" fmla="*/ 1062022 w 1650388"/>
              <a:gd name="connsiteY15" fmla="*/ 335648 h 1403182"/>
              <a:gd name="connsiteX16" fmla="*/ 1105104 w 1650388"/>
              <a:gd name="connsiteY16" fmla="*/ 218885 h 1403182"/>
              <a:gd name="connsiteX17" fmla="*/ 1120452 w 1650388"/>
              <a:gd name="connsiteY17" fmla="*/ 30850 h 1403182"/>
              <a:gd name="connsiteX18" fmla="*/ 1342544 w 1650388"/>
              <a:gd name="connsiteY18" fmla="*/ 17222 h 1403182"/>
              <a:gd name="connsiteX19" fmla="*/ 1579801 w 1650388"/>
              <a:gd name="connsiteY19" fmla="*/ 68567 h 1403182"/>
              <a:gd name="connsiteX20" fmla="*/ 1636760 w 1650388"/>
              <a:gd name="connsiteY20" fmla="*/ 482428 h 1403182"/>
              <a:gd name="connsiteX21" fmla="*/ 1621330 w 1650388"/>
              <a:gd name="connsiteY21" fmla="*/ 536720 h 1403182"/>
              <a:gd name="connsiteX22" fmla="*/ 1510840 w 1650388"/>
              <a:gd name="connsiteY22" fmla="*/ 575011 h 1403182"/>
              <a:gd name="connsiteX23" fmla="*/ 1373584 w 1650388"/>
              <a:gd name="connsiteY23" fmla="*/ 501002 h 1403182"/>
              <a:gd name="connsiteX24" fmla="*/ 1258904 w 1650388"/>
              <a:gd name="connsiteY24" fmla="*/ 546817 h 1403182"/>
              <a:gd name="connsiteX25" fmla="*/ 1360917 w 1650388"/>
              <a:gd name="connsiteY25" fmla="*/ 890860 h 1403182"/>
              <a:gd name="connsiteX26" fmla="*/ 1480074 w 1650388"/>
              <a:gd name="connsiteY26" fmla="*/ 876668 h 1403182"/>
              <a:gd name="connsiteX27" fmla="*/ 1585706 w 1650388"/>
              <a:gd name="connsiteY27" fmla="*/ 847616 h 1403182"/>
              <a:gd name="connsiteX28" fmla="*/ 1647047 w 1650388"/>
              <a:gd name="connsiteY28" fmla="*/ 971918 h 1403182"/>
              <a:gd name="connsiteX29" fmla="*/ 1571609 w 1650388"/>
              <a:gd name="connsiteY29" fmla="*/ 1330820 h 1403182"/>
              <a:gd name="connsiteX30" fmla="*/ 1258808 w 1650388"/>
              <a:gd name="connsiteY30" fmla="*/ 1402733 h 1403182"/>
              <a:gd name="connsiteX31" fmla="*/ 1096598 w 1650388"/>
              <a:gd name="connsiteY31" fmla="*/ 1362347 h 1403182"/>
              <a:gd name="connsiteX32" fmla="*/ 1074214 w 1650388"/>
              <a:gd name="connsiteY32" fmla="*/ 1270336 h 1403182"/>
              <a:gd name="connsiteX33" fmla="*/ 1114981 w 1650388"/>
              <a:gd name="connsiteY33" fmla="*/ 1195374 h 1403182"/>
              <a:gd name="connsiteX34" fmla="*/ 966010 w 1650388"/>
              <a:gd name="connsiteY34" fmla="*/ 973061 h 1403182"/>
              <a:gd name="connsiteX35" fmla="*/ 808657 w 1650388"/>
              <a:gd name="connsiteY35" fmla="*/ 1032306 h 1403182"/>
              <a:gd name="connsiteX36" fmla="*/ 778082 w 1650388"/>
              <a:gd name="connsiteY36" fmla="*/ 1161084 h 1403182"/>
              <a:gd name="connsiteX37" fmla="*/ 820944 w 1650388"/>
              <a:gd name="connsiteY37" fmla="*/ 1245285 h 1403182"/>
              <a:gd name="connsiteX38" fmla="*/ 804656 w 1650388"/>
              <a:gd name="connsiteY38" fmla="*/ 1314151 h 1403182"/>
              <a:gd name="connsiteX39" fmla="*/ 570532 w 1650388"/>
              <a:gd name="connsiteY39" fmla="*/ 1342726 h 1403182"/>
              <a:gd name="connsiteX40" fmla="*/ 571103 w 1650388"/>
              <a:gd name="connsiteY40" fmla="*/ 1342916 h 1403182"/>
              <a:gd name="connsiteX41" fmla="*/ 461661 w 1650388"/>
              <a:gd name="connsiteY41" fmla="*/ 1323771 h 1403182"/>
              <a:gd name="connsiteX42" fmla="*/ 372602 w 1650388"/>
              <a:gd name="connsiteY42" fmla="*/ 1295672 h 1403182"/>
              <a:gd name="connsiteX0" fmla="*/ 372602 w 1650388"/>
              <a:gd name="connsiteY0" fmla="*/ 1295672 h 1403182"/>
              <a:gd name="connsiteX1" fmla="*/ 428705 w 1650388"/>
              <a:gd name="connsiteY1" fmla="*/ 992968 h 1403182"/>
              <a:gd name="connsiteX2" fmla="*/ 396891 w 1650388"/>
              <a:gd name="connsiteY2" fmla="*/ 845616 h 1403182"/>
              <a:gd name="connsiteX3" fmla="*/ 279638 w 1650388"/>
              <a:gd name="connsiteY3" fmla="*/ 806087 h 1403182"/>
              <a:gd name="connsiteX4" fmla="*/ 193246 w 1650388"/>
              <a:gd name="connsiteY4" fmla="*/ 855808 h 1403182"/>
              <a:gd name="connsiteX5" fmla="*/ 124000 w 1650388"/>
              <a:gd name="connsiteY5" fmla="*/ 863999 h 1403182"/>
              <a:gd name="connsiteX6" fmla="*/ 80 w 1650388"/>
              <a:gd name="connsiteY6" fmla="*/ 677690 h 1403182"/>
              <a:gd name="connsiteX7" fmla="*/ 105902 w 1650388"/>
              <a:gd name="connsiteY7" fmla="*/ 508050 h 1403182"/>
              <a:gd name="connsiteX8" fmla="*/ 230394 w 1650388"/>
              <a:gd name="connsiteY8" fmla="*/ 516908 h 1403182"/>
              <a:gd name="connsiteX9" fmla="*/ 417560 w 1650388"/>
              <a:gd name="connsiteY9" fmla="*/ 383082 h 1403182"/>
              <a:gd name="connsiteX10" fmla="*/ 350980 w 1650388"/>
              <a:gd name="connsiteY10" fmla="*/ 84854 h 1403182"/>
              <a:gd name="connsiteX11" fmla="*/ 638255 w 1650388"/>
              <a:gd name="connsiteY11" fmla="*/ 272 h 1403182"/>
              <a:gd name="connsiteX12" fmla="*/ 703787 w 1650388"/>
              <a:gd name="connsiteY12" fmla="*/ 9893 h 1403182"/>
              <a:gd name="connsiteX13" fmla="*/ 777796 w 1650388"/>
              <a:gd name="connsiteY13" fmla="*/ 144767 h 1403182"/>
              <a:gd name="connsiteX14" fmla="*/ 915527 w 1650388"/>
              <a:gd name="connsiteY14" fmla="*/ 389464 h 1403182"/>
              <a:gd name="connsiteX15" fmla="*/ 1062022 w 1650388"/>
              <a:gd name="connsiteY15" fmla="*/ 335648 h 1403182"/>
              <a:gd name="connsiteX16" fmla="*/ 1105104 w 1650388"/>
              <a:gd name="connsiteY16" fmla="*/ 218885 h 1403182"/>
              <a:gd name="connsiteX17" fmla="*/ 1120452 w 1650388"/>
              <a:gd name="connsiteY17" fmla="*/ 30850 h 1403182"/>
              <a:gd name="connsiteX18" fmla="*/ 1342544 w 1650388"/>
              <a:gd name="connsiteY18" fmla="*/ 17222 h 1403182"/>
              <a:gd name="connsiteX19" fmla="*/ 1579801 w 1650388"/>
              <a:gd name="connsiteY19" fmla="*/ 68567 h 1403182"/>
              <a:gd name="connsiteX20" fmla="*/ 1636760 w 1650388"/>
              <a:gd name="connsiteY20" fmla="*/ 482428 h 1403182"/>
              <a:gd name="connsiteX21" fmla="*/ 1621330 w 1650388"/>
              <a:gd name="connsiteY21" fmla="*/ 536720 h 1403182"/>
              <a:gd name="connsiteX22" fmla="*/ 1510840 w 1650388"/>
              <a:gd name="connsiteY22" fmla="*/ 575011 h 1403182"/>
              <a:gd name="connsiteX23" fmla="*/ 1373584 w 1650388"/>
              <a:gd name="connsiteY23" fmla="*/ 501002 h 1403182"/>
              <a:gd name="connsiteX24" fmla="*/ 1258904 w 1650388"/>
              <a:gd name="connsiteY24" fmla="*/ 546817 h 1403182"/>
              <a:gd name="connsiteX25" fmla="*/ 1360917 w 1650388"/>
              <a:gd name="connsiteY25" fmla="*/ 890860 h 1403182"/>
              <a:gd name="connsiteX26" fmla="*/ 1480074 w 1650388"/>
              <a:gd name="connsiteY26" fmla="*/ 876668 h 1403182"/>
              <a:gd name="connsiteX27" fmla="*/ 1585706 w 1650388"/>
              <a:gd name="connsiteY27" fmla="*/ 847616 h 1403182"/>
              <a:gd name="connsiteX28" fmla="*/ 1647047 w 1650388"/>
              <a:gd name="connsiteY28" fmla="*/ 971918 h 1403182"/>
              <a:gd name="connsiteX29" fmla="*/ 1571609 w 1650388"/>
              <a:gd name="connsiteY29" fmla="*/ 1330820 h 1403182"/>
              <a:gd name="connsiteX30" fmla="*/ 1258808 w 1650388"/>
              <a:gd name="connsiteY30" fmla="*/ 1402733 h 1403182"/>
              <a:gd name="connsiteX31" fmla="*/ 1096598 w 1650388"/>
              <a:gd name="connsiteY31" fmla="*/ 1362347 h 1403182"/>
              <a:gd name="connsiteX32" fmla="*/ 1074214 w 1650388"/>
              <a:gd name="connsiteY32" fmla="*/ 1270336 h 1403182"/>
              <a:gd name="connsiteX33" fmla="*/ 1114981 w 1650388"/>
              <a:gd name="connsiteY33" fmla="*/ 1195374 h 1403182"/>
              <a:gd name="connsiteX34" fmla="*/ 966010 w 1650388"/>
              <a:gd name="connsiteY34" fmla="*/ 973061 h 1403182"/>
              <a:gd name="connsiteX35" fmla="*/ 808657 w 1650388"/>
              <a:gd name="connsiteY35" fmla="*/ 1032306 h 1403182"/>
              <a:gd name="connsiteX36" fmla="*/ 778082 w 1650388"/>
              <a:gd name="connsiteY36" fmla="*/ 1161084 h 1403182"/>
              <a:gd name="connsiteX37" fmla="*/ 820944 w 1650388"/>
              <a:gd name="connsiteY37" fmla="*/ 1245285 h 1403182"/>
              <a:gd name="connsiteX38" fmla="*/ 804656 w 1650388"/>
              <a:gd name="connsiteY38" fmla="*/ 1314151 h 1403182"/>
              <a:gd name="connsiteX39" fmla="*/ 570532 w 1650388"/>
              <a:gd name="connsiteY39" fmla="*/ 1342726 h 1403182"/>
              <a:gd name="connsiteX40" fmla="*/ 571103 w 1650388"/>
              <a:gd name="connsiteY40" fmla="*/ 1342916 h 1403182"/>
              <a:gd name="connsiteX41" fmla="*/ 461661 w 1650388"/>
              <a:gd name="connsiteY41" fmla="*/ 1323771 h 1403182"/>
              <a:gd name="connsiteX42" fmla="*/ 372602 w 1650388"/>
              <a:gd name="connsiteY42" fmla="*/ 1295672 h 1403182"/>
              <a:gd name="connsiteX0" fmla="*/ 372602 w 1650388"/>
              <a:gd name="connsiteY0" fmla="*/ 1295672 h 1403182"/>
              <a:gd name="connsiteX1" fmla="*/ 428705 w 1650388"/>
              <a:gd name="connsiteY1" fmla="*/ 992968 h 1403182"/>
              <a:gd name="connsiteX2" fmla="*/ 396891 w 1650388"/>
              <a:gd name="connsiteY2" fmla="*/ 845616 h 1403182"/>
              <a:gd name="connsiteX3" fmla="*/ 279638 w 1650388"/>
              <a:gd name="connsiteY3" fmla="*/ 806087 h 1403182"/>
              <a:gd name="connsiteX4" fmla="*/ 193246 w 1650388"/>
              <a:gd name="connsiteY4" fmla="*/ 855808 h 1403182"/>
              <a:gd name="connsiteX5" fmla="*/ 124000 w 1650388"/>
              <a:gd name="connsiteY5" fmla="*/ 863999 h 1403182"/>
              <a:gd name="connsiteX6" fmla="*/ 80 w 1650388"/>
              <a:gd name="connsiteY6" fmla="*/ 677690 h 1403182"/>
              <a:gd name="connsiteX7" fmla="*/ 105902 w 1650388"/>
              <a:gd name="connsiteY7" fmla="*/ 508050 h 1403182"/>
              <a:gd name="connsiteX8" fmla="*/ 230394 w 1650388"/>
              <a:gd name="connsiteY8" fmla="*/ 516908 h 1403182"/>
              <a:gd name="connsiteX9" fmla="*/ 417560 w 1650388"/>
              <a:gd name="connsiteY9" fmla="*/ 383082 h 1403182"/>
              <a:gd name="connsiteX10" fmla="*/ 350980 w 1650388"/>
              <a:gd name="connsiteY10" fmla="*/ 84854 h 1403182"/>
              <a:gd name="connsiteX11" fmla="*/ 638255 w 1650388"/>
              <a:gd name="connsiteY11" fmla="*/ 272 h 1403182"/>
              <a:gd name="connsiteX12" fmla="*/ 703787 w 1650388"/>
              <a:gd name="connsiteY12" fmla="*/ 9893 h 1403182"/>
              <a:gd name="connsiteX13" fmla="*/ 777796 w 1650388"/>
              <a:gd name="connsiteY13" fmla="*/ 144767 h 1403182"/>
              <a:gd name="connsiteX14" fmla="*/ 915527 w 1650388"/>
              <a:gd name="connsiteY14" fmla="*/ 389464 h 1403182"/>
              <a:gd name="connsiteX15" fmla="*/ 1082046 w 1650388"/>
              <a:gd name="connsiteY15" fmla="*/ 389051 h 1403182"/>
              <a:gd name="connsiteX16" fmla="*/ 1105104 w 1650388"/>
              <a:gd name="connsiteY16" fmla="*/ 218885 h 1403182"/>
              <a:gd name="connsiteX17" fmla="*/ 1120452 w 1650388"/>
              <a:gd name="connsiteY17" fmla="*/ 30850 h 1403182"/>
              <a:gd name="connsiteX18" fmla="*/ 1342544 w 1650388"/>
              <a:gd name="connsiteY18" fmla="*/ 17222 h 1403182"/>
              <a:gd name="connsiteX19" fmla="*/ 1579801 w 1650388"/>
              <a:gd name="connsiteY19" fmla="*/ 68567 h 1403182"/>
              <a:gd name="connsiteX20" fmla="*/ 1636760 w 1650388"/>
              <a:gd name="connsiteY20" fmla="*/ 482428 h 1403182"/>
              <a:gd name="connsiteX21" fmla="*/ 1621330 w 1650388"/>
              <a:gd name="connsiteY21" fmla="*/ 536720 h 1403182"/>
              <a:gd name="connsiteX22" fmla="*/ 1510840 w 1650388"/>
              <a:gd name="connsiteY22" fmla="*/ 575011 h 1403182"/>
              <a:gd name="connsiteX23" fmla="*/ 1373584 w 1650388"/>
              <a:gd name="connsiteY23" fmla="*/ 501002 h 1403182"/>
              <a:gd name="connsiteX24" fmla="*/ 1258904 w 1650388"/>
              <a:gd name="connsiteY24" fmla="*/ 546817 h 1403182"/>
              <a:gd name="connsiteX25" fmla="*/ 1360917 w 1650388"/>
              <a:gd name="connsiteY25" fmla="*/ 890860 h 1403182"/>
              <a:gd name="connsiteX26" fmla="*/ 1480074 w 1650388"/>
              <a:gd name="connsiteY26" fmla="*/ 876668 h 1403182"/>
              <a:gd name="connsiteX27" fmla="*/ 1585706 w 1650388"/>
              <a:gd name="connsiteY27" fmla="*/ 847616 h 1403182"/>
              <a:gd name="connsiteX28" fmla="*/ 1647047 w 1650388"/>
              <a:gd name="connsiteY28" fmla="*/ 971918 h 1403182"/>
              <a:gd name="connsiteX29" fmla="*/ 1571609 w 1650388"/>
              <a:gd name="connsiteY29" fmla="*/ 1330820 h 1403182"/>
              <a:gd name="connsiteX30" fmla="*/ 1258808 w 1650388"/>
              <a:gd name="connsiteY30" fmla="*/ 1402733 h 1403182"/>
              <a:gd name="connsiteX31" fmla="*/ 1096598 w 1650388"/>
              <a:gd name="connsiteY31" fmla="*/ 1362347 h 1403182"/>
              <a:gd name="connsiteX32" fmla="*/ 1074214 w 1650388"/>
              <a:gd name="connsiteY32" fmla="*/ 1270336 h 1403182"/>
              <a:gd name="connsiteX33" fmla="*/ 1114981 w 1650388"/>
              <a:gd name="connsiteY33" fmla="*/ 1195374 h 1403182"/>
              <a:gd name="connsiteX34" fmla="*/ 966010 w 1650388"/>
              <a:gd name="connsiteY34" fmla="*/ 973061 h 1403182"/>
              <a:gd name="connsiteX35" fmla="*/ 808657 w 1650388"/>
              <a:gd name="connsiteY35" fmla="*/ 1032306 h 1403182"/>
              <a:gd name="connsiteX36" fmla="*/ 778082 w 1650388"/>
              <a:gd name="connsiteY36" fmla="*/ 1161084 h 1403182"/>
              <a:gd name="connsiteX37" fmla="*/ 820944 w 1650388"/>
              <a:gd name="connsiteY37" fmla="*/ 1245285 h 1403182"/>
              <a:gd name="connsiteX38" fmla="*/ 804656 w 1650388"/>
              <a:gd name="connsiteY38" fmla="*/ 1314151 h 1403182"/>
              <a:gd name="connsiteX39" fmla="*/ 570532 w 1650388"/>
              <a:gd name="connsiteY39" fmla="*/ 1342726 h 1403182"/>
              <a:gd name="connsiteX40" fmla="*/ 571103 w 1650388"/>
              <a:gd name="connsiteY40" fmla="*/ 1342916 h 1403182"/>
              <a:gd name="connsiteX41" fmla="*/ 461661 w 1650388"/>
              <a:gd name="connsiteY41" fmla="*/ 1323771 h 1403182"/>
              <a:gd name="connsiteX42" fmla="*/ 372602 w 1650388"/>
              <a:gd name="connsiteY42" fmla="*/ 1295672 h 1403182"/>
              <a:gd name="connsiteX0" fmla="*/ 372602 w 1650388"/>
              <a:gd name="connsiteY0" fmla="*/ 1295672 h 1403182"/>
              <a:gd name="connsiteX1" fmla="*/ 428705 w 1650388"/>
              <a:gd name="connsiteY1" fmla="*/ 992968 h 1403182"/>
              <a:gd name="connsiteX2" fmla="*/ 396891 w 1650388"/>
              <a:gd name="connsiteY2" fmla="*/ 845616 h 1403182"/>
              <a:gd name="connsiteX3" fmla="*/ 279638 w 1650388"/>
              <a:gd name="connsiteY3" fmla="*/ 806087 h 1403182"/>
              <a:gd name="connsiteX4" fmla="*/ 193246 w 1650388"/>
              <a:gd name="connsiteY4" fmla="*/ 855808 h 1403182"/>
              <a:gd name="connsiteX5" fmla="*/ 124000 w 1650388"/>
              <a:gd name="connsiteY5" fmla="*/ 863999 h 1403182"/>
              <a:gd name="connsiteX6" fmla="*/ 80 w 1650388"/>
              <a:gd name="connsiteY6" fmla="*/ 677690 h 1403182"/>
              <a:gd name="connsiteX7" fmla="*/ 105902 w 1650388"/>
              <a:gd name="connsiteY7" fmla="*/ 508050 h 1403182"/>
              <a:gd name="connsiteX8" fmla="*/ 230394 w 1650388"/>
              <a:gd name="connsiteY8" fmla="*/ 516908 h 1403182"/>
              <a:gd name="connsiteX9" fmla="*/ 417560 w 1650388"/>
              <a:gd name="connsiteY9" fmla="*/ 383082 h 1403182"/>
              <a:gd name="connsiteX10" fmla="*/ 350980 w 1650388"/>
              <a:gd name="connsiteY10" fmla="*/ 84854 h 1403182"/>
              <a:gd name="connsiteX11" fmla="*/ 638255 w 1650388"/>
              <a:gd name="connsiteY11" fmla="*/ 272 h 1403182"/>
              <a:gd name="connsiteX12" fmla="*/ 703787 w 1650388"/>
              <a:gd name="connsiteY12" fmla="*/ 9893 h 1403182"/>
              <a:gd name="connsiteX13" fmla="*/ 777796 w 1650388"/>
              <a:gd name="connsiteY13" fmla="*/ 144767 h 1403182"/>
              <a:gd name="connsiteX14" fmla="*/ 915527 w 1650388"/>
              <a:gd name="connsiteY14" fmla="*/ 389464 h 1403182"/>
              <a:gd name="connsiteX15" fmla="*/ 1082046 w 1650388"/>
              <a:gd name="connsiteY15" fmla="*/ 389051 h 1403182"/>
              <a:gd name="connsiteX16" fmla="*/ 1105104 w 1650388"/>
              <a:gd name="connsiteY16" fmla="*/ 218885 h 1403182"/>
              <a:gd name="connsiteX17" fmla="*/ 1120452 w 1650388"/>
              <a:gd name="connsiteY17" fmla="*/ 30850 h 1403182"/>
              <a:gd name="connsiteX18" fmla="*/ 1342544 w 1650388"/>
              <a:gd name="connsiteY18" fmla="*/ 17222 h 1403182"/>
              <a:gd name="connsiteX19" fmla="*/ 1579801 w 1650388"/>
              <a:gd name="connsiteY19" fmla="*/ 68567 h 1403182"/>
              <a:gd name="connsiteX20" fmla="*/ 1636760 w 1650388"/>
              <a:gd name="connsiteY20" fmla="*/ 482428 h 1403182"/>
              <a:gd name="connsiteX21" fmla="*/ 1621330 w 1650388"/>
              <a:gd name="connsiteY21" fmla="*/ 536720 h 1403182"/>
              <a:gd name="connsiteX22" fmla="*/ 1510840 w 1650388"/>
              <a:gd name="connsiteY22" fmla="*/ 575011 h 1403182"/>
              <a:gd name="connsiteX23" fmla="*/ 1373584 w 1650388"/>
              <a:gd name="connsiteY23" fmla="*/ 501002 h 1403182"/>
              <a:gd name="connsiteX24" fmla="*/ 1258904 w 1650388"/>
              <a:gd name="connsiteY24" fmla="*/ 546817 h 1403182"/>
              <a:gd name="connsiteX25" fmla="*/ 1360917 w 1650388"/>
              <a:gd name="connsiteY25" fmla="*/ 890860 h 1403182"/>
              <a:gd name="connsiteX26" fmla="*/ 1480074 w 1650388"/>
              <a:gd name="connsiteY26" fmla="*/ 876668 h 1403182"/>
              <a:gd name="connsiteX27" fmla="*/ 1585706 w 1650388"/>
              <a:gd name="connsiteY27" fmla="*/ 847616 h 1403182"/>
              <a:gd name="connsiteX28" fmla="*/ 1647047 w 1650388"/>
              <a:gd name="connsiteY28" fmla="*/ 971918 h 1403182"/>
              <a:gd name="connsiteX29" fmla="*/ 1571609 w 1650388"/>
              <a:gd name="connsiteY29" fmla="*/ 1330820 h 1403182"/>
              <a:gd name="connsiteX30" fmla="*/ 1258808 w 1650388"/>
              <a:gd name="connsiteY30" fmla="*/ 1402733 h 1403182"/>
              <a:gd name="connsiteX31" fmla="*/ 1096598 w 1650388"/>
              <a:gd name="connsiteY31" fmla="*/ 1362347 h 1403182"/>
              <a:gd name="connsiteX32" fmla="*/ 1074214 w 1650388"/>
              <a:gd name="connsiteY32" fmla="*/ 1270336 h 1403182"/>
              <a:gd name="connsiteX33" fmla="*/ 1114981 w 1650388"/>
              <a:gd name="connsiteY33" fmla="*/ 1195374 h 1403182"/>
              <a:gd name="connsiteX34" fmla="*/ 966010 w 1650388"/>
              <a:gd name="connsiteY34" fmla="*/ 973061 h 1403182"/>
              <a:gd name="connsiteX35" fmla="*/ 808657 w 1650388"/>
              <a:gd name="connsiteY35" fmla="*/ 1032306 h 1403182"/>
              <a:gd name="connsiteX36" fmla="*/ 778082 w 1650388"/>
              <a:gd name="connsiteY36" fmla="*/ 1161084 h 1403182"/>
              <a:gd name="connsiteX37" fmla="*/ 820944 w 1650388"/>
              <a:gd name="connsiteY37" fmla="*/ 1245285 h 1403182"/>
              <a:gd name="connsiteX38" fmla="*/ 804656 w 1650388"/>
              <a:gd name="connsiteY38" fmla="*/ 1314151 h 1403182"/>
              <a:gd name="connsiteX39" fmla="*/ 570532 w 1650388"/>
              <a:gd name="connsiteY39" fmla="*/ 1342726 h 1403182"/>
              <a:gd name="connsiteX40" fmla="*/ 571103 w 1650388"/>
              <a:gd name="connsiteY40" fmla="*/ 1342916 h 1403182"/>
              <a:gd name="connsiteX41" fmla="*/ 461661 w 1650388"/>
              <a:gd name="connsiteY41" fmla="*/ 1323771 h 1403182"/>
              <a:gd name="connsiteX42" fmla="*/ 372602 w 1650388"/>
              <a:gd name="connsiteY42" fmla="*/ 1295672 h 1403182"/>
              <a:gd name="connsiteX0" fmla="*/ 372602 w 1650388"/>
              <a:gd name="connsiteY0" fmla="*/ 1295672 h 1403182"/>
              <a:gd name="connsiteX1" fmla="*/ 428705 w 1650388"/>
              <a:gd name="connsiteY1" fmla="*/ 992968 h 1403182"/>
              <a:gd name="connsiteX2" fmla="*/ 396891 w 1650388"/>
              <a:gd name="connsiteY2" fmla="*/ 845616 h 1403182"/>
              <a:gd name="connsiteX3" fmla="*/ 279638 w 1650388"/>
              <a:gd name="connsiteY3" fmla="*/ 806087 h 1403182"/>
              <a:gd name="connsiteX4" fmla="*/ 193246 w 1650388"/>
              <a:gd name="connsiteY4" fmla="*/ 855808 h 1403182"/>
              <a:gd name="connsiteX5" fmla="*/ 124000 w 1650388"/>
              <a:gd name="connsiteY5" fmla="*/ 863999 h 1403182"/>
              <a:gd name="connsiteX6" fmla="*/ 80 w 1650388"/>
              <a:gd name="connsiteY6" fmla="*/ 677690 h 1403182"/>
              <a:gd name="connsiteX7" fmla="*/ 105902 w 1650388"/>
              <a:gd name="connsiteY7" fmla="*/ 508050 h 1403182"/>
              <a:gd name="connsiteX8" fmla="*/ 230394 w 1650388"/>
              <a:gd name="connsiteY8" fmla="*/ 516908 h 1403182"/>
              <a:gd name="connsiteX9" fmla="*/ 417560 w 1650388"/>
              <a:gd name="connsiteY9" fmla="*/ 383082 h 1403182"/>
              <a:gd name="connsiteX10" fmla="*/ 350980 w 1650388"/>
              <a:gd name="connsiteY10" fmla="*/ 84854 h 1403182"/>
              <a:gd name="connsiteX11" fmla="*/ 638255 w 1650388"/>
              <a:gd name="connsiteY11" fmla="*/ 272 h 1403182"/>
              <a:gd name="connsiteX12" fmla="*/ 703787 w 1650388"/>
              <a:gd name="connsiteY12" fmla="*/ 9893 h 1403182"/>
              <a:gd name="connsiteX13" fmla="*/ 777796 w 1650388"/>
              <a:gd name="connsiteY13" fmla="*/ 144767 h 1403182"/>
              <a:gd name="connsiteX14" fmla="*/ 915527 w 1650388"/>
              <a:gd name="connsiteY14" fmla="*/ 389464 h 1403182"/>
              <a:gd name="connsiteX15" fmla="*/ 1082046 w 1650388"/>
              <a:gd name="connsiteY15" fmla="*/ 389051 h 1403182"/>
              <a:gd name="connsiteX16" fmla="*/ 1105104 w 1650388"/>
              <a:gd name="connsiteY16" fmla="*/ 218885 h 1403182"/>
              <a:gd name="connsiteX17" fmla="*/ 1120452 w 1650388"/>
              <a:gd name="connsiteY17" fmla="*/ 30850 h 1403182"/>
              <a:gd name="connsiteX18" fmla="*/ 1342544 w 1650388"/>
              <a:gd name="connsiteY18" fmla="*/ 17222 h 1403182"/>
              <a:gd name="connsiteX19" fmla="*/ 1579801 w 1650388"/>
              <a:gd name="connsiteY19" fmla="*/ 68567 h 1403182"/>
              <a:gd name="connsiteX20" fmla="*/ 1636760 w 1650388"/>
              <a:gd name="connsiteY20" fmla="*/ 482428 h 1403182"/>
              <a:gd name="connsiteX21" fmla="*/ 1621330 w 1650388"/>
              <a:gd name="connsiteY21" fmla="*/ 536720 h 1403182"/>
              <a:gd name="connsiteX22" fmla="*/ 1510840 w 1650388"/>
              <a:gd name="connsiteY22" fmla="*/ 575011 h 1403182"/>
              <a:gd name="connsiteX23" fmla="*/ 1373584 w 1650388"/>
              <a:gd name="connsiteY23" fmla="*/ 501002 h 1403182"/>
              <a:gd name="connsiteX24" fmla="*/ 1258904 w 1650388"/>
              <a:gd name="connsiteY24" fmla="*/ 546817 h 1403182"/>
              <a:gd name="connsiteX25" fmla="*/ 1360917 w 1650388"/>
              <a:gd name="connsiteY25" fmla="*/ 890860 h 1403182"/>
              <a:gd name="connsiteX26" fmla="*/ 1480074 w 1650388"/>
              <a:gd name="connsiteY26" fmla="*/ 876668 h 1403182"/>
              <a:gd name="connsiteX27" fmla="*/ 1585706 w 1650388"/>
              <a:gd name="connsiteY27" fmla="*/ 847616 h 1403182"/>
              <a:gd name="connsiteX28" fmla="*/ 1647047 w 1650388"/>
              <a:gd name="connsiteY28" fmla="*/ 971918 h 1403182"/>
              <a:gd name="connsiteX29" fmla="*/ 1571609 w 1650388"/>
              <a:gd name="connsiteY29" fmla="*/ 1330820 h 1403182"/>
              <a:gd name="connsiteX30" fmla="*/ 1258808 w 1650388"/>
              <a:gd name="connsiteY30" fmla="*/ 1402733 h 1403182"/>
              <a:gd name="connsiteX31" fmla="*/ 1096598 w 1650388"/>
              <a:gd name="connsiteY31" fmla="*/ 1362347 h 1403182"/>
              <a:gd name="connsiteX32" fmla="*/ 1074214 w 1650388"/>
              <a:gd name="connsiteY32" fmla="*/ 1270336 h 1403182"/>
              <a:gd name="connsiteX33" fmla="*/ 1114981 w 1650388"/>
              <a:gd name="connsiteY33" fmla="*/ 1195374 h 1403182"/>
              <a:gd name="connsiteX34" fmla="*/ 966010 w 1650388"/>
              <a:gd name="connsiteY34" fmla="*/ 973061 h 1403182"/>
              <a:gd name="connsiteX35" fmla="*/ 808657 w 1650388"/>
              <a:gd name="connsiteY35" fmla="*/ 1032306 h 1403182"/>
              <a:gd name="connsiteX36" fmla="*/ 778082 w 1650388"/>
              <a:gd name="connsiteY36" fmla="*/ 1161084 h 1403182"/>
              <a:gd name="connsiteX37" fmla="*/ 820944 w 1650388"/>
              <a:gd name="connsiteY37" fmla="*/ 1245285 h 1403182"/>
              <a:gd name="connsiteX38" fmla="*/ 804656 w 1650388"/>
              <a:gd name="connsiteY38" fmla="*/ 1314151 h 1403182"/>
              <a:gd name="connsiteX39" fmla="*/ 570532 w 1650388"/>
              <a:gd name="connsiteY39" fmla="*/ 1342726 h 1403182"/>
              <a:gd name="connsiteX40" fmla="*/ 571103 w 1650388"/>
              <a:gd name="connsiteY40" fmla="*/ 1342916 h 1403182"/>
              <a:gd name="connsiteX41" fmla="*/ 461661 w 1650388"/>
              <a:gd name="connsiteY41" fmla="*/ 1323771 h 1403182"/>
              <a:gd name="connsiteX42" fmla="*/ 372602 w 1650388"/>
              <a:gd name="connsiteY42" fmla="*/ 1295672 h 1403182"/>
              <a:gd name="connsiteX0" fmla="*/ 372602 w 1650388"/>
              <a:gd name="connsiteY0" fmla="*/ 1295672 h 1403182"/>
              <a:gd name="connsiteX1" fmla="*/ 428705 w 1650388"/>
              <a:gd name="connsiteY1" fmla="*/ 992968 h 1403182"/>
              <a:gd name="connsiteX2" fmla="*/ 396891 w 1650388"/>
              <a:gd name="connsiteY2" fmla="*/ 845616 h 1403182"/>
              <a:gd name="connsiteX3" fmla="*/ 279638 w 1650388"/>
              <a:gd name="connsiteY3" fmla="*/ 806087 h 1403182"/>
              <a:gd name="connsiteX4" fmla="*/ 193246 w 1650388"/>
              <a:gd name="connsiteY4" fmla="*/ 855808 h 1403182"/>
              <a:gd name="connsiteX5" fmla="*/ 124000 w 1650388"/>
              <a:gd name="connsiteY5" fmla="*/ 863999 h 1403182"/>
              <a:gd name="connsiteX6" fmla="*/ 80 w 1650388"/>
              <a:gd name="connsiteY6" fmla="*/ 677690 h 1403182"/>
              <a:gd name="connsiteX7" fmla="*/ 105902 w 1650388"/>
              <a:gd name="connsiteY7" fmla="*/ 508050 h 1403182"/>
              <a:gd name="connsiteX8" fmla="*/ 230394 w 1650388"/>
              <a:gd name="connsiteY8" fmla="*/ 516908 h 1403182"/>
              <a:gd name="connsiteX9" fmla="*/ 417560 w 1650388"/>
              <a:gd name="connsiteY9" fmla="*/ 383082 h 1403182"/>
              <a:gd name="connsiteX10" fmla="*/ 350980 w 1650388"/>
              <a:gd name="connsiteY10" fmla="*/ 84854 h 1403182"/>
              <a:gd name="connsiteX11" fmla="*/ 638255 w 1650388"/>
              <a:gd name="connsiteY11" fmla="*/ 272 h 1403182"/>
              <a:gd name="connsiteX12" fmla="*/ 703787 w 1650388"/>
              <a:gd name="connsiteY12" fmla="*/ 9893 h 1403182"/>
              <a:gd name="connsiteX13" fmla="*/ 777796 w 1650388"/>
              <a:gd name="connsiteY13" fmla="*/ 144767 h 1403182"/>
              <a:gd name="connsiteX14" fmla="*/ 892164 w 1650388"/>
              <a:gd name="connsiteY14" fmla="*/ 439529 h 1403182"/>
              <a:gd name="connsiteX15" fmla="*/ 1082046 w 1650388"/>
              <a:gd name="connsiteY15" fmla="*/ 389051 h 1403182"/>
              <a:gd name="connsiteX16" fmla="*/ 1105104 w 1650388"/>
              <a:gd name="connsiteY16" fmla="*/ 218885 h 1403182"/>
              <a:gd name="connsiteX17" fmla="*/ 1120452 w 1650388"/>
              <a:gd name="connsiteY17" fmla="*/ 30850 h 1403182"/>
              <a:gd name="connsiteX18" fmla="*/ 1342544 w 1650388"/>
              <a:gd name="connsiteY18" fmla="*/ 17222 h 1403182"/>
              <a:gd name="connsiteX19" fmla="*/ 1579801 w 1650388"/>
              <a:gd name="connsiteY19" fmla="*/ 68567 h 1403182"/>
              <a:gd name="connsiteX20" fmla="*/ 1636760 w 1650388"/>
              <a:gd name="connsiteY20" fmla="*/ 482428 h 1403182"/>
              <a:gd name="connsiteX21" fmla="*/ 1621330 w 1650388"/>
              <a:gd name="connsiteY21" fmla="*/ 536720 h 1403182"/>
              <a:gd name="connsiteX22" fmla="*/ 1510840 w 1650388"/>
              <a:gd name="connsiteY22" fmla="*/ 575011 h 1403182"/>
              <a:gd name="connsiteX23" fmla="*/ 1373584 w 1650388"/>
              <a:gd name="connsiteY23" fmla="*/ 501002 h 1403182"/>
              <a:gd name="connsiteX24" fmla="*/ 1258904 w 1650388"/>
              <a:gd name="connsiteY24" fmla="*/ 546817 h 1403182"/>
              <a:gd name="connsiteX25" fmla="*/ 1360917 w 1650388"/>
              <a:gd name="connsiteY25" fmla="*/ 890860 h 1403182"/>
              <a:gd name="connsiteX26" fmla="*/ 1480074 w 1650388"/>
              <a:gd name="connsiteY26" fmla="*/ 876668 h 1403182"/>
              <a:gd name="connsiteX27" fmla="*/ 1585706 w 1650388"/>
              <a:gd name="connsiteY27" fmla="*/ 847616 h 1403182"/>
              <a:gd name="connsiteX28" fmla="*/ 1647047 w 1650388"/>
              <a:gd name="connsiteY28" fmla="*/ 971918 h 1403182"/>
              <a:gd name="connsiteX29" fmla="*/ 1571609 w 1650388"/>
              <a:gd name="connsiteY29" fmla="*/ 1330820 h 1403182"/>
              <a:gd name="connsiteX30" fmla="*/ 1258808 w 1650388"/>
              <a:gd name="connsiteY30" fmla="*/ 1402733 h 1403182"/>
              <a:gd name="connsiteX31" fmla="*/ 1096598 w 1650388"/>
              <a:gd name="connsiteY31" fmla="*/ 1362347 h 1403182"/>
              <a:gd name="connsiteX32" fmla="*/ 1074214 w 1650388"/>
              <a:gd name="connsiteY32" fmla="*/ 1270336 h 1403182"/>
              <a:gd name="connsiteX33" fmla="*/ 1114981 w 1650388"/>
              <a:gd name="connsiteY33" fmla="*/ 1195374 h 1403182"/>
              <a:gd name="connsiteX34" fmla="*/ 966010 w 1650388"/>
              <a:gd name="connsiteY34" fmla="*/ 973061 h 1403182"/>
              <a:gd name="connsiteX35" fmla="*/ 808657 w 1650388"/>
              <a:gd name="connsiteY35" fmla="*/ 1032306 h 1403182"/>
              <a:gd name="connsiteX36" fmla="*/ 778082 w 1650388"/>
              <a:gd name="connsiteY36" fmla="*/ 1161084 h 1403182"/>
              <a:gd name="connsiteX37" fmla="*/ 820944 w 1650388"/>
              <a:gd name="connsiteY37" fmla="*/ 1245285 h 1403182"/>
              <a:gd name="connsiteX38" fmla="*/ 804656 w 1650388"/>
              <a:gd name="connsiteY38" fmla="*/ 1314151 h 1403182"/>
              <a:gd name="connsiteX39" fmla="*/ 570532 w 1650388"/>
              <a:gd name="connsiteY39" fmla="*/ 1342726 h 1403182"/>
              <a:gd name="connsiteX40" fmla="*/ 571103 w 1650388"/>
              <a:gd name="connsiteY40" fmla="*/ 1342916 h 1403182"/>
              <a:gd name="connsiteX41" fmla="*/ 461661 w 1650388"/>
              <a:gd name="connsiteY41" fmla="*/ 1323771 h 1403182"/>
              <a:gd name="connsiteX42" fmla="*/ 372602 w 1650388"/>
              <a:gd name="connsiteY42" fmla="*/ 1295672 h 1403182"/>
              <a:gd name="connsiteX0" fmla="*/ 372602 w 1650388"/>
              <a:gd name="connsiteY0" fmla="*/ 1299419 h 1406929"/>
              <a:gd name="connsiteX1" fmla="*/ 428705 w 1650388"/>
              <a:gd name="connsiteY1" fmla="*/ 996715 h 1406929"/>
              <a:gd name="connsiteX2" fmla="*/ 396891 w 1650388"/>
              <a:gd name="connsiteY2" fmla="*/ 849363 h 1406929"/>
              <a:gd name="connsiteX3" fmla="*/ 279638 w 1650388"/>
              <a:gd name="connsiteY3" fmla="*/ 809834 h 1406929"/>
              <a:gd name="connsiteX4" fmla="*/ 193246 w 1650388"/>
              <a:gd name="connsiteY4" fmla="*/ 859555 h 1406929"/>
              <a:gd name="connsiteX5" fmla="*/ 124000 w 1650388"/>
              <a:gd name="connsiteY5" fmla="*/ 867746 h 1406929"/>
              <a:gd name="connsiteX6" fmla="*/ 80 w 1650388"/>
              <a:gd name="connsiteY6" fmla="*/ 681437 h 1406929"/>
              <a:gd name="connsiteX7" fmla="*/ 105902 w 1650388"/>
              <a:gd name="connsiteY7" fmla="*/ 511797 h 1406929"/>
              <a:gd name="connsiteX8" fmla="*/ 230394 w 1650388"/>
              <a:gd name="connsiteY8" fmla="*/ 520655 h 1406929"/>
              <a:gd name="connsiteX9" fmla="*/ 417560 w 1650388"/>
              <a:gd name="connsiteY9" fmla="*/ 386829 h 1406929"/>
              <a:gd name="connsiteX10" fmla="*/ 350980 w 1650388"/>
              <a:gd name="connsiteY10" fmla="*/ 88601 h 1406929"/>
              <a:gd name="connsiteX11" fmla="*/ 638255 w 1650388"/>
              <a:gd name="connsiteY11" fmla="*/ 4019 h 1406929"/>
              <a:gd name="connsiteX12" fmla="*/ 703787 w 1650388"/>
              <a:gd name="connsiteY12" fmla="*/ 13640 h 1406929"/>
              <a:gd name="connsiteX13" fmla="*/ 827857 w 1650388"/>
              <a:gd name="connsiteY13" fmla="*/ 148517 h 1406929"/>
              <a:gd name="connsiteX14" fmla="*/ 892164 w 1650388"/>
              <a:gd name="connsiteY14" fmla="*/ 443276 h 1406929"/>
              <a:gd name="connsiteX15" fmla="*/ 1082046 w 1650388"/>
              <a:gd name="connsiteY15" fmla="*/ 392798 h 1406929"/>
              <a:gd name="connsiteX16" fmla="*/ 1105104 w 1650388"/>
              <a:gd name="connsiteY16" fmla="*/ 222632 h 1406929"/>
              <a:gd name="connsiteX17" fmla="*/ 1120452 w 1650388"/>
              <a:gd name="connsiteY17" fmla="*/ 34597 h 1406929"/>
              <a:gd name="connsiteX18" fmla="*/ 1342544 w 1650388"/>
              <a:gd name="connsiteY18" fmla="*/ 20969 h 1406929"/>
              <a:gd name="connsiteX19" fmla="*/ 1579801 w 1650388"/>
              <a:gd name="connsiteY19" fmla="*/ 72314 h 1406929"/>
              <a:gd name="connsiteX20" fmla="*/ 1636760 w 1650388"/>
              <a:gd name="connsiteY20" fmla="*/ 486175 h 1406929"/>
              <a:gd name="connsiteX21" fmla="*/ 1621330 w 1650388"/>
              <a:gd name="connsiteY21" fmla="*/ 540467 h 1406929"/>
              <a:gd name="connsiteX22" fmla="*/ 1510840 w 1650388"/>
              <a:gd name="connsiteY22" fmla="*/ 578758 h 1406929"/>
              <a:gd name="connsiteX23" fmla="*/ 1373584 w 1650388"/>
              <a:gd name="connsiteY23" fmla="*/ 504749 h 1406929"/>
              <a:gd name="connsiteX24" fmla="*/ 1258904 w 1650388"/>
              <a:gd name="connsiteY24" fmla="*/ 550564 h 1406929"/>
              <a:gd name="connsiteX25" fmla="*/ 1360917 w 1650388"/>
              <a:gd name="connsiteY25" fmla="*/ 894607 h 1406929"/>
              <a:gd name="connsiteX26" fmla="*/ 1480074 w 1650388"/>
              <a:gd name="connsiteY26" fmla="*/ 880415 h 1406929"/>
              <a:gd name="connsiteX27" fmla="*/ 1585706 w 1650388"/>
              <a:gd name="connsiteY27" fmla="*/ 851363 h 1406929"/>
              <a:gd name="connsiteX28" fmla="*/ 1647047 w 1650388"/>
              <a:gd name="connsiteY28" fmla="*/ 975665 h 1406929"/>
              <a:gd name="connsiteX29" fmla="*/ 1571609 w 1650388"/>
              <a:gd name="connsiteY29" fmla="*/ 1334567 h 1406929"/>
              <a:gd name="connsiteX30" fmla="*/ 1258808 w 1650388"/>
              <a:gd name="connsiteY30" fmla="*/ 1406480 h 1406929"/>
              <a:gd name="connsiteX31" fmla="*/ 1096598 w 1650388"/>
              <a:gd name="connsiteY31" fmla="*/ 1366094 h 1406929"/>
              <a:gd name="connsiteX32" fmla="*/ 1074214 w 1650388"/>
              <a:gd name="connsiteY32" fmla="*/ 1274083 h 1406929"/>
              <a:gd name="connsiteX33" fmla="*/ 1114981 w 1650388"/>
              <a:gd name="connsiteY33" fmla="*/ 1199121 h 1406929"/>
              <a:gd name="connsiteX34" fmla="*/ 966010 w 1650388"/>
              <a:gd name="connsiteY34" fmla="*/ 976808 h 1406929"/>
              <a:gd name="connsiteX35" fmla="*/ 808657 w 1650388"/>
              <a:gd name="connsiteY35" fmla="*/ 1036053 h 1406929"/>
              <a:gd name="connsiteX36" fmla="*/ 778082 w 1650388"/>
              <a:gd name="connsiteY36" fmla="*/ 1164831 h 1406929"/>
              <a:gd name="connsiteX37" fmla="*/ 820944 w 1650388"/>
              <a:gd name="connsiteY37" fmla="*/ 1249032 h 1406929"/>
              <a:gd name="connsiteX38" fmla="*/ 804656 w 1650388"/>
              <a:gd name="connsiteY38" fmla="*/ 1317898 h 1406929"/>
              <a:gd name="connsiteX39" fmla="*/ 570532 w 1650388"/>
              <a:gd name="connsiteY39" fmla="*/ 1346473 h 1406929"/>
              <a:gd name="connsiteX40" fmla="*/ 571103 w 1650388"/>
              <a:gd name="connsiteY40" fmla="*/ 1346663 h 1406929"/>
              <a:gd name="connsiteX41" fmla="*/ 461661 w 1650388"/>
              <a:gd name="connsiteY41" fmla="*/ 1327518 h 1406929"/>
              <a:gd name="connsiteX42" fmla="*/ 372602 w 1650388"/>
              <a:gd name="connsiteY42" fmla="*/ 1299419 h 1406929"/>
              <a:gd name="connsiteX0" fmla="*/ 372602 w 1650388"/>
              <a:gd name="connsiteY0" fmla="*/ 1299419 h 1406929"/>
              <a:gd name="connsiteX1" fmla="*/ 428705 w 1650388"/>
              <a:gd name="connsiteY1" fmla="*/ 996715 h 1406929"/>
              <a:gd name="connsiteX2" fmla="*/ 396891 w 1650388"/>
              <a:gd name="connsiteY2" fmla="*/ 849363 h 1406929"/>
              <a:gd name="connsiteX3" fmla="*/ 279638 w 1650388"/>
              <a:gd name="connsiteY3" fmla="*/ 809834 h 1406929"/>
              <a:gd name="connsiteX4" fmla="*/ 193246 w 1650388"/>
              <a:gd name="connsiteY4" fmla="*/ 859555 h 1406929"/>
              <a:gd name="connsiteX5" fmla="*/ 124000 w 1650388"/>
              <a:gd name="connsiteY5" fmla="*/ 867746 h 1406929"/>
              <a:gd name="connsiteX6" fmla="*/ 80 w 1650388"/>
              <a:gd name="connsiteY6" fmla="*/ 681437 h 1406929"/>
              <a:gd name="connsiteX7" fmla="*/ 105902 w 1650388"/>
              <a:gd name="connsiteY7" fmla="*/ 511797 h 1406929"/>
              <a:gd name="connsiteX8" fmla="*/ 230394 w 1650388"/>
              <a:gd name="connsiteY8" fmla="*/ 520655 h 1406929"/>
              <a:gd name="connsiteX9" fmla="*/ 417560 w 1650388"/>
              <a:gd name="connsiteY9" fmla="*/ 386829 h 1406929"/>
              <a:gd name="connsiteX10" fmla="*/ 350980 w 1650388"/>
              <a:gd name="connsiteY10" fmla="*/ 88601 h 1406929"/>
              <a:gd name="connsiteX11" fmla="*/ 638255 w 1650388"/>
              <a:gd name="connsiteY11" fmla="*/ 4019 h 1406929"/>
              <a:gd name="connsiteX12" fmla="*/ 703787 w 1650388"/>
              <a:gd name="connsiteY12" fmla="*/ 13640 h 1406929"/>
              <a:gd name="connsiteX13" fmla="*/ 827857 w 1650388"/>
              <a:gd name="connsiteY13" fmla="*/ 148517 h 1406929"/>
              <a:gd name="connsiteX14" fmla="*/ 892164 w 1650388"/>
              <a:gd name="connsiteY14" fmla="*/ 443276 h 1406929"/>
              <a:gd name="connsiteX15" fmla="*/ 1082046 w 1650388"/>
              <a:gd name="connsiteY15" fmla="*/ 392798 h 1406929"/>
              <a:gd name="connsiteX16" fmla="*/ 1105104 w 1650388"/>
              <a:gd name="connsiteY16" fmla="*/ 222632 h 1406929"/>
              <a:gd name="connsiteX17" fmla="*/ 1120452 w 1650388"/>
              <a:gd name="connsiteY17" fmla="*/ 34597 h 1406929"/>
              <a:gd name="connsiteX18" fmla="*/ 1342544 w 1650388"/>
              <a:gd name="connsiteY18" fmla="*/ 20969 h 1406929"/>
              <a:gd name="connsiteX19" fmla="*/ 1579801 w 1650388"/>
              <a:gd name="connsiteY19" fmla="*/ 72314 h 1406929"/>
              <a:gd name="connsiteX20" fmla="*/ 1636760 w 1650388"/>
              <a:gd name="connsiteY20" fmla="*/ 486175 h 1406929"/>
              <a:gd name="connsiteX21" fmla="*/ 1621330 w 1650388"/>
              <a:gd name="connsiteY21" fmla="*/ 540467 h 1406929"/>
              <a:gd name="connsiteX22" fmla="*/ 1510840 w 1650388"/>
              <a:gd name="connsiteY22" fmla="*/ 578758 h 1406929"/>
              <a:gd name="connsiteX23" fmla="*/ 1373584 w 1650388"/>
              <a:gd name="connsiteY23" fmla="*/ 504749 h 1406929"/>
              <a:gd name="connsiteX24" fmla="*/ 1258904 w 1650388"/>
              <a:gd name="connsiteY24" fmla="*/ 550564 h 1406929"/>
              <a:gd name="connsiteX25" fmla="*/ 1360917 w 1650388"/>
              <a:gd name="connsiteY25" fmla="*/ 894607 h 1406929"/>
              <a:gd name="connsiteX26" fmla="*/ 1480074 w 1650388"/>
              <a:gd name="connsiteY26" fmla="*/ 880415 h 1406929"/>
              <a:gd name="connsiteX27" fmla="*/ 1585706 w 1650388"/>
              <a:gd name="connsiteY27" fmla="*/ 851363 h 1406929"/>
              <a:gd name="connsiteX28" fmla="*/ 1647047 w 1650388"/>
              <a:gd name="connsiteY28" fmla="*/ 975665 h 1406929"/>
              <a:gd name="connsiteX29" fmla="*/ 1571609 w 1650388"/>
              <a:gd name="connsiteY29" fmla="*/ 1334567 h 1406929"/>
              <a:gd name="connsiteX30" fmla="*/ 1258808 w 1650388"/>
              <a:gd name="connsiteY30" fmla="*/ 1406480 h 1406929"/>
              <a:gd name="connsiteX31" fmla="*/ 1096598 w 1650388"/>
              <a:gd name="connsiteY31" fmla="*/ 1366094 h 1406929"/>
              <a:gd name="connsiteX32" fmla="*/ 1074214 w 1650388"/>
              <a:gd name="connsiteY32" fmla="*/ 1274083 h 1406929"/>
              <a:gd name="connsiteX33" fmla="*/ 1114981 w 1650388"/>
              <a:gd name="connsiteY33" fmla="*/ 1199121 h 1406929"/>
              <a:gd name="connsiteX34" fmla="*/ 966010 w 1650388"/>
              <a:gd name="connsiteY34" fmla="*/ 976808 h 1406929"/>
              <a:gd name="connsiteX35" fmla="*/ 808657 w 1650388"/>
              <a:gd name="connsiteY35" fmla="*/ 1036053 h 1406929"/>
              <a:gd name="connsiteX36" fmla="*/ 778082 w 1650388"/>
              <a:gd name="connsiteY36" fmla="*/ 1164831 h 1406929"/>
              <a:gd name="connsiteX37" fmla="*/ 820944 w 1650388"/>
              <a:gd name="connsiteY37" fmla="*/ 1249032 h 1406929"/>
              <a:gd name="connsiteX38" fmla="*/ 804656 w 1650388"/>
              <a:gd name="connsiteY38" fmla="*/ 1317898 h 1406929"/>
              <a:gd name="connsiteX39" fmla="*/ 570532 w 1650388"/>
              <a:gd name="connsiteY39" fmla="*/ 1346473 h 1406929"/>
              <a:gd name="connsiteX40" fmla="*/ 571103 w 1650388"/>
              <a:gd name="connsiteY40" fmla="*/ 1346663 h 1406929"/>
              <a:gd name="connsiteX41" fmla="*/ 461661 w 1650388"/>
              <a:gd name="connsiteY41" fmla="*/ 1327518 h 1406929"/>
              <a:gd name="connsiteX42" fmla="*/ 372602 w 1650388"/>
              <a:gd name="connsiteY42" fmla="*/ 1299419 h 1406929"/>
              <a:gd name="connsiteX0" fmla="*/ 372602 w 1650388"/>
              <a:gd name="connsiteY0" fmla="*/ 1299419 h 1406929"/>
              <a:gd name="connsiteX1" fmla="*/ 428705 w 1650388"/>
              <a:gd name="connsiteY1" fmla="*/ 996715 h 1406929"/>
              <a:gd name="connsiteX2" fmla="*/ 396891 w 1650388"/>
              <a:gd name="connsiteY2" fmla="*/ 849363 h 1406929"/>
              <a:gd name="connsiteX3" fmla="*/ 279638 w 1650388"/>
              <a:gd name="connsiteY3" fmla="*/ 809834 h 1406929"/>
              <a:gd name="connsiteX4" fmla="*/ 193246 w 1650388"/>
              <a:gd name="connsiteY4" fmla="*/ 859555 h 1406929"/>
              <a:gd name="connsiteX5" fmla="*/ 124000 w 1650388"/>
              <a:gd name="connsiteY5" fmla="*/ 867746 h 1406929"/>
              <a:gd name="connsiteX6" fmla="*/ 80 w 1650388"/>
              <a:gd name="connsiteY6" fmla="*/ 681437 h 1406929"/>
              <a:gd name="connsiteX7" fmla="*/ 105902 w 1650388"/>
              <a:gd name="connsiteY7" fmla="*/ 511797 h 1406929"/>
              <a:gd name="connsiteX8" fmla="*/ 230394 w 1650388"/>
              <a:gd name="connsiteY8" fmla="*/ 520655 h 1406929"/>
              <a:gd name="connsiteX9" fmla="*/ 417560 w 1650388"/>
              <a:gd name="connsiteY9" fmla="*/ 386829 h 1406929"/>
              <a:gd name="connsiteX10" fmla="*/ 350980 w 1650388"/>
              <a:gd name="connsiteY10" fmla="*/ 88601 h 1406929"/>
              <a:gd name="connsiteX11" fmla="*/ 638255 w 1650388"/>
              <a:gd name="connsiteY11" fmla="*/ 4019 h 1406929"/>
              <a:gd name="connsiteX12" fmla="*/ 703787 w 1650388"/>
              <a:gd name="connsiteY12" fmla="*/ 13640 h 1406929"/>
              <a:gd name="connsiteX13" fmla="*/ 827857 w 1650388"/>
              <a:gd name="connsiteY13" fmla="*/ 148517 h 1406929"/>
              <a:gd name="connsiteX14" fmla="*/ 885489 w 1650388"/>
              <a:gd name="connsiteY14" fmla="*/ 429929 h 1406929"/>
              <a:gd name="connsiteX15" fmla="*/ 1082046 w 1650388"/>
              <a:gd name="connsiteY15" fmla="*/ 392798 h 1406929"/>
              <a:gd name="connsiteX16" fmla="*/ 1105104 w 1650388"/>
              <a:gd name="connsiteY16" fmla="*/ 222632 h 1406929"/>
              <a:gd name="connsiteX17" fmla="*/ 1120452 w 1650388"/>
              <a:gd name="connsiteY17" fmla="*/ 34597 h 1406929"/>
              <a:gd name="connsiteX18" fmla="*/ 1342544 w 1650388"/>
              <a:gd name="connsiteY18" fmla="*/ 20969 h 1406929"/>
              <a:gd name="connsiteX19" fmla="*/ 1579801 w 1650388"/>
              <a:gd name="connsiteY19" fmla="*/ 72314 h 1406929"/>
              <a:gd name="connsiteX20" fmla="*/ 1636760 w 1650388"/>
              <a:gd name="connsiteY20" fmla="*/ 486175 h 1406929"/>
              <a:gd name="connsiteX21" fmla="*/ 1621330 w 1650388"/>
              <a:gd name="connsiteY21" fmla="*/ 540467 h 1406929"/>
              <a:gd name="connsiteX22" fmla="*/ 1510840 w 1650388"/>
              <a:gd name="connsiteY22" fmla="*/ 578758 h 1406929"/>
              <a:gd name="connsiteX23" fmla="*/ 1373584 w 1650388"/>
              <a:gd name="connsiteY23" fmla="*/ 504749 h 1406929"/>
              <a:gd name="connsiteX24" fmla="*/ 1258904 w 1650388"/>
              <a:gd name="connsiteY24" fmla="*/ 550564 h 1406929"/>
              <a:gd name="connsiteX25" fmla="*/ 1360917 w 1650388"/>
              <a:gd name="connsiteY25" fmla="*/ 894607 h 1406929"/>
              <a:gd name="connsiteX26" fmla="*/ 1480074 w 1650388"/>
              <a:gd name="connsiteY26" fmla="*/ 880415 h 1406929"/>
              <a:gd name="connsiteX27" fmla="*/ 1585706 w 1650388"/>
              <a:gd name="connsiteY27" fmla="*/ 851363 h 1406929"/>
              <a:gd name="connsiteX28" fmla="*/ 1647047 w 1650388"/>
              <a:gd name="connsiteY28" fmla="*/ 975665 h 1406929"/>
              <a:gd name="connsiteX29" fmla="*/ 1571609 w 1650388"/>
              <a:gd name="connsiteY29" fmla="*/ 1334567 h 1406929"/>
              <a:gd name="connsiteX30" fmla="*/ 1258808 w 1650388"/>
              <a:gd name="connsiteY30" fmla="*/ 1406480 h 1406929"/>
              <a:gd name="connsiteX31" fmla="*/ 1096598 w 1650388"/>
              <a:gd name="connsiteY31" fmla="*/ 1366094 h 1406929"/>
              <a:gd name="connsiteX32" fmla="*/ 1074214 w 1650388"/>
              <a:gd name="connsiteY32" fmla="*/ 1274083 h 1406929"/>
              <a:gd name="connsiteX33" fmla="*/ 1114981 w 1650388"/>
              <a:gd name="connsiteY33" fmla="*/ 1199121 h 1406929"/>
              <a:gd name="connsiteX34" fmla="*/ 966010 w 1650388"/>
              <a:gd name="connsiteY34" fmla="*/ 976808 h 1406929"/>
              <a:gd name="connsiteX35" fmla="*/ 808657 w 1650388"/>
              <a:gd name="connsiteY35" fmla="*/ 1036053 h 1406929"/>
              <a:gd name="connsiteX36" fmla="*/ 778082 w 1650388"/>
              <a:gd name="connsiteY36" fmla="*/ 1164831 h 1406929"/>
              <a:gd name="connsiteX37" fmla="*/ 820944 w 1650388"/>
              <a:gd name="connsiteY37" fmla="*/ 1249032 h 1406929"/>
              <a:gd name="connsiteX38" fmla="*/ 804656 w 1650388"/>
              <a:gd name="connsiteY38" fmla="*/ 1317898 h 1406929"/>
              <a:gd name="connsiteX39" fmla="*/ 570532 w 1650388"/>
              <a:gd name="connsiteY39" fmla="*/ 1346473 h 1406929"/>
              <a:gd name="connsiteX40" fmla="*/ 571103 w 1650388"/>
              <a:gd name="connsiteY40" fmla="*/ 1346663 h 1406929"/>
              <a:gd name="connsiteX41" fmla="*/ 461661 w 1650388"/>
              <a:gd name="connsiteY41" fmla="*/ 1327518 h 1406929"/>
              <a:gd name="connsiteX42" fmla="*/ 372602 w 1650388"/>
              <a:gd name="connsiteY42" fmla="*/ 1299419 h 1406929"/>
              <a:gd name="connsiteX0" fmla="*/ 372602 w 1650388"/>
              <a:gd name="connsiteY0" fmla="*/ 1299419 h 1406929"/>
              <a:gd name="connsiteX1" fmla="*/ 428705 w 1650388"/>
              <a:gd name="connsiteY1" fmla="*/ 996715 h 1406929"/>
              <a:gd name="connsiteX2" fmla="*/ 396891 w 1650388"/>
              <a:gd name="connsiteY2" fmla="*/ 849363 h 1406929"/>
              <a:gd name="connsiteX3" fmla="*/ 279638 w 1650388"/>
              <a:gd name="connsiteY3" fmla="*/ 809834 h 1406929"/>
              <a:gd name="connsiteX4" fmla="*/ 193246 w 1650388"/>
              <a:gd name="connsiteY4" fmla="*/ 859555 h 1406929"/>
              <a:gd name="connsiteX5" fmla="*/ 124000 w 1650388"/>
              <a:gd name="connsiteY5" fmla="*/ 867746 h 1406929"/>
              <a:gd name="connsiteX6" fmla="*/ 80 w 1650388"/>
              <a:gd name="connsiteY6" fmla="*/ 681437 h 1406929"/>
              <a:gd name="connsiteX7" fmla="*/ 105902 w 1650388"/>
              <a:gd name="connsiteY7" fmla="*/ 511797 h 1406929"/>
              <a:gd name="connsiteX8" fmla="*/ 230394 w 1650388"/>
              <a:gd name="connsiteY8" fmla="*/ 520655 h 1406929"/>
              <a:gd name="connsiteX9" fmla="*/ 417560 w 1650388"/>
              <a:gd name="connsiteY9" fmla="*/ 386829 h 1406929"/>
              <a:gd name="connsiteX10" fmla="*/ 350980 w 1650388"/>
              <a:gd name="connsiteY10" fmla="*/ 88601 h 1406929"/>
              <a:gd name="connsiteX11" fmla="*/ 638255 w 1650388"/>
              <a:gd name="connsiteY11" fmla="*/ 4019 h 1406929"/>
              <a:gd name="connsiteX12" fmla="*/ 703787 w 1650388"/>
              <a:gd name="connsiteY12" fmla="*/ 13640 h 1406929"/>
              <a:gd name="connsiteX13" fmla="*/ 827857 w 1650388"/>
              <a:gd name="connsiteY13" fmla="*/ 148517 h 1406929"/>
              <a:gd name="connsiteX14" fmla="*/ 885489 w 1650388"/>
              <a:gd name="connsiteY14" fmla="*/ 429929 h 1406929"/>
              <a:gd name="connsiteX15" fmla="*/ 1082046 w 1650388"/>
              <a:gd name="connsiteY15" fmla="*/ 392798 h 1406929"/>
              <a:gd name="connsiteX16" fmla="*/ 1105104 w 1650388"/>
              <a:gd name="connsiteY16" fmla="*/ 222632 h 1406929"/>
              <a:gd name="connsiteX17" fmla="*/ 1120452 w 1650388"/>
              <a:gd name="connsiteY17" fmla="*/ 34597 h 1406929"/>
              <a:gd name="connsiteX18" fmla="*/ 1342544 w 1650388"/>
              <a:gd name="connsiteY18" fmla="*/ 20969 h 1406929"/>
              <a:gd name="connsiteX19" fmla="*/ 1579801 w 1650388"/>
              <a:gd name="connsiteY19" fmla="*/ 72314 h 1406929"/>
              <a:gd name="connsiteX20" fmla="*/ 1636760 w 1650388"/>
              <a:gd name="connsiteY20" fmla="*/ 486175 h 1406929"/>
              <a:gd name="connsiteX21" fmla="*/ 1621330 w 1650388"/>
              <a:gd name="connsiteY21" fmla="*/ 540467 h 1406929"/>
              <a:gd name="connsiteX22" fmla="*/ 1510840 w 1650388"/>
              <a:gd name="connsiteY22" fmla="*/ 578758 h 1406929"/>
              <a:gd name="connsiteX23" fmla="*/ 1373584 w 1650388"/>
              <a:gd name="connsiteY23" fmla="*/ 504749 h 1406929"/>
              <a:gd name="connsiteX24" fmla="*/ 1258904 w 1650388"/>
              <a:gd name="connsiteY24" fmla="*/ 550564 h 1406929"/>
              <a:gd name="connsiteX25" fmla="*/ 1360917 w 1650388"/>
              <a:gd name="connsiteY25" fmla="*/ 894607 h 1406929"/>
              <a:gd name="connsiteX26" fmla="*/ 1480074 w 1650388"/>
              <a:gd name="connsiteY26" fmla="*/ 880415 h 1406929"/>
              <a:gd name="connsiteX27" fmla="*/ 1585706 w 1650388"/>
              <a:gd name="connsiteY27" fmla="*/ 851363 h 1406929"/>
              <a:gd name="connsiteX28" fmla="*/ 1647047 w 1650388"/>
              <a:gd name="connsiteY28" fmla="*/ 975665 h 1406929"/>
              <a:gd name="connsiteX29" fmla="*/ 1571609 w 1650388"/>
              <a:gd name="connsiteY29" fmla="*/ 1334567 h 1406929"/>
              <a:gd name="connsiteX30" fmla="*/ 1258808 w 1650388"/>
              <a:gd name="connsiteY30" fmla="*/ 1406480 h 1406929"/>
              <a:gd name="connsiteX31" fmla="*/ 1096598 w 1650388"/>
              <a:gd name="connsiteY31" fmla="*/ 1366094 h 1406929"/>
              <a:gd name="connsiteX32" fmla="*/ 1074214 w 1650388"/>
              <a:gd name="connsiteY32" fmla="*/ 1274083 h 1406929"/>
              <a:gd name="connsiteX33" fmla="*/ 1114981 w 1650388"/>
              <a:gd name="connsiteY33" fmla="*/ 1199121 h 1406929"/>
              <a:gd name="connsiteX34" fmla="*/ 966010 w 1650388"/>
              <a:gd name="connsiteY34" fmla="*/ 976808 h 1406929"/>
              <a:gd name="connsiteX35" fmla="*/ 808657 w 1650388"/>
              <a:gd name="connsiteY35" fmla="*/ 1036053 h 1406929"/>
              <a:gd name="connsiteX36" fmla="*/ 778082 w 1650388"/>
              <a:gd name="connsiteY36" fmla="*/ 1164831 h 1406929"/>
              <a:gd name="connsiteX37" fmla="*/ 820944 w 1650388"/>
              <a:gd name="connsiteY37" fmla="*/ 1249032 h 1406929"/>
              <a:gd name="connsiteX38" fmla="*/ 804656 w 1650388"/>
              <a:gd name="connsiteY38" fmla="*/ 1317898 h 1406929"/>
              <a:gd name="connsiteX39" fmla="*/ 570532 w 1650388"/>
              <a:gd name="connsiteY39" fmla="*/ 1346473 h 1406929"/>
              <a:gd name="connsiteX40" fmla="*/ 571103 w 1650388"/>
              <a:gd name="connsiteY40" fmla="*/ 1346663 h 1406929"/>
              <a:gd name="connsiteX41" fmla="*/ 461661 w 1650388"/>
              <a:gd name="connsiteY41" fmla="*/ 1327518 h 1406929"/>
              <a:gd name="connsiteX42" fmla="*/ 372602 w 1650388"/>
              <a:gd name="connsiteY42" fmla="*/ 1299419 h 1406929"/>
              <a:gd name="connsiteX0" fmla="*/ 372602 w 1650388"/>
              <a:gd name="connsiteY0" fmla="*/ 1299648 h 1407158"/>
              <a:gd name="connsiteX1" fmla="*/ 428705 w 1650388"/>
              <a:gd name="connsiteY1" fmla="*/ 996944 h 1407158"/>
              <a:gd name="connsiteX2" fmla="*/ 396891 w 1650388"/>
              <a:gd name="connsiteY2" fmla="*/ 849592 h 1407158"/>
              <a:gd name="connsiteX3" fmla="*/ 279638 w 1650388"/>
              <a:gd name="connsiteY3" fmla="*/ 810063 h 1407158"/>
              <a:gd name="connsiteX4" fmla="*/ 193246 w 1650388"/>
              <a:gd name="connsiteY4" fmla="*/ 859784 h 1407158"/>
              <a:gd name="connsiteX5" fmla="*/ 124000 w 1650388"/>
              <a:gd name="connsiteY5" fmla="*/ 867975 h 1407158"/>
              <a:gd name="connsiteX6" fmla="*/ 80 w 1650388"/>
              <a:gd name="connsiteY6" fmla="*/ 681666 h 1407158"/>
              <a:gd name="connsiteX7" fmla="*/ 105902 w 1650388"/>
              <a:gd name="connsiteY7" fmla="*/ 512026 h 1407158"/>
              <a:gd name="connsiteX8" fmla="*/ 230394 w 1650388"/>
              <a:gd name="connsiteY8" fmla="*/ 520884 h 1407158"/>
              <a:gd name="connsiteX9" fmla="*/ 417560 w 1650388"/>
              <a:gd name="connsiteY9" fmla="*/ 387058 h 1407158"/>
              <a:gd name="connsiteX10" fmla="*/ 350980 w 1650388"/>
              <a:gd name="connsiteY10" fmla="*/ 88830 h 1407158"/>
              <a:gd name="connsiteX11" fmla="*/ 638255 w 1650388"/>
              <a:gd name="connsiteY11" fmla="*/ 4248 h 1407158"/>
              <a:gd name="connsiteX12" fmla="*/ 703787 w 1650388"/>
              <a:gd name="connsiteY12" fmla="*/ 13869 h 1407158"/>
              <a:gd name="connsiteX13" fmla="*/ 837870 w 1650388"/>
              <a:gd name="connsiteY13" fmla="*/ 152086 h 1407158"/>
              <a:gd name="connsiteX14" fmla="*/ 885489 w 1650388"/>
              <a:gd name="connsiteY14" fmla="*/ 430158 h 1407158"/>
              <a:gd name="connsiteX15" fmla="*/ 1082046 w 1650388"/>
              <a:gd name="connsiteY15" fmla="*/ 393027 h 1407158"/>
              <a:gd name="connsiteX16" fmla="*/ 1105104 w 1650388"/>
              <a:gd name="connsiteY16" fmla="*/ 222861 h 1407158"/>
              <a:gd name="connsiteX17" fmla="*/ 1120452 w 1650388"/>
              <a:gd name="connsiteY17" fmla="*/ 34826 h 1407158"/>
              <a:gd name="connsiteX18" fmla="*/ 1342544 w 1650388"/>
              <a:gd name="connsiteY18" fmla="*/ 21198 h 1407158"/>
              <a:gd name="connsiteX19" fmla="*/ 1579801 w 1650388"/>
              <a:gd name="connsiteY19" fmla="*/ 72543 h 1407158"/>
              <a:gd name="connsiteX20" fmla="*/ 1636760 w 1650388"/>
              <a:gd name="connsiteY20" fmla="*/ 486404 h 1407158"/>
              <a:gd name="connsiteX21" fmla="*/ 1621330 w 1650388"/>
              <a:gd name="connsiteY21" fmla="*/ 540696 h 1407158"/>
              <a:gd name="connsiteX22" fmla="*/ 1510840 w 1650388"/>
              <a:gd name="connsiteY22" fmla="*/ 578987 h 1407158"/>
              <a:gd name="connsiteX23" fmla="*/ 1373584 w 1650388"/>
              <a:gd name="connsiteY23" fmla="*/ 504978 h 1407158"/>
              <a:gd name="connsiteX24" fmla="*/ 1258904 w 1650388"/>
              <a:gd name="connsiteY24" fmla="*/ 550793 h 1407158"/>
              <a:gd name="connsiteX25" fmla="*/ 1360917 w 1650388"/>
              <a:gd name="connsiteY25" fmla="*/ 894836 h 1407158"/>
              <a:gd name="connsiteX26" fmla="*/ 1480074 w 1650388"/>
              <a:gd name="connsiteY26" fmla="*/ 880644 h 1407158"/>
              <a:gd name="connsiteX27" fmla="*/ 1585706 w 1650388"/>
              <a:gd name="connsiteY27" fmla="*/ 851592 h 1407158"/>
              <a:gd name="connsiteX28" fmla="*/ 1647047 w 1650388"/>
              <a:gd name="connsiteY28" fmla="*/ 975894 h 1407158"/>
              <a:gd name="connsiteX29" fmla="*/ 1571609 w 1650388"/>
              <a:gd name="connsiteY29" fmla="*/ 1334796 h 1407158"/>
              <a:gd name="connsiteX30" fmla="*/ 1258808 w 1650388"/>
              <a:gd name="connsiteY30" fmla="*/ 1406709 h 1407158"/>
              <a:gd name="connsiteX31" fmla="*/ 1096598 w 1650388"/>
              <a:gd name="connsiteY31" fmla="*/ 1366323 h 1407158"/>
              <a:gd name="connsiteX32" fmla="*/ 1074214 w 1650388"/>
              <a:gd name="connsiteY32" fmla="*/ 1274312 h 1407158"/>
              <a:gd name="connsiteX33" fmla="*/ 1114981 w 1650388"/>
              <a:gd name="connsiteY33" fmla="*/ 1199350 h 1407158"/>
              <a:gd name="connsiteX34" fmla="*/ 966010 w 1650388"/>
              <a:gd name="connsiteY34" fmla="*/ 977037 h 1407158"/>
              <a:gd name="connsiteX35" fmla="*/ 808657 w 1650388"/>
              <a:gd name="connsiteY35" fmla="*/ 1036282 h 1407158"/>
              <a:gd name="connsiteX36" fmla="*/ 778082 w 1650388"/>
              <a:gd name="connsiteY36" fmla="*/ 1165060 h 1407158"/>
              <a:gd name="connsiteX37" fmla="*/ 820944 w 1650388"/>
              <a:gd name="connsiteY37" fmla="*/ 1249261 h 1407158"/>
              <a:gd name="connsiteX38" fmla="*/ 804656 w 1650388"/>
              <a:gd name="connsiteY38" fmla="*/ 1318127 h 1407158"/>
              <a:gd name="connsiteX39" fmla="*/ 570532 w 1650388"/>
              <a:gd name="connsiteY39" fmla="*/ 1346702 h 1407158"/>
              <a:gd name="connsiteX40" fmla="*/ 571103 w 1650388"/>
              <a:gd name="connsiteY40" fmla="*/ 1346892 h 1407158"/>
              <a:gd name="connsiteX41" fmla="*/ 461661 w 1650388"/>
              <a:gd name="connsiteY41" fmla="*/ 1327747 h 1407158"/>
              <a:gd name="connsiteX42" fmla="*/ 372602 w 1650388"/>
              <a:gd name="connsiteY42" fmla="*/ 1299648 h 1407158"/>
              <a:gd name="connsiteX0" fmla="*/ 372602 w 1650388"/>
              <a:gd name="connsiteY0" fmla="*/ 1299649 h 1407159"/>
              <a:gd name="connsiteX1" fmla="*/ 428705 w 1650388"/>
              <a:gd name="connsiteY1" fmla="*/ 996945 h 1407159"/>
              <a:gd name="connsiteX2" fmla="*/ 396891 w 1650388"/>
              <a:gd name="connsiteY2" fmla="*/ 849593 h 1407159"/>
              <a:gd name="connsiteX3" fmla="*/ 279638 w 1650388"/>
              <a:gd name="connsiteY3" fmla="*/ 810064 h 1407159"/>
              <a:gd name="connsiteX4" fmla="*/ 193246 w 1650388"/>
              <a:gd name="connsiteY4" fmla="*/ 859785 h 1407159"/>
              <a:gd name="connsiteX5" fmla="*/ 124000 w 1650388"/>
              <a:gd name="connsiteY5" fmla="*/ 867976 h 1407159"/>
              <a:gd name="connsiteX6" fmla="*/ 80 w 1650388"/>
              <a:gd name="connsiteY6" fmla="*/ 681667 h 1407159"/>
              <a:gd name="connsiteX7" fmla="*/ 105902 w 1650388"/>
              <a:gd name="connsiteY7" fmla="*/ 512027 h 1407159"/>
              <a:gd name="connsiteX8" fmla="*/ 230394 w 1650388"/>
              <a:gd name="connsiteY8" fmla="*/ 520885 h 1407159"/>
              <a:gd name="connsiteX9" fmla="*/ 417560 w 1650388"/>
              <a:gd name="connsiteY9" fmla="*/ 387059 h 1407159"/>
              <a:gd name="connsiteX10" fmla="*/ 350980 w 1650388"/>
              <a:gd name="connsiteY10" fmla="*/ 88831 h 1407159"/>
              <a:gd name="connsiteX11" fmla="*/ 638255 w 1650388"/>
              <a:gd name="connsiteY11" fmla="*/ 4249 h 1407159"/>
              <a:gd name="connsiteX12" fmla="*/ 753848 w 1650388"/>
              <a:gd name="connsiteY12" fmla="*/ 27223 h 1407159"/>
              <a:gd name="connsiteX13" fmla="*/ 837870 w 1650388"/>
              <a:gd name="connsiteY13" fmla="*/ 152087 h 1407159"/>
              <a:gd name="connsiteX14" fmla="*/ 885489 w 1650388"/>
              <a:gd name="connsiteY14" fmla="*/ 430159 h 1407159"/>
              <a:gd name="connsiteX15" fmla="*/ 1082046 w 1650388"/>
              <a:gd name="connsiteY15" fmla="*/ 393028 h 1407159"/>
              <a:gd name="connsiteX16" fmla="*/ 1105104 w 1650388"/>
              <a:gd name="connsiteY16" fmla="*/ 222862 h 1407159"/>
              <a:gd name="connsiteX17" fmla="*/ 1120452 w 1650388"/>
              <a:gd name="connsiteY17" fmla="*/ 34827 h 1407159"/>
              <a:gd name="connsiteX18" fmla="*/ 1342544 w 1650388"/>
              <a:gd name="connsiteY18" fmla="*/ 21199 h 1407159"/>
              <a:gd name="connsiteX19" fmla="*/ 1579801 w 1650388"/>
              <a:gd name="connsiteY19" fmla="*/ 72544 h 1407159"/>
              <a:gd name="connsiteX20" fmla="*/ 1636760 w 1650388"/>
              <a:gd name="connsiteY20" fmla="*/ 486405 h 1407159"/>
              <a:gd name="connsiteX21" fmla="*/ 1621330 w 1650388"/>
              <a:gd name="connsiteY21" fmla="*/ 540697 h 1407159"/>
              <a:gd name="connsiteX22" fmla="*/ 1510840 w 1650388"/>
              <a:gd name="connsiteY22" fmla="*/ 578988 h 1407159"/>
              <a:gd name="connsiteX23" fmla="*/ 1373584 w 1650388"/>
              <a:gd name="connsiteY23" fmla="*/ 504979 h 1407159"/>
              <a:gd name="connsiteX24" fmla="*/ 1258904 w 1650388"/>
              <a:gd name="connsiteY24" fmla="*/ 550794 h 1407159"/>
              <a:gd name="connsiteX25" fmla="*/ 1360917 w 1650388"/>
              <a:gd name="connsiteY25" fmla="*/ 894837 h 1407159"/>
              <a:gd name="connsiteX26" fmla="*/ 1480074 w 1650388"/>
              <a:gd name="connsiteY26" fmla="*/ 880645 h 1407159"/>
              <a:gd name="connsiteX27" fmla="*/ 1585706 w 1650388"/>
              <a:gd name="connsiteY27" fmla="*/ 851593 h 1407159"/>
              <a:gd name="connsiteX28" fmla="*/ 1647047 w 1650388"/>
              <a:gd name="connsiteY28" fmla="*/ 975895 h 1407159"/>
              <a:gd name="connsiteX29" fmla="*/ 1571609 w 1650388"/>
              <a:gd name="connsiteY29" fmla="*/ 1334797 h 1407159"/>
              <a:gd name="connsiteX30" fmla="*/ 1258808 w 1650388"/>
              <a:gd name="connsiteY30" fmla="*/ 1406710 h 1407159"/>
              <a:gd name="connsiteX31" fmla="*/ 1096598 w 1650388"/>
              <a:gd name="connsiteY31" fmla="*/ 1366324 h 1407159"/>
              <a:gd name="connsiteX32" fmla="*/ 1074214 w 1650388"/>
              <a:gd name="connsiteY32" fmla="*/ 1274313 h 1407159"/>
              <a:gd name="connsiteX33" fmla="*/ 1114981 w 1650388"/>
              <a:gd name="connsiteY33" fmla="*/ 1199351 h 1407159"/>
              <a:gd name="connsiteX34" fmla="*/ 966010 w 1650388"/>
              <a:gd name="connsiteY34" fmla="*/ 977038 h 1407159"/>
              <a:gd name="connsiteX35" fmla="*/ 808657 w 1650388"/>
              <a:gd name="connsiteY35" fmla="*/ 1036283 h 1407159"/>
              <a:gd name="connsiteX36" fmla="*/ 778082 w 1650388"/>
              <a:gd name="connsiteY36" fmla="*/ 1165061 h 1407159"/>
              <a:gd name="connsiteX37" fmla="*/ 820944 w 1650388"/>
              <a:gd name="connsiteY37" fmla="*/ 1249262 h 1407159"/>
              <a:gd name="connsiteX38" fmla="*/ 804656 w 1650388"/>
              <a:gd name="connsiteY38" fmla="*/ 1318128 h 1407159"/>
              <a:gd name="connsiteX39" fmla="*/ 570532 w 1650388"/>
              <a:gd name="connsiteY39" fmla="*/ 1346703 h 1407159"/>
              <a:gd name="connsiteX40" fmla="*/ 571103 w 1650388"/>
              <a:gd name="connsiteY40" fmla="*/ 1346893 h 1407159"/>
              <a:gd name="connsiteX41" fmla="*/ 461661 w 1650388"/>
              <a:gd name="connsiteY41" fmla="*/ 1327748 h 1407159"/>
              <a:gd name="connsiteX42" fmla="*/ 372602 w 1650388"/>
              <a:gd name="connsiteY42" fmla="*/ 1299649 h 1407159"/>
              <a:gd name="connsiteX0" fmla="*/ 372602 w 1650388"/>
              <a:gd name="connsiteY0" fmla="*/ 1299649 h 1407159"/>
              <a:gd name="connsiteX1" fmla="*/ 428705 w 1650388"/>
              <a:gd name="connsiteY1" fmla="*/ 996945 h 1407159"/>
              <a:gd name="connsiteX2" fmla="*/ 396891 w 1650388"/>
              <a:gd name="connsiteY2" fmla="*/ 849593 h 1407159"/>
              <a:gd name="connsiteX3" fmla="*/ 279638 w 1650388"/>
              <a:gd name="connsiteY3" fmla="*/ 810064 h 1407159"/>
              <a:gd name="connsiteX4" fmla="*/ 193246 w 1650388"/>
              <a:gd name="connsiteY4" fmla="*/ 859785 h 1407159"/>
              <a:gd name="connsiteX5" fmla="*/ 124000 w 1650388"/>
              <a:gd name="connsiteY5" fmla="*/ 867976 h 1407159"/>
              <a:gd name="connsiteX6" fmla="*/ 80 w 1650388"/>
              <a:gd name="connsiteY6" fmla="*/ 681667 h 1407159"/>
              <a:gd name="connsiteX7" fmla="*/ 105902 w 1650388"/>
              <a:gd name="connsiteY7" fmla="*/ 512027 h 1407159"/>
              <a:gd name="connsiteX8" fmla="*/ 230394 w 1650388"/>
              <a:gd name="connsiteY8" fmla="*/ 520885 h 1407159"/>
              <a:gd name="connsiteX9" fmla="*/ 417560 w 1650388"/>
              <a:gd name="connsiteY9" fmla="*/ 387059 h 1407159"/>
              <a:gd name="connsiteX10" fmla="*/ 350980 w 1650388"/>
              <a:gd name="connsiteY10" fmla="*/ 88831 h 1407159"/>
              <a:gd name="connsiteX11" fmla="*/ 638255 w 1650388"/>
              <a:gd name="connsiteY11" fmla="*/ 4249 h 1407159"/>
              <a:gd name="connsiteX12" fmla="*/ 753848 w 1650388"/>
              <a:gd name="connsiteY12" fmla="*/ 27223 h 1407159"/>
              <a:gd name="connsiteX13" fmla="*/ 837870 w 1650388"/>
              <a:gd name="connsiteY13" fmla="*/ 152087 h 1407159"/>
              <a:gd name="connsiteX14" fmla="*/ 885489 w 1650388"/>
              <a:gd name="connsiteY14" fmla="*/ 430159 h 1407159"/>
              <a:gd name="connsiteX15" fmla="*/ 1082046 w 1650388"/>
              <a:gd name="connsiteY15" fmla="*/ 393028 h 1407159"/>
              <a:gd name="connsiteX16" fmla="*/ 1105104 w 1650388"/>
              <a:gd name="connsiteY16" fmla="*/ 222862 h 1407159"/>
              <a:gd name="connsiteX17" fmla="*/ 1120452 w 1650388"/>
              <a:gd name="connsiteY17" fmla="*/ 34827 h 1407159"/>
              <a:gd name="connsiteX18" fmla="*/ 1342544 w 1650388"/>
              <a:gd name="connsiteY18" fmla="*/ 21199 h 1407159"/>
              <a:gd name="connsiteX19" fmla="*/ 1579801 w 1650388"/>
              <a:gd name="connsiteY19" fmla="*/ 72544 h 1407159"/>
              <a:gd name="connsiteX20" fmla="*/ 1636760 w 1650388"/>
              <a:gd name="connsiteY20" fmla="*/ 486405 h 1407159"/>
              <a:gd name="connsiteX21" fmla="*/ 1621330 w 1650388"/>
              <a:gd name="connsiteY21" fmla="*/ 540697 h 1407159"/>
              <a:gd name="connsiteX22" fmla="*/ 1510840 w 1650388"/>
              <a:gd name="connsiteY22" fmla="*/ 578988 h 1407159"/>
              <a:gd name="connsiteX23" fmla="*/ 1373584 w 1650388"/>
              <a:gd name="connsiteY23" fmla="*/ 504979 h 1407159"/>
              <a:gd name="connsiteX24" fmla="*/ 1258904 w 1650388"/>
              <a:gd name="connsiteY24" fmla="*/ 550794 h 1407159"/>
              <a:gd name="connsiteX25" fmla="*/ 1360917 w 1650388"/>
              <a:gd name="connsiteY25" fmla="*/ 894837 h 1407159"/>
              <a:gd name="connsiteX26" fmla="*/ 1480074 w 1650388"/>
              <a:gd name="connsiteY26" fmla="*/ 880645 h 1407159"/>
              <a:gd name="connsiteX27" fmla="*/ 1585706 w 1650388"/>
              <a:gd name="connsiteY27" fmla="*/ 851593 h 1407159"/>
              <a:gd name="connsiteX28" fmla="*/ 1647047 w 1650388"/>
              <a:gd name="connsiteY28" fmla="*/ 975895 h 1407159"/>
              <a:gd name="connsiteX29" fmla="*/ 1571609 w 1650388"/>
              <a:gd name="connsiteY29" fmla="*/ 1334797 h 1407159"/>
              <a:gd name="connsiteX30" fmla="*/ 1258808 w 1650388"/>
              <a:gd name="connsiteY30" fmla="*/ 1406710 h 1407159"/>
              <a:gd name="connsiteX31" fmla="*/ 1096598 w 1650388"/>
              <a:gd name="connsiteY31" fmla="*/ 1366324 h 1407159"/>
              <a:gd name="connsiteX32" fmla="*/ 1074214 w 1650388"/>
              <a:gd name="connsiteY32" fmla="*/ 1274313 h 1407159"/>
              <a:gd name="connsiteX33" fmla="*/ 1114981 w 1650388"/>
              <a:gd name="connsiteY33" fmla="*/ 1199351 h 1407159"/>
              <a:gd name="connsiteX34" fmla="*/ 966010 w 1650388"/>
              <a:gd name="connsiteY34" fmla="*/ 977038 h 1407159"/>
              <a:gd name="connsiteX35" fmla="*/ 808657 w 1650388"/>
              <a:gd name="connsiteY35" fmla="*/ 1036283 h 1407159"/>
              <a:gd name="connsiteX36" fmla="*/ 778082 w 1650388"/>
              <a:gd name="connsiteY36" fmla="*/ 1165061 h 1407159"/>
              <a:gd name="connsiteX37" fmla="*/ 820944 w 1650388"/>
              <a:gd name="connsiteY37" fmla="*/ 1249262 h 1407159"/>
              <a:gd name="connsiteX38" fmla="*/ 804656 w 1650388"/>
              <a:gd name="connsiteY38" fmla="*/ 1318128 h 1407159"/>
              <a:gd name="connsiteX39" fmla="*/ 570532 w 1650388"/>
              <a:gd name="connsiteY39" fmla="*/ 1346703 h 1407159"/>
              <a:gd name="connsiteX40" fmla="*/ 571103 w 1650388"/>
              <a:gd name="connsiteY40" fmla="*/ 1346893 h 1407159"/>
              <a:gd name="connsiteX41" fmla="*/ 461661 w 1650388"/>
              <a:gd name="connsiteY41" fmla="*/ 1327748 h 1407159"/>
              <a:gd name="connsiteX42" fmla="*/ 372602 w 1650388"/>
              <a:gd name="connsiteY42" fmla="*/ 1299649 h 1407159"/>
              <a:gd name="connsiteX0" fmla="*/ 372602 w 1650388"/>
              <a:gd name="connsiteY0" fmla="*/ 1299649 h 1407159"/>
              <a:gd name="connsiteX1" fmla="*/ 428705 w 1650388"/>
              <a:gd name="connsiteY1" fmla="*/ 996945 h 1407159"/>
              <a:gd name="connsiteX2" fmla="*/ 396891 w 1650388"/>
              <a:gd name="connsiteY2" fmla="*/ 849593 h 1407159"/>
              <a:gd name="connsiteX3" fmla="*/ 279638 w 1650388"/>
              <a:gd name="connsiteY3" fmla="*/ 810064 h 1407159"/>
              <a:gd name="connsiteX4" fmla="*/ 193246 w 1650388"/>
              <a:gd name="connsiteY4" fmla="*/ 859785 h 1407159"/>
              <a:gd name="connsiteX5" fmla="*/ 124000 w 1650388"/>
              <a:gd name="connsiteY5" fmla="*/ 867976 h 1407159"/>
              <a:gd name="connsiteX6" fmla="*/ 80 w 1650388"/>
              <a:gd name="connsiteY6" fmla="*/ 681667 h 1407159"/>
              <a:gd name="connsiteX7" fmla="*/ 105902 w 1650388"/>
              <a:gd name="connsiteY7" fmla="*/ 512027 h 1407159"/>
              <a:gd name="connsiteX8" fmla="*/ 230394 w 1650388"/>
              <a:gd name="connsiteY8" fmla="*/ 520885 h 1407159"/>
              <a:gd name="connsiteX9" fmla="*/ 417560 w 1650388"/>
              <a:gd name="connsiteY9" fmla="*/ 387059 h 1407159"/>
              <a:gd name="connsiteX10" fmla="*/ 350980 w 1650388"/>
              <a:gd name="connsiteY10" fmla="*/ 88831 h 1407159"/>
              <a:gd name="connsiteX11" fmla="*/ 638255 w 1650388"/>
              <a:gd name="connsiteY11" fmla="*/ 4249 h 1407159"/>
              <a:gd name="connsiteX12" fmla="*/ 753848 w 1650388"/>
              <a:gd name="connsiteY12" fmla="*/ 27223 h 1407159"/>
              <a:gd name="connsiteX13" fmla="*/ 837870 w 1650388"/>
              <a:gd name="connsiteY13" fmla="*/ 152087 h 1407159"/>
              <a:gd name="connsiteX14" fmla="*/ 885489 w 1650388"/>
              <a:gd name="connsiteY14" fmla="*/ 430159 h 1407159"/>
              <a:gd name="connsiteX15" fmla="*/ 1082046 w 1650388"/>
              <a:gd name="connsiteY15" fmla="*/ 393028 h 1407159"/>
              <a:gd name="connsiteX16" fmla="*/ 1105104 w 1650388"/>
              <a:gd name="connsiteY16" fmla="*/ 222862 h 1407159"/>
              <a:gd name="connsiteX17" fmla="*/ 1120452 w 1650388"/>
              <a:gd name="connsiteY17" fmla="*/ 34827 h 1407159"/>
              <a:gd name="connsiteX18" fmla="*/ 1342544 w 1650388"/>
              <a:gd name="connsiteY18" fmla="*/ 21199 h 1407159"/>
              <a:gd name="connsiteX19" fmla="*/ 1579801 w 1650388"/>
              <a:gd name="connsiteY19" fmla="*/ 72544 h 1407159"/>
              <a:gd name="connsiteX20" fmla="*/ 1636760 w 1650388"/>
              <a:gd name="connsiteY20" fmla="*/ 486405 h 1407159"/>
              <a:gd name="connsiteX21" fmla="*/ 1621330 w 1650388"/>
              <a:gd name="connsiteY21" fmla="*/ 540697 h 1407159"/>
              <a:gd name="connsiteX22" fmla="*/ 1510840 w 1650388"/>
              <a:gd name="connsiteY22" fmla="*/ 578988 h 1407159"/>
              <a:gd name="connsiteX23" fmla="*/ 1373584 w 1650388"/>
              <a:gd name="connsiteY23" fmla="*/ 504979 h 1407159"/>
              <a:gd name="connsiteX24" fmla="*/ 1258904 w 1650388"/>
              <a:gd name="connsiteY24" fmla="*/ 550794 h 1407159"/>
              <a:gd name="connsiteX25" fmla="*/ 1360917 w 1650388"/>
              <a:gd name="connsiteY25" fmla="*/ 894837 h 1407159"/>
              <a:gd name="connsiteX26" fmla="*/ 1480074 w 1650388"/>
              <a:gd name="connsiteY26" fmla="*/ 880645 h 1407159"/>
              <a:gd name="connsiteX27" fmla="*/ 1585706 w 1650388"/>
              <a:gd name="connsiteY27" fmla="*/ 851593 h 1407159"/>
              <a:gd name="connsiteX28" fmla="*/ 1647047 w 1650388"/>
              <a:gd name="connsiteY28" fmla="*/ 975895 h 1407159"/>
              <a:gd name="connsiteX29" fmla="*/ 1571609 w 1650388"/>
              <a:gd name="connsiteY29" fmla="*/ 1334797 h 1407159"/>
              <a:gd name="connsiteX30" fmla="*/ 1258808 w 1650388"/>
              <a:gd name="connsiteY30" fmla="*/ 1406710 h 1407159"/>
              <a:gd name="connsiteX31" fmla="*/ 1096598 w 1650388"/>
              <a:gd name="connsiteY31" fmla="*/ 1366324 h 1407159"/>
              <a:gd name="connsiteX32" fmla="*/ 1074214 w 1650388"/>
              <a:gd name="connsiteY32" fmla="*/ 1274313 h 1407159"/>
              <a:gd name="connsiteX33" fmla="*/ 1114981 w 1650388"/>
              <a:gd name="connsiteY33" fmla="*/ 1199351 h 1407159"/>
              <a:gd name="connsiteX34" fmla="*/ 966010 w 1650388"/>
              <a:gd name="connsiteY34" fmla="*/ 977038 h 1407159"/>
              <a:gd name="connsiteX35" fmla="*/ 808657 w 1650388"/>
              <a:gd name="connsiteY35" fmla="*/ 1036283 h 1407159"/>
              <a:gd name="connsiteX36" fmla="*/ 778082 w 1650388"/>
              <a:gd name="connsiteY36" fmla="*/ 1165061 h 1407159"/>
              <a:gd name="connsiteX37" fmla="*/ 820944 w 1650388"/>
              <a:gd name="connsiteY37" fmla="*/ 1249262 h 1407159"/>
              <a:gd name="connsiteX38" fmla="*/ 804656 w 1650388"/>
              <a:gd name="connsiteY38" fmla="*/ 1318128 h 1407159"/>
              <a:gd name="connsiteX39" fmla="*/ 570532 w 1650388"/>
              <a:gd name="connsiteY39" fmla="*/ 1346703 h 1407159"/>
              <a:gd name="connsiteX40" fmla="*/ 571103 w 1650388"/>
              <a:gd name="connsiteY40" fmla="*/ 1346893 h 1407159"/>
              <a:gd name="connsiteX41" fmla="*/ 461661 w 1650388"/>
              <a:gd name="connsiteY41" fmla="*/ 1327748 h 1407159"/>
              <a:gd name="connsiteX42" fmla="*/ 372602 w 1650388"/>
              <a:gd name="connsiteY42" fmla="*/ 1299649 h 1407159"/>
              <a:gd name="connsiteX0" fmla="*/ 372602 w 1650388"/>
              <a:gd name="connsiteY0" fmla="*/ 1286598 h 1394108"/>
              <a:gd name="connsiteX1" fmla="*/ 428705 w 1650388"/>
              <a:gd name="connsiteY1" fmla="*/ 983894 h 1394108"/>
              <a:gd name="connsiteX2" fmla="*/ 396891 w 1650388"/>
              <a:gd name="connsiteY2" fmla="*/ 836542 h 1394108"/>
              <a:gd name="connsiteX3" fmla="*/ 279638 w 1650388"/>
              <a:gd name="connsiteY3" fmla="*/ 797013 h 1394108"/>
              <a:gd name="connsiteX4" fmla="*/ 193246 w 1650388"/>
              <a:gd name="connsiteY4" fmla="*/ 846734 h 1394108"/>
              <a:gd name="connsiteX5" fmla="*/ 124000 w 1650388"/>
              <a:gd name="connsiteY5" fmla="*/ 854925 h 1394108"/>
              <a:gd name="connsiteX6" fmla="*/ 80 w 1650388"/>
              <a:gd name="connsiteY6" fmla="*/ 668616 h 1394108"/>
              <a:gd name="connsiteX7" fmla="*/ 105902 w 1650388"/>
              <a:gd name="connsiteY7" fmla="*/ 498976 h 1394108"/>
              <a:gd name="connsiteX8" fmla="*/ 230394 w 1650388"/>
              <a:gd name="connsiteY8" fmla="*/ 507834 h 1394108"/>
              <a:gd name="connsiteX9" fmla="*/ 417560 w 1650388"/>
              <a:gd name="connsiteY9" fmla="*/ 374008 h 1394108"/>
              <a:gd name="connsiteX10" fmla="*/ 350980 w 1650388"/>
              <a:gd name="connsiteY10" fmla="*/ 75780 h 1394108"/>
              <a:gd name="connsiteX11" fmla="*/ 584855 w 1650388"/>
              <a:gd name="connsiteY11" fmla="*/ 31248 h 1394108"/>
              <a:gd name="connsiteX12" fmla="*/ 753848 w 1650388"/>
              <a:gd name="connsiteY12" fmla="*/ 14172 h 1394108"/>
              <a:gd name="connsiteX13" fmla="*/ 837870 w 1650388"/>
              <a:gd name="connsiteY13" fmla="*/ 139036 h 1394108"/>
              <a:gd name="connsiteX14" fmla="*/ 885489 w 1650388"/>
              <a:gd name="connsiteY14" fmla="*/ 417108 h 1394108"/>
              <a:gd name="connsiteX15" fmla="*/ 1082046 w 1650388"/>
              <a:gd name="connsiteY15" fmla="*/ 379977 h 1394108"/>
              <a:gd name="connsiteX16" fmla="*/ 1105104 w 1650388"/>
              <a:gd name="connsiteY16" fmla="*/ 209811 h 1394108"/>
              <a:gd name="connsiteX17" fmla="*/ 1120452 w 1650388"/>
              <a:gd name="connsiteY17" fmla="*/ 21776 h 1394108"/>
              <a:gd name="connsiteX18" fmla="*/ 1342544 w 1650388"/>
              <a:gd name="connsiteY18" fmla="*/ 8148 h 1394108"/>
              <a:gd name="connsiteX19" fmla="*/ 1579801 w 1650388"/>
              <a:gd name="connsiteY19" fmla="*/ 59493 h 1394108"/>
              <a:gd name="connsiteX20" fmla="*/ 1636760 w 1650388"/>
              <a:gd name="connsiteY20" fmla="*/ 473354 h 1394108"/>
              <a:gd name="connsiteX21" fmla="*/ 1621330 w 1650388"/>
              <a:gd name="connsiteY21" fmla="*/ 527646 h 1394108"/>
              <a:gd name="connsiteX22" fmla="*/ 1510840 w 1650388"/>
              <a:gd name="connsiteY22" fmla="*/ 565937 h 1394108"/>
              <a:gd name="connsiteX23" fmla="*/ 1373584 w 1650388"/>
              <a:gd name="connsiteY23" fmla="*/ 491928 h 1394108"/>
              <a:gd name="connsiteX24" fmla="*/ 1258904 w 1650388"/>
              <a:gd name="connsiteY24" fmla="*/ 537743 h 1394108"/>
              <a:gd name="connsiteX25" fmla="*/ 1360917 w 1650388"/>
              <a:gd name="connsiteY25" fmla="*/ 881786 h 1394108"/>
              <a:gd name="connsiteX26" fmla="*/ 1480074 w 1650388"/>
              <a:gd name="connsiteY26" fmla="*/ 867594 h 1394108"/>
              <a:gd name="connsiteX27" fmla="*/ 1585706 w 1650388"/>
              <a:gd name="connsiteY27" fmla="*/ 838542 h 1394108"/>
              <a:gd name="connsiteX28" fmla="*/ 1647047 w 1650388"/>
              <a:gd name="connsiteY28" fmla="*/ 962844 h 1394108"/>
              <a:gd name="connsiteX29" fmla="*/ 1571609 w 1650388"/>
              <a:gd name="connsiteY29" fmla="*/ 1321746 h 1394108"/>
              <a:gd name="connsiteX30" fmla="*/ 1258808 w 1650388"/>
              <a:gd name="connsiteY30" fmla="*/ 1393659 h 1394108"/>
              <a:gd name="connsiteX31" fmla="*/ 1096598 w 1650388"/>
              <a:gd name="connsiteY31" fmla="*/ 1353273 h 1394108"/>
              <a:gd name="connsiteX32" fmla="*/ 1074214 w 1650388"/>
              <a:gd name="connsiteY32" fmla="*/ 1261262 h 1394108"/>
              <a:gd name="connsiteX33" fmla="*/ 1114981 w 1650388"/>
              <a:gd name="connsiteY33" fmla="*/ 1186300 h 1394108"/>
              <a:gd name="connsiteX34" fmla="*/ 966010 w 1650388"/>
              <a:gd name="connsiteY34" fmla="*/ 963987 h 1394108"/>
              <a:gd name="connsiteX35" fmla="*/ 808657 w 1650388"/>
              <a:gd name="connsiteY35" fmla="*/ 1023232 h 1394108"/>
              <a:gd name="connsiteX36" fmla="*/ 778082 w 1650388"/>
              <a:gd name="connsiteY36" fmla="*/ 1152010 h 1394108"/>
              <a:gd name="connsiteX37" fmla="*/ 820944 w 1650388"/>
              <a:gd name="connsiteY37" fmla="*/ 1236211 h 1394108"/>
              <a:gd name="connsiteX38" fmla="*/ 804656 w 1650388"/>
              <a:gd name="connsiteY38" fmla="*/ 1305077 h 1394108"/>
              <a:gd name="connsiteX39" fmla="*/ 570532 w 1650388"/>
              <a:gd name="connsiteY39" fmla="*/ 1333652 h 1394108"/>
              <a:gd name="connsiteX40" fmla="*/ 571103 w 1650388"/>
              <a:gd name="connsiteY40" fmla="*/ 1333842 h 1394108"/>
              <a:gd name="connsiteX41" fmla="*/ 461661 w 1650388"/>
              <a:gd name="connsiteY41" fmla="*/ 1314697 h 1394108"/>
              <a:gd name="connsiteX42" fmla="*/ 372602 w 1650388"/>
              <a:gd name="connsiteY42" fmla="*/ 1286598 h 1394108"/>
              <a:gd name="connsiteX0" fmla="*/ 372602 w 1650388"/>
              <a:gd name="connsiteY0" fmla="*/ 1286598 h 1394108"/>
              <a:gd name="connsiteX1" fmla="*/ 428705 w 1650388"/>
              <a:gd name="connsiteY1" fmla="*/ 983894 h 1394108"/>
              <a:gd name="connsiteX2" fmla="*/ 396891 w 1650388"/>
              <a:gd name="connsiteY2" fmla="*/ 836542 h 1394108"/>
              <a:gd name="connsiteX3" fmla="*/ 279638 w 1650388"/>
              <a:gd name="connsiteY3" fmla="*/ 797013 h 1394108"/>
              <a:gd name="connsiteX4" fmla="*/ 193246 w 1650388"/>
              <a:gd name="connsiteY4" fmla="*/ 846734 h 1394108"/>
              <a:gd name="connsiteX5" fmla="*/ 124000 w 1650388"/>
              <a:gd name="connsiteY5" fmla="*/ 854925 h 1394108"/>
              <a:gd name="connsiteX6" fmla="*/ 80 w 1650388"/>
              <a:gd name="connsiteY6" fmla="*/ 668616 h 1394108"/>
              <a:gd name="connsiteX7" fmla="*/ 105902 w 1650388"/>
              <a:gd name="connsiteY7" fmla="*/ 498976 h 1394108"/>
              <a:gd name="connsiteX8" fmla="*/ 230394 w 1650388"/>
              <a:gd name="connsiteY8" fmla="*/ 507834 h 1394108"/>
              <a:gd name="connsiteX9" fmla="*/ 417560 w 1650388"/>
              <a:gd name="connsiteY9" fmla="*/ 374008 h 1394108"/>
              <a:gd name="connsiteX10" fmla="*/ 317605 w 1650388"/>
              <a:gd name="connsiteY10" fmla="*/ 159218 h 1394108"/>
              <a:gd name="connsiteX11" fmla="*/ 584855 w 1650388"/>
              <a:gd name="connsiteY11" fmla="*/ 31248 h 1394108"/>
              <a:gd name="connsiteX12" fmla="*/ 753848 w 1650388"/>
              <a:gd name="connsiteY12" fmla="*/ 14172 h 1394108"/>
              <a:gd name="connsiteX13" fmla="*/ 837870 w 1650388"/>
              <a:gd name="connsiteY13" fmla="*/ 139036 h 1394108"/>
              <a:gd name="connsiteX14" fmla="*/ 885489 w 1650388"/>
              <a:gd name="connsiteY14" fmla="*/ 417108 h 1394108"/>
              <a:gd name="connsiteX15" fmla="*/ 1082046 w 1650388"/>
              <a:gd name="connsiteY15" fmla="*/ 379977 h 1394108"/>
              <a:gd name="connsiteX16" fmla="*/ 1105104 w 1650388"/>
              <a:gd name="connsiteY16" fmla="*/ 209811 h 1394108"/>
              <a:gd name="connsiteX17" fmla="*/ 1120452 w 1650388"/>
              <a:gd name="connsiteY17" fmla="*/ 21776 h 1394108"/>
              <a:gd name="connsiteX18" fmla="*/ 1342544 w 1650388"/>
              <a:gd name="connsiteY18" fmla="*/ 8148 h 1394108"/>
              <a:gd name="connsiteX19" fmla="*/ 1579801 w 1650388"/>
              <a:gd name="connsiteY19" fmla="*/ 59493 h 1394108"/>
              <a:gd name="connsiteX20" fmla="*/ 1636760 w 1650388"/>
              <a:gd name="connsiteY20" fmla="*/ 473354 h 1394108"/>
              <a:gd name="connsiteX21" fmla="*/ 1621330 w 1650388"/>
              <a:gd name="connsiteY21" fmla="*/ 527646 h 1394108"/>
              <a:gd name="connsiteX22" fmla="*/ 1510840 w 1650388"/>
              <a:gd name="connsiteY22" fmla="*/ 565937 h 1394108"/>
              <a:gd name="connsiteX23" fmla="*/ 1373584 w 1650388"/>
              <a:gd name="connsiteY23" fmla="*/ 491928 h 1394108"/>
              <a:gd name="connsiteX24" fmla="*/ 1258904 w 1650388"/>
              <a:gd name="connsiteY24" fmla="*/ 537743 h 1394108"/>
              <a:gd name="connsiteX25" fmla="*/ 1360917 w 1650388"/>
              <a:gd name="connsiteY25" fmla="*/ 881786 h 1394108"/>
              <a:gd name="connsiteX26" fmla="*/ 1480074 w 1650388"/>
              <a:gd name="connsiteY26" fmla="*/ 867594 h 1394108"/>
              <a:gd name="connsiteX27" fmla="*/ 1585706 w 1650388"/>
              <a:gd name="connsiteY27" fmla="*/ 838542 h 1394108"/>
              <a:gd name="connsiteX28" fmla="*/ 1647047 w 1650388"/>
              <a:gd name="connsiteY28" fmla="*/ 962844 h 1394108"/>
              <a:gd name="connsiteX29" fmla="*/ 1571609 w 1650388"/>
              <a:gd name="connsiteY29" fmla="*/ 1321746 h 1394108"/>
              <a:gd name="connsiteX30" fmla="*/ 1258808 w 1650388"/>
              <a:gd name="connsiteY30" fmla="*/ 1393659 h 1394108"/>
              <a:gd name="connsiteX31" fmla="*/ 1096598 w 1650388"/>
              <a:gd name="connsiteY31" fmla="*/ 1353273 h 1394108"/>
              <a:gd name="connsiteX32" fmla="*/ 1074214 w 1650388"/>
              <a:gd name="connsiteY32" fmla="*/ 1261262 h 1394108"/>
              <a:gd name="connsiteX33" fmla="*/ 1114981 w 1650388"/>
              <a:gd name="connsiteY33" fmla="*/ 1186300 h 1394108"/>
              <a:gd name="connsiteX34" fmla="*/ 966010 w 1650388"/>
              <a:gd name="connsiteY34" fmla="*/ 963987 h 1394108"/>
              <a:gd name="connsiteX35" fmla="*/ 808657 w 1650388"/>
              <a:gd name="connsiteY35" fmla="*/ 1023232 h 1394108"/>
              <a:gd name="connsiteX36" fmla="*/ 778082 w 1650388"/>
              <a:gd name="connsiteY36" fmla="*/ 1152010 h 1394108"/>
              <a:gd name="connsiteX37" fmla="*/ 820944 w 1650388"/>
              <a:gd name="connsiteY37" fmla="*/ 1236211 h 1394108"/>
              <a:gd name="connsiteX38" fmla="*/ 804656 w 1650388"/>
              <a:gd name="connsiteY38" fmla="*/ 1305077 h 1394108"/>
              <a:gd name="connsiteX39" fmla="*/ 570532 w 1650388"/>
              <a:gd name="connsiteY39" fmla="*/ 1333652 h 1394108"/>
              <a:gd name="connsiteX40" fmla="*/ 571103 w 1650388"/>
              <a:gd name="connsiteY40" fmla="*/ 1333842 h 1394108"/>
              <a:gd name="connsiteX41" fmla="*/ 461661 w 1650388"/>
              <a:gd name="connsiteY41" fmla="*/ 1314697 h 1394108"/>
              <a:gd name="connsiteX42" fmla="*/ 372602 w 1650388"/>
              <a:gd name="connsiteY42" fmla="*/ 1286598 h 1394108"/>
              <a:gd name="connsiteX0" fmla="*/ 372602 w 1650388"/>
              <a:gd name="connsiteY0" fmla="*/ 1286598 h 1394108"/>
              <a:gd name="connsiteX1" fmla="*/ 428705 w 1650388"/>
              <a:gd name="connsiteY1" fmla="*/ 983894 h 1394108"/>
              <a:gd name="connsiteX2" fmla="*/ 396891 w 1650388"/>
              <a:gd name="connsiteY2" fmla="*/ 836542 h 1394108"/>
              <a:gd name="connsiteX3" fmla="*/ 279638 w 1650388"/>
              <a:gd name="connsiteY3" fmla="*/ 797013 h 1394108"/>
              <a:gd name="connsiteX4" fmla="*/ 193246 w 1650388"/>
              <a:gd name="connsiteY4" fmla="*/ 846734 h 1394108"/>
              <a:gd name="connsiteX5" fmla="*/ 124000 w 1650388"/>
              <a:gd name="connsiteY5" fmla="*/ 854925 h 1394108"/>
              <a:gd name="connsiteX6" fmla="*/ 80 w 1650388"/>
              <a:gd name="connsiteY6" fmla="*/ 668616 h 1394108"/>
              <a:gd name="connsiteX7" fmla="*/ 105902 w 1650388"/>
              <a:gd name="connsiteY7" fmla="*/ 498976 h 1394108"/>
              <a:gd name="connsiteX8" fmla="*/ 230394 w 1650388"/>
              <a:gd name="connsiteY8" fmla="*/ 507834 h 1394108"/>
              <a:gd name="connsiteX9" fmla="*/ 417560 w 1650388"/>
              <a:gd name="connsiteY9" fmla="*/ 374008 h 1394108"/>
              <a:gd name="connsiteX10" fmla="*/ 317605 w 1650388"/>
              <a:gd name="connsiteY10" fmla="*/ 159218 h 1394108"/>
              <a:gd name="connsiteX11" fmla="*/ 584855 w 1650388"/>
              <a:gd name="connsiteY11" fmla="*/ 31248 h 1394108"/>
              <a:gd name="connsiteX12" fmla="*/ 753848 w 1650388"/>
              <a:gd name="connsiteY12" fmla="*/ 14172 h 1394108"/>
              <a:gd name="connsiteX13" fmla="*/ 837870 w 1650388"/>
              <a:gd name="connsiteY13" fmla="*/ 139036 h 1394108"/>
              <a:gd name="connsiteX14" fmla="*/ 885489 w 1650388"/>
              <a:gd name="connsiteY14" fmla="*/ 417108 h 1394108"/>
              <a:gd name="connsiteX15" fmla="*/ 1082046 w 1650388"/>
              <a:gd name="connsiteY15" fmla="*/ 379977 h 1394108"/>
              <a:gd name="connsiteX16" fmla="*/ 1105104 w 1650388"/>
              <a:gd name="connsiteY16" fmla="*/ 209811 h 1394108"/>
              <a:gd name="connsiteX17" fmla="*/ 1120452 w 1650388"/>
              <a:gd name="connsiteY17" fmla="*/ 21776 h 1394108"/>
              <a:gd name="connsiteX18" fmla="*/ 1342544 w 1650388"/>
              <a:gd name="connsiteY18" fmla="*/ 8148 h 1394108"/>
              <a:gd name="connsiteX19" fmla="*/ 1579801 w 1650388"/>
              <a:gd name="connsiteY19" fmla="*/ 59493 h 1394108"/>
              <a:gd name="connsiteX20" fmla="*/ 1636760 w 1650388"/>
              <a:gd name="connsiteY20" fmla="*/ 473354 h 1394108"/>
              <a:gd name="connsiteX21" fmla="*/ 1621330 w 1650388"/>
              <a:gd name="connsiteY21" fmla="*/ 527646 h 1394108"/>
              <a:gd name="connsiteX22" fmla="*/ 1510840 w 1650388"/>
              <a:gd name="connsiteY22" fmla="*/ 565937 h 1394108"/>
              <a:gd name="connsiteX23" fmla="*/ 1373584 w 1650388"/>
              <a:gd name="connsiteY23" fmla="*/ 491928 h 1394108"/>
              <a:gd name="connsiteX24" fmla="*/ 1258904 w 1650388"/>
              <a:gd name="connsiteY24" fmla="*/ 537743 h 1394108"/>
              <a:gd name="connsiteX25" fmla="*/ 1360917 w 1650388"/>
              <a:gd name="connsiteY25" fmla="*/ 881786 h 1394108"/>
              <a:gd name="connsiteX26" fmla="*/ 1480074 w 1650388"/>
              <a:gd name="connsiteY26" fmla="*/ 867594 h 1394108"/>
              <a:gd name="connsiteX27" fmla="*/ 1585706 w 1650388"/>
              <a:gd name="connsiteY27" fmla="*/ 838542 h 1394108"/>
              <a:gd name="connsiteX28" fmla="*/ 1647047 w 1650388"/>
              <a:gd name="connsiteY28" fmla="*/ 962844 h 1394108"/>
              <a:gd name="connsiteX29" fmla="*/ 1571609 w 1650388"/>
              <a:gd name="connsiteY29" fmla="*/ 1321746 h 1394108"/>
              <a:gd name="connsiteX30" fmla="*/ 1258808 w 1650388"/>
              <a:gd name="connsiteY30" fmla="*/ 1393659 h 1394108"/>
              <a:gd name="connsiteX31" fmla="*/ 1096598 w 1650388"/>
              <a:gd name="connsiteY31" fmla="*/ 1353273 h 1394108"/>
              <a:gd name="connsiteX32" fmla="*/ 1074214 w 1650388"/>
              <a:gd name="connsiteY32" fmla="*/ 1261262 h 1394108"/>
              <a:gd name="connsiteX33" fmla="*/ 1114981 w 1650388"/>
              <a:gd name="connsiteY33" fmla="*/ 1186300 h 1394108"/>
              <a:gd name="connsiteX34" fmla="*/ 966010 w 1650388"/>
              <a:gd name="connsiteY34" fmla="*/ 963987 h 1394108"/>
              <a:gd name="connsiteX35" fmla="*/ 808657 w 1650388"/>
              <a:gd name="connsiteY35" fmla="*/ 1023232 h 1394108"/>
              <a:gd name="connsiteX36" fmla="*/ 778082 w 1650388"/>
              <a:gd name="connsiteY36" fmla="*/ 1152010 h 1394108"/>
              <a:gd name="connsiteX37" fmla="*/ 820944 w 1650388"/>
              <a:gd name="connsiteY37" fmla="*/ 1236211 h 1394108"/>
              <a:gd name="connsiteX38" fmla="*/ 804656 w 1650388"/>
              <a:gd name="connsiteY38" fmla="*/ 1305077 h 1394108"/>
              <a:gd name="connsiteX39" fmla="*/ 570532 w 1650388"/>
              <a:gd name="connsiteY39" fmla="*/ 1333652 h 1394108"/>
              <a:gd name="connsiteX40" fmla="*/ 571103 w 1650388"/>
              <a:gd name="connsiteY40" fmla="*/ 1333842 h 1394108"/>
              <a:gd name="connsiteX41" fmla="*/ 461661 w 1650388"/>
              <a:gd name="connsiteY41" fmla="*/ 1314697 h 1394108"/>
              <a:gd name="connsiteX42" fmla="*/ 372602 w 1650388"/>
              <a:gd name="connsiteY42" fmla="*/ 1286598 h 1394108"/>
              <a:gd name="connsiteX0" fmla="*/ 372602 w 1650388"/>
              <a:gd name="connsiteY0" fmla="*/ 1286598 h 1394108"/>
              <a:gd name="connsiteX1" fmla="*/ 428705 w 1650388"/>
              <a:gd name="connsiteY1" fmla="*/ 983894 h 1394108"/>
              <a:gd name="connsiteX2" fmla="*/ 396891 w 1650388"/>
              <a:gd name="connsiteY2" fmla="*/ 836542 h 1394108"/>
              <a:gd name="connsiteX3" fmla="*/ 279638 w 1650388"/>
              <a:gd name="connsiteY3" fmla="*/ 797013 h 1394108"/>
              <a:gd name="connsiteX4" fmla="*/ 193246 w 1650388"/>
              <a:gd name="connsiteY4" fmla="*/ 846734 h 1394108"/>
              <a:gd name="connsiteX5" fmla="*/ 124000 w 1650388"/>
              <a:gd name="connsiteY5" fmla="*/ 854925 h 1394108"/>
              <a:gd name="connsiteX6" fmla="*/ 80 w 1650388"/>
              <a:gd name="connsiteY6" fmla="*/ 668616 h 1394108"/>
              <a:gd name="connsiteX7" fmla="*/ 105902 w 1650388"/>
              <a:gd name="connsiteY7" fmla="*/ 498976 h 1394108"/>
              <a:gd name="connsiteX8" fmla="*/ 230394 w 1650388"/>
              <a:gd name="connsiteY8" fmla="*/ 507834 h 1394108"/>
              <a:gd name="connsiteX9" fmla="*/ 417560 w 1650388"/>
              <a:gd name="connsiteY9" fmla="*/ 374008 h 1394108"/>
              <a:gd name="connsiteX10" fmla="*/ 317605 w 1650388"/>
              <a:gd name="connsiteY10" fmla="*/ 159218 h 1394108"/>
              <a:gd name="connsiteX11" fmla="*/ 584855 w 1650388"/>
              <a:gd name="connsiteY11" fmla="*/ 31248 h 1394108"/>
              <a:gd name="connsiteX12" fmla="*/ 753848 w 1650388"/>
              <a:gd name="connsiteY12" fmla="*/ 14172 h 1394108"/>
              <a:gd name="connsiteX13" fmla="*/ 837870 w 1650388"/>
              <a:gd name="connsiteY13" fmla="*/ 139036 h 1394108"/>
              <a:gd name="connsiteX14" fmla="*/ 885489 w 1650388"/>
              <a:gd name="connsiteY14" fmla="*/ 417108 h 1394108"/>
              <a:gd name="connsiteX15" fmla="*/ 1082046 w 1650388"/>
              <a:gd name="connsiteY15" fmla="*/ 379977 h 1394108"/>
              <a:gd name="connsiteX16" fmla="*/ 1105104 w 1650388"/>
              <a:gd name="connsiteY16" fmla="*/ 209811 h 1394108"/>
              <a:gd name="connsiteX17" fmla="*/ 1120452 w 1650388"/>
              <a:gd name="connsiteY17" fmla="*/ 21776 h 1394108"/>
              <a:gd name="connsiteX18" fmla="*/ 1342544 w 1650388"/>
              <a:gd name="connsiteY18" fmla="*/ 8148 h 1394108"/>
              <a:gd name="connsiteX19" fmla="*/ 1579801 w 1650388"/>
              <a:gd name="connsiteY19" fmla="*/ 59493 h 1394108"/>
              <a:gd name="connsiteX20" fmla="*/ 1636760 w 1650388"/>
              <a:gd name="connsiteY20" fmla="*/ 473354 h 1394108"/>
              <a:gd name="connsiteX21" fmla="*/ 1621330 w 1650388"/>
              <a:gd name="connsiteY21" fmla="*/ 527646 h 1394108"/>
              <a:gd name="connsiteX22" fmla="*/ 1510840 w 1650388"/>
              <a:gd name="connsiteY22" fmla="*/ 565937 h 1394108"/>
              <a:gd name="connsiteX23" fmla="*/ 1373584 w 1650388"/>
              <a:gd name="connsiteY23" fmla="*/ 491928 h 1394108"/>
              <a:gd name="connsiteX24" fmla="*/ 1258904 w 1650388"/>
              <a:gd name="connsiteY24" fmla="*/ 537743 h 1394108"/>
              <a:gd name="connsiteX25" fmla="*/ 1360917 w 1650388"/>
              <a:gd name="connsiteY25" fmla="*/ 881786 h 1394108"/>
              <a:gd name="connsiteX26" fmla="*/ 1480074 w 1650388"/>
              <a:gd name="connsiteY26" fmla="*/ 867594 h 1394108"/>
              <a:gd name="connsiteX27" fmla="*/ 1585706 w 1650388"/>
              <a:gd name="connsiteY27" fmla="*/ 838542 h 1394108"/>
              <a:gd name="connsiteX28" fmla="*/ 1647047 w 1650388"/>
              <a:gd name="connsiteY28" fmla="*/ 962844 h 1394108"/>
              <a:gd name="connsiteX29" fmla="*/ 1571609 w 1650388"/>
              <a:gd name="connsiteY29" fmla="*/ 1321746 h 1394108"/>
              <a:gd name="connsiteX30" fmla="*/ 1258808 w 1650388"/>
              <a:gd name="connsiteY30" fmla="*/ 1393659 h 1394108"/>
              <a:gd name="connsiteX31" fmla="*/ 1096598 w 1650388"/>
              <a:gd name="connsiteY31" fmla="*/ 1353273 h 1394108"/>
              <a:gd name="connsiteX32" fmla="*/ 1074214 w 1650388"/>
              <a:gd name="connsiteY32" fmla="*/ 1261262 h 1394108"/>
              <a:gd name="connsiteX33" fmla="*/ 1114981 w 1650388"/>
              <a:gd name="connsiteY33" fmla="*/ 1186300 h 1394108"/>
              <a:gd name="connsiteX34" fmla="*/ 966010 w 1650388"/>
              <a:gd name="connsiteY34" fmla="*/ 963987 h 1394108"/>
              <a:gd name="connsiteX35" fmla="*/ 808657 w 1650388"/>
              <a:gd name="connsiteY35" fmla="*/ 1023232 h 1394108"/>
              <a:gd name="connsiteX36" fmla="*/ 778082 w 1650388"/>
              <a:gd name="connsiteY36" fmla="*/ 1152010 h 1394108"/>
              <a:gd name="connsiteX37" fmla="*/ 820944 w 1650388"/>
              <a:gd name="connsiteY37" fmla="*/ 1236211 h 1394108"/>
              <a:gd name="connsiteX38" fmla="*/ 804656 w 1650388"/>
              <a:gd name="connsiteY38" fmla="*/ 1305077 h 1394108"/>
              <a:gd name="connsiteX39" fmla="*/ 570532 w 1650388"/>
              <a:gd name="connsiteY39" fmla="*/ 1333652 h 1394108"/>
              <a:gd name="connsiteX40" fmla="*/ 571103 w 1650388"/>
              <a:gd name="connsiteY40" fmla="*/ 1333842 h 1394108"/>
              <a:gd name="connsiteX41" fmla="*/ 461661 w 1650388"/>
              <a:gd name="connsiteY41" fmla="*/ 1314697 h 1394108"/>
              <a:gd name="connsiteX42" fmla="*/ 372602 w 1650388"/>
              <a:gd name="connsiteY42" fmla="*/ 1286598 h 139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650388" h="1394108">
                <a:moveTo>
                  <a:pt x="372602" y="1286598"/>
                </a:moveTo>
                <a:cubicBezTo>
                  <a:pt x="413179" y="1189729"/>
                  <a:pt x="436610" y="1089907"/>
                  <a:pt x="428705" y="983894"/>
                </a:cubicBezTo>
                <a:cubicBezTo>
                  <a:pt x="424895" y="933126"/>
                  <a:pt x="416036" y="883500"/>
                  <a:pt x="396891" y="836542"/>
                </a:cubicBezTo>
                <a:cubicBezTo>
                  <a:pt x="373079" y="778154"/>
                  <a:pt x="334312" y="765867"/>
                  <a:pt x="279638" y="797013"/>
                </a:cubicBezTo>
                <a:cubicBezTo>
                  <a:pt x="250777" y="813492"/>
                  <a:pt x="222584" y="831303"/>
                  <a:pt x="193246" y="846734"/>
                </a:cubicBezTo>
                <a:cubicBezTo>
                  <a:pt x="171720" y="858069"/>
                  <a:pt x="147812" y="861974"/>
                  <a:pt x="124000" y="854925"/>
                </a:cubicBezTo>
                <a:cubicBezTo>
                  <a:pt x="74279" y="840066"/>
                  <a:pt x="2746" y="731767"/>
                  <a:pt x="80" y="668616"/>
                </a:cubicBezTo>
                <a:cubicBezTo>
                  <a:pt x="-2397" y="609942"/>
                  <a:pt x="53229" y="521646"/>
                  <a:pt x="105902" y="498976"/>
                </a:cubicBezTo>
                <a:cubicBezTo>
                  <a:pt x="149241" y="480307"/>
                  <a:pt x="190103" y="493833"/>
                  <a:pt x="230394" y="507834"/>
                </a:cubicBezTo>
                <a:cubicBezTo>
                  <a:pt x="357648" y="552221"/>
                  <a:pt x="415084" y="512502"/>
                  <a:pt x="417560" y="374008"/>
                </a:cubicBezTo>
                <a:cubicBezTo>
                  <a:pt x="419465" y="269614"/>
                  <a:pt x="394708" y="245314"/>
                  <a:pt x="317605" y="159218"/>
                </a:cubicBezTo>
                <a:cubicBezTo>
                  <a:pt x="463688" y="52570"/>
                  <a:pt x="512148" y="55422"/>
                  <a:pt x="584855" y="31248"/>
                </a:cubicBezTo>
                <a:cubicBezTo>
                  <a:pt x="657562" y="7074"/>
                  <a:pt x="711679" y="-3793"/>
                  <a:pt x="753848" y="14172"/>
                </a:cubicBezTo>
                <a:cubicBezTo>
                  <a:pt x="796017" y="32137"/>
                  <a:pt x="877099" y="59647"/>
                  <a:pt x="837870" y="139036"/>
                </a:cubicBezTo>
                <a:cubicBezTo>
                  <a:pt x="762701" y="291157"/>
                  <a:pt x="844793" y="376951"/>
                  <a:pt x="885489" y="417108"/>
                </a:cubicBezTo>
                <a:cubicBezTo>
                  <a:pt x="926185" y="457265"/>
                  <a:pt x="1045444" y="414526"/>
                  <a:pt x="1082046" y="379977"/>
                </a:cubicBezTo>
                <a:cubicBezTo>
                  <a:pt x="1118648" y="345428"/>
                  <a:pt x="1126709" y="265831"/>
                  <a:pt x="1105104" y="209811"/>
                </a:cubicBezTo>
                <a:cubicBezTo>
                  <a:pt x="1044754" y="53326"/>
                  <a:pt x="1080879" y="55387"/>
                  <a:pt x="1120452" y="21776"/>
                </a:cubicBezTo>
                <a:cubicBezTo>
                  <a:pt x="1160025" y="-11835"/>
                  <a:pt x="1265986" y="1862"/>
                  <a:pt x="1342544" y="8148"/>
                </a:cubicBezTo>
                <a:cubicBezTo>
                  <a:pt x="1419102" y="14434"/>
                  <a:pt x="1497409" y="44538"/>
                  <a:pt x="1579801" y="59493"/>
                </a:cubicBezTo>
                <a:cubicBezTo>
                  <a:pt x="1629807" y="193224"/>
                  <a:pt x="1644761" y="331812"/>
                  <a:pt x="1636760" y="473354"/>
                </a:cubicBezTo>
                <a:cubicBezTo>
                  <a:pt x="1635713" y="491737"/>
                  <a:pt x="1628378" y="510311"/>
                  <a:pt x="1621330" y="527646"/>
                </a:cubicBezTo>
                <a:cubicBezTo>
                  <a:pt x="1596756" y="588130"/>
                  <a:pt x="1567990" y="597369"/>
                  <a:pt x="1510840" y="565937"/>
                </a:cubicBezTo>
                <a:cubicBezTo>
                  <a:pt x="1465310" y="540886"/>
                  <a:pt x="1425020" y="506596"/>
                  <a:pt x="1373584" y="491928"/>
                </a:cubicBezTo>
                <a:cubicBezTo>
                  <a:pt x="1318339" y="476211"/>
                  <a:pt x="1285955" y="488403"/>
                  <a:pt x="1258904" y="537743"/>
                </a:cubicBezTo>
                <a:cubicBezTo>
                  <a:pt x="1195181" y="653662"/>
                  <a:pt x="1245759" y="824255"/>
                  <a:pt x="1360917" y="881786"/>
                </a:cubicBezTo>
                <a:cubicBezTo>
                  <a:pt x="1403874" y="904265"/>
                  <a:pt x="1441688" y="883119"/>
                  <a:pt x="1480074" y="867594"/>
                </a:cubicBezTo>
                <a:cubicBezTo>
                  <a:pt x="1514173" y="853782"/>
                  <a:pt x="1544558" y="826731"/>
                  <a:pt x="1585706" y="838542"/>
                </a:cubicBezTo>
                <a:cubicBezTo>
                  <a:pt x="1632951" y="866832"/>
                  <a:pt x="1641142" y="914361"/>
                  <a:pt x="1647047" y="962844"/>
                </a:cubicBezTo>
                <a:cubicBezTo>
                  <a:pt x="1662573" y="1090955"/>
                  <a:pt x="1621711" y="1207350"/>
                  <a:pt x="1571609" y="1321746"/>
                </a:cubicBezTo>
                <a:cubicBezTo>
                  <a:pt x="1467406" y="1345749"/>
                  <a:pt x="1367584" y="1388897"/>
                  <a:pt x="1258808" y="1393659"/>
                </a:cubicBezTo>
                <a:cubicBezTo>
                  <a:pt x="1200611" y="1396231"/>
                  <a:pt x="1145461" y="1388421"/>
                  <a:pt x="1096598" y="1353273"/>
                </a:cubicBezTo>
                <a:cubicBezTo>
                  <a:pt x="1062307" y="1328604"/>
                  <a:pt x="1050687" y="1300029"/>
                  <a:pt x="1074214" y="1261262"/>
                </a:cubicBezTo>
                <a:cubicBezTo>
                  <a:pt x="1088883" y="1236973"/>
                  <a:pt x="1102789" y="1212018"/>
                  <a:pt x="1114981" y="1186300"/>
                </a:cubicBezTo>
                <a:cubicBezTo>
                  <a:pt x="1168321" y="1073810"/>
                  <a:pt x="1091073" y="956938"/>
                  <a:pt x="966010" y="963987"/>
                </a:cubicBezTo>
                <a:cubicBezTo>
                  <a:pt x="908574" y="967225"/>
                  <a:pt x="854663" y="986942"/>
                  <a:pt x="808657" y="1023232"/>
                </a:cubicBezTo>
                <a:cubicBezTo>
                  <a:pt x="760937" y="1061046"/>
                  <a:pt x="752459" y="1096765"/>
                  <a:pt x="778082" y="1152010"/>
                </a:cubicBezTo>
                <a:cubicBezTo>
                  <a:pt x="791321" y="1180585"/>
                  <a:pt x="807514" y="1207732"/>
                  <a:pt x="820944" y="1236211"/>
                </a:cubicBezTo>
                <a:cubicBezTo>
                  <a:pt x="833517" y="1262786"/>
                  <a:pt x="835803" y="1288218"/>
                  <a:pt x="804656" y="1305077"/>
                </a:cubicBezTo>
                <a:cubicBezTo>
                  <a:pt x="729695" y="1339557"/>
                  <a:pt x="651113" y="1344891"/>
                  <a:pt x="570532" y="1333652"/>
                </a:cubicBezTo>
                <a:lnTo>
                  <a:pt x="571103" y="1333842"/>
                </a:lnTo>
                <a:cubicBezTo>
                  <a:pt x="534908" y="1325746"/>
                  <a:pt x="497666" y="1323841"/>
                  <a:pt x="461661" y="1314697"/>
                </a:cubicBezTo>
                <a:cubicBezTo>
                  <a:pt x="429276" y="1313935"/>
                  <a:pt x="398320" y="1308601"/>
                  <a:pt x="372602" y="1286598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27">
            <a:extLst>
              <a:ext uri="{FF2B5EF4-FFF2-40B4-BE49-F238E27FC236}">
                <a16:creationId xmlns:a16="http://schemas.microsoft.com/office/drawing/2014/main" id="{C9E6E6A5-A562-4353-AC5A-423F35C863FA}"/>
              </a:ext>
            </a:extLst>
          </p:cNvPr>
          <p:cNvGrpSpPr/>
          <p:nvPr/>
        </p:nvGrpSpPr>
        <p:grpSpPr>
          <a:xfrm>
            <a:off x="3022732" y="1834225"/>
            <a:ext cx="2857499" cy="856491"/>
            <a:chOff x="-475009" y="1129566"/>
            <a:chExt cx="3507319" cy="85649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061FF8-5191-46FF-8060-86EBDA4FC04B}"/>
                </a:ext>
              </a:extLst>
            </p:cNvPr>
            <p:cNvSpPr txBox="1"/>
            <p:nvPr/>
          </p:nvSpPr>
          <p:spPr>
            <a:xfrm>
              <a:off x="-475009" y="1129566"/>
              <a:ext cx="350603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CE452E-FA27-45DB-AC8A-A3B50569900C}"/>
                </a:ext>
              </a:extLst>
            </p:cNvPr>
            <p:cNvSpPr txBox="1"/>
            <p:nvPr/>
          </p:nvSpPr>
          <p:spPr>
            <a:xfrm>
              <a:off x="-460976" y="1339726"/>
              <a:ext cx="3493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27">
            <a:extLst>
              <a:ext uri="{FF2B5EF4-FFF2-40B4-BE49-F238E27FC236}">
                <a16:creationId xmlns:a16="http://schemas.microsoft.com/office/drawing/2014/main" id="{4A937D8F-ADCB-4963-9A9B-C7EEFBE4045F}"/>
              </a:ext>
            </a:extLst>
          </p:cNvPr>
          <p:cNvGrpSpPr/>
          <p:nvPr/>
        </p:nvGrpSpPr>
        <p:grpSpPr>
          <a:xfrm>
            <a:off x="1699307" y="3306566"/>
            <a:ext cx="2857499" cy="856491"/>
            <a:chOff x="-475009" y="1129566"/>
            <a:chExt cx="3507319" cy="85649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3EBA98-684C-49FB-9D3D-DE965CC454DE}"/>
                </a:ext>
              </a:extLst>
            </p:cNvPr>
            <p:cNvSpPr txBox="1"/>
            <p:nvPr/>
          </p:nvSpPr>
          <p:spPr>
            <a:xfrm>
              <a:off x="-475009" y="1129566"/>
              <a:ext cx="350603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28BCB6-5F9E-4C46-8B10-88AACD596A8A}"/>
                </a:ext>
              </a:extLst>
            </p:cNvPr>
            <p:cNvSpPr txBox="1"/>
            <p:nvPr/>
          </p:nvSpPr>
          <p:spPr>
            <a:xfrm>
              <a:off x="-460976" y="1339726"/>
              <a:ext cx="3493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7">
            <a:extLst>
              <a:ext uri="{FF2B5EF4-FFF2-40B4-BE49-F238E27FC236}">
                <a16:creationId xmlns:a16="http://schemas.microsoft.com/office/drawing/2014/main" id="{29E726E0-B7CA-4177-BCA2-2A7C8351AD96}"/>
              </a:ext>
            </a:extLst>
          </p:cNvPr>
          <p:cNvGrpSpPr/>
          <p:nvPr/>
        </p:nvGrpSpPr>
        <p:grpSpPr>
          <a:xfrm>
            <a:off x="375882" y="4778906"/>
            <a:ext cx="2857499" cy="856491"/>
            <a:chOff x="-475009" y="1129566"/>
            <a:chExt cx="3507319" cy="8564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4937DC-92CA-449D-A942-B8ABBF5398A6}"/>
                </a:ext>
              </a:extLst>
            </p:cNvPr>
            <p:cNvSpPr txBox="1"/>
            <p:nvPr/>
          </p:nvSpPr>
          <p:spPr>
            <a:xfrm>
              <a:off x="-475009" y="1129566"/>
              <a:ext cx="350603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BC5DA1-F859-4B3C-8089-A5E22ECB6970}"/>
                </a:ext>
              </a:extLst>
            </p:cNvPr>
            <p:cNvSpPr txBox="1"/>
            <p:nvPr/>
          </p:nvSpPr>
          <p:spPr>
            <a:xfrm>
              <a:off x="-460976" y="1339726"/>
              <a:ext cx="3493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27">
            <a:extLst>
              <a:ext uri="{FF2B5EF4-FFF2-40B4-BE49-F238E27FC236}">
                <a16:creationId xmlns:a16="http://schemas.microsoft.com/office/drawing/2014/main" id="{E0C5105E-B480-4B48-B748-A36BFDC1FCE5}"/>
              </a:ext>
            </a:extLst>
          </p:cNvPr>
          <p:cNvGrpSpPr/>
          <p:nvPr/>
        </p:nvGrpSpPr>
        <p:grpSpPr>
          <a:xfrm>
            <a:off x="8958619" y="2234309"/>
            <a:ext cx="2857499" cy="856491"/>
            <a:chOff x="-475009" y="1129566"/>
            <a:chExt cx="3507319" cy="85649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277811-9BDA-4F8B-93CB-C8DF456C7987}"/>
                </a:ext>
              </a:extLst>
            </p:cNvPr>
            <p:cNvSpPr txBox="1"/>
            <p:nvPr/>
          </p:nvSpPr>
          <p:spPr>
            <a:xfrm>
              <a:off x="-475009" y="1129566"/>
              <a:ext cx="350603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8B35DF-93BF-4282-A23C-6D4A2EC76EA3}"/>
                </a:ext>
              </a:extLst>
            </p:cNvPr>
            <p:cNvSpPr txBox="1"/>
            <p:nvPr/>
          </p:nvSpPr>
          <p:spPr>
            <a:xfrm>
              <a:off x="-460976" y="1339726"/>
              <a:ext cx="3493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7">
            <a:extLst>
              <a:ext uri="{FF2B5EF4-FFF2-40B4-BE49-F238E27FC236}">
                <a16:creationId xmlns:a16="http://schemas.microsoft.com/office/drawing/2014/main" id="{2727D632-B3AD-4E7D-9E5C-E93CEB79ACE0}"/>
              </a:ext>
            </a:extLst>
          </p:cNvPr>
          <p:cNvGrpSpPr/>
          <p:nvPr/>
        </p:nvGrpSpPr>
        <p:grpSpPr>
          <a:xfrm>
            <a:off x="7635194" y="3825141"/>
            <a:ext cx="2857499" cy="856491"/>
            <a:chOff x="-475009" y="1129566"/>
            <a:chExt cx="3507319" cy="85649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C13FCA-E8DB-445D-88B3-1910A358654E}"/>
                </a:ext>
              </a:extLst>
            </p:cNvPr>
            <p:cNvSpPr txBox="1"/>
            <p:nvPr/>
          </p:nvSpPr>
          <p:spPr>
            <a:xfrm>
              <a:off x="-475009" y="1129566"/>
              <a:ext cx="350603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63ED0C-9ADD-44FE-877B-6E593BCDAFAE}"/>
                </a:ext>
              </a:extLst>
            </p:cNvPr>
            <p:cNvSpPr txBox="1"/>
            <p:nvPr/>
          </p:nvSpPr>
          <p:spPr>
            <a:xfrm>
              <a:off x="-460976" y="1339726"/>
              <a:ext cx="3493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7">
            <a:extLst>
              <a:ext uri="{FF2B5EF4-FFF2-40B4-BE49-F238E27FC236}">
                <a16:creationId xmlns:a16="http://schemas.microsoft.com/office/drawing/2014/main" id="{56089D84-FAE2-4439-A15F-0B8312E646FE}"/>
              </a:ext>
            </a:extLst>
          </p:cNvPr>
          <p:cNvGrpSpPr/>
          <p:nvPr/>
        </p:nvGrpSpPr>
        <p:grpSpPr>
          <a:xfrm>
            <a:off x="6311769" y="5415973"/>
            <a:ext cx="2857499" cy="856491"/>
            <a:chOff x="-475009" y="1129566"/>
            <a:chExt cx="3507319" cy="85649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C32AFB-D4C1-4D7C-B2D7-378A51848428}"/>
                </a:ext>
              </a:extLst>
            </p:cNvPr>
            <p:cNvSpPr txBox="1"/>
            <p:nvPr/>
          </p:nvSpPr>
          <p:spPr>
            <a:xfrm>
              <a:off x="-475009" y="1129566"/>
              <a:ext cx="350603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A83701-6160-4832-AA0A-BD89740FBD0D}"/>
                </a:ext>
              </a:extLst>
            </p:cNvPr>
            <p:cNvSpPr txBox="1"/>
            <p:nvPr/>
          </p:nvSpPr>
          <p:spPr>
            <a:xfrm>
              <a:off x="-460976" y="1339726"/>
              <a:ext cx="3493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24C4B20F-5CCD-4D51-B69B-39CB5D43563A}"/>
              </a:ext>
            </a:extLst>
          </p:cNvPr>
          <p:cNvSpPr/>
          <p:nvPr/>
        </p:nvSpPr>
        <p:spPr>
          <a:xfrm flipH="1">
            <a:off x="6692026" y="2572585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Teardrop 1">
            <a:extLst>
              <a:ext uri="{FF2B5EF4-FFF2-40B4-BE49-F238E27FC236}">
                <a16:creationId xmlns:a16="http://schemas.microsoft.com/office/drawing/2014/main" id="{BD446AEA-3BB6-4DDE-8717-26A76A979E57}"/>
              </a:ext>
            </a:extLst>
          </p:cNvPr>
          <p:cNvSpPr/>
          <p:nvPr/>
        </p:nvSpPr>
        <p:spPr>
          <a:xfrm rot="18805991">
            <a:off x="6641835" y="3767624"/>
            <a:ext cx="435274" cy="43073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Rectangle 130">
            <a:extLst>
              <a:ext uri="{FF2B5EF4-FFF2-40B4-BE49-F238E27FC236}">
                <a16:creationId xmlns:a16="http://schemas.microsoft.com/office/drawing/2014/main" id="{D0E3E0EF-D14D-48B7-BA6D-F5BF905E4022}"/>
              </a:ext>
            </a:extLst>
          </p:cNvPr>
          <p:cNvSpPr/>
          <p:nvPr/>
        </p:nvSpPr>
        <p:spPr>
          <a:xfrm>
            <a:off x="7882162" y="2570163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C9E36C70-682F-458E-B1A0-39E3D63D30B9}"/>
              </a:ext>
            </a:extLst>
          </p:cNvPr>
          <p:cNvSpPr/>
          <p:nvPr/>
        </p:nvSpPr>
        <p:spPr>
          <a:xfrm>
            <a:off x="5436759" y="3714906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Block Arc 25">
            <a:extLst>
              <a:ext uri="{FF2B5EF4-FFF2-40B4-BE49-F238E27FC236}">
                <a16:creationId xmlns:a16="http://schemas.microsoft.com/office/drawing/2014/main" id="{A31DA919-1F49-49AF-82C2-F1A1C64A9CB6}"/>
              </a:ext>
            </a:extLst>
          </p:cNvPr>
          <p:cNvSpPr>
            <a:spLocks noChangeAspect="1"/>
          </p:cNvSpPr>
          <p:nvPr/>
        </p:nvSpPr>
        <p:spPr>
          <a:xfrm>
            <a:off x="4081184" y="4840073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Round Same Side Corner Rectangle 11">
            <a:extLst>
              <a:ext uri="{FF2B5EF4-FFF2-40B4-BE49-F238E27FC236}">
                <a16:creationId xmlns:a16="http://schemas.microsoft.com/office/drawing/2014/main" id="{0530147D-4C0E-4EB2-AF07-868ACC4B4BE2}"/>
              </a:ext>
            </a:extLst>
          </p:cNvPr>
          <p:cNvSpPr>
            <a:spLocks noChangeAspect="1"/>
          </p:cNvSpPr>
          <p:nvPr/>
        </p:nvSpPr>
        <p:spPr>
          <a:xfrm rot="9900000">
            <a:off x="5409650" y="5032788"/>
            <a:ext cx="318256" cy="27029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093CDF-8EAE-4B04-B862-79B55EB6CCD2}"/>
              </a:ext>
            </a:extLst>
          </p:cNvPr>
          <p:cNvSpPr txBox="1"/>
          <p:nvPr/>
        </p:nvSpPr>
        <p:spPr>
          <a:xfrm>
            <a:off x="9729646" y="2974409"/>
            <a:ext cx="221792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Clean Text Slide for your Presentation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B524E-24A0-4D48-9A06-4199895346C2}"/>
              </a:ext>
            </a:extLst>
          </p:cNvPr>
          <p:cNvSpPr txBox="1"/>
          <p:nvPr/>
        </p:nvSpPr>
        <p:spPr>
          <a:xfrm>
            <a:off x="2117717" y="3198179"/>
            <a:ext cx="205368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55332-8C9F-4736-983B-96ABE8467FB9}"/>
              </a:ext>
            </a:extLst>
          </p:cNvPr>
          <p:cNvSpPr txBox="1"/>
          <p:nvPr/>
        </p:nvSpPr>
        <p:spPr>
          <a:xfrm>
            <a:off x="2117717" y="1042949"/>
            <a:ext cx="3675549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We Create Quality Professional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PPT Presentation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65719-1B40-48E0-B7B9-3AB462FAEE50}"/>
              </a:ext>
            </a:extLst>
          </p:cNvPr>
          <p:cNvSpPr txBox="1"/>
          <p:nvPr/>
        </p:nvSpPr>
        <p:spPr>
          <a:xfrm>
            <a:off x="2117717" y="1828176"/>
            <a:ext cx="3191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You can simply impress your audience and add a unique zing and appeal to your Presentations.</a:t>
            </a:r>
          </a:p>
        </p:txBody>
      </p: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9AA0C78B-F8AF-41AE-8A6C-4A754B638D3E}"/>
              </a:ext>
            </a:extLst>
          </p:cNvPr>
          <p:cNvSpPr/>
          <p:nvPr/>
        </p:nvSpPr>
        <p:spPr>
          <a:xfrm>
            <a:off x="2117717" y="459315"/>
            <a:ext cx="447596" cy="413960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6E9539E-27DA-44ED-83F8-DE0563E99295}"/>
              </a:ext>
            </a:extLst>
          </p:cNvPr>
          <p:cNvGrpSpPr/>
          <p:nvPr/>
        </p:nvGrpSpPr>
        <p:grpSpPr>
          <a:xfrm>
            <a:off x="6223570" y="1365631"/>
            <a:ext cx="5336117" cy="5088607"/>
            <a:chOff x="5950772" y="1338319"/>
            <a:chExt cx="4934917" cy="4706016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FC18718A-FF31-4C5E-9451-05A07E842C5A}"/>
                </a:ext>
              </a:extLst>
            </p:cNvPr>
            <p:cNvSpPr/>
            <p:nvPr/>
          </p:nvSpPr>
          <p:spPr>
            <a:xfrm>
              <a:off x="7518110" y="2941898"/>
              <a:ext cx="965587" cy="1646266"/>
            </a:xfrm>
            <a:custGeom>
              <a:avLst/>
              <a:gdLst>
                <a:gd name="connsiteX0" fmla="*/ 397471 w 1298288"/>
                <a:gd name="connsiteY0" fmla="*/ 1183376 h 2213501"/>
                <a:gd name="connsiteX1" fmla="*/ 591029 w 1298288"/>
                <a:gd name="connsiteY1" fmla="*/ 1183376 h 2213501"/>
                <a:gd name="connsiteX2" fmla="*/ 603496 w 1298288"/>
                <a:gd name="connsiteY2" fmla="*/ 1183376 h 2213501"/>
                <a:gd name="connsiteX3" fmla="*/ 879041 w 1298288"/>
                <a:gd name="connsiteY3" fmla="*/ 1183376 h 2213501"/>
                <a:gd name="connsiteX4" fmla="*/ 1022783 w 1298288"/>
                <a:gd name="connsiteY4" fmla="*/ 1355645 h 2213501"/>
                <a:gd name="connsiteX5" fmla="*/ 1029545 w 1298288"/>
                <a:gd name="connsiteY5" fmla="*/ 1377515 h 2213501"/>
                <a:gd name="connsiteX6" fmla="*/ 1052261 w 1298288"/>
                <a:gd name="connsiteY6" fmla="*/ 1821895 h 2213501"/>
                <a:gd name="connsiteX7" fmla="*/ 988499 w 1298288"/>
                <a:gd name="connsiteY7" fmla="*/ 1825170 h 2213501"/>
                <a:gd name="connsiteX8" fmla="*/ 839263 w 1298288"/>
                <a:gd name="connsiteY8" fmla="*/ 1690462 h 2213501"/>
                <a:gd name="connsiteX9" fmla="*/ 827852 w 1298288"/>
                <a:gd name="connsiteY9" fmla="*/ 1467215 h 2213501"/>
                <a:gd name="connsiteX10" fmla="*/ 603496 w 1298288"/>
                <a:gd name="connsiteY10" fmla="*/ 1198273 h 2213501"/>
                <a:gd name="connsiteX11" fmla="*/ 603496 w 1298288"/>
                <a:gd name="connsiteY11" fmla="*/ 2082755 h 2213501"/>
                <a:gd name="connsiteX12" fmla="*/ 472749 w 1298288"/>
                <a:gd name="connsiteY12" fmla="*/ 2213501 h 2213501"/>
                <a:gd name="connsiteX13" fmla="*/ 397471 w 1298288"/>
                <a:gd name="connsiteY13" fmla="*/ 2213501 h 2213501"/>
                <a:gd name="connsiteX14" fmla="*/ 617337 w 1298288"/>
                <a:gd name="connsiteY14" fmla="*/ 406715 h 2213501"/>
                <a:gd name="connsiteX15" fmla="*/ 652995 w 1298288"/>
                <a:gd name="connsiteY15" fmla="*/ 406715 h 2213501"/>
                <a:gd name="connsiteX16" fmla="*/ 883479 w 1298288"/>
                <a:gd name="connsiteY16" fmla="*/ 637199 h 2213501"/>
                <a:gd name="connsiteX17" fmla="*/ 883479 w 1298288"/>
                <a:gd name="connsiteY17" fmla="*/ 769953 h 2213501"/>
                <a:gd name="connsiteX18" fmla="*/ 1294261 w 1298288"/>
                <a:gd name="connsiteY18" fmla="*/ 966364 h 2213501"/>
                <a:gd name="connsiteX19" fmla="*/ 1297589 w 1298288"/>
                <a:gd name="connsiteY19" fmla="*/ 975714 h 2213501"/>
                <a:gd name="connsiteX20" fmla="*/ 1276881 w 1298288"/>
                <a:gd name="connsiteY20" fmla="*/ 1019032 h 2213501"/>
                <a:gd name="connsiteX21" fmla="*/ 1075611 w 1298288"/>
                <a:gd name="connsiteY21" fmla="*/ 1090084 h 2213501"/>
                <a:gd name="connsiteX22" fmla="*/ 883479 w 1298288"/>
                <a:gd name="connsiteY22" fmla="*/ 998218 h 2213501"/>
                <a:gd name="connsiteX23" fmla="*/ 883479 w 1298288"/>
                <a:gd name="connsiteY23" fmla="*/ 1151522 h 2213501"/>
                <a:gd name="connsiteX24" fmla="*/ 386906 w 1298288"/>
                <a:gd name="connsiteY24" fmla="*/ 1151522 h 2213501"/>
                <a:gd name="connsiteX25" fmla="*/ 386906 w 1298288"/>
                <a:gd name="connsiteY25" fmla="*/ 871011 h 2213501"/>
                <a:gd name="connsiteX26" fmla="*/ 100742 w 1298288"/>
                <a:gd name="connsiteY26" fmla="*/ 1212273 h 2213501"/>
                <a:gd name="connsiteX27" fmla="*/ 90758 w 1298288"/>
                <a:gd name="connsiteY27" fmla="*/ 1213171 h 2213501"/>
                <a:gd name="connsiteX28" fmla="*/ 53991 w 1298288"/>
                <a:gd name="connsiteY28" fmla="*/ 1182320 h 2213501"/>
                <a:gd name="connsiteX29" fmla="*/ 35290 w 1298288"/>
                <a:gd name="connsiteY29" fmla="*/ 969692 h 2213501"/>
                <a:gd name="connsiteX30" fmla="*/ 443431 w 1298288"/>
                <a:gd name="connsiteY30" fmla="*/ 482944 h 2213501"/>
                <a:gd name="connsiteX31" fmla="*/ 452834 w 1298288"/>
                <a:gd name="connsiteY31" fmla="*/ 475813 h 2213501"/>
                <a:gd name="connsiteX32" fmla="*/ 617337 w 1298288"/>
                <a:gd name="connsiteY32" fmla="*/ 406715 h 2213501"/>
                <a:gd name="connsiteX33" fmla="*/ 717074 w 1298288"/>
                <a:gd name="connsiteY33" fmla="*/ 0 h 2213501"/>
                <a:gd name="connsiteX34" fmla="*/ 941589 w 1298288"/>
                <a:gd name="connsiteY34" fmla="*/ 192818 h 2213501"/>
                <a:gd name="connsiteX35" fmla="*/ 717074 w 1298288"/>
                <a:gd name="connsiteY35" fmla="*/ 385637 h 2213501"/>
                <a:gd name="connsiteX36" fmla="*/ 492560 w 1298288"/>
                <a:gd name="connsiteY36" fmla="*/ 192818 h 2213501"/>
                <a:gd name="connsiteX37" fmla="*/ 717074 w 1298288"/>
                <a:gd name="connsiteY37" fmla="*/ 0 h 2213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8288" h="2213501">
                  <a:moveTo>
                    <a:pt x="397471" y="1183376"/>
                  </a:moveTo>
                  <a:lnTo>
                    <a:pt x="591029" y="1183376"/>
                  </a:lnTo>
                  <a:lnTo>
                    <a:pt x="603496" y="1183376"/>
                  </a:lnTo>
                  <a:lnTo>
                    <a:pt x="879041" y="1183376"/>
                  </a:lnTo>
                  <a:lnTo>
                    <a:pt x="1022783" y="1355645"/>
                  </a:lnTo>
                  <a:cubicBezTo>
                    <a:pt x="1031394" y="1362935"/>
                    <a:pt x="1029545" y="1377515"/>
                    <a:pt x="1029545" y="1377515"/>
                  </a:cubicBezTo>
                  <a:lnTo>
                    <a:pt x="1052261" y="1821895"/>
                  </a:lnTo>
                  <a:lnTo>
                    <a:pt x="988499" y="1825170"/>
                  </a:lnTo>
                  <a:cubicBezTo>
                    <a:pt x="910104" y="1829185"/>
                    <a:pt x="843277" y="1768857"/>
                    <a:pt x="839263" y="1690462"/>
                  </a:cubicBezTo>
                  <a:lnTo>
                    <a:pt x="827852" y="1467215"/>
                  </a:lnTo>
                  <a:lnTo>
                    <a:pt x="603496" y="1198273"/>
                  </a:lnTo>
                  <a:lnTo>
                    <a:pt x="603496" y="2082755"/>
                  </a:lnTo>
                  <a:cubicBezTo>
                    <a:pt x="603496" y="2154969"/>
                    <a:pt x="544964" y="2213501"/>
                    <a:pt x="472749" y="2213501"/>
                  </a:cubicBezTo>
                  <a:lnTo>
                    <a:pt x="397471" y="2213501"/>
                  </a:lnTo>
                  <a:close/>
                  <a:moveTo>
                    <a:pt x="617337" y="406715"/>
                  </a:moveTo>
                  <a:lnTo>
                    <a:pt x="652995" y="406715"/>
                  </a:lnTo>
                  <a:cubicBezTo>
                    <a:pt x="780308" y="406715"/>
                    <a:pt x="883479" y="509939"/>
                    <a:pt x="883479" y="637199"/>
                  </a:cubicBezTo>
                  <a:lnTo>
                    <a:pt x="883479" y="769953"/>
                  </a:lnTo>
                  <a:lnTo>
                    <a:pt x="1294261" y="966364"/>
                  </a:lnTo>
                  <a:cubicBezTo>
                    <a:pt x="1297801" y="968054"/>
                    <a:pt x="1299280" y="972280"/>
                    <a:pt x="1297589" y="975714"/>
                  </a:cubicBezTo>
                  <a:lnTo>
                    <a:pt x="1276881" y="1019032"/>
                  </a:lnTo>
                  <a:cubicBezTo>
                    <a:pt x="1240959" y="1094205"/>
                    <a:pt x="1150836" y="1126059"/>
                    <a:pt x="1075611" y="1090084"/>
                  </a:cubicBezTo>
                  <a:lnTo>
                    <a:pt x="883479" y="998218"/>
                  </a:lnTo>
                  <a:lnTo>
                    <a:pt x="883479" y="1151522"/>
                  </a:lnTo>
                  <a:lnTo>
                    <a:pt x="386906" y="1151522"/>
                  </a:lnTo>
                  <a:lnTo>
                    <a:pt x="386906" y="871011"/>
                  </a:lnTo>
                  <a:lnTo>
                    <a:pt x="100742" y="1212273"/>
                  </a:lnTo>
                  <a:cubicBezTo>
                    <a:pt x="98207" y="1215284"/>
                    <a:pt x="93769" y="1215707"/>
                    <a:pt x="90758" y="1213171"/>
                  </a:cubicBezTo>
                  <a:lnTo>
                    <a:pt x="53991" y="1182320"/>
                  </a:lnTo>
                  <a:cubicBezTo>
                    <a:pt x="-9930" y="1128754"/>
                    <a:pt x="-18277" y="1033559"/>
                    <a:pt x="35290" y="969692"/>
                  </a:cubicBezTo>
                  <a:lnTo>
                    <a:pt x="443431" y="482944"/>
                  </a:lnTo>
                  <a:cubicBezTo>
                    <a:pt x="446072" y="479775"/>
                    <a:pt x="449347" y="477450"/>
                    <a:pt x="452834" y="475813"/>
                  </a:cubicBezTo>
                  <a:cubicBezTo>
                    <a:pt x="494673" y="433181"/>
                    <a:pt x="552888" y="406715"/>
                    <a:pt x="617337" y="406715"/>
                  </a:cubicBezTo>
                  <a:close/>
                  <a:moveTo>
                    <a:pt x="717074" y="0"/>
                  </a:moveTo>
                  <a:cubicBezTo>
                    <a:pt x="841070" y="0"/>
                    <a:pt x="941589" y="86328"/>
                    <a:pt x="941589" y="192818"/>
                  </a:cubicBezTo>
                  <a:cubicBezTo>
                    <a:pt x="941589" y="299309"/>
                    <a:pt x="841070" y="385637"/>
                    <a:pt x="717074" y="385637"/>
                  </a:cubicBezTo>
                  <a:cubicBezTo>
                    <a:pt x="593079" y="385637"/>
                    <a:pt x="492560" y="299309"/>
                    <a:pt x="492560" y="192818"/>
                  </a:cubicBezTo>
                  <a:cubicBezTo>
                    <a:pt x="492560" y="86328"/>
                    <a:pt x="593079" y="0"/>
                    <a:pt x="717074" y="0"/>
                  </a:cubicBezTo>
                  <a:close/>
                </a:path>
              </a:pathLst>
            </a:custGeom>
            <a:solidFill>
              <a:schemeClr val="accent1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ECAE007B-BD71-4419-9250-ED247879D9EE}"/>
                </a:ext>
              </a:extLst>
            </p:cNvPr>
            <p:cNvSpPr/>
            <p:nvPr/>
          </p:nvSpPr>
          <p:spPr>
            <a:xfrm>
              <a:off x="8258932" y="2410003"/>
              <a:ext cx="908775" cy="1620174"/>
            </a:xfrm>
            <a:custGeom>
              <a:avLst/>
              <a:gdLst>
                <a:gd name="connsiteX0" fmla="*/ 390459 w 1221901"/>
                <a:gd name="connsiteY0" fmla="*/ 1137727 h 2178418"/>
                <a:gd name="connsiteX1" fmla="*/ 603827 w 1221901"/>
                <a:gd name="connsiteY1" fmla="*/ 1137727 h 2178418"/>
                <a:gd name="connsiteX2" fmla="*/ 617615 w 1221901"/>
                <a:gd name="connsiteY2" fmla="*/ 1137727 h 2178418"/>
                <a:gd name="connsiteX3" fmla="*/ 843978 w 1221901"/>
                <a:gd name="connsiteY3" fmla="*/ 1137727 h 2178418"/>
                <a:gd name="connsiteX4" fmla="*/ 897386 w 1221901"/>
                <a:gd name="connsiteY4" fmla="*/ 1428487 h 2178418"/>
                <a:gd name="connsiteX5" fmla="*/ 1030774 w 1221901"/>
                <a:gd name="connsiteY5" fmla="*/ 1532978 h 2178418"/>
                <a:gd name="connsiteX6" fmla="*/ 1069496 w 1221901"/>
                <a:gd name="connsiteY6" fmla="*/ 1851842 h 2178418"/>
                <a:gd name="connsiteX7" fmla="*/ 681905 w 1221901"/>
                <a:gd name="connsiteY7" fmla="*/ 1548298 h 2178418"/>
                <a:gd name="connsiteX8" fmla="*/ 678736 w 1221901"/>
                <a:gd name="connsiteY8" fmla="*/ 1542646 h 2178418"/>
                <a:gd name="connsiteX9" fmla="*/ 678154 w 1221901"/>
                <a:gd name="connsiteY9" fmla="*/ 1542751 h 2178418"/>
                <a:gd name="connsiteX10" fmla="*/ 617615 w 1221901"/>
                <a:gd name="connsiteY10" fmla="*/ 1212953 h 2178418"/>
                <a:gd name="connsiteX11" fmla="*/ 617615 w 1221901"/>
                <a:gd name="connsiteY11" fmla="*/ 1951262 h 2178418"/>
                <a:gd name="connsiteX12" fmla="*/ 390459 w 1221901"/>
                <a:gd name="connsiteY12" fmla="*/ 2178418 h 2178418"/>
                <a:gd name="connsiteX13" fmla="*/ 607345 w 1221901"/>
                <a:gd name="connsiteY13" fmla="*/ 412051 h 2178418"/>
                <a:gd name="connsiteX14" fmla="*/ 640890 w 1221901"/>
                <a:gd name="connsiteY14" fmla="*/ 412051 h 2178418"/>
                <a:gd name="connsiteX15" fmla="*/ 795726 w 1221901"/>
                <a:gd name="connsiteY15" fmla="*/ 477081 h 2178418"/>
                <a:gd name="connsiteX16" fmla="*/ 804548 w 1221901"/>
                <a:gd name="connsiteY16" fmla="*/ 483790 h 2178418"/>
                <a:gd name="connsiteX17" fmla="*/ 1188706 w 1221901"/>
                <a:gd name="connsiteY17" fmla="*/ 941905 h 2178418"/>
                <a:gd name="connsiteX18" fmla="*/ 1171114 w 1221901"/>
                <a:gd name="connsiteY18" fmla="*/ 1142066 h 2178418"/>
                <a:gd name="connsiteX19" fmla="*/ 1136513 w 1221901"/>
                <a:gd name="connsiteY19" fmla="*/ 1171068 h 2178418"/>
                <a:gd name="connsiteX20" fmla="*/ 1127109 w 1221901"/>
                <a:gd name="connsiteY20" fmla="*/ 1170223 h 2178418"/>
                <a:gd name="connsiteX21" fmla="*/ 857798 w 1221901"/>
                <a:gd name="connsiteY21" fmla="*/ 849035 h 2178418"/>
                <a:gd name="connsiteX22" fmla="*/ 857798 w 1221901"/>
                <a:gd name="connsiteY22" fmla="*/ 1113065 h 2178418"/>
                <a:gd name="connsiteX23" fmla="*/ 390438 w 1221901"/>
                <a:gd name="connsiteY23" fmla="*/ 1113065 h 2178418"/>
                <a:gd name="connsiteX24" fmla="*/ 390438 w 1221901"/>
                <a:gd name="connsiteY24" fmla="*/ 968794 h 2178418"/>
                <a:gd name="connsiteX25" fmla="*/ 209611 w 1221901"/>
                <a:gd name="connsiteY25" fmla="*/ 1055219 h 2178418"/>
                <a:gd name="connsiteX26" fmla="*/ 20174 w 1221901"/>
                <a:gd name="connsiteY26" fmla="*/ 988340 h 2178418"/>
                <a:gd name="connsiteX27" fmla="*/ 680 w 1221901"/>
                <a:gd name="connsiteY27" fmla="*/ 947558 h 2178418"/>
                <a:gd name="connsiteX28" fmla="*/ 3797 w 1221901"/>
                <a:gd name="connsiteY28" fmla="*/ 938736 h 2178418"/>
                <a:gd name="connsiteX29" fmla="*/ 390438 w 1221901"/>
                <a:gd name="connsiteY29" fmla="*/ 753894 h 2178418"/>
                <a:gd name="connsiteX30" fmla="*/ 390438 w 1221901"/>
                <a:gd name="connsiteY30" fmla="*/ 628958 h 2178418"/>
                <a:gd name="connsiteX31" fmla="*/ 607345 w 1221901"/>
                <a:gd name="connsiteY31" fmla="*/ 412051 h 2178418"/>
                <a:gd name="connsiteX32" fmla="*/ 512521 w 1221901"/>
                <a:gd name="connsiteY32" fmla="*/ 0 h 2178418"/>
                <a:gd name="connsiteX33" fmla="*/ 737036 w 1221901"/>
                <a:gd name="connsiteY33" fmla="*/ 192818 h 2178418"/>
                <a:gd name="connsiteX34" fmla="*/ 512521 w 1221901"/>
                <a:gd name="connsiteY34" fmla="*/ 385637 h 2178418"/>
                <a:gd name="connsiteX35" fmla="*/ 288007 w 1221901"/>
                <a:gd name="connsiteY35" fmla="*/ 192818 h 2178418"/>
                <a:gd name="connsiteX36" fmla="*/ 512521 w 1221901"/>
                <a:gd name="connsiteY36" fmla="*/ 0 h 217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21901" h="2178418">
                  <a:moveTo>
                    <a:pt x="390459" y="1137727"/>
                  </a:moveTo>
                  <a:lnTo>
                    <a:pt x="603827" y="1137727"/>
                  </a:lnTo>
                  <a:lnTo>
                    <a:pt x="617615" y="1137727"/>
                  </a:lnTo>
                  <a:lnTo>
                    <a:pt x="843978" y="1137727"/>
                  </a:lnTo>
                  <a:lnTo>
                    <a:pt x="897386" y="1428487"/>
                  </a:lnTo>
                  <a:lnTo>
                    <a:pt x="1030774" y="1532978"/>
                  </a:lnTo>
                  <a:cubicBezTo>
                    <a:pt x="1129508" y="1610370"/>
                    <a:pt x="1146888" y="1753108"/>
                    <a:pt x="1069496" y="1851842"/>
                  </a:cubicBezTo>
                  <a:lnTo>
                    <a:pt x="681905" y="1548298"/>
                  </a:lnTo>
                  <a:cubicBezTo>
                    <a:pt x="680056" y="1546872"/>
                    <a:pt x="679000" y="1544811"/>
                    <a:pt x="678736" y="1542646"/>
                  </a:cubicBezTo>
                  <a:lnTo>
                    <a:pt x="678154" y="1542751"/>
                  </a:lnTo>
                  <a:lnTo>
                    <a:pt x="617615" y="1212953"/>
                  </a:lnTo>
                  <a:lnTo>
                    <a:pt x="617615" y="1951262"/>
                  </a:lnTo>
                  <a:cubicBezTo>
                    <a:pt x="617615" y="2076726"/>
                    <a:pt x="515923" y="2178418"/>
                    <a:pt x="390459" y="2178418"/>
                  </a:cubicBezTo>
                  <a:close/>
                  <a:moveTo>
                    <a:pt x="607345" y="412051"/>
                  </a:moveTo>
                  <a:lnTo>
                    <a:pt x="640890" y="412051"/>
                  </a:lnTo>
                  <a:cubicBezTo>
                    <a:pt x="701536" y="412051"/>
                    <a:pt x="756370" y="436985"/>
                    <a:pt x="795726" y="477081"/>
                  </a:cubicBezTo>
                  <a:cubicBezTo>
                    <a:pt x="799054" y="478613"/>
                    <a:pt x="802065" y="480832"/>
                    <a:pt x="804548" y="483790"/>
                  </a:cubicBezTo>
                  <a:lnTo>
                    <a:pt x="1188706" y="941905"/>
                  </a:lnTo>
                  <a:cubicBezTo>
                    <a:pt x="1239102" y="1002022"/>
                    <a:pt x="1231231" y="1091617"/>
                    <a:pt x="1171114" y="1142066"/>
                  </a:cubicBezTo>
                  <a:lnTo>
                    <a:pt x="1136513" y="1171068"/>
                  </a:lnTo>
                  <a:cubicBezTo>
                    <a:pt x="1133713" y="1173446"/>
                    <a:pt x="1129486" y="1173076"/>
                    <a:pt x="1127109" y="1170223"/>
                  </a:cubicBezTo>
                  <a:lnTo>
                    <a:pt x="857798" y="849035"/>
                  </a:lnTo>
                  <a:lnTo>
                    <a:pt x="857798" y="1113065"/>
                  </a:lnTo>
                  <a:lnTo>
                    <a:pt x="390438" y="1113065"/>
                  </a:lnTo>
                  <a:lnTo>
                    <a:pt x="390438" y="968794"/>
                  </a:lnTo>
                  <a:lnTo>
                    <a:pt x="209611" y="1055219"/>
                  </a:lnTo>
                  <a:cubicBezTo>
                    <a:pt x="138823" y="1089081"/>
                    <a:pt x="53983" y="1059128"/>
                    <a:pt x="20174" y="988340"/>
                  </a:cubicBezTo>
                  <a:lnTo>
                    <a:pt x="680" y="947558"/>
                  </a:lnTo>
                  <a:cubicBezTo>
                    <a:pt x="-957" y="944282"/>
                    <a:pt x="469" y="940320"/>
                    <a:pt x="3797" y="938736"/>
                  </a:cubicBezTo>
                  <a:lnTo>
                    <a:pt x="390438" y="753894"/>
                  </a:lnTo>
                  <a:lnTo>
                    <a:pt x="390438" y="628958"/>
                  </a:lnTo>
                  <a:cubicBezTo>
                    <a:pt x="390438" y="509147"/>
                    <a:pt x="487534" y="412051"/>
                    <a:pt x="607345" y="412051"/>
                  </a:cubicBezTo>
                  <a:close/>
                  <a:moveTo>
                    <a:pt x="512521" y="0"/>
                  </a:moveTo>
                  <a:cubicBezTo>
                    <a:pt x="636517" y="0"/>
                    <a:pt x="737036" y="86328"/>
                    <a:pt x="737036" y="192818"/>
                  </a:cubicBezTo>
                  <a:cubicBezTo>
                    <a:pt x="737036" y="299309"/>
                    <a:pt x="636517" y="385637"/>
                    <a:pt x="512521" y="385637"/>
                  </a:cubicBezTo>
                  <a:cubicBezTo>
                    <a:pt x="388526" y="385637"/>
                    <a:pt x="288007" y="299309"/>
                    <a:pt x="288007" y="192818"/>
                  </a:cubicBezTo>
                  <a:cubicBezTo>
                    <a:pt x="288007" y="86328"/>
                    <a:pt x="388526" y="0"/>
                    <a:pt x="51252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D5B65E5A-74FE-489D-9CB0-9C71C8F78D71}"/>
                </a:ext>
              </a:extLst>
            </p:cNvPr>
            <p:cNvSpPr/>
            <p:nvPr/>
          </p:nvSpPr>
          <p:spPr>
            <a:xfrm>
              <a:off x="9046003" y="1880579"/>
              <a:ext cx="908789" cy="1620212"/>
            </a:xfrm>
            <a:custGeom>
              <a:avLst/>
              <a:gdLst>
                <a:gd name="connsiteX0" fmla="*/ 390477 w 1221920"/>
                <a:gd name="connsiteY0" fmla="*/ 1137779 h 2178470"/>
                <a:gd name="connsiteX1" fmla="*/ 603845 w 1221920"/>
                <a:gd name="connsiteY1" fmla="*/ 1137779 h 2178470"/>
                <a:gd name="connsiteX2" fmla="*/ 617633 w 1221920"/>
                <a:gd name="connsiteY2" fmla="*/ 1137779 h 2178470"/>
                <a:gd name="connsiteX3" fmla="*/ 843996 w 1221920"/>
                <a:gd name="connsiteY3" fmla="*/ 1137779 h 2178470"/>
                <a:gd name="connsiteX4" fmla="*/ 897404 w 1221920"/>
                <a:gd name="connsiteY4" fmla="*/ 1428486 h 2178470"/>
                <a:gd name="connsiteX5" fmla="*/ 1030792 w 1221920"/>
                <a:gd name="connsiteY5" fmla="*/ 1532977 h 2178470"/>
                <a:gd name="connsiteX6" fmla="*/ 1069514 w 1221920"/>
                <a:gd name="connsiteY6" fmla="*/ 1851841 h 2178470"/>
                <a:gd name="connsiteX7" fmla="*/ 681923 w 1221920"/>
                <a:gd name="connsiteY7" fmla="*/ 1548297 h 2178470"/>
                <a:gd name="connsiteX8" fmla="*/ 678754 w 1221920"/>
                <a:gd name="connsiteY8" fmla="*/ 1542645 h 2178470"/>
                <a:gd name="connsiteX9" fmla="*/ 678172 w 1221920"/>
                <a:gd name="connsiteY9" fmla="*/ 1542750 h 2178470"/>
                <a:gd name="connsiteX10" fmla="*/ 617633 w 1221920"/>
                <a:gd name="connsiteY10" fmla="*/ 1212952 h 2178470"/>
                <a:gd name="connsiteX11" fmla="*/ 617633 w 1221920"/>
                <a:gd name="connsiteY11" fmla="*/ 1951314 h 2178470"/>
                <a:gd name="connsiteX12" fmla="*/ 390477 w 1221920"/>
                <a:gd name="connsiteY12" fmla="*/ 2178470 h 2178470"/>
                <a:gd name="connsiteX13" fmla="*/ 607364 w 1221920"/>
                <a:gd name="connsiteY13" fmla="*/ 412050 h 2178470"/>
                <a:gd name="connsiteX14" fmla="*/ 640909 w 1221920"/>
                <a:gd name="connsiteY14" fmla="*/ 412050 h 2178470"/>
                <a:gd name="connsiteX15" fmla="*/ 795745 w 1221920"/>
                <a:gd name="connsiteY15" fmla="*/ 477080 h 2178470"/>
                <a:gd name="connsiteX16" fmla="*/ 804567 w 1221920"/>
                <a:gd name="connsiteY16" fmla="*/ 483789 h 2178470"/>
                <a:gd name="connsiteX17" fmla="*/ 1188724 w 1221920"/>
                <a:gd name="connsiteY17" fmla="*/ 941904 h 2178470"/>
                <a:gd name="connsiteX18" fmla="*/ 1171133 w 1221920"/>
                <a:gd name="connsiteY18" fmla="*/ 1142065 h 2178470"/>
                <a:gd name="connsiteX19" fmla="*/ 1136531 w 1221920"/>
                <a:gd name="connsiteY19" fmla="*/ 1171067 h 2178470"/>
                <a:gd name="connsiteX20" fmla="*/ 1127128 w 1221920"/>
                <a:gd name="connsiteY20" fmla="*/ 1170222 h 2178470"/>
                <a:gd name="connsiteX21" fmla="*/ 857816 w 1221920"/>
                <a:gd name="connsiteY21" fmla="*/ 849034 h 2178470"/>
                <a:gd name="connsiteX22" fmla="*/ 857816 w 1221920"/>
                <a:gd name="connsiteY22" fmla="*/ 1113063 h 2178470"/>
                <a:gd name="connsiteX23" fmla="*/ 390404 w 1221920"/>
                <a:gd name="connsiteY23" fmla="*/ 1113063 h 2178470"/>
                <a:gd name="connsiteX24" fmla="*/ 390404 w 1221920"/>
                <a:gd name="connsiteY24" fmla="*/ 968793 h 2178470"/>
                <a:gd name="connsiteX25" fmla="*/ 209577 w 1221920"/>
                <a:gd name="connsiteY25" fmla="*/ 1055218 h 2178470"/>
                <a:gd name="connsiteX26" fmla="*/ 20140 w 1221920"/>
                <a:gd name="connsiteY26" fmla="*/ 988339 h 2178470"/>
                <a:gd name="connsiteX27" fmla="*/ 646 w 1221920"/>
                <a:gd name="connsiteY27" fmla="*/ 947557 h 2178470"/>
                <a:gd name="connsiteX28" fmla="*/ 3816 w 1221920"/>
                <a:gd name="connsiteY28" fmla="*/ 938735 h 2178470"/>
                <a:gd name="connsiteX29" fmla="*/ 390456 w 1221920"/>
                <a:gd name="connsiteY29" fmla="*/ 753893 h 2178470"/>
                <a:gd name="connsiteX30" fmla="*/ 390456 w 1221920"/>
                <a:gd name="connsiteY30" fmla="*/ 628957 h 2178470"/>
                <a:gd name="connsiteX31" fmla="*/ 607364 w 1221920"/>
                <a:gd name="connsiteY31" fmla="*/ 412050 h 2178470"/>
                <a:gd name="connsiteX32" fmla="*/ 512540 w 1221920"/>
                <a:gd name="connsiteY32" fmla="*/ 0 h 2178470"/>
                <a:gd name="connsiteX33" fmla="*/ 737054 w 1221920"/>
                <a:gd name="connsiteY33" fmla="*/ 192818 h 2178470"/>
                <a:gd name="connsiteX34" fmla="*/ 512540 w 1221920"/>
                <a:gd name="connsiteY34" fmla="*/ 385637 h 2178470"/>
                <a:gd name="connsiteX35" fmla="*/ 288025 w 1221920"/>
                <a:gd name="connsiteY35" fmla="*/ 192818 h 2178470"/>
                <a:gd name="connsiteX36" fmla="*/ 512540 w 1221920"/>
                <a:gd name="connsiteY36" fmla="*/ 0 h 217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21920" h="2178470">
                  <a:moveTo>
                    <a:pt x="390477" y="1137779"/>
                  </a:moveTo>
                  <a:lnTo>
                    <a:pt x="603845" y="1137779"/>
                  </a:lnTo>
                  <a:lnTo>
                    <a:pt x="617633" y="1137779"/>
                  </a:lnTo>
                  <a:lnTo>
                    <a:pt x="843996" y="1137779"/>
                  </a:lnTo>
                  <a:lnTo>
                    <a:pt x="897404" y="1428486"/>
                  </a:lnTo>
                  <a:lnTo>
                    <a:pt x="1030792" y="1532977"/>
                  </a:lnTo>
                  <a:cubicBezTo>
                    <a:pt x="1129526" y="1610369"/>
                    <a:pt x="1146906" y="1753107"/>
                    <a:pt x="1069514" y="1851841"/>
                  </a:cubicBezTo>
                  <a:lnTo>
                    <a:pt x="681923" y="1548297"/>
                  </a:lnTo>
                  <a:cubicBezTo>
                    <a:pt x="680074" y="1546871"/>
                    <a:pt x="679018" y="1544810"/>
                    <a:pt x="678754" y="1542645"/>
                  </a:cubicBezTo>
                  <a:lnTo>
                    <a:pt x="678172" y="1542750"/>
                  </a:lnTo>
                  <a:lnTo>
                    <a:pt x="617633" y="1212952"/>
                  </a:lnTo>
                  <a:lnTo>
                    <a:pt x="617633" y="1951314"/>
                  </a:lnTo>
                  <a:cubicBezTo>
                    <a:pt x="617633" y="2076778"/>
                    <a:pt x="515941" y="2178470"/>
                    <a:pt x="390477" y="2178470"/>
                  </a:cubicBezTo>
                  <a:close/>
                  <a:moveTo>
                    <a:pt x="607364" y="412050"/>
                  </a:moveTo>
                  <a:lnTo>
                    <a:pt x="640909" y="412050"/>
                  </a:lnTo>
                  <a:cubicBezTo>
                    <a:pt x="701554" y="412050"/>
                    <a:pt x="756389" y="436984"/>
                    <a:pt x="795745" y="477080"/>
                  </a:cubicBezTo>
                  <a:cubicBezTo>
                    <a:pt x="799073" y="478612"/>
                    <a:pt x="802084" y="480831"/>
                    <a:pt x="804567" y="483789"/>
                  </a:cubicBezTo>
                  <a:lnTo>
                    <a:pt x="1188724" y="941904"/>
                  </a:lnTo>
                  <a:cubicBezTo>
                    <a:pt x="1239121" y="1002021"/>
                    <a:pt x="1231250" y="1091616"/>
                    <a:pt x="1171133" y="1142065"/>
                  </a:cubicBezTo>
                  <a:lnTo>
                    <a:pt x="1136531" y="1171067"/>
                  </a:lnTo>
                  <a:cubicBezTo>
                    <a:pt x="1133731" y="1173445"/>
                    <a:pt x="1129505" y="1173075"/>
                    <a:pt x="1127128" y="1170222"/>
                  </a:cubicBezTo>
                  <a:lnTo>
                    <a:pt x="857816" y="849034"/>
                  </a:lnTo>
                  <a:lnTo>
                    <a:pt x="857816" y="1113063"/>
                  </a:lnTo>
                  <a:lnTo>
                    <a:pt x="390404" y="1113063"/>
                  </a:lnTo>
                  <a:lnTo>
                    <a:pt x="390404" y="968793"/>
                  </a:lnTo>
                  <a:lnTo>
                    <a:pt x="209577" y="1055218"/>
                  </a:lnTo>
                  <a:cubicBezTo>
                    <a:pt x="138789" y="1089080"/>
                    <a:pt x="53949" y="1059127"/>
                    <a:pt x="20140" y="988339"/>
                  </a:cubicBezTo>
                  <a:lnTo>
                    <a:pt x="646" y="947557"/>
                  </a:lnTo>
                  <a:cubicBezTo>
                    <a:pt x="-938" y="944281"/>
                    <a:pt x="488" y="940319"/>
                    <a:pt x="3816" y="938735"/>
                  </a:cubicBezTo>
                  <a:lnTo>
                    <a:pt x="390456" y="753893"/>
                  </a:lnTo>
                  <a:lnTo>
                    <a:pt x="390456" y="628957"/>
                  </a:lnTo>
                  <a:cubicBezTo>
                    <a:pt x="390456" y="509146"/>
                    <a:pt x="487552" y="412050"/>
                    <a:pt x="607364" y="412050"/>
                  </a:cubicBezTo>
                  <a:close/>
                  <a:moveTo>
                    <a:pt x="512540" y="0"/>
                  </a:moveTo>
                  <a:cubicBezTo>
                    <a:pt x="636536" y="0"/>
                    <a:pt x="737054" y="86328"/>
                    <a:pt x="737054" y="192818"/>
                  </a:cubicBezTo>
                  <a:cubicBezTo>
                    <a:pt x="737054" y="299309"/>
                    <a:pt x="636536" y="385637"/>
                    <a:pt x="512540" y="385637"/>
                  </a:cubicBezTo>
                  <a:cubicBezTo>
                    <a:pt x="388544" y="385637"/>
                    <a:pt x="288025" y="299309"/>
                    <a:pt x="288025" y="192818"/>
                  </a:cubicBezTo>
                  <a:cubicBezTo>
                    <a:pt x="288025" y="86328"/>
                    <a:pt x="388544" y="0"/>
                    <a:pt x="51254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E0FC9690-1886-4782-AE50-0C375A75634E}"/>
                </a:ext>
              </a:extLst>
            </p:cNvPr>
            <p:cNvSpPr/>
            <p:nvPr/>
          </p:nvSpPr>
          <p:spPr>
            <a:xfrm>
              <a:off x="6814958" y="3479659"/>
              <a:ext cx="908789" cy="1620212"/>
            </a:xfrm>
            <a:custGeom>
              <a:avLst/>
              <a:gdLst>
                <a:gd name="connsiteX0" fmla="*/ 390477 w 1221920"/>
                <a:gd name="connsiteY0" fmla="*/ 1137779 h 2178470"/>
                <a:gd name="connsiteX1" fmla="*/ 603845 w 1221920"/>
                <a:gd name="connsiteY1" fmla="*/ 1137779 h 2178470"/>
                <a:gd name="connsiteX2" fmla="*/ 617633 w 1221920"/>
                <a:gd name="connsiteY2" fmla="*/ 1137779 h 2178470"/>
                <a:gd name="connsiteX3" fmla="*/ 843996 w 1221920"/>
                <a:gd name="connsiteY3" fmla="*/ 1137779 h 2178470"/>
                <a:gd name="connsiteX4" fmla="*/ 897404 w 1221920"/>
                <a:gd name="connsiteY4" fmla="*/ 1428486 h 2178470"/>
                <a:gd name="connsiteX5" fmla="*/ 1030792 w 1221920"/>
                <a:gd name="connsiteY5" fmla="*/ 1532977 h 2178470"/>
                <a:gd name="connsiteX6" fmla="*/ 1069514 w 1221920"/>
                <a:gd name="connsiteY6" fmla="*/ 1851841 h 2178470"/>
                <a:gd name="connsiteX7" fmla="*/ 681923 w 1221920"/>
                <a:gd name="connsiteY7" fmla="*/ 1548297 h 2178470"/>
                <a:gd name="connsiteX8" fmla="*/ 678754 w 1221920"/>
                <a:gd name="connsiteY8" fmla="*/ 1542645 h 2178470"/>
                <a:gd name="connsiteX9" fmla="*/ 678172 w 1221920"/>
                <a:gd name="connsiteY9" fmla="*/ 1542750 h 2178470"/>
                <a:gd name="connsiteX10" fmla="*/ 617633 w 1221920"/>
                <a:gd name="connsiteY10" fmla="*/ 1212952 h 2178470"/>
                <a:gd name="connsiteX11" fmla="*/ 617633 w 1221920"/>
                <a:gd name="connsiteY11" fmla="*/ 1951314 h 2178470"/>
                <a:gd name="connsiteX12" fmla="*/ 390477 w 1221920"/>
                <a:gd name="connsiteY12" fmla="*/ 2178470 h 2178470"/>
                <a:gd name="connsiteX13" fmla="*/ 607364 w 1221920"/>
                <a:gd name="connsiteY13" fmla="*/ 412050 h 2178470"/>
                <a:gd name="connsiteX14" fmla="*/ 640909 w 1221920"/>
                <a:gd name="connsiteY14" fmla="*/ 412050 h 2178470"/>
                <a:gd name="connsiteX15" fmla="*/ 795745 w 1221920"/>
                <a:gd name="connsiteY15" fmla="*/ 477080 h 2178470"/>
                <a:gd name="connsiteX16" fmla="*/ 804567 w 1221920"/>
                <a:gd name="connsiteY16" fmla="*/ 483789 h 2178470"/>
                <a:gd name="connsiteX17" fmla="*/ 1188724 w 1221920"/>
                <a:gd name="connsiteY17" fmla="*/ 941904 h 2178470"/>
                <a:gd name="connsiteX18" fmla="*/ 1171133 w 1221920"/>
                <a:gd name="connsiteY18" fmla="*/ 1142065 h 2178470"/>
                <a:gd name="connsiteX19" fmla="*/ 1136531 w 1221920"/>
                <a:gd name="connsiteY19" fmla="*/ 1171067 h 2178470"/>
                <a:gd name="connsiteX20" fmla="*/ 1127128 w 1221920"/>
                <a:gd name="connsiteY20" fmla="*/ 1170222 h 2178470"/>
                <a:gd name="connsiteX21" fmla="*/ 857816 w 1221920"/>
                <a:gd name="connsiteY21" fmla="*/ 849034 h 2178470"/>
                <a:gd name="connsiteX22" fmla="*/ 857816 w 1221920"/>
                <a:gd name="connsiteY22" fmla="*/ 1113064 h 2178470"/>
                <a:gd name="connsiteX23" fmla="*/ 390404 w 1221920"/>
                <a:gd name="connsiteY23" fmla="*/ 1113064 h 2178470"/>
                <a:gd name="connsiteX24" fmla="*/ 390404 w 1221920"/>
                <a:gd name="connsiteY24" fmla="*/ 968793 h 2178470"/>
                <a:gd name="connsiteX25" fmla="*/ 209577 w 1221920"/>
                <a:gd name="connsiteY25" fmla="*/ 1055218 h 2178470"/>
                <a:gd name="connsiteX26" fmla="*/ 20140 w 1221920"/>
                <a:gd name="connsiteY26" fmla="*/ 988339 h 2178470"/>
                <a:gd name="connsiteX27" fmla="*/ 646 w 1221920"/>
                <a:gd name="connsiteY27" fmla="*/ 947557 h 2178470"/>
                <a:gd name="connsiteX28" fmla="*/ 3816 w 1221920"/>
                <a:gd name="connsiteY28" fmla="*/ 938735 h 2178470"/>
                <a:gd name="connsiteX29" fmla="*/ 390456 w 1221920"/>
                <a:gd name="connsiteY29" fmla="*/ 753893 h 2178470"/>
                <a:gd name="connsiteX30" fmla="*/ 390456 w 1221920"/>
                <a:gd name="connsiteY30" fmla="*/ 628957 h 2178470"/>
                <a:gd name="connsiteX31" fmla="*/ 607364 w 1221920"/>
                <a:gd name="connsiteY31" fmla="*/ 412050 h 2178470"/>
                <a:gd name="connsiteX32" fmla="*/ 512539 w 1221920"/>
                <a:gd name="connsiteY32" fmla="*/ 0 h 2178470"/>
                <a:gd name="connsiteX33" fmla="*/ 737054 w 1221920"/>
                <a:gd name="connsiteY33" fmla="*/ 192818 h 2178470"/>
                <a:gd name="connsiteX34" fmla="*/ 512539 w 1221920"/>
                <a:gd name="connsiteY34" fmla="*/ 385637 h 2178470"/>
                <a:gd name="connsiteX35" fmla="*/ 288025 w 1221920"/>
                <a:gd name="connsiteY35" fmla="*/ 192818 h 2178470"/>
                <a:gd name="connsiteX36" fmla="*/ 512539 w 1221920"/>
                <a:gd name="connsiteY36" fmla="*/ 0 h 217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21920" h="2178470">
                  <a:moveTo>
                    <a:pt x="390477" y="1137779"/>
                  </a:moveTo>
                  <a:lnTo>
                    <a:pt x="603845" y="1137779"/>
                  </a:lnTo>
                  <a:lnTo>
                    <a:pt x="617633" y="1137779"/>
                  </a:lnTo>
                  <a:lnTo>
                    <a:pt x="843996" y="1137779"/>
                  </a:lnTo>
                  <a:lnTo>
                    <a:pt x="897404" y="1428486"/>
                  </a:lnTo>
                  <a:lnTo>
                    <a:pt x="1030792" y="1532977"/>
                  </a:lnTo>
                  <a:cubicBezTo>
                    <a:pt x="1129526" y="1610369"/>
                    <a:pt x="1146906" y="1753107"/>
                    <a:pt x="1069514" y="1851841"/>
                  </a:cubicBezTo>
                  <a:lnTo>
                    <a:pt x="681923" y="1548297"/>
                  </a:lnTo>
                  <a:cubicBezTo>
                    <a:pt x="680074" y="1546871"/>
                    <a:pt x="679018" y="1544810"/>
                    <a:pt x="678754" y="1542645"/>
                  </a:cubicBezTo>
                  <a:lnTo>
                    <a:pt x="678172" y="1542750"/>
                  </a:lnTo>
                  <a:lnTo>
                    <a:pt x="617633" y="1212952"/>
                  </a:lnTo>
                  <a:lnTo>
                    <a:pt x="617633" y="1951314"/>
                  </a:lnTo>
                  <a:cubicBezTo>
                    <a:pt x="617633" y="2076778"/>
                    <a:pt x="515941" y="2178470"/>
                    <a:pt x="390477" y="2178470"/>
                  </a:cubicBezTo>
                  <a:close/>
                  <a:moveTo>
                    <a:pt x="607364" y="412050"/>
                  </a:moveTo>
                  <a:lnTo>
                    <a:pt x="640909" y="412050"/>
                  </a:lnTo>
                  <a:cubicBezTo>
                    <a:pt x="701554" y="412050"/>
                    <a:pt x="756389" y="436984"/>
                    <a:pt x="795745" y="477080"/>
                  </a:cubicBezTo>
                  <a:cubicBezTo>
                    <a:pt x="799073" y="478612"/>
                    <a:pt x="802084" y="480831"/>
                    <a:pt x="804567" y="483789"/>
                  </a:cubicBezTo>
                  <a:lnTo>
                    <a:pt x="1188724" y="941904"/>
                  </a:lnTo>
                  <a:cubicBezTo>
                    <a:pt x="1239121" y="1002021"/>
                    <a:pt x="1231250" y="1091616"/>
                    <a:pt x="1171133" y="1142065"/>
                  </a:cubicBezTo>
                  <a:lnTo>
                    <a:pt x="1136531" y="1171067"/>
                  </a:lnTo>
                  <a:cubicBezTo>
                    <a:pt x="1133731" y="1173445"/>
                    <a:pt x="1129505" y="1173075"/>
                    <a:pt x="1127128" y="1170222"/>
                  </a:cubicBezTo>
                  <a:lnTo>
                    <a:pt x="857816" y="849034"/>
                  </a:lnTo>
                  <a:lnTo>
                    <a:pt x="857816" y="1113064"/>
                  </a:lnTo>
                  <a:lnTo>
                    <a:pt x="390404" y="1113064"/>
                  </a:lnTo>
                  <a:lnTo>
                    <a:pt x="390404" y="968793"/>
                  </a:lnTo>
                  <a:lnTo>
                    <a:pt x="209577" y="1055218"/>
                  </a:lnTo>
                  <a:cubicBezTo>
                    <a:pt x="138789" y="1089080"/>
                    <a:pt x="53949" y="1059127"/>
                    <a:pt x="20140" y="988339"/>
                  </a:cubicBezTo>
                  <a:lnTo>
                    <a:pt x="646" y="947557"/>
                  </a:lnTo>
                  <a:cubicBezTo>
                    <a:pt x="-938" y="944281"/>
                    <a:pt x="488" y="940319"/>
                    <a:pt x="3816" y="938735"/>
                  </a:cubicBezTo>
                  <a:lnTo>
                    <a:pt x="390456" y="753893"/>
                  </a:lnTo>
                  <a:lnTo>
                    <a:pt x="390456" y="628957"/>
                  </a:lnTo>
                  <a:cubicBezTo>
                    <a:pt x="390456" y="509146"/>
                    <a:pt x="487552" y="412050"/>
                    <a:pt x="607364" y="412050"/>
                  </a:cubicBezTo>
                  <a:close/>
                  <a:moveTo>
                    <a:pt x="512539" y="0"/>
                  </a:moveTo>
                  <a:cubicBezTo>
                    <a:pt x="636535" y="0"/>
                    <a:pt x="737054" y="86328"/>
                    <a:pt x="737054" y="192818"/>
                  </a:cubicBezTo>
                  <a:cubicBezTo>
                    <a:pt x="737054" y="299309"/>
                    <a:pt x="636535" y="385637"/>
                    <a:pt x="512539" y="385637"/>
                  </a:cubicBezTo>
                  <a:cubicBezTo>
                    <a:pt x="388544" y="385637"/>
                    <a:pt x="288025" y="299309"/>
                    <a:pt x="288025" y="192818"/>
                  </a:cubicBezTo>
                  <a:cubicBezTo>
                    <a:pt x="288025" y="86328"/>
                    <a:pt x="388544" y="0"/>
                    <a:pt x="512539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D9C7968F-FB9E-4FF0-B76F-8E7F0F3C6473}"/>
                </a:ext>
              </a:extLst>
            </p:cNvPr>
            <p:cNvSpPr/>
            <p:nvPr/>
          </p:nvSpPr>
          <p:spPr>
            <a:xfrm>
              <a:off x="9643959" y="3264072"/>
              <a:ext cx="475401" cy="94294"/>
            </a:xfrm>
            <a:custGeom>
              <a:avLst/>
              <a:gdLst>
                <a:gd name="connsiteX0" fmla="*/ 0 w 639205"/>
                <a:gd name="connsiteY0" fmla="*/ 0 h 126784"/>
                <a:gd name="connsiteX1" fmla="*/ 639206 w 639205"/>
                <a:gd name="connsiteY1" fmla="*/ 0 h 126784"/>
                <a:gd name="connsiteX2" fmla="*/ 639206 w 639205"/>
                <a:gd name="connsiteY2" fmla="*/ 126785 h 126784"/>
                <a:gd name="connsiteX3" fmla="*/ 0 w 639205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205" h="126784">
                  <a:moveTo>
                    <a:pt x="0" y="0"/>
                  </a:moveTo>
                  <a:lnTo>
                    <a:pt x="639206" y="0"/>
                  </a:lnTo>
                  <a:lnTo>
                    <a:pt x="639206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C8AAA65-709E-4116-BA7F-ADDFC78CC119}"/>
                </a:ext>
              </a:extLst>
            </p:cNvPr>
            <p:cNvSpPr/>
            <p:nvPr/>
          </p:nvSpPr>
          <p:spPr>
            <a:xfrm rot="5400000">
              <a:off x="9510375" y="3397655"/>
              <a:ext cx="361462" cy="94294"/>
            </a:xfrm>
            <a:custGeom>
              <a:avLst/>
              <a:gdLst>
                <a:gd name="connsiteX0" fmla="*/ 0 w 486007"/>
                <a:gd name="connsiteY0" fmla="*/ 0 h 126784"/>
                <a:gd name="connsiteX1" fmla="*/ 486008 w 486007"/>
                <a:gd name="connsiteY1" fmla="*/ 0 h 126784"/>
                <a:gd name="connsiteX2" fmla="*/ 486008 w 486007"/>
                <a:gd name="connsiteY2" fmla="*/ 126785 h 126784"/>
                <a:gd name="connsiteX3" fmla="*/ 0 w 486007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007" h="126784">
                  <a:moveTo>
                    <a:pt x="0" y="0"/>
                  </a:moveTo>
                  <a:lnTo>
                    <a:pt x="486008" y="0"/>
                  </a:lnTo>
                  <a:lnTo>
                    <a:pt x="486008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833AD7E7-1BD3-4AAA-9670-91F0D59563A4}"/>
                </a:ext>
              </a:extLst>
            </p:cNvPr>
            <p:cNvSpPr/>
            <p:nvPr/>
          </p:nvSpPr>
          <p:spPr>
            <a:xfrm>
              <a:off x="9258922" y="3531240"/>
              <a:ext cx="475401" cy="94294"/>
            </a:xfrm>
            <a:custGeom>
              <a:avLst/>
              <a:gdLst>
                <a:gd name="connsiteX0" fmla="*/ 0 w 639205"/>
                <a:gd name="connsiteY0" fmla="*/ 0 h 126784"/>
                <a:gd name="connsiteX1" fmla="*/ 639206 w 639205"/>
                <a:gd name="connsiteY1" fmla="*/ 0 h 126784"/>
                <a:gd name="connsiteX2" fmla="*/ 639206 w 639205"/>
                <a:gd name="connsiteY2" fmla="*/ 126785 h 126784"/>
                <a:gd name="connsiteX3" fmla="*/ 0 w 639205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205" h="126784">
                  <a:moveTo>
                    <a:pt x="0" y="0"/>
                  </a:moveTo>
                  <a:lnTo>
                    <a:pt x="639206" y="0"/>
                  </a:lnTo>
                  <a:lnTo>
                    <a:pt x="639206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63FCB42F-9DAD-4296-A862-36DEFD59374C}"/>
                </a:ext>
              </a:extLst>
            </p:cNvPr>
            <p:cNvSpPr/>
            <p:nvPr/>
          </p:nvSpPr>
          <p:spPr>
            <a:xfrm rot="5400000">
              <a:off x="9125338" y="3664823"/>
              <a:ext cx="361462" cy="94294"/>
            </a:xfrm>
            <a:custGeom>
              <a:avLst/>
              <a:gdLst>
                <a:gd name="connsiteX0" fmla="*/ 0 w 486007"/>
                <a:gd name="connsiteY0" fmla="*/ 0 h 126784"/>
                <a:gd name="connsiteX1" fmla="*/ 486008 w 486007"/>
                <a:gd name="connsiteY1" fmla="*/ 0 h 126784"/>
                <a:gd name="connsiteX2" fmla="*/ 486008 w 486007"/>
                <a:gd name="connsiteY2" fmla="*/ 126785 h 126784"/>
                <a:gd name="connsiteX3" fmla="*/ 0 w 486007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007" h="126784">
                  <a:moveTo>
                    <a:pt x="0" y="0"/>
                  </a:moveTo>
                  <a:lnTo>
                    <a:pt x="486008" y="0"/>
                  </a:lnTo>
                  <a:lnTo>
                    <a:pt x="486008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842CAF4F-DC24-44F8-BA33-80E70220B568}"/>
                </a:ext>
              </a:extLst>
            </p:cNvPr>
            <p:cNvSpPr/>
            <p:nvPr/>
          </p:nvSpPr>
          <p:spPr>
            <a:xfrm>
              <a:off x="8873886" y="3798408"/>
              <a:ext cx="475401" cy="94294"/>
            </a:xfrm>
            <a:custGeom>
              <a:avLst/>
              <a:gdLst>
                <a:gd name="connsiteX0" fmla="*/ 0 w 639205"/>
                <a:gd name="connsiteY0" fmla="*/ 0 h 126784"/>
                <a:gd name="connsiteX1" fmla="*/ 639206 w 639205"/>
                <a:gd name="connsiteY1" fmla="*/ 0 h 126784"/>
                <a:gd name="connsiteX2" fmla="*/ 639206 w 639205"/>
                <a:gd name="connsiteY2" fmla="*/ 126785 h 126784"/>
                <a:gd name="connsiteX3" fmla="*/ 0 w 639205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205" h="126784">
                  <a:moveTo>
                    <a:pt x="0" y="0"/>
                  </a:moveTo>
                  <a:lnTo>
                    <a:pt x="639206" y="0"/>
                  </a:lnTo>
                  <a:lnTo>
                    <a:pt x="639206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1806F0F0-B6F0-463C-AC35-C9C410D2EF8B}"/>
                </a:ext>
              </a:extLst>
            </p:cNvPr>
            <p:cNvSpPr/>
            <p:nvPr/>
          </p:nvSpPr>
          <p:spPr>
            <a:xfrm rot="5400000">
              <a:off x="8740302" y="3931988"/>
              <a:ext cx="361462" cy="94294"/>
            </a:xfrm>
            <a:custGeom>
              <a:avLst/>
              <a:gdLst>
                <a:gd name="connsiteX0" fmla="*/ 0 w 486007"/>
                <a:gd name="connsiteY0" fmla="*/ 0 h 126784"/>
                <a:gd name="connsiteX1" fmla="*/ 486008 w 486007"/>
                <a:gd name="connsiteY1" fmla="*/ 0 h 126784"/>
                <a:gd name="connsiteX2" fmla="*/ 486008 w 486007"/>
                <a:gd name="connsiteY2" fmla="*/ 126785 h 126784"/>
                <a:gd name="connsiteX3" fmla="*/ 0 w 486007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007" h="126784">
                  <a:moveTo>
                    <a:pt x="0" y="0"/>
                  </a:moveTo>
                  <a:lnTo>
                    <a:pt x="486008" y="0"/>
                  </a:lnTo>
                  <a:lnTo>
                    <a:pt x="486008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4D7AF235-9F70-492E-935D-0FEA0597BC6C}"/>
                </a:ext>
              </a:extLst>
            </p:cNvPr>
            <p:cNvSpPr/>
            <p:nvPr/>
          </p:nvSpPr>
          <p:spPr>
            <a:xfrm>
              <a:off x="8492778" y="4065573"/>
              <a:ext cx="475401" cy="94294"/>
            </a:xfrm>
            <a:custGeom>
              <a:avLst/>
              <a:gdLst>
                <a:gd name="connsiteX0" fmla="*/ 0 w 639205"/>
                <a:gd name="connsiteY0" fmla="*/ 0 h 126784"/>
                <a:gd name="connsiteX1" fmla="*/ 639206 w 639205"/>
                <a:gd name="connsiteY1" fmla="*/ 0 h 126784"/>
                <a:gd name="connsiteX2" fmla="*/ 639206 w 639205"/>
                <a:gd name="connsiteY2" fmla="*/ 126785 h 126784"/>
                <a:gd name="connsiteX3" fmla="*/ 0 w 639205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205" h="126784">
                  <a:moveTo>
                    <a:pt x="0" y="0"/>
                  </a:moveTo>
                  <a:lnTo>
                    <a:pt x="639206" y="0"/>
                  </a:lnTo>
                  <a:lnTo>
                    <a:pt x="639206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336BEE2B-97FB-4D0C-A007-4A4ADF09C605}"/>
                </a:ext>
              </a:extLst>
            </p:cNvPr>
            <p:cNvSpPr/>
            <p:nvPr/>
          </p:nvSpPr>
          <p:spPr>
            <a:xfrm rot="5400000">
              <a:off x="8359195" y="4197393"/>
              <a:ext cx="361462" cy="94294"/>
            </a:xfrm>
            <a:custGeom>
              <a:avLst/>
              <a:gdLst>
                <a:gd name="connsiteX0" fmla="*/ 0 w 486007"/>
                <a:gd name="connsiteY0" fmla="*/ 0 h 126784"/>
                <a:gd name="connsiteX1" fmla="*/ 486008 w 486007"/>
                <a:gd name="connsiteY1" fmla="*/ 0 h 126784"/>
                <a:gd name="connsiteX2" fmla="*/ 486008 w 486007"/>
                <a:gd name="connsiteY2" fmla="*/ 126785 h 126784"/>
                <a:gd name="connsiteX3" fmla="*/ 0 w 486007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007" h="126784">
                  <a:moveTo>
                    <a:pt x="0" y="0"/>
                  </a:moveTo>
                  <a:lnTo>
                    <a:pt x="486008" y="0"/>
                  </a:lnTo>
                  <a:lnTo>
                    <a:pt x="486008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C293E469-40B3-4547-9751-3F978FEAC19B}"/>
                </a:ext>
              </a:extLst>
            </p:cNvPr>
            <p:cNvSpPr/>
            <p:nvPr/>
          </p:nvSpPr>
          <p:spPr>
            <a:xfrm>
              <a:off x="8107742" y="4330981"/>
              <a:ext cx="475401" cy="94294"/>
            </a:xfrm>
            <a:custGeom>
              <a:avLst/>
              <a:gdLst>
                <a:gd name="connsiteX0" fmla="*/ 0 w 639205"/>
                <a:gd name="connsiteY0" fmla="*/ 0 h 126784"/>
                <a:gd name="connsiteX1" fmla="*/ 639206 w 639205"/>
                <a:gd name="connsiteY1" fmla="*/ 0 h 126784"/>
                <a:gd name="connsiteX2" fmla="*/ 639206 w 639205"/>
                <a:gd name="connsiteY2" fmla="*/ 126785 h 126784"/>
                <a:gd name="connsiteX3" fmla="*/ 0 w 639205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205" h="126784">
                  <a:moveTo>
                    <a:pt x="0" y="0"/>
                  </a:moveTo>
                  <a:lnTo>
                    <a:pt x="639206" y="0"/>
                  </a:lnTo>
                  <a:lnTo>
                    <a:pt x="639206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0971CA53-93A4-4DCC-BBA4-884B52EAACBE}"/>
                </a:ext>
              </a:extLst>
            </p:cNvPr>
            <p:cNvSpPr/>
            <p:nvPr/>
          </p:nvSpPr>
          <p:spPr>
            <a:xfrm rot="5400000">
              <a:off x="7974162" y="4464561"/>
              <a:ext cx="361462" cy="94294"/>
            </a:xfrm>
            <a:custGeom>
              <a:avLst/>
              <a:gdLst>
                <a:gd name="connsiteX0" fmla="*/ 0 w 486007"/>
                <a:gd name="connsiteY0" fmla="*/ 0 h 126784"/>
                <a:gd name="connsiteX1" fmla="*/ 486008 w 486007"/>
                <a:gd name="connsiteY1" fmla="*/ 0 h 126784"/>
                <a:gd name="connsiteX2" fmla="*/ 486008 w 486007"/>
                <a:gd name="connsiteY2" fmla="*/ 126785 h 126784"/>
                <a:gd name="connsiteX3" fmla="*/ 0 w 486007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007" h="126784">
                  <a:moveTo>
                    <a:pt x="0" y="0"/>
                  </a:moveTo>
                  <a:lnTo>
                    <a:pt x="486008" y="0"/>
                  </a:lnTo>
                  <a:lnTo>
                    <a:pt x="486008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774B4DC3-0ED7-4F66-AD2C-A752516881EB}"/>
                </a:ext>
              </a:extLst>
            </p:cNvPr>
            <p:cNvSpPr/>
            <p:nvPr/>
          </p:nvSpPr>
          <p:spPr>
            <a:xfrm>
              <a:off x="7722705" y="4598149"/>
              <a:ext cx="475401" cy="94294"/>
            </a:xfrm>
            <a:custGeom>
              <a:avLst/>
              <a:gdLst>
                <a:gd name="connsiteX0" fmla="*/ 0 w 639205"/>
                <a:gd name="connsiteY0" fmla="*/ 0 h 126784"/>
                <a:gd name="connsiteX1" fmla="*/ 639206 w 639205"/>
                <a:gd name="connsiteY1" fmla="*/ 0 h 126784"/>
                <a:gd name="connsiteX2" fmla="*/ 639206 w 639205"/>
                <a:gd name="connsiteY2" fmla="*/ 126785 h 126784"/>
                <a:gd name="connsiteX3" fmla="*/ 0 w 639205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205" h="126784">
                  <a:moveTo>
                    <a:pt x="0" y="0"/>
                  </a:moveTo>
                  <a:lnTo>
                    <a:pt x="639206" y="0"/>
                  </a:lnTo>
                  <a:lnTo>
                    <a:pt x="639206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1C914B58-848E-4306-B913-99A3EB2A010A}"/>
                </a:ext>
              </a:extLst>
            </p:cNvPr>
            <p:cNvSpPr/>
            <p:nvPr/>
          </p:nvSpPr>
          <p:spPr>
            <a:xfrm rot="5400000">
              <a:off x="7589126" y="4731729"/>
              <a:ext cx="361462" cy="94294"/>
            </a:xfrm>
            <a:custGeom>
              <a:avLst/>
              <a:gdLst>
                <a:gd name="connsiteX0" fmla="*/ 0 w 486007"/>
                <a:gd name="connsiteY0" fmla="*/ 0 h 126784"/>
                <a:gd name="connsiteX1" fmla="*/ 486008 w 486007"/>
                <a:gd name="connsiteY1" fmla="*/ 0 h 126784"/>
                <a:gd name="connsiteX2" fmla="*/ 486008 w 486007"/>
                <a:gd name="connsiteY2" fmla="*/ 126785 h 126784"/>
                <a:gd name="connsiteX3" fmla="*/ 0 w 486007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007" h="126784">
                  <a:moveTo>
                    <a:pt x="0" y="0"/>
                  </a:moveTo>
                  <a:lnTo>
                    <a:pt x="486008" y="0"/>
                  </a:lnTo>
                  <a:lnTo>
                    <a:pt x="486008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2C95DD6C-985D-40E2-9EFF-0E55E982A955}"/>
                </a:ext>
              </a:extLst>
            </p:cNvPr>
            <p:cNvSpPr/>
            <p:nvPr/>
          </p:nvSpPr>
          <p:spPr>
            <a:xfrm>
              <a:off x="7338323" y="4870962"/>
              <a:ext cx="475401" cy="94294"/>
            </a:xfrm>
            <a:custGeom>
              <a:avLst/>
              <a:gdLst>
                <a:gd name="connsiteX0" fmla="*/ 0 w 639205"/>
                <a:gd name="connsiteY0" fmla="*/ 0 h 126784"/>
                <a:gd name="connsiteX1" fmla="*/ 639206 w 639205"/>
                <a:gd name="connsiteY1" fmla="*/ 0 h 126784"/>
                <a:gd name="connsiteX2" fmla="*/ 639206 w 639205"/>
                <a:gd name="connsiteY2" fmla="*/ 126785 h 126784"/>
                <a:gd name="connsiteX3" fmla="*/ 0 w 639205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205" h="126784">
                  <a:moveTo>
                    <a:pt x="0" y="0"/>
                  </a:moveTo>
                  <a:lnTo>
                    <a:pt x="639206" y="0"/>
                  </a:lnTo>
                  <a:lnTo>
                    <a:pt x="639206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72ACF536-66F4-4354-9E00-7F6FD09D7886}"/>
                </a:ext>
              </a:extLst>
            </p:cNvPr>
            <p:cNvSpPr/>
            <p:nvPr/>
          </p:nvSpPr>
          <p:spPr>
            <a:xfrm rot="5400000">
              <a:off x="7204744" y="5004542"/>
              <a:ext cx="361462" cy="94294"/>
            </a:xfrm>
            <a:custGeom>
              <a:avLst/>
              <a:gdLst>
                <a:gd name="connsiteX0" fmla="*/ 0 w 486007"/>
                <a:gd name="connsiteY0" fmla="*/ 0 h 126784"/>
                <a:gd name="connsiteX1" fmla="*/ 486008 w 486007"/>
                <a:gd name="connsiteY1" fmla="*/ 0 h 126784"/>
                <a:gd name="connsiteX2" fmla="*/ 486008 w 486007"/>
                <a:gd name="connsiteY2" fmla="*/ 126785 h 126784"/>
                <a:gd name="connsiteX3" fmla="*/ 0 w 486007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007" h="126784">
                  <a:moveTo>
                    <a:pt x="0" y="0"/>
                  </a:moveTo>
                  <a:lnTo>
                    <a:pt x="486008" y="0"/>
                  </a:lnTo>
                  <a:lnTo>
                    <a:pt x="486008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61E3895A-F1AB-491E-8C9B-52EA2A66E8B6}"/>
                </a:ext>
              </a:extLst>
            </p:cNvPr>
            <p:cNvSpPr/>
            <p:nvPr/>
          </p:nvSpPr>
          <p:spPr>
            <a:xfrm>
              <a:off x="6944578" y="5138130"/>
              <a:ext cx="475401" cy="94294"/>
            </a:xfrm>
            <a:custGeom>
              <a:avLst/>
              <a:gdLst>
                <a:gd name="connsiteX0" fmla="*/ 0 w 639205"/>
                <a:gd name="connsiteY0" fmla="*/ 0 h 126784"/>
                <a:gd name="connsiteX1" fmla="*/ 639206 w 639205"/>
                <a:gd name="connsiteY1" fmla="*/ 0 h 126784"/>
                <a:gd name="connsiteX2" fmla="*/ 639206 w 639205"/>
                <a:gd name="connsiteY2" fmla="*/ 126785 h 126784"/>
                <a:gd name="connsiteX3" fmla="*/ 0 w 639205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205" h="126784">
                  <a:moveTo>
                    <a:pt x="0" y="0"/>
                  </a:moveTo>
                  <a:lnTo>
                    <a:pt x="639206" y="0"/>
                  </a:lnTo>
                  <a:lnTo>
                    <a:pt x="639206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028F7774-FB41-413F-861C-4C49A82F54C4}"/>
                </a:ext>
              </a:extLst>
            </p:cNvPr>
            <p:cNvSpPr/>
            <p:nvPr/>
          </p:nvSpPr>
          <p:spPr>
            <a:xfrm rot="5400000">
              <a:off x="6810998" y="5271710"/>
              <a:ext cx="361462" cy="94294"/>
            </a:xfrm>
            <a:custGeom>
              <a:avLst/>
              <a:gdLst>
                <a:gd name="connsiteX0" fmla="*/ 0 w 486007"/>
                <a:gd name="connsiteY0" fmla="*/ 0 h 126784"/>
                <a:gd name="connsiteX1" fmla="*/ 486008 w 486007"/>
                <a:gd name="connsiteY1" fmla="*/ 0 h 126784"/>
                <a:gd name="connsiteX2" fmla="*/ 486008 w 486007"/>
                <a:gd name="connsiteY2" fmla="*/ 126785 h 126784"/>
                <a:gd name="connsiteX3" fmla="*/ 0 w 486007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007" h="126784">
                  <a:moveTo>
                    <a:pt x="0" y="0"/>
                  </a:moveTo>
                  <a:lnTo>
                    <a:pt x="486008" y="0"/>
                  </a:lnTo>
                  <a:lnTo>
                    <a:pt x="486008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084921D8-181E-48FD-A9FB-A4DC569A3A50}"/>
                </a:ext>
              </a:extLst>
            </p:cNvPr>
            <p:cNvSpPr/>
            <p:nvPr/>
          </p:nvSpPr>
          <p:spPr>
            <a:xfrm>
              <a:off x="9812332" y="1338319"/>
              <a:ext cx="908789" cy="1620212"/>
            </a:xfrm>
            <a:custGeom>
              <a:avLst/>
              <a:gdLst>
                <a:gd name="connsiteX0" fmla="*/ 390477 w 1221920"/>
                <a:gd name="connsiteY0" fmla="*/ 1137779 h 2178470"/>
                <a:gd name="connsiteX1" fmla="*/ 603845 w 1221920"/>
                <a:gd name="connsiteY1" fmla="*/ 1137779 h 2178470"/>
                <a:gd name="connsiteX2" fmla="*/ 617633 w 1221920"/>
                <a:gd name="connsiteY2" fmla="*/ 1137779 h 2178470"/>
                <a:gd name="connsiteX3" fmla="*/ 843996 w 1221920"/>
                <a:gd name="connsiteY3" fmla="*/ 1137779 h 2178470"/>
                <a:gd name="connsiteX4" fmla="*/ 897404 w 1221920"/>
                <a:gd name="connsiteY4" fmla="*/ 1428486 h 2178470"/>
                <a:gd name="connsiteX5" fmla="*/ 1030792 w 1221920"/>
                <a:gd name="connsiteY5" fmla="*/ 1532977 h 2178470"/>
                <a:gd name="connsiteX6" fmla="*/ 1069514 w 1221920"/>
                <a:gd name="connsiteY6" fmla="*/ 1851841 h 2178470"/>
                <a:gd name="connsiteX7" fmla="*/ 681923 w 1221920"/>
                <a:gd name="connsiteY7" fmla="*/ 1548297 h 2178470"/>
                <a:gd name="connsiteX8" fmla="*/ 678754 w 1221920"/>
                <a:gd name="connsiteY8" fmla="*/ 1542645 h 2178470"/>
                <a:gd name="connsiteX9" fmla="*/ 678172 w 1221920"/>
                <a:gd name="connsiteY9" fmla="*/ 1542750 h 2178470"/>
                <a:gd name="connsiteX10" fmla="*/ 617633 w 1221920"/>
                <a:gd name="connsiteY10" fmla="*/ 1212952 h 2178470"/>
                <a:gd name="connsiteX11" fmla="*/ 617633 w 1221920"/>
                <a:gd name="connsiteY11" fmla="*/ 1951314 h 2178470"/>
                <a:gd name="connsiteX12" fmla="*/ 390477 w 1221920"/>
                <a:gd name="connsiteY12" fmla="*/ 2178470 h 2178470"/>
                <a:gd name="connsiteX13" fmla="*/ 607364 w 1221920"/>
                <a:gd name="connsiteY13" fmla="*/ 412050 h 2178470"/>
                <a:gd name="connsiteX14" fmla="*/ 640909 w 1221920"/>
                <a:gd name="connsiteY14" fmla="*/ 412050 h 2178470"/>
                <a:gd name="connsiteX15" fmla="*/ 795745 w 1221920"/>
                <a:gd name="connsiteY15" fmla="*/ 477080 h 2178470"/>
                <a:gd name="connsiteX16" fmla="*/ 804567 w 1221920"/>
                <a:gd name="connsiteY16" fmla="*/ 483789 h 2178470"/>
                <a:gd name="connsiteX17" fmla="*/ 1188724 w 1221920"/>
                <a:gd name="connsiteY17" fmla="*/ 941904 h 2178470"/>
                <a:gd name="connsiteX18" fmla="*/ 1171133 w 1221920"/>
                <a:gd name="connsiteY18" fmla="*/ 1142065 h 2178470"/>
                <a:gd name="connsiteX19" fmla="*/ 1136531 w 1221920"/>
                <a:gd name="connsiteY19" fmla="*/ 1171067 h 2178470"/>
                <a:gd name="connsiteX20" fmla="*/ 1127128 w 1221920"/>
                <a:gd name="connsiteY20" fmla="*/ 1170222 h 2178470"/>
                <a:gd name="connsiteX21" fmla="*/ 857816 w 1221920"/>
                <a:gd name="connsiteY21" fmla="*/ 849034 h 2178470"/>
                <a:gd name="connsiteX22" fmla="*/ 857816 w 1221920"/>
                <a:gd name="connsiteY22" fmla="*/ 1113063 h 2178470"/>
                <a:gd name="connsiteX23" fmla="*/ 390404 w 1221920"/>
                <a:gd name="connsiteY23" fmla="*/ 1113063 h 2178470"/>
                <a:gd name="connsiteX24" fmla="*/ 390404 w 1221920"/>
                <a:gd name="connsiteY24" fmla="*/ 968793 h 2178470"/>
                <a:gd name="connsiteX25" fmla="*/ 209577 w 1221920"/>
                <a:gd name="connsiteY25" fmla="*/ 1055218 h 2178470"/>
                <a:gd name="connsiteX26" fmla="*/ 20140 w 1221920"/>
                <a:gd name="connsiteY26" fmla="*/ 988339 h 2178470"/>
                <a:gd name="connsiteX27" fmla="*/ 646 w 1221920"/>
                <a:gd name="connsiteY27" fmla="*/ 947557 h 2178470"/>
                <a:gd name="connsiteX28" fmla="*/ 3816 w 1221920"/>
                <a:gd name="connsiteY28" fmla="*/ 938735 h 2178470"/>
                <a:gd name="connsiteX29" fmla="*/ 390456 w 1221920"/>
                <a:gd name="connsiteY29" fmla="*/ 753893 h 2178470"/>
                <a:gd name="connsiteX30" fmla="*/ 390456 w 1221920"/>
                <a:gd name="connsiteY30" fmla="*/ 628957 h 2178470"/>
                <a:gd name="connsiteX31" fmla="*/ 607364 w 1221920"/>
                <a:gd name="connsiteY31" fmla="*/ 412050 h 2178470"/>
                <a:gd name="connsiteX32" fmla="*/ 512540 w 1221920"/>
                <a:gd name="connsiteY32" fmla="*/ 0 h 2178470"/>
                <a:gd name="connsiteX33" fmla="*/ 737054 w 1221920"/>
                <a:gd name="connsiteY33" fmla="*/ 192818 h 2178470"/>
                <a:gd name="connsiteX34" fmla="*/ 512540 w 1221920"/>
                <a:gd name="connsiteY34" fmla="*/ 385637 h 2178470"/>
                <a:gd name="connsiteX35" fmla="*/ 288025 w 1221920"/>
                <a:gd name="connsiteY35" fmla="*/ 192818 h 2178470"/>
                <a:gd name="connsiteX36" fmla="*/ 512540 w 1221920"/>
                <a:gd name="connsiteY36" fmla="*/ 0 h 217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21920" h="2178470">
                  <a:moveTo>
                    <a:pt x="390477" y="1137779"/>
                  </a:moveTo>
                  <a:lnTo>
                    <a:pt x="603845" y="1137779"/>
                  </a:lnTo>
                  <a:lnTo>
                    <a:pt x="617633" y="1137779"/>
                  </a:lnTo>
                  <a:lnTo>
                    <a:pt x="843996" y="1137779"/>
                  </a:lnTo>
                  <a:lnTo>
                    <a:pt x="897404" y="1428486"/>
                  </a:lnTo>
                  <a:lnTo>
                    <a:pt x="1030792" y="1532977"/>
                  </a:lnTo>
                  <a:cubicBezTo>
                    <a:pt x="1129526" y="1610369"/>
                    <a:pt x="1146906" y="1753107"/>
                    <a:pt x="1069514" y="1851841"/>
                  </a:cubicBezTo>
                  <a:lnTo>
                    <a:pt x="681923" y="1548297"/>
                  </a:lnTo>
                  <a:cubicBezTo>
                    <a:pt x="680074" y="1546871"/>
                    <a:pt x="679018" y="1544810"/>
                    <a:pt x="678754" y="1542645"/>
                  </a:cubicBezTo>
                  <a:lnTo>
                    <a:pt x="678172" y="1542750"/>
                  </a:lnTo>
                  <a:lnTo>
                    <a:pt x="617633" y="1212952"/>
                  </a:lnTo>
                  <a:lnTo>
                    <a:pt x="617633" y="1951314"/>
                  </a:lnTo>
                  <a:cubicBezTo>
                    <a:pt x="617633" y="2076778"/>
                    <a:pt x="515941" y="2178470"/>
                    <a:pt x="390477" y="2178470"/>
                  </a:cubicBezTo>
                  <a:close/>
                  <a:moveTo>
                    <a:pt x="607364" y="412050"/>
                  </a:moveTo>
                  <a:lnTo>
                    <a:pt x="640909" y="412050"/>
                  </a:lnTo>
                  <a:cubicBezTo>
                    <a:pt x="701554" y="412050"/>
                    <a:pt x="756389" y="436984"/>
                    <a:pt x="795745" y="477080"/>
                  </a:cubicBezTo>
                  <a:cubicBezTo>
                    <a:pt x="799073" y="478612"/>
                    <a:pt x="802084" y="480831"/>
                    <a:pt x="804567" y="483789"/>
                  </a:cubicBezTo>
                  <a:lnTo>
                    <a:pt x="1188724" y="941904"/>
                  </a:lnTo>
                  <a:cubicBezTo>
                    <a:pt x="1239121" y="1002021"/>
                    <a:pt x="1231250" y="1091616"/>
                    <a:pt x="1171133" y="1142065"/>
                  </a:cubicBezTo>
                  <a:lnTo>
                    <a:pt x="1136531" y="1171067"/>
                  </a:lnTo>
                  <a:cubicBezTo>
                    <a:pt x="1133731" y="1173445"/>
                    <a:pt x="1129505" y="1173075"/>
                    <a:pt x="1127128" y="1170222"/>
                  </a:cubicBezTo>
                  <a:lnTo>
                    <a:pt x="857816" y="849034"/>
                  </a:lnTo>
                  <a:lnTo>
                    <a:pt x="857816" y="1113063"/>
                  </a:lnTo>
                  <a:lnTo>
                    <a:pt x="390404" y="1113063"/>
                  </a:lnTo>
                  <a:lnTo>
                    <a:pt x="390404" y="968793"/>
                  </a:lnTo>
                  <a:lnTo>
                    <a:pt x="209577" y="1055218"/>
                  </a:lnTo>
                  <a:cubicBezTo>
                    <a:pt x="138789" y="1089080"/>
                    <a:pt x="53949" y="1059127"/>
                    <a:pt x="20140" y="988339"/>
                  </a:cubicBezTo>
                  <a:lnTo>
                    <a:pt x="646" y="947557"/>
                  </a:lnTo>
                  <a:cubicBezTo>
                    <a:pt x="-938" y="944281"/>
                    <a:pt x="488" y="940319"/>
                    <a:pt x="3816" y="938735"/>
                  </a:cubicBezTo>
                  <a:lnTo>
                    <a:pt x="390456" y="753893"/>
                  </a:lnTo>
                  <a:lnTo>
                    <a:pt x="390456" y="628957"/>
                  </a:lnTo>
                  <a:cubicBezTo>
                    <a:pt x="390456" y="509146"/>
                    <a:pt x="487552" y="412050"/>
                    <a:pt x="607364" y="412050"/>
                  </a:cubicBezTo>
                  <a:close/>
                  <a:moveTo>
                    <a:pt x="512540" y="0"/>
                  </a:moveTo>
                  <a:cubicBezTo>
                    <a:pt x="636536" y="0"/>
                    <a:pt x="737054" y="86328"/>
                    <a:pt x="737054" y="192818"/>
                  </a:cubicBezTo>
                  <a:cubicBezTo>
                    <a:pt x="737054" y="299309"/>
                    <a:pt x="636536" y="385637"/>
                    <a:pt x="512540" y="385637"/>
                  </a:cubicBezTo>
                  <a:cubicBezTo>
                    <a:pt x="388544" y="385637"/>
                    <a:pt x="288025" y="299309"/>
                    <a:pt x="288025" y="192818"/>
                  </a:cubicBezTo>
                  <a:cubicBezTo>
                    <a:pt x="288025" y="86328"/>
                    <a:pt x="388544" y="0"/>
                    <a:pt x="51254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5F9F06A6-5E27-4025-977D-1E20ED37403A}"/>
                </a:ext>
              </a:extLst>
            </p:cNvPr>
            <p:cNvSpPr/>
            <p:nvPr/>
          </p:nvSpPr>
          <p:spPr>
            <a:xfrm>
              <a:off x="10410288" y="2721812"/>
              <a:ext cx="475401" cy="94294"/>
            </a:xfrm>
            <a:custGeom>
              <a:avLst/>
              <a:gdLst>
                <a:gd name="connsiteX0" fmla="*/ 0 w 639205"/>
                <a:gd name="connsiteY0" fmla="*/ 0 h 126784"/>
                <a:gd name="connsiteX1" fmla="*/ 639206 w 639205"/>
                <a:gd name="connsiteY1" fmla="*/ 0 h 126784"/>
                <a:gd name="connsiteX2" fmla="*/ 639206 w 639205"/>
                <a:gd name="connsiteY2" fmla="*/ 126785 h 126784"/>
                <a:gd name="connsiteX3" fmla="*/ 0 w 639205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205" h="126784">
                  <a:moveTo>
                    <a:pt x="0" y="0"/>
                  </a:moveTo>
                  <a:lnTo>
                    <a:pt x="639206" y="0"/>
                  </a:lnTo>
                  <a:lnTo>
                    <a:pt x="639206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6BB9A083-0B4E-40C7-B90C-4BEAB3951331}"/>
                </a:ext>
              </a:extLst>
            </p:cNvPr>
            <p:cNvSpPr/>
            <p:nvPr/>
          </p:nvSpPr>
          <p:spPr>
            <a:xfrm rot="5400000">
              <a:off x="10276704" y="2855395"/>
              <a:ext cx="361462" cy="94294"/>
            </a:xfrm>
            <a:custGeom>
              <a:avLst/>
              <a:gdLst>
                <a:gd name="connsiteX0" fmla="*/ 0 w 486007"/>
                <a:gd name="connsiteY0" fmla="*/ 0 h 126784"/>
                <a:gd name="connsiteX1" fmla="*/ 486008 w 486007"/>
                <a:gd name="connsiteY1" fmla="*/ 0 h 126784"/>
                <a:gd name="connsiteX2" fmla="*/ 486008 w 486007"/>
                <a:gd name="connsiteY2" fmla="*/ 126785 h 126784"/>
                <a:gd name="connsiteX3" fmla="*/ 0 w 486007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007" h="126784">
                  <a:moveTo>
                    <a:pt x="0" y="0"/>
                  </a:moveTo>
                  <a:lnTo>
                    <a:pt x="486008" y="0"/>
                  </a:lnTo>
                  <a:lnTo>
                    <a:pt x="486008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CCDDB7CD-EFA8-4CC6-82D0-3F3A6BB4D499}"/>
                </a:ext>
              </a:extLst>
            </p:cNvPr>
            <p:cNvSpPr/>
            <p:nvPr/>
          </p:nvSpPr>
          <p:spPr>
            <a:xfrm>
              <a:off x="10025251" y="2988980"/>
              <a:ext cx="475401" cy="94294"/>
            </a:xfrm>
            <a:custGeom>
              <a:avLst/>
              <a:gdLst>
                <a:gd name="connsiteX0" fmla="*/ 0 w 639205"/>
                <a:gd name="connsiteY0" fmla="*/ 0 h 126784"/>
                <a:gd name="connsiteX1" fmla="*/ 639206 w 639205"/>
                <a:gd name="connsiteY1" fmla="*/ 0 h 126784"/>
                <a:gd name="connsiteX2" fmla="*/ 639206 w 639205"/>
                <a:gd name="connsiteY2" fmla="*/ 126785 h 126784"/>
                <a:gd name="connsiteX3" fmla="*/ 0 w 639205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205" h="126784">
                  <a:moveTo>
                    <a:pt x="0" y="0"/>
                  </a:moveTo>
                  <a:lnTo>
                    <a:pt x="639206" y="0"/>
                  </a:lnTo>
                  <a:lnTo>
                    <a:pt x="639206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C631A99F-F097-42D3-9010-94CA8015C151}"/>
                </a:ext>
              </a:extLst>
            </p:cNvPr>
            <p:cNvSpPr/>
            <p:nvPr/>
          </p:nvSpPr>
          <p:spPr>
            <a:xfrm rot="5400000">
              <a:off x="9891667" y="3122563"/>
              <a:ext cx="361462" cy="94294"/>
            </a:xfrm>
            <a:custGeom>
              <a:avLst/>
              <a:gdLst>
                <a:gd name="connsiteX0" fmla="*/ 0 w 486007"/>
                <a:gd name="connsiteY0" fmla="*/ 0 h 126784"/>
                <a:gd name="connsiteX1" fmla="*/ 486008 w 486007"/>
                <a:gd name="connsiteY1" fmla="*/ 0 h 126784"/>
                <a:gd name="connsiteX2" fmla="*/ 486008 w 486007"/>
                <a:gd name="connsiteY2" fmla="*/ 126785 h 126784"/>
                <a:gd name="connsiteX3" fmla="*/ 0 w 486007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007" h="126784">
                  <a:moveTo>
                    <a:pt x="0" y="0"/>
                  </a:moveTo>
                  <a:lnTo>
                    <a:pt x="486008" y="0"/>
                  </a:lnTo>
                  <a:lnTo>
                    <a:pt x="486008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41D1E58-EE80-4836-AB18-9296EE705BB8}"/>
                </a:ext>
              </a:extLst>
            </p:cNvPr>
            <p:cNvSpPr/>
            <p:nvPr/>
          </p:nvSpPr>
          <p:spPr>
            <a:xfrm>
              <a:off x="5950772" y="4023504"/>
              <a:ext cx="908789" cy="1620212"/>
            </a:xfrm>
            <a:custGeom>
              <a:avLst/>
              <a:gdLst>
                <a:gd name="connsiteX0" fmla="*/ 390477 w 1221920"/>
                <a:gd name="connsiteY0" fmla="*/ 1137779 h 2178470"/>
                <a:gd name="connsiteX1" fmla="*/ 603845 w 1221920"/>
                <a:gd name="connsiteY1" fmla="*/ 1137779 h 2178470"/>
                <a:gd name="connsiteX2" fmla="*/ 617633 w 1221920"/>
                <a:gd name="connsiteY2" fmla="*/ 1137779 h 2178470"/>
                <a:gd name="connsiteX3" fmla="*/ 843996 w 1221920"/>
                <a:gd name="connsiteY3" fmla="*/ 1137779 h 2178470"/>
                <a:gd name="connsiteX4" fmla="*/ 897404 w 1221920"/>
                <a:gd name="connsiteY4" fmla="*/ 1428486 h 2178470"/>
                <a:gd name="connsiteX5" fmla="*/ 1030792 w 1221920"/>
                <a:gd name="connsiteY5" fmla="*/ 1532977 h 2178470"/>
                <a:gd name="connsiteX6" fmla="*/ 1069514 w 1221920"/>
                <a:gd name="connsiteY6" fmla="*/ 1851841 h 2178470"/>
                <a:gd name="connsiteX7" fmla="*/ 681923 w 1221920"/>
                <a:gd name="connsiteY7" fmla="*/ 1548297 h 2178470"/>
                <a:gd name="connsiteX8" fmla="*/ 678754 w 1221920"/>
                <a:gd name="connsiteY8" fmla="*/ 1542645 h 2178470"/>
                <a:gd name="connsiteX9" fmla="*/ 678172 w 1221920"/>
                <a:gd name="connsiteY9" fmla="*/ 1542750 h 2178470"/>
                <a:gd name="connsiteX10" fmla="*/ 617633 w 1221920"/>
                <a:gd name="connsiteY10" fmla="*/ 1212952 h 2178470"/>
                <a:gd name="connsiteX11" fmla="*/ 617633 w 1221920"/>
                <a:gd name="connsiteY11" fmla="*/ 1951314 h 2178470"/>
                <a:gd name="connsiteX12" fmla="*/ 390477 w 1221920"/>
                <a:gd name="connsiteY12" fmla="*/ 2178470 h 2178470"/>
                <a:gd name="connsiteX13" fmla="*/ 607364 w 1221920"/>
                <a:gd name="connsiteY13" fmla="*/ 412050 h 2178470"/>
                <a:gd name="connsiteX14" fmla="*/ 640909 w 1221920"/>
                <a:gd name="connsiteY14" fmla="*/ 412050 h 2178470"/>
                <a:gd name="connsiteX15" fmla="*/ 795745 w 1221920"/>
                <a:gd name="connsiteY15" fmla="*/ 477080 h 2178470"/>
                <a:gd name="connsiteX16" fmla="*/ 804567 w 1221920"/>
                <a:gd name="connsiteY16" fmla="*/ 483789 h 2178470"/>
                <a:gd name="connsiteX17" fmla="*/ 1188724 w 1221920"/>
                <a:gd name="connsiteY17" fmla="*/ 941904 h 2178470"/>
                <a:gd name="connsiteX18" fmla="*/ 1171133 w 1221920"/>
                <a:gd name="connsiteY18" fmla="*/ 1142065 h 2178470"/>
                <a:gd name="connsiteX19" fmla="*/ 1136531 w 1221920"/>
                <a:gd name="connsiteY19" fmla="*/ 1171067 h 2178470"/>
                <a:gd name="connsiteX20" fmla="*/ 1127128 w 1221920"/>
                <a:gd name="connsiteY20" fmla="*/ 1170222 h 2178470"/>
                <a:gd name="connsiteX21" fmla="*/ 857816 w 1221920"/>
                <a:gd name="connsiteY21" fmla="*/ 849034 h 2178470"/>
                <a:gd name="connsiteX22" fmla="*/ 857816 w 1221920"/>
                <a:gd name="connsiteY22" fmla="*/ 1113063 h 2178470"/>
                <a:gd name="connsiteX23" fmla="*/ 390404 w 1221920"/>
                <a:gd name="connsiteY23" fmla="*/ 1113063 h 2178470"/>
                <a:gd name="connsiteX24" fmla="*/ 390404 w 1221920"/>
                <a:gd name="connsiteY24" fmla="*/ 968793 h 2178470"/>
                <a:gd name="connsiteX25" fmla="*/ 209577 w 1221920"/>
                <a:gd name="connsiteY25" fmla="*/ 1055218 h 2178470"/>
                <a:gd name="connsiteX26" fmla="*/ 20140 w 1221920"/>
                <a:gd name="connsiteY26" fmla="*/ 988339 h 2178470"/>
                <a:gd name="connsiteX27" fmla="*/ 646 w 1221920"/>
                <a:gd name="connsiteY27" fmla="*/ 947557 h 2178470"/>
                <a:gd name="connsiteX28" fmla="*/ 3816 w 1221920"/>
                <a:gd name="connsiteY28" fmla="*/ 938735 h 2178470"/>
                <a:gd name="connsiteX29" fmla="*/ 390456 w 1221920"/>
                <a:gd name="connsiteY29" fmla="*/ 753893 h 2178470"/>
                <a:gd name="connsiteX30" fmla="*/ 390456 w 1221920"/>
                <a:gd name="connsiteY30" fmla="*/ 628957 h 2178470"/>
                <a:gd name="connsiteX31" fmla="*/ 607364 w 1221920"/>
                <a:gd name="connsiteY31" fmla="*/ 412050 h 2178470"/>
                <a:gd name="connsiteX32" fmla="*/ 512540 w 1221920"/>
                <a:gd name="connsiteY32" fmla="*/ 0 h 2178470"/>
                <a:gd name="connsiteX33" fmla="*/ 737054 w 1221920"/>
                <a:gd name="connsiteY33" fmla="*/ 192818 h 2178470"/>
                <a:gd name="connsiteX34" fmla="*/ 512540 w 1221920"/>
                <a:gd name="connsiteY34" fmla="*/ 385637 h 2178470"/>
                <a:gd name="connsiteX35" fmla="*/ 288025 w 1221920"/>
                <a:gd name="connsiteY35" fmla="*/ 192818 h 2178470"/>
                <a:gd name="connsiteX36" fmla="*/ 512540 w 1221920"/>
                <a:gd name="connsiteY36" fmla="*/ 0 h 217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21920" h="2178470">
                  <a:moveTo>
                    <a:pt x="390477" y="1137779"/>
                  </a:moveTo>
                  <a:lnTo>
                    <a:pt x="603845" y="1137779"/>
                  </a:lnTo>
                  <a:lnTo>
                    <a:pt x="617633" y="1137779"/>
                  </a:lnTo>
                  <a:lnTo>
                    <a:pt x="843996" y="1137779"/>
                  </a:lnTo>
                  <a:lnTo>
                    <a:pt x="897404" y="1428486"/>
                  </a:lnTo>
                  <a:lnTo>
                    <a:pt x="1030792" y="1532977"/>
                  </a:lnTo>
                  <a:cubicBezTo>
                    <a:pt x="1129526" y="1610369"/>
                    <a:pt x="1146906" y="1753107"/>
                    <a:pt x="1069514" y="1851841"/>
                  </a:cubicBezTo>
                  <a:lnTo>
                    <a:pt x="681923" y="1548297"/>
                  </a:lnTo>
                  <a:cubicBezTo>
                    <a:pt x="680074" y="1546871"/>
                    <a:pt x="679018" y="1544810"/>
                    <a:pt x="678754" y="1542645"/>
                  </a:cubicBezTo>
                  <a:lnTo>
                    <a:pt x="678172" y="1542750"/>
                  </a:lnTo>
                  <a:lnTo>
                    <a:pt x="617633" y="1212952"/>
                  </a:lnTo>
                  <a:lnTo>
                    <a:pt x="617633" y="1951314"/>
                  </a:lnTo>
                  <a:cubicBezTo>
                    <a:pt x="617633" y="2076778"/>
                    <a:pt x="515941" y="2178470"/>
                    <a:pt x="390477" y="2178470"/>
                  </a:cubicBezTo>
                  <a:close/>
                  <a:moveTo>
                    <a:pt x="607364" y="412050"/>
                  </a:moveTo>
                  <a:lnTo>
                    <a:pt x="640909" y="412050"/>
                  </a:lnTo>
                  <a:cubicBezTo>
                    <a:pt x="701554" y="412050"/>
                    <a:pt x="756389" y="436984"/>
                    <a:pt x="795745" y="477080"/>
                  </a:cubicBezTo>
                  <a:cubicBezTo>
                    <a:pt x="799073" y="478612"/>
                    <a:pt x="802084" y="480831"/>
                    <a:pt x="804567" y="483789"/>
                  </a:cubicBezTo>
                  <a:lnTo>
                    <a:pt x="1188724" y="941904"/>
                  </a:lnTo>
                  <a:cubicBezTo>
                    <a:pt x="1239121" y="1002021"/>
                    <a:pt x="1231250" y="1091616"/>
                    <a:pt x="1171133" y="1142065"/>
                  </a:cubicBezTo>
                  <a:lnTo>
                    <a:pt x="1136531" y="1171067"/>
                  </a:lnTo>
                  <a:cubicBezTo>
                    <a:pt x="1133731" y="1173445"/>
                    <a:pt x="1129505" y="1173075"/>
                    <a:pt x="1127128" y="1170222"/>
                  </a:cubicBezTo>
                  <a:lnTo>
                    <a:pt x="857816" y="849034"/>
                  </a:lnTo>
                  <a:lnTo>
                    <a:pt x="857816" y="1113063"/>
                  </a:lnTo>
                  <a:lnTo>
                    <a:pt x="390404" y="1113063"/>
                  </a:lnTo>
                  <a:lnTo>
                    <a:pt x="390404" y="968793"/>
                  </a:lnTo>
                  <a:lnTo>
                    <a:pt x="209577" y="1055218"/>
                  </a:lnTo>
                  <a:cubicBezTo>
                    <a:pt x="138789" y="1089080"/>
                    <a:pt x="53949" y="1059127"/>
                    <a:pt x="20140" y="988339"/>
                  </a:cubicBezTo>
                  <a:lnTo>
                    <a:pt x="646" y="947557"/>
                  </a:lnTo>
                  <a:cubicBezTo>
                    <a:pt x="-938" y="944281"/>
                    <a:pt x="488" y="940319"/>
                    <a:pt x="3816" y="938735"/>
                  </a:cubicBezTo>
                  <a:lnTo>
                    <a:pt x="390456" y="753893"/>
                  </a:lnTo>
                  <a:lnTo>
                    <a:pt x="390456" y="628957"/>
                  </a:lnTo>
                  <a:cubicBezTo>
                    <a:pt x="390456" y="509146"/>
                    <a:pt x="487552" y="412050"/>
                    <a:pt x="607364" y="412050"/>
                  </a:cubicBezTo>
                  <a:close/>
                  <a:moveTo>
                    <a:pt x="512540" y="0"/>
                  </a:moveTo>
                  <a:cubicBezTo>
                    <a:pt x="636536" y="0"/>
                    <a:pt x="737054" y="86328"/>
                    <a:pt x="737054" y="192818"/>
                  </a:cubicBezTo>
                  <a:cubicBezTo>
                    <a:pt x="737054" y="299309"/>
                    <a:pt x="636536" y="385637"/>
                    <a:pt x="512540" y="385637"/>
                  </a:cubicBezTo>
                  <a:cubicBezTo>
                    <a:pt x="388544" y="385637"/>
                    <a:pt x="288025" y="299309"/>
                    <a:pt x="288025" y="192818"/>
                  </a:cubicBezTo>
                  <a:cubicBezTo>
                    <a:pt x="288025" y="86328"/>
                    <a:pt x="388544" y="0"/>
                    <a:pt x="51254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01BA108-F9D8-45F9-9A20-551FF976DE73}"/>
                </a:ext>
              </a:extLst>
            </p:cNvPr>
            <p:cNvSpPr/>
            <p:nvPr/>
          </p:nvSpPr>
          <p:spPr>
            <a:xfrm>
              <a:off x="6548728" y="5406997"/>
              <a:ext cx="475401" cy="94294"/>
            </a:xfrm>
            <a:custGeom>
              <a:avLst/>
              <a:gdLst>
                <a:gd name="connsiteX0" fmla="*/ 0 w 639205"/>
                <a:gd name="connsiteY0" fmla="*/ 0 h 126784"/>
                <a:gd name="connsiteX1" fmla="*/ 639206 w 639205"/>
                <a:gd name="connsiteY1" fmla="*/ 0 h 126784"/>
                <a:gd name="connsiteX2" fmla="*/ 639206 w 639205"/>
                <a:gd name="connsiteY2" fmla="*/ 126785 h 126784"/>
                <a:gd name="connsiteX3" fmla="*/ 0 w 639205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205" h="126784">
                  <a:moveTo>
                    <a:pt x="0" y="0"/>
                  </a:moveTo>
                  <a:lnTo>
                    <a:pt x="639206" y="0"/>
                  </a:lnTo>
                  <a:lnTo>
                    <a:pt x="639206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7153CCEE-1F48-497D-B3FE-3CF7899348A9}"/>
                </a:ext>
              </a:extLst>
            </p:cNvPr>
            <p:cNvSpPr/>
            <p:nvPr/>
          </p:nvSpPr>
          <p:spPr>
            <a:xfrm rot="5400000">
              <a:off x="6415144" y="5540580"/>
              <a:ext cx="361462" cy="94294"/>
            </a:xfrm>
            <a:custGeom>
              <a:avLst/>
              <a:gdLst>
                <a:gd name="connsiteX0" fmla="*/ 0 w 486007"/>
                <a:gd name="connsiteY0" fmla="*/ 0 h 126784"/>
                <a:gd name="connsiteX1" fmla="*/ 486008 w 486007"/>
                <a:gd name="connsiteY1" fmla="*/ 0 h 126784"/>
                <a:gd name="connsiteX2" fmla="*/ 486008 w 486007"/>
                <a:gd name="connsiteY2" fmla="*/ 126785 h 126784"/>
                <a:gd name="connsiteX3" fmla="*/ 0 w 486007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007" h="126784">
                  <a:moveTo>
                    <a:pt x="0" y="0"/>
                  </a:moveTo>
                  <a:lnTo>
                    <a:pt x="486008" y="0"/>
                  </a:lnTo>
                  <a:lnTo>
                    <a:pt x="486008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E0F0D6D6-259A-4E5E-9AE8-8854DE53459A}"/>
                </a:ext>
              </a:extLst>
            </p:cNvPr>
            <p:cNvSpPr/>
            <p:nvPr/>
          </p:nvSpPr>
          <p:spPr>
            <a:xfrm>
              <a:off x="6163691" y="5682874"/>
              <a:ext cx="475401" cy="94294"/>
            </a:xfrm>
            <a:custGeom>
              <a:avLst/>
              <a:gdLst>
                <a:gd name="connsiteX0" fmla="*/ 0 w 639205"/>
                <a:gd name="connsiteY0" fmla="*/ 0 h 126784"/>
                <a:gd name="connsiteX1" fmla="*/ 639206 w 639205"/>
                <a:gd name="connsiteY1" fmla="*/ 0 h 126784"/>
                <a:gd name="connsiteX2" fmla="*/ 639206 w 639205"/>
                <a:gd name="connsiteY2" fmla="*/ 126785 h 126784"/>
                <a:gd name="connsiteX3" fmla="*/ 0 w 639205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205" h="126784">
                  <a:moveTo>
                    <a:pt x="0" y="0"/>
                  </a:moveTo>
                  <a:lnTo>
                    <a:pt x="639206" y="0"/>
                  </a:lnTo>
                  <a:lnTo>
                    <a:pt x="639206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B64DEEC8-7575-4CCC-90F4-A44EB0391020}"/>
                </a:ext>
              </a:extLst>
            </p:cNvPr>
            <p:cNvSpPr/>
            <p:nvPr/>
          </p:nvSpPr>
          <p:spPr>
            <a:xfrm rot="5400000">
              <a:off x="6030107" y="5816457"/>
              <a:ext cx="361462" cy="94294"/>
            </a:xfrm>
            <a:custGeom>
              <a:avLst/>
              <a:gdLst>
                <a:gd name="connsiteX0" fmla="*/ 0 w 486007"/>
                <a:gd name="connsiteY0" fmla="*/ 0 h 126784"/>
                <a:gd name="connsiteX1" fmla="*/ 486008 w 486007"/>
                <a:gd name="connsiteY1" fmla="*/ 0 h 126784"/>
                <a:gd name="connsiteX2" fmla="*/ 486008 w 486007"/>
                <a:gd name="connsiteY2" fmla="*/ 126785 h 126784"/>
                <a:gd name="connsiteX3" fmla="*/ 0 w 486007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007" h="126784">
                  <a:moveTo>
                    <a:pt x="0" y="0"/>
                  </a:moveTo>
                  <a:lnTo>
                    <a:pt x="486008" y="0"/>
                  </a:lnTo>
                  <a:lnTo>
                    <a:pt x="486008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FC715FC-FF19-4085-A694-972E0AC805A7}"/>
              </a:ext>
            </a:extLst>
          </p:cNvPr>
          <p:cNvSpPr txBox="1"/>
          <p:nvPr/>
        </p:nvSpPr>
        <p:spPr>
          <a:xfrm>
            <a:off x="8438193" y="5346242"/>
            <a:ext cx="3121494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</a:t>
            </a:r>
            <a:r>
              <a:rPr lang="en-US" altLang="ko-KR" sz="2400" dirty="0">
                <a:solidFill>
                  <a:schemeClr val="accent4"/>
                </a:solidFill>
              </a:rPr>
              <a:t>Create</a:t>
            </a:r>
          </a:p>
          <a:p>
            <a:pPr algn="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altLang="ko-KR" sz="2400" dirty="0">
                <a:solidFill>
                  <a:schemeClr val="accent3"/>
                </a:solidFill>
              </a:rPr>
              <a:t>Professional </a:t>
            </a:r>
          </a:p>
          <a:p>
            <a:pPr algn="r"/>
            <a:r>
              <a:rPr lang="en-US" altLang="ko-KR" sz="2400" dirty="0">
                <a:solidFill>
                  <a:schemeClr val="accent4"/>
                </a:solidFill>
              </a:rPr>
              <a:t>PPT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Presentation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5" name="Group 67">
            <a:extLst>
              <a:ext uri="{FF2B5EF4-FFF2-40B4-BE49-F238E27FC236}">
                <a16:creationId xmlns:a16="http://schemas.microsoft.com/office/drawing/2014/main" id="{34B3EE73-95A4-4796-BBA3-5B9796C82B52}"/>
              </a:ext>
            </a:extLst>
          </p:cNvPr>
          <p:cNvGrpSpPr/>
          <p:nvPr/>
        </p:nvGrpSpPr>
        <p:grpSpPr>
          <a:xfrm>
            <a:off x="798130" y="1555607"/>
            <a:ext cx="4995827" cy="1191037"/>
            <a:chOff x="4822352" y="1916832"/>
            <a:chExt cx="3422056" cy="1191037"/>
          </a:xfrm>
        </p:grpSpPr>
        <p:sp>
          <p:nvSpPr>
            <p:cNvPr id="56" name="Text Placeholder 10">
              <a:extLst>
                <a:ext uri="{FF2B5EF4-FFF2-40B4-BE49-F238E27FC236}">
                  <a16:creationId xmlns:a16="http://schemas.microsoft.com/office/drawing/2014/main" id="{AA744F2C-CEF6-4230-9392-F22F400230BC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80F19A5-8894-4FDB-8C21-8EB85E7F14B8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</a:p>
          </p:txBody>
        </p:sp>
      </p:grpSp>
      <p:grpSp>
        <p:nvGrpSpPr>
          <p:cNvPr id="58" name="Group 70">
            <a:extLst>
              <a:ext uri="{FF2B5EF4-FFF2-40B4-BE49-F238E27FC236}">
                <a16:creationId xmlns:a16="http://schemas.microsoft.com/office/drawing/2014/main" id="{EDF1BF92-A43A-4B41-8E4A-B9A23FBB6197}"/>
              </a:ext>
            </a:extLst>
          </p:cNvPr>
          <p:cNvGrpSpPr/>
          <p:nvPr/>
        </p:nvGrpSpPr>
        <p:grpSpPr>
          <a:xfrm>
            <a:off x="798130" y="3156000"/>
            <a:ext cx="2340563" cy="1154792"/>
            <a:chOff x="395534" y="3722711"/>
            <a:chExt cx="3972999" cy="115479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AEB335B-628A-45DB-B063-4E509D07FED9}"/>
                </a:ext>
              </a:extLst>
            </p:cNvPr>
            <p:cNvSpPr txBox="1"/>
            <p:nvPr/>
          </p:nvSpPr>
          <p:spPr>
            <a:xfrm>
              <a:off x="395534" y="3722711"/>
              <a:ext cx="3972999" cy="30646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7CAB7D9-D371-464C-BBB3-023F385C25BD}"/>
                </a:ext>
              </a:extLst>
            </p:cNvPr>
            <p:cNvSpPr txBox="1"/>
            <p:nvPr/>
          </p:nvSpPr>
          <p:spPr>
            <a:xfrm>
              <a:off x="395536" y="4046506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61" name="Group 73">
            <a:extLst>
              <a:ext uri="{FF2B5EF4-FFF2-40B4-BE49-F238E27FC236}">
                <a16:creationId xmlns:a16="http://schemas.microsoft.com/office/drawing/2014/main" id="{4892E04E-C155-452E-9734-5B685BA4E515}"/>
              </a:ext>
            </a:extLst>
          </p:cNvPr>
          <p:cNvGrpSpPr/>
          <p:nvPr/>
        </p:nvGrpSpPr>
        <p:grpSpPr>
          <a:xfrm>
            <a:off x="3467790" y="3156000"/>
            <a:ext cx="2340563" cy="1154792"/>
            <a:chOff x="395534" y="3722711"/>
            <a:chExt cx="3972999" cy="115479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2DF4795-CBAB-41AC-9E8D-24ECCA875175}"/>
                </a:ext>
              </a:extLst>
            </p:cNvPr>
            <p:cNvSpPr txBox="1"/>
            <p:nvPr/>
          </p:nvSpPr>
          <p:spPr>
            <a:xfrm>
              <a:off x="395534" y="3722711"/>
              <a:ext cx="3972999" cy="30646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BDB6137-5A6A-466B-B874-95B0DD02AEC9}"/>
                </a:ext>
              </a:extLst>
            </p:cNvPr>
            <p:cNvSpPr txBox="1"/>
            <p:nvPr/>
          </p:nvSpPr>
          <p:spPr>
            <a:xfrm>
              <a:off x="395536" y="4046506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64" name="Group 30">
            <a:extLst>
              <a:ext uri="{FF2B5EF4-FFF2-40B4-BE49-F238E27FC236}">
                <a16:creationId xmlns:a16="http://schemas.microsoft.com/office/drawing/2014/main" id="{510E0825-0D59-4EA1-9364-A5091C702F48}"/>
              </a:ext>
            </a:extLst>
          </p:cNvPr>
          <p:cNvGrpSpPr/>
          <p:nvPr/>
        </p:nvGrpSpPr>
        <p:grpSpPr>
          <a:xfrm>
            <a:off x="798129" y="4855594"/>
            <a:ext cx="2340563" cy="1154792"/>
            <a:chOff x="395534" y="3722711"/>
            <a:chExt cx="3972999" cy="115479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70089FB-D26E-4A66-9E76-9F9F09F8B4E6}"/>
                </a:ext>
              </a:extLst>
            </p:cNvPr>
            <p:cNvSpPr txBox="1"/>
            <p:nvPr/>
          </p:nvSpPr>
          <p:spPr>
            <a:xfrm>
              <a:off x="395534" y="3722711"/>
              <a:ext cx="3972999" cy="30646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0E9F690-5975-4757-8866-20FD27F8EECA}"/>
                </a:ext>
              </a:extLst>
            </p:cNvPr>
            <p:cNvSpPr txBox="1"/>
            <p:nvPr/>
          </p:nvSpPr>
          <p:spPr>
            <a:xfrm>
              <a:off x="395536" y="4046506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67" name="Group 33">
            <a:extLst>
              <a:ext uri="{FF2B5EF4-FFF2-40B4-BE49-F238E27FC236}">
                <a16:creationId xmlns:a16="http://schemas.microsoft.com/office/drawing/2014/main" id="{DAECAE68-02A1-4902-A812-FF8B2E05EBC4}"/>
              </a:ext>
            </a:extLst>
          </p:cNvPr>
          <p:cNvGrpSpPr/>
          <p:nvPr/>
        </p:nvGrpSpPr>
        <p:grpSpPr>
          <a:xfrm>
            <a:off x="3467790" y="4855594"/>
            <a:ext cx="2340563" cy="1154792"/>
            <a:chOff x="395534" y="3722711"/>
            <a:chExt cx="3972999" cy="115479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8582850-76A7-4E14-BF1F-71B37B751CF4}"/>
                </a:ext>
              </a:extLst>
            </p:cNvPr>
            <p:cNvSpPr txBox="1"/>
            <p:nvPr/>
          </p:nvSpPr>
          <p:spPr>
            <a:xfrm>
              <a:off x="395534" y="3722711"/>
              <a:ext cx="3972999" cy="30646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A120FF5-4EC8-4036-9B19-74CB46105106}"/>
                </a:ext>
              </a:extLst>
            </p:cNvPr>
            <p:cNvSpPr txBox="1"/>
            <p:nvPr/>
          </p:nvSpPr>
          <p:spPr>
            <a:xfrm>
              <a:off x="395536" y="4046506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EDF43B-9336-49AA-9F30-FFA40641AD28}"/>
              </a:ext>
            </a:extLst>
          </p:cNvPr>
          <p:cNvGrpSpPr/>
          <p:nvPr/>
        </p:nvGrpSpPr>
        <p:grpSpPr>
          <a:xfrm>
            <a:off x="4276563" y="2945213"/>
            <a:ext cx="2257172" cy="1798295"/>
            <a:chOff x="4763469" y="2983313"/>
            <a:chExt cx="2257172" cy="1798295"/>
          </a:xfrm>
        </p:grpSpPr>
        <p:sp>
          <p:nvSpPr>
            <p:cNvPr id="4" name="Freeform: Shape 298">
              <a:extLst>
                <a:ext uri="{FF2B5EF4-FFF2-40B4-BE49-F238E27FC236}">
                  <a16:creationId xmlns:a16="http://schemas.microsoft.com/office/drawing/2014/main" id="{7360D945-59EE-4051-8363-1EA6547EFD01}"/>
                </a:ext>
              </a:extLst>
            </p:cNvPr>
            <p:cNvSpPr/>
            <p:nvPr/>
          </p:nvSpPr>
          <p:spPr>
            <a:xfrm>
              <a:off x="4816191" y="2983313"/>
              <a:ext cx="2130037" cy="1551632"/>
            </a:xfrm>
            <a:custGeom>
              <a:avLst/>
              <a:gdLst>
                <a:gd name="connsiteX0" fmla="*/ 2486558 w 2528232"/>
                <a:gd name="connsiteY0" fmla="*/ 193002 h 1841700"/>
                <a:gd name="connsiteX1" fmla="*/ 974368 w 2528232"/>
                <a:gd name="connsiteY1" fmla="*/ 193002 h 1841700"/>
                <a:gd name="connsiteX2" fmla="*/ 702888 w 2528232"/>
                <a:gd name="connsiteY2" fmla="*/ 0 h 1841700"/>
                <a:gd name="connsiteX3" fmla="*/ 126956 w 2528232"/>
                <a:gd name="connsiteY3" fmla="*/ 0 h 1841700"/>
                <a:gd name="connsiteX4" fmla="*/ 0 w 2528232"/>
                <a:gd name="connsiteY4" fmla="*/ 126956 h 1841700"/>
                <a:gd name="connsiteX5" fmla="*/ 0 w 2528232"/>
                <a:gd name="connsiteY5" fmla="*/ 250249 h 1841700"/>
                <a:gd name="connsiteX6" fmla="*/ 752 w 2528232"/>
                <a:gd name="connsiteY6" fmla="*/ 250249 h 1841700"/>
                <a:gd name="connsiteX7" fmla="*/ 80276 w 2528232"/>
                <a:gd name="connsiteY7" fmla="*/ 1798880 h 1841700"/>
                <a:gd name="connsiteX8" fmla="*/ 121951 w 2528232"/>
                <a:gd name="connsiteY8" fmla="*/ 1841701 h 1841700"/>
                <a:gd name="connsiteX9" fmla="*/ 2409422 w 2528232"/>
                <a:gd name="connsiteY9" fmla="*/ 1841701 h 1841700"/>
                <a:gd name="connsiteX10" fmla="*/ 2451097 w 2528232"/>
                <a:gd name="connsiteY10" fmla="*/ 1798880 h 1841700"/>
                <a:gd name="connsiteX11" fmla="*/ 2528233 w 2528232"/>
                <a:gd name="connsiteY11" fmla="*/ 235823 h 1841700"/>
                <a:gd name="connsiteX12" fmla="*/ 2486558 w 2528232"/>
                <a:gd name="connsiteY12" fmla="*/ 193002 h 184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8232" h="1841700">
                  <a:moveTo>
                    <a:pt x="2486558" y="193002"/>
                  </a:moveTo>
                  <a:lnTo>
                    <a:pt x="974368" y="193002"/>
                  </a:lnTo>
                  <a:cubicBezTo>
                    <a:pt x="942310" y="82369"/>
                    <a:pt x="821405" y="0"/>
                    <a:pt x="702888" y="0"/>
                  </a:cubicBezTo>
                  <a:lnTo>
                    <a:pt x="126956" y="0"/>
                  </a:lnTo>
                  <a:cubicBezTo>
                    <a:pt x="56821" y="0"/>
                    <a:pt x="0" y="56854"/>
                    <a:pt x="0" y="126956"/>
                  </a:cubicBezTo>
                  <a:lnTo>
                    <a:pt x="0" y="250249"/>
                  </a:lnTo>
                  <a:lnTo>
                    <a:pt x="752" y="250249"/>
                  </a:lnTo>
                  <a:lnTo>
                    <a:pt x="80276" y="1798880"/>
                  </a:lnTo>
                  <a:cubicBezTo>
                    <a:pt x="80276" y="1822531"/>
                    <a:pt x="98922" y="1841701"/>
                    <a:pt x="121951" y="1841701"/>
                  </a:cubicBezTo>
                  <a:lnTo>
                    <a:pt x="2409422" y="1841701"/>
                  </a:lnTo>
                  <a:cubicBezTo>
                    <a:pt x="2432451" y="1841701"/>
                    <a:pt x="2451097" y="1822531"/>
                    <a:pt x="2451097" y="1798880"/>
                  </a:cubicBezTo>
                  <a:lnTo>
                    <a:pt x="2528233" y="235823"/>
                  </a:lnTo>
                  <a:cubicBezTo>
                    <a:pt x="2528233" y="212172"/>
                    <a:pt x="2509587" y="193002"/>
                    <a:pt x="2486558" y="193002"/>
                  </a:cubicBezTo>
                  <a:close/>
                </a:path>
              </a:pathLst>
            </a:custGeom>
            <a:solidFill>
              <a:schemeClr val="accent1"/>
            </a:solidFill>
            <a:ln w="3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299">
              <a:extLst>
                <a:ext uri="{FF2B5EF4-FFF2-40B4-BE49-F238E27FC236}">
                  <a16:creationId xmlns:a16="http://schemas.microsoft.com/office/drawing/2014/main" id="{B554049D-EF85-4157-A87C-EF2F0FEE83FC}"/>
                </a:ext>
              </a:extLst>
            </p:cNvPr>
            <p:cNvSpPr/>
            <p:nvPr/>
          </p:nvSpPr>
          <p:spPr>
            <a:xfrm>
              <a:off x="4858027" y="3201726"/>
              <a:ext cx="2046337" cy="1277409"/>
            </a:xfrm>
            <a:custGeom>
              <a:avLst/>
              <a:gdLst>
                <a:gd name="connsiteX0" fmla="*/ 0 w 2428885"/>
                <a:gd name="connsiteY0" fmla="*/ 0 h 1516213"/>
                <a:gd name="connsiteX1" fmla="*/ 2428886 w 2428885"/>
                <a:gd name="connsiteY1" fmla="*/ 0 h 1516213"/>
                <a:gd name="connsiteX2" fmla="*/ 2428886 w 2428885"/>
                <a:gd name="connsiteY2" fmla="*/ 1516214 h 1516213"/>
                <a:gd name="connsiteX3" fmla="*/ 0 w 2428885"/>
                <a:gd name="connsiteY3" fmla="*/ 1516214 h 151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85" h="1516213">
                  <a:moveTo>
                    <a:pt x="0" y="0"/>
                  </a:moveTo>
                  <a:lnTo>
                    <a:pt x="2428886" y="0"/>
                  </a:lnTo>
                  <a:lnTo>
                    <a:pt x="2428886" y="1516214"/>
                  </a:lnTo>
                  <a:lnTo>
                    <a:pt x="0" y="1516214"/>
                  </a:lnTo>
                  <a:close/>
                </a:path>
              </a:pathLst>
            </a:custGeom>
            <a:solidFill>
              <a:srgbClr val="FFFFFF"/>
            </a:solidFill>
            <a:ln w="3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300">
              <a:extLst>
                <a:ext uri="{FF2B5EF4-FFF2-40B4-BE49-F238E27FC236}">
                  <a16:creationId xmlns:a16="http://schemas.microsoft.com/office/drawing/2014/main" id="{3BE8F4DE-21BB-4DD2-9CA0-0AFA74209EB9}"/>
                </a:ext>
              </a:extLst>
            </p:cNvPr>
            <p:cNvSpPr/>
            <p:nvPr/>
          </p:nvSpPr>
          <p:spPr>
            <a:xfrm>
              <a:off x="4763469" y="3349173"/>
              <a:ext cx="2257172" cy="1432435"/>
            </a:xfrm>
            <a:custGeom>
              <a:avLst/>
              <a:gdLst>
                <a:gd name="connsiteX0" fmla="*/ 2553192 w 2679134"/>
                <a:gd name="connsiteY0" fmla="*/ 1700220 h 1700220"/>
                <a:gd name="connsiteX1" fmla="*/ 129213 w 2679134"/>
                <a:gd name="connsiteY1" fmla="*/ 1700220 h 1700220"/>
                <a:gd name="connsiteX2" fmla="*/ 85052 w 2679134"/>
                <a:gd name="connsiteY2" fmla="*/ 1656059 h 1700220"/>
                <a:gd name="connsiteX3" fmla="*/ 0 w 2679134"/>
                <a:gd name="connsiteY3" fmla="*/ 44162 h 1700220"/>
                <a:gd name="connsiteX4" fmla="*/ 44162 w 2679134"/>
                <a:gd name="connsiteY4" fmla="*/ 0 h 1700220"/>
                <a:gd name="connsiteX5" fmla="*/ 2634973 w 2679134"/>
                <a:gd name="connsiteY5" fmla="*/ 0 h 1700220"/>
                <a:gd name="connsiteX6" fmla="*/ 2679135 w 2679134"/>
                <a:gd name="connsiteY6" fmla="*/ 44162 h 1700220"/>
                <a:gd name="connsiteX7" fmla="*/ 2597354 w 2679134"/>
                <a:gd name="connsiteY7" fmla="*/ 1656059 h 1700220"/>
                <a:gd name="connsiteX8" fmla="*/ 2553192 w 2679134"/>
                <a:gd name="connsiteY8" fmla="*/ 1700220 h 170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9134" h="1700220">
                  <a:moveTo>
                    <a:pt x="2553192" y="1700220"/>
                  </a:moveTo>
                  <a:lnTo>
                    <a:pt x="129213" y="1700220"/>
                  </a:lnTo>
                  <a:cubicBezTo>
                    <a:pt x="104810" y="1700220"/>
                    <a:pt x="85052" y="1680462"/>
                    <a:pt x="85052" y="1656059"/>
                  </a:cubicBezTo>
                  <a:lnTo>
                    <a:pt x="0" y="44162"/>
                  </a:lnTo>
                  <a:cubicBezTo>
                    <a:pt x="0" y="19758"/>
                    <a:pt x="19758" y="0"/>
                    <a:pt x="44162" y="0"/>
                  </a:cubicBezTo>
                  <a:lnTo>
                    <a:pt x="2634973" y="0"/>
                  </a:lnTo>
                  <a:cubicBezTo>
                    <a:pt x="2659376" y="0"/>
                    <a:pt x="2679135" y="19758"/>
                    <a:pt x="2679135" y="44162"/>
                  </a:cubicBezTo>
                  <a:lnTo>
                    <a:pt x="2597354" y="1656059"/>
                  </a:lnTo>
                  <a:cubicBezTo>
                    <a:pt x="2597354" y="1680462"/>
                    <a:pt x="2577596" y="1700220"/>
                    <a:pt x="2553192" y="1700220"/>
                  </a:cubicBezTo>
                  <a:close/>
                </a:path>
              </a:pathLst>
            </a:custGeom>
            <a:solidFill>
              <a:schemeClr val="accent1"/>
            </a:solidFill>
            <a:ln w="3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101F3F-409E-4539-BF49-D85C958141CD}"/>
              </a:ext>
            </a:extLst>
          </p:cNvPr>
          <p:cNvGrpSpPr/>
          <p:nvPr/>
        </p:nvGrpSpPr>
        <p:grpSpPr>
          <a:xfrm>
            <a:off x="7203689" y="1843499"/>
            <a:ext cx="1544536" cy="1230536"/>
            <a:chOff x="7944092" y="2582883"/>
            <a:chExt cx="2257172" cy="1798295"/>
          </a:xfrm>
        </p:grpSpPr>
        <p:sp>
          <p:nvSpPr>
            <p:cNvPr id="8" name="Freeform: Shape 298">
              <a:extLst>
                <a:ext uri="{FF2B5EF4-FFF2-40B4-BE49-F238E27FC236}">
                  <a16:creationId xmlns:a16="http://schemas.microsoft.com/office/drawing/2014/main" id="{D4A5913A-2F4F-488B-94C1-A03341A18FCE}"/>
                </a:ext>
              </a:extLst>
            </p:cNvPr>
            <p:cNvSpPr/>
            <p:nvPr/>
          </p:nvSpPr>
          <p:spPr>
            <a:xfrm>
              <a:off x="7996814" y="2582883"/>
              <a:ext cx="2130037" cy="1551632"/>
            </a:xfrm>
            <a:custGeom>
              <a:avLst/>
              <a:gdLst>
                <a:gd name="connsiteX0" fmla="*/ 2486558 w 2528232"/>
                <a:gd name="connsiteY0" fmla="*/ 193002 h 1841700"/>
                <a:gd name="connsiteX1" fmla="*/ 974368 w 2528232"/>
                <a:gd name="connsiteY1" fmla="*/ 193002 h 1841700"/>
                <a:gd name="connsiteX2" fmla="*/ 702888 w 2528232"/>
                <a:gd name="connsiteY2" fmla="*/ 0 h 1841700"/>
                <a:gd name="connsiteX3" fmla="*/ 126956 w 2528232"/>
                <a:gd name="connsiteY3" fmla="*/ 0 h 1841700"/>
                <a:gd name="connsiteX4" fmla="*/ 0 w 2528232"/>
                <a:gd name="connsiteY4" fmla="*/ 126956 h 1841700"/>
                <a:gd name="connsiteX5" fmla="*/ 0 w 2528232"/>
                <a:gd name="connsiteY5" fmla="*/ 250249 h 1841700"/>
                <a:gd name="connsiteX6" fmla="*/ 752 w 2528232"/>
                <a:gd name="connsiteY6" fmla="*/ 250249 h 1841700"/>
                <a:gd name="connsiteX7" fmla="*/ 80276 w 2528232"/>
                <a:gd name="connsiteY7" fmla="*/ 1798880 h 1841700"/>
                <a:gd name="connsiteX8" fmla="*/ 121951 w 2528232"/>
                <a:gd name="connsiteY8" fmla="*/ 1841701 h 1841700"/>
                <a:gd name="connsiteX9" fmla="*/ 2409422 w 2528232"/>
                <a:gd name="connsiteY9" fmla="*/ 1841701 h 1841700"/>
                <a:gd name="connsiteX10" fmla="*/ 2451097 w 2528232"/>
                <a:gd name="connsiteY10" fmla="*/ 1798880 h 1841700"/>
                <a:gd name="connsiteX11" fmla="*/ 2528233 w 2528232"/>
                <a:gd name="connsiteY11" fmla="*/ 235823 h 1841700"/>
                <a:gd name="connsiteX12" fmla="*/ 2486558 w 2528232"/>
                <a:gd name="connsiteY12" fmla="*/ 193002 h 184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8232" h="1841700">
                  <a:moveTo>
                    <a:pt x="2486558" y="193002"/>
                  </a:moveTo>
                  <a:lnTo>
                    <a:pt x="974368" y="193002"/>
                  </a:lnTo>
                  <a:cubicBezTo>
                    <a:pt x="942310" y="82369"/>
                    <a:pt x="821405" y="0"/>
                    <a:pt x="702888" y="0"/>
                  </a:cubicBezTo>
                  <a:lnTo>
                    <a:pt x="126956" y="0"/>
                  </a:lnTo>
                  <a:cubicBezTo>
                    <a:pt x="56821" y="0"/>
                    <a:pt x="0" y="56854"/>
                    <a:pt x="0" y="126956"/>
                  </a:cubicBezTo>
                  <a:lnTo>
                    <a:pt x="0" y="250249"/>
                  </a:lnTo>
                  <a:lnTo>
                    <a:pt x="752" y="250249"/>
                  </a:lnTo>
                  <a:lnTo>
                    <a:pt x="80276" y="1798880"/>
                  </a:lnTo>
                  <a:cubicBezTo>
                    <a:pt x="80276" y="1822531"/>
                    <a:pt x="98922" y="1841701"/>
                    <a:pt x="121951" y="1841701"/>
                  </a:cubicBezTo>
                  <a:lnTo>
                    <a:pt x="2409422" y="1841701"/>
                  </a:lnTo>
                  <a:cubicBezTo>
                    <a:pt x="2432451" y="1841701"/>
                    <a:pt x="2451097" y="1822531"/>
                    <a:pt x="2451097" y="1798880"/>
                  </a:cubicBezTo>
                  <a:lnTo>
                    <a:pt x="2528233" y="235823"/>
                  </a:lnTo>
                  <a:cubicBezTo>
                    <a:pt x="2528233" y="212172"/>
                    <a:pt x="2509587" y="193002"/>
                    <a:pt x="2486558" y="193002"/>
                  </a:cubicBezTo>
                  <a:close/>
                </a:path>
              </a:pathLst>
            </a:custGeom>
            <a:solidFill>
              <a:schemeClr val="accent3"/>
            </a:solidFill>
            <a:ln w="3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299">
              <a:extLst>
                <a:ext uri="{FF2B5EF4-FFF2-40B4-BE49-F238E27FC236}">
                  <a16:creationId xmlns:a16="http://schemas.microsoft.com/office/drawing/2014/main" id="{69EA899A-2505-4434-BEB1-B05DC42612AC}"/>
                </a:ext>
              </a:extLst>
            </p:cNvPr>
            <p:cNvSpPr/>
            <p:nvPr/>
          </p:nvSpPr>
          <p:spPr>
            <a:xfrm>
              <a:off x="8038650" y="2801296"/>
              <a:ext cx="2046337" cy="1277409"/>
            </a:xfrm>
            <a:custGeom>
              <a:avLst/>
              <a:gdLst>
                <a:gd name="connsiteX0" fmla="*/ 0 w 2428885"/>
                <a:gd name="connsiteY0" fmla="*/ 0 h 1516213"/>
                <a:gd name="connsiteX1" fmla="*/ 2428886 w 2428885"/>
                <a:gd name="connsiteY1" fmla="*/ 0 h 1516213"/>
                <a:gd name="connsiteX2" fmla="*/ 2428886 w 2428885"/>
                <a:gd name="connsiteY2" fmla="*/ 1516214 h 1516213"/>
                <a:gd name="connsiteX3" fmla="*/ 0 w 2428885"/>
                <a:gd name="connsiteY3" fmla="*/ 1516214 h 151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85" h="1516213">
                  <a:moveTo>
                    <a:pt x="0" y="0"/>
                  </a:moveTo>
                  <a:lnTo>
                    <a:pt x="2428886" y="0"/>
                  </a:lnTo>
                  <a:lnTo>
                    <a:pt x="2428886" y="1516214"/>
                  </a:lnTo>
                  <a:lnTo>
                    <a:pt x="0" y="1516214"/>
                  </a:lnTo>
                  <a:close/>
                </a:path>
              </a:pathLst>
            </a:custGeom>
            <a:solidFill>
              <a:srgbClr val="FFFFFF"/>
            </a:solidFill>
            <a:ln w="3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300">
              <a:extLst>
                <a:ext uri="{FF2B5EF4-FFF2-40B4-BE49-F238E27FC236}">
                  <a16:creationId xmlns:a16="http://schemas.microsoft.com/office/drawing/2014/main" id="{2E813E17-CCA9-4C6A-9606-D19577B2093F}"/>
                </a:ext>
              </a:extLst>
            </p:cNvPr>
            <p:cNvSpPr/>
            <p:nvPr/>
          </p:nvSpPr>
          <p:spPr>
            <a:xfrm>
              <a:off x="7944092" y="2948743"/>
              <a:ext cx="2257172" cy="1432435"/>
            </a:xfrm>
            <a:custGeom>
              <a:avLst/>
              <a:gdLst>
                <a:gd name="connsiteX0" fmla="*/ 2553192 w 2679134"/>
                <a:gd name="connsiteY0" fmla="*/ 1700220 h 1700220"/>
                <a:gd name="connsiteX1" fmla="*/ 129213 w 2679134"/>
                <a:gd name="connsiteY1" fmla="*/ 1700220 h 1700220"/>
                <a:gd name="connsiteX2" fmla="*/ 85052 w 2679134"/>
                <a:gd name="connsiteY2" fmla="*/ 1656059 h 1700220"/>
                <a:gd name="connsiteX3" fmla="*/ 0 w 2679134"/>
                <a:gd name="connsiteY3" fmla="*/ 44162 h 1700220"/>
                <a:gd name="connsiteX4" fmla="*/ 44162 w 2679134"/>
                <a:gd name="connsiteY4" fmla="*/ 0 h 1700220"/>
                <a:gd name="connsiteX5" fmla="*/ 2634973 w 2679134"/>
                <a:gd name="connsiteY5" fmla="*/ 0 h 1700220"/>
                <a:gd name="connsiteX6" fmla="*/ 2679135 w 2679134"/>
                <a:gd name="connsiteY6" fmla="*/ 44162 h 1700220"/>
                <a:gd name="connsiteX7" fmla="*/ 2597354 w 2679134"/>
                <a:gd name="connsiteY7" fmla="*/ 1656059 h 1700220"/>
                <a:gd name="connsiteX8" fmla="*/ 2553192 w 2679134"/>
                <a:gd name="connsiteY8" fmla="*/ 1700220 h 170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9134" h="1700220">
                  <a:moveTo>
                    <a:pt x="2553192" y="1700220"/>
                  </a:moveTo>
                  <a:lnTo>
                    <a:pt x="129213" y="1700220"/>
                  </a:lnTo>
                  <a:cubicBezTo>
                    <a:pt x="104810" y="1700220"/>
                    <a:pt x="85052" y="1680462"/>
                    <a:pt x="85052" y="1656059"/>
                  </a:cubicBezTo>
                  <a:lnTo>
                    <a:pt x="0" y="44162"/>
                  </a:lnTo>
                  <a:cubicBezTo>
                    <a:pt x="0" y="19758"/>
                    <a:pt x="19758" y="0"/>
                    <a:pt x="44162" y="0"/>
                  </a:cubicBezTo>
                  <a:lnTo>
                    <a:pt x="2634973" y="0"/>
                  </a:lnTo>
                  <a:cubicBezTo>
                    <a:pt x="2659376" y="0"/>
                    <a:pt x="2679135" y="19758"/>
                    <a:pt x="2679135" y="44162"/>
                  </a:cubicBezTo>
                  <a:lnTo>
                    <a:pt x="2597354" y="1656059"/>
                  </a:lnTo>
                  <a:cubicBezTo>
                    <a:pt x="2597354" y="1680462"/>
                    <a:pt x="2577596" y="1700220"/>
                    <a:pt x="2553192" y="1700220"/>
                  </a:cubicBezTo>
                  <a:close/>
                </a:path>
              </a:pathLst>
            </a:custGeom>
            <a:solidFill>
              <a:schemeClr val="accent3"/>
            </a:solidFill>
            <a:ln w="3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E1B9717-166B-4219-95B0-6315747EC220}"/>
              </a:ext>
            </a:extLst>
          </p:cNvPr>
          <p:cNvGrpSpPr/>
          <p:nvPr/>
        </p:nvGrpSpPr>
        <p:grpSpPr>
          <a:xfrm>
            <a:off x="8318170" y="3385831"/>
            <a:ext cx="1544536" cy="1230536"/>
            <a:chOff x="7944092" y="2582883"/>
            <a:chExt cx="2257172" cy="1798295"/>
          </a:xfrm>
        </p:grpSpPr>
        <p:sp>
          <p:nvSpPr>
            <p:cNvPr id="12" name="Freeform: Shape 298">
              <a:extLst>
                <a:ext uri="{FF2B5EF4-FFF2-40B4-BE49-F238E27FC236}">
                  <a16:creationId xmlns:a16="http://schemas.microsoft.com/office/drawing/2014/main" id="{75937799-0DA5-4165-8F30-ECE28FEBF602}"/>
                </a:ext>
              </a:extLst>
            </p:cNvPr>
            <p:cNvSpPr/>
            <p:nvPr/>
          </p:nvSpPr>
          <p:spPr>
            <a:xfrm>
              <a:off x="7996814" y="2582883"/>
              <a:ext cx="2130037" cy="1551632"/>
            </a:xfrm>
            <a:custGeom>
              <a:avLst/>
              <a:gdLst>
                <a:gd name="connsiteX0" fmla="*/ 2486558 w 2528232"/>
                <a:gd name="connsiteY0" fmla="*/ 193002 h 1841700"/>
                <a:gd name="connsiteX1" fmla="*/ 974368 w 2528232"/>
                <a:gd name="connsiteY1" fmla="*/ 193002 h 1841700"/>
                <a:gd name="connsiteX2" fmla="*/ 702888 w 2528232"/>
                <a:gd name="connsiteY2" fmla="*/ 0 h 1841700"/>
                <a:gd name="connsiteX3" fmla="*/ 126956 w 2528232"/>
                <a:gd name="connsiteY3" fmla="*/ 0 h 1841700"/>
                <a:gd name="connsiteX4" fmla="*/ 0 w 2528232"/>
                <a:gd name="connsiteY4" fmla="*/ 126956 h 1841700"/>
                <a:gd name="connsiteX5" fmla="*/ 0 w 2528232"/>
                <a:gd name="connsiteY5" fmla="*/ 250249 h 1841700"/>
                <a:gd name="connsiteX6" fmla="*/ 752 w 2528232"/>
                <a:gd name="connsiteY6" fmla="*/ 250249 h 1841700"/>
                <a:gd name="connsiteX7" fmla="*/ 80276 w 2528232"/>
                <a:gd name="connsiteY7" fmla="*/ 1798880 h 1841700"/>
                <a:gd name="connsiteX8" fmla="*/ 121951 w 2528232"/>
                <a:gd name="connsiteY8" fmla="*/ 1841701 h 1841700"/>
                <a:gd name="connsiteX9" fmla="*/ 2409422 w 2528232"/>
                <a:gd name="connsiteY9" fmla="*/ 1841701 h 1841700"/>
                <a:gd name="connsiteX10" fmla="*/ 2451097 w 2528232"/>
                <a:gd name="connsiteY10" fmla="*/ 1798880 h 1841700"/>
                <a:gd name="connsiteX11" fmla="*/ 2528233 w 2528232"/>
                <a:gd name="connsiteY11" fmla="*/ 235823 h 1841700"/>
                <a:gd name="connsiteX12" fmla="*/ 2486558 w 2528232"/>
                <a:gd name="connsiteY12" fmla="*/ 193002 h 184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8232" h="1841700">
                  <a:moveTo>
                    <a:pt x="2486558" y="193002"/>
                  </a:moveTo>
                  <a:lnTo>
                    <a:pt x="974368" y="193002"/>
                  </a:lnTo>
                  <a:cubicBezTo>
                    <a:pt x="942310" y="82369"/>
                    <a:pt x="821405" y="0"/>
                    <a:pt x="702888" y="0"/>
                  </a:cubicBezTo>
                  <a:lnTo>
                    <a:pt x="126956" y="0"/>
                  </a:lnTo>
                  <a:cubicBezTo>
                    <a:pt x="56821" y="0"/>
                    <a:pt x="0" y="56854"/>
                    <a:pt x="0" y="126956"/>
                  </a:cubicBezTo>
                  <a:lnTo>
                    <a:pt x="0" y="250249"/>
                  </a:lnTo>
                  <a:lnTo>
                    <a:pt x="752" y="250249"/>
                  </a:lnTo>
                  <a:lnTo>
                    <a:pt x="80276" y="1798880"/>
                  </a:lnTo>
                  <a:cubicBezTo>
                    <a:pt x="80276" y="1822531"/>
                    <a:pt x="98922" y="1841701"/>
                    <a:pt x="121951" y="1841701"/>
                  </a:cubicBezTo>
                  <a:lnTo>
                    <a:pt x="2409422" y="1841701"/>
                  </a:lnTo>
                  <a:cubicBezTo>
                    <a:pt x="2432451" y="1841701"/>
                    <a:pt x="2451097" y="1822531"/>
                    <a:pt x="2451097" y="1798880"/>
                  </a:cubicBezTo>
                  <a:lnTo>
                    <a:pt x="2528233" y="235823"/>
                  </a:lnTo>
                  <a:cubicBezTo>
                    <a:pt x="2528233" y="212172"/>
                    <a:pt x="2509587" y="193002"/>
                    <a:pt x="2486558" y="193002"/>
                  </a:cubicBezTo>
                  <a:close/>
                </a:path>
              </a:pathLst>
            </a:custGeom>
            <a:solidFill>
              <a:schemeClr val="accent4"/>
            </a:solidFill>
            <a:ln w="3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299">
              <a:extLst>
                <a:ext uri="{FF2B5EF4-FFF2-40B4-BE49-F238E27FC236}">
                  <a16:creationId xmlns:a16="http://schemas.microsoft.com/office/drawing/2014/main" id="{F225E710-1571-444D-9FDB-2EEFC506EF9A}"/>
                </a:ext>
              </a:extLst>
            </p:cNvPr>
            <p:cNvSpPr/>
            <p:nvPr/>
          </p:nvSpPr>
          <p:spPr>
            <a:xfrm>
              <a:off x="8038650" y="2801296"/>
              <a:ext cx="2046337" cy="1277409"/>
            </a:xfrm>
            <a:custGeom>
              <a:avLst/>
              <a:gdLst>
                <a:gd name="connsiteX0" fmla="*/ 0 w 2428885"/>
                <a:gd name="connsiteY0" fmla="*/ 0 h 1516213"/>
                <a:gd name="connsiteX1" fmla="*/ 2428886 w 2428885"/>
                <a:gd name="connsiteY1" fmla="*/ 0 h 1516213"/>
                <a:gd name="connsiteX2" fmla="*/ 2428886 w 2428885"/>
                <a:gd name="connsiteY2" fmla="*/ 1516214 h 1516213"/>
                <a:gd name="connsiteX3" fmla="*/ 0 w 2428885"/>
                <a:gd name="connsiteY3" fmla="*/ 1516214 h 151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85" h="1516213">
                  <a:moveTo>
                    <a:pt x="0" y="0"/>
                  </a:moveTo>
                  <a:lnTo>
                    <a:pt x="2428886" y="0"/>
                  </a:lnTo>
                  <a:lnTo>
                    <a:pt x="2428886" y="1516214"/>
                  </a:lnTo>
                  <a:lnTo>
                    <a:pt x="0" y="1516214"/>
                  </a:lnTo>
                  <a:close/>
                </a:path>
              </a:pathLst>
            </a:custGeom>
            <a:solidFill>
              <a:srgbClr val="FFFFFF"/>
            </a:solidFill>
            <a:ln w="3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300">
              <a:extLst>
                <a:ext uri="{FF2B5EF4-FFF2-40B4-BE49-F238E27FC236}">
                  <a16:creationId xmlns:a16="http://schemas.microsoft.com/office/drawing/2014/main" id="{DA7FC129-2092-45FA-9023-EC01B68A89FA}"/>
                </a:ext>
              </a:extLst>
            </p:cNvPr>
            <p:cNvSpPr/>
            <p:nvPr/>
          </p:nvSpPr>
          <p:spPr>
            <a:xfrm>
              <a:off x="7944092" y="2948743"/>
              <a:ext cx="2257172" cy="1432435"/>
            </a:xfrm>
            <a:custGeom>
              <a:avLst/>
              <a:gdLst>
                <a:gd name="connsiteX0" fmla="*/ 2553192 w 2679134"/>
                <a:gd name="connsiteY0" fmla="*/ 1700220 h 1700220"/>
                <a:gd name="connsiteX1" fmla="*/ 129213 w 2679134"/>
                <a:gd name="connsiteY1" fmla="*/ 1700220 h 1700220"/>
                <a:gd name="connsiteX2" fmla="*/ 85052 w 2679134"/>
                <a:gd name="connsiteY2" fmla="*/ 1656059 h 1700220"/>
                <a:gd name="connsiteX3" fmla="*/ 0 w 2679134"/>
                <a:gd name="connsiteY3" fmla="*/ 44162 h 1700220"/>
                <a:gd name="connsiteX4" fmla="*/ 44162 w 2679134"/>
                <a:gd name="connsiteY4" fmla="*/ 0 h 1700220"/>
                <a:gd name="connsiteX5" fmla="*/ 2634973 w 2679134"/>
                <a:gd name="connsiteY5" fmla="*/ 0 h 1700220"/>
                <a:gd name="connsiteX6" fmla="*/ 2679135 w 2679134"/>
                <a:gd name="connsiteY6" fmla="*/ 44162 h 1700220"/>
                <a:gd name="connsiteX7" fmla="*/ 2597354 w 2679134"/>
                <a:gd name="connsiteY7" fmla="*/ 1656059 h 1700220"/>
                <a:gd name="connsiteX8" fmla="*/ 2553192 w 2679134"/>
                <a:gd name="connsiteY8" fmla="*/ 1700220 h 170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9134" h="1700220">
                  <a:moveTo>
                    <a:pt x="2553192" y="1700220"/>
                  </a:moveTo>
                  <a:lnTo>
                    <a:pt x="129213" y="1700220"/>
                  </a:lnTo>
                  <a:cubicBezTo>
                    <a:pt x="104810" y="1700220"/>
                    <a:pt x="85052" y="1680462"/>
                    <a:pt x="85052" y="1656059"/>
                  </a:cubicBezTo>
                  <a:lnTo>
                    <a:pt x="0" y="44162"/>
                  </a:lnTo>
                  <a:cubicBezTo>
                    <a:pt x="0" y="19758"/>
                    <a:pt x="19758" y="0"/>
                    <a:pt x="44162" y="0"/>
                  </a:cubicBezTo>
                  <a:lnTo>
                    <a:pt x="2634973" y="0"/>
                  </a:lnTo>
                  <a:cubicBezTo>
                    <a:pt x="2659376" y="0"/>
                    <a:pt x="2679135" y="19758"/>
                    <a:pt x="2679135" y="44162"/>
                  </a:cubicBezTo>
                  <a:lnTo>
                    <a:pt x="2597354" y="1656059"/>
                  </a:lnTo>
                  <a:cubicBezTo>
                    <a:pt x="2597354" y="1680462"/>
                    <a:pt x="2577596" y="1700220"/>
                    <a:pt x="2553192" y="1700220"/>
                  </a:cubicBezTo>
                  <a:close/>
                </a:path>
              </a:pathLst>
            </a:custGeom>
            <a:solidFill>
              <a:schemeClr val="accent4"/>
            </a:solidFill>
            <a:ln w="3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8F03444-9A93-49ED-9F42-A0A5B5ED154F}"/>
              </a:ext>
            </a:extLst>
          </p:cNvPr>
          <p:cNvGrpSpPr/>
          <p:nvPr/>
        </p:nvGrpSpPr>
        <p:grpSpPr>
          <a:xfrm>
            <a:off x="7428114" y="4928163"/>
            <a:ext cx="1544536" cy="1230536"/>
            <a:chOff x="7944092" y="2582883"/>
            <a:chExt cx="2257172" cy="1798295"/>
          </a:xfrm>
        </p:grpSpPr>
        <p:sp>
          <p:nvSpPr>
            <p:cNvPr id="16" name="Freeform: Shape 298">
              <a:extLst>
                <a:ext uri="{FF2B5EF4-FFF2-40B4-BE49-F238E27FC236}">
                  <a16:creationId xmlns:a16="http://schemas.microsoft.com/office/drawing/2014/main" id="{A8455F93-EC86-42AC-A0B7-A05D040660E0}"/>
                </a:ext>
              </a:extLst>
            </p:cNvPr>
            <p:cNvSpPr/>
            <p:nvPr/>
          </p:nvSpPr>
          <p:spPr>
            <a:xfrm>
              <a:off x="7996814" y="2582883"/>
              <a:ext cx="2130037" cy="1551632"/>
            </a:xfrm>
            <a:custGeom>
              <a:avLst/>
              <a:gdLst>
                <a:gd name="connsiteX0" fmla="*/ 2486558 w 2528232"/>
                <a:gd name="connsiteY0" fmla="*/ 193002 h 1841700"/>
                <a:gd name="connsiteX1" fmla="*/ 974368 w 2528232"/>
                <a:gd name="connsiteY1" fmla="*/ 193002 h 1841700"/>
                <a:gd name="connsiteX2" fmla="*/ 702888 w 2528232"/>
                <a:gd name="connsiteY2" fmla="*/ 0 h 1841700"/>
                <a:gd name="connsiteX3" fmla="*/ 126956 w 2528232"/>
                <a:gd name="connsiteY3" fmla="*/ 0 h 1841700"/>
                <a:gd name="connsiteX4" fmla="*/ 0 w 2528232"/>
                <a:gd name="connsiteY4" fmla="*/ 126956 h 1841700"/>
                <a:gd name="connsiteX5" fmla="*/ 0 w 2528232"/>
                <a:gd name="connsiteY5" fmla="*/ 250249 h 1841700"/>
                <a:gd name="connsiteX6" fmla="*/ 752 w 2528232"/>
                <a:gd name="connsiteY6" fmla="*/ 250249 h 1841700"/>
                <a:gd name="connsiteX7" fmla="*/ 80276 w 2528232"/>
                <a:gd name="connsiteY7" fmla="*/ 1798880 h 1841700"/>
                <a:gd name="connsiteX8" fmla="*/ 121951 w 2528232"/>
                <a:gd name="connsiteY8" fmla="*/ 1841701 h 1841700"/>
                <a:gd name="connsiteX9" fmla="*/ 2409422 w 2528232"/>
                <a:gd name="connsiteY9" fmla="*/ 1841701 h 1841700"/>
                <a:gd name="connsiteX10" fmla="*/ 2451097 w 2528232"/>
                <a:gd name="connsiteY10" fmla="*/ 1798880 h 1841700"/>
                <a:gd name="connsiteX11" fmla="*/ 2528233 w 2528232"/>
                <a:gd name="connsiteY11" fmla="*/ 235823 h 1841700"/>
                <a:gd name="connsiteX12" fmla="*/ 2486558 w 2528232"/>
                <a:gd name="connsiteY12" fmla="*/ 193002 h 184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8232" h="1841700">
                  <a:moveTo>
                    <a:pt x="2486558" y="193002"/>
                  </a:moveTo>
                  <a:lnTo>
                    <a:pt x="974368" y="193002"/>
                  </a:lnTo>
                  <a:cubicBezTo>
                    <a:pt x="942310" y="82369"/>
                    <a:pt x="821405" y="0"/>
                    <a:pt x="702888" y="0"/>
                  </a:cubicBezTo>
                  <a:lnTo>
                    <a:pt x="126956" y="0"/>
                  </a:lnTo>
                  <a:cubicBezTo>
                    <a:pt x="56821" y="0"/>
                    <a:pt x="0" y="56854"/>
                    <a:pt x="0" y="126956"/>
                  </a:cubicBezTo>
                  <a:lnTo>
                    <a:pt x="0" y="250249"/>
                  </a:lnTo>
                  <a:lnTo>
                    <a:pt x="752" y="250249"/>
                  </a:lnTo>
                  <a:lnTo>
                    <a:pt x="80276" y="1798880"/>
                  </a:lnTo>
                  <a:cubicBezTo>
                    <a:pt x="80276" y="1822531"/>
                    <a:pt x="98922" y="1841701"/>
                    <a:pt x="121951" y="1841701"/>
                  </a:cubicBezTo>
                  <a:lnTo>
                    <a:pt x="2409422" y="1841701"/>
                  </a:lnTo>
                  <a:cubicBezTo>
                    <a:pt x="2432451" y="1841701"/>
                    <a:pt x="2451097" y="1822531"/>
                    <a:pt x="2451097" y="1798880"/>
                  </a:cubicBezTo>
                  <a:lnTo>
                    <a:pt x="2528233" y="235823"/>
                  </a:lnTo>
                  <a:cubicBezTo>
                    <a:pt x="2528233" y="212172"/>
                    <a:pt x="2509587" y="193002"/>
                    <a:pt x="2486558" y="193002"/>
                  </a:cubicBezTo>
                  <a:close/>
                </a:path>
              </a:pathLst>
            </a:custGeom>
            <a:solidFill>
              <a:schemeClr val="accent2"/>
            </a:solidFill>
            <a:ln w="3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299">
              <a:extLst>
                <a:ext uri="{FF2B5EF4-FFF2-40B4-BE49-F238E27FC236}">
                  <a16:creationId xmlns:a16="http://schemas.microsoft.com/office/drawing/2014/main" id="{A74DD1C4-0269-41EC-BB01-F7205818056D}"/>
                </a:ext>
              </a:extLst>
            </p:cNvPr>
            <p:cNvSpPr/>
            <p:nvPr/>
          </p:nvSpPr>
          <p:spPr>
            <a:xfrm>
              <a:off x="8038650" y="2801296"/>
              <a:ext cx="2046337" cy="1277409"/>
            </a:xfrm>
            <a:custGeom>
              <a:avLst/>
              <a:gdLst>
                <a:gd name="connsiteX0" fmla="*/ 0 w 2428885"/>
                <a:gd name="connsiteY0" fmla="*/ 0 h 1516213"/>
                <a:gd name="connsiteX1" fmla="*/ 2428886 w 2428885"/>
                <a:gd name="connsiteY1" fmla="*/ 0 h 1516213"/>
                <a:gd name="connsiteX2" fmla="*/ 2428886 w 2428885"/>
                <a:gd name="connsiteY2" fmla="*/ 1516214 h 1516213"/>
                <a:gd name="connsiteX3" fmla="*/ 0 w 2428885"/>
                <a:gd name="connsiteY3" fmla="*/ 1516214 h 151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85" h="1516213">
                  <a:moveTo>
                    <a:pt x="0" y="0"/>
                  </a:moveTo>
                  <a:lnTo>
                    <a:pt x="2428886" y="0"/>
                  </a:lnTo>
                  <a:lnTo>
                    <a:pt x="2428886" y="1516214"/>
                  </a:lnTo>
                  <a:lnTo>
                    <a:pt x="0" y="1516214"/>
                  </a:lnTo>
                  <a:close/>
                </a:path>
              </a:pathLst>
            </a:custGeom>
            <a:solidFill>
              <a:srgbClr val="FFFFFF"/>
            </a:solidFill>
            <a:ln w="3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300">
              <a:extLst>
                <a:ext uri="{FF2B5EF4-FFF2-40B4-BE49-F238E27FC236}">
                  <a16:creationId xmlns:a16="http://schemas.microsoft.com/office/drawing/2014/main" id="{5D31EB57-7C0B-44E2-8CC7-BD0610770009}"/>
                </a:ext>
              </a:extLst>
            </p:cNvPr>
            <p:cNvSpPr/>
            <p:nvPr/>
          </p:nvSpPr>
          <p:spPr>
            <a:xfrm>
              <a:off x="7944092" y="2948743"/>
              <a:ext cx="2257172" cy="1432435"/>
            </a:xfrm>
            <a:custGeom>
              <a:avLst/>
              <a:gdLst>
                <a:gd name="connsiteX0" fmla="*/ 2553192 w 2679134"/>
                <a:gd name="connsiteY0" fmla="*/ 1700220 h 1700220"/>
                <a:gd name="connsiteX1" fmla="*/ 129213 w 2679134"/>
                <a:gd name="connsiteY1" fmla="*/ 1700220 h 1700220"/>
                <a:gd name="connsiteX2" fmla="*/ 85052 w 2679134"/>
                <a:gd name="connsiteY2" fmla="*/ 1656059 h 1700220"/>
                <a:gd name="connsiteX3" fmla="*/ 0 w 2679134"/>
                <a:gd name="connsiteY3" fmla="*/ 44162 h 1700220"/>
                <a:gd name="connsiteX4" fmla="*/ 44162 w 2679134"/>
                <a:gd name="connsiteY4" fmla="*/ 0 h 1700220"/>
                <a:gd name="connsiteX5" fmla="*/ 2634973 w 2679134"/>
                <a:gd name="connsiteY5" fmla="*/ 0 h 1700220"/>
                <a:gd name="connsiteX6" fmla="*/ 2679135 w 2679134"/>
                <a:gd name="connsiteY6" fmla="*/ 44162 h 1700220"/>
                <a:gd name="connsiteX7" fmla="*/ 2597354 w 2679134"/>
                <a:gd name="connsiteY7" fmla="*/ 1656059 h 1700220"/>
                <a:gd name="connsiteX8" fmla="*/ 2553192 w 2679134"/>
                <a:gd name="connsiteY8" fmla="*/ 1700220 h 170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9134" h="1700220">
                  <a:moveTo>
                    <a:pt x="2553192" y="1700220"/>
                  </a:moveTo>
                  <a:lnTo>
                    <a:pt x="129213" y="1700220"/>
                  </a:lnTo>
                  <a:cubicBezTo>
                    <a:pt x="104810" y="1700220"/>
                    <a:pt x="85052" y="1680462"/>
                    <a:pt x="85052" y="1656059"/>
                  </a:cubicBezTo>
                  <a:lnTo>
                    <a:pt x="0" y="44162"/>
                  </a:lnTo>
                  <a:cubicBezTo>
                    <a:pt x="0" y="19758"/>
                    <a:pt x="19758" y="0"/>
                    <a:pt x="44162" y="0"/>
                  </a:cubicBezTo>
                  <a:lnTo>
                    <a:pt x="2634973" y="0"/>
                  </a:lnTo>
                  <a:cubicBezTo>
                    <a:pt x="2659376" y="0"/>
                    <a:pt x="2679135" y="19758"/>
                    <a:pt x="2679135" y="44162"/>
                  </a:cubicBezTo>
                  <a:lnTo>
                    <a:pt x="2597354" y="1656059"/>
                  </a:lnTo>
                  <a:cubicBezTo>
                    <a:pt x="2597354" y="1680462"/>
                    <a:pt x="2577596" y="1700220"/>
                    <a:pt x="2553192" y="1700220"/>
                  </a:cubicBezTo>
                  <a:close/>
                </a:path>
              </a:pathLst>
            </a:custGeom>
            <a:solidFill>
              <a:schemeClr val="accent2"/>
            </a:solidFill>
            <a:ln w="3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B5F5E3E-FB95-46BE-8931-78166BD6A863}"/>
              </a:ext>
            </a:extLst>
          </p:cNvPr>
          <p:cNvSpPr txBox="1"/>
          <p:nvPr/>
        </p:nvSpPr>
        <p:spPr>
          <a:xfrm>
            <a:off x="7299823" y="2424489"/>
            <a:ext cx="135226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Content here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298E6C-BF1D-4CAF-9D5D-DC2984B9DB02}"/>
              </a:ext>
            </a:extLst>
          </p:cNvPr>
          <p:cNvSpPr txBox="1"/>
          <p:nvPr/>
        </p:nvSpPr>
        <p:spPr>
          <a:xfrm>
            <a:off x="8414304" y="3977580"/>
            <a:ext cx="135226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Content here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DC0B6A-8A90-41B6-82A1-337BA3C5D172}"/>
              </a:ext>
            </a:extLst>
          </p:cNvPr>
          <p:cNvSpPr txBox="1"/>
          <p:nvPr/>
        </p:nvSpPr>
        <p:spPr>
          <a:xfrm>
            <a:off x="7524249" y="5530671"/>
            <a:ext cx="135226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Content here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0516D1-2E8A-46A8-A306-DFBFB7D7F15B}"/>
              </a:ext>
            </a:extLst>
          </p:cNvPr>
          <p:cNvSpPr txBox="1"/>
          <p:nvPr/>
        </p:nvSpPr>
        <p:spPr>
          <a:xfrm>
            <a:off x="8990233" y="2319928"/>
            <a:ext cx="183858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C25A56-2CEE-4352-9E27-7A3899684798}"/>
              </a:ext>
            </a:extLst>
          </p:cNvPr>
          <p:cNvSpPr txBox="1"/>
          <p:nvPr/>
        </p:nvSpPr>
        <p:spPr>
          <a:xfrm>
            <a:off x="10058139" y="3870531"/>
            <a:ext cx="183858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B73339-8EA0-4B53-980D-709B0F4F8F99}"/>
              </a:ext>
            </a:extLst>
          </p:cNvPr>
          <p:cNvSpPr txBox="1"/>
          <p:nvPr/>
        </p:nvSpPr>
        <p:spPr>
          <a:xfrm>
            <a:off x="9190518" y="5421134"/>
            <a:ext cx="183858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D1DBEFD-667A-4D01-A741-D79654DCB606}"/>
              </a:ext>
            </a:extLst>
          </p:cNvPr>
          <p:cNvGrpSpPr/>
          <p:nvPr/>
        </p:nvGrpSpPr>
        <p:grpSpPr>
          <a:xfrm>
            <a:off x="5893459" y="3562228"/>
            <a:ext cx="1048000" cy="1327017"/>
            <a:chOff x="6380365" y="3600328"/>
            <a:chExt cx="1048000" cy="1327017"/>
          </a:xfrm>
        </p:grpSpPr>
        <p:sp>
          <p:nvSpPr>
            <p:cNvPr id="26" name="Freeform: Shape 301">
              <a:extLst>
                <a:ext uri="{FF2B5EF4-FFF2-40B4-BE49-F238E27FC236}">
                  <a16:creationId xmlns:a16="http://schemas.microsoft.com/office/drawing/2014/main" id="{B613B48B-BA58-45D5-BF41-A7F1F9E85CDC}"/>
                </a:ext>
              </a:extLst>
            </p:cNvPr>
            <p:cNvSpPr/>
            <p:nvPr/>
          </p:nvSpPr>
          <p:spPr>
            <a:xfrm>
              <a:off x="6380365" y="4108783"/>
              <a:ext cx="1048000" cy="818562"/>
            </a:xfrm>
            <a:custGeom>
              <a:avLst/>
              <a:gdLst>
                <a:gd name="connsiteX0" fmla="*/ 1137177 w 1243916"/>
                <a:gd name="connsiteY0" fmla="*/ 971587 h 971587"/>
                <a:gd name="connsiteX1" fmla="*/ 106740 w 1243916"/>
                <a:gd name="connsiteY1" fmla="*/ 971587 h 971587"/>
                <a:gd name="connsiteX2" fmla="*/ 0 w 1243916"/>
                <a:gd name="connsiteY2" fmla="*/ 864847 h 971587"/>
                <a:gd name="connsiteX3" fmla="*/ 0 w 1243916"/>
                <a:gd name="connsiteY3" fmla="*/ 106740 h 971587"/>
                <a:gd name="connsiteX4" fmla="*/ 106740 w 1243916"/>
                <a:gd name="connsiteY4" fmla="*/ 0 h 971587"/>
                <a:gd name="connsiteX5" fmla="*/ 1137177 w 1243916"/>
                <a:gd name="connsiteY5" fmla="*/ 0 h 971587"/>
                <a:gd name="connsiteX6" fmla="*/ 1243917 w 1243916"/>
                <a:gd name="connsiteY6" fmla="*/ 106740 h 971587"/>
                <a:gd name="connsiteX7" fmla="*/ 1243917 w 1243916"/>
                <a:gd name="connsiteY7" fmla="*/ 864847 h 971587"/>
                <a:gd name="connsiteX8" fmla="*/ 1137177 w 1243916"/>
                <a:gd name="connsiteY8" fmla="*/ 971587 h 97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916" h="971587">
                  <a:moveTo>
                    <a:pt x="1137177" y="971587"/>
                  </a:moveTo>
                  <a:lnTo>
                    <a:pt x="106740" y="971587"/>
                  </a:lnTo>
                  <a:cubicBezTo>
                    <a:pt x="47793" y="971587"/>
                    <a:pt x="0" y="923795"/>
                    <a:pt x="0" y="864847"/>
                  </a:cubicBezTo>
                  <a:lnTo>
                    <a:pt x="0" y="106740"/>
                  </a:lnTo>
                  <a:cubicBezTo>
                    <a:pt x="0" y="47793"/>
                    <a:pt x="47793" y="0"/>
                    <a:pt x="106740" y="0"/>
                  </a:cubicBezTo>
                  <a:lnTo>
                    <a:pt x="1137177" y="0"/>
                  </a:lnTo>
                  <a:cubicBezTo>
                    <a:pt x="1196124" y="0"/>
                    <a:pt x="1243917" y="47793"/>
                    <a:pt x="1243917" y="106740"/>
                  </a:cubicBezTo>
                  <a:lnTo>
                    <a:pt x="1243917" y="864847"/>
                  </a:lnTo>
                  <a:cubicBezTo>
                    <a:pt x="1243917" y="923795"/>
                    <a:pt x="1196124" y="971587"/>
                    <a:pt x="1137177" y="97158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302">
              <a:extLst>
                <a:ext uri="{FF2B5EF4-FFF2-40B4-BE49-F238E27FC236}">
                  <a16:creationId xmlns:a16="http://schemas.microsoft.com/office/drawing/2014/main" id="{01398B6D-12F0-41E9-A66C-311125232B0A}"/>
                </a:ext>
              </a:extLst>
            </p:cNvPr>
            <p:cNvSpPr/>
            <p:nvPr/>
          </p:nvSpPr>
          <p:spPr>
            <a:xfrm>
              <a:off x="6591214" y="3600328"/>
              <a:ext cx="626303" cy="508483"/>
            </a:xfrm>
            <a:custGeom>
              <a:avLst/>
              <a:gdLst>
                <a:gd name="connsiteX0" fmla="*/ 155711 w 743386"/>
                <a:gd name="connsiteY0" fmla="*/ 603541 h 603541"/>
                <a:gd name="connsiteX1" fmla="*/ 155711 w 743386"/>
                <a:gd name="connsiteY1" fmla="*/ 359933 h 603541"/>
                <a:gd name="connsiteX2" fmla="*/ 371709 w 743386"/>
                <a:gd name="connsiteY2" fmla="*/ 143934 h 603541"/>
                <a:gd name="connsiteX3" fmla="*/ 371709 w 743386"/>
                <a:gd name="connsiteY3" fmla="*/ 143934 h 603541"/>
                <a:gd name="connsiteX4" fmla="*/ 587709 w 743386"/>
                <a:gd name="connsiteY4" fmla="*/ 359933 h 603541"/>
                <a:gd name="connsiteX5" fmla="*/ 587709 w 743386"/>
                <a:gd name="connsiteY5" fmla="*/ 603541 h 603541"/>
                <a:gd name="connsiteX6" fmla="*/ 743386 w 743386"/>
                <a:gd name="connsiteY6" fmla="*/ 603541 h 603541"/>
                <a:gd name="connsiteX7" fmla="*/ 743386 w 743386"/>
                <a:gd name="connsiteY7" fmla="*/ 371677 h 603541"/>
                <a:gd name="connsiteX8" fmla="*/ 371677 w 743386"/>
                <a:gd name="connsiteY8" fmla="*/ 0 h 603541"/>
                <a:gd name="connsiteX9" fmla="*/ 371677 w 743386"/>
                <a:gd name="connsiteY9" fmla="*/ 0 h 603541"/>
                <a:gd name="connsiteX10" fmla="*/ 0 w 743386"/>
                <a:gd name="connsiteY10" fmla="*/ 371677 h 603541"/>
                <a:gd name="connsiteX11" fmla="*/ 0 w 743386"/>
                <a:gd name="connsiteY11" fmla="*/ 603541 h 603541"/>
                <a:gd name="connsiteX12" fmla="*/ 155711 w 743386"/>
                <a:gd name="connsiteY12" fmla="*/ 603541 h 60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43386" h="603541">
                  <a:moveTo>
                    <a:pt x="155711" y="603541"/>
                  </a:moveTo>
                  <a:lnTo>
                    <a:pt x="155711" y="359933"/>
                  </a:lnTo>
                  <a:cubicBezTo>
                    <a:pt x="155711" y="241122"/>
                    <a:pt x="252899" y="143934"/>
                    <a:pt x="371709" y="143934"/>
                  </a:cubicBezTo>
                  <a:lnTo>
                    <a:pt x="371709" y="143934"/>
                  </a:lnTo>
                  <a:cubicBezTo>
                    <a:pt x="490520" y="143934"/>
                    <a:pt x="587709" y="241122"/>
                    <a:pt x="587709" y="359933"/>
                  </a:cubicBezTo>
                  <a:lnTo>
                    <a:pt x="587709" y="603541"/>
                  </a:lnTo>
                  <a:lnTo>
                    <a:pt x="743386" y="603541"/>
                  </a:lnTo>
                  <a:lnTo>
                    <a:pt x="743386" y="371677"/>
                  </a:lnTo>
                  <a:cubicBezTo>
                    <a:pt x="743386" y="167258"/>
                    <a:pt x="576128" y="0"/>
                    <a:pt x="371677" y="0"/>
                  </a:cubicBezTo>
                  <a:lnTo>
                    <a:pt x="371677" y="0"/>
                  </a:lnTo>
                  <a:cubicBezTo>
                    <a:pt x="167258" y="0"/>
                    <a:pt x="0" y="167258"/>
                    <a:pt x="0" y="371677"/>
                  </a:cubicBezTo>
                  <a:lnTo>
                    <a:pt x="0" y="603541"/>
                  </a:lnTo>
                  <a:lnTo>
                    <a:pt x="155711" y="60354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1E7B932E-393E-478D-8A1E-54DF4E2A15D5}"/>
                </a:ext>
              </a:extLst>
            </p:cNvPr>
            <p:cNvSpPr/>
            <p:nvPr/>
          </p:nvSpPr>
          <p:spPr>
            <a:xfrm>
              <a:off x="6824911" y="4401629"/>
              <a:ext cx="158908" cy="259763"/>
            </a:xfrm>
            <a:custGeom>
              <a:avLst/>
              <a:gdLst>
                <a:gd name="connsiteX0" fmla="*/ 121323 w 242647"/>
                <a:gd name="connsiteY0" fmla="*/ 0 h 396650"/>
                <a:gd name="connsiteX1" fmla="*/ 227067 w 242647"/>
                <a:gd name="connsiteY1" fmla="*/ 105744 h 396650"/>
                <a:gd name="connsiteX2" fmla="*/ 196096 w 242647"/>
                <a:gd name="connsiteY2" fmla="*/ 180517 h 396650"/>
                <a:gd name="connsiteX3" fmla="*/ 173779 w 242647"/>
                <a:gd name="connsiteY3" fmla="*/ 195563 h 396650"/>
                <a:gd name="connsiteX4" fmla="*/ 242647 w 242647"/>
                <a:gd name="connsiteY4" fmla="*/ 396650 h 396650"/>
                <a:gd name="connsiteX5" fmla="*/ 0 w 242647"/>
                <a:gd name="connsiteY5" fmla="*/ 396650 h 396650"/>
                <a:gd name="connsiteX6" fmla="*/ 68868 w 242647"/>
                <a:gd name="connsiteY6" fmla="*/ 195563 h 396650"/>
                <a:gd name="connsiteX7" fmla="*/ 46551 w 242647"/>
                <a:gd name="connsiteY7" fmla="*/ 180517 h 396650"/>
                <a:gd name="connsiteX8" fmla="*/ 15579 w 242647"/>
                <a:gd name="connsiteY8" fmla="*/ 105744 h 396650"/>
                <a:gd name="connsiteX9" fmla="*/ 121323 w 242647"/>
                <a:gd name="connsiteY9" fmla="*/ 0 h 39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647" h="396650">
                  <a:moveTo>
                    <a:pt x="121323" y="0"/>
                  </a:moveTo>
                  <a:cubicBezTo>
                    <a:pt x="179724" y="0"/>
                    <a:pt x="227067" y="47343"/>
                    <a:pt x="227067" y="105744"/>
                  </a:cubicBezTo>
                  <a:cubicBezTo>
                    <a:pt x="227067" y="134945"/>
                    <a:pt x="215231" y="161381"/>
                    <a:pt x="196096" y="180517"/>
                  </a:cubicBezTo>
                  <a:lnTo>
                    <a:pt x="173779" y="195563"/>
                  </a:lnTo>
                  <a:lnTo>
                    <a:pt x="242647" y="396650"/>
                  </a:lnTo>
                  <a:lnTo>
                    <a:pt x="0" y="396650"/>
                  </a:lnTo>
                  <a:lnTo>
                    <a:pt x="68868" y="195563"/>
                  </a:lnTo>
                  <a:lnTo>
                    <a:pt x="46551" y="180517"/>
                  </a:lnTo>
                  <a:cubicBezTo>
                    <a:pt x="27415" y="161381"/>
                    <a:pt x="15579" y="134945"/>
                    <a:pt x="15579" y="105744"/>
                  </a:cubicBezTo>
                  <a:cubicBezTo>
                    <a:pt x="15579" y="47343"/>
                    <a:pt x="62922" y="0"/>
                    <a:pt x="1213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6CE45DA-EFBF-407D-9A60-FD9DF5DAE870}"/>
              </a:ext>
            </a:extLst>
          </p:cNvPr>
          <p:cNvCxnSpPr>
            <a:cxnSpLocks/>
          </p:cNvCxnSpPr>
          <p:nvPr/>
        </p:nvCxnSpPr>
        <p:spPr>
          <a:xfrm flipV="1">
            <a:off x="6096000" y="2375160"/>
            <a:ext cx="990600" cy="439176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5B04638-D49C-4FC5-B544-F5A37FB73FD3}"/>
              </a:ext>
            </a:extLst>
          </p:cNvPr>
          <p:cNvCxnSpPr>
            <a:cxnSpLocks/>
          </p:cNvCxnSpPr>
          <p:nvPr/>
        </p:nvCxnSpPr>
        <p:spPr>
          <a:xfrm>
            <a:off x="6986713" y="3953158"/>
            <a:ext cx="1018304" cy="6089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1D45F18-D3EF-4801-BCA1-EC79920B0AE3}"/>
              </a:ext>
            </a:extLst>
          </p:cNvPr>
          <p:cNvCxnSpPr>
            <a:cxnSpLocks/>
          </p:cNvCxnSpPr>
          <p:nvPr/>
        </p:nvCxnSpPr>
        <p:spPr>
          <a:xfrm>
            <a:off x="6096000" y="5098068"/>
            <a:ext cx="990600" cy="43917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F6544EA-92F9-4790-8694-A7D53070E44C}"/>
              </a:ext>
            </a:extLst>
          </p:cNvPr>
          <p:cNvGrpSpPr/>
          <p:nvPr/>
        </p:nvGrpSpPr>
        <p:grpSpPr>
          <a:xfrm>
            <a:off x="653330" y="4199793"/>
            <a:ext cx="2753414" cy="1930375"/>
            <a:chOff x="1271802" y="2960374"/>
            <a:chExt cx="2753414" cy="193037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21F1BA5-2D26-4445-A3CB-2BE98FCC1FD0}"/>
                </a:ext>
              </a:extLst>
            </p:cNvPr>
            <p:cNvSpPr txBox="1"/>
            <p:nvPr/>
          </p:nvSpPr>
          <p:spPr>
            <a:xfrm>
              <a:off x="1271803" y="2960374"/>
              <a:ext cx="2753413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altLang="ko-KR" sz="1600" dirty="0">
                  <a:solidFill>
                    <a:schemeClr val="accent4"/>
                  </a:solidFill>
                  <a:cs typeface="Arial" pitchFamily="34" charset="0"/>
                </a:rPr>
                <a:t>L</a:t>
              </a:r>
              <a:r>
                <a:rPr lang="en-US" altLang="ko-KR" sz="1600" dirty="0">
                  <a:solidFill>
                    <a:schemeClr val="accent4"/>
                  </a:solidFill>
                  <a:cs typeface="Arial" pitchFamily="34" charset="0"/>
                </a:rPr>
                <a:t>OREM IPSUM DOLOR SIT AMET, CU USU AGAM INTEGRE IMPEDIT.</a:t>
              </a:r>
              <a:endParaRPr lang="ko-KR" altLang="en-US" sz="16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57EB80-D931-4413-8D18-37E99F76DBEB}"/>
                </a:ext>
              </a:extLst>
            </p:cNvPr>
            <p:cNvSpPr txBox="1"/>
            <p:nvPr/>
          </p:nvSpPr>
          <p:spPr>
            <a:xfrm>
              <a:off x="1271802" y="3875086"/>
              <a:ext cx="27534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E8B0DAC-E3DA-4E7C-9224-E0A8EB33A053}"/>
              </a:ext>
            </a:extLst>
          </p:cNvPr>
          <p:cNvSpPr txBox="1"/>
          <p:nvPr/>
        </p:nvSpPr>
        <p:spPr>
          <a:xfrm>
            <a:off x="681957" y="1652643"/>
            <a:ext cx="267253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Text Slide 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>
            <a:extLst>
              <a:ext uri="{FF2B5EF4-FFF2-40B4-BE49-F238E27FC236}">
                <a16:creationId xmlns:a16="http://schemas.microsoft.com/office/drawing/2014/main" id="{E40F8A18-FFA8-45A6-960A-4F561D506522}"/>
              </a:ext>
            </a:extLst>
          </p:cNvPr>
          <p:cNvGrpSpPr/>
          <p:nvPr/>
        </p:nvGrpSpPr>
        <p:grpSpPr>
          <a:xfrm>
            <a:off x="6958147" y="2841091"/>
            <a:ext cx="5142414" cy="1175819"/>
            <a:chOff x="6665543" y="2749602"/>
            <a:chExt cx="2777847" cy="11758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2E8406-E476-4FCC-87EB-2286510252EB}"/>
                </a:ext>
              </a:extLst>
            </p:cNvPr>
            <p:cNvSpPr txBox="1"/>
            <p:nvPr/>
          </p:nvSpPr>
          <p:spPr>
            <a:xfrm>
              <a:off x="6665543" y="2749602"/>
              <a:ext cx="274726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Section Break  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3E198C-2F62-4A3F-B8BD-60A5F8A2D261}"/>
                </a:ext>
              </a:extLst>
            </p:cNvPr>
            <p:cNvSpPr txBox="1"/>
            <p:nvPr/>
          </p:nvSpPr>
          <p:spPr>
            <a:xfrm>
              <a:off x="6696154" y="3545765"/>
              <a:ext cx="274723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Insert the Subtitle of Your Presentation </a:t>
              </a:r>
              <a:endPara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5490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9DB879-189F-484C-99E3-EA0E0261AA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1EDAF6-B08E-4326-B4DF-965F5EFCA708}"/>
              </a:ext>
            </a:extLst>
          </p:cNvPr>
          <p:cNvGrpSpPr/>
          <p:nvPr/>
        </p:nvGrpSpPr>
        <p:grpSpPr>
          <a:xfrm>
            <a:off x="712741" y="2966623"/>
            <a:ext cx="2406956" cy="1107996"/>
            <a:chOff x="2551705" y="4283314"/>
            <a:chExt cx="2357003" cy="11079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676462-B19C-4F21-9714-6DA27E79550B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898AD9-ADF6-4C8C-BB4F-E6CB7C1D0354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97DA5D-CF8B-4C35-AA3B-238AC9106C2F}"/>
              </a:ext>
            </a:extLst>
          </p:cNvPr>
          <p:cNvGrpSpPr/>
          <p:nvPr/>
        </p:nvGrpSpPr>
        <p:grpSpPr>
          <a:xfrm>
            <a:off x="9099990" y="2912990"/>
            <a:ext cx="2406956" cy="1107996"/>
            <a:chOff x="2551705" y="4283314"/>
            <a:chExt cx="2357003" cy="11079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457E47-0100-4247-9216-944353036136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E3C6A5-5EC2-4927-94C6-0D6798A8B12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70BD98-7B8D-4515-9F97-1C78C6A7FA28}"/>
              </a:ext>
            </a:extLst>
          </p:cNvPr>
          <p:cNvSpPr txBox="1"/>
          <p:nvPr/>
        </p:nvSpPr>
        <p:spPr>
          <a:xfrm>
            <a:off x="1421396" y="5460520"/>
            <a:ext cx="938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6584E902-AE0D-4EF2-98F6-1176AF1D9C8B}"/>
              </a:ext>
            </a:extLst>
          </p:cNvPr>
          <p:cNvSpPr/>
          <p:nvPr/>
        </p:nvSpPr>
        <p:spPr>
          <a:xfrm rot="2700000">
            <a:off x="10124093" y="2262260"/>
            <a:ext cx="338288" cy="60648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D3E49767-CBE4-4BEE-A01B-2A63C45FA085}"/>
              </a:ext>
            </a:extLst>
          </p:cNvPr>
          <p:cNvSpPr/>
          <p:nvPr/>
        </p:nvSpPr>
        <p:spPr>
          <a:xfrm>
            <a:off x="1736430" y="2355889"/>
            <a:ext cx="458131" cy="42885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4AA188-9A42-4BAF-9086-5013178441E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43">
            <a:extLst>
              <a:ext uri="{FF2B5EF4-FFF2-40B4-BE49-F238E27FC236}">
                <a16:creationId xmlns:a16="http://schemas.microsoft.com/office/drawing/2014/main" id="{CFCBBE0F-7C8E-4B08-A13A-AC29E506FE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440646"/>
              </p:ext>
            </p:extLst>
          </p:nvPr>
        </p:nvGraphicFramePr>
        <p:xfrm>
          <a:off x="677111" y="2762659"/>
          <a:ext cx="6472714" cy="3470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856DD3D-F46B-4A68-A035-10748B8C5167}"/>
              </a:ext>
            </a:extLst>
          </p:cNvPr>
          <p:cNvGrpSpPr/>
          <p:nvPr/>
        </p:nvGrpSpPr>
        <p:grpSpPr>
          <a:xfrm>
            <a:off x="1052137" y="1712687"/>
            <a:ext cx="758075" cy="1172525"/>
            <a:chOff x="1246695" y="1623227"/>
            <a:chExt cx="758075" cy="1172525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6CE83690-982A-4494-9D30-9A83D31084E7}"/>
                </a:ext>
              </a:extLst>
            </p:cNvPr>
            <p:cNvSpPr/>
            <p:nvPr/>
          </p:nvSpPr>
          <p:spPr>
            <a:xfrm>
              <a:off x="1246695" y="1623227"/>
              <a:ext cx="758075" cy="1172525"/>
            </a:xfrm>
            <a:custGeom>
              <a:avLst/>
              <a:gdLst>
                <a:gd name="connsiteX0" fmla="*/ 377531 w 758075"/>
                <a:gd name="connsiteY0" fmla="*/ 9 h 1172525"/>
                <a:gd name="connsiteX1" fmla="*/ 577210 w 758075"/>
                <a:gd name="connsiteY1" fmla="*/ 59466 h 1172525"/>
                <a:gd name="connsiteX2" fmla="*/ 756314 w 758075"/>
                <a:gd name="connsiteY2" fmla="*/ 416698 h 1172525"/>
                <a:gd name="connsiteX3" fmla="*/ 556985 w 758075"/>
                <a:gd name="connsiteY3" fmla="*/ 946336 h 1172525"/>
                <a:gd name="connsiteX4" fmla="*/ 378790 w 758075"/>
                <a:gd name="connsiteY4" fmla="*/ 1172525 h 1172525"/>
                <a:gd name="connsiteX5" fmla="*/ 325138 w 758075"/>
                <a:gd name="connsiteY5" fmla="*/ 1114189 h 1172525"/>
                <a:gd name="connsiteX6" fmla="*/ 10959 w 758075"/>
                <a:gd name="connsiteY6" fmla="*/ 488431 h 1172525"/>
                <a:gd name="connsiteX7" fmla="*/ 177511 w 758075"/>
                <a:gd name="connsiteY7" fmla="*/ 61222 h 1172525"/>
                <a:gd name="connsiteX8" fmla="*/ 377531 w 758075"/>
                <a:gd name="connsiteY8" fmla="*/ 9 h 117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075" h="1172525">
                  <a:moveTo>
                    <a:pt x="377531" y="9"/>
                  </a:moveTo>
                  <a:cubicBezTo>
                    <a:pt x="444622" y="-463"/>
                    <a:pt x="511656" y="19178"/>
                    <a:pt x="577210" y="59466"/>
                  </a:cubicBezTo>
                  <a:cubicBezTo>
                    <a:pt x="708383" y="139912"/>
                    <a:pt x="769516" y="262893"/>
                    <a:pt x="756314" y="416698"/>
                  </a:cubicBezTo>
                  <a:cubicBezTo>
                    <a:pt x="739600" y="611215"/>
                    <a:pt x="657528" y="782710"/>
                    <a:pt x="556985" y="946336"/>
                  </a:cubicBezTo>
                  <a:cubicBezTo>
                    <a:pt x="507038" y="1027563"/>
                    <a:pt x="449094" y="1102808"/>
                    <a:pt x="378790" y="1172525"/>
                  </a:cubicBezTo>
                  <a:cubicBezTo>
                    <a:pt x="359931" y="1152103"/>
                    <a:pt x="341657" y="1133895"/>
                    <a:pt x="325138" y="1114189"/>
                  </a:cubicBezTo>
                  <a:cubicBezTo>
                    <a:pt x="171007" y="930467"/>
                    <a:pt x="60254" y="724440"/>
                    <a:pt x="10959" y="488431"/>
                  </a:cubicBezTo>
                  <a:cubicBezTo>
                    <a:pt x="-26892" y="307180"/>
                    <a:pt x="34435" y="148562"/>
                    <a:pt x="177511" y="61222"/>
                  </a:cubicBezTo>
                  <a:cubicBezTo>
                    <a:pt x="243293" y="21064"/>
                    <a:pt x="310440" y="480"/>
                    <a:pt x="377531" y="9"/>
                  </a:cubicBezTo>
                  <a:close/>
                </a:path>
              </a:pathLst>
            </a:custGeom>
            <a:solidFill>
              <a:schemeClr val="accent4"/>
            </a:solidFill>
            <a:ln w="48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CE024E2-935F-4A0E-9187-1CDBFCFCE32A}"/>
                </a:ext>
              </a:extLst>
            </p:cNvPr>
            <p:cNvSpPr/>
            <p:nvPr/>
          </p:nvSpPr>
          <p:spPr>
            <a:xfrm>
              <a:off x="1290128" y="1687407"/>
              <a:ext cx="671208" cy="671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A7C717F-3FEC-4329-A439-CAC37EB6E2A2}"/>
              </a:ext>
            </a:extLst>
          </p:cNvPr>
          <p:cNvGrpSpPr/>
          <p:nvPr/>
        </p:nvGrpSpPr>
        <p:grpSpPr>
          <a:xfrm>
            <a:off x="2284307" y="1712687"/>
            <a:ext cx="758075" cy="1172525"/>
            <a:chOff x="1246695" y="1623227"/>
            <a:chExt cx="758075" cy="1172525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C0FF544-F1C2-467A-AC08-B049A88E46AF}"/>
                </a:ext>
              </a:extLst>
            </p:cNvPr>
            <p:cNvSpPr/>
            <p:nvPr/>
          </p:nvSpPr>
          <p:spPr>
            <a:xfrm>
              <a:off x="1246695" y="1623227"/>
              <a:ext cx="758075" cy="1172525"/>
            </a:xfrm>
            <a:custGeom>
              <a:avLst/>
              <a:gdLst>
                <a:gd name="connsiteX0" fmla="*/ 377531 w 758075"/>
                <a:gd name="connsiteY0" fmla="*/ 9 h 1172525"/>
                <a:gd name="connsiteX1" fmla="*/ 577210 w 758075"/>
                <a:gd name="connsiteY1" fmla="*/ 59466 h 1172525"/>
                <a:gd name="connsiteX2" fmla="*/ 756314 w 758075"/>
                <a:gd name="connsiteY2" fmla="*/ 416698 h 1172525"/>
                <a:gd name="connsiteX3" fmla="*/ 556985 w 758075"/>
                <a:gd name="connsiteY3" fmla="*/ 946336 h 1172525"/>
                <a:gd name="connsiteX4" fmla="*/ 378790 w 758075"/>
                <a:gd name="connsiteY4" fmla="*/ 1172525 h 1172525"/>
                <a:gd name="connsiteX5" fmla="*/ 325138 w 758075"/>
                <a:gd name="connsiteY5" fmla="*/ 1114189 h 1172525"/>
                <a:gd name="connsiteX6" fmla="*/ 10959 w 758075"/>
                <a:gd name="connsiteY6" fmla="*/ 488431 h 1172525"/>
                <a:gd name="connsiteX7" fmla="*/ 177511 w 758075"/>
                <a:gd name="connsiteY7" fmla="*/ 61222 h 1172525"/>
                <a:gd name="connsiteX8" fmla="*/ 377531 w 758075"/>
                <a:gd name="connsiteY8" fmla="*/ 9 h 117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075" h="1172525">
                  <a:moveTo>
                    <a:pt x="377531" y="9"/>
                  </a:moveTo>
                  <a:cubicBezTo>
                    <a:pt x="444622" y="-463"/>
                    <a:pt x="511656" y="19178"/>
                    <a:pt x="577210" y="59466"/>
                  </a:cubicBezTo>
                  <a:cubicBezTo>
                    <a:pt x="708383" y="139912"/>
                    <a:pt x="769516" y="262893"/>
                    <a:pt x="756314" y="416698"/>
                  </a:cubicBezTo>
                  <a:cubicBezTo>
                    <a:pt x="739600" y="611215"/>
                    <a:pt x="657528" y="782710"/>
                    <a:pt x="556985" y="946336"/>
                  </a:cubicBezTo>
                  <a:cubicBezTo>
                    <a:pt x="507038" y="1027563"/>
                    <a:pt x="449094" y="1102808"/>
                    <a:pt x="378790" y="1172525"/>
                  </a:cubicBezTo>
                  <a:cubicBezTo>
                    <a:pt x="359931" y="1152103"/>
                    <a:pt x="341657" y="1133895"/>
                    <a:pt x="325138" y="1114189"/>
                  </a:cubicBezTo>
                  <a:cubicBezTo>
                    <a:pt x="171007" y="930467"/>
                    <a:pt x="60254" y="724440"/>
                    <a:pt x="10959" y="488431"/>
                  </a:cubicBezTo>
                  <a:cubicBezTo>
                    <a:pt x="-26892" y="307180"/>
                    <a:pt x="34435" y="148562"/>
                    <a:pt x="177511" y="61222"/>
                  </a:cubicBezTo>
                  <a:cubicBezTo>
                    <a:pt x="243293" y="21064"/>
                    <a:pt x="310440" y="480"/>
                    <a:pt x="377531" y="9"/>
                  </a:cubicBezTo>
                  <a:close/>
                </a:path>
              </a:pathLst>
            </a:custGeom>
            <a:solidFill>
              <a:schemeClr val="accent3"/>
            </a:solidFill>
            <a:ln w="48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FD6E9F5-EE84-4704-B9AE-7A22A55DE159}"/>
                </a:ext>
              </a:extLst>
            </p:cNvPr>
            <p:cNvSpPr/>
            <p:nvPr/>
          </p:nvSpPr>
          <p:spPr>
            <a:xfrm>
              <a:off x="1290128" y="1687407"/>
              <a:ext cx="671208" cy="671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BC5EB06-D83E-4224-91BE-298E2CAED3A9}"/>
              </a:ext>
            </a:extLst>
          </p:cNvPr>
          <p:cNvGrpSpPr/>
          <p:nvPr/>
        </p:nvGrpSpPr>
        <p:grpSpPr>
          <a:xfrm>
            <a:off x="3516477" y="1712687"/>
            <a:ext cx="758075" cy="1172525"/>
            <a:chOff x="1246695" y="1623227"/>
            <a:chExt cx="758075" cy="1172525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32397D0-A086-46BB-B379-9A06232EBE19}"/>
                </a:ext>
              </a:extLst>
            </p:cNvPr>
            <p:cNvSpPr/>
            <p:nvPr/>
          </p:nvSpPr>
          <p:spPr>
            <a:xfrm>
              <a:off x="1246695" y="1623227"/>
              <a:ext cx="758075" cy="1172525"/>
            </a:xfrm>
            <a:custGeom>
              <a:avLst/>
              <a:gdLst>
                <a:gd name="connsiteX0" fmla="*/ 377531 w 758075"/>
                <a:gd name="connsiteY0" fmla="*/ 9 h 1172525"/>
                <a:gd name="connsiteX1" fmla="*/ 577210 w 758075"/>
                <a:gd name="connsiteY1" fmla="*/ 59466 h 1172525"/>
                <a:gd name="connsiteX2" fmla="*/ 756314 w 758075"/>
                <a:gd name="connsiteY2" fmla="*/ 416698 h 1172525"/>
                <a:gd name="connsiteX3" fmla="*/ 556985 w 758075"/>
                <a:gd name="connsiteY3" fmla="*/ 946336 h 1172525"/>
                <a:gd name="connsiteX4" fmla="*/ 378790 w 758075"/>
                <a:gd name="connsiteY4" fmla="*/ 1172525 h 1172525"/>
                <a:gd name="connsiteX5" fmla="*/ 325138 w 758075"/>
                <a:gd name="connsiteY5" fmla="*/ 1114189 h 1172525"/>
                <a:gd name="connsiteX6" fmla="*/ 10959 w 758075"/>
                <a:gd name="connsiteY6" fmla="*/ 488431 h 1172525"/>
                <a:gd name="connsiteX7" fmla="*/ 177511 w 758075"/>
                <a:gd name="connsiteY7" fmla="*/ 61222 h 1172525"/>
                <a:gd name="connsiteX8" fmla="*/ 377531 w 758075"/>
                <a:gd name="connsiteY8" fmla="*/ 9 h 117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075" h="1172525">
                  <a:moveTo>
                    <a:pt x="377531" y="9"/>
                  </a:moveTo>
                  <a:cubicBezTo>
                    <a:pt x="444622" y="-463"/>
                    <a:pt x="511656" y="19178"/>
                    <a:pt x="577210" y="59466"/>
                  </a:cubicBezTo>
                  <a:cubicBezTo>
                    <a:pt x="708383" y="139912"/>
                    <a:pt x="769516" y="262893"/>
                    <a:pt x="756314" y="416698"/>
                  </a:cubicBezTo>
                  <a:cubicBezTo>
                    <a:pt x="739600" y="611215"/>
                    <a:pt x="657528" y="782710"/>
                    <a:pt x="556985" y="946336"/>
                  </a:cubicBezTo>
                  <a:cubicBezTo>
                    <a:pt x="507038" y="1027563"/>
                    <a:pt x="449094" y="1102808"/>
                    <a:pt x="378790" y="1172525"/>
                  </a:cubicBezTo>
                  <a:cubicBezTo>
                    <a:pt x="359931" y="1152103"/>
                    <a:pt x="341657" y="1133895"/>
                    <a:pt x="325138" y="1114189"/>
                  </a:cubicBezTo>
                  <a:cubicBezTo>
                    <a:pt x="171007" y="930467"/>
                    <a:pt x="60254" y="724440"/>
                    <a:pt x="10959" y="488431"/>
                  </a:cubicBezTo>
                  <a:cubicBezTo>
                    <a:pt x="-26892" y="307180"/>
                    <a:pt x="34435" y="148562"/>
                    <a:pt x="177511" y="61222"/>
                  </a:cubicBezTo>
                  <a:cubicBezTo>
                    <a:pt x="243293" y="21064"/>
                    <a:pt x="310440" y="480"/>
                    <a:pt x="377531" y="9"/>
                  </a:cubicBezTo>
                  <a:close/>
                </a:path>
              </a:pathLst>
            </a:custGeom>
            <a:solidFill>
              <a:schemeClr val="accent6"/>
            </a:solidFill>
            <a:ln w="48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AFE2C2D-EA61-4BB1-A84D-D1847390A2A2}"/>
                </a:ext>
              </a:extLst>
            </p:cNvPr>
            <p:cNvSpPr/>
            <p:nvPr/>
          </p:nvSpPr>
          <p:spPr>
            <a:xfrm>
              <a:off x="1290128" y="1677679"/>
              <a:ext cx="671208" cy="671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35358FA-CE5B-49D8-9EB5-A1F360551FEB}"/>
              </a:ext>
            </a:extLst>
          </p:cNvPr>
          <p:cNvGrpSpPr/>
          <p:nvPr/>
        </p:nvGrpSpPr>
        <p:grpSpPr>
          <a:xfrm>
            <a:off x="4748647" y="1712687"/>
            <a:ext cx="758075" cy="1172525"/>
            <a:chOff x="1246695" y="1623227"/>
            <a:chExt cx="758075" cy="1172525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E09E3BB0-CCE0-4ED6-B036-0753995B6DE7}"/>
                </a:ext>
              </a:extLst>
            </p:cNvPr>
            <p:cNvSpPr/>
            <p:nvPr/>
          </p:nvSpPr>
          <p:spPr>
            <a:xfrm>
              <a:off x="1246695" y="1623227"/>
              <a:ext cx="758075" cy="1172525"/>
            </a:xfrm>
            <a:custGeom>
              <a:avLst/>
              <a:gdLst>
                <a:gd name="connsiteX0" fmla="*/ 377531 w 758075"/>
                <a:gd name="connsiteY0" fmla="*/ 9 h 1172525"/>
                <a:gd name="connsiteX1" fmla="*/ 577210 w 758075"/>
                <a:gd name="connsiteY1" fmla="*/ 59466 h 1172525"/>
                <a:gd name="connsiteX2" fmla="*/ 756314 w 758075"/>
                <a:gd name="connsiteY2" fmla="*/ 416698 h 1172525"/>
                <a:gd name="connsiteX3" fmla="*/ 556985 w 758075"/>
                <a:gd name="connsiteY3" fmla="*/ 946336 h 1172525"/>
                <a:gd name="connsiteX4" fmla="*/ 378790 w 758075"/>
                <a:gd name="connsiteY4" fmla="*/ 1172525 h 1172525"/>
                <a:gd name="connsiteX5" fmla="*/ 325138 w 758075"/>
                <a:gd name="connsiteY5" fmla="*/ 1114189 h 1172525"/>
                <a:gd name="connsiteX6" fmla="*/ 10959 w 758075"/>
                <a:gd name="connsiteY6" fmla="*/ 488431 h 1172525"/>
                <a:gd name="connsiteX7" fmla="*/ 177511 w 758075"/>
                <a:gd name="connsiteY7" fmla="*/ 61222 h 1172525"/>
                <a:gd name="connsiteX8" fmla="*/ 377531 w 758075"/>
                <a:gd name="connsiteY8" fmla="*/ 9 h 117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075" h="1172525">
                  <a:moveTo>
                    <a:pt x="377531" y="9"/>
                  </a:moveTo>
                  <a:cubicBezTo>
                    <a:pt x="444622" y="-463"/>
                    <a:pt x="511656" y="19178"/>
                    <a:pt x="577210" y="59466"/>
                  </a:cubicBezTo>
                  <a:cubicBezTo>
                    <a:pt x="708383" y="139912"/>
                    <a:pt x="769516" y="262893"/>
                    <a:pt x="756314" y="416698"/>
                  </a:cubicBezTo>
                  <a:cubicBezTo>
                    <a:pt x="739600" y="611215"/>
                    <a:pt x="657528" y="782710"/>
                    <a:pt x="556985" y="946336"/>
                  </a:cubicBezTo>
                  <a:cubicBezTo>
                    <a:pt x="507038" y="1027563"/>
                    <a:pt x="449094" y="1102808"/>
                    <a:pt x="378790" y="1172525"/>
                  </a:cubicBezTo>
                  <a:cubicBezTo>
                    <a:pt x="359931" y="1152103"/>
                    <a:pt x="341657" y="1133895"/>
                    <a:pt x="325138" y="1114189"/>
                  </a:cubicBezTo>
                  <a:cubicBezTo>
                    <a:pt x="171007" y="930467"/>
                    <a:pt x="60254" y="724440"/>
                    <a:pt x="10959" y="488431"/>
                  </a:cubicBezTo>
                  <a:cubicBezTo>
                    <a:pt x="-26892" y="307180"/>
                    <a:pt x="34435" y="148562"/>
                    <a:pt x="177511" y="61222"/>
                  </a:cubicBezTo>
                  <a:cubicBezTo>
                    <a:pt x="243293" y="21064"/>
                    <a:pt x="310440" y="480"/>
                    <a:pt x="377531" y="9"/>
                  </a:cubicBezTo>
                  <a:close/>
                </a:path>
              </a:pathLst>
            </a:custGeom>
            <a:solidFill>
              <a:schemeClr val="accent1"/>
            </a:solidFill>
            <a:ln w="48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EB4780D-1F37-4F8A-8C31-2123B7D07C0A}"/>
                </a:ext>
              </a:extLst>
            </p:cNvPr>
            <p:cNvSpPr/>
            <p:nvPr/>
          </p:nvSpPr>
          <p:spPr>
            <a:xfrm>
              <a:off x="1290128" y="1687407"/>
              <a:ext cx="671208" cy="671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7DB065D-063C-4245-918A-618B422E2DFD}"/>
              </a:ext>
            </a:extLst>
          </p:cNvPr>
          <p:cNvGrpSpPr/>
          <p:nvPr/>
        </p:nvGrpSpPr>
        <p:grpSpPr>
          <a:xfrm>
            <a:off x="5980817" y="1712687"/>
            <a:ext cx="758075" cy="1172525"/>
            <a:chOff x="1246695" y="1623227"/>
            <a:chExt cx="758075" cy="1172525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B997D604-1FE7-4F5C-A0A6-EFFEEE49721F}"/>
                </a:ext>
              </a:extLst>
            </p:cNvPr>
            <p:cNvSpPr/>
            <p:nvPr/>
          </p:nvSpPr>
          <p:spPr>
            <a:xfrm>
              <a:off x="1246695" y="1623227"/>
              <a:ext cx="758075" cy="1172525"/>
            </a:xfrm>
            <a:custGeom>
              <a:avLst/>
              <a:gdLst>
                <a:gd name="connsiteX0" fmla="*/ 377531 w 758075"/>
                <a:gd name="connsiteY0" fmla="*/ 9 h 1172525"/>
                <a:gd name="connsiteX1" fmla="*/ 577210 w 758075"/>
                <a:gd name="connsiteY1" fmla="*/ 59466 h 1172525"/>
                <a:gd name="connsiteX2" fmla="*/ 756314 w 758075"/>
                <a:gd name="connsiteY2" fmla="*/ 416698 h 1172525"/>
                <a:gd name="connsiteX3" fmla="*/ 556985 w 758075"/>
                <a:gd name="connsiteY3" fmla="*/ 946336 h 1172525"/>
                <a:gd name="connsiteX4" fmla="*/ 378790 w 758075"/>
                <a:gd name="connsiteY4" fmla="*/ 1172525 h 1172525"/>
                <a:gd name="connsiteX5" fmla="*/ 325138 w 758075"/>
                <a:gd name="connsiteY5" fmla="*/ 1114189 h 1172525"/>
                <a:gd name="connsiteX6" fmla="*/ 10959 w 758075"/>
                <a:gd name="connsiteY6" fmla="*/ 488431 h 1172525"/>
                <a:gd name="connsiteX7" fmla="*/ 177511 w 758075"/>
                <a:gd name="connsiteY7" fmla="*/ 61222 h 1172525"/>
                <a:gd name="connsiteX8" fmla="*/ 377531 w 758075"/>
                <a:gd name="connsiteY8" fmla="*/ 9 h 117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075" h="1172525">
                  <a:moveTo>
                    <a:pt x="377531" y="9"/>
                  </a:moveTo>
                  <a:cubicBezTo>
                    <a:pt x="444622" y="-463"/>
                    <a:pt x="511656" y="19178"/>
                    <a:pt x="577210" y="59466"/>
                  </a:cubicBezTo>
                  <a:cubicBezTo>
                    <a:pt x="708383" y="139912"/>
                    <a:pt x="769516" y="262893"/>
                    <a:pt x="756314" y="416698"/>
                  </a:cubicBezTo>
                  <a:cubicBezTo>
                    <a:pt x="739600" y="611215"/>
                    <a:pt x="657528" y="782710"/>
                    <a:pt x="556985" y="946336"/>
                  </a:cubicBezTo>
                  <a:cubicBezTo>
                    <a:pt x="507038" y="1027563"/>
                    <a:pt x="449094" y="1102808"/>
                    <a:pt x="378790" y="1172525"/>
                  </a:cubicBezTo>
                  <a:cubicBezTo>
                    <a:pt x="359931" y="1152103"/>
                    <a:pt x="341657" y="1133895"/>
                    <a:pt x="325138" y="1114189"/>
                  </a:cubicBezTo>
                  <a:cubicBezTo>
                    <a:pt x="171007" y="930467"/>
                    <a:pt x="60254" y="724440"/>
                    <a:pt x="10959" y="488431"/>
                  </a:cubicBezTo>
                  <a:cubicBezTo>
                    <a:pt x="-26892" y="307180"/>
                    <a:pt x="34435" y="148562"/>
                    <a:pt x="177511" y="61222"/>
                  </a:cubicBezTo>
                  <a:cubicBezTo>
                    <a:pt x="243293" y="21064"/>
                    <a:pt x="310440" y="480"/>
                    <a:pt x="377531" y="9"/>
                  </a:cubicBezTo>
                  <a:close/>
                </a:path>
              </a:pathLst>
            </a:custGeom>
            <a:solidFill>
              <a:schemeClr val="accent2"/>
            </a:solidFill>
            <a:ln w="48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3310221-044E-46B0-BADD-11B11AC98FB0}"/>
                </a:ext>
              </a:extLst>
            </p:cNvPr>
            <p:cNvSpPr/>
            <p:nvPr/>
          </p:nvSpPr>
          <p:spPr>
            <a:xfrm>
              <a:off x="1290128" y="1687407"/>
              <a:ext cx="671208" cy="671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Isosceles Triangle 51">
            <a:extLst>
              <a:ext uri="{FF2B5EF4-FFF2-40B4-BE49-F238E27FC236}">
                <a16:creationId xmlns:a16="http://schemas.microsoft.com/office/drawing/2014/main" id="{67182111-EF02-4FA7-9702-AED50EAF6F64}"/>
              </a:ext>
            </a:extLst>
          </p:cNvPr>
          <p:cNvSpPr/>
          <p:nvPr/>
        </p:nvSpPr>
        <p:spPr>
          <a:xfrm>
            <a:off x="1278715" y="1990218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Rectangle 36">
            <a:extLst>
              <a:ext uri="{FF2B5EF4-FFF2-40B4-BE49-F238E27FC236}">
                <a16:creationId xmlns:a16="http://schemas.microsoft.com/office/drawing/2014/main" id="{5E8B3C4A-2E37-4824-8CE9-61FDC96077E1}"/>
              </a:ext>
            </a:extLst>
          </p:cNvPr>
          <p:cNvSpPr/>
          <p:nvPr/>
        </p:nvSpPr>
        <p:spPr>
          <a:xfrm>
            <a:off x="2472687" y="1932296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E225F7A5-1B97-4B8E-8FB8-B7BBBBB47022}"/>
              </a:ext>
            </a:extLst>
          </p:cNvPr>
          <p:cNvSpPr/>
          <p:nvPr/>
        </p:nvSpPr>
        <p:spPr>
          <a:xfrm rot="2700000">
            <a:off x="6226893" y="186082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7459B389-5D03-441B-9749-40C83415CD34}"/>
              </a:ext>
            </a:extLst>
          </p:cNvPr>
          <p:cNvSpPr/>
          <p:nvPr/>
        </p:nvSpPr>
        <p:spPr>
          <a:xfrm>
            <a:off x="4962952" y="1958267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E5E3D00E-9F93-48A8-8FA9-9C726685EEBA}"/>
              </a:ext>
            </a:extLst>
          </p:cNvPr>
          <p:cNvSpPr/>
          <p:nvPr/>
        </p:nvSpPr>
        <p:spPr>
          <a:xfrm flipH="1">
            <a:off x="3686755" y="1947593"/>
            <a:ext cx="408585" cy="337058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7AA7BF-0887-44F8-9777-5EBA3A385CD6}"/>
              </a:ext>
            </a:extLst>
          </p:cNvPr>
          <p:cNvSpPr txBox="1"/>
          <p:nvPr/>
        </p:nvSpPr>
        <p:spPr>
          <a:xfrm>
            <a:off x="7650036" y="1715952"/>
            <a:ext cx="8789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35%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D9F0E680-5B26-4CA7-85FC-0744B8614772}"/>
              </a:ext>
            </a:extLst>
          </p:cNvPr>
          <p:cNvSpPr txBox="1">
            <a:spLocks/>
          </p:cNvSpPr>
          <p:nvPr/>
        </p:nvSpPr>
        <p:spPr>
          <a:xfrm>
            <a:off x="7650035" y="2097561"/>
            <a:ext cx="3864854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979CF2-F1A3-40B9-B052-D93C6A2616A6}"/>
              </a:ext>
            </a:extLst>
          </p:cNvPr>
          <p:cNvSpPr txBox="1"/>
          <p:nvPr/>
        </p:nvSpPr>
        <p:spPr>
          <a:xfrm>
            <a:off x="7650036" y="2611404"/>
            <a:ext cx="8789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42%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923560E0-4851-487B-B70F-01B75973C1ED}"/>
              </a:ext>
            </a:extLst>
          </p:cNvPr>
          <p:cNvSpPr txBox="1">
            <a:spLocks/>
          </p:cNvSpPr>
          <p:nvPr/>
        </p:nvSpPr>
        <p:spPr>
          <a:xfrm>
            <a:off x="7650035" y="3004496"/>
            <a:ext cx="3864854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28DF1E-9DA6-406A-96CB-F4CD70CB6890}"/>
              </a:ext>
            </a:extLst>
          </p:cNvPr>
          <p:cNvSpPr txBox="1"/>
          <p:nvPr/>
        </p:nvSpPr>
        <p:spPr>
          <a:xfrm>
            <a:off x="7650036" y="3518339"/>
            <a:ext cx="8789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75%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F48F3A5A-0C01-43DB-B1D7-F96B3444B905}"/>
              </a:ext>
            </a:extLst>
          </p:cNvPr>
          <p:cNvSpPr txBox="1">
            <a:spLocks/>
          </p:cNvSpPr>
          <p:nvPr/>
        </p:nvSpPr>
        <p:spPr>
          <a:xfrm>
            <a:off x="7650035" y="3907013"/>
            <a:ext cx="3864854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FA84F8-8BB4-4CF5-BE7D-450BF7264972}"/>
              </a:ext>
            </a:extLst>
          </p:cNvPr>
          <p:cNvSpPr txBox="1"/>
          <p:nvPr/>
        </p:nvSpPr>
        <p:spPr>
          <a:xfrm>
            <a:off x="7650036" y="5302600"/>
            <a:ext cx="8789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66%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73FD65FE-EDB0-4376-8463-00712A566154}"/>
              </a:ext>
            </a:extLst>
          </p:cNvPr>
          <p:cNvSpPr txBox="1">
            <a:spLocks/>
          </p:cNvSpPr>
          <p:nvPr/>
        </p:nvSpPr>
        <p:spPr>
          <a:xfrm>
            <a:off x="7650035" y="5689937"/>
            <a:ext cx="3864854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BCEBDB-731D-4CC7-AA26-7F036330A381}"/>
              </a:ext>
            </a:extLst>
          </p:cNvPr>
          <p:cNvSpPr txBox="1"/>
          <p:nvPr/>
        </p:nvSpPr>
        <p:spPr>
          <a:xfrm>
            <a:off x="7650036" y="4420854"/>
            <a:ext cx="8789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55%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3E1B8870-2427-4B04-B29D-C0392E80C258}"/>
              </a:ext>
            </a:extLst>
          </p:cNvPr>
          <p:cNvSpPr txBox="1">
            <a:spLocks/>
          </p:cNvSpPr>
          <p:nvPr/>
        </p:nvSpPr>
        <p:spPr>
          <a:xfrm>
            <a:off x="7650035" y="4788758"/>
            <a:ext cx="3864854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8">
            <a:extLst>
              <a:ext uri="{FF2B5EF4-FFF2-40B4-BE49-F238E27FC236}">
                <a16:creationId xmlns:a16="http://schemas.microsoft.com/office/drawing/2014/main" id="{EAB83F83-4B3D-4B9C-A23B-64BB51F33FF0}"/>
              </a:ext>
            </a:extLst>
          </p:cNvPr>
          <p:cNvSpPr>
            <a:spLocks noEditPoints="1"/>
          </p:cNvSpPr>
          <p:nvPr/>
        </p:nvSpPr>
        <p:spPr bwMode="auto">
          <a:xfrm>
            <a:off x="3333849" y="1440147"/>
            <a:ext cx="3343119" cy="4790368"/>
          </a:xfrm>
          <a:custGeom>
            <a:avLst/>
            <a:gdLst>
              <a:gd name="T0" fmla="*/ 1307 w 2407"/>
              <a:gd name="T1" fmla="*/ 3296 h 3449"/>
              <a:gd name="T2" fmla="*/ 1393 w 2407"/>
              <a:gd name="T3" fmla="*/ 3433 h 3449"/>
              <a:gd name="T4" fmla="*/ 1318 w 2407"/>
              <a:gd name="T5" fmla="*/ 3430 h 3449"/>
              <a:gd name="T6" fmla="*/ 1232 w 2407"/>
              <a:gd name="T7" fmla="*/ 3392 h 3449"/>
              <a:gd name="T8" fmla="*/ 1634 w 2407"/>
              <a:gd name="T9" fmla="*/ 3254 h 3449"/>
              <a:gd name="T10" fmla="*/ 1670 w 2407"/>
              <a:gd name="T11" fmla="*/ 3273 h 3449"/>
              <a:gd name="T12" fmla="*/ 1271 w 2407"/>
              <a:gd name="T13" fmla="*/ 2772 h 3449"/>
              <a:gd name="T14" fmla="*/ 1634 w 2407"/>
              <a:gd name="T15" fmla="*/ 719 h 3449"/>
              <a:gd name="T16" fmla="*/ 1040 w 2407"/>
              <a:gd name="T17" fmla="*/ 126 h 3449"/>
              <a:gd name="T18" fmla="*/ 543 w 2407"/>
              <a:gd name="T19" fmla="*/ 2 h 3449"/>
              <a:gd name="T20" fmla="*/ 509 w 2407"/>
              <a:gd name="T21" fmla="*/ 156 h 3449"/>
              <a:gd name="T22" fmla="*/ 550 w 2407"/>
              <a:gd name="T23" fmla="*/ 68 h 3449"/>
              <a:gd name="T24" fmla="*/ 672 w 2407"/>
              <a:gd name="T25" fmla="*/ 51 h 3449"/>
              <a:gd name="T26" fmla="*/ 1009 w 2407"/>
              <a:gd name="T27" fmla="*/ 100 h 3449"/>
              <a:gd name="T28" fmla="*/ 1065 w 2407"/>
              <a:gd name="T29" fmla="*/ 182 h 3449"/>
              <a:gd name="T30" fmla="*/ 1234 w 2407"/>
              <a:gd name="T31" fmla="*/ 302 h 3449"/>
              <a:gd name="T32" fmla="*/ 1454 w 2407"/>
              <a:gd name="T33" fmla="*/ 346 h 3449"/>
              <a:gd name="T34" fmla="*/ 1562 w 2407"/>
              <a:gd name="T35" fmla="*/ 475 h 3449"/>
              <a:gd name="T36" fmla="*/ 1613 w 2407"/>
              <a:gd name="T37" fmla="*/ 548 h 3449"/>
              <a:gd name="T38" fmla="*/ 1576 w 2407"/>
              <a:gd name="T39" fmla="*/ 711 h 3449"/>
              <a:gd name="T40" fmla="*/ 1869 w 2407"/>
              <a:gd name="T41" fmla="*/ 714 h 3449"/>
              <a:gd name="T42" fmla="*/ 2220 w 2407"/>
              <a:gd name="T43" fmla="*/ 840 h 3449"/>
              <a:gd name="T44" fmla="*/ 2292 w 2407"/>
              <a:gd name="T45" fmla="*/ 1194 h 3449"/>
              <a:gd name="T46" fmla="*/ 2206 w 2407"/>
              <a:gd name="T47" fmla="*/ 1477 h 3449"/>
              <a:gd name="T48" fmla="*/ 2136 w 2407"/>
              <a:gd name="T49" fmla="*/ 1733 h 3449"/>
              <a:gd name="T50" fmla="*/ 1948 w 2407"/>
              <a:gd name="T51" fmla="*/ 1824 h 3449"/>
              <a:gd name="T52" fmla="*/ 1787 w 2407"/>
              <a:gd name="T53" fmla="*/ 1924 h 3449"/>
              <a:gd name="T54" fmla="*/ 1716 w 2407"/>
              <a:gd name="T55" fmla="*/ 2220 h 3449"/>
              <a:gd name="T56" fmla="*/ 1658 w 2407"/>
              <a:gd name="T57" fmla="*/ 2231 h 3449"/>
              <a:gd name="T58" fmla="*/ 1618 w 2407"/>
              <a:gd name="T59" fmla="*/ 2379 h 3449"/>
              <a:gd name="T60" fmla="*/ 1454 w 2407"/>
              <a:gd name="T61" fmla="*/ 2418 h 3449"/>
              <a:gd name="T62" fmla="*/ 1339 w 2407"/>
              <a:gd name="T63" fmla="*/ 2615 h 3449"/>
              <a:gd name="T64" fmla="*/ 1288 w 2407"/>
              <a:gd name="T65" fmla="*/ 2718 h 3449"/>
              <a:gd name="T66" fmla="*/ 1220 w 2407"/>
              <a:gd name="T67" fmla="*/ 2777 h 3449"/>
              <a:gd name="T68" fmla="*/ 1236 w 2407"/>
              <a:gd name="T69" fmla="*/ 2882 h 3449"/>
              <a:gd name="T70" fmla="*/ 1166 w 2407"/>
              <a:gd name="T71" fmla="*/ 2960 h 3449"/>
              <a:gd name="T72" fmla="*/ 1213 w 2407"/>
              <a:gd name="T73" fmla="*/ 3201 h 3449"/>
              <a:gd name="T74" fmla="*/ 1197 w 2407"/>
              <a:gd name="T75" fmla="*/ 3297 h 3449"/>
              <a:gd name="T76" fmla="*/ 1099 w 2407"/>
              <a:gd name="T77" fmla="*/ 3341 h 3449"/>
              <a:gd name="T78" fmla="*/ 1033 w 2407"/>
              <a:gd name="T79" fmla="*/ 3273 h 3449"/>
              <a:gd name="T80" fmla="*/ 983 w 2407"/>
              <a:gd name="T81" fmla="*/ 3219 h 3449"/>
              <a:gd name="T82" fmla="*/ 921 w 2407"/>
              <a:gd name="T83" fmla="*/ 3156 h 3449"/>
              <a:gd name="T84" fmla="*/ 871 w 2407"/>
              <a:gd name="T85" fmla="*/ 3022 h 3449"/>
              <a:gd name="T86" fmla="*/ 817 w 2407"/>
              <a:gd name="T87" fmla="*/ 2964 h 3449"/>
              <a:gd name="T88" fmla="*/ 832 w 2407"/>
              <a:gd name="T89" fmla="*/ 2861 h 3449"/>
              <a:gd name="T90" fmla="*/ 832 w 2407"/>
              <a:gd name="T91" fmla="*/ 2795 h 3449"/>
              <a:gd name="T92" fmla="*/ 775 w 2407"/>
              <a:gd name="T93" fmla="*/ 2803 h 3449"/>
              <a:gd name="T94" fmla="*/ 733 w 2407"/>
              <a:gd name="T95" fmla="*/ 2624 h 3449"/>
              <a:gd name="T96" fmla="*/ 715 w 2407"/>
              <a:gd name="T97" fmla="*/ 2306 h 3449"/>
              <a:gd name="T98" fmla="*/ 672 w 2407"/>
              <a:gd name="T99" fmla="*/ 2086 h 3449"/>
              <a:gd name="T100" fmla="*/ 667 w 2407"/>
              <a:gd name="T101" fmla="*/ 1894 h 3449"/>
              <a:gd name="T102" fmla="*/ 611 w 2407"/>
              <a:gd name="T103" fmla="*/ 1555 h 3449"/>
              <a:gd name="T104" fmla="*/ 349 w 2407"/>
              <a:gd name="T105" fmla="*/ 1397 h 3449"/>
              <a:gd name="T106" fmla="*/ 215 w 2407"/>
              <a:gd name="T107" fmla="*/ 1198 h 3449"/>
              <a:gd name="T108" fmla="*/ 45 w 2407"/>
              <a:gd name="T109" fmla="*/ 962 h 3449"/>
              <a:gd name="T110" fmla="*/ 31 w 2407"/>
              <a:gd name="T111" fmla="*/ 770 h 3449"/>
              <a:gd name="T112" fmla="*/ 61 w 2407"/>
              <a:gd name="T113" fmla="*/ 618 h 3449"/>
              <a:gd name="T114" fmla="*/ 208 w 2407"/>
              <a:gd name="T115" fmla="*/ 414 h 3449"/>
              <a:gd name="T116" fmla="*/ 230 w 2407"/>
              <a:gd name="T117" fmla="*/ 227 h 3449"/>
              <a:gd name="T118" fmla="*/ 244 w 2407"/>
              <a:gd name="T119" fmla="*/ 215 h 3449"/>
              <a:gd name="T120" fmla="*/ 380 w 2407"/>
              <a:gd name="T121" fmla="*/ 73 h 3449"/>
              <a:gd name="T122" fmla="*/ 494 w 2407"/>
              <a:gd name="T123" fmla="*/ 14 h 3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07" h="3449">
                <a:moveTo>
                  <a:pt x="1489" y="3376"/>
                </a:moveTo>
                <a:lnTo>
                  <a:pt x="1539" y="3376"/>
                </a:lnTo>
                <a:lnTo>
                  <a:pt x="1541" y="3379"/>
                </a:lnTo>
                <a:lnTo>
                  <a:pt x="1541" y="3383"/>
                </a:lnTo>
                <a:lnTo>
                  <a:pt x="1543" y="3388"/>
                </a:lnTo>
                <a:lnTo>
                  <a:pt x="1543" y="3395"/>
                </a:lnTo>
                <a:lnTo>
                  <a:pt x="1536" y="3397"/>
                </a:lnTo>
                <a:lnTo>
                  <a:pt x="1527" y="3399"/>
                </a:lnTo>
                <a:lnTo>
                  <a:pt x="1517" y="3399"/>
                </a:lnTo>
                <a:lnTo>
                  <a:pt x="1511" y="3397"/>
                </a:lnTo>
                <a:lnTo>
                  <a:pt x="1506" y="3395"/>
                </a:lnTo>
                <a:lnTo>
                  <a:pt x="1501" y="3395"/>
                </a:lnTo>
                <a:lnTo>
                  <a:pt x="1492" y="3395"/>
                </a:lnTo>
                <a:lnTo>
                  <a:pt x="1489" y="3376"/>
                </a:lnTo>
                <a:close/>
                <a:moveTo>
                  <a:pt x="1271" y="3275"/>
                </a:moveTo>
                <a:lnTo>
                  <a:pt x="1279" y="3282"/>
                </a:lnTo>
                <a:lnTo>
                  <a:pt x="1290" y="3283"/>
                </a:lnTo>
                <a:lnTo>
                  <a:pt x="1300" y="3287"/>
                </a:lnTo>
                <a:lnTo>
                  <a:pt x="1307" y="3296"/>
                </a:lnTo>
                <a:lnTo>
                  <a:pt x="1312" y="3308"/>
                </a:lnTo>
                <a:lnTo>
                  <a:pt x="1319" y="3318"/>
                </a:lnTo>
                <a:lnTo>
                  <a:pt x="1353" y="3337"/>
                </a:lnTo>
                <a:lnTo>
                  <a:pt x="1393" y="3355"/>
                </a:lnTo>
                <a:lnTo>
                  <a:pt x="1436" y="3369"/>
                </a:lnTo>
                <a:lnTo>
                  <a:pt x="1482" y="3379"/>
                </a:lnTo>
                <a:lnTo>
                  <a:pt x="1482" y="3395"/>
                </a:lnTo>
                <a:lnTo>
                  <a:pt x="1473" y="3395"/>
                </a:lnTo>
                <a:lnTo>
                  <a:pt x="1459" y="3400"/>
                </a:lnTo>
                <a:lnTo>
                  <a:pt x="1445" y="3400"/>
                </a:lnTo>
                <a:lnTo>
                  <a:pt x="1431" y="3400"/>
                </a:lnTo>
                <a:lnTo>
                  <a:pt x="1421" y="3402"/>
                </a:lnTo>
                <a:lnTo>
                  <a:pt x="1415" y="3406"/>
                </a:lnTo>
                <a:lnTo>
                  <a:pt x="1412" y="3407"/>
                </a:lnTo>
                <a:lnTo>
                  <a:pt x="1408" y="3411"/>
                </a:lnTo>
                <a:lnTo>
                  <a:pt x="1401" y="3413"/>
                </a:lnTo>
                <a:lnTo>
                  <a:pt x="1389" y="3414"/>
                </a:lnTo>
                <a:lnTo>
                  <a:pt x="1389" y="3433"/>
                </a:lnTo>
                <a:lnTo>
                  <a:pt x="1393" y="3433"/>
                </a:lnTo>
                <a:lnTo>
                  <a:pt x="1396" y="3428"/>
                </a:lnTo>
                <a:lnTo>
                  <a:pt x="1398" y="3425"/>
                </a:lnTo>
                <a:lnTo>
                  <a:pt x="1400" y="3423"/>
                </a:lnTo>
                <a:lnTo>
                  <a:pt x="1403" y="3423"/>
                </a:lnTo>
                <a:lnTo>
                  <a:pt x="1408" y="3421"/>
                </a:lnTo>
                <a:lnTo>
                  <a:pt x="1415" y="3421"/>
                </a:lnTo>
                <a:lnTo>
                  <a:pt x="1415" y="3430"/>
                </a:lnTo>
                <a:lnTo>
                  <a:pt x="1419" y="3433"/>
                </a:lnTo>
                <a:lnTo>
                  <a:pt x="1419" y="3437"/>
                </a:lnTo>
                <a:lnTo>
                  <a:pt x="1419" y="3442"/>
                </a:lnTo>
                <a:lnTo>
                  <a:pt x="1421" y="3449"/>
                </a:lnTo>
                <a:lnTo>
                  <a:pt x="1401" y="3446"/>
                </a:lnTo>
                <a:lnTo>
                  <a:pt x="1387" y="3439"/>
                </a:lnTo>
                <a:lnTo>
                  <a:pt x="1375" y="3432"/>
                </a:lnTo>
                <a:lnTo>
                  <a:pt x="1363" y="3425"/>
                </a:lnTo>
                <a:lnTo>
                  <a:pt x="1354" y="3425"/>
                </a:lnTo>
                <a:lnTo>
                  <a:pt x="1342" y="3427"/>
                </a:lnTo>
                <a:lnTo>
                  <a:pt x="1330" y="3428"/>
                </a:lnTo>
                <a:lnTo>
                  <a:pt x="1318" y="3430"/>
                </a:lnTo>
                <a:lnTo>
                  <a:pt x="1309" y="3430"/>
                </a:lnTo>
                <a:lnTo>
                  <a:pt x="1304" y="3427"/>
                </a:lnTo>
                <a:lnTo>
                  <a:pt x="1300" y="3423"/>
                </a:lnTo>
                <a:lnTo>
                  <a:pt x="1295" y="3418"/>
                </a:lnTo>
                <a:lnTo>
                  <a:pt x="1290" y="3413"/>
                </a:lnTo>
                <a:lnTo>
                  <a:pt x="1286" y="3409"/>
                </a:lnTo>
                <a:lnTo>
                  <a:pt x="1281" y="3406"/>
                </a:lnTo>
                <a:lnTo>
                  <a:pt x="1279" y="3406"/>
                </a:lnTo>
                <a:lnTo>
                  <a:pt x="1277" y="3406"/>
                </a:lnTo>
                <a:lnTo>
                  <a:pt x="1277" y="3407"/>
                </a:lnTo>
                <a:lnTo>
                  <a:pt x="1277" y="3409"/>
                </a:lnTo>
                <a:lnTo>
                  <a:pt x="1277" y="3411"/>
                </a:lnTo>
                <a:lnTo>
                  <a:pt x="1277" y="3413"/>
                </a:lnTo>
                <a:lnTo>
                  <a:pt x="1277" y="3414"/>
                </a:lnTo>
                <a:lnTo>
                  <a:pt x="1262" y="3414"/>
                </a:lnTo>
                <a:lnTo>
                  <a:pt x="1246" y="3409"/>
                </a:lnTo>
                <a:lnTo>
                  <a:pt x="1236" y="3402"/>
                </a:lnTo>
                <a:lnTo>
                  <a:pt x="1232" y="3402"/>
                </a:lnTo>
                <a:lnTo>
                  <a:pt x="1232" y="3392"/>
                </a:lnTo>
                <a:lnTo>
                  <a:pt x="1251" y="3392"/>
                </a:lnTo>
                <a:lnTo>
                  <a:pt x="1251" y="3388"/>
                </a:lnTo>
                <a:lnTo>
                  <a:pt x="1253" y="3386"/>
                </a:lnTo>
                <a:lnTo>
                  <a:pt x="1253" y="3386"/>
                </a:lnTo>
                <a:lnTo>
                  <a:pt x="1253" y="3385"/>
                </a:lnTo>
                <a:lnTo>
                  <a:pt x="1255" y="3383"/>
                </a:lnTo>
                <a:lnTo>
                  <a:pt x="1250" y="3371"/>
                </a:lnTo>
                <a:lnTo>
                  <a:pt x="1243" y="3358"/>
                </a:lnTo>
                <a:lnTo>
                  <a:pt x="1236" y="3346"/>
                </a:lnTo>
                <a:lnTo>
                  <a:pt x="1230" y="3332"/>
                </a:lnTo>
                <a:lnTo>
                  <a:pt x="1232" y="3322"/>
                </a:lnTo>
                <a:lnTo>
                  <a:pt x="1236" y="3310"/>
                </a:lnTo>
                <a:lnTo>
                  <a:pt x="1241" y="3297"/>
                </a:lnTo>
                <a:lnTo>
                  <a:pt x="1246" y="3287"/>
                </a:lnTo>
                <a:lnTo>
                  <a:pt x="1257" y="3278"/>
                </a:lnTo>
                <a:lnTo>
                  <a:pt x="1271" y="3275"/>
                </a:lnTo>
                <a:close/>
                <a:moveTo>
                  <a:pt x="1642" y="3222"/>
                </a:moveTo>
                <a:lnTo>
                  <a:pt x="1641" y="3238"/>
                </a:lnTo>
                <a:lnTo>
                  <a:pt x="1634" y="3254"/>
                </a:lnTo>
                <a:lnTo>
                  <a:pt x="1623" y="3264"/>
                </a:lnTo>
                <a:lnTo>
                  <a:pt x="1621" y="3266"/>
                </a:lnTo>
                <a:lnTo>
                  <a:pt x="1618" y="3269"/>
                </a:lnTo>
                <a:lnTo>
                  <a:pt x="1616" y="3271"/>
                </a:lnTo>
                <a:lnTo>
                  <a:pt x="1581" y="3264"/>
                </a:lnTo>
                <a:lnTo>
                  <a:pt x="1578" y="3238"/>
                </a:lnTo>
                <a:lnTo>
                  <a:pt x="1593" y="3233"/>
                </a:lnTo>
                <a:lnTo>
                  <a:pt x="1606" y="3228"/>
                </a:lnTo>
                <a:lnTo>
                  <a:pt x="1621" y="3224"/>
                </a:lnTo>
                <a:lnTo>
                  <a:pt x="1642" y="3222"/>
                </a:lnTo>
                <a:close/>
                <a:moveTo>
                  <a:pt x="1689" y="3217"/>
                </a:moveTo>
                <a:lnTo>
                  <a:pt x="1728" y="3217"/>
                </a:lnTo>
                <a:lnTo>
                  <a:pt x="1730" y="3228"/>
                </a:lnTo>
                <a:lnTo>
                  <a:pt x="1733" y="3236"/>
                </a:lnTo>
                <a:lnTo>
                  <a:pt x="1735" y="3248"/>
                </a:lnTo>
                <a:lnTo>
                  <a:pt x="1716" y="3254"/>
                </a:lnTo>
                <a:lnTo>
                  <a:pt x="1702" y="3261"/>
                </a:lnTo>
                <a:lnTo>
                  <a:pt x="1688" y="3268"/>
                </a:lnTo>
                <a:lnTo>
                  <a:pt x="1670" y="3273"/>
                </a:lnTo>
                <a:lnTo>
                  <a:pt x="1651" y="3275"/>
                </a:lnTo>
                <a:lnTo>
                  <a:pt x="1649" y="3271"/>
                </a:lnTo>
                <a:lnTo>
                  <a:pt x="1648" y="3269"/>
                </a:lnTo>
                <a:lnTo>
                  <a:pt x="1648" y="3266"/>
                </a:lnTo>
                <a:lnTo>
                  <a:pt x="1646" y="3261"/>
                </a:lnTo>
                <a:lnTo>
                  <a:pt x="1651" y="3255"/>
                </a:lnTo>
                <a:lnTo>
                  <a:pt x="1655" y="3250"/>
                </a:lnTo>
                <a:lnTo>
                  <a:pt x="1656" y="3245"/>
                </a:lnTo>
                <a:lnTo>
                  <a:pt x="1658" y="3240"/>
                </a:lnTo>
                <a:lnTo>
                  <a:pt x="1661" y="3233"/>
                </a:lnTo>
                <a:lnTo>
                  <a:pt x="1665" y="3229"/>
                </a:lnTo>
                <a:lnTo>
                  <a:pt x="1670" y="3228"/>
                </a:lnTo>
                <a:lnTo>
                  <a:pt x="1675" y="3226"/>
                </a:lnTo>
                <a:lnTo>
                  <a:pt x="1681" y="3222"/>
                </a:lnTo>
                <a:lnTo>
                  <a:pt x="1684" y="3221"/>
                </a:lnTo>
                <a:lnTo>
                  <a:pt x="1689" y="3217"/>
                </a:lnTo>
                <a:close/>
                <a:moveTo>
                  <a:pt x="1248" y="2761"/>
                </a:moveTo>
                <a:lnTo>
                  <a:pt x="1267" y="2761"/>
                </a:lnTo>
                <a:lnTo>
                  <a:pt x="1271" y="2772"/>
                </a:lnTo>
                <a:lnTo>
                  <a:pt x="1276" y="2782"/>
                </a:lnTo>
                <a:lnTo>
                  <a:pt x="1277" y="2795"/>
                </a:lnTo>
                <a:lnTo>
                  <a:pt x="1277" y="2810"/>
                </a:lnTo>
                <a:lnTo>
                  <a:pt x="1255" y="2814"/>
                </a:lnTo>
                <a:lnTo>
                  <a:pt x="1251" y="2800"/>
                </a:lnTo>
                <a:lnTo>
                  <a:pt x="1250" y="2788"/>
                </a:lnTo>
                <a:lnTo>
                  <a:pt x="1246" y="2775"/>
                </a:lnTo>
                <a:lnTo>
                  <a:pt x="1248" y="2761"/>
                </a:lnTo>
                <a:close/>
                <a:moveTo>
                  <a:pt x="1635" y="622"/>
                </a:moveTo>
                <a:lnTo>
                  <a:pt x="1635" y="634"/>
                </a:lnTo>
                <a:lnTo>
                  <a:pt x="1665" y="643"/>
                </a:lnTo>
                <a:lnTo>
                  <a:pt x="1696" y="653"/>
                </a:lnTo>
                <a:lnTo>
                  <a:pt x="1696" y="676"/>
                </a:lnTo>
                <a:lnTo>
                  <a:pt x="1688" y="688"/>
                </a:lnTo>
                <a:lnTo>
                  <a:pt x="1682" y="700"/>
                </a:lnTo>
                <a:lnTo>
                  <a:pt x="1674" y="711"/>
                </a:lnTo>
                <a:lnTo>
                  <a:pt x="1661" y="718"/>
                </a:lnTo>
                <a:lnTo>
                  <a:pt x="1649" y="721"/>
                </a:lnTo>
                <a:lnTo>
                  <a:pt x="1634" y="719"/>
                </a:lnTo>
                <a:lnTo>
                  <a:pt x="1618" y="716"/>
                </a:lnTo>
                <a:lnTo>
                  <a:pt x="1602" y="711"/>
                </a:lnTo>
                <a:lnTo>
                  <a:pt x="1588" y="707"/>
                </a:lnTo>
                <a:lnTo>
                  <a:pt x="1588" y="679"/>
                </a:lnTo>
                <a:lnTo>
                  <a:pt x="1586" y="672"/>
                </a:lnTo>
                <a:lnTo>
                  <a:pt x="1585" y="660"/>
                </a:lnTo>
                <a:lnTo>
                  <a:pt x="1585" y="649"/>
                </a:lnTo>
                <a:lnTo>
                  <a:pt x="1604" y="649"/>
                </a:lnTo>
                <a:lnTo>
                  <a:pt x="1607" y="637"/>
                </a:lnTo>
                <a:lnTo>
                  <a:pt x="1613" y="630"/>
                </a:lnTo>
                <a:lnTo>
                  <a:pt x="1621" y="625"/>
                </a:lnTo>
                <a:lnTo>
                  <a:pt x="1635" y="622"/>
                </a:lnTo>
                <a:close/>
                <a:moveTo>
                  <a:pt x="1075" y="89"/>
                </a:moveTo>
                <a:lnTo>
                  <a:pt x="1073" y="100"/>
                </a:lnTo>
                <a:lnTo>
                  <a:pt x="1070" y="114"/>
                </a:lnTo>
                <a:lnTo>
                  <a:pt x="1066" y="124"/>
                </a:lnTo>
                <a:lnTo>
                  <a:pt x="1059" y="131"/>
                </a:lnTo>
                <a:lnTo>
                  <a:pt x="1051" y="128"/>
                </a:lnTo>
                <a:lnTo>
                  <a:pt x="1040" y="126"/>
                </a:lnTo>
                <a:lnTo>
                  <a:pt x="1028" y="126"/>
                </a:lnTo>
                <a:lnTo>
                  <a:pt x="1024" y="119"/>
                </a:lnTo>
                <a:lnTo>
                  <a:pt x="1047" y="119"/>
                </a:lnTo>
                <a:lnTo>
                  <a:pt x="1047" y="112"/>
                </a:lnTo>
                <a:lnTo>
                  <a:pt x="1047" y="107"/>
                </a:lnTo>
                <a:lnTo>
                  <a:pt x="1045" y="101"/>
                </a:lnTo>
                <a:lnTo>
                  <a:pt x="1045" y="98"/>
                </a:lnTo>
                <a:lnTo>
                  <a:pt x="1044" y="93"/>
                </a:lnTo>
                <a:lnTo>
                  <a:pt x="1075" y="89"/>
                </a:lnTo>
                <a:close/>
                <a:moveTo>
                  <a:pt x="925" y="68"/>
                </a:moveTo>
                <a:lnTo>
                  <a:pt x="925" y="89"/>
                </a:lnTo>
                <a:lnTo>
                  <a:pt x="897" y="89"/>
                </a:lnTo>
                <a:lnTo>
                  <a:pt x="897" y="80"/>
                </a:lnTo>
                <a:lnTo>
                  <a:pt x="904" y="77"/>
                </a:lnTo>
                <a:lnTo>
                  <a:pt x="909" y="73"/>
                </a:lnTo>
                <a:lnTo>
                  <a:pt x="916" y="72"/>
                </a:lnTo>
                <a:lnTo>
                  <a:pt x="925" y="68"/>
                </a:lnTo>
                <a:close/>
                <a:moveTo>
                  <a:pt x="527" y="0"/>
                </a:moveTo>
                <a:lnTo>
                  <a:pt x="543" y="2"/>
                </a:lnTo>
                <a:lnTo>
                  <a:pt x="557" y="4"/>
                </a:lnTo>
                <a:lnTo>
                  <a:pt x="557" y="12"/>
                </a:lnTo>
                <a:lnTo>
                  <a:pt x="558" y="16"/>
                </a:lnTo>
                <a:lnTo>
                  <a:pt x="558" y="19"/>
                </a:lnTo>
                <a:lnTo>
                  <a:pt x="560" y="25"/>
                </a:lnTo>
                <a:lnTo>
                  <a:pt x="560" y="32"/>
                </a:lnTo>
                <a:lnTo>
                  <a:pt x="539" y="37"/>
                </a:lnTo>
                <a:lnTo>
                  <a:pt x="509" y="39"/>
                </a:lnTo>
                <a:lnTo>
                  <a:pt x="515" y="54"/>
                </a:lnTo>
                <a:lnTo>
                  <a:pt x="520" y="72"/>
                </a:lnTo>
                <a:lnTo>
                  <a:pt x="523" y="89"/>
                </a:lnTo>
                <a:lnTo>
                  <a:pt x="522" y="107"/>
                </a:lnTo>
                <a:lnTo>
                  <a:pt x="516" y="117"/>
                </a:lnTo>
                <a:lnTo>
                  <a:pt x="509" y="124"/>
                </a:lnTo>
                <a:lnTo>
                  <a:pt x="503" y="131"/>
                </a:lnTo>
                <a:lnTo>
                  <a:pt x="499" y="142"/>
                </a:lnTo>
                <a:lnTo>
                  <a:pt x="503" y="147"/>
                </a:lnTo>
                <a:lnTo>
                  <a:pt x="506" y="150"/>
                </a:lnTo>
                <a:lnTo>
                  <a:pt x="509" y="156"/>
                </a:lnTo>
                <a:lnTo>
                  <a:pt x="511" y="159"/>
                </a:lnTo>
                <a:lnTo>
                  <a:pt x="515" y="163"/>
                </a:lnTo>
                <a:lnTo>
                  <a:pt x="520" y="166"/>
                </a:lnTo>
                <a:lnTo>
                  <a:pt x="525" y="169"/>
                </a:lnTo>
                <a:lnTo>
                  <a:pt x="527" y="169"/>
                </a:lnTo>
                <a:lnTo>
                  <a:pt x="527" y="169"/>
                </a:lnTo>
                <a:lnTo>
                  <a:pt x="527" y="171"/>
                </a:lnTo>
                <a:lnTo>
                  <a:pt x="529" y="169"/>
                </a:lnTo>
                <a:lnTo>
                  <a:pt x="529" y="169"/>
                </a:lnTo>
                <a:lnTo>
                  <a:pt x="536" y="164"/>
                </a:lnTo>
                <a:lnTo>
                  <a:pt x="539" y="157"/>
                </a:lnTo>
                <a:lnTo>
                  <a:pt x="543" y="152"/>
                </a:lnTo>
                <a:lnTo>
                  <a:pt x="548" y="147"/>
                </a:lnTo>
                <a:lnTo>
                  <a:pt x="546" y="133"/>
                </a:lnTo>
                <a:lnTo>
                  <a:pt x="541" y="117"/>
                </a:lnTo>
                <a:lnTo>
                  <a:pt x="536" y="101"/>
                </a:lnTo>
                <a:lnTo>
                  <a:pt x="534" y="87"/>
                </a:lnTo>
                <a:lnTo>
                  <a:pt x="537" y="77"/>
                </a:lnTo>
                <a:lnTo>
                  <a:pt x="550" y="68"/>
                </a:lnTo>
                <a:lnTo>
                  <a:pt x="567" y="63"/>
                </a:lnTo>
                <a:lnTo>
                  <a:pt x="585" y="60"/>
                </a:lnTo>
                <a:lnTo>
                  <a:pt x="600" y="54"/>
                </a:lnTo>
                <a:lnTo>
                  <a:pt x="614" y="46"/>
                </a:lnTo>
                <a:lnTo>
                  <a:pt x="607" y="44"/>
                </a:lnTo>
                <a:lnTo>
                  <a:pt x="604" y="42"/>
                </a:lnTo>
                <a:lnTo>
                  <a:pt x="600" y="40"/>
                </a:lnTo>
                <a:lnTo>
                  <a:pt x="599" y="37"/>
                </a:lnTo>
                <a:lnTo>
                  <a:pt x="597" y="33"/>
                </a:lnTo>
                <a:lnTo>
                  <a:pt x="595" y="26"/>
                </a:lnTo>
                <a:lnTo>
                  <a:pt x="595" y="19"/>
                </a:lnTo>
                <a:lnTo>
                  <a:pt x="597" y="18"/>
                </a:lnTo>
                <a:lnTo>
                  <a:pt x="599" y="16"/>
                </a:lnTo>
                <a:lnTo>
                  <a:pt x="600" y="14"/>
                </a:lnTo>
                <a:lnTo>
                  <a:pt x="602" y="12"/>
                </a:lnTo>
                <a:lnTo>
                  <a:pt x="621" y="16"/>
                </a:lnTo>
                <a:lnTo>
                  <a:pt x="625" y="46"/>
                </a:lnTo>
                <a:lnTo>
                  <a:pt x="649" y="47"/>
                </a:lnTo>
                <a:lnTo>
                  <a:pt x="672" y="51"/>
                </a:lnTo>
                <a:lnTo>
                  <a:pt x="691" y="58"/>
                </a:lnTo>
                <a:lnTo>
                  <a:pt x="696" y="75"/>
                </a:lnTo>
                <a:lnTo>
                  <a:pt x="700" y="87"/>
                </a:lnTo>
                <a:lnTo>
                  <a:pt x="707" y="96"/>
                </a:lnTo>
                <a:lnTo>
                  <a:pt x="715" y="100"/>
                </a:lnTo>
                <a:lnTo>
                  <a:pt x="731" y="101"/>
                </a:lnTo>
                <a:lnTo>
                  <a:pt x="756" y="100"/>
                </a:lnTo>
                <a:lnTo>
                  <a:pt x="770" y="93"/>
                </a:lnTo>
                <a:lnTo>
                  <a:pt x="784" y="93"/>
                </a:lnTo>
                <a:lnTo>
                  <a:pt x="801" y="98"/>
                </a:lnTo>
                <a:lnTo>
                  <a:pt x="818" y="107"/>
                </a:lnTo>
                <a:lnTo>
                  <a:pt x="836" y="115"/>
                </a:lnTo>
                <a:lnTo>
                  <a:pt x="852" y="122"/>
                </a:lnTo>
                <a:lnTo>
                  <a:pt x="867" y="126"/>
                </a:lnTo>
                <a:lnTo>
                  <a:pt x="893" y="108"/>
                </a:lnTo>
                <a:lnTo>
                  <a:pt x="925" y="98"/>
                </a:lnTo>
                <a:lnTo>
                  <a:pt x="963" y="93"/>
                </a:lnTo>
                <a:lnTo>
                  <a:pt x="1009" y="93"/>
                </a:lnTo>
                <a:lnTo>
                  <a:pt x="1009" y="100"/>
                </a:lnTo>
                <a:lnTo>
                  <a:pt x="996" y="100"/>
                </a:lnTo>
                <a:lnTo>
                  <a:pt x="986" y="101"/>
                </a:lnTo>
                <a:lnTo>
                  <a:pt x="979" y="107"/>
                </a:lnTo>
                <a:lnTo>
                  <a:pt x="986" y="114"/>
                </a:lnTo>
                <a:lnTo>
                  <a:pt x="991" y="121"/>
                </a:lnTo>
                <a:lnTo>
                  <a:pt x="996" y="128"/>
                </a:lnTo>
                <a:lnTo>
                  <a:pt x="1003" y="131"/>
                </a:lnTo>
                <a:lnTo>
                  <a:pt x="1017" y="135"/>
                </a:lnTo>
                <a:lnTo>
                  <a:pt x="1026" y="142"/>
                </a:lnTo>
                <a:lnTo>
                  <a:pt x="1037" y="142"/>
                </a:lnTo>
                <a:lnTo>
                  <a:pt x="1049" y="142"/>
                </a:lnTo>
                <a:lnTo>
                  <a:pt x="1063" y="147"/>
                </a:lnTo>
                <a:lnTo>
                  <a:pt x="1066" y="149"/>
                </a:lnTo>
                <a:lnTo>
                  <a:pt x="1070" y="154"/>
                </a:lnTo>
                <a:lnTo>
                  <a:pt x="1073" y="157"/>
                </a:lnTo>
                <a:lnTo>
                  <a:pt x="1079" y="161"/>
                </a:lnTo>
                <a:lnTo>
                  <a:pt x="1079" y="166"/>
                </a:lnTo>
                <a:lnTo>
                  <a:pt x="1075" y="166"/>
                </a:lnTo>
                <a:lnTo>
                  <a:pt x="1065" y="182"/>
                </a:lnTo>
                <a:lnTo>
                  <a:pt x="1052" y="196"/>
                </a:lnTo>
                <a:lnTo>
                  <a:pt x="1040" y="211"/>
                </a:lnTo>
                <a:lnTo>
                  <a:pt x="1051" y="211"/>
                </a:lnTo>
                <a:lnTo>
                  <a:pt x="1068" y="203"/>
                </a:lnTo>
                <a:lnTo>
                  <a:pt x="1087" y="199"/>
                </a:lnTo>
                <a:lnTo>
                  <a:pt x="1106" y="201"/>
                </a:lnTo>
                <a:lnTo>
                  <a:pt x="1127" y="206"/>
                </a:lnTo>
                <a:lnTo>
                  <a:pt x="1148" y="215"/>
                </a:lnTo>
                <a:lnTo>
                  <a:pt x="1166" y="225"/>
                </a:lnTo>
                <a:lnTo>
                  <a:pt x="1178" y="238"/>
                </a:lnTo>
                <a:lnTo>
                  <a:pt x="1185" y="250"/>
                </a:lnTo>
                <a:lnTo>
                  <a:pt x="1192" y="264"/>
                </a:lnTo>
                <a:lnTo>
                  <a:pt x="1190" y="278"/>
                </a:lnTo>
                <a:lnTo>
                  <a:pt x="1185" y="292"/>
                </a:lnTo>
                <a:lnTo>
                  <a:pt x="1199" y="292"/>
                </a:lnTo>
                <a:lnTo>
                  <a:pt x="1213" y="292"/>
                </a:lnTo>
                <a:lnTo>
                  <a:pt x="1223" y="293"/>
                </a:lnTo>
                <a:lnTo>
                  <a:pt x="1232" y="300"/>
                </a:lnTo>
                <a:lnTo>
                  <a:pt x="1234" y="302"/>
                </a:lnTo>
                <a:lnTo>
                  <a:pt x="1234" y="304"/>
                </a:lnTo>
                <a:lnTo>
                  <a:pt x="1234" y="306"/>
                </a:lnTo>
                <a:lnTo>
                  <a:pt x="1236" y="307"/>
                </a:lnTo>
                <a:lnTo>
                  <a:pt x="1236" y="311"/>
                </a:lnTo>
                <a:lnTo>
                  <a:pt x="1251" y="311"/>
                </a:lnTo>
                <a:lnTo>
                  <a:pt x="1251" y="321"/>
                </a:lnTo>
                <a:lnTo>
                  <a:pt x="1251" y="332"/>
                </a:lnTo>
                <a:lnTo>
                  <a:pt x="1255" y="342"/>
                </a:lnTo>
                <a:lnTo>
                  <a:pt x="1264" y="334"/>
                </a:lnTo>
                <a:lnTo>
                  <a:pt x="1274" y="332"/>
                </a:lnTo>
                <a:lnTo>
                  <a:pt x="1284" y="335"/>
                </a:lnTo>
                <a:lnTo>
                  <a:pt x="1297" y="337"/>
                </a:lnTo>
                <a:lnTo>
                  <a:pt x="1312" y="337"/>
                </a:lnTo>
                <a:lnTo>
                  <a:pt x="1333" y="335"/>
                </a:lnTo>
                <a:lnTo>
                  <a:pt x="1360" y="334"/>
                </a:lnTo>
                <a:lnTo>
                  <a:pt x="1386" y="332"/>
                </a:lnTo>
                <a:lnTo>
                  <a:pt x="1412" y="334"/>
                </a:lnTo>
                <a:lnTo>
                  <a:pt x="1435" y="337"/>
                </a:lnTo>
                <a:lnTo>
                  <a:pt x="1454" y="346"/>
                </a:lnTo>
                <a:lnTo>
                  <a:pt x="1469" y="356"/>
                </a:lnTo>
                <a:lnTo>
                  <a:pt x="1483" y="367"/>
                </a:lnTo>
                <a:lnTo>
                  <a:pt x="1499" y="377"/>
                </a:lnTo>
                <a:lnTo>
                  <a:pt x="1517" y="384"/>
                </a:lnTo>
                <a:lnTo>
                  <a:pt x="1517" y="395"/>
                </a:lnTo>
                <a:lnTo>
                  <a:pt x="1531" y="395"/>
                </a:lnTo>
                <a:lnTo>
                  <a:pt x="1532" y="407"/>
                </a:lnTo>
                <a:lnTo>
                  <a:pt x="1534" y="416"/>
                </a:lnTo>
                <a:lnTo>
                  <a:pt x="1531" y="426"/>
                </a:lnTo>
                <a:lnTo>
                  <a:pt x="1536" y="426"/>
                </a:lnTo>
                <a:lnTo>
                  <a:pt x="1538" y="424"/>
                </a:lnTo>
                <a:lnTo>
                  <a:pt x="1539" y="423"/>
                </a:lnTo>
                <a:lnTo>
                  <a:pt x="1539" y="423"/>
                </a:lnTo>
                <a:lnTo>
                  <a:pt x="1539" y="423"/>
                </a:lnTo>
                <a:lnTo>
                  <a:pt x="1541" y="423"/>
                </a:lnTo>
                <a:lnTo>
                  <a:pt x="1543" y="423"/>
                </a:lnTo>
                <a:lnTo>
                  <a:pt x="1553" y="437"/>
                </a:lnTo>
                <a:lnTo>
                  <a:pt x="1559" y="454"/>
                </a:lnTo>
                <a:lnTo>
                  <a:pt x="1562" y="475"/>
                </a:lnTo>
                <a:lnTo>
                  <a:pt x="1565" y="494"/>
                </a:lnTo>
                <a:lnTo>
                  <a:pt x="1571" y="513"/>
                </a:lnTo>
                <a:lnTo>
                  <a:pt x="1581" y="526"/>
                </a:lnTo>
                <a:lnTo>
                  <a:pt x="1583" y="527"/>
                </a:lnTo>
                <a:lnTo>
                  <a:pt x="1585" y="527"/>
                </a:lnTo>
                <a:lnTo>
                  <a:pt x="1585" y="527"/>
                </a:lnTo>
                <a:lnTo>
                  <a:pt x="1586" y="527"/>
                </a:lnTo>
                <a:lnTo>
                  <a:pt x="1588" y="527"/>
                </a:lnTo>
                <a:lnTo>
                  <a:pt x="1593" y="526"/>
                </a:lnTo>
                <a:lnTo>
                  <a:pt x="1593" y="533"/>
                </a:lnTo>
                <a:lnTo>
                  <a:pt x="1593" y="536"/>
                </a:lnTo>
                <a:lnTo>
                  <a:pt x="1595" y="540"/>
                </a:lnTo>
                <a:lnTo>
                  <a:pt x="1597" y="541"/>
                </a:lnTo>
                <a:lnTo>
                  <a:pt x="1600" y="543"/>
                </a:lnTo>
                <a:lnTo>
                  <a:pt x="1604" y="545"/>
                </a:lnTo>
                <a:lnTo>
                  <a:pt x="1606" y="547"/>
                </a:lnTo>
                <a:lnTo>
                  <a:pt x="1607" y="548"/>
                </a:lnTo>
                <a:lnTo>
                  <a:pt x="1609" y="548"/>
                </a:lnTo>
                <a:lnTo>
                  <a:pt x="1613" y="548"/>
                </a:lnTo>
                <a:lnTo>
                  <a:pt x="1616" y="550"/>
                </a:lnTo>
                <a:lnTo>
                  <a:pt x="1618" y="571"/>
                </a:lnTo>
                <a:lnTo>
                  <a:pt x="1614" y="588"/>
                </a:lnTo>
                <a:lnTo>
                  <a:pt x="1607" y="608"/>
                </a:lnTo>
                <a:lnTo>
                  <a:pt x="1604" y="606"/>
                </a:lnTo>
                <a:lnTo>
                  <a:pt x="1602" y="604"/>
                </a:lnTo>
                <a:lnTo>
                  <a:pt x="1599" y="604"/>
                </a:lnTo>
                <a:lnTo>
                  <a:pt x="1593" y="602"/>
                </a:lnTo>
                <a:lnTo>
                  <a:pt x="1576" y="623"/>
                </a:lnTo>
                <a:lnTo>
                  <a:pt x="1560" y="644"/>
                </a:lnTo>
                <a:lnTo>
                  <a:pt x="1546" y="669"/>
                </a:lnTo>
                <a:lnTo>
                  <a:pt x="1553" y="670"/>
                </a:lnTo>
                <a:lnTo>
                  <a:pt x="1559" y="670"/>
                </a:lnTo>
                <a:lnTo>
                  <a:pt x="1564" y="674"/>
                </a:lnTo>
                <a:lnTo>
                  <a:pt x="1567" y="677"/>
                </a:lnTo>
                <a:lnTo>
                  <a:pt x="1569" y="684"/>
                </a:lnTo>
                <a:lnTo>
                  <a:pt x="1572" y="693"/>
                </a:lnTo>
                <a:lnTo>
                  <a:pt x="1574" y="702"/>
                </a:lnTo>
                <a:lnTo>
                  <a:pt x="1576" y="711"/>
                </a:lnTo>
                <a:lnTo>
                  <a:pt x="1581" y="718"/>
                </a:lnTo>
                <a:lnTo>
                  <a:pt x="1602" y="730"/>
                </a:lnTo>
                <a:lnTo>
                  <a:pt x="1628" y="735"/>
                </a:lnTo>
                <a:lnTo>
                  <a:pt x="1658" y="737"/>
                </a:lnTo>
                <a:lnTo>
                  <a:pt x="1663" y="733"/>
                </a:lnTo>
                <a:lnTo>
                  <a:pt x="1668" y="732"/>
                </a:lnTo>
                <a:lnTo>
                  <a:pt x="1675" y="730"/>
                </a:lnTo>
                <a:lnTo>
                  <a:pt x="1681" y="726"/>
                </a:lnTo>
                <a:lnTo>
                  <a:pt x="1691" y="716"/>
                </a:lnTo>
                <a:lnTo>
                  <a:pt x="1698" y="704"/>
                </a:lnTo>
                <a:lnTo>
                  <a:pt x="1705" y="693"/>
                </a:lnTo>
                <a:lnTo>
                  <a:pt x="1716" y="684"/>
                </a:lnTo>
                <a:lnTo>
                  <a:pt x="1730" y="677"/>
                </a:lnTo>
                <a:lnTo>
                  <a:pt x="1749" y="677"/>
                </a:lnTo>
                <a:lnTo>
                  <a:pt x="1773" y="681"/>
                </a:lnTo>
                <a:lnTo>
                  <a:pt x="1798" y="686"/>
                </a:lnTo>
                <a:lnTo>
                  <a:pt x="1824" y="695"/>
                </a:lnTo>
                <a:lnTo>
                  <a:pt x="1847" y="705"/>
                </a:lnTo>
                <a:lnTo>
                  <a:pt x="1869" y="714"/>
                </a:lnTo>
                <a:lnTo>
                  <a:pt x="1885" y="725"/>
                </a:lnTo>
                <a:lnTo>
                  <a:pt x="1895" y="733"/>
                </a:lnTo>
                <a:lnTo>
                  <a:pt x="1908" y="765"/>
                </a:lnTo>
                <a:lnTo>
                  <a:pt x="1920" y="761"/>
                </a:lnTo>
                <a:lnTo>
                  <a:pt x="1920" y="768"/>
                </a:lnTo>
                <a:lnTo>
                  <a:pt x="1923" y="772"/>
                </a:lnTo>
                <a:lnTo>
                  <a:pt x="1958" y="761"/>
                </a:lnTo>
                <a:lnTo>
                  <a:pt x="1974" y="766"/>
                </a:lnTo>
                <a:lnTo>
                  <a:pt x="1991" y="777"/>
                </a:lnTo>
                <a:lnTo>
                  <a:pt x="2007" y="784"/>
                </a:lnTo>
                <a:lnTo>
                  <a:pt x="2045" y="779"/>
                </a:lnTo>
                <a:lnTo>
                  <a:pt x="2058" y="787"/>
                </a:lnTo>
                <a:lnTo>
                  <a:pt x="2080" y="789"/>
                </a:lnTo>
                <a:lnTo>
                  <a:pt x="2103" y="786"/>
                </a:lnTo>
                <a:lnTo>
                  <a:pt x="2124" y="784"/>
                </a:lnTo>
                <a:lnTo>
                  <a:pt x="2145" y="787"/>
                </a:lnTo>
                <a:lnTo>
                  <a:pt x="2173" y="801"/>
                </a:lnTo>
                <a:lnTo>
                  <a:pt x="2197" y="821"/>
                </a:lnTo>
                <a:lnTo>
                  <a:pt x="2220" y="840"/>
                </a:lnTo>
                <a:lnTo>
                  <a:pt x="2243" y="859"/>
                </a:lnTo>
                <a:lnTo>
                  <a:pt x="2269" y="876"/>
                </a:lnTo>
                <a:lnTo>
                  <a:pt x="2283" y="880"/>
                </a:lnTo>
                <a:lnTo>
                  <a:pt x="2302" y="883"/>
                </a:lnTo>
                <a:lnTo>
                  <a:pt x="2327" y="887"/>
                </a:lnTo>
                <a:lnTo>
                  <a:pt x="2349" y="892"/>
                </a:lnTo>
                <a:lnTo>
                  <a:pt x="2367" y="897"/>
                </a:lnTo>
                <a:lnTo>
                  <a:pt x="2375" y="903"/>
                </a:lnTo>
                <a:lnTo>
                  <a:pt x="2382" y="918"/>
                </a:lnTo>
                <a:lnTo>
                  <a:pt x="2386" y="936"/>
                </a:lnTo>
                <a:lnTo>
                  <a:pt x="2391" y="953"/>
                </a:lnTo>
                <a:lnTo>
                  <a:pt x="2403" y="988"/>
                </a:lnTo>
                <a:lnTo>
                  <a:pt x="2407" y="1021"/>
                </a:lnTo>
                <a:lnTo>
                  <a:pt x="2405" y="1051"/>
                </a:lnTo>
                <a:lnTo>
                  <a:pt x="2396" y="1079"/>
                </a:lnTo>
                <a:lnTo>
                  <a:pt x="2384" y="1105"/>
                </a:lnTo>
                <a:lnTo>
                  <a:pt x="2368" y="1129"/>
                </a:lnTo>
                <a:lnTo>
                  <a:pt x="2349" y="1156"/>
                </a:lnTo>
                <a:lnTo>
                  <a:pt x="2292" y="1194"/>
                </a:lnTo>
                <a:lnTo>
                  <a:pt x="2281" y="1215"/>
                </a:lnTo>
                <a:lnTo>
                  <a:pt x="2272" y="1236"/>
                </a:lnTo>
                <a:lnTo>
                  <a:pt x="2265" y="1259"/>
                </a:lnTo>
                <a:lnTo>
                  <a:pt x="2257" y="1273"/>
                </a:lnTo>
                <a:lnTo>
                  <a:pt x="2246" y="1285"/>
                </a:lnTo>
                <a:lnTo>
                  <a:pt x="2237" y="1299"/>
                </a:lnTo>
                <a:lnTo>
                  <a:pt x="2218" y="1302"/>
                </a:lnTo>
                <a:lnTo>
                  <a:pt x="2215" y="1283"/>
                </a:lnTo>
                <a:lnTo>
                  <a:pt x="2208" y="1283"/>
                </a:lnTo>
                <a:lnTo>
                  <a:pt x="2208" y="1321"/>
                </a:lnTo>
                <a:lnTo>
                  <a:pt x="2199" y="1339"/>
                </a:lnTo>
                <a:lnTo>
                  <a:pt x="2197" y="1360"/>
                </a:lnTo>
                <a:lnTo>
                  <a:pt x="2201" y="1383"/>
                </a:lnTo>
                <a:lnTo>
                  <a:pt x="2204" y="1404"/>
                </a:lnTo>
                <a:lnTo>
                  <a:pt x="2211" y="1424"/>
                </a:lnTo>
                <a:lnTo>
                  <a:pt x="2215" y="1440"/>
                </a:lnTo>
                <a:lnTo>
                  <a:pt x="2215" y="1454"/>
                </a:lnTo>
                <a:lnTo>
                  <a:pt x="2211" y="1466"/>
                </a:lnTo>
                <a:lnTo>
                  <a:pt x="2206" y="1477"/>
                </a:lnTo>
                <a:lnTo>
                  <a:pt x="2203" y="1486"/>
                </a:lnTo>
                <a:lnTo>
                  <a:pt x="2208" y="1552"/>
                </a:lnTo>
                <a:lnTo>
                  <a:pt x="2196" y="1557"/>
                </a:lnTo>
                <a:lnTo>
                  <a:pt x="2187" y="1564"/>
                </a:lnTo>
                <a:lnTo>
                  <a:pt x="2182" y="1573"/>
                </a:lnTo>
                <a:lnTo>
                  <a:pt x="2180" y="1590"/>
                </a:lnTo>
                <a:lnTo>
                  <a:pt x="2189" y="1606"/>
                </a:lnTo>
                <a:lnTo>
                  <a:pt x="2192" y="1625"/>
                </a:lnTo>
                <a:lnTo>
                  <a:pt x="2180" y="1637"/>
                </a:lnTo>
                <a:lnTo>
                  <a:pt x="2176" y="1650"/>
                </a:lnTo>
                <a:lnTo>
                  <a:pt x="2171" y="1662"/>
                </a:lnTo>
                <a:lnTo>
                  <a:pt x="2164" y="1678"/>
                </a:lnTo>
                <a:lnTo>
                  <a:pt x="2157" y="1688"/>
                </a:lnTo>
                <a:lnTo>
                  <a:pt x="2152" y="1695"/>
                </a:lnTo>
                <a:lnTo>
                  <a:pt x="2145" y="1700"/>
                </a:lnTo>
                <a:lnTo>
                  <a:pt x="2141" y="1704"/>
                </a:lnTo>
                <a:lnTo>
                  <a:pt x="2138" y="1709"/>
                </a:lnTo>
                <a:lnTo>
                  <a:pt x="2136" y="1719"/>
                </a:lnTo>
                <a:lnTo>
                  <a:pt x="2136" y="1733"/>
                </a:lnTo>
                <a:lnTo>
                  <a:pt x="2138" y="1754"/>
                </a:lnTo>
                <a:lnTo>
                  <a:pt x="2112" y="1768"/>
                </a:lnTo>
                <a:lnTo>
                  <a:pt x="2087" y="1782"/>
                </a:lnTo>
                <a:lnTo>
                  <a:pt x="2091" y="1786"/>
                </a:lnTo>
                <a:lnTo>
                  <a:pt x="2093" y="1789"/>
                </a:lnTo>
                <a:lnTo>
                  <a:pt x="2093" y="1791"/>
                </a:lnTo>
                <a:lnTo>
                  <a:pt x="2093" y="1795"/>
                </a:lnTo>
                <a:lnTo>
                  <a:pt x="2093" y="1796"/>
                </a:lnTo>
                <a:lnTo>
                  <a:pt x="2075" y="1805"/>
                </a:lnTo>
                <a:lnTo>
                  <a:pt x="2058" y="1803"/>
                </a:lnTo>
                <a:lnTo>
                  <a:pt x="2040" y="1800"/>
                </a:lnTo>
                <a:lnTo>
                  <a:pt x="2026" y="1793"/>
                </a:lnTo>
                <a:lnTo>
                  <a:pt x="2018" y="1800"/>
                </a:lnTo>
                <a:lnTo>
                  <a:pt x="2004" y="1803"/>
                </a:lnTo>
                <a:lnTo>
                  <a:pt x="1988" y="1805"/>
                </a:lnTo>
                <a:lnTo>
                  <a:pt x="1972" y="1807"/>
                </a:lnTo>
                <a:lnTo>
                  <a:pt x="1958" y="1808"/>
                </a:lnTo>
                <a:lnTo>
                  <a:pt x="1955" y="1815"/>
                </a:lnTo>
                <a:lnTo>
                  <a:pt x="1948" y="1824"/>
                </a:lnTo>
                <a:lnTo>
                  <a:pt x="1939" y="1835"/>
                </a:lnTo>
                <a:lnTo>
                  <a:pt x="1930" y="1842"/>
                </a:lnTo>
                <a:lnTo>
                  <a:pt x="1923" y="1847"/>
                </a:lnTo>
                <a:lnTo>
                  <a:pt x="1892" y="1843"/>
                </a:lnTo>
                <a:lnTo>
                  <a:pt x="1881" y="1849"/>
                </a:lnTo>
                <a:lnTo>
                  <a:pt x="1867" y="1857"/>
                </a:lnTo>
                <a:lnTo>
                  <a:pt x="1850" y="1870"/>
                </a:lnTo>
                <a:lnTo>
                  <a:pt x="1833" y="1882"/>
                </a:lnTo>
                <a:lnTo>
                  <a:pt x="1820" y="1892"/>
                </a:lnTo>
                <a:lnTo>
                  <a:pt x="1812" y="1901"/>
                </a:lnTo>
                <a:lnTo>
                  <a:pt x="1808" y="1901"/>
                </a:lnTo>
                <a:lnTo>
                  <a:pt x="1805" y="1924"/>
                </a:lnTo>
                <a:lnTo>
                  <a:pt x="1801" y="1925"/>
                </a:lnTo>
                <a:lnTo>
                  <a:pt x="1798" y="1927"/>
                </a:lnTo>
                <a:lnTo>
                  <a:pt x="1796" y="1925"/>
                </a:lnTo>
                <a:lnTo>
                  <a:pt x="1794" y="1925"/>
                </a:lnTo>
                <a:lnTo>
                  <a:pt x="1792" y="1924"/>
                </a:lnTo>
                <a:lnTo>
                  <a:pt x="1789" y="1924"/>
                </a:lnTo>
                <a:lnTo>
                  <a:pt x="1787" y="1924"/>
                </a:lnTo>
                <a:lnTo>
                  <a:pt x="1784" y="1927"/>
                </a:lnTo>
                <a:lnTo>
                  <a:pt x="1780" y="1931"/>
                </a:lnTo>
                <a:lnTo>
                  <a:pt x="1785" y="1946"/>
                </a:lnTo>
                <a:lnTo>
                  <a:pt x="1784" y="1964"/>
                </a:lnTo>
                <a:lnTo>
                  <a:pt x="1780" y="1980"/>
                </a:lnTo>
                <a:lnTo>
                  <a:pt x="1780" y="1997"/>
                </a:lnTo>
                <a:lnTo>
                  <a:pt x="1784" y="2000"/>
                </a:lnTo>
                <a:lnTo>
                  <a:pt x="1787" y="2006"/>
                </a:lnTo>
                <a:lnTo>
                  <a:pt x="1791" y="2009"/>
                </a:lnTo>
                <a:lnTo>
                  <a:pt x="1794" y="2013"/>
                </a:lnTo>
                <a:lnTo>
                  <a:pt x="1798" y="2016"/>
                </a:lnTo>
                <a:lnTo>
                  <a:pt x="1799" y="2020"/>
                </a:lnTo>
                <a:lnTo>
                  <a:pt x="1792" y="2089"/>
                </a:lnTo>
                <a:lnTo>
                  <a:pt x="1773" y="2105"/>
                </a:lnTo>
                <a:lnTo>
                  <a:pt x="1757" y="2124"/>
                </a:lnTo>
                <a:lnTo>
                  <a:pt x="1747" y="2147"/>
                </a:lnTo>
                <a:lnTo>
                  <a:pt x="1738" y="2172"/>
                </a:lnTo>
                <a:lnTo>
                  <a:pt x="1728" y="2196"/>
                </a:lnTo>
                <a:lnTo>
                  <a:pt x="1716" y="2220"/>
                </a:lnTo>
                <a:lnTo>
                  <a:pt x="1707" y="2231"/>
                </a:lnTo>
                <a:lnTo>
                  <a:pt x="1695" y="2240"/>
                </a:lnTo>
                <a:lnTo>
                  <a:pt x="1684" y="2250"/>
                </a:lnTo>
                <a:lnTo>
                  <a:pt x="1681" y="2250"/>
                </a:lnTo>
                <a:lnTo>
                  <a:pt x="1681" y="2240"/>
                </a:lnTo>
                <a:lnTo>
                  <a:pt x="1698" y="2222"/>
                </a:lnTo>
                <a:lnTo>
                  <a:pt x="1712" y="2199"/>
                </a:lnTo>
                <a:lnTo>
                  <a:pt x="1719" y="2173"/>
                </a:lnTo>
                <a:lnTo>
                  <a:pt x="1716" y="2173"/>
                </a:lnTo>
                <a:lnTo>
                  <a:pt x="1716" y="2170"/>
                </a:lnTo>
                <a:lnTo>
                  <a:pt x="1709" y="2172"/>
                </a:lnTo>
                <a:lnTo>
                  <a:pt x="1700" y="2173"/>
                </a:lnTo>
                <a:lnTo>
                  <a:pt x="1689" y="2173"/>
                </a:lnTo>
                <a:lnTo>
                  <a:pt x="1688" y="2194"/>
                </a:lnTo>
                <a:lnTo>
                  <a:pt x="1682" y="2206"/>
                </a:lnTo>
                <a:lnTo>
                  <a:pt x="1677" y="2213"/>
                </a:lnTo>
                <a:lnTo>
                  <a:pt x="1670" y="2219"/>
                </a:lnTo>
                <a:lnTo>
                  <a:pt x="1663" y="2222"/>
                </a:lnTo>
                <a:lnTo>
                  <a:pt x="1658" y="2231"/>
                </a:lnTo>
                <a:lnTo>
                  <a:pt x="1655" y="2245"/>
                </a:lnTo>
                <a:lnTo>
                  <a:pt x="1655" y="2262"/>
                </a:lnTo>
                <a:lnTo>
                  <a:pt x="1658" y="2280"/>
                </a:lnTo>
                <a:lnTo>
                  <a:pt x="1658" y="2295"/>
                </a:lnTo>
                <a:lnTo>
                  <a:pt x="1655" y="2308"/>
                </a:lnTo>
                <a:lnTo>
                  <a:pt x="1649" y="2322"/>
                </a:lnTo>
                <a:lnTo>
                  <a:pt x="1642" y="2329"/>
                </a:lnTo>
                <a:lnTo>
                  <a:pt x="1635" y="2332"/>
                </a:lnTo>
                <a:lnTo>
                  <a:pt x="1628" y="2336"/>
                </a:lnTo>
                <a:lnTo>
                  <a:pt x="1620" y="2343"/>
                </a:lnTo>
                <a:lnTo>
                  <a:pt x="1620" y="2343"/>
                </a:lnTo>
                <a:lnTo>
                  <a:pt x="1621" y="2346"/>
                </a:lnTo>
                <a:lnTo>
                  <a:pt x="1623" y="2351"/>
                </a:lnTo>
                <a:lnTo>
                  <a:pt x="1623" y="2357"/>
                </a:lnTo>
                <a:lnTo>
                  <a:pt x="1623" y="2362"/>
                </a:lnTo>
                <a:lnTo>
                  <a:pt x="1625" y="2365"/>
                </a:lnTo>
                <a:lnTo>
                  <a:pt x="1623" y="2369"/>
                </a:lnTo>
                <a:lnTo>
                  <a:pt x="1621" y="2374"/>
                </a:lnTo>
                <a:lnTo>
                  <a:pt x="1618" y="2379"/>
                </a:lnTo>
                <a:lnTo>
                  <a:pt x="1614" y="2384"/>
                </a:lnTo>
                <a:lnTo>
                  <a:pt x="1609" y="2390"/>
                </a:lnTo>
                <a:lnTo>
                  <a:pt x="1606" y="2393"/>
                </a:lnTo>
                <a:lnTo>
                  <a:pt x="1600" y="2397"/>
                </a:lnTo>
                <a:lnTo>
                  <a:pt x="1579" y="2409"/>
                </a:lnTo>
                <a:lnTo>
                  <a:pt x="1555" y="2414"/>
                </a:lnTo>
                <a:lnTo>
                  <a:pt x="1529" y="2414"/>
                </a:lnTo>
                <a:lnTo>
                  <a:pt x="1501" y="2409"/>
                </a:lnTo>
                <a:lnTo>
                  <a:pt x="1471" y="2402"/>
                </a:lnTo>
                <a:lnTo>
                  <a:pt x="1442" y="2393"/>
                </a:lnTo>
                <a:lnTo>
                  <a:pt x="1415" y="2386"/>
                </a:lnTo>
                <a:lnTo>
                  <a:pt x="1389" y="2381"/>
                </a:lnTo>
                <a:lnTo>
                  <a:pt x="1389" y="2384"/>
                </a:lnTo>
                <a:lnTo>
                  <a:pt x="1393" y="2384"/>
                </a:lnTo>
                <a:lnTo>
                  <a:pt x="1393" y="2388"/>
                </a:lnTo>
                <a:lnTo>
                  <a:pt x="1410" y="2393"/>
                </a:lnTo>
                <a:lnTo>
                  <a:pt x="1426" y="2400"/>
                </a:lnTo>
                <a:lnTo>
                  <a:pt x="1442" y="2407"/>
                </a:lnTo>
                <a:lnTo>
                  <a:pt x="1454" y="2418"/>
                </a:lnTo>
                <a:lnTo>
                  <a:pt x="1463" y="2432"/>
                </a:lnTo>
                <a:lnTo>
                  <a:pt x="1464" y="2435"/>
                </a:lnTo>
                <a:lnTo>
                  <a:pt x="1464" y="2440"/>
                </a:lnTo>
                <a:lnTo>
                  <a:pt x="1464" y="2444"/>
                </a:lnTo>
                <a:lnTo>
                  <a:pt x="1463" y="2451"/>
                </a:lnTo>
                <a:lnTo>
                  <a:pt x="1463" y="2458"/>
                </a:lnTo>
                <a:lnTo>
                  <a:pt x="1475" y="2463"/>
                </a:lnTo>
                <a:lnTo>
                  <a:pt x="1489" y="2472"/>
                </a:lnTo>
                <a:lnTo>
                  <a:pt x="1501" y="2482"/>
                </a:lnTo>
                <a:lnTo>
                  <a:pt x="1508" y="2493"/>
                </a:lnTo>
                <a:lnTo>
                  <a:pt x="1503" y="2510"/>
                </a:lnTo>
                <a:lnTo>
                  <a:pt x="1496" y="2533"/>
                </a:lnTo>
                <a:lnTo>
                  <a:pt x="1489" y="2556"/>
                </a:lnTo>
                <a:lnTo>
                  <a:pt x="1478" y="2576"/>
                </a:lnTo>
                <a:lnTo>
                  <a:pt x="1461" y="2589"/>
                </a:lnTo>
                <a:lnTo>
                  <a:pt x="1436" y="2599"/>
                </a:lnTo>
                <a:lnTo>
                  <a:pt x="1407" y="2608"/>
                </a:lnTo>
                <a:lnTo>
                  <a:pt x="1373" y="2613"/>
                </a:lnTo>
                <a:lnTo>
                  <a:pt x="1339" y="2615"/>
                </a:lnTo>
                <a:lnTo>
                  <a:pt x="1305" y="2615"/>
                </a:lnTo>
                <a:lnTo>
                  <a:pt x="1274" y="2611"/>
                </a:lnTo>
                <a:lnTo>
                  <a:pt x="1274" y="2618"/>
                </a:lnTo>
                <a:lnTo>
                  <a:pt x="1279" y="2622"/>
                </a:lnTo>
                <a:lnTo>
                  <a:pt x="1284" y="2624"/>
                </a:lnTo>
                <a:lnTo>
                  <a:pt x="1288" y="2625"/>
                </a:lnTo>
                <a:lnTo>
                  <a:pt x="1290" y="2629"/>
                </a:lnTo>
                <a:lnTo>
                  <a:pt x="1291" y="2634"/>
                </a:lnTo>
                <a:lnTo>
                  <a:pt x="1293" y="2643"/>
                </a:lnTo>
                <a:lnTo>
                  <a:pt x="1295" y="2650"/>
                </a:lnTo>
                <a:lnTo>
                  <a:pt x="1293" y="2657"/>
                </a:lnTo>
                <a:lnTo>
                  <a:pt x="1290" y="2664"/>
                </a:lnTo>
                <a:lnTo>
                  <a:pt x="1288" y="2671"/>
                </a:lnTo>
                <a:lnTo>
                  <a:pt x="1290" y="2679"/>
                </a:lnTo>
                <a:lnTo>
                  <a:pt x="1293" y="2686"/>
                </a:lnTo>
                <a:lnTo>
                  <a:pt x="1298" y="2692"/>
                </a:lnTo>
                <a:lnTo>
                  <a:pt x="1302" y="2699"/>
                </a:lnTo>
                <a:lnTo>
                  <a:pt x="1305" y="2711"/>
                </a:lnTo>
                <a:lnTo>
                  <a:pt x="1288" y="2718"/>
                </a:lnTo>
                <a:lnTo>
                  <a:pt x="1271" y="2723"/>
                </a:lnTo>
                <a:lnTo>
                  <a:pt x="1250" y="2727"/>
                </a:lnTo>
                <a:lnTo>
                  <a:pt x="1223" y="2727"/>
                </a:lnTo>
                <a:lnTo>
                  <a:pt x="1215" y="2720"/>
                </a:lnTo>
                <a:lnTo>
                  <a:pt x="1202" y="2714"/>
                </a:lnTo>
                <a:lnTo>
                  <a:pt x="1187" y="2711"/>
                </a:lnTo>
                <a:lnTo>
                  <a:pt x="1175" y="2707"/>
                </a:lnTo>
                <a:lnTo>
                  <a:pt x="1175" y="2714"/>
                </a:lnTo>
                <a:lnTo>
                  <a:pt x="1187" y="2730"/>
                </a:lnTo>
                <a:lnTo>
                  <a:pt x="1197" y="2749"/>
                </a:lnTo>
                <a:lnTo>
                  <a:pt x="1197" y="2765"/>
                </a:lnTo>
                <a:lnTo>
                  <a:pt x="1201" y="2768"/>
                </a:lnTo>
                <a:lnTo>
                  <a:pt x="1204" y="2770"/>
                </a:lnTo>
                <a:lnTo>
                  <a:pt x="1208" y="2772"/>
                </a:lnTo>
                <a:lnTo>
                  <a:pt x="1211" y="2772"/>
                </a:lnTo>
                <a:lnTo>
                  <a:pt x="1213" y="2772"/>
                </a:lnTo>
                <a:lnTo>
                  <a:pt x="1216" y="2772"/>
                </a:lnTo>
                <a:lnTo>
                  <a:pt x="1218" y="2774"/>
                </a:lnTo>
                <a:lnTo>
                  <a:pt x="1220" y="2777"/>
                </a:lnTo>
                <a:lnTo>
                  <a:pt x="1223" y="2781"/>
                </a:lnTo>
                <a:lnTo>
                  <a:pt x="1223" y="2788"/>
                </a:lnTo>
                <a:lnTo>
                  <a:pt x="1222" y="2791"/>
                </a:lnTo>
                <a:lnTo>
                  <a:pt x="1222" y="2793"/>
                </a:lnTo>
                <a:lnTo>
                  <a:pt x="1222" y="2795"/>
                </a:lnTo>
                <a:lnTo>
                  <a:pt x="1222" y="2796"/>
                </a:lnTo>
                <a:lnTo>
                  <a:pt x="1223" y="2800"/>
                </a:lnTo>
                <a:lnTo>
                  <a:pt x="1223" y="2803"/>
                </a:lnTo>
                <a:lnTo>
                  <a:pt x="1236" y="2803"/>
                </a:lnTo>
                <a:lnTo>
                  <a:pt x="1234" y="2817"/>
                </a:lnTo>
                <a:lnTo>
                  <a:pt x="1229" y="2826"/>
                </a:lnTo>
                <a:lnTo>
                  <a:pt x="1223" y="2833"/>
                </a:lnTo>
                <a:lnTo>
                  <a:pt x="1220" y="2842"/>
                </a:lnTo>
                <a:lnTo>
                  <a:pt x="1222" y="2849"/>
                </a:lnTo>
                <a:lnTo>
                  <a:pt x="1227" y="2857"/>
                </a:lnTo>
                <a:lnTo>
                  <a:pt x="1232" y="2864"/>
                </a:lnTo>
                <a:lnTo>
                  <a:pt x="1236" y="2871"/>
                </a:lnTo>
                <a:lnTo>
                  <a:pt x="1236" y="2878"/>
                </a:lnTo>
                <a:lnTo>
                  <a:pt x="1236" y="2882"/>
                </a:lnTo>
                <a:lnTo>
                  <a:pt x="1234" y="2885"/>
                </a:lnTo>
                <a:lnTo>
                  <a:pt x="1232" y="2889"/>
                </a:lnTo>
                <a:lnTo>
                  <a:pt x="1230" y="2891"/>
                </a:lnTo>
                <a:lnTo>
                  <a:pt x="1229" y="2894"/>
                </a:lnTo>
                <a:lnTo>
                  <a:pt x="1229" y="2896"/>
                </a:lnTo>
                <a:lnTo>
                  <a:pt x="1229" y="2899"/>
                </a:lnTo>
                <a:lnTo>
                  <a:pt x="1229" y="2901"/>
                </a:lnTo>
                <a:lnTo>
                  <a:pt x="1230" y="2905"/>
                </a:lnTo>
                <a:lnTo>
                  <a:pt x="1232" y="2906"/>
                </a:lnTo>
                <a:lnTo>
                  <a:pt x="1234" y="2910"/>
                </a:lnTo>
                <a:lnTo>
                  <a:pt x="1236" y="2915"/>
                </a:lnTo>
                <a:lnTo>
                  <a:pt x="1202" y="2924"/>
                </a:lnTo>
                <a:lnTo>
                  <a:pt x="1175" y="2938"/>
                </a:lnTo>
                <a:lnTo>
                  <a:pt x="1173" y="2943"/>
                </a:lnTo>
                <a:lnTo>
                  <a:pt x="1171" y="2947"/>
                </a:lnTo>
                <a:lnTo>
                  <a:pt x="1169" y="2952"/>
                </a:lnTo>
                <a:lnTo>
                  <a:pt x="1168" y="2955"/>
                </a:lnTo>
                <a:lnTo>
                  <a:pt x="1166" y="2959"/>
                </a:lnTo>
                <a:lnTo>
                  <a:pt x="1166" y="2960"/>
                </a:lnTo>
                <a:lnTo>
                  <a:pt x="1176" y="2978"/>
                </a:lnTo>
                <a:lnTo>
                  <a:pt x="1190" y="2990"/>
                </a:lnTo>
                <a:lnTo>
                  <a:pt x="1209" y="2999"/>
                </a:lnTo>
                <a:lnTo>
                  <a:pt x="1232" y="3006"/>
                </a:lnTo>
                <a:lnTo>
                  <a:pt x="1255" y="3011"/>
                </a:lnTo>
                <a:lnTo>
                  <a:pt x="1277" y="3015"/>
                </a:lnTo>
                <a:lnTo>
                  <a:pt x="1286" y="3069"/>
                </a:lnTo>
                <a:lnTo>
                  <a:pt x="1271" y="3077"/>
                </a:lnTo>
                <a:lnTo>
                  <a:pt x="1255" y="3091"/>
                </a:lnTo>
                <a:lnTo>
                  <a:pt x="1243" y="3107"/>
                </a:lnTo>
                <a:lnTo>
                  <a:pt x="1236" y="3126"/>
                </a:lnTo>
                <a:lnTo>
                  <a:pt x="1241" y="3137"/>
                </a:lnTo>
                <a:lnTo>
                  <a:pt x="1243" y="3151"/>
                </a:lnTo>
                <a:lnTo>
                  <a:pt x="1243" y="3168"/>
                </a:lnTo>
                <a:lnTo>
                  <a:pt x="1229" y="3172"/>
                </a:lnTo>
                <a:lnTo>
                  <a:pt x="1218" y="3175"/>
                </a:lnTo>
                <a:lnTo>
                  <a:pt x="1204" y="3180"/>
                </a:lnTo>
                <a:lnTo>
                  <a:pt x="1204" y="3194"/>
                </a:lnTo>
                <a:lnTo>
                  <a:pt x="1213" y="3201"/>
                </a:lnTo>
                <a:lnTo>
                  <a:pt x="1223" y="3212"/>
                </a:lnTo>
                <a:lnTo>
                  <a:pt x="1234" y="3226"/>
                </a:lnTo>
                <a:lnTo>
                  <a:pt x="1246" y="3240"/>
                </a:lnTo>
                <a:lnTo>
                  <a:pt x="1255" y="3252"/>
                </a:lnTo>
                <a:lnTo>
                  <a:pt x="1258" y="3261"/>
                </a:lnTo>
                <a:lnTo>
                  <a:pt x="1253" y="3262"/>
                </a:lnTo>
                <a:lnTo>
                  <a:pt x="1250" y="3262"/>
                </a:lnTo>
                <a:lnTo>
                  <a:pt x="1243" y="3264"/>
                </a:lnTo>
                <a:lnTo>
                  <a:pt x="1236" y="3264"/>
                </a:lnTo>
                <a:lnTo>
                  <a:pt x="1234" y="3275"/>
                </a:lnTo>
                <a:lnTo>
                  <a:pt x="1230" y="3285"/>
                </a:lnTo>
                <a:lnTo>
                  <a:pt x="1229" y="3296"/>
                </a:lnTo>
                <a:lnTo>
                  <a:pt x="1222" y="3297"/>
                </a:lnTo>
                <a:lnTo>
                  <a:pt x="1215" y="3303"/>
                </a:lnTo>
                <a:lnTo>
                  <a:pt x="1209" y="3306"/>
                </a:lnTo>
                <a:lnTo>
                  <a:pt x="1204" y="3304"/>
                </a:lnTo>
                <a:lnTo>
                  <a:pt x="1201" y="3303"/>
                </a:lnTo>
                <a:lnTo>
                  <a:pt x="1199" y="3299"/>
                </a:lnTo>
                <a:lnTo>
                  <a:pt x="1197" y="3297"/>
                </a:lnTo>
                <a:lnTo>
                  <a:pt x="1194" y="3296"/>
                </a:lnTo>
                <a:lnTo>
                  <a:pt x="1194" y="3315"/>
                </a:lnTo>
                <a:lnTo>
                  <a:pt x="1202" y="3325"/>
                </a:lnTo>
                <a:lnTo>
                  <a:pt x="1208" y="3341"/>
                </a:lnTo>
                <a:lnTo>
                  <a:pt x="1209" y="3360"/>
                </a:lnTo>
                <a:lnTo>
                  <a:pt x="1188" y="3365"/>
                </a:lnTo>
                <a:lnTo>
                  <a:pt x="1171" y="3371"/>
                </a:lnTo>
                <a:lnTo>
                  <a:pt x="1152" y="3376"/>
                </a:lnTo>
                <a:lnTo>
                  <a:pt x="1152" y="3367"/>
                </a:lnTo>
                <a:lnTo>
                  <a:pt x="1150" y="3365"/>
                </a:lnTo>
                <a:lnTo>
                  <a:pt x="1148" y="3364"/>
                </a:lnTo>
                <a:lnTo>
                  <a:pt x="1148" y="3362"/>
                </a:lnTo>
                <a:lnTo>
                  <a:pt x="1148" y="3360"/>
                </a:lnTo>
                <a:lnTo>
                  <a:pt x="1147" y="3357"/>
                </a:lnTo>
                <a:lnTo>
                  <a:pt x="1134" y="3357"/>
                </a:lnTo>
                <a:lnTo>
                  <a:pt x="1126" y="3355"/>
                </a:lnTo>
                <a:lnTo>
                  <a:pt x="1117" y="3357"/>
                </a:lnTo>
                <a:lnTo>
                  <a:pt x="1105" y="3357"/>
                </a:lnTo>
                <a:lnTo>
                  <a:pt x="1099" y="3341"/>
                </a:lnTo>
                <a:lnTo>
                  <a:pt x="1091" y="3331"/>
                </a:lnTo>
                <a:lnTo>
                  <a:pt x="1080" y="3322"/>
                </a:lnTo>
                <a:lnTo>
                  <a:pt x="1063" y="3318"/>
                </a:lnTo>
                <a:lnTo>
                  <a:pt x="1063" y="3311"/>
                </a:lnTo>
                <a:lnTo>
                  <a:pt x="1063" y="3308"/>
                </a:lnTo>
                <a:lnTo>
                  <a:pt x="1065" y="3304"/>
                </a:lnTo>
                <a:lnTo>
                  <a:pt x="1065" y="3301"/>
                </a:lnTo>
                <a:lnTo>
                  <a:pt x="1063" y="3299"/>
                </a:lnTo>
                <a:lnTo>
                  <a:pt x="1058" y="3296"/>
                </a:lnTo>
                <a:lnTo>
                  <a:pt x="1052" y="3296"/>
                </a:lnTo>
                <a:lnTo>
                  <a:pt x="1049" y="3294"/>
                </a:lnTo>
                <a:lnTo>
                  <a:pt x="1044" y="3294"/>
                </a:lnTo>
                <a:lnTo>
                  <a:pt x="1040" y="3290"/>
                </a:lnTo>
                <a:lnTo>
                  <a:pt x="1037" y="3287"/>
                </a:lnTo>
                <a:lnTo>
                  <a:pt x="1033" y="3283"/>
                </a:lnTo>
                <a:lnTo>
                  <a:pt x="1033" y="3280"/>
                </a:lnTo>
                <a:lnTo>
                  <a:pt x="1033" y="3278"/>
                </a:lnTo>
                <a:lnTo>
                  <a:pt x="1033" y="3275"/>
                </a:lnTo>
                <a:lnTo>
                  <a:pt x="1033" y="3273"/>
                </a:lnTo>
                <a:lnTo>
                  <a:pt x="1033" y="3271"/>
                </a:lnTo>
                <a:lnTo>
                  <a:pt x="1031" y="3269"/>
                </a:lnTo>
                <a:lnTo>
                  <a:pt x="1028" y="3268"/>
                </a:lnTo>
                <a:lnTo>
                  <a:pt x="1024" y="3269"/>
                </a:lnTo>
                <a:lnTo>
                  <a:pt x="1019" y="3269"/>
                </a:lnTo>
                <a:lnTo>
                  <a:pt x="1016" y="3269"/>
                </a:lnTo>
                <a:lnTo>
                  <a:pt x="1012" y="3268"/>
                </a:lnTo>
                <a:lnTo>
                  <a:pt x="1007" y="3266"/>
                </a:lnTo>
                <a:lnTo>
                  <a:pt x="1002" y="3264"/>
                </a:lnTo>
                <a:lnTo>
                  <a:pt x="1002" y="3252"/>
                </a:lnTo>
                <a:lnTo>
                  <a:pt x="989" y="3252"/>
                </a:lnTo>
                <a:lnTo>
                  <a:pt x="991" y="3240"/>
                </a:lnTo>
                <a:lnTo>
                  <a:pt x="995" y="3233"/>
                </a:lnTo>
                <a:lnTo>
                  <a:pt x="1000" y="3226"/>
                </a:lnTo>
                <a:lnTo>
                  <a:pt x="1005" y="3217"/>
                </a:lnTo>
                <a:lnTo>
                  <a:pt x="986" y="3217"/>
                </a:lnTo>
                <a:lnTo>
                  <a:pt x="986" y="3214"/>
                </a:lnTo>
                <a:lnTo>
                  <a:pt x="983" y="3214"/>
                </a:lnTo>
                <a:lnTo>
                  <a:pt x="983" y="3219"/>
                </a:lnTo>
                <a:lnTo>
                  <a:pt x="981" y="3222"/>
                </a:lnTo>
                <a:lnTo>
                  <a:pt x="981" y="3224"/>
                </a:lnTo>
                <a:lnTo>
                  <a:pt x="981" y="3226"/>
                </a:lnTo>
                <a:lnTo>
                  <a:pt x="979" y="3226"/>
                </a:lnTo>
                <a:lnTo>
                  <a:pt x="977" y="3228"/>
                </a:lnTo>
                <a:lnTo>
                  <a:pt x="974" y="3229"/>
                </a:lnTo>
                <a:lnTo>
                  <a:pt x="962" y="3236"/>
                </a:lnTo>
                <a:lnTo>
                  <a:pt x="944" y="3241"/>
                </a:lnTo>
                <a:lnTo>
                  <a:pt x="948" y="3207"/>
                </a:lnTo>
                <a:lnTo>
                  <a:pt x="944" y="3198"/>
                </a:lnTo>
                <a:lnTo>
                  <a:pt x="941" y="3194"/>
                </a:lnTo>
                <a:lnTo>
                  <a:pt x="939" y="3193"/>
                </a:lnTo>
                <a:lnTo>
                  <a:pt x="939" y="3189"/>
                </a:lnTo>
                <a:lnTo>
                  <a:pt x="941" y="3184"/>
                </a:lnTo>
                <a:lnTo>
                  <a:pt x="944" y="3172"/>
                </a:lnTo>
                <a:lnTo>
                  <a:pt x="937" y="3168"/>
                </a:lnTo>
                <a:lnTo>
                  <a:pt x="932" y="3165"/>
                </a:lnTo>
                <a:lnTo>
                  <a:pt x="927" y="3159"/>
                </a:lnTo>
                <a:lnTo>
                  <a:pt x="921" y="3156"/>
                </a:lnTo>
                <a:lnTo>
                  <a:pt x="916" y="3152"/>
                </a:lnTo>
                <a:lnTo>
                  <a:pt x="883" y="3149"/>
                </a:lnTo>
                <a:lnTo>
                  <a:pt x="883" y="3140"/>
                </a:lnTo>
                <a:lnTo>
                  <a:pt x="878" y="3132"/>
                </a:lnTo>
                <a:lnTo>
                  <a:pt x="876" y="3123"/>
                </a:lnTo>
                <a:lnTo>
                  <a:pt x="880" y="3114"/>
                </a:lnTo>
                <a:lnTo>
                  <a:pt x="883" y="3105"/>
                </a:lnTo>
                <a:lnTo>
                  <a:pt x="887" y="3095"/>
                </a:lnTo>
                <a:lnTo>
                  <a:pt x="855" y="3098"/>
                </a:lnTo>
                <a:lnTo>
                  <a:pt x="852" y="3088"/>
                </a:lnTo>
                <a:lnTo>
                  <a:pt x="845" y="3072"/>
                </a:lnTo>
                <a:lnTo>
                  <a:pt x="845" y="3055"/>
                </a:lnTo>
                <a:lnTo>
                  <a:pt x="848" y="3037"/>
                </a:lnTo>
                <a:lnTo>
                  <a:pt x="853" y="3039"/>
                </a:lnTo>
                <a:lnTo>
                  <a:pt x="859" y="3039"/>
                </a:lnTo>
                <a:lnTo>
                  <a:pt x="862" y="3041"/>
                </a:lnTo>
                <a:lnTo>
                  <a:pt x="866" y="3043"/>
                </a:lnTo>
                <a:lnTo>
                  <a:pt x="871" y="3046"/>
                </a:lnTo>
                <a:lnTo>
                  <a:pt x="871" y="3022"/>
                </a:lnTo>
                <a:lnTo>
                  <a:pt x="867" y="3020"/>
                </a:lnTo>
                <a:lnTo>
                  <a:pt x="866" y="3016"/>
                </a:lnTo>
                <a:lnTo>
                  <a:pt x="862" y="3015"/>
                </a:lnTo>
                <a:lnTo>
                  <a:pt x="860" y="3013"/>
                </a:lnTo>
                <a:lnTo>
                  <a:pt x="855" y="3011"/>
                </a:lnTo>
                <a:lnTo>
                  <a:pt x="850" y="3008"/>
                </a:lnTo>
                <a:lnTo>
                  <a:pt x="843" y="3004"/>
                </a:lnTo>
                <a:lnTo>
                  <a:pt x="836" y="3002"/>
                </a:lnTo>
                <a:lnTo>
                  <a:pt x="829" y="2999"/>
                </a:lnTo>
                <a:lnTo>
                  <a:pt x="824" y="3008"/>
                </a:lnTo>
                <a:lnTo>
                  <a:pt x="817" y="3009"/>
                </a:lnTo>
                <a:lnTo>
                  <a:pt x="810" y="3009"/>
                </a:lnTo>
                <a:lnTo>
                  <a:pt x="797" y="3006"/>
                </a:lnTo>
                <a:lnTo>
                  <a:pt x="797" y="2983"/>
                </a:lnTo>
                <a:lnTo>
                  <a:pt x="803" y="2981"/>
                </a:lnTo>
                <a:lnTo>
                  <a:pt x="808" y="2978"/>
                </a:lnTo>
                <a:lnTo>
                  <a:pt x="811" y="2974"/>
                </a:lnTo>
                <a:lnTo>
                  <a:pt x="815" y="2971"/>
                </a:lnTo>
                <a:lnTo>
                  <a:pt x="817" y="2964"/>
                </a:lnTo>
                <a:lnTo>
                  <a:pt x="813" y="2953"/>
                </a:lnTo>
                <a:lnTo>
                  <a:pt x="815" y="2941"/>
                </a:lnTo>
                <a:lnTo>
                  <a:pt x="818" y="2926"/>
                </a:lnTo>
                <a:lnTo>
                  <a:pt x="820" y="2906"/>
                </a:lnTo>
                <a:lnTo>
                  <a:pt x="815" y="2906"/>
                </a:lnTo>
                <a:lnTo>
                  <a:pt x="808" y="2905"/>
                </a:lnTo>
                <a:lnTo>
                  <a:pt x="804" y="2903"/>
                </a:lnTo>
                <a:lnTo>
                  <a:pt x="801" y="2899"/>
                </a:lnTo>
                <a:lnTo>
                  <a:pt x="797" y="2896"/>
                </a:lnTo>
                <a:lnTo>
                  <a:pt x="796" y="2891"/>
                </a:lnTo>
                <a:lnTo>
                  <a:pt x="794" y="2884"/>
                </a:lnTo>
                <a:lnTo>
                  <a:pt x="797" y="2882"/>
                </a:lnTo>
                <a:lnTo>
                  <a:pt x="801" y="2880"/>
                </a:lnTo>
                <a:lnTo>
                  <a:pt x="803" y="2880"/>
                </a:lnTo>
                <a:lnTo>
                  <a:pt x="804" y="2878"/>
                </a:lnTo>
                <a:lnTo>
                  <a:pt x="808" y="2877"/>
                </a:lnTo>
                <a:lnTo>
                  <a:pt x="813" y="2877"/>
                </a:lnTo>
                <a:lnTo>
                  <a:pt x="813" y="2861"/>
                </a:lnTo>
                <a:lnTo>
                  <a:pt x="832" y="2861"/>
                </a:lnTo>
                <a:lnTo>
                  <a:pt x="832" y="2864"/>
                </a:lnTo>
                <a:lnTo>
                  <a:pt x="836" y="2864"/>
                </a:lnTo>
                <a:lnTo>
                  <a:pt x="836" y="2870"/>
                </a:lnTo>
                <a:lnTo>
                  <a:pt x="836" y="2873"/>
                </a:lnTo>
                <a:lnTo>
                  <a:pt x="836" y="2875"/>
                </a:lnTo>
                <a:lnTo>
                  <a:pt x="834" y="2877"/>
                </a:lnTo>
                <a:lnTo>
                  <a:pt x="836" y="2878"/>
                </a:lnTo>
                <a:lnTo>
                  <a:pt x="836" y="2880"/>
                </a:lnTo>
                <a:lnTo>
                  <a:pt x="839" y="2884"/>
                </a:lnTo>
                <a:lnTo>
                  <a:pt x="843" y="2885"/>
                </a:lnTo>
                <a:lnTo>
                  <a:pt x="846" y="2885"/>
                </a:lnTo>
                <a:lnTo>
                  <a:pt x="850" y="2887"/>
                </a:lnTo>
                <a:lnTo>
                  <a:pt x="855" y="2887"/>
                </a:lnTo>
                <a:lnTo>
                  <a:pt x="855" y="2880"/>
                </a:lnTo>
                <a:lnTo>
                  <a:pt x="855" y="2871"/>
                </a:lnTo>
                <a:lnTo>
                  <a:pt x="852" y="2856"/>
                </a:lnTo>
                <a:lnTo>
                  <a:pt x="846" y="2837"/>
                </a:lnTo>
                <a:lnTo>
                  <a:pt x="839" y="2816"/>
                </a:lnTo>
                <a:lnTo>
                  <a:pt x="832" y="2795"/>
                </a:lnTo>
                <a:lnTo>
                  <a:pt x="825" y="2774"/>
                </a:lnTo>
                <a:lnTo>
                  <a:pt x="818" y="2760"/>
                </a:lnTo>
                <a:lnTo>
                  <a:pt x="813" y="2749"/>
                </a:lnTo>
                <a:lnTo>
                  <a:pt x="813" y="2756"/>
                </a:lnTo>
                <a:lnTo>
                  <a:pt x="808" y="2763"/>
                </a:lnTo>
                <a:lnTo>
                  <a:pt x="803" y="2774"/>
                </a:lnTo>
                <a:lnTo>
                  <a:pt x="801" y="2782"/>
                </a:lnTo>
                <a:lnTo>
                  <a:pt x="801" y="2788"/>
                </a:lnTo>
                <a:lnTo>
                  <a:pt x="810" y="2796"/>
                </a:lnTo>
                <a:lnTo>
                  <a:pt x="815" y="2803"/>
                </a:lnTo>
                <a:lnTo>
                  <a:pt x="820" y="2814"/>
                </a:lnTo>
                <a:lnTo>
                  <a:pt x="820" y="2830"/>
                </a:lnTo>
                <a:lnTo>
                  <a:pt x="813" y="2830"/>
                </a:lnTo>
                <a:lnTo>
                  <a:pt x="804" y="2833"/>
                </a:lnTo>
                <a:lnTo>
                  <a:pt x="794" y="2835"/>
                </a:lnTo>
                <a:lnTo>
                  <a:pt x="782" y="2835"/>
                </a:lnTo>
                <a:lnTo>
                  <a:pt x="780" y="2824"/>
                </a:lnTo>
                <a:lnTo>
                  <a:pt x="778" y="2816"/>
                </a:lnTo>
                <a:lnTo>
                  <a:pt x="775" y="2803"/>
                </a:lnTo>
                <a:lnTo>
                  <a:pt x="773" y="2800"/>
                </a:lnTo>
                <a:lnTo>
                  <a:pt x="770" y="2796"/>
                </a:lnTo>
                <a:lnTo>
                  <a:pt x="764" y="2791"/>
                </a:lnTo>
                <a:lnTo>
                  <a:pt x="761" y="2788"/>
                </a:lnTo>
                <a:lnTo>
                  <a:pt x="759" y="2784"/>
                </a:lnTo>
                <a:lnTo>
                  <a:pt x="761" y="2774"/>
                </a:lnTo>
                <a:lnTo>
                  <a:pt x="764" y="2763"/>
                </a:lnTo>
                <a:lnTo>
                  <a:pt x="763" y="2749"/>
                </a:lnTo>
                <a:lnTo>
                  <a:pt x="761" y="2746"/>
                </a:lnTo>
                <a:lnTo>
                  <a:pt x="757" y="2742"/>
                </a:lnTo>
                <a:lnTo>
                  <a:pt x="754" y="2741"/>
                </a:lnTo>
                <a:lnTo>
                  <a:pt x="750" y="2739"/>
                </a:lnTo>
                <a:lnTo>
                  <a:pt x="747" y="2737"/>
                </a:lnTo>
                <a:lnTo>
                  <a:pt x="743" y="2734"/>
                </a:lnTo>
                <a:lnTo>
                  <a:pt x="743" y="2692"/>
                </a:lnTo>
                <a:lnTo>
                  <a:pt x="736" y="2688"/>
                </a:lnTo>
                <a:lnTo>
                  <a:pt x="740" y="2634"/>
                </a:lnTo>
                <a:lnTo>
                  <a:pt x="738" y="2629"/>
                </a:lnTo>
                <a:lnTo>
                  <a:pt x="733" y="2624"/>
                </a:lnTo>
                <a:lnTo>
                  <a:pt x="729" y="2620"/>
                </a:lnTo>
                <a:lnTo>
                  <a:pt x="724" y="2615"/>
                </a:lnTo>
                <a:lnTo>
                  <a:pt x="721" y="2611"/>
                </a:lnTo>
                <a:lnTo>
                  <a:pt x="708" y="2592"/>
                </a:lnTo>
                <a:lnTo>
                  <a:pt x="698" y="2568"/>
                </a:lnTo>
                <a:lnTo>
                  <a:pt x="689" y="2542"/>
                </a:lnTo>
                <a:lnTo>
                  <a:pt x="686" y="2515"/>
                </a:lnTo>
                <a:lnTo>
                  <a:pt x="701" y="2515"/>
                </a:lnTo>
                <a:lnTo>
                  <a:pt x="705" y="2498"/>
                </a:lnTo>
                <a:lnTo>
                  <a:pt x="707" y="2475"/>
                </a:lnTo>
                <a:lnTo>
                  <a:pt x="707" y="2453"/>
                </a:lnTo>
                <a:lnTo>
                  <a:pt x="705" y="2432"/>
                </a:lnTo>
                <a:lnTo>
                  <a:pt x="714" y="2414"/>
                </a:lnTo>
                <a:lnTo>
                  <a:pt x="717" y="2395"/>
                </a:lnTo>
                <a:lnTo>
                  <a:pt x="717" y="2374"/>
                </a:lnTo>
                <a:lnTo>
                  <a:pt x="715" y="2353"/>
                </a:lnTo>
                <a:lnTo>
                  <a:pt x="714" y="2332"/>
                </a:lnTo>
                <a:lnTo>
                  <a:pt x="714" y="2316"/>
                </a:lnTo>
                <a:lnTo>
                  <a:pt x="715" y="2306"/>
                </a:lnTo>
                <a:lnTo>
                  <a:pt x="719" y="2295"/>
                </a:lnTo>
                <a:lnTo>
                  <a:pt x="717" y="2285"/>
                </a:lnTo>
                <a:lnTo>
                  <a:pt x="703" y="2254"/>
                </a:lnTo>
                <a:lnTo>
                  <a:pt x="688" y="2222"/>
                </a:lnTo>
                <a:lnTo>
                  <a:pt x="675" y="2189"/>
                </a:lnTo>
                <a:lnTo>
                  <a:pt x="674" y="2175"/>
                </a:lnTo>
                <a:lnTo>
                  <a:pt x="677" y="2166"/>
                </a:lnTo>
                <a:lnTo>
                  <a:pt x="682" y="2158"/>
                </a:lnTo>
                <a:lnTo>
                  <a:pt x="684" y="2147"/>
                </a:lnTo>
                <a:lnTo>
                  <a:pt x="682" y="2135"/>
                </a:lnTo>
                <a:lnTo>
                  <a:pt x="679" y="2128"/>
                </a:lnTo>
                <a:lnTo>
                  <a:pt x="672" y="2123"/>
                </a:lnTo>
                <a:lnTo>
                  <a:pt x="667" y="2116"/>
                </a:lnTo>
                <a:lnTo>
                  <a:pt x="663" y="2109"/>
                </a:lnTo>
                <a:lnTo>
                  <a:pt x="663" y="2096"/>
                </a:lnTo>
                <a:lnTo>
                  <a:pt x="665" y="2095"/>
                </a:lnTo>
                <a:lnTo>
                  <a:pt x="667" y="2091"/>
                </a:lnTo>
                <a:lnTo>
                  <a:pt x="668" y="2089"/>
                </a:lnTo>
                <a:lnTo>
                  <a:pt x="672" y="2086"/>
                </a:lnTo>
                <a:lnTo>
                  <a:pt x="674" y="2083"/>
                </a:lnTo>
                <a:lnTo>
                  <a:pt x="675" y="2081"/>
                </a:lnTo>
                <a:lnTo>
                  <a:pt x="679" y="1959"/>
                </a:lnTo>
                <a:lnTo>
                  <a:pt x="675" y="1950"/>
                </a:lnTo>
                <a:lnTo>
                  <a:pt x="670" y="1939"/>
                </a:lnTo>
                <a:lnTo>
                  <a:pt x="672" y="1924"/>
                </a:lnTo>
                <a:lnTo>
                  <a:pt x="672" y="1922"/>
                </a:lnTo>
                <a:lnTo>
                  <a:pt x="674" y="1920"/>
                </a:lnTo>
                <a:lnTo>
                  <a:pt x="675" y="1920"/>
                </a:lnTo>
                <a:lnTo>
                  <a:pt x="677" y="1918"/>
                </a:lnTo>
                <a:lnTo>
                  <a:pt x="679" y="1917"/>
                </a:lnTo>
                <a:lnTo>
                  <a:pt x="679" y="1913"/>
                </a:lnTo>
                <a:lnTo>
                  <a:pt x="679" y="1908"/>
                </a:lnTo>
                <a:lnTo>
                  <a:pt x="677" y="1906"/>
                </a:lnTo>
                <a:lnTo>
                  <a:pt x="675" y="1904"/>
                </a:lnTo>
                <a:lnTo>
                  <a:pt x="674" y="1901"/>
                </a:lnTo>
                <a:lnTo>
                  <a:pt x="670" y="1897"/>
                </a:lnTo>
                <a:lnTo>
                  <a:pt x="668" y="1896"/>
                </a:lnTo>
                <a:lnTo>
                  <a:pt x="667" y="1894"/>
                </a:lnTo>
                <a:lnTo>
                  <a:pt x="667" y="1836"/>
                </a:lnTo>
                <a:lnTo>
                  <a:pt x="661" y="1828"/>
                </a:lnTo>
                <a:lnTo>
                  <a:pt x="656" y="1819"/>
                </a:lnTo>
                <a:lnTo>
                  <a:pt x="653" y="1805"/>
                </a:lnTo>
                <a:lnTo>
                  <a:pt x="661" y="1796"/>
                </a:lnTo>
                <a:lnTo>
                  <a:pt x="667" y="1784"/>
                </a:lnTo>
                <a:lnTo>
                  <a:pt x="668" y="1768"/>
                </a:lnTo>
                <a:lnTo>
                  <a:pt x="668" y="1751"/>
                </a:lnTo>
                <a:lnTo>
                  <a:pt x="668" y="1733"/>
                </a:lnTo>
                <a:lnTo>
                  <a:pt x="667" y="1716"/>
                </a:lnTo>
                <a:lnTo>
                  <a:pt x="663" y="1709"/>
                </a:lnTo>
                <a:lnTo>
                  <a:pt x="660" y="1692"/>
                </a:lnTo>
                <a:lnTo>
                  <a:pt x="654" y="1671"/>
                </a:lnTo>
                <a:lnTo>
                  <a:pt x="647" y="1644"/>
                </a:lnTo>
                <a:lnTo>
                  <a:pt x="642" y="1620"/>
                </a:lnTo>
                <a:lnTo>
                  <a:pt x="639" y="1597"/>
                </a:lnTo>
                <a:lnTo>
                  <a:pt x="635" y="1578"/>
                </a:lnTo>
                <a:lnTo>
                  <a:pt x="633" y="1568"/>
                </a:lnTo>
                <a:lnTo>
                  <a:pt x="611" y="1555"/>
                </a:lnTo>
                <a:lnTo>
                  <a:pt x="592" y="1540"/>
                </a:lnTo>
                <a:lnTo>
                  <a:pt x="576" y="1526"/>
                </a:lnTo>
                <a:lnTo>
                  <a:pt x="558" y="1510"/>
                </a:lnTo>
                <a:lnTo>
                  <a:pt x="541" y="1498"/>
                </a:lnTo>
                <a:lnTo>
                  <a:pt x="516" y="1487"/>
                </a:lnTo>
                <a:lnTo>
                  <a:pt x="490" y="1480"/>
                </a:lnTo>
                <a:lnTo>
                  <a:pt x="462" y="1473"/>
                </a:lnTo>
                <a:lnTo>
                  <a:pt x="441" y="1463"/>
                </a:lnTo>
                <a:lnTo>
                  <a:pt x="436" y="1459"/>
                </a:lnTo>
                <a:lnTo>
                  <a:pt x="433" y="1454"/>
                </a:lnTo>
                <a:lnTo>
                  <a:pt x="427" y="1449"/>
                </a:lnTo>
                <a:lnTo>
                  <a:pt x="422" y="1444"/>
                </a:lnTo>
                <a:lnTo>
                  <a:pt x="417" y="1440"/>
                </a:lnTo>
                <a:lnTo>
                  <a:pt x="405" y="1435"/>
                </a:lnTo>
                <a:lnTo>
                  <a:pt x="393" y="1433"/>
                </a:lnTo>
                <a:lnTo>
                  <a:pt x="379" y="1430"/>
                </a:lnTo>
                <a:lnTo>
                  <a:pt x="368" y="1424"/>
                </a:lnTo>
                <a:lnTo>
                  <a:pt x="365" y="1409"/>
                </a:lnTo>
                <a:lnTo>
                  <a:pt x="349" y="1397"/>
                </a:lnTo>
                <a:lnTo>
                  <a:pt x="333" y="1383"/>
                </a:lnTo>
                <a:lnTo>
                  <a:pt x="302" y="1356"/>
                </a:lnTo>
                <a:lnTo>
                  <a:pt x="298" y="1309"/>
                </a:lnTo>
                <a:lnTo>
                  <a:pt x="290" y="1295"/>
                </a:lnTo>
                <a:lnTo>
                  <a:pt x="277" y="1283"/>
                </a:lnTo>
                <a:lnTo>
                  <a:pt x="263" y="1271"/>
                </a:lnTo>
                <a:lnTo>
                  <a:pt x="253" y="1259"/>
                </a:lnTo>
                <a:lnTo>
                  <a:pt x="249" y="1250"/>
                </a:lnTo>
                <a:lnTo>
                  <a:pt x="248" y="1239"/>
                </a:lnTo>
                <a:lnTo>
                  <a:pt x="244" y="1229"/>
                </a:lnTo>
                <a:lnTo>
                  <a:pt x="242" y="1225"/>
                </a:lnTo>
                <a:lnTo>
                  <a:pt x="239" y="1222"/>
                </a:lnTo>
                <a:lnTo>
                  <a:pt x="234" y="1220"/>
                </a:lnTo>
                <a:lnTo>
                  <a:pt x="228" y="1219"/>
                </a:lnTo>
                <a:lnTo>
                  <a:pt x="225" y="1217"/>
                </a:lnTo>
                <a:lnTo>
                  <a:pt x="221" y="1213"/>
                </a:lnTo>
                <a:lnTo>
                  <a:pt x="218" y="1208"/>
                </a:lnTo>
                <a:lnTo>
                  <a:pt x="216" y="1203"/>
                </a:lnTo>
                <a:lnTo>
                  <a:pt x="215" y="1198"/>
                </a:lnTo>
                <a:lnTo>
                  <a:pt x="213" y="1192"/>
                </a:lnTo>
                <a:lnTo>
                  <a:pt x="211" y="1187"/>
                </a:lnTo>
                <a:lnTo>
                  <a:pt x="199" y="1182"/>
                </a:lnTo>
                <a:lnTo>
                  <a:pt x="195" y="1159"/>
                </a:lnTo>
                <a:lnTo>
                  <a:pt x="185" y="1142"/>
                </a:lnTo>
                <a:lnTo>
                  <a:pt x="171" y="1124"/>
                </a:lnTo>
                <a:lnTo>
                  <a:pt x="160" y="1107"/>
                </a:lnTo>
                <a:lnTo>
                  <a:pt x="157" y="1095"/>
                </a:lnTo>
                <a:lnTo>
                  <a:pt x="157" y="1086"/>
                </a:lnTo>
                <a:lnTo>
                  <a:pt x="153" y="1075"/>
                </a:lnTo>
                <a:lnTo>
                  <a:pt x="139" y="1060"/>
                </a:lnTo>
                <a:lnTo>
                  <a:pt x="124" y="1047"/>
                </a:lnTo>
                <a:lnTo>
                  <a:pt x="110" y="1033"/>
                </a:lnTo>
                <a:lnTo>
                  <a:pt x="101" y="1018"/>
                </a:lnTo>
                <a:lnTo>
                  <a:pt x="92" y="1000"/>
                </a:lnTo>
                <a:lnTo>
                  <a:pt x="80" y="983"/>
                </a:lnTo>
                <a:lnTo>
                  <a:pt x="68" y="972"/>
                </a:lnTo>
                <a:lnTo>
                  <a:pt x="56" y="965"/>
                </a:lnTo>
                <a:lnTo>
                  <a:pt x="45" y="962"/>
                </a:lnTo>
                <a:lnTo>
                  <a:pt x="35" y="958"/>
                </a:lnTo>
                <a:lnTo>
                  <a:pt x="26" y="951"/>
                </a:lnTo>
                <a:lnTo>
                  <a:pt x="19" y="943"/>
                </a:lnTo>
                <a:lnTo>
                  <a:pt x="14" y="929"/>
                </a:lnTo>
                <a:lnTo>
                  <a:pt x="19" y="918"/>
                </a:lnTo>
                <a:lnTo>
                  <a:pt x="16" y="908"/>
                </a:lnTo>
                <a:lnTo>
                  <a:pt x="9" y="896"/>
                </a:lnTo>
                <a:lnTo>
                  <a:pt x="2" y="882"/>
                </a:lnTo>
                <a:lnTo>
                  <a:pt x="0" y="868"/>
                </a:lnTo>
                <a:lnTo>
                  <a:pt x="3" y="852"/>
                </a:lnTo>
                <a:lnTo>
                  <a:pt x="14" y="833"/>
                </a:lnTo>
                <a:lnTo>
                  <a:pt x="29" y="815"/>
                </a:lnTo>
                <a:lnTo>
                  <a:pt x="50" y="801"/>
                </a:lnTo>
                <a:lnTo>
                  <a:pt x="71" y="791"/>
                </a:lnTo>
                <a:lnTo>
                  <a:pt x="77" y="772"/>
                </a:lnTo>
                <a:lnTo>
                  <a:pt x="64" y="772"/>
                </a:lnTo>
                <a:lnTo>
                  <a:pt x="52" y="777"/>
                </a:lnTo>
                <a:lnTo>
                  <a:pt x="42" y="775"/>
                </a:lnTo>
                <a:lnTo>
                  <a:pt x="31" y="770"/>
                </a:lnTo>
                <a:lnTo>
                  <a:pt x="21" y="765"/>
                </a:lnTo>
                <a:lnTo>
                  <a:pt x="10" y="761"/>
                </a:lnTo>
                <a:lnTo>
                  <a:pt x="10" y="733"/>
                </a:lnTo>
                <a:lnTo>
                  <a:pt x="16" y="733"/>
                </a:lnTo>
                <a:lnTo>
                  <a:pt x="17" y="732"/>
                </a:lnTo>
                <a:lnTo>
                  <a:pt x="19" y="732"/>
                </a:lnTo>
                <a:lnTo>
                  <a:pt x="19" y="732"/>
                </a:lnTo>
                <a:lnTo>
                  <a:pt x="19" y="732"/>
                </a:lnTo>
                <a:lnTo>
                  <a:pt x="21" y="730"/>
                </a:lnTo>
                <a:lnTo>
                  <a:pt x="23" y="726"/>
                </a:lnTo>
                <a:lnTo>
                  <a:pt x="17" y="714"/>
                </a:lnTo>
                <a:lnTo>
                  <a:pt x="14" y="698"/>
                </a:lnTo>
                <a:lnTo>
                  <a:pt x="14" y="679"/>
                </a:lnTo>
                <a:lnTo>
                  <a:pt x="21" y="674"/>
                </a:lnTo>
                <a:lnTo>
                  <a:pt x="29" y="663"/>
                </a:lnTo>
                <a:lnTo>
                  <a:pt x="40" y="651"/>
                </a:lnTo>
                <a:lnTo>
                  <a:pt x="49" y="637"/>
                </a:lnTo>
                <a:lnTo>
                  <a:pt x="57" y="625"/>
                </a:lnTo>
                <a:lnTo>
                  <a:pt x="61" y="618"/>
                </a:lnTo>
                <a:lnTo>
                  <a:pt x="63" y="604"/>
                </a:lnTo>
                <a:lnTo>
                  <a:pt x="64" y="594"/>
                </a:lnTo>
                <a:lnTo>
                  <a:pt x="68" y="583"/>
                </a:lnTo>
                <a:lnTo>
                  <a:pt x="80" y="578"/>
                </a:lnTo>
                <a:lnTo>
                  <a:pt x="92" y="574"/>
                </a:lnTo>
                <a:lnTo>
                  <a:pt x="106" y="571"/>
                </a:lnTo>
                <a:lnTo>
                  <a:pt x="119" y="564"/>
                </a:lnTo>
                <a:lnTo>
                  <a:pt x="124" y="555"/>
                </a:lnTo>
                <a:lnTo>
                  <a:pt x="131" y="543"/>
                </a:lnTo>
                <a:lnTo>
                  <a:pt x="139" y="529"/>
                </a:lnTo>
                <a:lnTo>
                  <a:pt x="146" y="517"/>
                </a:lnTo>
                <a:lnTo>
                  <a:pt x="153" y="510"/>
                </a:lnTo>
                <a:lnTo>
                  <a:pt x="167" y="505"/>
                </a:lnTo>
                <a:lnTo>
                  <a:pt x="187" y="503"/>
                </a:lnTo>
                <a:lnTo>
                  <a:pt x="195" y="482"/>
                </a:lnTo>
                <a:lnTo>
                  <a:pt x="206" y="463"/>
                </a:lnTo>
                <a:lnTo>
                  <a:pt x="218" y="445"/>
                </a:lnTo>
                <a:lnTo>
                  <a:pt x="211" y="433"/>
                </a:lnTo>
                <a:lnTo>
                  <a:pt x="208" y="414"/>
                </a:lnTo>
                <a:lnTo>
                  <a:pt x="206" y="391"/>
                </a:lnTo>
                <a:lnTo>
                  <a:pt x="206" y="367"/>
                </a:lnTo>
                <a:lnTo>
                  <a:pt x="206" y="346"/>
                </a:lnTo>
                <a:lnTo>
                  <a:pt x="211" y="346"/>
                </a:lnTo>
                <a:lnTo>
                  <a:pt x="213" y="344"/>
                </a:lnTo>
                <a:lnTo>
                  <a:pt x="215" y="344"/>
                </a:lnTo>
                <a:lnTo>
                  <a:pt x="216" y="342"/>
                </a:lnTo>
                <a:lnTo>
                  <a:pt x="218" y="342"/>
                </a:lnTo>
                <a:lnTo>
                  <a:pt x="209" y="332"/>
                </a:lnTo>
                <a:lnTo>
                  <a:pt x="208" y="323"/>
                </a:lnTo>
                <a:lnTo>
                  <a:pt x="211" y="318"/>
                </a:lnTo>
                <a:lnTo>
                  <a:pt x="213" y="313"/>
                </a:lnTo>
                <a:lnTo>
                  <a:pt x="215" y="307"/>
                </a:lnTo>
                <a:lnTo>
                  <a:pt x="209" y="297"/>
                </a:lnTo>
                <a:lnTo>
                  <a:pt x="202" y="288"/>
                </a:lnTo>
                <a:lnTo>
                  <a:pt x="195" y="278"/>
                </a:lnTo>
                <a:lnTo>
                  <a:pt x="192" y="265"/>
                </a:lnTo>
                <a:lnTo>
                  <a:pt x="213" y="248"/>
                </a:lnTo>
                <a:lnTo>
                  <a:pt x="230" y="227"/>
                </a:lnTo>
                <a:lnTo>
                  <a:pt x="225" y="225"/>
                </a:lnTo>
                <a:lnTo>
                  <a:pt x="223" y="224"/>
                </a:lnTo>
                <a:lnTo>
                  <a:pt x="221" y="224"/>
                </a:lnTo>
                <a:lnTo>
                  <a:pt x="220" y="222"/>
                </a:lnTo>
                <a:lnTo>
                  <a:pt x="220" y="220"/>
                </a:lnTo>
                <a:lnTo>
                  <a:pt x="220" y="217"/>
                </a:lnTo>
                <a:lnTo>
                  <a:pt x="218" y="211"/>
                </a:lnTo>
                <a:lnTo>
                  <a:pt x="220" y="208"/>
                </a:lnTo>
                <a:lnTo>
                  <a:pt x="223" y="203"/>
                </a:lnTo>
                <a:lnTo>
                  <a:pt x="225" y="199"/>
                </a:lnTo>
                <a:lnTo>
                  <a:pt x="228" y="199"/>
                </a:lnTo>
                <a:lnTo>
                  <a:pt x="228" y="197"/>
                </a:lnTo>
                <a:lnTo>
                  <a:pt x="230" y="197"/>
                </a:lnTo>
                <a:lnTo>
                  <a:pt x="234" y="197"/>
                </a:lnTo>
                <a:lnTo>
                  <a:pt x="237" y="196"/>
                </a:lnTo>
                <a:lnTo>
                  <a:pt x="239" y="201"/>
                </a:lnTo>
                <a:lnTo>
                  <a:pt x="241" y="204"/>
                </a:lnTo>
                <a:lnTo>
                  <a:pt x="242" y="210"/>
                </a:lnTo>
                <a:lnTo>
                  <a:pt x="244" y="215"/>
                </a:lnTo>
                <a:lnTo>
                  <a:pt x="249" y="215"/>
                </a:lnTo>
                <a:lnTo>
                  <a:pt x="244" y="196"/>
                </a:lnTo>
                <a:lnTo>
                  <a:pt x="256" y="196"/>
                </a:lnTo>
                <a:lnTo>
                  <a:pt x="256" y="183"/>
                </a:lnTo>
                <a:lnTo>
                  <a:pt x="272" y="183"/>
                </a:lnTo>
                <a:lnTo>
                  <a:pt x="277" y="171"/>
                </a:lnTo>
                <a:lnTo>
                  <a:pt x="286" y="163"/>
                </a:lnTo>
                <a:lnTo>
                  <a:pt x="295" y="154"/>
                </a:lnTo>
                <a:lnTo>
                  <a:pt x="311" y="154"/>
                </a:lnTo>
                <a:lnTo>
                  <a:pt x="312" y="138"/>
                </a:lnTo>
                <a:lnTo>
                  <a:pt x="314" y="126"/>
                </a:lnTo>
                <a:lnTo>
                  <a:pt x="316" y="115"/>
                </a:lnTo>
                <a:lnTo>
                  <a:pt x="317" y="100"/>
                </a:lnTo>
                <a:lnTo>
                  <a:pt x="328" y="91"/>
                </a:lnTo>
                <a:lnTo>
                  <a:pt x="337" y="82"/>
                </a:lnTo>
                <a:lnTo>
                  <a:pt x="347" y="75"/>
                </a:lnTo>
                <a:lnTo>
                  <a:pt x="359" y="72"/>
                </a:lnTo>
                <a:lnTo>
                  <a:pt x="379" y="68"/>
                </a:lnTo>
                <a:lnTo>
                  <a:pt x="380" y="73"/>
                </a:lnTo>
                <a:lnTo>
                  <a:pt x="380" y="75"/>
                </a:lnTo>
                <a:lnTo>
                  <a:pt x="380" y="77"/>
                </a:lnTo>
                <a:lnTo>
                  <a:pt x="382" y="79"/>
                </a:lnTo>
                <a:lnTo>
                  <a:pt x="384" y="80"/>
                </a:lnTo>
                <a:lnTo>
                  <a:pt x="384" y="77"/>
                </a:lnTo>
                <a:lnTo>
                  <a:pt x="389" y="68"/>
                </a:lnTo>
                <a:lnTo>
                  <a:pt x="393" y="61"/>
                </a:lnTo>
                <a:lnTo>
                  <a:pt x="396" y="58"/>
                </a:lnTo>
                <a:lnTo>
                  <a:pt x="403" y="54"/>
                </a:lnTo>
                <a:lnTo>
                  <a:pt x="417" y="54"/>
                </a:lnTo>
                <a:lnTo>
                  <a:pt x="426" y="54"/>
                </a:lnTo>
                <a:lnTo>
                  <a:pt x="440" y="51"/>
                </a:lnTo>
                <a:lnTo>
                  <a:pt x="455" y="46"/>
                </a:lnTo>
                <a:lnTo>
                  <a:pt x="471" y="39"/>
                </a:lnTo>
                <a:lnTo>
                  <a:pt x="483" y="32"/>
                </a:lnTo>
                <a:lnTo>
                  <a:pt x="490" y="26"/>
                </a:lnTo>
                <a:lnTo>
                  <a:pt x="492" y="23"/>
                </a:lnTo>
                <a:lnTo>
                  <a:pt x="494" y="19"/>
                </a:lnTo>
                <a:lnTo>
                  <a:pt x="494" y="14"/>
                </a:lnTo>
                <a:lnTo>
                  <a:pt x="496" y="11"/>
                </a:lnTo>
                <a:lnTo>
                  <a:pt x="499" y="7"/>
                </a:lnTo>
                <a:lnTo>
                  <a:pt x="511" y="2"/>
                </a:lnTo>
                <a:lnTo>
                  <a:pt x="52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88A7217D-9206-43B7-BF28-D96E12B15D01}"/>
              </a:ext>
            </a:extLst>
          </p:cNvPr>
          <p:cNvGrpSpPr/>
          <p:nvPr/>
        </p:nvGrpSpPr>
        <p:grpSpPr>
          <a:xfrm>
            <a:off x="5255479" y="3165431"/>
            <a:ext cx="2518334" cy="914400"/>
            <a:chOff x="4125227" y="1991835"/>
            <a:chExt cx="2518334" cy="914400"/>
          </a:xfrm>
        </p:grpSpPr>
        <p:sp>
          <p:nvSpPr>
            <p:cNvPr id="5" name="Rectangle: Rounded Corners 14">
              <a:extLst>
                <a:ext uri="{FF2B5EF4-FFF2-40B4-BE49-F238E27FC236}">
                  <a16:creationId xmlns:a16="http://schemas.microsoft.com/office/drawing/2014/main" id="{4379A8DA-7CD7-4789-AA28-73143A83F19F}"/>
                </a:ext>
              </a:extLst>
            </p:cNvPr>
            <p:cNvSpPr/>
            <p:nvPr/>
          </p:nvSpPr>
          <p:spPr>
            <a:xfrm>
              <a:off x="4235982" y="2016530"/>
              <a:ext cx="2407579" cy="86501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15">
              <a:extLst>
                <a:ext uri="{FF2B5EF4-FFF2-40B4-BE49-F238E27FC236}">
                  <a16:creationId xmlns:a16="http://schemas.microsoft.com/office/drawing/2014/main" id="{9E318A15-D644-4820-A858-290C02E65027}"/>
                </a:ext>
              </a:extLst>
            </p:cNvPr>
            <p:cNvSpPr/>
            <p:nvPr/>
          </p:nvSpPr>
          <p:spPr>
            <a:xfrm>
              <a:off x="4125227" y="1991835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3">
            <a:extLst>
              <a:ext uri="{FF2B5EF4-FFF2-40B4-BE49-F238E27FC236}">
                <a16:creationId xmlns:a16="http://schemas.microsoft.com/office/drawing/2014/main" id="{73647C65-D785-479A-9B4F-90D7DCF70FB5}"/>
              </a:ext>
            </a:extLst>
          </p:cNvPr>
          <p:cNvGrpSpPr/>
          <p:nvPr/>
        </p:nvGrpSpPr>
        <p:grpSpPr>
          <a:xfrm>
            <a:off x="8342453" y="1919428"/>
            <a:ext cx="3285802" cy="1107996"/>
            <a:chOff x="3017861" y="4283314"/>
            <a:chExt cx="1763002" cy="11079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BB84BD-9B2B-44A2-A327-AA1B62DE2AC9}"/>
                </a:ext>
              </a:extLst>
            </p:cNvPr>
            <p:cNvSpPr txBox="1"/>
            <p:nvPr/>
          </p:nvSpPr>
          <p:spPr>
            <a:xfrm>
              <a:off x="3017861" y="4560313"/>
              <a:ext cx="1763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391FBC-E301-4353-9C57-96DF1618C778}"/>
                </a:ext>
              </a:extLst>
            </p:cNvPr>
            <p:cNvSpPr txBox="1"/>
            <p:nvPr/>
          </p:nvSpPr>
          <p:spPr>
            <a:xfrm>
              <a:off x="3017861" y="4283314"/>
              <a:ext cx="1763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877871C-7F10-4979-973D-068AB2FCFA4E}"/>
              </a:ext>
            </a:extLst>
          </p:cNvPr>
          <p:cNvSpPr txBox="1"/>
          <p:nvPr/>
        </p:nvSpPr>
        <p:spPr>
          <a:xfrm>
            <a:off x="6972143" y="2057929"/>
            <a:ext cx="12300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70</a:t>
            </a: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1" name="Group 7">
            <a:extLst>
              <a:ext uri="{FF2B5EF4-FFF2-40B4-BE49-F238E27FC236}">
                <a16:creationId xmlns:a16="http://schemas.microsoft.com/office/drawing/2014/main" id="{D6A8F84B-8D64-472C-8648-DD3EAB5CD83D}"/>
              </a:ext>
            </a:extLst>
          </p:cNvPr>
          <p:cNvGrpSpPr/>
          <p:nvPr/>
        </p:nvGrpSpPr>
        <p:grpSpPr>
          <a:xfrm>
            <a:off x="8342453" y="4293340"/>
            <a:ext cx="3285802" cy="1107996"/>
            <a:chOff x="3017861" y="4283314"/>
            <a:chExt cx="1763002" cy="11079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6B166C-977D-45EE-AFB6-71C778039387}"/>
                </a:ext>
              </a:extLst>
            </p:cNvPr>
            <p:cNvSpPr txBox="1"/>
            <p:nvPr/>
          </p:nvSpPr>
          <p:spPr>
            <a:xfrm>
              <a:off x="3017861" y="4560313"/>
              <a:ext cx="1763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DB4919-298A-46BB-926B-03D7A5AC9F20}"/>
                </a:ext>
              </a:extLst>
            </p:cNvPr>
            <p:cNvSpPr txBox="1"/>
            <p:nvPr/>
          </p:nvSpPr>
          <p:spPr>
            <a:xfrm>
              <a:off x="3017861" y="4283314"/>
              <a:ext cx="1763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8396DB0-7133-44C7-B332-253A44276EA1}"/>
              </a:ext>
            </a:extLst>
          </p:cNvPr>
          <p:cNvSpPr txBox="1"/>
          <p:nvPr/>
        </p:nvSpPr>
        <p:spPr>
          <a:xfrm>
            <a:off x="6972143" y="4431841"/>
            <a:ext cx="12300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40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CFFF331-32C8-42A6-95FA-982A87369E93}"/>
              </a:ext>
            </a:extLst>
          </p:cNvPr>
          <p:cNvSpPr txBox="1">
            <a:spLocks/>
          </p:cNvSpPr>
          <p:nvPr/>
        </p:nvSpPr>
        <p:spPr>
          <a:xfrm>
            <a:off x="8439166" y="3251351"/>
            <a:ext cx="2821597" cy="38458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Modern PowerPoint  Presentation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66DB20E-25A5-4D64-A75E-39014BC975F2}"/>
              </a:ext>
            </a:extLst>
          </p:cNvPr>
          <p:cNvSpPr txBox="1">
            <a:spLocks/>
          </p:cNvSpPr>
          <p:nvPr/>
        </p:nvSpPr>
        <p:spPr>
          <a:xfrm>
            <a:off x="8444503" y="5555617"/>
            <a:ext cx="2821597" cy="38458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Modern PowerPoint  Presentation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0DB0F0CC-AA94-4B89-9C81-CFD7CCBCF068}"/>
              </a:ext>
            </a:extLst>
          </p:cNvPr>
          <p:cNvSpPr>
            <a:spLocks noChangeAspect="1"/>
          </p:cNvSpPr>
          <p:nvPr/>
        </p:nvSpPr>
        <p:spPr>
          <a:xfrm>
            <a:off x="5521323" y="3429677"/>
            <a:ext cx="382712" cy="38590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A892A1-92A3-4804-937C-D954706ADFF1}"/>
              </a:ext>
            </a:extLst>
          </p:cNvPr>
          <p:cNvGrpSpPr/>
          <p:nvPr/>
        </p:nvGrpSpPr>
        <p:grpSpPr>
          <a:xfrm flipH="1">
            <a:off x="2603739" y="4815273"/>
            <a:ext cx="2523006" cy="914400"/>
            <a:chOff x="4628457" y="2428541"/>
            <a:chExt cx="2523006" cy="9144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54E77A5-0560-4468-9A64-36AB9E751126}"/>
                </a:ext>
              </a:extLst>
            </p:cNvPr>
            <p:cNvSpPr/>
            <p:nvPr/>
          </p:nvSpPr>
          <p:spPr>
            <a:xfrm>
              <a:off x="4746020" y="2453236"/>
              <a:ext cx="2405443" cy="86501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1FD0A3D-A941-4930-B0B8-AB017AB58BC7}"/>
                </a:ext>
              </a:extLst>
            </p:cNvPr>
            <p:cNvSpPr/>
            <p:nvPr/>
          </p:nvSpPr>
          <p:spPr>
            <a:xfrm>
              <a:off x="4628457" y="2428541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098F6F4E-A3E5-48E0-86ED-29EEC672153C}"/>
              </a:ext>
            </a:extLst>
          </p:cNvPr>
          <p:cNvSpPr/>
          <p:nvPr/>
        </p:nvSpPr>
        <p:spPr>
          <a:xfrm>
            <a:off x="4524824" y="5077369"/>
            <a:ext cx="360990" cy="31153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3E7848-8369-4B4C-9FB6-70611CD61F85}"/>
              </a:ext>
            </a:extLst>
          </p:cNvPr>
          <p:cNvSpPr txBox="1"/>
          <p:nvPr/>
        </p:nvSpPr>
        <p:spPr>
          <a:xfrm>
            <a:off x="2854899" y="4949308"/>
            <a:ext cx="1312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101EFD-9902-4E11-BF50-9946C0D2F2F9}"/>
              </a:ext>
            </a:extLst>
          </p:cNvPr>
          <p:cNvSpPr txBox="1"/>
          <p:nvPr/>
        </p:nvSpPr>
        <p:spPr>
          <a:xfrm>
            <a:off x="6304122" y="3299466"/>
            <a:ext cx="1312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EBED3B-9CCA-4FC2-9B4C-3C4CEC88C67C}"/>
              </a:ext>
            </a:extLst>
          </p:cNvPr>
          <p:cNvSpPr txBox="1"/>
          <p:nvPr/>
        </p:nvSpPr>
        <p:spPr>
          <a:xfrm>
            <a:off x="646784" y="1566561"/>
            <a:ext cx="12300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$350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6B82BB-C660-4AC0-883B-6676DC599020}"/>
              </a:ext>
            </a:extLst>
          </p:cNvPr>
          <p:cNvSpPr txBox="1"/>
          <p:nvPr/>
        </p:nvSpPr>
        <p:spPr>
          <a:xfrm>
            <a:off x="646784" y="3115736"/>
            <a:ext cx="12300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$250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C773E9-6648-48BD-87DF-802AB96E335C}"/>
              </a:ext>
            </a:extLst>
          </p:cNvPr>
          <p:cNvSpPr txBox="1"/>
          <p:nvPr/>
        </p:nvSpPr>
        <p:spPr>
          <a:xfrm>
            <a:off x="646784" y="4664911"/>
            <a:ext cx="12300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$130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4C46CB-DAD1-4896-BD17-6C522AFF9882}"/>
              </a:ext>
            </a:extLst>
          </p:cNvPr>
          <p:cNvGrpSpPr/>
          <p:nvPr/>
        </p:nvGrpSpPr>
        <p:grpSpPr>
          <a:xfrm>
            <a:off x="646784" y="2196464"/>
            <a:ext cx="1956955" cy="935700"/>
            <a:chOff x="803640" y="3362835"/>
            <a:chExt cx="2059657" cy="70177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6B4111-C23D-41BD-A9E2-CE4DE5B1625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84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BC96C8-6E26-4A8A-B293-E058D188301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4ADA684-1DAD-452E-B377-817FD7019B96}"/>
              </a:ext>
            </a:extLst>
          </p:cNvPr>
          <p:cNvGrpSpPr/>
          <p:nvPr/>
        </p:nvGrpSpPr>
        <p:grpSpPr>
          <a:xfrm>
            <a:off x="646784" y="3745639"/>
            <a:ext cx="1956955" cy="935700"/>
            <a:chOff x="803640" y="3362835"/>
            <a:chExt cx="2059657" cy="70177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5C9A32-79B4-4087-BDFA-3D891D853A9B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84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1864746-38AC-4D0A-9936-B6CCE4CE559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F368D7-8D44-460A-81A3-1D928D5B249E}"/>
              </a:ext>
            </a:extLst>
          </p:cNvPr>
          <p:cNvGrpSpPr/>
          <p:nvPr/>
        </p:nvGrpSpPr>
        <p:grpSpPr>
          <a:xfrm>
            <a:off x="646784" y="5294815"/>
            <a:ext cx="1956955" cy="935700"/>
            <a:chOff x="803640" y="3362835"/>
            <a:chExt cx="2059657" cy="70177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05C519-62E3-4E45-848B-9C5F80E3D97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84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E82F7F-A7CC-4459-9801-410F2D448AA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EED2247F-6ECD-45B2-9216-47145FA89476}"/>
              </a:ext>
            </a:extLst>
          </p:cNvPr>
          <p:cNvSpPr/>
          <p:nvPr/>
        </p:nvSpPr>
        <p:spPr>
          <a:xfrm>
            <a:off x="1757991" y="5286375"/>
            <a:ext cx="2628900" cy="1571625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4DC5CB4-4A98-4572-8C81-63843E0F6F1E}"/>
              </a:ext>
            </a:extLst>
          </p:cNvPr>
          <p:cNvSpPr/>
          <p:nvPr/>
        </p:nvSpPr>
        <p:spPr>
          <a:xfrm>
            <a:off x="4781546" y="5286375"/>
            <a:ext cx="2628900" cy="157162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C409DFB-C2E8-4094-8ECA-C448ED511A72}"/>
              </a:ext>
            </a:extLst>
          </p:cNvPr>
          <p:cNvSpPr/>
          <p:nvPr/>
        </p:nvSpPr>
        <p:spPr>
          <a:xfrm>
            <a:off x="7805101" y="5286375"/>
            <a:ext cx="2628900" cy="1571625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CA3DF441-47E4-48DF-89E3-83A13FFFDF95}"/>
              </a:ext>
            </a:extLst>
          </p:cNvPr>
          <p:cNvSpPr>
            <a:spLocks noChangeAspect="1"/>
          </p:cNvSpPr>
          <p:nvPr/>
        </p:nvSpPr>
        <p:spPr>
          <a:xfrm>
            <a:off x="2046124" y="5816795"/>
            <a:ext cx="428625" cy="51078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56F754C8-C7A5-4123-B1FD-18D5BE19ACF4}"/>
              </a:ext>
            </a:extLst>
          </p:cNvPr>
          <p:cNvSpPr/>
          <p:nvPr/>
        </p:nvSpPr>
        <p:spPr>
          <a:xfrm>
            <a:off x="8055067" y="5816795"/>
            <a:ext cx="627505" cy="510784"/>
          </a:xfrm>
          <a:custGeom>
            <a:avLst/>
            <a:gdLst/>
            <a:ahLst/>
            <a:cxnLst/>
            <a:rect l="l" t="t" r="r" b="b"/>
            <a:pathLst>
              <a:path w="2481182" h="2019660">
                <a:moveTo>
                  <a:pt x="1240591" y="1481245"/>
                </a:moveTo>
                <a:cubicBezTo>
                  <a:pt x="1201062" y="1481245"/>
                  <a:pt x="1169018" y="1511885"/>
                  <a:pt x="1169018" y="1549682"/>
                </a:cubicBezTo>
                <a:cubicBezTo>
                  <a:pt x="1169018" y="1587479"/>
                  <a:pt x="1201062" y="1618119"/>
                  <a:pt x="1240591" y="1618119"/>
                </a:cubicBezTo>
                <a:cubicBezTo>
                  <a:pt x="1280120" y="1618119"/>
                  <a:pt x="1312164" y="1587479"/>
                  <a:pt x="1312164" y="1549682"/>
                </a:cubicBezTo>
                <a:cubicBezTo>
                  <a:pt x="1312164" y="1511885"/>
                  <a:pt x="1280120" y="1481245"/>
                  <a:pt x="1240591" y="1481245"/>
                </a:cubicBezTo>
                <a:close/>
                <a:moveTo>
                  <a:pt x="95430" y="81527"/>
                </a:moveTo>
                <a:lnTo>
                  <a:pt x="95430" y="91249"/>
                </a:lnTo>
                <a:lnTo>
                  <a:pt x="95430" y="1336786"/>
                </a:lnTo>
                <a:lnTo>
                  <a:pt x="95430" y="1414360"/>
                </a:lnTo>
                <a:lnTo>
                  <a:pt x="2385752" y="1414360"/>
                </a:lnTo>
                <a:lnTo>
                  <a:pt x="2385752" y="1336786"/>
                </a:lnTo>
                <a:lnTo>
                  <a:pt x="2385752" y="91249"/>
                </a:lnTo>
                <a:lnTo>
                  <a:pt x="2385752" y="81527"/>
                </a:lnTo>
                <a:close/>
                <a:moveTo>
                  <a:pt x="82232" y="0"/>
                </a:moveTo>
                <a:lnTo>
                  <a:pt x="2398950" y="0"/>
                </a:lnTo>
                <a:cubicBezTo>
                  <a:pt x="2444366" y="0"/>
                  <a:pt x="2481182" y="33399"/>
                  <a:pt x="2481182" y="74597"/>
                </a:cubicBezTo>
                <a:lnTo>
                  <a:pt x="2481182" y="1613510"/>
                </a:lnTo>
                <a:cubicBezTo>
                  <a:pt x="2481182" y="1654709"/>
                  <a:pt x="2444366" y="1688107"/>
                  <a:pt x="2398950" y="1688107"/>
                </a:cubicBezTo>
                <a:lnTo>
                  <a:pt x="1569038" y="1688107"/>
                </a:lnTo>
                <a:lnTo>
                  <a:pt x="1643796" y="1974036"/>
                </a:lnTo>
                <a:lnTo>
                  <a:pt x="1876791" y="1974036"/>
                </a:lnTo>
                <a:cubicBezTo>
                  <a:pt x="1881184" y="1974036"/>
                  <a:pt x="1884744" y="1977440"/>
                  <a:pt x="1884744" y="1981640"/>
                </a:cubicBezTo>
                <a:lnTo>
                  <a:pt x="1884744" y="2012056"/>
                </a:lnTo>
                <a:cubicBezTo>
                  <a:pt x="1884744" y="2016256"/>
                  <a:pt x="1881184" y="2019660"/>
                  <a:pt x="1876791" y="2019660"/>
                </a:cubicBezTo>
                <a:lnTo>
                  <a:pt x="604391" y="2019660"/>
                </a:lnTo>
                <a:cubicBezTo>
                  <a:pt x="599998" y="2019660"/>
                  <a:pt x="596438" y="2016256"/>
                  <a:pt x="596438" y="2012056"/>
                </a:cubicBezTo>
                <a:lnTo>
                  <a:pt x="596438" y="1981640"/>
                </a:lnTo>
                <a:cubicBezTo>
                  <a:pt x="596438" y="1977440"/>
                  <a:pt x="599998" y="1974036"/>
                  <a:pt x="604391" y="1974036"/>
                </a:cubicBezTo>
                <a:lnTo>
                  <a:pt x="837388" y="1974036"/>
                </a:lnTo>
                <a:lnTo>
                  <a:pt x="912145" y="1688107"/>
                </a:lnTo>
                <a:lnTo>
                  <a:pt x="82232" y="1688107"/>
                </a:lnTo>
                <a:cubicBezTo>
                  <a:pt x="36817" y="1688107"/>
                  <a:pt x="0" y="1654709"/>
                  <a:pt x="0" y="1613510"/>
                </a:cubicBezTo>
                <a:lnTo>
                  <a:pt x="0" y="74597"/>
                </a:lnTo>
                <a:cubicBezTo>
                  <a:pt x="0" y="33399"/>
                  <a:pt x="36817" y="0"/>
                  <a:pt x="8223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sp>
        <p:nvSpPr>
          <p:cNvPr id="11" name="Trapezoid 18">
            <a:extLst>
              <a:ext uri="{FF2B5EF4-FFF2-40B4-BE49-F238E27FC236}">
                <a16:creationId xmlns:a16="http://schemas.microsoft.com/office/drawing/2014/main" id="{32AEAF80-F616-4CDB-9A9E-E1ED2AD850D3}"/>
              </a:ext>
            </a:extLst>
          </p:cNvPr>
          <p:cNvSpPr/>
          <p:nvPr/>
        </p:nvSpPr>
        <p:spPr>
          <a:xfrm rot="10800000">
            <a:off x="5007773" y="5847187"/>
            <a:ext cx="813253" cy="450000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70A66-03D5-4504-A834-04D62903FB1F}"/>
              </a:ext>
            </a:extLst>
          </p:cNvPr>
          <p:cNvSpPr txBox="1"/>
          <p:nvPr/>
        </p:nvSpPr>
        <p:spPr>
          <a:xfrm>
            <a:off x="2791668" y="5602385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5E553-DD69-4165-B6C3-A4789624CAED}"/>
              </a:ext>
            </a:extLst>
          </p:cNvPr>
          <p:cNvSpPr txBox="1"/>
          <p:nvPr/>
        </p:nvSpPr>
        <p:spPr>
          <a:xfrm>
            <a:off x="5995743" y="5602383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3F1751-55AF-4A5D-AF35-7F33BB1FD326}"/>
              </a:ext>
            </a:extLst>
          </p:cNvPr>
          <p:cNvSpPr txBox="1"/>
          <p:nvPr/>
        </p:nvSpPr>
        <p:spPr>
          <a:xfrm>
            <a:off x="8857289" y="5602383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2A32F6-6D40-4DF1-82C9-3BB95A0E1BA7}"/>
              </a:ext>
            </a:extLst>
          </p:cNvPr>
          <p:cNvSpPr txBox="1"/>
          <p:nvPr/>
        </p:nvSpPr>
        <p:spPr>
          <a:xfrm>
            <a:off x="1586139" y="261056"/>
            <a:ext cx="9019722" cy="98488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 Create Quality Professional </a:t>
            </a:r>
          </a:p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PPT Presentation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911C7CE7-AC17-4828-A3FF-CF8A8CCE665B}"/>
              </a:ext>
            </a:extLst>
          </p:cNvPr>
          <p:cNvGrpSpPr/>
          <p:nvPr/>
        </p:nvGrpSpPr>
        <p:grpSpPr>
          <a:xfrm>
            <a:off x="3603580" y="3285837"/>
            <a:ext cx="1080051" cy="1452483"/>
            <a:chOff x="5823708" y="3105088"/>
            <a:chExt cx="1330902" cy="1789834"/>
          </a:xfrm>
        </p:grpSpPr>
        <p:sp>
          <p:nvSpPr>
            <p:cNvPr id="4" name="Graphic 22">
              <a:extLst>
                <a:ext uri="{FF2B5EF4-FFF2-40B4-BE49-F238E27FC236}">
                  <a16:creationId xmlns:a16="http://schemas.microsoft.com/office/drawing/2014/main" id="{EF03A77D-128B-44C5-B9DF-5FC1A6D3CB20}"/>
                </a:ext>
              </a:extLst>
            </p:cNvPr>
            <p:cNvSpPr/>
            <p:nvPr/>
          </p:nvSpPr>
          <p:spPr>
            <a:xfrm>
              <a:off x="5823708" y="3105088"/>
              <a:ext cx="1330902" cy="1789834"/>
            </a:xfrm>
            <a:custGeom>
              <a:avLst/>
              <a:gdLst>
                <a:gd name="connsiteX0" fmla="*/ 667752 w 1330902"/>
                <a:gd name="connsiteY0" fmla="*/ 1662867 h 1789834"/>
                <a:gd name="connsiteX1" fmla="*/ 213410 w 1330902"/>
                <a:gd name="connsiteY1" fmla="*/ 855147 h 1789834"/>
                <a:gd name="connsiteX2" fmla="*/ 369447 w 1330902"/>
                <a:gd name="connsiteY2" fmla="*/ 263125 h 1789834"/>
                <a:gd name="connsiteX3" fmla="*/ 989005 w 1330902"/>
                <a:gd name="connsiteY3" fmla="*/ 286072 h 1789834"/>
                <a:gd name="connsiteX4" fmla="*/ 1108327 w 1330902"/>
                <a:gd name="connsiteY4" fmla="*/ 882683 h 1789834"/>
                <a:gd name="connsiteX5" fmla="*/ 667752 w 1330902"/>
                <a:gd name="connsiteY5" fmla="*/ 1662867 h 178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0902" h="1789834">
                  <a:moveTo>
                    <a:pt x="667752" y="1662867"/>
                  </a:moveTo>
                  <a:cubicBezTo>
                    <a:pt x="507126" y="1382919"/>
                    <a:pt x="351089" y="1121328"/>
                    <a:pt x="213410" y="855147"/>
                  </a:cubicBezTo>
                  <a:cubicBezTo>
                    <a:pt x="107855" y="653217"/>
                    <a:pt x="185874" y="400805"/>
                    <a:pt x="369447" y="263125"/>
                  </a:cubicBezTo>
                  <a:cubicBezTo>
                    <a:pt x="557609" y="125446"/>
                    <a:pt x="810021" y="134624"/>
                    <a:pt x="989005" y="286072"/>
                  </a:cubicBezTo>
                  <a:cubicBezTo>
                    <a:pt x="1163399" y="437519"/>
                    <a:pt x="1218470" y="680753"/>
                    <a:pt x="1108327" y="882683"/>
                  </a:cubicBezTo>
                  <a:cubicBezTo>
                    <a:pt x="966058" y="1139685"/>
                    <a:pt x="819200" y="1392098"/>
                    <a:pt x="667752" y="1662867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4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E901122F-75CE-4227-8000-20AE9C136401}"/>
                </a:ext>
              </a:extLst>
            </p:cNvPr>
            <p:cNvSpPr/>
            <p:nvPr/>
          </p:nvSpPr>
          <p:spPr>
            <a:xfrm>
              <a:off x="6051009" y="3319815"/>
              <a:ext cx="876300" cy="876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4">
            <a:extLst>
              <a:ext uri="{FF2B5EF4-FFF2-40B4-BE49-F238E27FC236}">
                <a16:creationId xmlns:a16="http://schemas.microsoft.com/office/drawing/2014/main" id="{510694A2-92AE-46F3-80D3-1ABA574D3998}"/>
              </a:ext>
            </a:extLst>
          </p:cNvPr>
          <p:cNvGrpSpPr/>
          <p:nvPr/>
        </p:nvGrpSpPr>
        <p:grpSpPr>
          <a:xfrm>
            <a:off x="4516467" y="2326921"/>
            <a:ext cx="1080051" cy="1452483"/>
            <a:chOff x="5823708" y="3105088"/>
            <a:chExt cx="1330902" cy="1789834"/>
          </a:xfrm>
        </p:grpSpPr>
        <p:sp>
          <p:nvSpPr>
            <p:cNvPr id="7" name="Graphic 22">
              <a:extLst>
                <a:ext uri="{FF2B5EF4-FFF2-40B4-BE49-F238E27FC236}">
                  <a16:creationId xmlns:a16="http://schemas.microsoft.com/office/drawing/2014/main" id="{72E76395-0AE1-4FF1-81EE-3AF276127DFC}"/>
                </a:ext>
              </a:extLst>
            </p:cNvPr>
            <p:cNvSpPr/>
            <p:nvPr/>
          </p:nvSpPr>
          <p:spPr>
            <a:xfrm>
              <a:off x="5823708" y="3105088"/>
              <a:ext cx="1330902" cy="1789834"/>
            </a:xfrm>
            <a:custGeom>
              <a:avLst/>
              <a:gdLst>
                <a:gd name="connsiteX0" fmla="*/ 667752 w 1330902"/>
                <a:gd name="connsiteY0" fmla="*/ 1662867 h 1789834"/>
                <a:gd name="connsiteX1" fmla="*/ 213410 w 1330902"/>
                <a:gd name="connsiteY1" fmla="*/ 855147 h 1789834"/>
                <a:gd name="connsiteX2" fmla="*/ 369447 w 1330902"/>
                <a:gd name="connsiteY2" fmla="*/ 263125 h 1789834"/>
                <a:gd name="connsiteX3" fmla="*/ 989005 w 1330902"/>
                <a:gd name="connsiteY3" fmla="*/ 286072 h 1789834"/>
                <a:gd name="connsiteX4" fmla="*/ 1108327 w 1330902"/>
                <a:gd name="connsiteY4" fmla="*/ 882683 h 1789834"/>
                <a:gd name="connsiteX5" fmla="*/ 667752 w 1330902"/>
                <a:gd name="connsiteY5" fmla="*/ 1662867 h 178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0902" h="1789834">
                  <a:moveTo>
                    <a:pt x="667752" y="1662867"/>
                  </a:moveTo>
                  <a:cubicBezTo>
                    <a:pt x="507126" y="1382919"/>
                    <a:pt x="351089" y="1121328"/>
                    <a:pt x="213410" y="855147"/>
                  </a:cubicBezTo>
                  <a:cubicBezTo>
                    <a:pt x="107855" y="653217"/>
                    <a:pt x="185874" y="400805"/>
                    <a:pt x="369447" y="263125"/>
                  </a:cubicBezTo>
                  <a:cubicBezTo>
                    <a:pt x="557609" y="125446"/>
                    <a:pt x="810021" y="134624"/>
                    <a:pt x="989005" y="286072"/>
                  </a:cubicBezTo>
                  <a:cubicBezTo>
                    <a:pt x="1163399" y="437519"/>
                    <a:pt x="1218470" y="680753"/>
                    <a:pt x="1108327" y="882683"/>
                  </a:cubicBezTo>
                  <a:cubicBezTo>
                    <a:pt x="966058" y="1139685"/>
                    <a:pt x="819200" y="1392098"/>
                    <a:pt x="667752" y="166286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4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768B2C77-634B-488A-98CA-BAC66A7D9562}"/>
                </a:ext>
              </a:extLst>
            </p:cNvPr>
            <p:cNvSpPr/>
            <p:nvPr/>
          </p:nvSpPr>
          <p:spPr>
            <a:xfrm>
              <a:off x="6051009" y="3319815"/>
              <a:ext cx="876300" cy="876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6E1BDE67-3B43-4188-97D7-30EDA7C8B19C}"/>
              </a:ext>
            </a:extLst>
          </p:cNvPr>
          <p:cNvGrpSpPr/>
          <p:nvPr/>
        </p:nvGrpSpPr>
        <p:grpSpPr>
          <a:xfrm>
            <a:off x="5570026" y="1972795"/>
            <a:ext cx="1080051" cy="1452483"/>
            <a:chOff x="5823708" y="3105088"/>
            <a:chExt cx="1330902" cy="1789834"/>
          </a:xfrm>
        </p:grpSpPr>
        <p:sp>
          <p:nvSpPr>
            <p:cNvPr id="10" name="Graphic 22">
              <a:extLst>
                <a:ext uri="{FF2B5EF4-FFF2-40B4-BE49-F238E27FC236}">
                  <a16:creationId xmlns:a16="http://schemas.microsoft.com/office/drawing/2014/main" id="{B6D57405-5111-421C-B7D6-054B004A9640}"/>
                </a:ext>
              </a:extLst>
            </p:cNvPr>
            <p:cNvSpPr/>
            <p:nvPr/>
          </p:nvSpPr>
          <p:spPr>
            <a:xfrm>
              <a:off x="5823708" y="3105088"/>
              <a:ext cx="1330902" cy="1789834"/>
            </a:xfrm>
            <a:custGeom>
              <a:avLst/>
              <a:gdLst>
                <a:gd name="connsiteX0" fmla="*/ 667752 w 1330902"/>
                <a:gd name="connsiteY0" fmla="*/ 1662867 h 1789834"/>
                <a:gd name="connsiteX1" fmla="*/ 213410 w 1330902"/>
                <a:gd name="connsiteY1" fmla="*/ 855147 h 1789834"/>
                <a:gd name="connsiteX2" fmla="*/ 369447 w 1330902"/>
                <a:gd name="connsiteY2" fmla="*/ 263125 h 1789834"/>
                <a:gd name="connsiteX3" fmla="*/ 989005 w 1330902"/>
                <a:gd name="connsiteY3" fmla="*/ 286072 h 1789834"/>
                <a:gd name="connsiteX4" fmla="*/ 1108327 w 1330902"/>
                <a:gd name="connsiteY4" fmla="*/ 882683 h 1789834"/>
                <a:gd name="connsiteX5" fmla="*/ 667752 w 1330902"/>
                <a:gd name="connsiteY5" fmla="*/ 1662867 h 178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0902" h="1789834">
                  <a:moveTo>
                    <a:pt x="667752" y="1662867"/>
                  </a:moveTo>
                  <a:cubicBezTo>
                    <a:pt x="507126" y="1382919"/>
                    <a:pt x="351089" y="1121328"/>
                    <a:pt x="213410" y="855147"/>
                  </a:cubicBezTo>
                  <a:cubicBezTo>
                    <a:pt x="107855" y="653217"/>
                    <a:pt x="185874" y="400805"/>
                    <a:pt x="369447" y="263125"/>
                  </a:cubicBezTo>
                  <a:cubicBezTo>
                    <a:pt x="557609" y="125446"/>
                    <a:pt x="810021" y="134624"/>
                    <a:pt x="989005" y="286072"/>
                  </a:cubicBezTo>
                  <a:cubicBezTo>
                    <a:pt x="1163399" y="437519"/>
                    <a:pt x="1218470" y="680753"/>
                    <a:pt x="1108327" y="882683"/>
                  </a:cubicBezTo>
                  <a:cubicBezTo>
                    <a:pt x="966058" y="1139685"/>
                    <a:pt x="819200" y="1392098"/>
                    <a:pt x="667752" y="166286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4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BB220955-501E-46E1-ACD3-461E5413B3EA}"/>
                </a:ext>
              </a:extLst>
            </p:cNvPr>
            <p:cNvSpPr/>
            <p:nvPr/>
          </p:nvSpPr>
          <p:spPr>
            <a:xfrm>
              <a:off x="6051009" y="3319815"/>
              <a:ext cx="876300" cy="87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E257DCA5-043F-4F6F-A6C8-A0BAEC73094B}"/>
              </a:ext>
            </a:extLst>
          </p:cNvPr>
          <p:cNvGrpSpPr/>
          <p:nvPr/>
        </p:nvGrpSpPr>
        <p:grpSpPr>
          <a:xfrm>
            <a:off x="6623584" y="2326921"/>
            <a:ext cx="1080051" cy="1452483"/>
            <a:chOff x="5823708" y="3105088"/>
            <a:chExt cx="1330902" cy="1789834"/>
          </a:xfrm>
        </p:grpSpPr>
        <p:sp>
          <p:nvSpPr>
            <p:cNvPr id="13" name="Graphic 22">
              <a:extLst>
                <a:ext uri="{FF2B5EF4-FFF2-40B4-BE49-F238E27FC236}">
                  <a16:creationId xmlns:a16="http://schemas.microsoft.com/office/drawing/2014/main" id="{E56A2364-0F0F-4786-8287-2FC5E79DEF17}"/>
                </a:ext>
              </a:extLst>
            </p:cNvPr>
            <p:cNvSpPr/>
            <p:nvPr/>
          </p:nvSpPr>
          <p:spPr>
            <a:xfrm>
              <a:off x="5823708" y="3105088"/>
              <a:ext cx="1330902" cy="1789834"/>
            </a:xfrm>
            <a:custGeom>
              <a:avLst/>
              <a:gdLst>
                <a:gd name="connsiteX0" fmla="*/ 667752 w 1330902"/>
                <a:gd name="connsiteY0" fmla="*/ 1662867 h 1789834"/>
                <a:gd name="connsiteX1" fmla="*/ 213410 w 1330902"/>
                <a:gd name="connsiteY1" fmla="*/ 855147 h 1789834"/>
                <a:gd name="connsiteX2" fmla="*/ 369447 w 1330902"/>
                <a:gd name="connsiteY2" fmla="*/ 263125 h 1789834"/>
                <a:gd name="connsiteX3" fmla="*/ 989005 w 1330902"/>
                <a:gd name="connsiteY3" fmla="*/ 286072 h 1789834"/>
                <a:gd name="connsiteX4" fmla="*/ 1108327 w 1330902"/>
                <a:gd name="connsiteY4" fmla="*/ 882683 h 1789834"/>
                <a:gd name="connsiteX5" fmla="*/ 667752 w 1330902"/>
                <a:gd name="connsiteY5" fmla="*/ 1662867 h 178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0902" h="1789834">
                  <a:moveTo>
                    <a:pt x="667752" y="1662867"/>
                  </a:moveTo>
                  <a:cubicBezTo>
                    <a:pt x="507126" y="1382919"/>
                    <a:pt x="351089" y="1121328"/>
                    <a:pt x="213410" y="855147"/>
                  </a:cubicBezTo>
                  <a:cubicBezTo>
                    <a:pt x="107855" y="653217"/>
                    <a:pt x="185874" y="400805"/>
                    <a:pt x="369447" y="263125"/>
                  </a:cubicBezTo>
                  <a:cubicBezTo>
                    <a:pt x="557609" y="125446"/>
                    <a:pt x="810021" y="134624"/>
                    <a:pt x="989005" y="286072"/>
                  </a:cubicBezTo>
                  <a:cubicBezTo>
                    <a:pt x="1163399" y="437519"/>
                    <a:pt x="1218470" y="680753"/>
                    <a:pt x="1108327" y="882683"/>
                  </a:cubicBezTo>
                  <a:cubicBezTo>
                    <a:pt x="966058" y="1139685"/>
                    <a:pt x="819200" y="1392098"/>
                    <a:pt x="667752" y="166286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4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821491D0-352E-4F0A-9C6C-C3D2E47D4508}"/>
                </a:ext>
              </a:extLst>
            </p:cNvPr>
            <p:cNvSpPr/>
            <p:nvPr/>
          </p:nvSpPr>
          <p:spPr>
            <a:xfrm>
              <a:off x="6051009" y="3319815"/>
              <a:ext cx="876300" cy="876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3">
            <a:extLst>
              <a:ext uri="{FF2B5EF4-FFF2-40B4-BE49-F238E27FC236}">
                <a16:creationId xmlns:a16="http://schemas.microsoft.com/office/drawing/2014/main" id="{20633F0F-F5E6-40F5-B189-6F27019A621F}"/>
              </a:ext>
            </a:extLst>
          </p:cNvPr>
          <p:cNvGrpSpPr/>
          <p:nvPr/>
        </p:nvGrpSpPr>
        <p:grpSpPr>
          <a:xfrm>
            <a:off x="7536470" y="3285837"/>
            <a:ext cx="1080051" cy="1452483"/>
            <a:chOff x="5823708" y="3105088"/>
            <a:chExt cx="1330902" cy="1789834"/>
          </a:xfrm>
        </p:grpSpPr>
        <p:sp>
          <p:nvSpPr>
            <p:cNvPr id="16" name="Graphic 22">
              <a:extLst>
                <a:ext uri="{FF2B5EF4-FFF2-40B4-BE49-F238E27FC236}">
                  <a16:creationId xmlns:a16="http://schemas.microsoft.com/office/drawing/2014/main" id="{502DDFA0-4D4C-4B61-BF0C-386F34769467}"/>
                </a:ext>
              </a:extLst>
            </p:cNvPr>
            <p:cNvSpPr/>
            <p:nvPr/>
          </p:nvSpPr>
          <p:spPr>
            <a:xfrm>
              <a:off x="5823708" y="3105088"/>
              <a:ext cx="1330902" cy="1789834"/>
            </a:xfrm>
            <a:custGeom>
              <a:avLst/>
              <a:gdLst>
                <a:gd name="connsiteX0" fmla="*/ 667752 w 1330902"/>
                <a:gd name="connsiteY0" fmla="*/ 1662867 h 1789834"/>
                <a:gd name="connsiteX1" fmla="*/ 213410 w 1330902"/>
                <a:gd name="connsiteY1" fmla="*/ 855147 h 1789834"/>
                <a:gd name="connsiteX2" fmla="*/ 369447 w 1330902"/>
                <a:gd name="connsiteY2" fmla="*/ 263125 h 1789834"/>
                <a:gd name="connsiteX3" fmla="*/ 989005 w 1330902"/>
                <a:gd name="connsiteY3" fmla="*/ 286072 h 1789834"/>
                <a:gd name="connsiteX4" fmla="*/ 1108327 w 1330902"/>
                <a:gd name="connsiteY4" fmla="*/ 882683 h 1789834"/>
                <a:gd name="connsiteX5" fmla="*/ 667752 w 1330902"/>
                <a:gd name="connsiteY5" fmla="*/ 1662867 h 178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0902" h="1789834">
                  <a:moveTo>
                    <a:pt x="667752" y="1662867"/>
                  </a:moveTo>
                  <a:cubicBezTo>
                    <a:pt x="507126" y="1382919"/>
                    <a:pt x="351089" y="1121328"/>
                    <a:pt x="213410" y="855147"/>
                  </a:cubicBezTo>
                  <a:cubicBezTo>
                    <a:pt x="107855" y="653217"/>
                    <a:pt x="185874" y="400805"/>
                    <a:pt x="369447" y="263125"/>
                  </a:cubicBezTo>
                  <a:cubicBezTo>
                    <a:pt x="557609" y="125446"/>
                    <a:pt x="810021" y="134624"/>
                    <a:pt x="989005" y="286072"/>
                  </a:cubicBezTo>
                  <a:cubicBezTo>
                    <a:pt x="1163399" y="437519"/>
                    <a:pt x="1218470" y="680753"/>
                    <a:pt x="1108327" y="882683"/>
                  </a:cubicBezTo>
                  <a:cubicBezTo>
                    <a:pt x="966058" y="1139685"/>
                    <a:pt x="819200" y="1392098"/>
                    <a:pt x="667752" y="1662867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4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581776B8-A705-4DA1-9193-1F151CA3D008}"/>
                </a:ext>
              </a:extLst>
            </p:cNvPr>
            <p:cNvSpPr/>
            <p:nvPr/>
          </p:nvSpPr>
          <p:spPr>
            <a:xfrm>
              <a:off x="6051009" y="3319815"/>
              <a:ext cx="876300" cy="876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Isosceles Triangle 51">
            <a:extLst>
              <a:ext uri="{FF2B5EF4-FFF2-40B4-BE49-F238E27FC236}">
                <a16:creationId xmlns:a16="http://schemas.microsoft.com/office/drawing/2014/main" id="{6C68BAC6-0A84-4627-8CB5-E5218A8D2547}"/>
              </a:ext>
            </a:extLst>
          </p:cNvPr>
          <p:cNvSpPr/>
          <p:nvPr/>
        </p:nvSpPr>
        <p:spPr>
          <a:xfrm>
            <a:off x="4000465" y="3704445"/>
            <a:ext cx="303320" cy="2224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6824C044-4880-458D-8C45-837521410740}"/>
              </a:ext>
            </a:extLst>
          </p:cNvPr>
          <p:cNvSpPr/>
          <p:nvPr/>
        </p:nvSpPr>
        <p:spPr>
          <a:xfrm>
            <a:off x="4907173" y="2713068"/>
            <a:ext cx="315482" cy="24233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39FDC945-7235-4FA4-8F57-6DD7E4F39F6F}"/>
              </a:ext>
            </a:extLst>
          </p:cNvPr>
          <p:cNvSpPr/>
          <p:nvPr/>
        </p:nvSpPr>
        <p:spPr>
          <a:xfrm>
            <a:off x="7023614" y="2677312"/>
            <a:ext cx="320746" cy="27680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Round Same Side Corner Rectangle 36">
            <a:extLst>
              <a:ext uri="{FF2B5EF4-FFF2-40B4-BE49-F238E27FC236}">
                <a16:creationId xmlns:a16="http://schemas.microsoft.com/office/drawing/2014/main" id="{94985068-C1A4-4EF9-A231-53F4BB37F3BA}"/>
              </a:ext>
            </a:extLst>
          </p:cNvPr>
          <p:cNvSpPr/>
          <p:nvPr/>
        </p:nvSpPr>
        <p:spPr>
          <a:xfrm>
            <a:off x="5955337" y="2351697"/>
            <a:ext cx="325903" cy="25766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97F68805-EAD3-43B8-A113-F501FA2D6763}"/>
              </a:ext>
            </a:extLst>
          </p:cNvPr>
          <p:cNvSpPr/>
          <p:nvPr/>
        </p:nvSpPr>
        <p:spPr>
          <a:xfrm>
            <a:off x="7951517" y="3666351"/>
            <a:ext cx="323283" cy="30262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3" name="Group 26">
            <a:extLst>
              <a:ext uri="{FF2B5EF4-FFF2-40B4-BE49-F238E27FC236}">
                <a16:creationId xmlns:a16="http://schemas.microsoft.com/office/drawing/2014/main" id="{9CF003F7-FACC-4240-83D4-02A6AD871A8D}"/>
              </a:ext>
            </a:extLst>
          </p:cNvPr>
          <p:cNvGrpSpPr/>
          <p:nvPr/>
        </p:nvGrpSpPr>
        <p:grpSpPr>
          <a:xfrm>
            <a:off x="4369695" y="3497973"/>
            <a:ext cx="3465842" cy="3465842"/>
            <a:chOff x="1239645" y="3034337"/>
            <a:chExt cx="3046468" cy="3046468"/>
          </a:xfrm>
        </p:grpSpPr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2CCCC937-3B9B-4D3D-8078-AF4C23E3FF8F}"/>
                </a:ext>
              </a:extLst>
            </p:cNvPr>
            <p:cNvGrpSpPr/>
            <p:nvPr/>
          </p:nvGrpSpPr>
          <p:grpSpPr>
            <a:xfrm>
              <a:off x="1840012" y="3635177"/>
              <a:ext cx="1845735" cy="1844788"/>
              <a:chOff x="4574848" y="1897856"/>
              <a:chExt cx="3028217" cy="3026664"/>
            </a:xfrm>
          </p:grpSpPr>
          <p:sp>
            <p:nvSpPr>
              <p:cNvPr id="36" name="Freeform: Shape 39">
                <a:extLst>
                  <a:ext uri="{FF2B5EF4-FFF2-40B4-BE49-F238E27FC236}">
                    <a16:creationId xmlns:a16="http://schemas.microsoft.com/office/drawing/2014/main" id="{5311C3CF-9547-4A22-8799-B3733671E8A6}"/>
                  </a:ext>
                </a:extLst>
              </p:cNvPr>
              <p:cNvSpPr/>
              <p:nvPr/>
            </p:nvSpPr>
            <p:spPr>
              <a:xfrm>
                <a:off x="4575624" y="1897856"/>
                <a:ext cx="3026664" cy="3026664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: Shape 40">
                <a:extLst>
                  <a:ext uri="{FF2B5EF4-FFF2-40B4-BE49-F238E27FC236}">
                    <a16:creationId xmlns:a16="http://schemas.microsoft.com/office/drawing/2014/main" id="{BB080A79-F953-416B-9FD4-A0FA792D1200}"/>
                  </a:ext>
                </a:extLst>
              </p:cNvPr>
              <p:cNvSpPr/>
              <p:nvPr/>
            </p:nvSpPr>
            <p:spPr>
              <a:xfrm>
                <a:off x="4574848" y="1907000"/>
                <a:ext cx="3028217" cy="2962327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" name="Group 10">
              <a:extLst>
                <a:ext uri="{FF2B5EF4-FFF2-40B4-BE49-F238E27FC236}">
                  <a16:creationId xmlns:a16="http://schemas.microsoft.com/office/drawing/2014/main" id="{1A973CC0-4625-486B-B3CE-8E3ACDF7003F}"/>
                </a:ext>
              </a:extLst>
            </p:cNvPr>
            <p:cNvGrpSpPr/>
            <p:nvPr/>
          </p:nvGrpSpPr>
          <p:grpSpPr>
            <a:xfrm rot="16200000">
              <a:off x="1239645" y="3034337"/>
              <a:ext cx="3046468" cy="3046468"/>
              <a:chOff x="57821" y="1441240"/>
              <a:chExt cx="4262520" cy="4262520"/>
            </a:xfrm>
          </p:grpSpPr>
          <p:grpSp>
            <p:nvGrpSpPr>
              <p:cNvPr id="26" name="Group 16">
                <a:extLst>
                  <a:ext uri="{FF2B5EF4-FFF2-40B4-BE49-F238E27FC236}">
                    <a16:creationId xmlns:a16="http://schemas.microsoft.com/office/drawing/2014/main" id="{D23072CC-F9A7-473A-A71B-69C9794F9213}"/>
                  </a:ext>
                </a:extLst>
              </p:cNvPr>
              <p:cNvGrpSpPr/>
              <p:nvPr userDrawn="1"/>
            </p:nvGrpSpPr>
            <p:grpSpPr>
              <a:xfrm>
                <a:off x="57821" y="1441240"/>
                <a:ext cx="4262520" cy="4262520"/>
                <a:chOff x="634127" y="2000307"/>
                <a:chExt cx="4262520" cy="4262520"/>
              </a:xfrm>
            </p:grpSpPr>
            <p:sp>
              <p:nvSpPr>
                <p:cNvPr id="32" name="Block Arc 49">
                  <a:extLst>
                    <a:ext uri="{FF2B5EF4-FFF2-40B4-BE49-F238E27FC236}">
                      <a16:creationId xmlns:a16="http://schemas.microsoft.com/office/drawing/2014/main" id="{6C4E68B8-02B7-46A7-AD9E-B13EBCEF2011}"/>
                    </a:ext>
                  </a:extLst>
                </p:cNvPr>
                <p:cNvSpPr/>
                <p:nvPr userDrawn="1"/>
              </p:nvSpPr>
              <p:spPr>
                <a:xfrm rot="7200000">
                  <a:off x="634127" y="2000307"/>
                  <a:ext cx="4262520" cy="4262520"/>
                </a:xfrm>
                <a:prstGeom prst="blockArc">
                  <a:avLst>
                    <a:gd name="adj1" fmla="val 10800000"/>
                    <a:gd name="adj2" fmla="val 14451417"/>
                    <a:gd name="adj3" fmla="val 460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Block Arc 50">
                  <a:extLst>
                    <a:ext uri="{FF2B5EF4-FFF2-40B4-BE49-F238E27FC236}">
                      <a16:creationId xmlns:a16="http://schemas.microsoft.com/office/drawing/2014/main" id="{CBDDD35C-F21C-4CEB-8034-294170ED0968}"/>
                    </a:ext>
                  </a:extLst>
                </p:cNvPr>
                <p:cNvSpPr/>
                <p:nvPr userDrawn="1"/>
              </p:nvSpPr>
              <p:spPr>
                <a:xfrm rot="14400000">
                  <a:off x="634127" y="2000307"/>
                  <a:ext cx="4262520" cy="4262520"/>
                </a:xfrm>
                <a:prstGeom prst="blockArc">
                  <a:avLst>
                    <a:gd name="adj1" fmla="val 10800000"/>
                    <a:gd name="adj2" fmla="val 14451417"/>
                    <a:gd name="adj3" fmla="val 4608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Block Arc 51">
                  <a:extLst>
                    <a:ext uri="{FF2B5EF4-FFF2-40B4-BE49-F238E27FC236}">
                      <a16:creationId xmlns:a16="http://schemas.microsoft.com/office/drawing/2014/main" id="{D9B39ACD-E4D7-485A-80C8-C27DE2BCA53A}"/>
                    </a:ext>
                  </a:extLst>
                </p:cNvPr>
                <p:cNvSpPr/>
                <p:nvPr userDrawn="1"/>
              </p:nvSpPr>
              <p:spPr>
                <a:xfrm rot="10800000">
                  <a:off x="634127" y="2000307"/>
                  <a:ext cx="4262520" cy="4262520"/>
                </a:xfrm>
                <a:prstGeom prst="blockArc">
                  <a:avLst>
                    <a:gd name="adj1" fmla="val 10800000"/>
                    <a:gd name="adj2" fmla="val 14451417"/>
                    <a:gd name="adj3" fmla="val 4608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Block Arc 52">
                  <a:extLst>
                    <a:ext uri="{FF2B5EF4-FFF2-40B4-BE49-F238E27FC236}">
                      <a16:creationId xmlns:a16="http://schemas.microsoft.com/office/drawing/2014/main" id="{62550D71-8EC5-4516-A03A-D830EA5E6EDA}"/>
                    </a:ext>
                  </a:extLst>
                </p:cNvPr>
                <p:cNvSpPr/>
                <p:nvPr userDrawn="1"/>
              </p:nvSpPr>
              <p:spPr>
                <a:xfrm rot="3600000">
                  <a:off x="634127" y="2000307"/>
                  <a:ext cx="4262520" cy="4262520"/>
                </a:xfrm>
                <a:prstGeom prst="blockArc">
                  <a:avLst>
                    <a:gd name="adj1" fmla="val 10800000"/>
                    <a:gd name="adj2" fmla="val 14451417"/>
                    <a:gd name="adj3" fmla="val 4608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7" name="Oval 18">
                <a:extLst>
                  <a:ext uri="{FF2B5EF4-FFF2-40B4-BE49-F238E27FC236}">
                    <a16:creationId xmlns:a16="http://schemas.microsoft.com/office/drawing/2014/main" id="{E3482C6E-AD35-4EB1-91C3-14B07879A44E}"/>
                  </a:ext>
                </a:extLst>
              </p:cNvPr>
              <p:cNvSpPr/>
              <p:nvPr/>
            </p:nvSpPr>
            <p:spPr>
              <a:xfrm rot="210143">
                <a:off x="3140041" y="1731940"/>
                <a:ext cx="190800" cy="1908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Oval 19">
                <a:extLst>
                  <a:ext uri="{FF2B5EF4-FFF2-40B4-BE49-F238E27FC236}">
                    <a16:creationId xmlns:a16="http://schemas.microsoft.com/office/drawing/2014/main" id="{B5ADF088-EC68-4F7A-86E1-4C440C1A7494}"/>
                  </a:ext>
                </a:extLst>
              </p:cNvPr>
              <p:cNvSpPr/>
              <p:nvPr/>
            </p:nvSpPr>
            <p:spPr>
              <a:xfrm rot="210143">
                <a:off x="1084975" y="1713528"/>
                <a:ext cx="190800" cy="19080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Oval 20">
                <a:extLst>
                  <a:ext uri="{FF2B5EF4-FFF2-40B4-BE49-F238E27FC236}">
                    <a16:creationId xmlns:a16="http://schemas.microsoft.com/office/drawing/2014/main" id="{30DD6775-B51D-4AC8-AE9D-B237190E7A66}"/>
                  </a:ext>
                </a:extLst>
              </p:cNvPr>
              <p:cNvSpPr/>
              <p:nvPr/>
            </p:nvSpPr>
            <p:spPr>
              <a:xfrm rot="210143">
                <a:off x="4123728" y="3456224"/>
                <a:ext cx="190800" cy="1908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" name="Oval 21">
                <a:extLst>
                  <a:ext uri="{FF2B5EF4-FFF2-40B4-BE49-F238E27FC236}">
                    <a16:creationId xmlns:a16="http://schemas.microsoft.com/office/drawing/2014/main" id="{A106991D-5222-4438-9B13-1E8FCC627B8F}"/>
                  </a:ext>
                </a:extLst>
              </p:cNvPr>
              <p:cNvSpPr/>
              <p:nvPr/>
            </p:nvSpPr>
            <p:spPr>
              <a:xfrm rot="210143">
                <a:off x="3086058" y="5255169"/>
                <a:ext cx="190800" cy="1908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Oval 22">
                <a:extLst>
                  <a:ext uri="{FF2B5EF4-FFF2-40B4-BE49-F238E27FC236}">
                    <a16:creationId xmlns:a16="http://schemas.microsoft.com/office/drawing/2014/main" id="{C549D236-3FA2-4378-BD1A-52E541A8111F}"/>
                  </a:ext>
                </a:extLst>
              </p:cNvPr>
              <p:cNvSpPr/>
              <p:nvPr/>
            </p:nvSpPr>
            <p:spPr>
              <a:xfrm rot="210143">
                <a:off x="1062045" y="5223805"/>
                <a:ext cx="190800" cy="1908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38" name="Group 24">
            <a:extLst>
              <a:ext uri="{FF2B5EF4-FFF2-40B4-BE49-F238E27FC236}">
                <a16:creationId xmlns:a16="http://schemas.microsoft.com/office/drawing/2014/main" id="{155D92A6-9510-4609-ABFD-C1806DB074B8}"/>
              </a:ext>
            </a:extLst>
          </p:cNvPr>
          <p:cNvGrpSpPr/>
          <p:nvPr/>
        </p:nvGrpSpPr>
        <p:grpSpPr>
          <a:xfrm>
            <a:off x="8230753" y="1563168"/>
            <a:ext cx="2473560" cy="938008"/>
            <a:chOff x="4969797" y="1546333"/>
            <a:chExt cx="1863180" cy="104760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AA48F1-AE70-4E21-8178-4BEEE5469B5A}"/>
                </a:ext>
              </a:extLst>
            </p:cNvPr>
            <p:cNvSpPr txBox="1"/>
            <p:nvPr/>
          </p:nvSpPr>
          <p:spPr>
            <a:xfrm>
              <a:off x="4969797" y="1546333"/>
              <a:ext cx="1863180" cy="3437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BAA596F-CE10-462B-9AAA-C946BD20111F}"/>
                </a:ext>
              </a:extLst>
            </p:cNvPr>
            <p:cNvSpPr txBox="1"/>
            <p:nvPr/>
          </p:nvSpPr>
          <p:spPr>
            <a:xfrm>
              <a:off x="4969797" y="1872090"/>
              <a:ext cx="1863180" cy="721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33">
            <a:extLst>
              <a:ext uri="{FF2B5EF4-FFF2-40B4-BE49-F238E27FC236}">
                <a16:creationId xmlns:a16="http://schemas.microsoft.com/office/drawing/2014/main" id="{7FB26B38-45F8-4C83-BBAA-382C354B709A}"/>
              </a:ext>
            </a:extLst>
          </p:cNvPr>
          <p:cNvGrpSpPr/>
          <p:nvPr/>
        </p:nvGrpSpPr>
        <p:grpSpPr>
          <a:xfrm>
            <a:off x="8699007" y="2886956"/>
            <a:ext cx="2473560" cy="938008"/>
            <a:chOff x="4969797" y="1546333"/>
            <a:chExt cx="1863180" cy="104760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9A1EECD-7EB0-428F-A297-2C3A5722D17B}"/>
                </a:ext>
              </a:extLst>
            </p:cNvPr>
            <p:cNvSpPr txBox="1"/>
            <p:nvPr/>
          </p:nvSpPr>
          <p:spPr>
            <a:xfrm>
              <a:off x="4969797" y="1546333"/>
              <a:ext cx="1863180" cy="3437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E165DD-7B51-4898-B834-4C44E02869DC}"/>
                </a:ext>
              </a:extLst>
            </p:cNvPr>
            <p:cNvSpPr txBox="1"/>
            <p:nvPr/>
          </p:nvSpPr>
          <p:spPr>
            <a:xfrm>
              <a:off x="4969797" y="1872090"/>
              <a:ext cx="1863180" cy="721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2">
            <a:extLst>
              <a:ext uri="{FF2B5EF4-FFF2-40B4-BE49-F238E27FC236}">
                <a16:creationId xmlns:a16="http://schemas.microsoft.com/office/drawing/2014/main" id="{649C4592-82E2-4C1E-957A-8D16DFFCF745}"/>
              </a:ext>
            </a:extLst>
          </p:cNvPr>
          <p:cNvGrpSpPr/>
          <p:nvPr/>
        </p:nvGrpSpPr>
        <p:grpSpPr>
          <a:xfrm>
            <a:off x="9167261" y="4210744"/>
            <a:ext cx="2473943" cy="938008"/>
            <a:chOff x="4969796" y="1546333"/>
            <a:chExt cx="2006616" cy="104760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9F02F5E-9350-42BF-A520-6BC094E83997}"/>
                </a:ext>
              </a:extLst>
            </p:cNvPr>
            <p:cNvSpPr txBox="1"/>
            <p:nvPr/>
          </p:nvSpPr>
          <p:spPr>
            <a:xfrm>
              <a:off x="4969796" y="1546333"/>
              <a:ext cx="2006616" cy="3437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C1AD590-CE44-4FCB-BD65-EBAB97F2F1DC}"/>
                </a:ext>
              </a:extLst>
            </p:cNvPr>
            <p:cNvSpPr txBox="1"/>
            <p:nvPr/>
          </p:nvSpPr>
          <p:spPr>
            <a:xfrm>
              <a:off x="4969796" y="1872090"/>
              <a:ext cx="2006616" cy="721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24">
            <a:extLst>
              <a:ext uri="{FF2B5EF4-FFF2-40B4-BE49-F238E27FC236}">
                <a16:creationId xmlns:a16="http://schemas.microsoft.com/office/drawing/2014/main" id="{11277C58-6115-4090-BD45-645135C97145}"/>
              </a:ext>
            </a:extLst>
          </p:cNvPr>
          <p:cNvGrpSpPr/>
          <p:nvPr/>
        </p:nvGrpSpPr>
        <p:grpSpPr>
          <a:xfrm flipH="1">
            <a:off x="1485939" y="1563168"/>
            <a:ext cx="2473560" cy="938008"/>
            <a:chOff x="4969797" y="1546333"/>
            <a:chExt cx="1863180" cy="104760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2C2D50A-89CD-4265-AF38-78411349B99F}"/>
                </a:ext>
              </a:extLst>
            </p:cNvPr>
            <p:cNvSpPr txBox="1"/>
            <p:nvPr/>
          </p:nvSpPr>
          <p:spPr>
            <a:xfrm>
              <a:off x="4969797" y="1546333"/>
              <a:ext cx="1863180" cy="3437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7F79B07-A291-457E-A12A-184ADCD7444E}"/>
                </a:ext>
              </a:extLst>
            </p:cNvPr>
            <p:cNvSpPr txBox="1"/>
            <p:nvPr/>
          </p:nvSpPr>
          <p:spPr>
            <a:xfrm>
              <a:off x="4969797" y="1872090"/>
              <a:ext cx="1863180" cy="721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33">
            <a:extLst>
              <a:ext uri="{FF2B5EF4-FFF2-40B4-BE49-F238E27FC236}">
                <a16:creationId xmlns:a16="http://schemas.microsoft.com/office/drawing/2014/main" id="{9312FCFD-70DB-4E98-80A8-78EFFDB44285}"/>
              </a:ext>
            </a:extLst>
          </p:cNvPr>
          <p:cNvGrpSpPr/>
          <p:nvPr/>
        </p:nvGrpSpPr>
        <p:grpSpPr>
          <a:xfrm flipH="1">
            <a:off x="1017685" y="2886956"/>
            <a:ext cx="2473560" cy="938008"/>
            <a:chOff x="4969797" y="1546333"/>
            <a:chExt cx="1863180" cy="104760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F5B3188-4737-4AAE-8D36-3BD7D613AE38}"/>
                </a:ext>
              </a:extLst>
            </p:cNvPr>
            <p:cNvSpPr txBox="1"/>
            <p:nvPr/>
          </p:nvSpPr>
          <p:spPr>
            <a:xfrm>
              <a:off x="4969797" y="1546333"/>
              <a:ext cx="1863180" cy="3437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BEA2E47-B60B-4330-A1C1-563C7EE1731E}"/>
                </a:ext>
              </a:extLst>
            </p:cNvPr>
            <p:cNvSpPr txBox="1"/>
            <p:nvPr/>
          </p:nvSpPr>
          <p:spPr>
            <a:xfrm>
              <a:off x="4969797" y="1872090"/>
              <a:ext cx="1863180" cy="721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42">
            <a:extLst>
              <a:ext uri="{FF2B5EF4-FFF2-40B4-BE49-F238E27FC236}">
                <a16:creationId xmlns:a16="http://schemas.microsoft.com/office/drawing/2014/main" id="{45EE4C61-07E8-442D-9E32-941911E0605E}"/>
              </a:ext>
            </a:extLst>
          </p:cNvPr>
          <p:cNvGrpSpPr/>
          <p:nvPr/>
        </p:nvGrpSpPr>
        <p:grpSpPr>
          <a:xfrm flipH="1">
            <a:off x="549048" y="4210744"/>
            <a:ext cx="2473943" cy="938008"/>
            <a:chOff x="4969796" y="1546333"/>
            <a:chExt cx="2006616" cy="104760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5347883-F2CE-4F9B-ABCE-EB8B39DAF035}"/>
                </a:ext>
              </a:extLst>
            </p:cNvPr>
            <p:cNvSpPr txBox="1"/>
            <p:nvPr/>
          </p:nvSpPr>
          <p:spPr>
            <a:xfrm>
              <a:off x="4969796" y="1546333"/>
              <a:ext cx="2006616" cy="3437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88B700D-1460-4EE3-89ED-80F665494D79}"/>
                </a:ext>
              </a:extLst>
            </p:cNvPr>
            <p:cNvSpPr txBox="1"/>
            <p:nvPr/>
          </p:nvSpPr>
          <p:spPr>
            <a:xfrm>
              <a:off x="4969796" y="1872090"/>
              <a:ext cx="2006616" cy="721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DD0AE8B0-02A4-492A-8F0B-0F47AB426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863110"/>
              </p:ext>
            </p:extLst>
          </p:nvPr>
        </p:nvGraphicFramePr>
        <p:xfrm>
          <a:off x="927949" y="2282474"/>
          <a:ext cx="2340000" cy="37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9" name="Oval 4">
            <a:extLst>
              <a:ext uri="{FF2B5EF4-FFF2-40B4-BE49-F238E27FC236}">
                <a16:creationId xmlns:a16="http://schemas.microsoft.com/office/drawing/2014/main" id="{BE2391F2-6257-4862-BBA3-B0A24B75654F}"/>
              </a:ext>
            </a:extLst>
          </p:cNvPr>
          <p:cNvSpPr/>
          <p:nvPr/>
        </p:nvSpPr>
        <p:spPr>
          <a:xfrm>
            <a:off x="1678629" y="1847301"/>
            <a:ext cx="838643" cy="838643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2DEF989A-DAEE-4653-BFC3-19D08D690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128629"/>
              </p:ext>
            </p:extLst>
          </p:nvPr>
        </p:nvGraphicFramePr>
        <p:xfrm>
          <a:off x="3589454" y="2274306"/>
          <a:ext cx="2340000" cy="37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Simply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1" name="Oval 6">
            <a:extLst>
              <a:ext uri="{FF2B5EF4-FFF2-40B4-BE49-F238E27FC236}">
                <a16:creationId xmlns:a16="http://schemas.microsoft.com/office/drawing/2014/main" id="{A46EE5B6-C958-4D78-B269-1D8DCD61EE17}"/>
              </a:ext>
            </a:extLst>
          </p:cNvPr>
          <p:cNvSpPr/>
          <p:nvPr/>
        </p:nvSpPr>
        <p:spPr>
          <a:xfrm>
            <a:off x="4340134" y="1839133"/>
            <a:ext cx="838643" cy="838643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42" name="Table 7">
            <a:extLst>
              <a:ext uri="{FF2B5EF4-FFF2-40B4-BE49-F238E27FC236}">
                <a16:creationId xmlns:a16="http://schemas.microsoft.com/office/drawing/2014/main" id="{16CFEC6B-A322-4E70-8FF7-BF1F44612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879710"/>
              </p:ext>
            </p:extLst>
          </p:nvPr>
        </p:nvGraphicFramePr>
        <p:xfrm>
          <a:off x="6250959" y="2266138"/>
          <a:ext cx="2340000" cy="37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3" name="Oval 8">
            <a:extLst>
              <a:ext uri="{FF2B5EF4-FFF2-40B4-BE49-F238E27FC236}">
                <a16:creationId xmlns:a16="http://schemas.microsoft.com/office/drawing/2014/main" id="{36B7C3DB-1478-46CD-8FBF-B1BD03B8F261}"/>
              </a:ext>
            </a:extLst>
          </p:cNvPr>
          <p:cNvSpPr/>
          <p:nvPr/>
        </p:nvSpPr>
        <p:spPr>
          <a:xfrm>
            <a:off x="7001639" y="1830965"/>
            <a:ext cx="838643" cy="838643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44" name="Table 9">
            <a:extLst>
              <a:ext uri="{FF2B5EF4-FFF2-40B4-BE49-F238E27FC236}">
                <a16:creationId xmlns:a16="http://schemas.microsoft.com/office/drawing/2014/main" id="{272D7B2F-07C1-42A1-B4CE-01E5F8221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374620"/>
              </p:ext>
            </p:extLst>
          </p:nvPr>
        </p:nvGraphicFramePr>
        <p:xfrm>
          <a:off x="8912465" y="2257970"/>
          <a:ext cx="2340000" cy="37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5" name="Oval 10">
            <a:extLst>
              <a:ext uri="{FF2B5EF4-FFF2-40B4-BE49-F238E27FC236}">
                <a16:creationId xmlns:a16="http://schemas.microsoft.com/office/drawing/2014/main" id="{8DDEE358-F277-4324-9DAA-FA5C98CD1CE0}"/>
              </a:ext>
            </a:extLst>
          </p:cNvPr>
          <p:cNvSpPr/>
          <p:nvPr/>
        </p:nvSpPr>
        <p:spPr>
          <a:xfrm>
            <a:off x="9663145" y="1822797"/>
            <a:ext cx="838643" cy="838643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D7209B-DE8A-4B45-98DE-82E849D070D8}"/>
              </a:ext>
            </a:extLst>
          </p:cNvPr>
          <p:cNvSpPr txBox="1"/>
          <p:nvPr/>
        </p:nvSpPr>
        <p:spPr>
          <a:xfrm>
            <a:off x="1791160" y="2005011"/>
            <a:ext cx="6135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73E0CD-8CBC-4AB8-9059-B28AFDB1DEFD}"/>
              </a:ext>
            </a:extLst>
          </p:cNvPr>
          <p:cNvSpPr txBox="1"/>
          <p:nvPr/>
        </p:nvSpPr>
        <p:spPr>
          <a:xfrm>
            <a:off x="4452666" y="1996843"/>
            <a:ext cx="6135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A7797F-9D0A-48AC-9493-CEDB364E0B16}"/>
              </a:ext>
            </a:extLst>
          </p:cNvPr>
          <p:cNvSpPr txBox="1"/>
          <p:nvPr/>
        </p:nvSpPr>
        <p:spPr>
          <a:xfrm>
            <a:off x="7114170" y="1988675"/>
            <a:ext cx="6135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C46486-9FD5-4169-AF85-91C5994DD966}"/>
              </a:ext>
            </a:extLst>
          </p:cNvPr>
          <p:cNvSpPr txBox="1"/>
          <p:nvPr/>
        </p:nvSpPr>
        <p:spPr>
          <a:xfrm>
            <a:off x="9775676" y="1980507"/>
            <a:ext cx="6135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28086A8F-58FE-46CF-9887-4B2C2B496B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Freeform: Shape 13">
            <a:extLst>
              <a:ext uri="{FF2B5EF4-FFF2-40B4-BE49-F238E27FC236}">
                <a16:creationId xmlns:a16="http://schemas.microsoft.com/office/drawing/2014/main" id="{4E3A0A97-C6E0-41F9-A3BA-BA5DFFCEF2AE}"/>
              </a:ext>
            </a:extLst>
          </p:cNvPr>
          <p:cNvSpPr/>
          <p:nvPr/>
        </p:nvSpPr>
        <p:spPr>
          <a:xfrm rot="19700944">
            <a:off x="2430668" y="1987343"/>
            <a:ext cx="3870946" cy="1138495"/>
          </a:xfrm>
          <a:custGeom>
            <a:avLst/>
            <a:gdLst>
              <a:gd name="connsiteX0" fmla="*/ 0 w 3947485"/>
              <a:gd name="connsiteY0" fmla="*/ 1154605 h 1218113"/>
              <a:gd name="connsiteX1" fmla="*/ 55409 w 3947485"/>
              <a:gd name="connsiteY1" fmla="*/ 1218113 h 1218113"/>
              <a:gd name="connsiteX2" fmla="*/ 0 w 3947485"/>
              <a:gd name="connsiteY2" fmla="*/ 1218113 h 1218113"/>
              <a:gd name="connsiteX3" fmla="*/ 2039744 w 3947485"/>
              <a:gd name="connsiteY3" fmla="*/ 819482 h 1218113"/>
              <a:gd name="connsiteX4" fmla="*/ 2025393 w 3947485"/>
              <a:gd name="connsiteY4" fmla="*/ 957653 h 1218113"/>
              <a:gd name="connsiteX5" fmla="*/ 1995843 w 3947485"/>
              <a:gd name="connsiteY5" fmla="*/ 1102276 h 1218113"/>
              <a:gd name="connsiteX6" fmla="*/ 1959917 w 3947485"/>
              <a:gd name="connsiteY6" fmla="*/ 1218113 h 1218113"/>
              <a:gd name="connsiteX7" fmla="*/ 1010500 w 3947485"/>
              <a:gd name="connsiteY7" fmla="*/ 1218113 h 1218113"/>
              <a:gd name="connsiteX8" fmla="*/ 1033213 w 3947485"/>
              <a:gd name="connsiteY8" fmla="*/ 1198297 h 1218113"/>
              <a:gd name="connsiteX9" fmla="*/ 1117600 w 3947485"/>
              <a:gd name="connsiteY9" fmla="*/ 1087953 h 1218113"/>
              <a:gd name="connsiteX10" fmla="*/ 1178265 w 3947485"/>
              <a:gd name="connsiteY10" fmla="*/ 962986 h 1218113"/>
              <a:gd name="connsiteX11" fmla="*/ 1207599 w 3947485"/>
              <a:gd name="connsiteY11" fmla="*/ 848786 h 1218113"/>
              <a:gd name="connsiteX12" fmla="*/ 2379027 w 3947485"/>
              <a:gd name="connsiteY12" fmla="*/ 807535 h 1218113"/>
              <a:gd name="connsiteX13" fmla="*/ 2649752 w 3947485"/>
              <a:gd name="connsiteY13" fmla="*/ 1218113 h 1218113"/>
              <a:gd name="connsiteX14" fmla="*/ 2199708 w 3947485"/>
              <a:gd name="connsiteY14" fmla="*/ 1218113 h 1218113"/>
              <a:gd name="connsiteX15" fmla="*/ 2244454 w 3947485"/>
              <a:gd name="connsiteY15" fmla="*/ 1034224 h 1218113"/>
              <a:gd name="connsiteX16" fmla="*/ 2268807 w 3947485"/>
              <a:gd name="connsiteY16" fmla="*/ 824766 h 1218113"/>
              <a:gd name="connsiteX17" fmla="*/ 2268893 w 3947485"/>
              <a:gd name="connsiteY17" fmla="*/ 811414 h 1218113"/>
              <a:gd name="connsiteX18" fmla="*/ 1854358 w 3947485"/>
              <a:gd name="connsiteY18" fmla="*/ 0 h 1218113"/>
              <a:gd name="connsiteX19" fmla="*/ 1908395 w 3947485"/>
              <a:gd name="connsiteY19" fmla="*/ 105736 h 1218113"/>
              <a:gd name="connsiteX20" fmla="*/ 2001801 w 3947485"/>
              <a:gd name="connsiteY20" fmla="*/ 379738 h 1218113"/>
              <a:gd name="connsiteX21" fmla="*/ 2023582 w 3947485"/>
              <a:gd name="connsiteY21" fmla="*/ 495951 h 1218113"/>
              <a:gd name="connsiteX22" fmla="*/ 1185974 w 3947485"/>
              <a:gd name="connsiteY22" fmla="*/ 525446 h 1218113"/>
              <a:gd name="connsiteX23" fmla="*/ 1158618 w 3947485"/>
              <a:gd name="connsiteY23" fmla="*/ 445199 h 1218113"/>
              <a:gd name="connsiteX24" fmla="*/ 893673 w 3947485"/>
              <a:gd name="connsiteY24" fmla="*/ 144289 h 1218113"/>
              <a:gd name="connsiteX25" fmla="*/ 34395 w 3947485"/>
              <a:gd name="connsiteY25" fmla="*/ 257871 h 1218113"/>
              <a:gd name="connsiteX26" fmla="*/ 0 w 3947485"/>
              <a:gd name="connsiteY26" fmla="*/ 302846 h 1218113"/>
              <a:gd name="connsiteX27" fmla="*/ 0 w 3947485"/>
              <a:gd name="connsiteY27" fmla="*/ 0 h 1218113"/>
              <a:gd name="connsiteX28" fmla="*/ 2762149 w 3947485"/>
              <a:gd name="connsiteY28" fmla="*/ 0 h 1218113"/>
              <a:gd name="connsiteX29" fmla="*/ 2671836 w 3947485"/>
              <a:gd name="connsiteY29" fmla="*/ 3180 h 1218113"/>
              <a:gd name="connsiteX30" fmla="*/ 2402053 w 3947485"/>
              <a:gd name="connsiteY30" fmla="*/ 482624 h 1218113"/>
              <a:gd name="connsiteX31" fmla="*/ 2254375 w 3947485"/>
              <a:gd name="connsiteY31" fmla="*/ 487824 h 1218113"/>
              <a:gd name="connsiteX32" fmla="*/ 2224225 w 3947485"/>
              <a:gd name="connsiteY32" fmla="*/ 326958 h 1218113"/>
              <a:gd name="connsiteX33" fmla="*/ 2116667 w 3947485"/>
              <a:gd name="connsiteY33" fmla="*/ 11441 h 1218113"/>
              <a:gd name="connsiteX34" fmla="*/ 2110820 w 3947485"/>
              <a:gd name="connsiteY34" fmla="*/ 0 h 1218113"/>
              <a:gd name="connsiteX35" fmla="*/ 3938856 w 3947485"/>
              <a:gd name="connsiteY35" fmla="*/ 46852 h 1218113"/>
              <a:gd name="connsiteX36" fmla="*/ 3685733 w 3947485"/>
              <a:gd name="connsiteY36" fmla="*/ 496689 h 1218113"/>
              <a:gd name="connsiteX37" fmla="*/ 3686630 w 3947485"/>
              <a:gd name="connsiteY37" fmla="*/ 496656 h 1218113"/>
              <a:gd name="connsiteX38" fmla="*/ 3792899 w 3947485"/>
              <a:gd name="connsiteY38" fmla="*/ 595696 h 1218113"/>
              <a:gd name="connsiteX39" fmla="*/ 3693860 w 3947485"/>
              <a:gd name="connsiteY39" fmla="*/ 701966 h 1218113"/>
              <a:gd name="connsiteX40" fmla="*/ 3663345 w 3947485"/>
              <a:gd name="connsiteY40" fmla="*/ 703040 h 1218113"/>
              <a:gd name="connsiteX41" fmla="*/ 3947485 w 3947485"/>
              <a:gd name="connsiteY41" fmla="*/ 1133960 h 1218113"/>
              <a:gd name="connsiteX42" fmla="*/ 2759915 w 3947485"/>
              <a:gd name="connsiteY42" fmla="*/ 1175779 h 1218113"/>
              <a:gd name="connsiteX43" fmla="*/ 2475777 w 3947485"/>
              <a:gd name="connsiteY43" fmla="*/ 744859 h 1218113"/>
              <a:gd name="connsiteX44" fmla="*/ 985818 w 3947485"/>
              <a:gd name="connsiteY44" fmla="*/ 797326 h 1218113"/>
              <a:gd name="connsiteX45" fmla="*/ 985800 w 3947485"/>
              <a:gd name="connsiteY45" fmla="*/ 797650 h 1218113"/>
              <a:gd name="connsiteX46" fmla="*/ 923001 w 3947485"/>
              <a:gd name="connsiteY46" fmla="*/ 967996 h 1218113"/>
              <a:gd name="connsiteX47" fmla="*/ 293892 w 3947485"/>
              <a:gd name="connsiteY47" fmla="*/ 1117280 h 1218113"/>
              <a:gd name="connsiteX48" fmla="*/ 144608 w 3947485"/>
              <a:gd name="connsiteY48" fmla="*/ 488171 h 1218113"/>
              <a:gd name="connsiteX49" fmla="*/ 773717 w 3947485"/>
              <a:gd name="connsiteY49" fmla="*/ 338887 h 1218113"/>
              <a:gd name="connsiteX50" fmla="*/ 950347 w 3947485"/>
              <a:gd name="connsiteY50" fmla="*/ 539494 h 1218113"/>
              <a:gd name="connsiteX51" fmla="*/ 968375 w 3947485"/>
              <a:gd name="connsiteY51" fmla="*/ 592378 h 1218113"/>
              <a:gd name="connsiteX52" fmla="*/ 2498164 w 3947485"/>
              <a:gd name="connsiteY52" fmla="*/ 538507 h 1218113"/>
              <a:gd name="connsiteX53" fmla="*/ 2751287 w 3947485"/>
              <a:gd name="connsiteY53" fmla="*/ 88671 h 1218113"/>
              <a:gd name="connsiteX0" fmla="*/ 0 w 3947485"/>
              <a:gd name="connsiteY0" fmla="*/ 1154605 h 1218113"/>
              <a:gd name="connsiteX1" fmla="*/ 55409 w 3947485"/>
              <a:gd name="connsiteY1" fmla="*/ 1218113 h 1218113"/>
              <a:gd name="connsiteX2" fmla="*/ 0 w 3947485"/>
              <a:gd name="connsiteY2" fmla="*/ 1218113 h 1218113"/>
              <a:gd name="connsiteX3" fmla="*/ 0 w 3947485"/>
              <a:gd name="connsiteY3" fmla="*/ 1154605 h 1218113"/>
              <a:gd name="connsiteX4" fmla="*/ 2039744 w 3947485"/>
              <a:gd name="connsiteY4" fmla="*/ 819482 h 1218113"/>
              <a:gd name="connsiteX5" fmla="*/ 2025393 w 3947485"/>
              <a:gd name="connsiteY5" fmla="*/ 957653 h 1218113"/>
              <a:gd name="connsiteX6" fmla="*/ 1995843 w 3947485"/>
              <a:gd name="connsiteY6" fmla="*/ 1102276 h 1218113"/>
              <a:gd name="connsiteX7" fmla="*/ 1959917 w 3947485"/>
              <a:gd name="connsiteY7" fmla="*/ 1218113 h 1218113"/>
              <a:gd name="connsiteX8" fmla="*/ 1010500 w 3947485"/>
              <a:gd name="connsiteY8" fmla="*/ 1218113 h 1218113"/>
              <a:gd name="connsiteX9" fmla="*/ 1117600 w 3947485"/>
              <a:gd name="connsiteY9" fmla="*/ 1087953 h 1218113"/>
              <a:gd name="connsiteX10" fmla="*/ 1178265 w 3947485"/>
              <a:gd name="connsiteY10" fmla="*/ 962986 h 1218113"/>
              <a:gd name="connsiteX11" fmla="*/ 1207599 w 3947485"/>
              <a:gd name="connsiteY11" fmla="*/ 848786 h 1218113"/>
              <a:gd name="connsiteX12" fmla="*/ 2039744 w 3947485"/>
              <a:gd name="connsiteY12" fmla="*/ 819482 h 1218113"/>
              <a:gd name="connsiteX13" fmla="*/ 2379027 w 3947485"/>
              <a:gd name="connsiteY13" fmla="*/ 807535 h 1218113"/>
              <a:gd name="connsiteX14" fmla="*/ 2649752 w 3947485"/>
              <a:gd name="connsiteY14" fmla="*/ 1218113 h 1218113"/>
              <a:gd name="connsiteX15" fmla="*/ 2199708 w 3947485"/>
              <a:gd name="connsiteY15" fmla="*/ 1218113 h 1218113"/>
              <a:gd name="connsiteX16" fmla="*/ 2244454 w 3947485"/>
              <a:gd name="connsiteY16" fmla="*/ 1034224 h 1218113"/>
              <a:gd name="connsiteX17" fmla="*/ 2268807 w 3947485"/>
              <a:gd name="connsiteY17" fmla="*/ 824766 h 1218113"/>
              <a:gd name="connsiteX18" fmla="*/ 2268893 w 3947485"/>
              <a:gd name="connsiteY18" fmla="*/ 811414 h 1218113"/>
              <a:gd name="connsiteX19" fmla="*/ 2379027 w 3947485"/>
              <a:gd name="connsiteY19" fmla="*/ 807535 h 1218113"/>
              <a:gd name="connsiteX20" fmla="*/ 1854358 w 3947485"/>
              <a:gd name="connsiteY20" fmla="*/ 0 h 1218113"/>
              <a:gd name="connsiteX21" fmla="*/ 1908395 w 3947485"/>
              <a:gd name="connsiteY21" fmla="*/ 105736 h 1218113"/>
              <a:gd name="connsiteX22" fmla="*/ 2001801 w 3947485"/>
              <a:gd name="connsiteY22" fmla="*/ 379738 h 1218113"/>
              <a:gd name="connsiteX23" fmla="*/ 2023582 w 3947485"/>
              <a:gd name="connsiteY23" fmla="*/ 495951 h 1218113"/>
              <a:gd name="connsiteX24" fmla="*/ 1185974 w 3947485"/>
              <a:gd name="connsiteY24" fmla="*/ 525446 h 1218113"/>
              <a:gd name="connsiteX25" fmla="*/ 1158618 w 3947485"/>
              <a:gd name="connsiteY25" fmla="*/ 445199 h 1218113"/>
              <a:gd name="connsiteX26" fmla="*/ 893673 w 3947485"/>
              <a:gd name="connsiteY26" fmla="*/ 144289 h 1218113"/>
              <a:gd name="connsiteX27" fmla="*/ 34395 w 3947485"/>
              <a:gd name="connsiteY27" fmla="*/ 257871 h 1218113"/>
              <a:gd name="connsiteX28" fmla="*/ 0 w 3947485"/>
              <a:gd name="connsiteY28" fmla="*/ 302846 h 1218113"/>
              <a:gd name="connsiteX29" fmla="*/ 0 w 3947485"/>
              <a:gd name="connsiteY29" fmla="*/ 0 h 1218113"/>
              <a:gd name="connsiteX30" fmla="*/ 1854358 w 3947485"/>
              <a:gd name="connsiteY30" fmla="*/ 0 h 1218113"/>
              <a:gd name="connsiteX31" fmla="*/ 2762149 w 3947485"/>
              <a:gd name="connsiteY31" fmla="*/ 0 h 1218113"/>
              <a:gd name="connsiteX32" fmla="*/ 2671836 w 3947485"/>
              <a:gd name="connsiteY32" fmla="*/ 3180 h 1218113"/>
              <a:gd name="connsiteX33" fmla="*/ 2402053 w 3947485"/>
              <a:gd name="connsiteY33" fmla="*/ 482624 h 1218113"/>
              <a:gd name="connsiteX34" fmla="*/ 2254375 w 3947485"/>
              <a:gd name="connsiteY34" fmla="*/ 487824 h 1218113"/>
              <a:gd name="connsiteX35" fmla="*/ 2224225 w 3947485"/>
              <a:gd name="connsiteY35" fmla="*/ 326958 h 1218113"/>
              <a:gd name="connsiteX36" fmla="*/ 2116667 w 3947485"/>
              <a:gd name="connsiteY36" fmla="*/ 11441 h 1218113"/>
              <a:gd name="connsiteX37" fmla="*/ 2110820 w 3947485"/>
              <a:gd name="connsiteY37" fmla="*/ 0 h 1218113"/>
              <a:gd name="connsiteX38" fmla="*/ 2762149 w 3947485"/>
              <a:gd name="connsiteY38" fmla="*/ 0 h 1218113"/>
              <a:gd name="connsiteX39" fmla="*/ 3938856 w 3947485"/>
              <a:gd name="connsiteY39" fmla="*/ 46852 h 1218113"/>
              <a:gd name="connsiteX40" fmla="*/ 3685733 w 3947485"/>
              <a:gd name="connsiteY40" fmla="*/ 496689 h 1218113"/>
              <a:gd name="connsiteX41" fmla="*/ 3686630 w 3947485"/>
              <a:gd name="connsiteY41" fmla="*/ 496656 h 1218113"/>
              <a:gd name="connsiteX42" fmla="*/ 3792899 w 3947485"/>
              <a:gd name="connsiteY42" fmla="*/ 595696 h 1218113"/>
              <a:gd name="connsiteX43" fmla="*/ 3693860 w 3947485"/>
              <a:gd name="connsiteY43" fmla="*/ 701966 h 1218113"/>
              <a:gd name="connsiteX44" fmla="*/ 3663345 w 3947485"/>
              <a:gd name="connsiteY44" fmla="*/ 703040 h 1218113"/>
              <a:gd name="connsiteX45" fmla="*/ 3947485 w 3947485"/>
              <a:gd name="connsiteY45" fmla="*/ 1133960 h 1218113"/>
              <a:gd name="connsiteX46" fmla="*/ 2759915 w 3947485"/>
              <a:gd name="connsiteY46" fmla="*/ 1175779 h 1218113"/>
              <a:gd name="connsiteX47" fmla="*/ 2475777 w 3947485"/>
              <a:gd name="connsiteY47" fmla="*/ 744859 h 1218113"/>
              <a:gd name="connsiteX48" fmla="*/ 985818 w 3947485"/>
              <a:gd name="connsiteY48" fmla="*/ 797326 h 1218113"/>
              <a:gd name="connsiteX49" fmla="*/ 985800 w 3947485"/>
              <a:gd name="connsiteY49" fmla="*/ 797650 h 1218113"/>
              <a:gd name="connsiteX50" fmla="*/ 923001 w 3947485"/>
              <a:gd name="connsiteY50" fmla="*/ 967996 h 1218113"/>
              <a:gd name="connsiteX51" fmla="*/ 293892 w 3947485"/>
              <a:gd name="connsiteY51" fmla="*/ 1117280 h 1218113"/>
              <a:gd name="connsiteX52" fmla="*/ 144608 w 3947485"/>
              <a:gd name="connsiteY52" fmla="*/ 488171 h 1218113"/>
              <a:gd name="connsiteX53" fmla="*/ 773717 w 3947485"/>
              <a:gd name="connsiteY53" fmla="*/ 338887 h 1218113"/>
              <a:gd name="connsiteX54" fmla="*/ 950347 w 3947485"/>
              <a:gd name="connsiteY54" fmla="*/ 539494 h 1218113"/>
              <a:gd name="connsiteX55" fmla="*/ 968375 w 3947485"/>
              <a:gd name="connsiteY55" fmla="*/ 592378 h 1218113"/>
              <a:gd name="connsiteX56" fmla="*/ 2498164 w 3947485"/>
              <a:gd name="connsiteY56" fmla="*/ 538507 h 1218113"/>
              <a:gd name="connsiteX57" fmla="*/ 2751287 w 3947485"/>
              <a:gd name="connsiteY57" fmla="*/ 88671 h 1218113"/>
              <a:gd name="connsiteX58" fmla="*/ 3938856 w 3947485"/>
              <a:gd name="connsiteY58" fmla="*/ 46852 h 1218113"/>
              <a:gd name="connsiteX0" fmla="*/ 0 w 3947485"/>
              <a:gd name="connsiteY0" fmla="*/ 1154605 h 1218113"/>
              <a:gd name="connsiteX1" fmla="*/ 55409 w 3947485"/>
              <a:gd name="connsiteY1" fmla="*/ 1218113 h 1218113"/>
              <a:gd name="connsiteX2" fmla="*/ 0 w 3947485"/>
              <a:gd name="connsiteY2" fmla="*/ 1218113 h 1218113"/>
              <a:gd name="connsiteX3" fmla="*/ 0 w 3947485"/>
              <a:gd name="connsiteY3" fmla="*/ 1154605 h 1218113"/>
              <a:gd name="connsiteX4" fmla="*/ 2039744 w 3947485"/>
              <a:gd name="connsiteY4" fmla="*/ 819482 h 1218113"/>
              <a:gd name="connsiteX5" fmla="*/ 2025393 w 3947485"/>
              <a:gd name="connsiteY5" fmla="*/ 957653 h 1218113"/>
              <a:gd name="connsiteX6" fmla="*/ 1995843 w 3947485"/>
              <a:gd name="connsiteY6" fmla="*/ 1102276 h 1218113"/>
              <a:gd name="connsiteX7" fmla="*/ 1959917 w 3947485"/>
              <a:gd name="connsiteY7" fmla="*/ 1218113 h 1218113"/>
              <a:gd name="connsiteX8" fmla="*/ 1010500 w 3947485"/>
              <a:gd name="connsiteY8" fmla="*/ 1218113 h 1218113"/>
              <a:gd name="connsiteX9" fmla="*/ 1178265 w 3947485"/>
              <a:gd name="connsiteY9" fmla="*/ 962986 h 1218113"/>
              <a:gd name="connsiteX10" fmla="*/ 1207599 w 3947485"/>
              <a:gd name="connsiteY10" fmla="*/ 848786 h 1218113"/>
              <a:gd name="connsiteX11" fmla="*/ 2039744 w 3947485"/>
              <a:gd name="connsiteY11" fmla="*/ 819482 h 1218113"/>
              <a:gd name="connsiteX12" fmla="*/ 2379027 w 3947485"/>
              <a:gd name="connsiteY12" fmla="*/ 807535 h 1218113"/>
              <a:gd name="connsiteX13" fmla="*/ 2649752 w 3947485"/>
              <a:gd name="connsiteY13" fmla="*/ 1218113 h 1218113"/>
              <a:gd name="connsiteX14" fmla="*/ 2199708 w 3947485"/>
              <a:gd name="connsiteY14" fmla="*/ 1218113 h 1218113"/>
              <a:gd name="connsiteX15" fmla="*/ 2244454 w 3947485"/>
              <a:gd name="connsiteY15" fmla="*/ 1034224 h 1218113"/>
              <a:gd name="connsiteX16" fmla="*/ 2268807 w 3947485"/>
              <a:gd name="connsiteY16" fmla="*/ 824766 h 1218113"/>
              <a:gd name="connsiteX17" fmla="*/ 2268893 w 3947485"/>
              <a:gd name="connsiteY17" fmla="*/ 811414 h 1218113"/>
              <a:gd name="connsiteX18" fmla="*/ 2379027 w 3947485"/>
              <a:gd name="connsiteY18" fmla="*/ 807535 h 1218113"/>
              <a:gd name="connsiteX19" fmla="*/ 1854358 w 3947485"/>
              <a:gd name="connsiteY19" fmla="*/ 0 h 1218113"/>
              <a:gd name="connsiteX20" fmla="*/ 1908395 w 3947485"/>
              <a:gd name="connsiteY20" fmla="*/ 105736 h 1218113"/>
              <a:gd name="connsiteX21" fmla="*/ 2001801 w 3947485"/>
              <a:gd name="connsiteY21" fmla="*/ 379738 h 1218113"/>
              <a:gd name="connsiteX22" fmla="*/ 2023582 w 3947485"/>
              <a:gd name="connsiteY22" fmla="*/ 495951 h 1218113"/>
              <a:gd name="connsiteX23" fmla="*/ 1185974 w 3947485"/>
              <a:gd name="connsiteY23" fmla="*/ 525446 h 1218113"/>
              <a:gd name="connsiteX24" fmla="*/ 1158618 w 3947485"/>
              <a:gd name="connsiteY24" fmla="*/ 445199 h 1218113"/>
              <a:gd name="connsiteX25" fmla="*/ 893673 w 3947485"/>
              <a:gd name="connsiteY25" fmla="*/ 144289 h 1218113"/>
              <a:gd name="connsiteX26" fmla="*/ 34395 w 3947485"/>
              <a:gd name="connsiteY26" fmla="*/ 257871 h 1218113"/>
              <a:gd name="connsiteX27" fmla="*/ 0 w 3947485"/>
              <a:gd name="connsiteY27" fmla="*/ 302846 h 1218113"/>
              <a:gd name="connsiteX28" fmla="*/ 0 w 3947485"/>
              <a:gd name="connsiteY28" fmla="*/ 0 h 1218113"/>
              <a:gd name="connsiteX29" fmla="*/ 1854358 w 3947485"/>
              <a:gd name="connsiteY29" fmla="*/ 0 h 1218113"/>
              <a:gd name="connsiteX30" fmla="*/ 2762149 w 3947485"/>
              <a:gd name="connsiteY30" fmla="*/ 0 h 1218113"/>
              <a:gd name="connsiteX31" fmla="*/ 2671836 w 3947485"/>
              <a:gd name="connsiteY31" fmla="*/ 3180 h 1218113"/>
              <a:gd name="connsiteX32" fmla="*/ 2402053 w 3947485"/>
              <a:gd name="connsiteY32" fmla="*/ 482624 h 1218113"/>
              <a:gd name="connsiteX33" fmla="*/ 2254375 w 3947485"/>
              <a:gd name="connsiteY33" fmla="*/ 487824 h 1218113"/>
              <a:gd name="connsiteX34" fmla="*/ 2224225 w 3947485"/>
              <a:gd name="connsiteY34" fmla="*/ 326958 h 1218113"/>
              <a:gd name="connsiteX35" fmla="*/ 2116667 w 3947485"/>
              <a:gd name="connsiteY35" fmla="*/ 11441 h 1218113"/>
              <a:gd name="connsiteX36" fmla="*/ 2110820 w 3947485"/>
              <a:gd name="connsiteY36" fmla="*/ 0 h 1218113"/>
              <a:gd name="connsiteX37" fmla="*/ 2762149 w 3947485"/>
              <a:gd name="connsiteY37" fmla="*/ 0 h 1218113"/>
              <a:gd name="connsiteX38" fmla="*/ 3938856 w 3947485"/>
              <a:gd name="connsiteY38" fmla="*/ 46852 h 1218113"/>
              <a:gd name="connsiteX39" fmla="*/ 3685733 w 3947485"/>
              <a:gd name="connsiteY39" fmla="*/ 496689 h 1218113"/>
              <a:gd name="connsiteX40" fmla="*/ 3686630 w 3947485"/>
              <a:gd name="connsiteY40" fmla="*/ 496656 h 1218113"/>
              <a:gd name="connsiteX41" fmla="*/ 3792899 w 3947485"/>
              <a:gd name="connsiteY41" fmla="*/ 595696 h 1218113"/>
              <a:gd name="connsiteX42" fmla="*/ 3693860 w 3947485"/>
              <a:gd name="connsiteY42" fmla="*/ 701966 h 1218113"/>
              <a:gd name="connsiteX43" fmla="*/ 3663345 w 3947485"/>
              <a:gd name="connsiteY43" fmla="*/ 703040 h 1218113"/>
              <a:gd name="connsiteX44" fmla="*/ 3947485 w 3947485"/>
              <a:gd name="connsiteY44" fmla="*/ 1133960 h 1218113"/>
              <a:gd name="connsiteX45" fmla="*/ 2759915 w 3947485"/>
              <a:gd name="connsiteY45" fmla="*/ 1175779 h 1218113"/>
              <a:gd name="connsiteX46" fmla="*/ 2475777 w 3947485"/>
              <a:gd name="connsiteY46" fmla="*/ 744859 h 1218113"/>
              <a:gd name="connsiteX47" fmla="*/ 985818 w 3947485"/>
              <a:gd name="connsiteY47" fmla="*/ 797326 h 1218113"/>
              <a:gd name="connsiteX48" fmla="*/ 985800 w 3947485"/>
              <a:gd name="connsiteY48" fmla="*/ 797650 h 1218113"/>
              <a:gd name="connsiteX49" fmla="*/ 923001 w 3947485"/>
              <a:gd name="connsiteY49" fmla="*/ 967996 h 1218113"/>
              <a:gd name="connsiteX50" fmla="*/ 293892 w 3947485"/>
              <a:gd name="connsiteY50" fmla="*/ 1117280 h 1218113"/>
              <a:gd name="connsiteX51" fmla="*/ 144608 w 3947485"/>
              <a:gd name="connsiteY51" fmla="*/ 488171 h 1218113"/>
              <a:gd name="connsiteX52" fmla="*/ 773717 w 3947485"/>
              <a:gd name="connsiteY52" fmla="*/ 338887 h 1218113"/>
              <a:gd name="connsiteX53" fmla="*/ 950347 w 3947485"/>
              <a:gd name="connsiteY53" fmla="*/ 539494 h 1218113"/>
              <a:gd name="connsiteX54" fmla="*/ 968375 w 3947485"/>
              <a:gd name="connsiteY54" fmla="*/ 592378 h 1218113"/>
              <a:gd name="connsiteX55" fmla="*/ 2498164 w 3947485"/>
              <a:gd name="connsiteY55" fmla="*/ 538507 h 1218113"/>
              <a:gd name="connsiteX56" fmla="*/ 2751287 w 3947485"/>
              <a:gd name="connsiteY56" fmla="*/ 88671 h 1218113"/>
              <a:gd name="connsiteX57" fmla="*/ 3938856 w 3947485"/>
              <a:gd name="connsiteY57" fmla="*/ 46852 h 1218113"/>
              <a:gd name="connsiteX0" fmla="*/ 0 w 3947485"/>
              <a:gd name="connsiteY0" fmla="*/ 1154605 h 1218113"/>
              <a:gd name="connsiteX1" fmla="*/ 55409 w 3947485"/>
              <a:gd name="connsiteY1" fmla="*/ 1218113 h 1218113"/>
              <a:gd name="connsiteX2" fmla="*/ 0 w 3947485"/>
              <a:gd name="connsiteY2" fmla="*/ 1218113 h 1218113"/>
              <a:gd name="connsiteX3" fmla="*/ 0 w 3947485"/>
              <a:gd name="connsiteY3" fmla="*/ 1154605 h 1218113"/>
              <a:gd name="connsiteX4" fmla="*/ 2039744 w 3947485"/>
              <a:gd name="connsiteY4" fmla="*/ 819482 h 1218113"/>
              <a:gd name="connsiteX5" fmla="*/ 2025393 w 3947485"/>
              <a:gd name="connsiteY5" fmla="*/ 957653 h 1218113"/>
              <a:gd name="connsiteX6" fmla="*/ 1995843 w 3947485"/>
              <a:gd name="connsiteY6" fmla="*/ 1102276 h 1218113"/>
              <a:gd name="connsiteX7" fmla="*/ 1959917 w 3947485"/>
              <a:gd name="connsiteY7" fmla="*/ 1218113 h 1218113"/>
              <a:gd name="connsiteX8" fmla="*/ 1010500 w 3947485"/>
              <a:gd name="connsiteY8" fmla="*/ 1218113 h 1218113"/>
              <a:gd name="connsiteX9" fmla="*/ 1207599 w 3947485"/>
              <a:gd name="connsiteY9" fmla="*/ 848786 h 1218113"/>
              <a:gd name="connsiteX10" fmla="*/ 2039744 w 3947485"/>
              <a:gd name="connsiteY10" fmla="*/ 819482 h 1218113"/>
              <a:gd name="connsiteX11" fmla="*/ 2379027 w 3947485"/>
              <a:gd name="connsiteY11" fmla="*/ 807535 h 1218113"/>
              <a:gd name="connsiteX12" fmla="*/ 2649752 w 3947485"/>
              <a:gd name="connsiteY12" fmla="*/ 1218113 h 1218113"/>
              <a:gd name="connsiteX13" fmla="*/ 2199708 w 3947485"/>
              <a:gd name="connsiteY13" fmla="*/ 1218113 h 1218113"/>
              <a:gd name="connsiteX14" fmla="*/ 2244454 w 3947485"/>
              <a:gd name="connsiteY14" fmla="*/ 1034224 h 1218113"/>
              <a:gd name="connsiteX15" fmla="*/ 2268807 w 3947485"/>
              <a:gd name="connsiteY15" fmla="*/ 824766 h 1218113"/>
              <a:gd name="connsiteX16" fmla="*/ 2268893 w 3947485"/>
              <a:gd name="connsiteY16" fmla="*/ 811414 h 1218113"/>
              <a:gd name="connsiteX17" fmla="*/ 2379027 w 3947485"/>
              <a:gd name="connsiteY17" fmla="*/ 807535 h 1218113"/>
              <a:gd name="connsiteX18" fmla="*/ 1854358 w 3947485"/>
              <a:gd name="connsiteY18" fmla="*/ 0 h 1218113"/>
              <a:gd name="connsiteX19" fmla="*/ 1908395 w 3947485"/>
              <a:gd name="connsiteY19" fmla="*/ 105736 h 1218113"/>
              <a:gd name="connsiteX20" fmla="*/ 2001801 w 3947485"/>
              <a:gd name="connsiteY20" fmla="*/ 379738 h 1218113"/>
              <a:gd name="connsiteX21" fmla="*/ 2023582 w 3947485"/>
              <a:gd name="connsiteY21" fmla="*/ 495951 h 1218113"/>
              <a:gd name="connsiteX22" fmla="*/ 1185974 w 3947485"/>
              <a:gd name="connsiteY22" fmla="*/ 525446 h 1218113"/>
              <a:gd name="connsiteX23" fmla="*/ 1158618 w 3947485"/>
              <a:gd name="connsiteY23" fmla="*/ 445199 h 1218113"/>
              <a:gd name="connsiteX24" fmla="*/ 893673 w 3947485"/>
              <a:gd name="connsiteY24" fmla="*/ 144289 h 1218113"/>
              <a:gd name="connsiteX25" fmla="*/ 34395 w 3947485"/>
              <a:gd name="connsiteY25" fmla="*/ 257871 h 1218113"/>
              <a:gd name="connsiteX26" fmla="*/ 0 w 3947485"/>
              <a:gd name="connsiteY26" fmla="*/ 302846 h 1218113"/>
              <a:gd name="connsiteX27" fmla="*/ 0 w 3947485"/>
              <a:gd name="connsiteY27" fmla="*/ 0 h 1218113"/>
              <a:gd name="connsiteX28" fmla="*/ 1854358 w 3947485"/>
              <a:gd name="connsiteY28" fmla="*/ 0 h 1218113"/>
              <a:gd name="connsiteX29" fmla="*/ 2762149 w 3947485"/>
              <a:gd name="connsiteY29" fmla="*/ 0 h 1218113"/>
              <a:gd name="connsiteX30" fmla="*/ 2671836 w 3947485"/>
              <a:gd name="connsiteY30" fmla="*/ 3180 h 1218113"/>
              <a:gd name="connsiteX31" fmla="*/ 2402053 w 3947485"/>
              <a:gd name="connsiteY31" fmla="*/ 482624 h 1218113"/>
              <a:gd name="connsiteX32" fmla="*/ 2254375 w 3947485"/>
              <a:gd name="connsiteY32" fmla="*/ 487824 h 1218113"/>
              <a:gd name="connsiteX33" fmla="*/ 2224225 w 3947485"/>
              <a:gd name="connsiteY33" fmla="*/ 326958 h 1218113"/>
              <a:gd name="connsiteX34" fmla="*/ 2116667 w 3947485"/>
              <a:gd name="connsiteY34" fmla="*/ 11441 h 1218113"/>
              <a:gd name="connsiteX35" fmla="*/ 2110820 w 3947485"/>
              <a:gd name="connsiteY35" fmla="*/ 0 h 1218113"/>
              <a:gd name="connsiteX36" fmla="*/ 2762149 w 3947485"/>
              <a:gd name="connsiteY36" fmla="*/ 0 h 1218113"/>
              <a:gd name="connsiteX37" fmla="*/ 3938856 w 3947485"/>
              <a:gd name="connsiteY37" fmla="*/ 46852 h 1218113"/>
              <a:gd name="connsiteX38" fmla="*/ 3685733 w 3947485"/>
              <a:gd name="connsiteY38" fmla="*/ 496689 h 1218113"/>
              <a:gd name="connsiteX39" fmla="*/ 3686630 w 3947485"/>
              <a:gd name="connsiteY39" fmla="*/ 496656 h 1218113"/>
              <a:gd name="connsiteX40" fmla="*/ 3792899 w 3947485"/>
              <a:gd name="connsiteY40" fmla="*/ 595696 h 1218113"/>
              <a:gd name="connsiteX41" fmla="*/ 3693860 w 3947485"/>
              <a:gd name="connsiteY41" fmla="*/ 701966 h 1218113"/>
              <a:gd name="connsiteX42" fmla="*/ 3663345 w 3947485"/>
              <a:gd name="connsiteY42" fmla="*/ 703040 h 1218113"/>
              <a:gd name="connsiteX43" fmla="*/ 3947485 w 3947485"/>
              <a:gd name="connsiteY43" fmla="*/ 1133960 h 1218113"/>
              <a:gd name="connsiteX44" fmla="*/ 2759915 w 3947485"/>
              <a:gd name="connsiteY44" fmla="*/ 1175779 h 1218113"/>
              <a:gd name="connsiteX45" fmla="*/ 2475777 w 3947485"/>
              <a:gd name="connsiteY45" fmla="*/ 744859 h 1218113"/>
              <a:gd name="connsiteX46" fmla="*/ 985818 w 3947485"/>
              <a:gd name="connsiteY46" fmla="*/ 797326 h 1218113"/>
              <a:gd name="connsiteX47" fmla="*/ 985800 w 3947485"/>
              <a:gd name="connsiteY47" fmla="*/ 797650 h 1218113"/>
              <a:gd name="connsiteX48" fmla="*/ 923001 w 3947485"/>
              <a:gd name="connsiteY48" fmla="*/ 967996 h 1218113"/>
              <a:gd name="connsiteX49" fmla="*/ 293892 w 3947485"/>
              <a:gd name="connsiteY49" fmla="*/ 1117280 h 1218113"/>
              <a:gd name="connsiteX50" fmla="*/ 144608 w 3947485"/>
              <a:gd name="connsiteY50" fmla="*/ 488171 h 1218113"/>
              <a:gd name="connsiteX51" fmla="*/ 773717 w 3947485"/>
              <a:gd name="connsiteY51" fmla="*/ 338887 h 1218113"/>
              <a:gd name="connsiteX52" fmla="*/ 950347 w 3947485"/>
              <a:gd name="connsiteY52" fmla="*/ 539494 h 1218113"/>
              <a:gd name="connsiteX53" fmla="*/ 968375 w 3947485"/>
              <a:gd name="connsiteY53" fmla="*/ 592378 h 1218113"/>
              <a:gd name="connsiteX54" fmla="*/ 2498164 w 3947485"/>
              <a:gd name="connsiteY54" fmla="*/ 538507 h 1218113"/>
              <a:gd name="connsiteX55" fmla="*/ 2751287 w 3947485"/>
              <a:gd name="connsiteY55" fmla="*/ 88671 h 1218113"/>
              <a:gd name="connsiteX56" fmla="*/ 3938856 w 3947485"/>
              <a:gd name="connsiteY56" fmla="*/ 46852 h 1218113"/>
              <a:gd name="connsiteX0" fmla="*/ 0 w 3947485"/>
              <a:gd name="connsiteY0" fmla="*/ 1154605 h 1218113"/>
              <a:gd name="connsiteX1" fmla="*/ 55409 w 3947485"/>
              <a:gd name="connsiteY1" fmla="*/ 1218113 h 1218113"/>
              <a:gd name="connsiteX2" fmla="*/ 0 w 3947485"/>
              <a:gd name="connsiteY2" fmla="*/ 1218113 h 1218113"/>
              <a:gd name="connsiteX3" fmla="*/ 0 w 3947485"/>
              <a:gd name="connsiteY3" fmla="*/ 1154605 h 1218113"/>
              <a:gd name="connsiteX4" fmla="*/ 2039744 w 3947485"/>
              <a:gd name="connsiteY4" fmla="*/ 819482 h 1218113"/>
              <a:gd name="connsiteX5" fmla="*/ 2025393 w 3947485"/>
              <a:gd name="connsiteY5" fmla="*/ 957653 h 1218113"/>
              <a:gd name="connsiteX6" fmla="*/ 1995843 w 3947485"/>
              <a:gd name="connsiteY6" fmla="*/ 1102276 h 1218113"/>
              <a:gd name="connsiteX7" fmla="*/ 1959917 w 3947485"/>
              <a:gd name="connsiteY7" fmla="*/ 1218113 h 1218113"/>
              <a:gd name="connsiteX8" fmla="*/ 1010500 w 3947485"/>
              <a:gd name="connsiteY8" fmla="*/ 1218113 h 1218113"/>
              <a:gd name="connsiteX9" fmla="*/ 2039744 w 3947485"/>
              <a:gd name="connsiteY9" fmla="*/ 819482 h 1218113"/>
              <a:gd name="connsiteX10" fmla="*/ 2379027 w 3947485"/>
              <a:gd name="connsiteY10" fmla="*/ 807535 h 1218113"/>
              <a:gd name="connsiteX11" fmla="*/ 2649752 w 3947485"/>
              <a:gd name="connsiteY11" fmla="*/ 1218113 h 1218113"/>
              <a:gd name="connsiteX12" fmla="*/ 2199708 w 3947485"/>
              <a:gd name="connsiteY12" fmla="*/ 1218113 h 1218113"/>
              <a:gd name="connsiteX13" fmla="*/ 2244454 w 3947485"/>
              <a:gd name="connsiteY13" fmla="*/ 1034224 h 1218113"/>
              <a:gd name="connsiteX14" fmla="*/ 2268807 w 3947485"/>
              <a:gd name="connsiteY14" fmla="*/ 824766 h 1218113"/>
              <a:gd name="connsiteX15" fmla="*/ 2268893 w 3947485"/>
              <a:gd name="connsiteY15" fmla="*/ 811414 h 1218113"/>
              <a:gd name="connsiteX16" fmla="*/ 2379027 w 3947485"/>
              <a:gd name="connsiteY16" fmla="*/ 807535 h 1218113"/>
              <a:gd name="connsiteX17" fmla="*/ 1854358 w 3947485"/>
              <a:gd name="connsiteY17" fmla="*/ 0 h 1218113"/>
              <a:gd name="connsiteX18" fmla="*/ 1908395 w 3947485"/>
              <a:gd name="connsiteY18" fmla="*/ 105736 h 1218113"/>
              <a:gd name="connsiteX19" fmla="*/ 2001801 w 3947485"/>
              <a:gd name="connsiteY19" fmla="*/ 379738 h 1218113"/>
              <a:gd name="connsiteX20" fmla="*/ 2023582 w 3947485"/>
              <a:gd name="connsiteY20" fmla="*/ 495951 h 1218113"/>
              <a:gd name="connsiteX21" fmla="*/ 1185974 w 3947485"/>
              <a:gd name="connsiteY21" fmla="*/ 525446 h 1218113"/>
              <a:gd name="connsiteX22" fmla="*/ 1158618 w 3947485"/>
              <a:gd name="connsiteY22" fmla="*/ 445199 h 1218113"/>
              <a:gd name="connsiteX23" fmla="*/ 893673 w 3947485"/>
              <a:gd name="connsiteY23" fmla="*/ 144289 h 1218113"/>
              <a:gd name="connsiteX24" fmla="*/ 34395 w 3947485"/>
              <a:gd name="connsiteY24" fmla="*/ 257871 h 1218113"/>
              <a:gd name="connsiteX25" fmla="*/ 0 w 3947485"/>
              <a:gd name="connsiteY25" fmla="*/ 302846 h 1218113"/>
              <a:gd name="connsiteX26" fmla="*/ 0 w 3947485"/>
              <a:gd name="connsiteY26" fmla="*/ 0 h 1218113"/>
              <a:gd name="connsiteX27" fmla="*/ 1854358 w 3947485"/>
              <a:gd name="connsiteY27" fmla="*/ 0 h 1218113"/>
              <a:gd name="connsiteX28" fmla="*/ 2762149 w 3947485"/>
              <a:gd name="connsiteY28" fmla="*/ 0 h 1218113"/>
              <a:gd name="connsiteX29" fmla="*/ 2671836 w 3947485"/>
              <a:gd name="connsiteY29" fmla="*/ 3180 h 1218113"/>
              <a:gd name="connsiteX30" fmla="*/ 2402053 w 3947485"/>
              <a:gd name="connsiteY30" fmla="*/ 482624 h 1218113"/>
              <a:gd name="connsiteX31" fmla="*/ 2254375 w 3947485"/>
              <a:gd name="connsiteY31" fmla="*/ 487824 h 1218113"/>
              <a:gd name="connsiteX32" fmla="*/ 2224225 w 3947485"/>
              <a:gd name="connsiteY32" fmla="*/ 326958 h 1218113"/>
              <a:gd name="connsiteX33" fmla="*/ 2116667 w 3947485"/>
              <a:gd name="connsiteY33" fmla="*/ 11441 h 1218113"/>
              <a:gd name="connsiteX34" fmla="*/ 2110820 w 3947485"/>
              <a:gd name="connsiteY34" fmla="*/ 0 h 1218113"/>
              <a:gd name="connsiteX35" fmla="*/ 2762149 w 3947485"/>
              <a:gd name="connsiteY35" fmla="*/ 0 h 1218113"/>
              <a:gd name="connsiteX36" fmla="*/ 3938856 w 3947485"/>
              <a:gd name="connsiteY36" fmla="*/ 46852 h 1218113"/>
              <a:gd name="connsiteX37" fmla="*/ 3685733 w 3947485"/>
              <a:gd name="connsiteY37" fmla="*/ 496689 h 1218113"/>
              <a:gd name="connsiteX38" fmla="*/ 3686630 w 3947485"/>
              <a:gd name="connsiteY38" fmla="*/ 496656 h 1218113"/>
              <a:gd name="connsiteX39" fmla="*/ 3792899 w 3947485"/>
              <a:gd name="connsiteY39" fmla="*/ 595696 h 1218113"/>
              <a:gd name="connsiteX40" fmla="*/ 3693860 w 3947485"/>
              <a:gd name="connsiteY40" fmla="*/ 701966 h 1218113"/>
              <a:gd name="connsiteX41" fmla="*/ 3663345 w 3947485"/>
              <a:gd name="connsiteY41" fmla="*/ 703040 h 1218113"/>
              <a:gd name="connsiteX42" fmla="*/ 3947485 w 3947485"/>
              <a:gd name="connsiteY42" fmla="*/ 1133960 h 1218113"/>
              <a:gd name="connsiteX43" fmla="*/ 2759915 w 3947485"/>
              <a:gd name="connsiteY43" fmla="*/ 1175779 h 1218113"/>
              <a:gd name="connsiteX44" fmla="*/ 2475777 w 3947485"/>
              <a:gd name="connsiteY44" fmla="*/ 744859 h 1218113"/>
              <a:gd name="connsiteX45" fmla="*/ 985818 w 3947485"/>
              <a:gd name="connsiteY45" fmla="*/ 797326 h 1218113"/>
              <a:gd name="connsiteX46" fmla="*/ 985800 w 3947485"/>
              <a:gd name="connsiteY46" fmla="*/ 797650 h 1218113"/>
              <a:gd name="connsiteX47" fmla="*/ 923001 w 3947485"/>
              <a:gd name="connsiteY47" fmla="*/ 967996 h 1218113"/>
              <a:gd name="connsiteX48" fmla="*/ 293892 w 3947485"/>
              <a:gd name="connsiteY48" fmla="*/ 1117280 h 1218113"/>
              <a:gd name="connsiteX49" fmla="*/ 144608 w 3947485"/>
              <a:gd name="connsiteY49" fmla="*/ 488171 h 1218113"/>
              <a:gd name="connsiteX50" fmla="*/ 773717 w 3947485"/>
              <a:gd name="connsiteY50" fmla="*/ 338887 h 1218113"/>
              <a:gd name="connsiteX51" fmla="*/ 950347 w 3947485"/>
              <a:gd name="connsiteY51" fmla="*/ 539494 h 1218113"/>
              <a:gd name="connsiteX52" fmla="*/ 968375 w 3947485"/>
              <a:gd name="connsiteY52" fmla="*/ 592378 h 1218113"/>
              <a:gd name="connsiteX53" fmla="*/ 2498164 w 3947485"/>
              <a:gd name="connsiteY53" fmla="*/ 538507 h 1218113"/>
              <a:gd name="connsiteX54" fmla="*/ 2751287 w 3947485"/>
              <a:gd name="connsiteY54" fmla="*/ 88671 h 1218113"/>
              <a:gd name="connsiteX55" fmla="*/ 3938856 w 3947485"/>
              <a:gd name="connsiteY55" fmla="*/ 46852 h 1218113"/>
              <a:gd name="connsiteX0" fmla="*/ 0 w 3947485"/>
              <a:gd name="connsiteY0" fmla="*/ 1154605 h 1218113"/>
              <a:gd name="connsiteX1" fmla="*/ 55409 w 3947485"/>
              <a:gd name="connsiteY1" fmla="*/ 1218113 h 1218113"/>
              <a:gd name="connsiteX2" fmla="*/ 0 w 3947485"/>
              <a:gd name="connsiteY2" fmla="*/ 1218113 h 1218113"/>
              <a:gd name="connsiteX3" fmla="*/ 0 w 3947485"/>
              <a:gd name="connsiteY3" fmla="*/ 1154605 h 1218113"/>
              <a:gd name="connsiteX4" fmla="*/ 2039744 w 3947485"/>
              <a:gd name="connsiteY4" fmla="*/ 819482 h 1218113"/>
              <a:gd name="connsiteX5" fmla="*/ 2025393 w 3947485"/>
              <a:gd name="connsiteY5" fmla="*/ 957653 h 1218113"/>
              <a:gd name="connsiteX6" fmla="*/ 1995843 w 3947485"/>
              <a:gd name="connsiteY6" fmla="*/ 1102276 h 1218113"/>
              <a:gd name="connsiteX7" fmla="*/ 1959917 w 3947485"/>
              <a:gd name="connsiteY7" fmla="*/ 1218113 h 1218113"/>
              <a:gd name="connsiteX8" fmla="*/ 2039744 w 3947485"/>
              <a:gd name="connsiteY8" fmla="*/ 819482 h 1218113"/>
              <a:gd name="connsiteX9" fmla="*/ 2379027 w 3947485"/>
              <a:gd name="connsiteY9" fmla="*/ 807535 h 1218113"/>
              <a:gd name="connsiteX10" fmla="*/ 2649752 w 3947485"/>
              <a:gd name="connsiteY10" fmla="*/ 1218113 h 1218113"/>
              <a:gd name="connsiteX11" fmla="*/ 2199708 w 3947485"/>
              <a:gd name="connsiteY11" fmla="*/ 1218113 h 1218113"/>
              <a:gd name="connsiteX12" fmla="*/ 2244454 w 3947485"/>
              <a:gd name="connsiteY12" fmla="*/ 1034224 h 1218113"/>
              <a:gd name="connsiteX13" fmla="*/ 2268807 w 3947485"/>
              <a:gd name="connsiteY13" fmla="*/ 824766 h 1218113"/>
              <a:gd name="connsiteX14" fmla="*/ 2268893 w 3947485"/>
              <a:gd name="connsiteY14" fmla="*/ 811414 h 1218113"/>
              <a:gd name="connsiteX15" fmla="*/ 2379027 w 3947485"/>
              <a:gd name="connsiteY15" fmla="*/ 807535 h 1218113"/>
              <a:gd name="connsiteX16" fmla="*/ 1854358 w 3947485"/>
              <a:gd name="connsiteY16" fmla="*/ 0 h 1218113"/>
              <a:gd name="connsiteX17" fmla="*/ 1908395 w 3947485"/>
              <a:gd name="connsiteY17" fmla="*/ 105736 h 1218113"/>
              <a:gd name="connsiteX18" fmla="*/ 2001801 w 3947485"/>
              <a:gd name="connsiteY18" fmla="*/ 379738 h 1218113"/>
              <a:gd name="connsiteX19" fmla="*/ 2023582 w 3947485"/>
              <a:gd name="connsiteY19" fmla="*/ 495951 h 1218113"/>
              <a:gd name="connsiteX20" fmla="*/ 1185974 w 3947485"/>
              <a:gd name="connsiteY20" fmla="*/ 525446 h 1218113"/>
              <a:gd name="connsiteX21" fmla="*/ 1158618 w 3947485"/>
              <a:gd name="connsiteY21" fmla="*/ 445199 h 1218113"/>
              <a:gd name="connsiteX22" fmla="*/ 893673 w 3947485"/>
              <a:gd name="connsiteY22" fmla="*/ 144289 h 1218113"/>
              <a:gd name="connsiteX23" fmla="*/ 34395 w 3947485"/>
              <a:gd name="connsiteY23" fmla="*/ 257871 h 1218113"/>
              <a:gd name="connsiteX24" fmla="*/ 0 w 3947485"/>
              <a:gd name="connsiteY24" fmla="*/ 302846 h 1218113"/>
              <a:gd name="connsiteX25" fmla="*/ 0 w 3947485"/>
              <a:gd name="connsiteY25" fmla="*/ 0 h 1218113"/>
              <a:gd name="connsiteX26" fmla="*/ 1854358 w 3947485"/>
              <a:gd name="connsiteY26" fmla="*/ 0 h 1218113"/>
              <a:gd name="connsiteX27" fmla="*/ 2762149 w 3947485"/>
              <a:gd name="connsiteY27" fmla="*/ 0 h 1218113"/>
              <a:gd name="connsiteX28" fmla="*/ 2671836 w 3947485"/>
              <a:gd name="connsiteY28" fmla="*/ 3180 h 1218113"/>
              <a:gd name="connsiteX29" fmla="*/ 2402053 w 3947485"/>
              <a:gd name="connsiteY29" fmla="*/ 482624 h 1218113"/>
              <a:gd name="connsiteX30" fmla="*/ 2254375 w 3947485"/>
              <a:gd name="connsiteY30" fmla="*/ 487824 h 1218113"/>
              <a:gd name="connsiteX31" fmla="*/ 2224225 w 3947485"/>
              <a:gd name="connsiteY31" fmla="*/ 326958 h 1218113"/>
              <a:gd name="connsiteX32" fmla="*/ 2116667 w 3947485"/>
              <a:gd name="connsiteY32" fmla="*/ 11441 h 1218113"/>
              <a:gd name="connsiteX33" fmla="*/ 2110820 w 3947485"/>
              <a:gd name="connsiteY33" fmla="*/ 0 h 1218113"/>
              <a:gd name="connsiteX34" fmla="*/ 2762149 w 3947485"/>
              <a:gd name="connsiteY34" fmla="*/ 0 h 1218113"/>
              <a:gd name="connsiteX35" fmla="*/ 3938856 w 3947485"/>
              <a:gd name="connsiteY35" fmla="*/ 46852 h 1218113"/>
              <a:gd name="connsiteX36" fmla="*/ 3685733 w 3947485"/>
              <a:gd name="connsiteY36" fmla="*/ 496689 h 1218113"/>
              <a:gd name="connsiteX37" fmla="*/ 3686630 w 3947485"/>
              <a:gd name="connsiteY37" fmla="*/ 496656 h 1218113"/>
              <a:gd name="connsiteX38" fmla="*/ 3792899 w 3947485"/>
              <a:gd name="connsiteY38" fmla="*/ 595696 h 1218113"/>
              <a:gd name="connsiteX39" fmla="*/ 3693860 w 3947485"/>
              <a:gd name="connsiteY39" fmla="*/ 701966 h 1218113"/>
              <a:gd name="connsiteX40" fmla="*/ 3663345 w 3947485"/>
              <a:gd name="connsiteY40" fmla="*/ 703040 h 1218113"/>
              <a:gd name="connsiteX41" fmla="*/ 3947485 w 3947485"/>
              <a:gd name="connsiteY41" fmla="*/ 1133960 h 1218113"/>
              <a:gd name="connsiteX42" fmla="*/ 2759915 w 3947485"/>
              <a:gd name="connsiteY42" fmla="*/ 1175779 h 1218113"/>
              <a:gd name="connsiteX43" fmla="*/ 2475777 w 3947485"/>
              <a:gd name="connsiteY43" fmla="*/ 744859 h 1218113"/>
              <a:gd name="connsiteX44" fmla="*/ 985818 w 3947485"/>
              <a:gd name="connsiteY44" fmla="*/ 797326 h 1218113"/>
              <a:gd name="connsiteX45" fmla="*/ 985800 w 3947485"/>
              <a:gd name="connsiteY45" fmla="*/ 797650 h 1218113"/>
              <a:gd name="connsiteX46" fmla="*/ 923001 w 3947485"/>
              <a:gd name="connsiteY46" fmla="*/ 967996 h 1218113"/>
              <a:gd name="connsiteX47" fmla="*/ 293892 w 3947485"/>
              <a:gd name="connsiteY47" fmla="*/ 1117280 h 1218113"/>
              <a:gd name="connsiteX48" fmla="*/ 144608 w 3947485"/>
              <a:gd name="connsiteY48" fmla="*/ 488171 h 1218113"/>
              <a:gd name="connsiteX49" fmla="*/ 773717 w 3947485"/>
              <a:gd name="connsiteY49" fmla="*/ 338887 h 1218113"/>
              <a:gd name="connsiteX50" fmla="*/ 950347 w 3947485"/>
              <a:gd name="connsiteY50" fmla="*/ 539494 h 1218113"/>
              <a:gd name="connsiteX51" fmla="*/ 968375 w 3947485"/>
              <a:gd name="connsiteY51" fmla="*/ 592378 h 1218113"/>
              <a:gd name="connsiteX52" fmla="*/ 2498164 w 3947485"/>
              <a:gd name="connsiteY52" fmla="*/ 538507 h 1218113"/>
              <a:gd name="connsiteX53" fmla="*/ 2751287 w 3947485"/>
              <a:gd name="connsiteY53" fmla="*/ 88671 h 1218113"/>
              <a:gd name="connsiteX54" fmla="*/ 3938856 w 3947485"/>
              <a:gd name="connsiteY54" fmla="*/ 46852 h 1218113"/>
              <a:gd name="connsiteX0" fmla="*/ 0 w 3947485"/>
              <a:gd name="connsiteY0" fmla="*/ 1154605 h 1218113"/>
              <a:gd name="connsiteX1" fmla="*/ 0 w 3947485"/>
              <a:gd name="connsiteY1" fmla="*/ 1218113 h 1218113"/>
              <a:gd name="connsiteX2" fmla="*/ 0 w 3947485"/>
              <a:gd name="connsiteY2" fmla="*/ 1154605 h 1218113"/>
              <a:gd name="connsiteX3" fmla="*/ 2039744 w 3947485"/>
              <a:gd name="connsiteY3" fmla="*/ 819482 h 1218113"/>
              <a:gd name="connsiteX4" fmla="*/ 2025393 w 3947485"/>
              <a:gd name="connsiteY4" fmla="*/ 957653 h 1218113"/>
              <a:gd name="connsiteX5" fmla="*/ 1995843 w 3947485"/>
              <a:gd name="connsiteY5" fmla="*/ 1102276 h 1218113"/>
              <a:gd name="connsiteX6" fmla="*/ 1959917 w 3947485"/>
              <a:gd name="connsiteY6" fmla="*/ 1218113 h 1218113"/>
              <a:gd name="connsiteX7" fmla="*/ 2039744 w 3947485"/>
              <a:gd name="connsiteY7" fmla="*/ 819482 h 1218113"/>
              <a:gd name="connsiteX8" fmla="*/ 2379027 w 3947485"/>
              <a:gd name="connsiteY8" fmla="*/ 807535 h 1218113"/>
              <a:gd name="connsiteX9" fmla="*/ 2649752 w 3947485"/>
              <a:gd name="connsiteY9" fmla="*/ 1218113 h 1218113"/>
              <a:gd name="connsiteX10" fmla="*/ 2199708 w 3947485"/>
              <a:gd name="connsiteY10" fmla="*/ 1218113 h 1218113"/>
              <a:gd name="connsiteX11" fmla="*/ 2244454 w 3947485"/>
              <a:gd name="connsiteY11" fmla="*/ 1034224 h 1218113"/>
              <a:gd name="connsiteX12" fmla="*/ 2268807 w 3947485"/>
              <a:gd name="connsiteY12" fmla="*/ 824766 h 1218113"/>
              <a:gd name="connsiteX13" fmla="*/ 2268893 w 3947485"/>
              <a:gd name="connsiteY13" fmla="*/ 811414 h 1218113"/>
              <a:gd name="connsiteX14" fmla="*/ 2379027 w 3947485"/>
              <a:gd name="connsiteY14" fmla="*/ 807535 h 1218113"/>
              <a:gd name="connsiteX15" fmla="*/ 1854358 w 3947485"/>
              <a:gd name="connsiteY15" fmla="*/ 0 h 1218113"/>
              <a:gd name="connsiteX16" fmla="*/ 1908395 w 3947485"/>
              <a:gd name="connsiteY16" fmla="*/ 105736 h 1218113"/>
              <a:gd name="connsiteX17" fmla="*/ 2001801 w 3947485"/>
              <a:gd name="connsiteY17" fmla="*/ 379738 h 1218113"/>
              <a:gd name="connsiteX18" fmla="*/ 2023582 w 3947485"/>
              <a:gd name="connsiteY18" fmla="*/ 495951 h 1218113"/>
              <a:gd name="connsiteX19" fmla="*/ 1185974 w 3947485"/>
              <a:gd name="connsiteY19" fmla="*/ 525446 h 1218113"/>
              <a:gd name="connsiteX20" fmla="*/ 1158618 w 3947485"/>
              <a:gd name="connsiteY20" fmla="*/ 445199 h 1218113"/>
              <a:gd name="connsiteX21" fmla="*/ 893673 w 3947485"/>
              <a:gd name="connsiteY21" fmla="*/ 144289 h 1218113"/>
              <a:gd name="connsiteX22" fmla="*/ 34395 w 3947485"/>
              <a:gd name="connsiteY22" fmla="*/ 257871 h 1218113"/>
              <a:gd name="connsiteX23" fmla="*/ 0 w 3947485"/>
              <a:gd name="connsiteY23" fmla="*/ 302846 h 1218113"/>
              <a:gd name="connsiteX24" fmla="*/ 0 w 3947485"/>
              <a:gd name="connsiteY24" fmla="*/ 0 h 1218113"/>
              <a:gd name="connsiteX25" fmla="*/ 1854358 w 3947485"/>
              <a:gd name="connsiteY25" fmla="*/ 0 h 1218113"/>
              <a:gd name="connsiteX26" fmla="*/ 2762149 w 3947485"/>
              <a:gd name="connsiteY26" fmla="*/ 0 h 1218113"/>
              <a:gd name="connsiteX27" fmla="*/ 2671836 w 3947485"/>
              <a:gd name="connsiteY27" fmla="*/ 3180 h 1218113"/>
              <a:gd name="connsiteX28" fmla="*/ 2402053 w 3947485"/>
              <a:gd name="connsiteY28" fmla="*/ 482624 h 1218113"/>
              <a:gd name="connsiteX29" fmla="*/ 2254375 w 3947485"/>
              <a:gd name="connsiteY29" fmla="*/ 487824 h 1218113"/>
              <a:gd name="connsiteX30" fmla="*/ 2224225 w 3947485"/>
              <a:gd name="connsiteY30" fmla="*/ 326958 h 1218113"/>
              <a:gd name="connsiteX31" fmla="*/ 2116667 w 3947485"/>
              <a:gd name="connsiteY31" fmla="*/ 11441 h 1218113"/>
              <a:gd name="connsiteX32" fmla="*/ 2110820 w 3947485"/>
              <a:gd name="connsiteY32" fmla="*/ 0 h 1218113"/>
              <a:gd name="connsiteX33" fmla="*/ 2762149 w 3947485"/>
              <a:gd name="connsiteY33" fmla="*/ 0 h 1218113"/>
              <a:gd name="connsiteX34" fmla="*/ 3938856 w 3947485"/>
              <a:gd name="connsiteY34" fmla="*/ 46852 h 1218113"/>
              <a:gd name="connsiteX35" fmla="*/ 3685733 w 3947485"/>
              <a:gd name="connsiteY35" fmla="*/ 496689 h 1218113"/>
              <a:gd name="connsiteX36" fmla="*/ 3686630 w 3947485"/>
              <a:gd name="connsiteY36" fmla="*/ 496656 h 1218113"/>
              <a:gd name="connsiteX37" fmla="*/ 3792899 w 3947485"/>
              <a:gd name="connsiteY37" fmla="*/ 595696 h 1218113"/>
              <a:gd name="connsiteX38" fmla="*/ 3693860 w 3947485"/>
              <a:gd name="connsiteY38" fmla="*/ 701966 h 1218113"/>
              <a:gd name="connsiteX39" fmla="*/ 3663345 w 3947485"/>
              <a:gd name="connsiteY39" fmla="*/ 703040 h 1218113"/>
              <a:gd name="connsiteX40" fmla="*/ 3947485 w 3947485"/>
              <a:gd name="connsiteY40" fmla="*/ 1133960 h 1218113"/>
              <a:gd name="connsiteX41" fmla="*/ 2759915 w 3947485"/>
              <a:gd name="connsiteY41" fmla="*/ 1175779 h 1218113"/>
              <a:gd name="connsiteX42" fmla="*/ 2475777 w 3947485"/>
              <a:gd name="connsiteY42" fmla="*/ 744859 h 1218113"/>
              <a:gd name="connsiteX43" fmla="*/ 985818 w 3947485"/>
              <a:gd name="connsiteY43" fmla="*/ 797326 h 1218113"/>
              <a:gd name="connsiteX44" fmla="*/ 985800 w 3947485"/>
              <a:gd name="connsiteY44" fmla="*/ 797650 h 1218113"/>
              <a:gd name="connsiteX45" fmla="*/ 923001 w 3947485"/>
              <a:gd name="connsiteY45" fmla="*/ 967996 h 1218113"/>
              <a:gd name="connsiteX46" fmla="*/ 293892 w 3947485"/>
              <a:gd name="connsiteY46" fmla="*/ 1117280 h 1218113"/>
              <a:gd name="connsiteX47" fmla="*/ 144608 w 3947485"/>
              <a:gd name="connsiteY47" fmla="*/ 488171 h 1218113"/>
              <a:gd name="connsiteX48" fmla="*/ 773717 w 3947485"/>
              <a:gd name="connsiteY48" fmla="*/ 338887 h 1218113"/>
              <a:gd name="connsiteX49" fmla="*/ 950347 w 3947485"/>
              <a:gd name="connsiteY49" fmla="*/ 539494 h 1218113"/>
              <a:gd name="connsiteX50" fmla="*/ 968375 w 3947485"/>
              <a:gd name="connsiteY50" fmla="*/ 592378 h 1218113"/>
              <a:gd name="connsiteX51" fmla="*/ 2498164 w 3947485"/>
              <a:gd name="connsiteY51" fmla="*/ 538507 h 1218113"/>
              <a:gd name="connsiteX52" fmla="*/ 2751287 w 3947485"/>
              <a:gd name="connsiteY52" fmla="*/ 88671 h 1218113"/>
              <a:gd name="connsiteX53" fmla="*/ 3938856 w 3947485"/>
              <a:gd name="connsiteY53" fmla="*/ 46852 h 1218113"/>
              <a:gd name="connsiteX0" fmla="*/ 2039744 w 3947485"/>
              <a:gd name="connsiteY0" fmla="*/ 819482 h 1218113"/>
              <a:gd name="connsiteX1" fmla="*/ 2025393 w 3947485"/>
              <a:gd name="connsiteY1" fmla="*/ 957653 h 1218113"/>
              <a:gd name="connsiteX2" fmla="*/ 1995843 w 3947485"/>
              <a:gd name="connsiteY2" fmla="*/ 1102276 h 1218113"/>
              <a:gd name="connsiteX3" fmla="*/ 1959917 w 3947485"/>
              <a:gd name="connsiteY3" fmla="*/ 1218113 h 1218113"/>
              <a:gd name="connsiteX4" fmla="*/ 2039744 w 3947485"/>
              <a:gd name="connsiteY4" fmla="*/ 819482 h 1218113"/>
              <a:gd name="connsiteX5" fmla="*/ 2379027 w 3947485"/>
              <a:gd name="connsiteY5" fmla="*/ 807535 h 1218113"/>
              <a:gd name="connsiteX6" fmla="*/ 2649752 w 3947485"/>
              <a:gd name="connsiteY6" fmla="*/ 1218113 h 1218113"/>
              <a:gd name="connsiteX7" fmla="*/ 2199708 w 3947485"/>
              <a:gd name="connsiteY7" fmla="*/ 1218113 h 1218113"/>
              <a:gd name="connsiteX8" fmla="*/ 2244454 w 3947485"/>
              <a:gd name="connsiteY8" fmla="*/ 1034224 h 1218113"/>
              <a:gd name="connsiteX9" fmla="*/ 2268807 w 3947485"/>
              <a:gd name="connsiteY9" fmla="*/ 824766 h 1218113"/>
              <a:gd name="connsiteX10" fmla="*/ 2268893 w 3947485"/>
              <a:gd name="connsiteY10" fmla="*/ 811414 h 1218113"/>
              <a:gd name="connsiteX11" fmla="*/ 2379027 w 3947485"/>
              <a:gd name="connsiteY11" fmla="*/ 807535 h 1218113"/>
              <a:gd name="connsiteX12" fmla="*/ 1854358 w 3947485"/>
              <a:gd name="connsiteY12" fmla="*/ 0 h 1218113"/>
              <a:gd name="connsiteX13" fmla="*/ 1908395 w 3947485"/>
              <a:gd name="connsiteY13" fmla="*/ 105736 h 1218113"/>
              <a:gd name="connsiteX14" fmla="*/ 2001801 w 3947485"/>
              <a:gd name="connsiteY14" fmla="*/ 379738 h 1218113"/>
              <a:gd name="connsiteX15" fmla="*/ 2023582 w 3947485"/>
              <a:gd name="connsiteY15" fmla="*/ 495951 h 1218113"/>
              <a:gd name="connsiteX16" fmla="*/ 1185974 w 3947485"/>
              <a:gd name="connsiteY16" fmla="*/ 525446 h 1218113"/>
              <a:gd name="connsiteX17" fmla="*/ 1158618 w 3947485"/>
              <a:gd name="connsiteY17" fmla="*/ 445199 h 1218113"/>
              <a:gd name="connsiteX18" fmla="*/ 893673 w 3947485"/>
              <a:gd name="connsiteY18" fmla="*/ 144289 h 1218113"/>
              <a:gd name="connsiteX19" fmla="*/ 34395 w 3947485"/>
              <a:gd name="connsiteY19" fmla="*/ 257871 h 1218113"/>
              <a:gd name="connsiteX20" fmla="*/ 0 w 3947485"/>
              <a:gd name="connsiteY20" fmla="*/ 302846 h 1218113"/>
              <a:gd name="connsiteX21" fmla="*/ 0 w 3947485"/>
              <a:gd name="connsiteY21" fmla="*/ 0 h 1218113"/>
              <a:gd name="connsiteX22" fmla="*/ 1854358 w 3947485"/>
              <a:gd name="connsiteY22" fmla="*/ 0 h 1218113"/>
              <a:gd name="connsiteX23" fmla="*/ 2762149 w 3947485"/>
              <a:gd name="connsiteY23" fmla="*/ 0 h 1218113"/>
              <a:gd name="connsiteX24" fmla="*/ 2671836 w 3947485"/>
              <a:gd name="connsiteY24" fmla="*/ 3180 h 1218113"/>
              <a:gd name="connsiteX25" fmla="*/ 2402053 w 3947485"/>
              <a:gd name="connsiteY25" fmla="*/ 482624 h 1218113"/>
              <a:gd name="connsiteX26" fmla="*/ 2254375 w 3947485"/>
              <a:gd name="connsiteY26" fmla="*/ 487824 h 1218113"/>
              <a:gd name="connsiteX27" fmla="*/ 2224225 w 3947485"/>
              <a:gd name="connsiteY27" fmla="*/ 326958 h 1218113"/>
              <a:gd name="connsiteX28" fmla="*/ 2116667 w 3947485"/>
              <a:gd name="connsiteY28" fmla="*/ 11441 h 1218113"/>
              <a:gd name="connsiteX29" fmla="*/ 2110820 w 3947485"/>
              <a:gd name="connsiteY29" fmla="*/ 0 h 1218113"/>
              <a:gd name="connsiteX30" fmla="*/ 2762149 w 3947485"/>
              <a:gd name="connsiteY30" fmla="*/ 0 h 1218113"/>
              <a:gd name="connsiteX31" fmla="*/ 3938856 w 3947485"/>
              <a:gd name="connsiteY31" fmla="*/ 46852 h 1218113"/>
              <a:gd name="connsiteX32" fmla="*/ 3685733 w 3947485"/>
              <a:gd name="connsiteY32" fmla="*/ 496689 h 1218113"/>
              <a:gd name="connsiteX33" fmla="*/ 3686630 w 3947485"/>
              <a:gd name="connsiteY33" fmla="*/ 496656 h 1218113"/>
              <a:gd name="connsiteX34" fmla="*/ 3792899 w 3947485"/>
              <a:gd name="connsiteY34" fmla="*/ 595696 h 1218113"/>
              <a:gd name="connsiteX35" fmla="*/ 3693860 w 3947485"/>
              <a:gd name="connsiteY35" fmla="*/ 701966 h 1218113"/>
              <a:gd name="connsiteX36" fmla="*/ 3663345 w 3947485"/>
              <a:gd name="connsiteY36" fmla="*/ 703040 h 1218113"/>
              <a:gd name="connsiteX37" fmla="*/ 3947485 w 3947485"/>
              <a:gd name="connsiteY37" fmla="*/ 1133960 h 1218113"/>
              <a:gd name="connsiteX38" fmla="*/ 2759915 w 3947485"/>
              <a:gd name="connsiteY38" fmla="*/ 1175779 h 1218113"/>
              <a:gd name="connsiteX39" fmla="*/ 2475777 w 3947485"/>
              <a:gd name="connsiteY39" fmla="*/ 744859 h 1218113"/>
              <a:gd name="connsiteX40" fmla="*/ 985818 w 3947485"/>
              <a:gd name="connsiteY40" fmla="*/ 797326 h 1218113"/>
              <a:gd name="connsiteX41" fmla="*/ 985800 w 3947485"/>
              <a:gd name="connsiteY41" fmla="*/ 797650 h 1218113"/>
              <a:gd name="connsiteX42" fmla="*/ 923001 w 3947485"/>
              <a:gd name="connsiteY42" fmla="*/ 967996 h 1218113"/>
              <a:gd name="connsiteX43" fmla="*/ 293892 w 3947485"/>
              <a:gd name="connsiteY43" fmla="*/ 1117280 h 1218113"/>
              <a:gd name="connsiteX44" fmla="*/ 144608 w 3947485"/>
              <a:gd name="connsiteY44" fmla="*/ 488171 h 1218113"/>
              <a:gd name="connsiteX45" fmla="*/ 773717 w 3947485"/>
              <a:gd name="connsiteY45" fmla="*/ 338887 h 1218113"/>
              <a:gd name="connsiteX46" fmla="*/ 950347 w 3947485"/>
              <a:gd name="connsiteY46" fmla="*/ 539494 h 1218113"/>
              <a:gd name="connsiteX47" fmla="*/ 968375 w 3947485"/>
              <a:gd name="connsiteY47" fmla="*/ 592378 h 1218113"/>
              <a:gd name="connsiteX48" fmla="*/ 2498164 w 3947485"/>
              <a:gd name="connsiteY48" fmla="*/ 538507 h 1218113"/>
              <a:gd name="connsiteX49" fmla="*/ 2751287 w 3947485"/>
              <a:gd name="connsiteY49" fmla="*/ 88671 h 1218113"/>
              <a:gd name="connsiteX50" fmla="*/ 3938856 w 3947485"/>
              <a:gd name="connsiteY50" fmla="*/ 46852 h 1218113"/>
              <a:gd name="connsiteX0" fmla="*/ 2039744 w 3947485"/>
              <a:gd name="connsiteY0" fmla="*/ 819482 h 1218113"/>
              <a:gd name="connsiteX1" fmla="*/ 2025393 w 3947485"/>
              <a:gd name="connsiteY1" fmla="*/ 957653 h 1218113"/>
              <a:gd name="connsiteX2" fmla="*/ 1995843 w 3947485"/>
              <a:gd name="connsiteY2" fmla="*/ 1102276 h 1218113"/>
              <a:gd name="connsiteX3" fmla="*/ 2039744 w 3947485"/>
              <a:gd name="connsiteY3" fmla="*/ 819482 h 1218113"/>
              <a:gd name="connsiteX4" fmla="*/ 2379027 w 3947485"/>
              <a:gd name="connsiteY4" fmla="*/ 807535 h 1218113"/>
              <a:gd name="connsiteX5" fmla="*/ 2649752 w 3947485"/>
              <a:gd name="connsiteY5" fmla="*/ 1218113 h 1218113"/>
              <a:gd name="connsiteX6" fmla="*/ 2199708 w 3947485"/>
              <a:gd name="connsiteY6" fmla="*/ 1218113 h 1218113"/>
              <a:gd name="connsiteX7" fmla="*/ 2244454 w 3947485"/>
              <a:gd name="connsiteY7" fmla="*/ 1034224 h 1218113"/>
              <a:gd name="connsiteX8" fmla="*/ 2268807 w 3947485"/>
              <a:gd name="connsiteY8" fmla="*/ 824766 h 1218113"/>
              <a:gd name="connsiteX9" fmla="*/ 2268893 w 3947485"/>
              <a:gd name="connsiteY9" fmla="*/ 811414 h 1218113"/>
              <a:gd name="connsiteX10" fmla="*/ 2379027 w 3947485"/>
              <a:gd name="connsiteY10" fmla="*/ 807535 h 1218113"/>
              <a:gd name="connsiteX11" fmla="*/ 1854358 w 3947485"/>
              <a:gd name="connsiteY11" fmla="*/ 0 h 1218113"/>
              <a:gd name="connsiteX12" fmla="*/ 1908395 w 3947485"/>
              <a:gd name="connsiteY12" fmla="*/ 105736 h 1218113"/>
              <a:gd name="connsiteX13" fmla="*/ 2001801 w 3947485"/>
              <a:gd name="connsiteY13" fmla="*/ 379738 h 1218113"/>
              <a:gd name="connsiteX14" fmla="*/ 2023582 w 3947485"/>
              <a:gd name="connsiteY14" fmla="*/ 495951 h 1218113"/>
              <a:gd name="connsiteX15" fmla="*/ 1185974 w 3947485"/>
              <a:gd name="connsiteY15" fmla="*/ 525446 h 1218113"/>
              <a:gd name="connsiteX16" fmla="*/ 1158618 w 3947485"/>
              <a:gd name="connsiteY16" fmla="*/ 445199 h 1218113"/>
              <a:gd name="connsiteX17" fmla="*/ 893673 w 3947485"/>
              <a:gd name="connsiteY17" fmla="*/ 144289 h 1218113"/>
              <a:gd name="connsiteX18" fmla="*/ 34395 w 3947485"/>
              <a:gd name="connsiteY18" fmla="*/ 257871 h 1218113"/>
              <a:gd name="connsiteX19" fmla="*/ 0 w 3947485"/>
              <a:gd name="connsiteY19" fmla="*/ 302846 h 1218113"/>
              <a:gd name="connsiteX20" fmla="*/ 0 w 3947485"/>
              <a:gd name="connsiteY20" fmla="*/ 0 h 1218113"/>
              <a:gd name="connsiteX21" fmla="*/ 1854358 w 3947485"/>
              <a:gd name="connsiteY21" fmla="*/ 0 h 1218113"/>
              <a:gd name="connsiteX22" fmla="*/ 2762149 w 3947485"/>
              <a:gd name="connsiteY22" fmla="*/ 0 h 1218113"/>
              <a:gd name="connsiteX23" fmla="*/ 2671836 w 3947485"/>
              <a:gd name="connsiteY23" fmla="*/ 3180 h 1218113"/>
              <a:gd name="connsiteX24" fmla="*/ 2402053 w 3947485"/>
              <a:gd name="connsiteY24" fmla="*/ 482624 h 1218113"/>
              <a:gd name="connsiteX25" fmla="*/ 2254375 w 3947485"/>
              <a:gd name="connsiteY25" fmla="*/ 487824 h 1218113"/>
              <a:gd name="connsiteX26" fmla="*/ 2224225 w 3947485"/>
              <a:gd name="connsiteY26" fmla="*/ 326958 h 1218113"/>
              <a:gd name="connsiteX27" fmla="*/ 2116667 w 3947485"/>
              <a:gd name="connsiteY27" fmla="*/ 11441 h 1218113"/>
              <a:gd name="connsiteX28" fmla="*/ 2110820 w 3947485"/>
              <a:gd name="connsiteY28" fmla="*/ 0 h 1218113"/>
              <a:gd name="connsiteX29" fmla="*/ 2762149 w 3947485"/>
              <a:gd name="connsiteY29" fmla="*/ 0 h 1218113"/>
              <a:gd name="connsiteX30" fmla="*/ 3938856 w 3947485"/>
              <a:gd name="connsiteY30" fmla="*/ 46852 h 1218113"/>
              <a:gd name="connsiteX31" fmla="*/ 3685733 w 3947485"/>
              <a:gd name="connsiteY31" fmla="*/ 496689 h 1218113"/>
              <a:gd name="connsiteX32" fmla="*/ 3686630 w 3947485"/>
              <a:gd name="connsiteY32" fmla="*/ 496656 h 1218113"/>
              <a:gd name="connsiteX33" fmla="*/ 3792899 w 3947485"/>
              <a:gd name="connsiteY33" fmla="*/ 595696 h 1218113"/>
              <a:gd name="connsiteX34" fmla="*/ 3693860 w 3947485"/>
              <a:gd name="connsiteY34" fmla="*/ 701966 h 1218113"/>
              <a:gd name="connsiteX35" fmla="*/ 3663345 w 3947485"/>
              <a:gd name="connsiteY35" fmla="*/ 703040 h 1218113"/>
              <a:gd name="connsiteX36" fmla="*/ 3947485 w 3947485"/>
              <a:gd name="connsiteY36" fmla="*/ 1133960 h 1218113"/>
              <a:gd name="connsiteX37" fmla="*/ 2759915 w 3947485"/>
              <a:gd name="connsiteY37" fmla="*/ 1175779 h 1218113"/>
              <a:gd name="connsiteX38" fmla="*/ 2475777 w 3947485"/>
              <a:gd name="connsiteY38" fmla="*/ 744859 h 1218113"/>
              <a:gd name="connsiteX39" fmla="*/ 985818 w 3947485"/>
              <a:gd name="connsiteY39" fmla="*/ 797326 h 1218113"/>
              <a:gd name="connsiteX40" fmla="*/ 985800 w 3947485"/>
              <a:gd name="connsiteY40" fmla="*/ 797650 h 1218113"/>
              <a:gd name="connsiteX41" fmla="*/ 923001 w 3947485"/>
              <a:gd name="connsiteY41" fmla="*/ 967996 h 1218113"/>
              <a:gd name="connsiteX42" fmla="*/ 293892 w 3947485"/>
              <a:gd name="connsiteY42" fmla="*/ 1117280 h 1218113"/>
              <a:gd name="connsiteX43" fmla="*/ 144608 w 3947485"/>
              <a:gd name="connsiteY43" fmla="*/ 488171 h 1218113"/>
              <a:gd name="connsiteX44" fmla="*/ 773717 w 3947485"/>
              <a:gd name="connsiteY44" fmla="*/ 338887 h 1218113"/>
              <a:gd name="connsiteX45" fmla="*/ 950347 w 3947485"/>
              <a:gd name="connsiteY45" fmla="*/ 539494 h 1218113"/>
              <a:gd name="connsiteX46" fmla="*/ 968375 w 3947485"/>
              <a:gd name="connsiteY46" fmla="*/ 592378 h 1218113"/>
              <a:gd name="connsiteX47" fmla="*/ 2498164 w 3947485"/>
              <a:gd name="connsiteY47" fmla="*/ 538507 h 1218113"/>
              <a:gd name="connsiteX48" fmla="*/ 2751287 w 3947485"/>
              <a:gd name="connsiteY48" fmla="*/ 88671 h 1218113"/>
              <a:gd name="connsiteX49" fmla="*/ 3938856 w 3947485"/>
              <a:gd name="connsiteY49" fmla="*/ 46852 h 1218113"/>
              <a:gd name="connsiteX0" fmla="*/ 2039744 w 3947485"/>
              <a:gd name="connsiteY0" fmla="*/ 819482 h 1218113"/>
              <a:gd name="connsiteX1" fmla="*/ 2025393 w 3947485"/>
              <a:gd name="connsiteY1" fmla="*/ 957653 h 1218113"/>
              <a:gd name="connsiteX2" fmla="*/ 2039744 w 3947485"/>
              <a:gd name="connsiteY2" fmla="*/ 819482 h 1218113"/>
              <a:gd name="connsiteX3" fmla="*/ 2379027 w 3947485"/>
              <a:gd name="connsiteY3" fmla="*/ 807535 h 1218113"/>
              <a:gd name="connsiteX4" fmla="*/ 2649752 w 3947485"/>
              <a:gd name="connsiteY4" fmla="*/ 1218113 h 1218113"/>
              <a:gd name="connsiteX5" fmla="*/ 2199708 w 3947485"/>
              <a:gd name="connsiteY5" fmla="*/ 1218113 h 1218113"/>
              <a:gd name="connsiteX6" fmla="*/ 2244454 w 3947485"/>
              <a:gd name="connsiteY6" fmla="*/ 1034224 h 1218113"/>
              <a:gd name="connsiteX7" fmla="*/ 2268807 w 3947485"/>
              <a:gd name="connsiteY7" fmla="*/ 824766 h 1218113"/>
              <a:gd name="connsiteX8" fmla="*/ 2268893 w 3947485"/>
              <a:gd name="connsiteY8" fmla="*/ 811414 h 1218113"/>
              <a:gd name="connsiteX9" fmla="*/ 2379027 w 3947485"/>
              <a:gd name="connsiteY9" fmla="*/ 807535 h 1218113"/>
              <a:gd name="connsiteX10" fmla="*/ 1854358 w 3947485"/>
              <a:gd name="connsiteY10" fmla="*/ 0 h 1218113"/>
              <a:gd name="connsiteX11" fmla="*/ 1908395 w 3947485"/>
              <a:gd name="connsiteY11" fmla="*/ 105736 h 1218113"/>
              <a:gd name="connsiteX12" fmla="*/ 2001801 w 3947485"/>
              <a:gd name="connsiteY12" fmla="*/ 379738 h 1218113"/>
              <a:gd name="connsiteX13" fmla="*/ 2023582 w 3947485"/>
              <a:gd name="connsiteY13" fmla="*/ 495951 h 1218113"/>
              <a:gd name="connsiteX14" fmla="*/ 1185974 w 3947485"/>
              <a:gd name="connsiteY14" fmla="*/ 525446 h 1218113"/>
              <a:gd name="connsiteX15" fmla="*/ 1158618 w 3947485"/>
              <a:gd name="connsiteY15" fmla="*/ 445199 h 1218113"/>
              <a:gd name="connsiteX16" fmla="*/ 893673 w 3947485"/>
              <a:gd name="connsiteY16" fmla="*/ 144289 h 1218113"/>
              <a:gd name="connsiteX17" fmla="*/ 34395 w 3947485"/>
              <a:gd name="connsiteY17" fmla="*/ 257871 h 1218113"/>
              <a:gd name="connsiteX18" fmla="*/ 0 w 3947485"/>
              <a:gd name="connsiteY18" fmla="*/ 302846 h 1218113"/>
              <a:gd name="connsiteX19" fmla="*/ 0 w 3947485"/>
              <a:gd name="connsiteY19" fmla="*/ 0 h 1218113"/>
              <a:gd name="connsiteX20" fmla="*/ 1854358 w 3947485"/>
              <a:gd name="connsiteY20" fmla="*/ 0 h 1218113"/>
              <a:gd name="connsiteX21" fmla="*/ 2762149 w 3947485"/>
              <a:gd name="connsiteY21" fmla="*/ 0 h 1218113"/>
              <a:gd name="connsiteX22" fmla="*/ 2671836 w 3947485"/>
              <a:gd name="connsiteY22" fmla="*/ 3180 h 1218113"/>
              <a:gd name="connsiteX23" fmla="*/ 2402053 w 3947485"/>
              <a:gd name="connsiteY23" fmla="*/ 482624 h 1218113"/>
              <a:gd name="connsiteX24" fmla="*/ 2254375 w 3947485"/>
              <a:gd name="connsiteY24" fmla="*/ 487824 h 1218113"/>
              <a:gd name="connsiteX25" fmla="*/ 2224225 w 3947485"/>
              <a:gd name="connsiteY25" fmla="*/ 326958 h 1218113"/>
              <a:gd name="connsiteX26" fmla="*/ 2116667 w 3947485"/>
              <a:gd name="connsiteY26" fmla="*/ 11441 h 1218113"/>
              <a:gd name="connsiteX27" fmla="*/ 2110820 w 3947485"/>
              <a:gd name="connsiteY27" fmla="*/ 0 h 1218113"/>
              <a:gd name="connsiteX28" fmla="*/ 2762149 w 3947485"/>
              <a:gd name="connsiteY28" fmla="*/ 0 h 1218113"/>
              <a:gd name="connsiteX29" fmla="*/ 3938856 w 3947485"/>
              <a:gd name="connsiteY29" fmla="*/ 46852 h 1218113"/>
              <a:gd name="connsiteX30" fmla="*/ 3685733 w 3947485"/>
              <a:gd name="connsiteY30" fmla="*/ 496689 h 1218113"/>
              <a:gd name="connsiteX31" fmla="*/ 3686630 w 3947485"/>
              <a:gd name="connsiteY31" fmla="*/ 496656 h 1218113"/>
              <a:gd name="connsiteX32" fmla="*/ 3792899 w 3947485"/>
              <a:gd name="connsiteY32" fmla="*/ 595696 h 1218113"/>
              <a:gd name="connsiteX33" fmla="*/ 3693860 w 3947485"/>
              <a:gd name="connsiteY33" fmla="*/ 701966 h 1218113"/>
              <a:gd name="connsiteX34" fmla="*/ 3663345 w 3947485"/>
              <a:gd name="connsiteY34" fmla="*/ 703040 h 1218113"/>
              <a:gd name="connsiteX35" fmla="*/ 3947485 w 3947485"/>
              <a:gd name="connsiteY35" fmla="*/ 1133960 h 1218113"/>
              <a:gd name="connsiteX36" fmla="*/ 2759915 w 3947485"/>
              <a:gd name="connsiteY36" fmla="*/ 1175779 h 1218113"/>
              <a:gd name="connsiteX37" fmla="*/ 2475777 w 3947485"/>
              <a:gd name="connsiteY37" fmla="*/ 744859 h 1218113"/>
              <a:gd name="connsiteX38" fmla="*/ 985818 w 3947485"/>
              <a:gd name="connsiteY38" fmla="*/ 797326 h 1218113"/>
              <a:gd name="connsiteX39" fmla="*/ 985800 w 3947485"/>
              <a:gd name="connsiteY39" fmla="*/ 797650 h 1218113"/>
              <a:gd name="connsiteX40" fmla="*/ 923001 w 3947485"/>
              <a:gd name="connsiteY40" fmla="*/ 967996 h 1218113"/>
              <a:gd name="connsiteX41" fmla="*/ 293892 w 3947485"/>
              <a:gd name="connsiteY41" fmla="*/ 1117280 h 1218113"/>
              <a:gd name="connsiteX42" fmla="*/ 144608 w 3947485"/>
              <a:gd name="connsiteY42" fmla="*/ 488171 h 1218113"/>
              <a:gd name="connsiteX43" fmla="*/ 773717 w 3947485"/>
              <a:gd name="connsiteY43" fmla="*/ 338887 h 1218113"/>
              <a:gd name="connsiteX44" fmla="*/ 950347 w 3947485"/>
              <a:gd name="connsiteY44" fmla="*/ 539494 h 1218113"/>
              <a:gd name="connsiteX45" fmla="*/ 968375 w 3947485"/>
              <a:gd name="connsiteY45" fmla="*/ 592378 h 1218113"/>
              <a:gd name="connsiteX46" fmla="*/ 2498164 w 3947485"/>
              <a:gd name="connsiteY46" fmla="*/ 538507 h 1218113"/>
              <a:gd name="connsiteX47" fmla="*/ 2751287 w 3947485"/>
              <a:gd name="connsiteY47" fmla="*/ 88671 h 1218113"/>
              <a:gd name="connsiteX48" fmla="*/ 3938856 w 3947485"/>
              <a:gd name="connsiteY48" fmla="*/ 46852 h 1218113"/>
              <a:gd name="connsiteX0" fmla="*/ 2379027 w 3947485"/>
              <a:gd name="connsiteY0" fmla="*/ 807535 h 1218113"/>
              <a:gd name="connsiteX1" fmla="*/ 2649752 w 3947485"/>
              <a:gd name="connsiteY1" fmla="*/ 1218113 h 1218113"/>
              <a:gd name="connsiteX2" fmla="*/ 2199708 w 3947485"/>
              <a:gd name="connsiteY2" fmla="*/ 1218113 h 1218113"/>
              <a:gd name="connsiteX3" fmla="*/ 2244454 w 3947485"/>
              <a:gd name="connsiteY3" fmla="*/ 1034224 h 1218113"/>
              <a:gd name="connsiteX4" fmla="*/ 2268807 w 3947485"/>
              <a:gd name="connsiteY4" fmla="*/ 824766 h 1218113"/>
              <a:gd name="connsiteX5" fmla="*/ 2268893 w 3947485"/>
              <a:gd name="connsiteY5" fmla="*/ 811414 h 1218113"/>
              <a:gd name="connsiteX6" fmla="*/ 2379027 w 3947485"/>
              <a:gd name="connsiteY6" fmla="*/ 807535 h 1218113"/>
              <a:gd name="connsiteX7" fmla="*/ 1854358 w 3947485"/>
              <a:gd name="connsiteY7" fmla="*/ 0 h 1218113"/>
              <a:gd name="connsiteX8" fmla="*/ 1908395 w 3947485"/>
              <a:gd name="connsiteY8" fmla="*/ 105736 h 1218113"/>
              <a:gd name="connsiteX9" fmla="*/ 2001801 w 3947485"/>
              <a:gd name="connsiteY9" fmla="*/ 379738 h 1218113"/>
              <a:gd name="connsiteX10" fmla="*/ 2023582 w 3947485"/>
              <a:gd name="connsiteY10" fmla="*/ 495951 h 1218113"/>
              <a:gd name="connsiteX11" fmla="*/ 1185974 w 3947485"/>
              <a:gd name="connsiteY11" fmla="*/ 525446 h 1218113"/>
              <a:gd name="connsiteX12" fmla="*/ 1158618 w 3947485"/>
              <a:gd name="connsiteY12" fmla="*/ 445199 h 1218113"/>
              <a:gd name="connsiteX13" fmla="*/ 893673 w 3947485"/>
              <a:gd name="connsiteY13" fmla="*/ 144289 h 1218113"/>
              <a:gd name="connsiteX14" fmla="*/ 34395 w 3947485"/>
              <a:gd name="connsiteY14" fmla="*/ 257871 h 1218113"/>
              <a:gd name="connsiteX15" fmla="*/ 0 w 3947485"/>
              <a:gd name="connsiteY15" fmla="*/ 302846 h 1218113"/>
              <a:gd name="connsiteX16" fmla="*/ 0 w 3947485"/>
              <a:gd name="connsiteY16" fmla="*/ 0 h 1218113"/>
              <a:gd name="connsiteX17" fmla="*/ 1854358 w 3947485"/>
              <a:gd name="connsiteY17" fmla="*/ 0 h 1218113"/>
              <a:gd name="connsiteX18" fmla="*/ 2762149 w 3947485"/>
              <a:gd name="connsiteY18" fmla="*/ 0 h 1218113"/>
              <a:gd name="connsiteX19" fmla="*/ 2671836 w 3947485"/>
              <a:gd name="connsiteY19" fmla="*/ 3180 h 1218113"/>
              <a:gd name="connsiteX20" fmla="*/ 2402053 w 3947485"/>
              <a:gd name="connsiteY20" fmla="*/ 482624 h 1218113"/>
              <a:gd name="connsiteX21" fmla="*/ 2254375 w 3947485"/>
              <a:gd name="connsiteY21" fmla="*/ 487824 h 1218113"/>
              <a:gd name="connsiteX22" fmla="*/ 2224225 w 3947485"/>
              <a:gd name="connsiteY22" fmla="*/ 326958 h 1218113"/>
              <a:gd name="connsiteX23" fmla="*/ 2116667 w 3947485"/>
              <a:gd name="connsiteY23" fmla="*/ 11441 h 1218113"/>
              <a:gd name="connsiteX24" fmla="*/ 2110820 w 3947485"/>
              <a:gd name="connsiteY24" fmla="*/ 0 h 1218113"/>
              <a:gd name="connsiteX25" fmla="*/ 2762149 w 3947485"/>
              <a:gd name="connsiteY25" fmla="*/ 0 h 1218113"/>
              <a:gd name="connsiteX26" fmla="*/ 3938856 w 3947485"/>
              <a:gd name="connsiteY26" fmla="*/ 46852 h 1218113"/>
              <a:gd name="connsiteX27" fmla="*/ 3685733 w 3947485"/>
              <a:gd name="connsiteY27" fmla="*/ 496689 h 1218113"/>
              <a:gd name="connsiteX28" fmla="*/ 3686630 w 3947485"/>
              <a:gd name="connsiteY28" fmla="*/ 496656 h 1218113"/>
              <a:gd name="connsiteX29" fmla="*/ 3792899 w 3947485"/>
              <a:gd name="connsiteY29" fmla="*/ 595696 h 1218113"/>
              <a:gd name="connsiteX30" fmla="*/ 3693860 w 3947485"/>
              <a:gd name="connsiteY30" fmla="*/ 701966 h 1218113"/>
              <a:gd name="connsiteX31" fmla="*/ 3663345 w 3947485"/>
              <a:gd name="connsiteY31" fmla="*/ 703040 h 1218113"/>
              <a:gd name="connsiteX32" fmla="*/ 3947485 w 3947485"/>
              <a:gd name="connsiteY32" fmla="*/ 1133960 h 1218113"/>
              <a:gd name="connsiteX33" fmla="*/ 2759915 w 3947485"/>
              <a:gd name="connsiteY33" fmla="*/ 1175779 h 1218113"/>
              <a:gd name="connsiteX34" fmla="*/ 2475777 w 3947485"/>
              <a:gd name="connsiteY34" fmla="*/ 744859 h 1218113"/>
              <a:gd name="connsiteX35" fmla="*/ 985818 w 3947485"/>
              <a:gd name="connsiteY35" fmla="*/ 797326 h 1218113"/>
              <a:gd name="connsiteX36" fmla="*/ 985800 w 3947485"/>
              <a:gd name="connsiteY36" fmla="*/ 797650 h 1218113"/>
              <a:gd name="connsiteX37" fmla="*/ 923001 w 3947485"/>
              <a:gd name="connsiteY37" fmla="*/ 967996 h 1218113"/>
              <a:gd name="connsiteX38" fmla="*/ 293892 w 3947485"/>
              <a:gd name="connsiteY38" fmla="*/ 1117280 h 1218113"/>
              <a:gd name="connsiteX39" fmla="*/ 144608 w 3947485"/>
              <a:gd name="connsiteY39" fmla="*/ 488171 h 1218113"/>
              <a:gd name="connsiteX40" fmla="*/ 773717 w 3947485"/>
              <a:gd name="connsiteY40" fmla="*/ 338887 h 1218113"/>
              <a:gd name="connsiteX41" fmla="*/ 950347 w 3947485"/>
              <a:gd name="connsiteY41" fmla="*/ 539494 h 1218113"/>
              <a:gd name="connsiteX42" fmla="*/ 968375 w 3947485"/>
              <a:gd name="connsiteY42" fmla="*/ 592378 h 1218113"/>
              <a:gd name="connsiteX43" fmla="*/ 2498164 w 3947485"/>
              <a:gd name="connsiteY43" fmla="*/ 538507 h 1218113"/>
              <a:gd name="connsiteX44" fmla="*/ 2751287 w 3947485"/>
              <a:gd name="connsiteY44" fmla="*/ 88671 h 1218113"/>
              <a:gd name="connsiteX45" fmla="*/ 3938856 w 3947485"/>
              <a:gd name="connsiteY45" fmla="*/ 46852 h 1218113"/>
              <a:gd name="connsiteX0" fmla="*/ 2379027 w 3947485"/>
              <a:gd name="connsiteY0" fmla="*/ 807535 h 1218113"/>
              <a:gd name="connsiteX1" fmla="*/ 2649752 w 3947485"/>
              <a:gd name="connsiteY1" fmla="*/ 1218113 h 1218113"/>
              <a:gd name="connsiteX2" fmla="*/ 2199708 w 3947485"/>
              <a:gd name="connsiteY2" fmla="*/ 1218113 h 1218113"/>
              <a:gd name="connsiteX3" fmla="*/ 2244454 w 3947485"/>
              <a:gd name="connsiteY3" fmla="*/ 1034224 h 1218113"/>
              <a:gd name="connsiteX4" fmla="*/ 2268807 w 3947485"/>
              <a:gd name="connsiteY4" fmla="*/ 824766 h 1218113"/>
              <a:gd name="connsiteX5" fmla="*/ 2379027 w 3947485"/>
              <a:gd name="connsiteY5" fmla="*/ 807535 h 1218113"/>
              <a:gd name="connsiteX6" fmla="*/ 1854358 w 3947485"/>
              <a:gd name="connsiteY6" fmla="*/ 0 h 1218113"/>
              <a:gd name="connsiteX7" fmla="*/ 1908395 w 3947485"/>
              <a:gd name="connsiteY7" fmla="*/ 105736 h 1218113"/>
              <a:gd name="connsiteX8" fmla="*/ 2001801 w 3947485"/>
              <a:gd name="connsiteY8" fmla="*/ 379738 h 1218113"/>
              <a:gd name="connsiteX9" fmla="*/ 2023582 w 3947485"/>
              <a:gd name="connsiteY9" fmla="*/ 495951 h 1218113"/>
              <a:gd name="connsiteX10" fmla="*/ 1185974 w 3947485"/>
              <a:gd name="connsiteY10" fmla="*/ 525446 h 1218113"/>
              <a:gd name="connsiteX11" fmla="*/ 1158618 w 3947485"/>
              <a:gd name="connsiteY11" fmla="*/ 445199 h 1218113"/>
              <a:gd name="connsiteX12" fmla="*/ 893673 w 3947485"/>
              <a:gd name="connsiteY12" fmla="*/ 144289 h 1218113"/>
              <a:gd name="connsiteX13" fmla="*/ 34395 w 3947485"/>
              <a:gd name="connsiteY13" fmla="*/ 257871 h 1218113"/>
              <a:gd name="connsiteX14" fmla="*/ 0 w 3947485"/>
              <a:gd name="connsiteY14" fmla="*/ 302846 h 1218113"/>
              <a:gd name="connsiteX15" fmla="*/ 0 w 3947485"/>
              <a:gd name="connsiteY15" fmla="*/ 0 h 1218113"/>
              <a:gd name="connsiteX16" fmla="*/ 1854358 w 3947485"/>
              <a:gd name="connsiteY16" fmla="*/ 0 h 1218113"/>
              <a:gd name="connsiteX17" fmla="*/ 2762149 w 3947485"/>
              <a:gd name="connsiteY17" fmla="*/ 0 h 1218113"/>
              <a:gd name="connsiteX18" fmla="*/ 2671836 w 3947485"/>
              <a:gd name="connsiteY18" fmla="*/ 3180 h 1218113"/>
              <a:gd name="connsiteX19" fmla="*/ 2402053 w 3947485"/>
              <a:gd name="connsiteY19" fmla="*/ 482624 h 1218113"/>
              <a:gd name="connsiteX20" fmla="*/ 2254375 w 3947485"/>
              <a:gd name="connsiteY20" fmla="*/ 487824 h 1218113"/>
              <a:gd name="connsiteX21" fmla="*/ 2224225 w 3947485"/>
              <a:gd name="connsiteY21" fmla="*/ 326958 h 1218113"/>
              <a:gd name="connsiteX22" fmla="*/ 2116667 w 3947485"/>
              <a:gd name="connsiteY22" fmla="*/ 11441 h 1218113"/>
              <a:gd name="connsiteX23" fmla="*/ 2110820 w 3947485"/>
              <a:gd name="connsiteY23" fmla="*/ 0 h 1218113"/>
              <a:gd name="connsiteX24" fmla="*/ 2762149 w 3947485"/>
              <a:gd name="connsiteY24" fmla="*/ 0 h 1218113"/>
              <a:gd name="connsiteX25" fmla="*/ 3938856 w 3947485"/>
              <a:gd name="connsiteY25" fmla="*/ 46852 h 1218113"/>
              <a:gd name="connsiteX26" fmla="*/ 3685733 w 3947485"/>
              <a:gd name="connsiteY26" fmla="*/ 496689 h 1218113"/>
              <a:gd name="connsiteX27" fmla="*/ 3686630 w 3947485"/>
              <a:gd name="connsiteY27" fmla="*/ 496656 h 1218113"/>
              <a:gd name="connsiteX28" fmla="*/ 3792899 w 3947485"/>
              <a:gd name="connsiteY28" fmla="*/ 595696 h 1218113"/>
              <a:gd name="connsiteX29" fmla="*/ 3693860 w 3947485"/>
              <a:gd name="connsiteY29" fmla="*/ 701966 h 1218113"/>
              <a:gd name="connsiteX30" fmla="*/ 3663345 w 3947485"/>
              <a:gd name="connsiteY30" fmla="*/ 703040 h 1218113"/>
              <a:gd name="connsiteX31" fmla="*/ 3947485 w 3947485"/>
              <a:gd name="connsiteY31" fmla="*/ 1133960 h 1218113"/>
              <a:gd name="connsiteX32" fmla="*/ 2759915 w 3947485"/>
              <a:gd name="connsiteY32" fmla="*/ 1175779 h 1218113"/>
              <a:gd name="connsiteX33" fmla="*/ 2475777 w 3947485"/>
              <a:gd name="connsiteY33" fmla="*/ 744859 h 1218113"/>
              <a:gd name="connsiteX34" fmla="*/ 985818 w 3947485"/>
              <a:gd name="connsiteY34" fmla="*/ 797326 h 1218113"/>
              <a:gd name="connsiteX35" fmla="*/ 985800 w 3947485"/>
              <a:gd name="connsiteY35" fmla="*/ 797650 h 1218113"/>
              <a:gd name="connsiteX36" fmla="*/ 923001 w 3947485"/>
              <a:gd name="connsiteY36" fmla="*/ 967996 h 1218113"/>
              <a:gd name="connsiteX37" fmla="*/ 293892 w 3947485"/>
              <a:gd name="connsiteY37" fmla="*/ 1117280 h 1218113"/>
              <a:gd name="connsiteX38" fmla="*/ 144608 w 3947485"/>
              <a:gd name="connsiteY38" fmla="*/ 488171 h 1218113"/>
              <a:gd name="connsiteX39" fmla="*/ 773717 w 3947485"/>
              <a:gd name="connsiteY39" fmla="*/ 338887 h 1218113"/>
              <a:gd name="connsiteX40" fmla="*/ 950347 w 3947485"/>
              <a:gd name="connsiteY40" fmla="*/ 539494 h 1218113"/>
              <a:gd name="connsiteX41" fmla="*/ 968375 w 3947485"/>
              <a:gd name="connsiteY41" fmla="*/ 592378 h 1218113"/>
              <a:gd name="connsiteX42" fmla="*/ 2498164 w 3947485"/>
              <a:gd name="connsiteY42" fmla="*/ 538507 h 1218113"/>
              <a:gd name="connsiteX43" fmla="*/ 2751287 w 3947485"/>
              <a:gd name="connsiteY43" fmla="*/ 88671 h 1218113"/>
              <a:gd name="connsiteX44" fmla="*/ 3938856 w 3947485"/>
              <a:gd name="connsiteY44" fmla="*/ 46852 h 1218113"/>
              <a:gd name="connsiteX0" fmla="*/ 2379027 w 3947485"/>
              <a:gd name="connsiteY0" fmla="*/ 807535 h 1218113"/>
              <a:gd name="connsiteX1" fmla="*/ 2649752 w 3947485"/>
              <a:gd name="connsiteY1" fmla="*/ 1218113 h 1218113"/>
              <a:gd name="connsiteX2" fmla="*/ 2199708 w 3947485"/>
              <a:gd name="connsiteY2" fmla="*/ 1218113 h 1218113"/>
              <a:gd name="connsiteX3" fmla="*/ 2268807 w 3947485"/>
              <a:gd name="connsiteY3" fmla="*/ 824766 h 1218113"/>
              <a:gd name="connsiteX4" fmla="*/ 2379027 w 3947485"/>
              <a:gd name="connsiteY4" fmla="*/ 807535 h 1218113"/>
              <a:gd name="connsiteX5" fmla="*/ 1854358 w 3947485"/>
              <a:gd name="connsiteY5" fmla="*/ 0 h 1218113"/>
              <a:gd name="connsiteX6" fmla="*/ 1908395 w 3947485"/>
              <a:gd name="connsiteY6" fmla="*/ 105736 h 1218113"/>
              <a:gd name="connsiteX7" fmla="*/ 2001801 w 3947485"/>
              <a:gd name="connsiteY7" fmla="*/ 379738 h 1218113"/>
              <a:gd name="connsiteX8" fmla="*/ 2023582 w 3947485"/>
              <a:gd name="connsiteY8" fmla="*/ 495951 h 1218113"/>
              <a:gd name="connsiteX9" fmla="*/ 1185974 w 3947485"/>
              <a:gd name="connsiteY9" fmla="*/ 525446 h 1218113"/>
              <a:gd name="connsiteX10" fmla="*/ 1158618 w 3947485"/>
              <a:gd name="connsiteY10" fmla="*/ 445199 h 1218113"/>
              <a:gd name="connsiteX11" fmla="*/ 893673 w 3947485"/>
              <a:gd name="connsiteY11" fmla="*/ 144289 h 1218113"/>
              <a:gd name="connsiteX12" fmla="*/ 34395 w 3947485"/>
              <a:gd name="connsiteY12" fmla="*/ 257871 h 1218113"/>
              <a:gd name="connsiteX13" fmla="*/ 0 w 3947485"/>
              <a:gd name="connsiteY13" fmla="*/ 302846 h 1218113"/>
              <a:gd name="connsiteX14" fmla="*/ 0 w 3947485"/>
              <a:gd name="connsiteY14" fmla="*/ 0 h 1218113"/>
              <a:gd name="connsiteX15" fmla="*/ 1854358 w 3947485"/>
              <a:gd name="connsiteY15" fmla="*/ 0 h 1218113"/>
              <a:gd name="connsiteX16" fmla="*/ 2762149 w 3947485"/>
              <a:gd name="connsiteY16" fmla="*/ 0 h 1218113"/>
              <a:gd name="connsiteX17" fmla="*/ 2671836 w 3947485"/>
              <a:gd name="connsiteY17" fmla="*/ 3180 h 1218113"/>
              <a:gd name="connsiteX18" fmla="*/ 2402053 w 3947485"/>
              <a:gd name="connsiteY18" fmla="*/ 482624 h 1218113"/>
              <a:gd name="connsiteX19" fmla="*/ 2254375 w 3947485"/>
              <a:gd name="connsiteY19" fmla="*/ 487824 h 1218113"/>
              <a:gd name="connsiteX20" fmla="*/ 2224225 w 3947485"/>
              <a:gd name="connsiteY20" fmla="*/ 326958 h 1218113"/>
              <a:gd name="connsiteX21" fmla="*/ 2116667 w 3947485"/>
              <a:gd name="connsiteY21" fmla="*/ 11441 h 1218113"/>
              <a:gd name="connsiteX22" fmla="*/ 2110820 w 3947485"/>
              <a:gd name="connsiteY22" fmla="*/ 0 h 1218113"/>
              <a:gd name="connsiteX23" fmla="*/ 2762149 w 3947485"/>
              <a:gd name="connsiteY23" fmla="*/ 0 h 1218113"/>
              <a:gd name="connsiteX24" fmla="*/ 3938856 w 3947485"/>
              <a:gd name="connsiteY24" fmla="*/ 46852 h 1218113"/>
              <a:gd name="connsiteX25" fmla="*/ 3685733 w 3947485"/>
              <a:gd name="connsiteY25" fmla="*/ 496689 h 1218113"/>
              <a:gd name="connsiteX26" fmla="*/ 3686630 w 3947485"/>
              <a:gd name="connsiteY26" fmla="*/ 496656 h 1218113"/>
              <a:gd name="connsiteX27" fmla="*/ 3792899 w 3947485"/>
              <a:gd name="connsiteY27" fmla="*/ 595696 h 1218113"/>
              <a:gd name="connsiteX28" fmla="*/ 3693860 w 3947485"/>
              <a:gd name="connsiteY28" fmla="*/ 701966 h 1218113"/>
              <a:gd name="connsiteX29" fmla="*/ 3663345 w 3947485"/>
              <a:gd name="connsiteY29" fmla="*/ 703040 h 1218113"/>
              <a:gd name="connsiteX30" fmla="*/ 3947485 w 3947485"/>
              <a:gd name="connsiteY30" fmla="*/ 1133960 h 1218113"/>
              <a:gd name="connsiteX31" fmla="*/ 2759915 w 3947485"/>
              <a:gd name="connsiteY31" fmla="*/ 1175779 h 1218113"/>
              <a:gd name="connsiteX32" fmla="*/ 2475777 w 3947485"/>
              <a:gd name="connsiteY32" fmla="*/ 744859 h 1218113"/>
              <a:gd name="connsiteX33" fmla="*/ 985818 w 3947485"/>
              <a:gd name="connsiteY33" fmla="*/ 797326 h 1218113"/>
              <a:gd name="connsiteX34" fmla="*/ 985800 w 3947485"/>
              <a:gd name="connsiteY34" fmla="*/ 797650 h 1218113"/>
              <a:gd name="connsiteX35" fmla="*/ 923001 w 3947485"/>
              <a:gd name="connsiteY35" fmla="*/ 967996 h 1218113"/>
              <a:gd name="connsiteX36" fmla="*/ 293892 w 3947485"/>
              <a:gd name="connsiteY36" fmla="*/ 1117280 h 1218113"/>
              <a:gd name="connsiteX37" fmla="*/ 144608 w 3947485"/>
              <a:gd name="connsiteY37" fmla="*/ 488171 h 1218113"/>
              <a:gd name="connsiteX38" fmla="*/ 773717 w 3947485"/>
              <a:gd name="connsiteY38" fmla="*/ 338887 h 1218113"/>
              <a:gd name="connsiteX39" fmla="*/ 950347 w 3947485"/>
              <a:gd name="connsiteY39" fmla="*/ 539494 h 1218113"/>
              <a:gd name="connsiteX40" fmla="*/ 968375 w 3947485"/>
              <a:gd name="connsiteY40" fmla="*/ 592378 h 1218113"/>
              <a:gd name="connsiteX41" fmla="*/ 2498164 w 3947485"/>
              <a:gd name="connsiteY41" fmla="*/ 538507 h 1218113"/>
              <a:gd name="connsiteX42" fmla="*/ 2751287 w 3947485"/>
              <a:gd name="connsiteY42" fmla="*/ 88671 h 1218113"/>
              <a:gd name="connsiteX43" fmla="*/ 3938856 w 3947485"/>
              <a:gd name="connsiteY43" fmla="*/ 46852 h 1218113"/>
              <a:gd name="connsiteX0" fmla="*/ 2379027 w 3947485"/>
              <a:gd name="connsiteY0" fmla="*/ 807535 h 1218113"/>
              <a:gd name="connsiteX1" fmla="*/ 2649752 w 3947485"/>
              <a:gd name="connsiteY1" fmla="*/ 1218113 h 1218113"/>
              <a:gd name="connsiteX2" fmla="*/ 2268807 w 3947485"/>
              <a:gd name="connsiteY2" fmla="*/ 824766 h 1218113"/>
              <a:gd name="connsiteX3" fmla="*/ 2379027 w 3947485"/>
              <a:gd name="connsiteY3" fmla="*/ 807535 h 1218113"/>
              <a:gd name="connsiteX4" fmla="*/ 1854358 w 3947485"/>
              <a:gd name="connsiteY4" fmla="*/ 0 h 1218113"/>
              <a:gd name="connsiteX5" fmla="*/ 1908395 w 3947485"/>
              <a:gd name="connsiteY5" fmla="*/ 105736 h 1218113"/>
              <a:gd name="connsiteX6" fmla="*/ 2001801 w 3947485"/>
              <a:gd name="connsiteY6" fmla="*/ 379738 h 1218113"/>
              <a:gd name="connsiteX7" fmla="*/ 2023582 w 3947485"/>
              <a:gd name="connsiteY7" fmla="*/ 495951 h 1218113"/>
              <a:gd name="connsiteX8" fmla="*/ 1185974 w 3947485"/>
              <a:gd name="connsiteY8" fmla="*/ 525446 h 1218113"/>
              <a:gd name="connsiteX9" fmla="*/ 1158618 w 3947485"/>
              <a:gd name="connsiteY9" fmla="*/ 445199 h 1218113"/>
              <a:gd name="connsiteX10" fmla="*/ 893673 w 3947485"/>
              <a:gd name="connsiteY10" fmla="*/ 144289 h 1218113"/>
              <a:gd name="connsiteX11" fmla="*/ 34395 w 3947485"/>
              <a:gd name="connsiteY11" fmla="*/ 257871 h 1218113"/>
              <a:gd name="connsiteX12" fmla="*/ 0 w 3947485"/>
              <a:gd name="connsiteY12" fmla="*/ 302846 h 1218113"/>
              <a:gd name="connsiteX13" fmla="*/ 0 w 3947485"/>
              <a:gd name="connsiteY13" fmla="*/ 0 h 1218113"/>
              <a:gd name="connsiteX14" fmla="*/ 1854358 w 3947485"/>
              <a:gd name="connsiteY14" fmla="*/ 0 h 1218113"/>
              <a:gd name="connsiteX15" fmla="*/ 2762149 w 3947485"/>
              <a:gd name="connsiteY15" fmla="*/ 0 h 1218113"/>
              <a:gd name="connsiteX16" fmla="*/ 2671836 w 3947485"/>
              <a:gd name="connsiteY16" fmla="*/ 3180 h 1218113"/>
              <a:gd name="connsiteX17" fmla="*/ 2402053 w 3947485"/>
              <a:gd name="connsiteY17" fmla="*/ 482624 h 1218113"/>
              <a:gd name="connsiteX18" fmla="*/ 2254375 w 3947485"/>
              <a:gd name="connsiteY18" fmla="*/ 487824 h 1218113"/>
              <a:gd name="connsiteX19" fmla="*/ 2224225 w 3947485"/>
              <a:gd name="connsiteY19" fmla="*/ 326958 h 1218113"/>
              <a:gd name="connsiteX20" fmla="*/ 2116667 w 3947485"/>
              <a:gd name="connsiteY20" fmla="*/ 11441 h 1218113"/>
              <a:gd name="connsiteX21" fmla="*/ 2110820 w 3947485"/>
              <a:gd name="connsiteY21" fmla="*/ 0 h 1218113"/>
              <a:gd name="connsiteX22" fmla="*/ 2762149 w 3947485"/>
              <a:gd name="connsiteY22" fmla="*/ 0 h 1218113"/>
              <a:gd name="connsiteX23" fmla="*/ 3938856 w 3947485"/>
              <a:gd name="connsiteY23" fmla="*/ 46852 h 1218113"/>
              <a:gd name="connsiteX24" fmla="*/ 3685733 w 3947485"/>
              <a:gd name="connsiteY24" fmla="*/ 496689 h 1218113"/>
              <a:gd name="connsiteX25" fmla="*/ 3686630 w 3947485"/>
              <a:gd name="connsiteY25" fmla="*/ 496656 h 1218113"/>
              <a:gd name="connsiteX26" fmla="*/ 3792899 w 3947485"/>
              <a:gd name="connsiteY26" fmla="*/ 595696 h 1218113"/>
              <a:gd name="connsiteX27" fmla="*/ 3693860 w 3947485"/>
              <a:gd name="connsiteY27" fmla="*/ 701966 h 1218113"/>
              <a:gd name="connsiteX28" fmla="*/ 3663345 w 3947485"/>
              <a:gd name="connsiteY28" fmla="*/ 703040 h 1218113"/>
              <a:gd name="connsiteX29" fmla="*/ 3947485 w 3947485"/>
              <a:gd name="connsiteY29" fmla="*/ 1133960 h 1218113"/>
              <a:gd name="connsiteX30" fmla="*/ 2759915 w 3947485"/>
              <a:gd name="connsiteY30" fmla="*/ 1175779 h 1218113"/>
              <a:gd name="connsiteX31" fmla="*/ 2475777 w 3947485"/>
              <a:gd name="connsiteY31" fmla="*/ 744859 h 1218113"/>
              <a:gd name="connsiteX32" fmla="*/ 985818 w 3947485"/>
              <a:gd name="connsiteY32" fmla="*/ 797326 h 1218113"/>
              <a:gd name="connsiteX33" fmla="*/ 985800 w 3947485"/>
              <a:gd name="connsiteY33" fmla="*/ 797650 h 1218113"/>
              <a:gd name="connsiteX34" fmla="*/ 923001 w 3947485"/>
              <a:gd name="connsiteY34" fmla="*/ 967996 h 1218113"/>
              <a:gd name="connsiteX35" fmla="*/ 293892 w 3947485"/>
              <a:gd name="connsiteY35" fmla="*/ 1117280 h 1218113"/>
              <a:gd name="connsiteX36" fmla="*/ 144608 w 3947485"/>
              <a:gd name="connsiteY36" fmla="*/ 488171 h 1218113"/>
              <a:gd name="connsiteX37" fmla="*/ 773717 w 3947485"/>
              <a:gd name="connsiteY37" fmla="*/ 338887 h 1218113"/>
              <a:gd name="connsiteX38" fmla="*/ 950347 w 3947485"/>
              <a:gd name="connsiteY38" fmla="*/ 539494 h 1218113"/>
              <a:gd name="connsiteX39" fmla="*/ 968375 w 3947485"/>
              <a:gd name="connsiteY39" fmla="*/ 592378 h 1218113"/>
              <a:gd name="connsiteX40" fmla="*/ 2498164 w 3947485"/>
              <a:gd name="connsiteY40" fmla="*/ 538507 h 1218113"/>
              <a:gd name="connsiteX41" fmla="*/ 2751287 w 3947485"/>
              <a:gd name="connsiteY41" fmla="*/ 88671 h 1218113"/>
              <a:gd name="connsiteX42" fmla="*/ 3938856 w 3947485"/>
              <a:gd name="connsiteY42" fmla="*/ 46852 h 1218113"/>
              <a:gd name="connsiteX0" fmla="*/ 2379027 w 3947485"/>
              <a:gd name="connsiteY0" fmla="*/ 807535 h 1185347"/>
              <a:gd name="connsiteX1" fmla="*/ 2268807 w 3947485"/>
              <a:gd name="connsiteY1" fmla="*/ 824766 h 1185347"/>
              <a:gd name="connsiteX2" fmla="*/ 2379027 w 3947485"/>
              <a:gd name="connsiteY2" fmla="*/ 807535 h 1185347"/>
              <a:gd name="connsiteX3" fmla="*/ 1854358 w 3947485"/>
              <a:gd name="connsiteY3" fmla="*/ 0 h 1185347"/>
              <a:gd name="connsiteX4" fmla="*/ 1908395 w 3947485"/>
              <a:gd name="connsiteY4" fmla="*/ 105736 h 1185347"/>
              <a:gd name="connsiteX5" fmla="*/ 2001801 w 3947485"/>
              <a:gd name="connsiteY5" fmla="*/ 379738 h 1185347"/>
              <a:gd name="connsiteX6" fmla="*/ 2023582 w 3947485"/>
              <a:gd name="connsiteY6" fmla="*/ 495951 h 1185347"/>
              <a:gd name="connsiteX7" fmla="*/ 1185974 w 3947485"/>
              <a:gd name="connsiteY7" fmla="*/ 525446 h 1185347"/>
              <a:gd name="connsiteX8" fmla="*/ 1158618 w 3947485"/>
              <a:gd name="connsiteY8" fmla="*/ 445199 h 1185347"/>
              <a:gd name="connsiteX9" fmla="*/ 893673 w 3947485"/>
              <a:gd name="connsiteY9" fmla="*/ 144289 h 1185347"/>
              <a:gd name="connsiteX10" fmla="*/ 34395 w 3947485"/>
              <a:gd name="connsiteY10" fmla="*/ 257871 h 1185347"/>
              <a:gd name="connsiteX11" fmla="*/ 0 w 3947485"/>
              <a:gd name="connsiteY11" fmla="*/ 302846 h 1185347"/>
              <a:gd name="connsiteX12" fmla="*/ 0 w 3947485"/>
              <a:gd name="connsiteY12" fmla="*/ 0 h 1185347"/>
              <a:gd name="connsiteX13" fmla="*/ 1854358 w 3947485"/>
              <a:gd name="connsiteY13" fmla="*/ 0 h 1185347"/>
              <a:gd name="connsiteX14" fmla="*/ 2762149 w 3947485"/>
              <a:gd name="connsiteY14" fmla="*/ 0 h 1185347"/>
              <a:gd name="connsiteX15" fmla="*/ 2671836 w 3947485"/>
              <a:gd name="connsiteY15" fmla="*/ 3180 h 1185347"/>
              <a:gd name="connsiteX16" fmla="*/ 2402053 w 3947485"/>
              <a:gd name="connsiteY16" fmla="*/ 482624 h 1185347"/>
              <a:gd name="connsiteX17" fmla="*/ 2254375 w 3947485"/>
              <a:gd name="connsiteY17" fmla="*/ 487824 h 1185347"/>
              <a:gd name="connsiteX18" fmla="*/ 2224225 w 3947485"/>
              <a:gd name="connsiteY18" fmla="*/ 326958 h 1185347"/>
              <a:gd name="connsiteX19" fmla="*/ 2116667 w 3947485"/>
              <a:gd name="connsiteY19" fmla="*/ 11441 h 1185347"/>
              <a:gd name="connsiteX20" fmla="*/ 2110820 w 3947485"/>
              <a:gd name="connsiteY20" fmla="*/ 0 h 1185347"/>
              <a:gd name="connsiteX21" fmla="*/ 2762149 w 3947485"/>
              <a:gd name="connsiteY21" fmla="*/ 0 h 1185347"/>
              <a:gd name="connsiteX22" fmla="*/ 3938856 w 3947485"/>
              <a:gd name="connsiteY22" fmla="*/ 46852 h 1185347"/>
              <a:gd name="connsiteX23" fmla="*/ 3685733 w 3947485"/>
              <a:gd name="connsiteY23" fmla="*/ 496689 h 1185347"/>
              <a:gd name="connsiteX24" fmla="*/ 3686630 w 3947485"/>
              <a:gd name="connsiteY24" fmla="*/ 496656 h 1185347"/>
              <a:gd name="connsiteX25" fmla="*/ 3792899 w 3947485"/>
              <a:gd name="connsiteY25" fmla="*/ 595696 h 1185347"/>
              <a:gd name="connsiteX26" fmla="*/ 3693860 w 3947485"/>
              <a:gd name="connsiteY26" fmla="*/ 701966 h 1185347"/>
              <a:gd name="connsiteX27" fmla="*/ 3663345 w 3947485"/>
              <a:gd name="connsiteY27" fmla="*/ 703040 h 1185347"/>
              <a:gd name="connsiteX28" fmla="*/ 3947485 w 3947485"/>
              <a:gd name="connsiteY28" fmla="*/ 1133960 h 1185347"/>
              <a:gd name="connsiteX29" fmla="*/ 2759915 w 3947485"/>
              <a:gd name="connsiteY29" fmla="*/ 1175779 h 1185347"/>
              <a:gd name="connsiteX30" fmla="*/ 2475777 w 3947485"/>
              <a:gd name="connsiteY30" fmla="*/ 744859 h 1185347"/>
              <a:gd name="connsiteX31" fmla="*/ 985818 w 3947485"/>
              <a:gd name="connsiteY31" fmla="*/ 797326 h 1185347"/>
              <a:gd name="connsiteX32" fmla="*/ 985800 w 3947485"/>
              <a:gd name="connsiteY32" fmla="*/ 797650 h 1185347"/>
              <a:gd name="connsiteX33" fmla="*/ 923001 w 3947485"/>
              <a:gd name="connsiteY33" fmla="*/ 967996 h 1185347"/>
              <a:gd name="connsiteX34" fmla="*/ 293892 w 3947485"/>
              <a:gd name="connsiteY34" fmla="*/ 1117280 h 1185347"/>
              <a:gd name="connsiteX35" fmla="*/ 144608 w 3947485"/>
              <a:gd name="connsiteY35" fmla="*/ 488171 h 1185347"/>
              <a:gd name="connsiteX36" fmla="*/ 773717 w 3947485"/>
              <a:gd name="connsiteY36" fmla="*/ 338887 h 1185347"/>
              <a:gd name="connsiteX37" fmla="*/ 950347 w 3947485"/>
              <a:gd name="connsiteY37" fmla="*/ 539494 h 1185347"/>
              <a:gd name="connsiteX38" fmla="*/ 968375 w 3947485"/>
              <a:gd name="connsiteY38" fmla="*/ 592378 h 1185347"/>
              <a:gd name="connsiteX39" fmla="*/ 2498164 w 3947485"/>
              <a:gd name="connsiteY39" fmla="*/ 538507 h 1185347"/>
              <a:gd name="connsiteX40" fmla="*/ 2751287 w 3947485"/>
              <a:gd name="connsiteY40" fmla="*/ 88671 h 1185347"/>
              <a:gd name="connsiteX41" fmla="*/ 3938856 w 3947485"/>
              <a:gd name="connsiteY41" fmla="*/ 46852 h 1185347"/>
              <a:gd name="connsiteX0" fmla="*/ 1854358 w 3947485"/>
              <a:gd name="connsiteY0" fmla="*/ 0 h 1185347"/>
              <a:gd name="connsiteX1" fmla="*/ 1908395 w 3947485"/>
              <a:gd name="connsiteY1" fmla="*/ 105736 h 1185347"/>
              <a:gd name="connsiteX2" fmla="*/ 2001801 w 3947485"/>
              <a:gd name="connsiteY2" fmla="*/ 379738 h 1185347"/>
              <a:gd name="connsiteX3" fmla="*/ 2023582 w 3947485"/>
              <a:gd name="connsiteY3" fmla="*/ 495951 h 1185347"/>
              <a:gd name="connsiteX4" fmla="*/ 1185974 w 3947485"/>
              <a:gd name="connsiteY4" fmla="*/ 525446 h 1185347"/>
              <a:gd name="connsiteX5" fmla="*/ 1158618 w 3947485"/>
              <a:gd name="connsiteY5" fmla="*/ 445199 h 1185347"/>
              <a:gd name="connsiteX6" fmla="*/ 893673 w 3947485"/>
              <a:gd name="connsiteY6" fmla="*/ 144289 h 1185347"/>
              <a:gd name="connsiteX7" fmla="*/ 34395 w 3947485"/>
              <a:gd name="connsiteY7" fmla="*/ 257871 h 1185347"/>
              <a:gd name="connsiteX8" fmla="*/ 0 w 3947485"/>
              <a:gd name="connsiteY8" fmla="*/ 302846 h 1185347"/>
              <a:gd name="connsiteX9" fmla="*/ 0 w 3947485"/>
              <a:gd name="connsiteY9" fmla="*/ 0 h 1185347"/>
              <a:gd name="connsiteX10" fmla="*/ 1854358 w 3947485"/>
              <a:gd name="connsiteY10" fmla="*/ 0 h 1185347"/>
              <a:gd name="connsiteX11" fmla="*/ 2762149 w 3947485"/>
              <a:gd name="connsiteY11" fmla="*/ 0 h 1185347"/>
              <a:gd name="connsiteX12" fmla="*/ 2671836 w 3947485"/>
              <a:gd name="connsiteY12" fmla="*/ 3180 h 1185347"/>
              <a:gd name="connsiteX13" fmla="*/ 2402053 w 3947485"/>
              <a:gd name="connsiteY13" fmla="*/ 482624 h 1185347"/>
              <a:gd name="connsiteX14" fmla="*/ 2254375 w 3947485"/>
              <a:gd name="connsiteY14" fmla="*/ 487824 h 1185347"/>
              <a:gd name="connsiteX15" fmla="*/ 2224225 w 3947485"/>
              <a:gd name="connsiteY15" fmla="*/ 326958 h 1185347"/>
              <a:gd name="connsiteX16" fmla="*/ 2116667 w 3947485"/>
              <a:gd name="connsiteY16" fmla="*/ 11441 h 1185347"/>
              <a:gd name="connsiteX17" fmla="*/ 2110820 w 3947485"/>
              <a:gd name="connsiteY17" fmla="*/ 0 h 1185347"/>
              <a:gd name="connsiteX18" fmla="*/ 2762149 w 3947485"/>
              <a:gd name="connsiteY18" fmla="*/ 0 h 1185347"/>
              <a:gd name="connsiteX19" fmla="*/ 3938856 w 3947485"/>
              <a:gd name="connsiteY19" fmla="*/ 46852 h 1185347"/>
              <a:gd name="connsiteX20" fmla="*/ 3685733 w 3947485"/>
              <a:gd name="connsiteY20" fmla="*/ 496689 h 1185347"/>
              <a:gd name="connsiteX21" fmla="*/ 3686630 w 3947485"/>
              <a:gd name="connsiteY21" fmla="*/ 496656 h 1185347"/>
              <a:gd name="connsiteX22" fmla="*/ 3792899 w 3947485"/>
              <a:gd name="connsiteY22" fmla="*/ 595696 h 1185347"/>
              <a:gd name="connsiteX23" fmla="*/ 3693860 w 3947485"/>
              <a:gd name="connsiteY23" fmla="*/ 701966 h 1185347"/>
              <a:gd name="connsiteX24" fmla="*/ 3663345 w 3947485"/>
              <a:gd name="connsiteY24" fmla="*/ 703040 h 1185347"/>
              <a:gd name="connsiteX25" fmla="*/ 3947485 w 3947485"/>
              <a:gd name="connsiteY25" fmla="*/ 1133960 h 1185347"/>
              <a:gd name="connsiteX26" fmla="*/ 2759915 w 3947485"/>
              <a:gd name="connsiteY26" fmla="*/ 1175779 h 1185347"/>
              <a:gd name="connsiteX27" fmla="*/ 2475777 w 3947485"/>
              <a:gd name="connsiteY27" fmla="*/ 744859 h 1185347"/>
              <a:gd name="connsiteX28" fmla="*/ 985818 w 3947485"/>
              <a:gd name="connsiteY28" fmla="*/ 797326 h 1185347"/>
              <a:gd name="connsiteX29" fmla="*/ 985800 w 3947485"/>
              <a:gd name="connsiteY29" fmla="*/ 797650 h 1185347"/>
              <a:gd name="connsiteX30" fmla="*/ 923001 w 3947485"/>
              <a:gd name="connsiteY30" fmla="*/ 967996 h 1185347"/>
              <a:gd name="connsiteX31" fmla="*/ 293892 w 3947485"/>
              <a:gd name="connsiteY31" fmla="*/ 1117280 h 1185347"/>
              <a:gd name="connsiteX32" fmla="*/ 144608 w 3947485"/>
              <a:gd name="connsiteY32" fmla="*/ 488171 h 1185347"/>
              <a:gd name="connsiteX33" fmla="*/ 773717 w 3947485"/>
              <a:gd name="connsiteY33" fmla="*/ 338887 h 1185347"/>
              <a:gd name="connsiteX34" fmla="*/ 950347 w 3947485"/>
              <a:gd name="connsiteY34" fmla="*/ 539494 h 1185347"/>
              <a:gd name="connsiteX35" fmla="*/ 968375 w 3947485"/>
              <a:gd name="connsiteY35" fmla="*/ 592378 h 1185347"/>
              <a:gd name="connsiteX36" fmla="*/ 2498164 w 3947485"/>
              <a:gd name="connsiteY36" fmla="*/ 538507 h 1185347"/>
              <a:gd name="connsiteX37" fmla="*/ 2751287 w 3947485"/>
              <a:gd name="connsiteY37" fmla="*/ 88671 h 1185347"/>
              <a:gd name="connsiteX38" fmla="*/ 3938856 w 3947485"/>
              <a:gd name="connsiteY38" fmla="*/ 46852 h 1185347"/>
              <a:gd name="connsiteX0" fmla="*/ 1854358 w 3947485"/>
              <a:gd name="connsiteY0" fmla="*/ 0 h 1185347"/>
              <a:gd name="connsiteX1" fmla="*/ 1908395 w 3947485"/>
              <a:gd name="connsiteY1" fmla="*/ 105736 h 1185347"/>
              <a:gd name="connsiteX2" fmla="*/ 2001801 w 3947485"/>
              <a:gd name="connsiteY2" fmla="*/ 379738 h 1185347"/>
              <a:gd name="connsiteX3" fmla="*/ 2023582 w 3947485"/>
              <a:gd name="connsiteY3" fmla="*/ 495951 h 1185347"/>
              <a:gd name="connsiteX4" fmla="*/ 1185974 w 3947485"/>
              <a:gd name="connsiteY4" fmla="*/ 525446 h 1185347"/>
              <a:gd name="connsiteX5" fmla="*/ 1158618 w 3947485"/>
              <a:gd name="connsiteY5" fmla="*/ 445199 h 1185347"/>
              <a:gd name="connsiteX6" fmla="*/ 893673 w 3947485"/>
              <a:gd name="connsiteY6" fmla="*/ 144289 h 1185347"/>
              <a:gd name="connsiteX7" fmla="*/ 34395 w 3947485"/>
              <a:gd name="connsiteY7" fmla="*/ 257871 h 1185347"/>
              <a:gd name="connsiteX8" fmla="*/ 0 w 3947485"/>
              <a:gd name="connsiteY8" fmla="*/ 302846 h 1185347"/>
              <a:gd name="connsiteX9" fmla="*/ 0 w 3947485"/>
              <a:gd name="connsiteY9" fmla="*/ 0 h 1185347"/>
              <a:gd name="connsiteX10" fmla="*/ 1854358 w 3947485"/>
              <a:gd name="connsiteY10" fmla="*/ 0 h 1185347"/>
              <a:gd name="connsiteX11" fmla="*/ 2110820 w 3947485"/>
              <a:gd name="connsiteY11" fmla="*/ 0 h 1185347"/>
              <a:gd name="connsiteX12" fmla="*/ 2671836 w 3947485"/>
              <a:gd name="connsiteY12" fmla="*/ 3180 h 1185347"/>
              <a:gd name="connsiteX13" fmla="*/ 2402053 w 3947485"/>
              <a:gd name="connsiteY13" fmla="*/ 482624 h 1185347"/>
              <a:gd name="connsiteX14" fmla="*/ 2254375 w 3947485"/>
              <a:gd name="connsiteY14" fmla="*/ 487824 h 1185347"/>
              <a:gd name="connsiteX15" fmla="*/ 2224225 w 3947485"/>
              <a:gd name="connsiteY15" fmla="*/ 326958 h 1185347"/>
              <a:gd name="connsiteX16" fmla="*/ 2116667 w 3947485"/>
              <a:gd name="connsiteY16" fmla="*/ 11441 h 1185347"/>
              <a:gd name="connsiteX17" fmla="*/ 2110820 w 3947485"/>
              <a:gd name="connsiteY17" fmla="*/ 0 h 1185347"/>
              <a:gd name="connsiteX18" fmla="*/ 3938856 w 3947485"/>
              <a:gd name="connsiteY18" fmla="*/ 46852 h 1185347"/>
              <a:gd name="connsiteX19" fmla="*/ 3685733 w 3947485"/>
              <a:gd name="connsiteY19" fmla="*/ 496689 h 1185347"/>
              <a:gd name="connsiteX20" fmla="*/ 3686630 w 3947485"/>
              <a:gd name="connsiteY20" fmla="*/ 496656 h 1185347"/>
              <a:gd name="connsiteX21" fmla="*/ 3792899 w 3947485"/>
              <a:gd name="connsiteY21" fmla="*/ 595696 h 1185347"/>
              <a:gd name="connsiteX22" fmla="*/ 3693860 w 3947485"/>
              <a:gd name="connsiteY22" fmla="*/ 701966 h 1185347"/>
              <a:gd name="connsiteX23" fmla="*/ 3663345 w 3947485"/>
              <a:gd name="connsiteY23" fmla="*/ 703040 h 1185347"/>
              <a:gd name="connsiteX24" fmla="*/ 3947485 w 3947485"/>
              <a:gd name="connsiteY24" fmla="*/ 1133960 h 1185347"/>
              <a:gd name="connsiteX25" fmla="*/ 2759915 w 3947485"/>
              <a:gd name="connsiteY25" fmla="*/ 1175779 h 1185347"/>
              <a:gd name="connsiteX26" fmla="*/ 2475777 w 3947485"/>
              <a:gd name="connsiteY26" fmla="*/ 744859 h 1185347"/>
              <a:gd name="connsiteX27" fmla="*/ 985818 w 3947485"/>
              <a:gd name="connsiteY27" fmla="*/ 797326 h 1185347"/>
              <a:gd name="connsiteX28" fmla="*/ 985800 w 3947485"/>
              <a:gd name="connsiteY28" fmla="*/ 797650 h 1185347"/>
              <a:gd name="connsiteX29" fmla="*/ 923001 w 3947485"/>
              <a:gd name="connsiteY29" fmla="*/ 967996 h 1185347"/>
              <a:gd name="connsiteX30" fmla="*/ 293892 w 3947485"/>
              <a:gd name="connsiteY30" fmla="*/ 1117280 h 1185347"/>
              <a:gd name="connsiteX31" fmla="*/ 144608 w 3947485"/>
              <a:gd name="connsiteY31" fmla="*/ 488171 h 1185347"/>
              <a:gd name="connsiteX32" fmla="*/ 773717 w 3947485"/>
              <a:gd name="connsiteY32" fmla="*/ 338887 h 1185347"/>
              <a:gd name="connsiteX33" fmla="*/ 950347 w 3947485"/>
              <a:gd name="connsiteY33" fmla="*/ 539494 h 1185347"/>
              <a:gd name="connsiteX34" fmla="*/ 968375 w 3947485"/>
              <a:gd name="connsiteY34" fmla="*/ 592378 h 1185347"/>
              <a:gd name="connsiteX35" fmla="*/ 2498164 w 3947485"/>
              <a:gd name="connsiteY35" fmla="*/ 538507 h 1185347"/>
              <a:gd name="connsiteX36" fmla="*/ 2751287 w 3947485"/>
              <a:gd name="connsiteY36" fmla="*/ 88671 h 1185347"/>
              <a:gd name="connsiteX37" fmla="*/ 3938856 w 3947485"/>
              <a:gd name="connsiteY37" fmla="*/ 46852 h 1185347"/>
              <a:gd name="connsiteX0" fmla="*/ 1854358 w 3947485"/>
              <a:gd name="connsiteY0" fmla="*/ 0 h 1185347"/>
              <a:gd name="connsiteX1" fmla="*/ 1908395 w 3947485"/>
              <a:gd name="connsiteY1" fmla="*/ 105736 h 1185347"/>
              <a:gd name="connsiteX2" fmla="*/ 2001801 w 3947485"/>
              <a:gd name="connsiteY2" fmla="*/ 379738 h 1185347"/>
              <a:gd name="connsiteX3" fmla="*/ 2023582 w 3947485"/>
              <a:gd name="connsiteY3" fmla="*/ 495951 h 1185347"/>
              <a:gd name="connsiteX4" fmla="*/ 1185974 w 3947485"/>
              <a:gd name="connsiteY4" fmla="*/ 525446 h 1185347"/>
              <a:gd name="connsiteX5" fmla="*/ 1158618 w 3947485"/>
              <a:gd name="connsiteY5" fmla="*/ 445199 h 1185347"/>
              <a:gd name="connsiteX6" fmla="*/ 893673 w 3947485"/>
              <a:gd name="connsiteY6" fmla="*/ 144289 h 1185347"/>
              <a:gd name="connsiteX7" fmla="*/ 34395 w 3947485"/>
              <a:gd name="connsiteY7" fmla="*/ 257871 h 1185347"/>
              <a:gd name="connsiteX8" fmla="*/ 0 w 3947485"/>
              <a:gd name="connsiteY8" fmla="*/ 302846 h 1185347"/>
              <a:gd name="connsiteX9" fmla="*/ 0 w 3947485"/>
              <a:gd name="connsiteY9" fmla="*/ 0 h 1185347"/>
              <a:gd name="connsiteX10" fmla="*/ 1854358 w 3947485"/>
              <a:gd name="connsiteY10" fmla="*/ 0 h 1185347"/>
              <a:gd name="connsiteX11" fmla="*/ 2110820 w 3947485"/>
              <a:gd name="connsiteY11" fmla="*/ 0 h 1185347"/>
              <a:gd name="connsiteX12" fmla="*/ 2402053 w 3947485"/>
              <a:gd name="connsiteY12" fmla="*/ 482624 h 1185347"/>
              <a:gd name="connsiteX13" fmla="*/ 2254375 w 3947485"/>
              <a:gd name="connsiteY13" fmla="*/ 487824 h 1185347"/>
              <a:gd name="connsiteX14" fmla="*/ 2224225 w 3947485"/>
              <a:gd name="connsiteY14" fmla="*/ 326958 h 1185347"/>
              <a:gd name="connsiteX15" fmla="*/ 2116667 w 3947485"/>
              <a:gd name="connsiteY15" fmla="*/ 11441 h 1185347"/>
              <a:gd name="connsiteX16" fmla="*/ 2110820 w 3947485"/>
              <a:gd name="connsiteY16" fmla="*/ 0 h 1185347"/>
              <a:gd name="connsiteX17" fmla="*/ 3938856 w 3947485"/>
              <a:gd name="connsiteY17" fmla="*/ 46852 h 1185347"/>
              <a:gd name="connsiteX18" fmla="*/ 3685733 w 3947485"/>
              <a:gd name="connsiteY18" fmla="*/ 496689 h 1185347"/>
              <a:gd name="connsiteX19" fmla="*/ 3686630 w 3947485"/>
              <a:gd name="connsiteY19" fmla="*/ 496656 h 1185347"/>
              <a:gd name="connsiteX20" fmla="*/ 3792899 w 3947485"/>
              <a:gd name="connsiteY20" fmla="*/ 595696 h 1185347"/>
              <a:gd name="connsiteX21" fmla="*/ 3693860 w 3947485"/>
              <a:gd name="connsiteY21" fmla="*/ 701966 h 1185347"/>
              <a:gd name="connsiteX22" fmla="*/ 3663345 w 3947485"/>
              <a:gd name="connsiteY22" fmla="*/ 703040 h 1185347"/>
              <a:gd name="connsiteX23" fmla="*/ 3947485 w 3947485"/>
              <a:gd name="connsiteY23" fmla="*/ 1133960 h 1185347"/>
              <a:gd name="connsiteX24" fmla="*/ 2759915 w 3947485"/>
              <a:gd name="connsiteY24" fmla="*/ 1175779 h 1185347"/>
              <a:gd name="connsiteX25" fmla="*/ 2475777 w 3947485"/>
              <a:gd name="connsiteY25" fmla="*/ 744859 h 1185347"/>
              <a:gd name="connsiteX26" fmla="*/ 985818 w 3947485"/>
              <a:gd name="connsiteY26" fmla="*/ 797326 h 1185347"/>
              <a:gd name="connsiteX27" fmla="*/ 985800 w 3947485"/>
              <a:gd name="connsiteY27" fmla="*/ 797650 h 1185347"/>
              <a:gd name="connsiteX28" fmla="*/ 923001 w 3947485"/>
              <a:gd name="connsiteY28" fmla="*/ 967996 h 1185347"/>
              <a:gd name="connsiteX29" fmla="*/ 293892 w 3947485"/>
              <a:gd name="connsiteY29" fmla="*/ 1117280 h 1185347"/>
              <a:gd name="connsiteX30" fmla="*/ 144608 w 3947485"/>
              <a:gd name="connsiteY30" fmla="*/ 488171 h 1185347"/>
              <a:gd name="connsiteX31" fmla="*/ 773717 w 3947485"/>
              <a:gd name="connsiteY31" fmla="*/ 338887 h 1185347"/>
              <a:gd name="connsiteX32" fmla="*/ 950347 w 3947485"/>
              <a:gd name="connsiteY32" fmla="*/ 539494 h 1185347"/>
              <a:gd name="connsiteX33" fmla="*/ 968375 w 3947485"/>
              <a:gd name="connsiteY33" fmla="*/ 592378 h 1185347"/>
              <a:gd name="connsiteX34" fmla="*/ 2498164 w 3947485"/>
              <a:gd name="connsiteY34" fmla="*/ 538507 h 1185347"/>
              <a:gd name="connsiteX35" fmla="*/ 2751287 w 3947485"/>
              <a:gd name="connsiteY35" fmla="*/ 88671 h 1185347"/>
              <a:gd name="connsiteX36" fmla="*/ 3938856 w 3947485"/>
              <a:gd name="connsiteY36" fmla="*/ 46852 h 1185347"/>
              <a:gd name="connsiteX0" fmla="*/ 1854358 w 3947485"/>
              <a:gd name="connsiteY0" fmla="*/ 0 h 1185347"/>
              <a:gd name="connsiteX1" fmla="*/ 1908395 w 3947485"/>
              <a:gd name="connsiteY1" fmla="*/ 105736 h 1185347"/>
              <a:gd name="connsiteX2" fmla="*/ 2001801 w 3947485"/>
              <a:gd name="connsiteY2" fmla="*/ 379738 h 1185347"/>
              <a:gd name="connsiteX3" fmla="*/ 2023582 w 3947485"/>
              <a:gd name="connsiteY3" fmla="*/ 495951 h 1185347"/>
              <a:gd name="connsiteX4" fmla="*/ 1185974 w 3947485"/>
              <a:gd name="connsiteY4" fmla="*/ 525446 h 1185347"/>
              <a:gd name="connsiteX5" fmla="*/ 1158618 w 3947485"/>
              <a:gd name="connsiteY5" fmla="*/ 445199 h 1185347"/>
              <a:gd name="connsiteX6" fmla="*/ 893673 w 3947485"/>
              <a:gd name="connsiteY6" fmla="*/ 144289 h 1185347"/>
              <a:gd name="connsiteX7" fmla="*/ 34395 w 3947485"/>
              <a:gd name="connsiteY7" fmla="*/ 257871 h 1185347"/>
              <a:gd name="connsiteX8" fmla="*/ 0 w 3947485"/>
              <a:gd name="connsiteY8" fmla="*/ 302846 h 1185347"/>
              <a:gd name="connsiteX9" fmla="*/ 0 w 3947485"/>
              <a:gd name="connsiteY9" fmla="*/ 0 h 1185347"/>
              <a:gd name="connsiteX10" fmla="*/ 1854358 w 3947485"/>
              <a:gd name="connsiteY10" fmla="*/ 0 h 1185347"/>
              <a:gd name="connsiteX11" fmla="*/ 2116667 w 3947485"/>
              <a:gd name="connsiteY11" fmla="*/ 11441 h 1185347"/>
              <a:gd name="connsiteX12" fmla="*/ 2402053 w 3947485"/>
              <a:gd name="connsiteY12" fmla="*/ 482624 h 1185347"/>
              <a:gd name="connsiteX13" fmla="*/ 2254375 w 3947485"/>
              <a:gd name="connsiteY13" fmla="*/ 487824 h 1185347"/>
              <a:gd name="connsiteX14" fmla="*/ 2224225 w 3947485"/>
              <a:gd name="connsiteY14" fmla="*/ 326958 h 1185347"/>
              <a:gd name="connsiteX15" fmla="*/ 2116667 w 3947485"/>
              <a:gd name="connsiteY15" fmla="*/ 11441 h 1185347"/>
              <a:gd name="connsiteX16" fmla="*/ 3938856 w 3947485"/>
              <a:gd name="connsiteY16" fmla="*/ 46852 h 1185347"/>
              <a:gd name="connsiteX17" fmla="*/ 3685733 w 3947485"/>
              <a:gd name="connsiteY17" fmla="*/ 496689 h 1185347"/>
              <a:gd name="connsiteX18" fmla="*/ 3686630 w 3947485"/>
              <a:gd name="connsiteY18" fmla="*/ 496656 h 1185347"/>
              <a:gd name="connsiteX19" fmla="*/ 3792899 w 3947485"/>
              <a:gd name="connsiteY19" fmla="*/ 595696 h 1185347"/>
              <a:gd name="connsiteX20" fmla="*/ 3693860 w 3947485"/>
              <a:gd name="connsiteY20" fmla="*/ 701966 h 1185347"/>
              <a:gd name="connsiteX21" fmla="*/ 3663345 w 3947485"/>
              <a:gd name="connsiteY21" fmla="*/ 703040 h 1185347"/>
              <a:gd name="connsiteX22" fmla="*/ 3947485 w 3947485"/>
              <a:gd name="connsiteY22" fmla="*/ 1133960 h 1185347"/>
              <a:gd name="connsiteX23" fmla="*/ 2759915 w 3947485"/>
              <a:gd name="connsiteY23" fmla="*/ 1175779 h 1185347"/>
              <a:gd name="connsiteX24" fmla="*/ 2475777 w 3947485"/>
              <a:gd name="connsiteY24" fmla="*/ 744859 h 1185347"/>
              <a:gd name="connsiteX25" fmla="*/ 985818 w 3947485"/>
              <a:gd name="connsiteY25" fmla="*/ 797326 h 1185347"/>
              <a:gd name="connsiteX26" fmla="*/ 985800 w 3947485"/>
              <a:gd name="connsiteY26" fmla="*/ 797650 h 1185347"/>
              <a:gd name="connsiteX27" fmla="*/ 923001 w 3947485"/>
              <a:gd name="connsiteY27" fmla="*/ 967996 h 1185347"/>
              <a:gd name="connsiteX28" fmla="*/ 293892 w 3947485"/>
              <a:gd name="connsiteY28" fmla="*/ 1117280 h 1185347"/>
              <a:gd name="connsiteX29" fmla="*/ 144608 w 3947485"/>
              <a:gd name="connsiteY29" fmla="*/ 488171 h 1185347"/>
              <a:gd name="connsiteX30" fmla="*/ 773717 w 3947485"/>
              <a:gd name="connsiteY30" fmla="*/ 338887 h 1185347"/>
              <a:gd name="connsiteX31" fmla="*/ 950347 w 3947485"/>
              <a:gd name="connsiteY31" fmla="*/ 539494 h 1185347"/>
              <a:gd name="connsiteX32" fmla="*/ 968375 w 3947485"/>
              <a:gd name="connsiteY32" fmla="*/ 592378 h 1185347"/>
              <a:gd name="connsiteX33" fmla="*/ 2498164 w 3947485"/>
              <a:gd name="connsiteY33" fmla="*/ 538507 h 1185347"/>
              <a:gd name="connsiteX34" fmla="*/ 2751287 w 3947485"/>
              <a:gd name="connsiteY34" fmla="*/ 88671 h 1185347"/>
              <a:gd name="connsiteX35" fmla="*/ 3938856 w 3947485"/>
              <a:gd name="connsiteY35" fmla="*/ 46852 h 1185347"/>
              <a:gd name="connsiteX0" fmla="*/ 1854358 w 3947485"/>
              <a:gd name="connsiteY0" fmla="*/ 0 h 1185347"/>
              <a:gd name="connsiteX1" fmla="*/ 1908395 w 3947485"/>
              <a:gd name="connsiteY1" fmla="*/ 105736 h 1185347"/>
              <a:gd name="connsiteX2" fmla="*/ 2001801 w 3947485"/>
              <a:gd name="connsiteY2" fmla="*/ 379738 h 1185347"/>
              <a:gd name="connsiteX3" fmla="*/ 2023582 w 3947485"/>
              <a:gd name="connsiteY3" fmla="*/ 495951 h 1185347"/>
              <a:gd name="connsiteX4" fmla="*/ 1185974 w 3947485"/>
              <a:gd name="connsiteY4" fmla="*/ 525446 h 1185347"/>
              <a:gd name="connsiteX5" fmla="*/ 1158618 w 3947485"/>
              <a:gd name="connsiteY5" fmla="*/ 445199 h 1185347"/>
              <a:gd name="connsiteX6" fmla="*/ 893673 w 3947485"/>
              <a:gd name="connsiteY6" fmla="*/ 144289 h 1185347"/>
              <a:gd name="connsiteX7" fmla="*/ 34395 w 3947485"/>
              <a:gd name="connsiteY7" fmla="*/ 257871 h 1185347"/>
              <a:gd name="connsiteX8" fmla="*/ 0 w 3947485"/>
              <a:gd name="connsiteY8" fmla="*/ 302846 h 1185347"/>
              <a:gd name="connsiteX9" fmla="*/ 0 w 3947485"/>
              <a:gd name="connsiteY9" fmla="*/ 0 h 1185347"/>
              <a:gd name="connsiteX10" fmla="*/ 1854358 w 3947485"/>
              <a:gd name="connsiteY10" fmla="*/ 0 h 1185347"/>
              <a:gd name="connsiteX11" fmla="*/ 2224225 w 3947485"/>
              <a:gd name="connsiteY11" fmla="*/ 326958 h 1185347"/>
              <a:gd name="connsiteX12" fmla="*/ 2402053 w 3947485"/>
              <a:gd name="connsiteY12" fmla="*/ 482624 h 1185347"/>
              <a:gd name="connsiteX13" fmla="*/ 2254375 w 3947485"/>
              <a:gd name="connsiteY13" fmla="*/ 487824 h 1185347"/>
              <a:gd name="connsiteX14" fmla="*/ 2224225 w 3947485"/>
              <a:gd name="connsiteY14" fmla="*/ 326958 h 1185347"/>
              <a:gd name="connsiteX15" fmla="*/ 3938856 w 3947485"/>
              <a:gd name="connsiteY15" fmla="*/ 46852 h 1185347"/>
              <a:gd name="connsiteX16" fmla="*/ 3685733 w 3947485"/>
              <a:gd name="connsiteY16" fmla="*/ 496689 h 1185347"/>
              <a:gd name="connsiteX17" fmla="*/ 3686630 w 3947485"/>
              <a:gd name="connsiteY17" fmla="*/ 496656 h 1185347"/>
              <a:gd name="connsiteX18" fmla="*/ 3792899 w 3947485"/>
              <a:gd name="connsiteY18" fmla="*/ 595696 h 1185347"/>
              <a:gd name="connsiteX19" fmla="*/ 3693860 w 3947485"/>
              <a:gd name="connsiteY19" fmla="*/ 701966 h 1185347"/>
              <a:gd name="connsiteX20" fmla="*/ 3663345 w 3947485"/>
              <a:gd name="connsiteY20" fmla="*/ 703040 h 1185347"/>
              <a:gd name="connsiteX21" fmla="*/ 3947485 w 3947485"/>
              <a:gd name="connsiteY21" fmla="*/ 1133960 h 1185347"/>
              <a:gd name="connsiteX22" fmla="*/ 2759915 w 3947485"/>
              <a:gd name="connsiteY22" fmla="*/ 1175779 h 1185347"/>
              <a:gd name="connsiteX23" fmla="*/ 2475777 w 3947485"/>
              <a:gd name="connsiteY23" fmla="*/ 744859 h 1185347"/>
              <a:gd name="connsiteX24" fmla="*/ 985818 w 3947485"/>
              <a:gd name="connsiteY24" fmla="*/ 797326 h 1185347"/>
              <a:gd name="connsiteX25" fmla="*/ 985800 w 3947485"/>
              <a:gd name="connsiteY25" fmla="*/ 797650 h 1185347"/>
              <a:gd name="connsiteX26" fmla="*/ 923001 w 3947485"/>
              <a:gd name="connsiteY26" fmla="*/ 967996 h 1185347"/>
              <a:gd name="connsiteX27" fmla="*/ 293892 w 3947485"/>
              <a:gd name="connsiteY27" fmla="*/ 1117280 h 1185347"/>
              <a:gd name="connsiteX28" fmla="*/ 144608 w 3947485"/>
              <a:gd name="connsiteY28" fmla="*/ 488171 h 1185347"/>
              <a:gd name="connsiteX29" fmla="*/ 773717 w 3947485"/>
              <a:gd name="connsiteY29" fmla="*/ 338887 h 1185347"/>
              <a:gd name="connsiteX30" fmla="*/ 950347 w 3947485"/>
              <a:gd name="connsiteY30" fmla="*/ 539494 h 1185347"/>
              <a:gd name="connsiteX31" fmla="*/ 968375 w 3947485"/>
              <a:gd name="connsiteY31" fmla="*/ 592378 h 1185347"/>
              <a:gd name="connsiteX32" fmla="*/ 2498164 w 3947485"/>
              <a:gd name="connsiteY32" fmla="*/ 538507 h 1185347"/>
              <a:gd name="connsiteX33" fmla="*/ 2751287 w 3947485"/>
              <a:gd name="connsiteY33" fmla="*/ 88671 h 1185347"/>
              <a:gd name="connsiteX34" fmla="*/ 3938856 w 3947485"/>
              <a:gd name="connsiteY34" fmla="*/ 46852 h 1185347"/>
              <a:gd name="connsiteX0" fmla="*/ 1854358 w 3947485"/>
              <a:gd name="connsiteY0" fmla="*/ 0 h 1185347"/>
              <a:gd name="connsiteX1" fmla="*/ 1908395 w 3947485"/>
              <a:gd name="connsiteY1" fmla="*/ 105736 h 1185347"/>
              <a:gd name="connsiteX2" fmla="*/ 2001801 w 3947485"/>
              <a:gd name="connsiteY2" fmla="*/ 379738 h 1185347"/>
              <a:gd name="connsiteX3" fmla="*/ 2023582 w 3947485"/>
              <a:gd name="connsiteY3" fmla="*/ 495951 h 1185347"/>
              <a:gd name="connsiteX4" fmla="*/ 1185974 w 3947485"/>
              <a:gd name="connsiteY4" fmla="*/ 525446 h 1185347"/>
              <a:gd name="connsiteX5" fmla="*/ 1158618 w 3947485"/>
              <a:gd name="connsiteY5" fmla="*/ 445199 h 1185347"/>
              <a:gd name="connsiteX6" fmla="*/ 893673 w 3947485"/>
              <a:gd name="connsiteY6" fmla="*/ 144289 h 1185347"/>
              <a:gd name="connsiteX7" fmla="*/ 34395 w 3947485"/>
              <a:gd name="connsiteY7" fmla="*/ 257871 h 1185347"/>
              <a:gd name="connsiteX8" fmla="*/ 0 w 3947485"/>
              <a:gd name="connsiteY8" fmla="*/ 302846 h 1185347"/>
              <a:gd name="connsiteX9" fmla="*/ 0 w 3947485"/>
              <a:gd name="connsiteY9" fmla="*/ 0 h 1185347"/>
              <a:gd name="connsiteX10" fmla="*/ 1854358 w 3947485"/>
              <a:gd name="connsiteY10" fmla="*/ 0 h 1185347"/>
              <a:gd name="connsiteX11" fmla="*/ 2254375 w 3947485"/>
              <a:gd name="connsiteY11" fmla="*/ 487824 h 1185347"/>
              <a:gd name="connsiteX12" fmla="*/ 2402053 w 3947485"/>
              <a:gd name="connsiteY12" fmla="*/ 482624 h 1185347"/>
              <a:gd name="connsiteX13" fmla="*/ 2254375 w 3947485"/>
              <a:gd name="connsiteY13" fmla="*/ 487824 h 1185347"/>
              <a:gd name="connsiteX14" fmla="*/ 3938856 w 3947485"/>
              <a:gd name="connsiteY14" fmla="*/ 46852 h 1185347"/>
              <a:gd name="connsiteX15" fmla="*/ 3685733 w 3947485"/>
              <a:gd name="connsiteY15" fmla="*/ 496689 h 1185347"/>
              <a:gd name="connsiteX16" fmla="*/ 3686630 w 3947485"/>
              <a:gd name="connsiteY16" fmla="*/ 496656 h 1185347"/>
              <a:gd name="connsiteX17" fmla="*/ 3792899 w 3947485"/>
              <a:gd name="connsiteY17" fmla="*/ 595696 h 1185347"/>
              <a:gd name="connsiteX18" fmla="*/ 3693860 w 3947485"/>
              <a:gd name="connsiteY18" fmla="*/ 701966 h 1185347"/>
              <a:gd name="connsiteX19" fmla="*/ 3663345 w 3947485"/>
              <a:gd name="connsiteY19" fmla="*/ 703040 h 1185347"/>
              <a:gd name="connsiteX20" fmla="*/ 3947485 w 3947485"/>
              <a:gd name="connsiteY20" fmla="*/ 1133960 h 1185347"/>
              <a:gd name="connsiteX21" fmla="*/ 2759915 w 3947485"/>
              <a:gd name="connsiteY21" fmla="*/ 1175779 h 1185347"/>
              <a:gd name="connsiteX22" fmla="*/ 2475777 w 3947485"/>
              <a:gd name="connsiteY22" fmla="*/ 744859 h 1185347"/>
              <a:gd name="connsiteX23" fmla="*/ 985818 w 3947485"/>
              <a:gd name="connsiteY23" fmla="*/ 797326 h 1185347"/>
              <a:gd name="connsiteX24" fmla="*/ 985800 w 3947485"/>
              <a:gd name="connsiteY24" fmla="*/ 797650 h 1185347"/>
              <a:gd name="connsiteX25" fmla="*/ 923001 w 3947485"/>
              <a:gd name="connsiteY25" fmla="*/ 967996 h 1185347"/>
              <a:gd name="connsiteX26" fmla="*/ 293892 w 3947485"/>
              <a:gd name="connsiteY26" fmla="*/ 1117280 h 1185347"/>
              <a:gd name="connsiteX27" fmla="*/ 144608 w 3947485"/>
              <a:gd name="connsiteY27" fmla="*/ 488171 h 1185347"/>
              <a:gd name="connsiteX28" fmla="*/ 773717 w 3947485"/>
              <a:gd name="connsiteY28" fmla="*/ 338887 h 1185347"/>
              <a:gd name="connsiteX29" fmla="*/ 950347 w 3947485"/>
              <a:gd name="connsiteY29" fmla="*/ 539494 h 1185347"/>
              <a:gd name="connsiteX30" fmla="*/ 968375 w 3947485"/>
              <a:gd name="connsiteY30" fmla="*/ 592378 h 1185347"/>
              <a:gd name="connsiteX31" fmla="*/ 2498164 w 3947485"/>
              <a:gd name="connsiteY31" fmla="*/ 538507 h 1185347"/>
              <a:gd name="connsiteX32" fmla="*/ 2751287 w 3947485"/>
              <a:gd name="connsiteY32" fmla="*/ 88671 h 1185347"/>
              <a:gd name="connsiteX33" fmla="*/ 3938856 w 3947485"/>
              <a:gd name="connsiteY33" fmla="*/ 46852 h 1185347"/>
              <a:gd name="connsiteX0" fmla="*/ 1854358 w 3947485"/>
              <a:gd name="connsiteY0" fmla="*/ 0 h 1185347"/>
              <a:gd name="connsiteX1" fmla="*/ 1908395 w 3947485"/>
              <a:gd name="connsiteY1" fmla="*/ 105736 h 1185347"/>
              <a:gd name="connsiteX2" fmla="*/ 2001801 w 3947485"/>
              <a:gd name="connsiteY2" fmla="*/ 379738 h 1185347"/>
              <a:gd name="connsiteX3" fmla="*/ 2023582 w 3947485"/>
              <a:gd name="connsiteY3" fmla="*/ 495951 h 1185347"/>
              <a:gd name="connsiteX4" fmla="*/ 1185974 w 3947485"/>
              <a:gd name="connsiteY4" fmla="*/ 525446 h 1185347"/>
              <a:gd name="connsiteX5" fmla="*/ 1158618 w 3947485"/>
              <a:gd name="connsiteY5" fmla="*/ 445199 h 1185347"/>
              <a:gd name="connsiteX6" fmla="*/ 893673 w 3947485"/>
              <a:gd name="connsiteY6" fmla="*/ 144289 h 1185347"/>
              <a:gd name="connsiteX7" fmla="*/ 34395 w 3947485"/>
              <a:gd name="connsiteY7" fmla="*/ 257871 h 1185347"/>
              <a:gd name="connsiteX8" fmla="*/ 0 w 3947485"/>
              <a:gd name="connsiteY8" fmla="*/ 302846 h 1185347"/>
              <a:gd name="connsiteX9" fmla="*/ 0 w 3947485"/>
              <a:gd name="connsiteY9" fmla="*/ 0 h 1185347"/>
              <a:gd name="connsiteX10" fmla="*/ 1854358 w 3947485"/>
              <a:gd name="connsiteY10" fmla="*/ 0 h 1185347"/>
              <a:gd name="connsiteX11" fmla="*/ 3938856 w 3947485"/>
              <a:gd name="connsiteY11" fmla="*/ 46852 h 1185347"/>
              <a:gd name="connsiteX12" fmla="*/ 3685733 w 3947485"/>
              <a:gd name="connsiteY12" fmla="*/ 496689 h 1185347"/>
              <a:gd name="connsiteX13" fmla="*/ 3686630 w 3947485"/>
              <a:gd name="connsiteY13" fmla="*/ 496656 h 1185347"/>
              <a:gd name="connsiteX14" fmla="*/ 3792899 w 3947485"/>
              <a:gd name="connsiteY14" fmla="*/ 595696 h 1185347"/>
              <a:gd name="connsiteX15" fmla="*/ 3693860 w 3947485"/>
              <a:gd name="connsiteY15" fmla="*/ 701966 h 1185347"/>
              <a:gd name="connsiteX16" fmla="*/ 3663345 w 3947485"/>
              <a:gd name="connsiteY16" fmla="*/ 703040 h 1185347"/>
              <a:gd name="connsiteX17" fmla="*/ 3947485 w 3947485"/>
              <a:gd name="connsiteY17" fmla="*/ 1133960 h 1185347"/>
              <a:gd name="connsiteX18" fmla="*/ 2759915 w 3947485"/>
              <a:gd name="connsiteY18" fmla="*/ 1175779 h 1185347"/>
              <a:gd name="connsiteX19" fmla="*/ 2475777 w 3947485"/>
              <a:gd name="connsiteY19" fmla="*/ 744859 h 1185347"/>
              <a:gd name="connsiteX20" fmla="*/ 985818 w 3947485"/>
              <a:gd name="connsiteY20" fmla="*/ 797326 h 1185347"/>
              <a:gd name="connsiteX21" fmla="*/ 985800 w 3947485"/>
              <a:gd name="connsiteY21" fmla="*/ 797650 h 1185347"/>
              <a:gd name="connsiteX22" fmla="*/ 923001 w 3947485"/>
              <a:gd name="connsiteY22" fmla="*/ 967996 h 1185347"/>
              <a:gd name="connsiteX23" fmla="*/ 293892 w 3947485"/>
              <a:gd name="connsiteY23" fmla="*/ 1117280 h 1185347"/>
              <a:gd name="connsiteX24" fmla="*/ 144608 w 3947485"/>
              <a:gd name="connsiteY24" fmla="*/ 488171 h 1185347"/>
              <a:gd name="connsiteX25" fmla="*/ 773717 w 3947485"/>
              <a:gd name="connsiteY25" fmla="*/ 338887 h 1185347"/>
              <a:gd name="connsiteX26" fmla="*/ 950347 w 3947485"/>
              <a:gd name="connsiteY26" fmla="*/ 539494 h 1185347"/>
              <a:gd name="connsiteX27" fmla="*/ 968375 w 3947485"/>
              <a:gd name="connsiteY27" fmla="*/ 592378 h 1185347"/>
              <a:gd name="connsiteX28" fmla="*/ 2498164 w 3947485"/>
              <a:gd name="connsiteY28" fmla="*/ 538507 h 1185347"/>
              <a:gd name="connsiteX29" fmla="*/ 2751287 w 3947485"/>
              <a:gd name="connsiteY29" fmla="*/ 88671 h 1185347"/>
              <a:gd name="connsiteX30" fmla="*/ 3938856 w 3947485"/>
              <a:gd name="connsiteY30" fmla="*/ 46852 h 1185347"/>
              <a:gd name="connsiteX0" fmla="*/ 1854358 w 3947485"/>
              <a:gd name="connsiteY0" fmla="*/ 0 h 1185347"/>
              <a:gd name="connsiteX1" fmla="*/ 1908395 w 3947485"/>
              <a:gd name="connsiteY1" fmla="*/ 105736 h 1185347"/>
              <a:gd name="connsiteX2" fmla="*/ 2001801 w 3947485"/>
              <a:gd name="connsiteY2" fmla="*/ 379738 h 1185347"/>
              <a:gd name="connsiteX3" fmla="*/ 1185974 w 3947485"/>
              <a:gd name="connsiteY3" fmla="*/ 525446 h 1185347"/>
              <a:gd name="connsiteX4" fmla="*/ 1158618 w 3947485"/>
              <a:gd name="connsiteY4" fmla="*/ 445199 h 1185347"/>
              <a:gd name="connsiteX5" fmla="*/ 893673 w 3947485"/>
              <a:gd name="connsiteY5" fmla="*/ 144289 h 1185347"/>
              <a:gd name="connsiteX6" fmla="*/ 34395 w 3947485"/>
              <a:gd name="connsiteY6" fmla="*/ 257871 h 1185347"/>
              <a:gd name="connsiteX7" fmla="*/ 0 w 3947485"/>
              <a:gd name="connsiteY7" fmla="*/ 302846 h 1185347"/>
              <a:gd name="connsiteX8" fmla="*/ 0 w 3947485"/>
              <a:gd name="connsiteY8" fmla="*/ 0 h 1185347"/>
              <a:gd name="connsiteX9" fmla="*/ 1854358 w 3947485"/>
              <a:gd name="connsiteY9" fmla="*/ 0 h 1185347"/>
              <a:gd name="connsiteX10" fmla="*/ 3938856 w 3947485"/>
              <a:gd name="connsiteY10" fmla="*/ 46852 h 1185347"/>
              <a:gd name="connsiteX11" fmla="*/ 3685733 w 3947485"/>
              <a:gd name="connsiteY11" fmla="*/ 496689 h 1185347"/>
              <a:gd name="connsiteX12" fmla="*/ 3686630 w 3947485"/>
              <a:gd name="connsiteY12" fmla="*/ 496656 h 1185347"/>
              <a:gd name="connsiteX13" fmla="*/ 3792899 w 3947485"/>
              <a:gd name="connsiteY13" fmla="*/ 595696 h 1185347"/>
              <a:gd name="connsiteX14" fmla="*/ 3693860 w 3947485"/>
              <a:gd name="connsiteY14" fmla="*/ 701966 h 1185347"/>
              <a:gd name="connsiteX15" fmla="*/ 3663345 w 3947485"/>
              <a:gd name="connsiteY15" fmla="*/ 703040 h 1185347"/>
              <a:gd name="connsiteX16" fmla="*/ 3947485 w 3947485"/>
              <a:gd name="connsiteY16" fmla="*/ 1133960 h 1185347"/>
              <a:gd name="connsiteX17" fmla="*/ 2759915 w 3947485"/>
              <a:gd name="connsiteY17" fmla="*/ 1175779 h 1185347"/>
              <a:gd name="connsiteX18" fmla="*/ 2475777 w 3947485"/>
              <a:gd name="connsiteY18" fmla="*/ 744859 h 1185347"/>
              <a:gd name="connsiteX19" fmla="*/ 985818 w 3947485"/>
              <a:gd name="connsiteY19" fmla="*/ 797326 h 1185347"/>
              <a:gd name="connsiteX20" fmla="*/ 985800 w 3947485"/>
              <a:gd name="connsiteY20" fmla="*/ 797650 h 1185347"/>
              <a:gd name="connsiteX21" fmla="*/ 923001 w 3947485"/>
              <a:gd name="connsiteY21" fmla="*/ 967996 h 1185347"/>
              <a:gd name="connsiteX22" fmla="*/ 293892 w 3947485"/>
              <a:gd name="connsiteY22" fmla="*/ 1117280 h 1185347"/>
              <a:gd name="connsiteX23" fmla="*/ 144608 w 3947485"/>
              <a:gd name="connsiteY23" fmla="*/ 488171 h 1185347"/>
              <a:gd name="connsiteX24" fmla="*/ 773717 w 3947485"/>
              <a:gd name="connsiteY24" fmla="*/ 338887 h 1185347"/>
              <a:gd name="connsiteX25" fmla="*/ 950347 w 3947485"/>
              <a:gd name="connsiteY25" fmla="*/ 539494 h 1185347"/>
              <a:gd name="connsiteX26" fmla="*/ 968375 w 3947485"/>
              <a:gd name="connsiteY26" fmla="*/ 592378 h 1185347"/>
              <a:gd name="connsiteX27" fmla="*/ 2498164 w 3947485"/>
              <a:gd name="connsiteY27" fmla="*/ 538507 h 1185347"/>
              <a:gd name="connsiteX28" fmla="*/ 2751287 w 3947485"/>
              <a:gd name="connsiteY28" fmla="*/ 88671 h 1185347"/>
              <a:gd name="connsiteX29" fmla="*/ 3938856 w 3947485"/>
              <a:gd name="connsiteY29" fmla="*/ 46852 h 1185347"/>
              <a:gd name="connsiteX0" fmla="*/ 1854358 w 3947485"/>
              <a:gd name="connsiteY0" fmla="*/ 0 h 1185347"/>
              <a:gd name="connsiteX1" fmla="*/ 1908395 w 3947485"/>
              <a:gd name="connsiteY1" fmla="*/ 105736 h 1185347"/>
              <a:gd name="connsiteX2" fmla="*/ 1185974 w 3947485"/>
              <a:gd name="connsiteY2" fmla="*/ 525446 h 1185347"/>
              <a:gd name="connsiteX3" fmla="*/ 1158618 w 3947485"/>
              <a:gd name="connsiteY3" fmla="*/ 445199 h 1185347"/>
              <a:gd name="connsiteX4" fmla="*/ 893673 w 3947485"/>
              <a:gd name="connsiteY4" fmla="*/ 144289 h 1185347"/>
              <a:gd name="connsiteX5" fmla="*/ 34395 w 3947485"/>
              <a:gd name="connsiteY5" fmla="*/ 257871 h 1185347"/>
              <a:gd name="connsiteX6" fmla="*/ 0 w 3947485"/>
              <a:gd name="connsiteY6" fmla="*/ 302846 h 1185347"/>
              <a:gd name="connsiteX7" fmla="*/ 0 w 3947485"/>
              <a:gd name="connsiteY7" fmla="*/ 0 h 1185347"/>
              <a:gd name="connsiteX8" fmla="*/ 1854358 w 3947485"/>
              <a:gd name="connsiteY8" fmla="*/ 0 h 1185347"/>
              <a:gd name="connsiteX9" fmla="*/ 3938856 w 3947485"/>
              <a:gd name="connsiteY9" fmla="*/ 46852 h 1185347"/>
              <a:gd name="connsiteX10" fmla="*/ 3685733 w 3947485"/>
              <a:gd name="connsiteY10" fmla="*/ 496689 h 1185347"/>
              <a:gd name="connsiteX11" fmla="*/ 3686630 w 3947485"/>
              <a:gd name="connsiteY11" fmla="*/ 496656 h 1185347"/>
              <a:gd name="connsiteX12" fmla="*/ 3792899 w 3947485"/>
              <a:gd name="connsiteY12" fmla="*/ 595696 h 1185347"/>
              <a:gd name="connsiteX13" fmla="*/ 3693860 w 3947485"/>
              <a:gd name="connsiteY13" fmla="*/ 701966 h 1185347"/>
              <a:gd name="connsiteX14" fmla="*/ 3663345 w 3947485"/>
              <a:gd name="connsiteY14" fmla="*/ 703040 h 1185347"/>
              <a:gd name="connsiteX15" fmla="*/ 3947485 w 3947485"/>
              <a:gd name="connsiteY15" fmla="*/ 1133960 h 1185347"/>
              <a:gd name="connsiteX16" fmla="*/ 2759915 w 3947485"/>
              <a:gd name="connsiteY16" fmla="*/ 1175779 h 1185347"/>
              <a:gd name="connsiteX17" fmla="*/ 2475777 w 3947485"/>
              <a:gd name="connsiteY17" fmla="*/ 744859 h 1185347"/>
              <a:gd name="connsiteX18" fmla="*/ 985818 w 3947485"/>
              <a:gd name="connsiteY18" fmla="*/ 797326 h 1185347"/>
              <a:gd name="connsiteX19" fmla="*/ 985800 w 3947485"/>
              <a:gd name="connsiteY19" fmla="*/ 797650 h 1185347"/>
              <a:gd name="connsiteX20" fmla="*/ 923001 w 3947485"/>
              <a:gd name="connsiteY20" fmla="*/ 967996 h 1185347"/>
              <a:gd name="connsiteX21" fmla="*/ 293892 w 3947485"/>
              <a:gd name="connsiteY21" fmla="*/ 1117280 h 1185347"/>
              <a:gd name="connsiteX22" fmla="*/ 144608 w 3947485"/>
              <a:gd name="connsiteY22" fmla="*/ 488171 h 1185347"/>
              <a:gd name="connsiteX23" fmla="*/ 773717 w 3947485"/>
              <a:gd name="connsiteY23" fmla="*/ 338887 h 1185347"/>
              <a:gd name="connsiteX24" fmla="*/ 950347 w 3947485"/>
              <a:gd name="connsiteY24" fmla="*/ 539494 h 1185347"/>
              <a:gd name="connsiteX25" fmla="*/ 968375 w 3947485"/>
              <a:gd name="connsiteY25" fmla="*/ 592378 h 1185347"/>
              <a:gd name="connsiteX26" fmla="*/ 2498164 w 3947485"/>
              <a:gd name="connsiteY26" fmla="*/ 538507 h 1185347"/>
              <a:gd name="connsiteX27" fmla="*/ 2751287 w 3947485"/>
              <a:gd name="connsiteY27" fmla="*/ 88671 h 1185347"/>
              <a:gd name="connsiteX28" fmla="*/ 3938856 w 3947485"/>
              <a:gd name="connsiteY28" fmla="*/ 46852 h 1185347"/>
              <a:gd name="connsiteX0" fmla="*/ 1854358 w 3947485"/>
              <a:gd name="connsiteY0" fmla="*/ 0 h 1185347"/>
              <a:gd name="connsiteX1" fmla="*/ 1185974 w 3947485"/>
              <a:gd name="connsiteY1" fmla="*/ 525446 h 1185347"/>
              <a:gd name="connsiteX2" fmla="*/ 1158618 w 3947485"/>
              <a:gd name="connsiteY2" fmla="*/ 445199 h 1185347"/>
              <a:gd name="connsiteX3" fmla="*/ 893673 w 3947485"/>
              <a:gd name="connsiteY3" fmla="*/ 144289 h 1185347"/>
              <a:gd name="connsiteX4" fmla="*/ 34395 w 3947485"/>
              <a:gd name="connsiteY4" fmla="*/ 257871 h 1185347"/>
              <a:gd name="connsiteX5" fmla="*/ 0 w 3947485"/>
              <a:gd name="connsiteY5" fmla="*/ 302846 h 1185347"/>
              <a:gd name="connsiteX6" fmla="*/ 0 w 3947485"/>
              <a:gd name="connsiteY6" fmla="*/ 0 h 1185347"/>
              <a:gd name="connsiteX7" fmla="*/ 1854358 w 3947485"/>
              <a:gd name="connsiteY7" fmla="*/ 0 h 1185347"/>
              <a:gd name="connsiteX8" fmla="*/ 3938856 w 3947485"/>
              <a:gd name="connsiteY8" fmla="*/ 46852 h 1185347"/>
              <a:gd name="connsiteX9" fmla="*/ 3685733 w 3947485"/>
              <a:gd name="connsiteY9" fmla="*/ 496689 h 1185347"/>
              <a:gd name="connsiteX10" fmla="*/ 3686630 w 3947485"/>
              <a:gd name="connsiteY10" fmla="*/ 496656 h 1185347"/>
              <a:gd name="connsiteX11" fmla="*/ 3792899 w 3947485"/>
              <a:gd name="connsiteY11" fmla="*/ 595696 h 1185347"/>
              <a:gd name="connsiteX12" fmla="*/ 3693860 w 3947485"/>
              <a:gd name="connsiteY12" fmla="*/ 701966 h 1185347"/>
              <a:gd name="connsiteX13" fmla="*/ 3663345 w 3947485"/>
              <a:gd name="connsiteY13" fmla="*/ 703040 h 1185347"/>
              <a:gd name="connsiteX14" fmla="*/ 3947485 w 3947485"/>
              <a:gd name="connsiteY14" fmla="*/ 1133960 h 1185347"/>
              <a:gd name="connsiteX15" fmla="*/ 2759915 w 3947485"/>
              <a:gd name="connsiteY15" fmla="*/ 1175779 h 1185347"/>
              <a:gd name="connsiteX16" fmla="*/ 2475777 w 3947485"/>
              <a:gd name="connsiteY16" fmla="*/ 744859 h 1185347"/>
              <a:gd name="connsiteX17" fmla="*/ 985818 w 3947485"/>
              <a:gd name="connsiteY17" fmla="*/ 797326 h 1185347"/>
              <a:gd name="connsiteX18" fmla="*/ 985800 w 3947485"/>
              <a:gd name="connsiteY18" fmla="*/ 797650 h 1185347"/>
              <a:gd name="connsiteX19" fmla="*/ 923001 w 3947485"/>
              <a:gd name="connsiteY19" fmla="*/ 967996 h 1185347"/>
              <a:gd name="connsiteX20" fmla="*/ 293892 w 3947485"/>
              <a:gd name="connsiteY20" fmla="*/ 1117280 h 1185347"/>
              <a:gd name="connsiteX21" fmla="*/ 144608 w 3947485"/>
              <a:gd name="connsiteY21" fmla="*/ 488171 h 1185347"/>
              <a:gd name="connsiteX22" fmla="*/ 773717 w 3947485"/>
              <a:gd name="connsiteY22" fmla="*/ 338887 h 1185347"/>
              <a:gd name="connsiteX23" fmla="*/ 950347 w 3947485"/>
              <a:gd name="connsiteY23" fmla="*/ 539494 h 1185347"/>
              <a:gd name="connsiteX24" fmla="*/ 968375 w 3947485"/>
              <a:gd name="connsiteY24" fmla="*/ 592378 h 1185347"/>
              <a:gd name="connsiteX25" fmla="*/ 2498164 w 3947485"/>
              <a:gd name="connsiteY25" fmla="*/ 538507 h 1185347"/>
              <a:gd name="connsiteX26" fmla="*/ 2751287 w 3947485"/>
              <a:gd name="connsiteY26" fmla="*/ 88671 h 1185347"/>
              <a:gd name="connsiteX27" fmla="*/ 3938856 w 3947485"/>
              <a:gd name="connsiteY27" fmla="*/ 46852 h 1185347"/>
              <a:gd name="connsiteX0" fmla="*/ 1854358 w 3947485"/>
              <a:gd name="connsiteY0" fmla="*/ 0 h 1185347"/>
              <a:gd name="connsiteX1" fmla="*/ 1158618 w 3947485"/>
              <a:gd name="connsiteY1" fmla="*/ 445199 h 1185347"/>
              <a:gd name="connsiteX2" fmla="*/ 893673 w 3947485"/>
              <a:gd name="connsiteY2" fmla="*/ 144289 h 1185347"/>
              <a:gd name="connsiteX3" fmla="*/ 34395 w 3947485"/>
              <a:gd name="connsiteY3" fmla="*/ 257871 h 1185347"/>
              <a:gd name="connsiteX4" fmla="*/ 0 w 3947485"/>
              <a:gd name="connsiteY4" fmla="*/ 302846 h 1185347"/>
              <a:gd name="connsiteX5" fmla="*/ 0 w 3947485"/>
              <a:gd name="connsiteY5" fmla="*/ 0 h 1185347"/>
              <a:gd name="connsiteX6" fmla="*/ 1854358 w 3947485"/>
              <a:gd name="connsiteY6" fmla="*/ 0 h 1185347"/>
              <a:gd name="connsiteX7" fmla="*/ 3938856 w 3947485"/>
              <a:gd name="connsiteY7" fmla="*/ 46852 h 1185347"/>
              <a:gd name="connsiteX8" fmla="*/ 3685733 w 3947485"/>
              <a:gd name="connsiteY8" fmla="*/ 496689 h 1185347"/>
              <a:gd name="connsiteX9" fmla="*/ 3686630 w 3947485"/>
              <a:gd name="connsiteY9" fmla="*/ 496656 h 1185347"/>
              <a:gd name="connsiteX10" fmla="*/ 3792899 w 3947485"/>
              <a:gd name="connsiteY10" fmla="*/ 595696 h 1185347"/>
              <a:gd name="connsiteX11" fmla="*/ 3693860 w 3947485"/>
              <a:gd name="connsiteY11" fmla="*/ 701966 h 1185347"/>
              <a:gd name="connsiteX12" fmla="*/ 3663345 w 3947485"/>
              <a:gd name="connsiteY12" fmla="*/ 703040 h 1185347"/>
              <a:gd name="connsiteX13" fmla="*/ 3947485 w 3947485"/>
              <a:gd name="connsiteY13" fmla="*/ 1133960 h 1185347"/>
              <a:gd name="connsiteX14" fmla="*/ 2759915 w 3947485"/>
              <a:gd name="connsiteY14" fmla="*/ 1175779 h 1185347"/>
              <a:gd name="connsiteX15" fmla="*/ 2475777 w 3947485"/>
              <a:gd name="connsiteY15" fmla="*/ 744859 h 1185347"/>
              <a:gd name="connsiteX16" fmla="*/ 985818 w 3947485"/>
              <a:gd name="connsiteY16" fmla="*/ 797326 h 1185347"/>
              <a:gd name="connsiteX17" fmla="*/ 985800 w 3947485"/>
              <a:gd name="connsiteY17" fmla="*/ 797650 h 1185347"/>
              <a:gd name="connsiteX18" fmla="*/ 923001 w 3947485"/>
              <a:gd name="connsiteY18" fmla="*/ 967996 h 1185347"/>
              <a:gd name="connsiteX19" fmla="*/ 293892 w 3947485"/>
              <a:gd name="connsiteY19" fmla="*/ 1117280 h 1185347"/>
              <a:gd name="connsiteX20" fmla="*/ 144608 w 3947485"/>
              <a:gd name="connsiteY20" fmla="*/ 488171 h 1185347"/>
              <a:gd name="connsiteX21" fmla="*/ 773717 w 3947485"/>
              <a:gd name="connsiteY21" fmla="*/ 338887 h 1185347"/>
              <a:gd name="connsiteX22" fmla="*/ 950347 w 3947485"/>
              <a:gd name="connsiteY22" fmla="*/ 539494 h 1185347"/>
              <a:gd name="connsiteX23" fmla="*/ 968375 w 3947485"/>
              <a:gd name="connsiteY23" fmla="*/ 592378 h 1185347"/>
              <a:gd name="connsiteX24" fmla="*/ 2498164 w 3947485"/>
              <a:gd name="connsiteY24" fmla="*/ 538507 h 1185347"/>
              <a:gd name="connsiteX25" fmla="*/ 2751287 w 3947485"/>
              <a:gd name="connsiteY25" fmla="*/ 88671 h 1185347"/>
              <a:gd name="connsiteX26" fmla="*/ 3938856 w 3947485"/>
              <a:gd name="connsiteY26" fmla="*/ 46852 h 1185347"/>
              <a:gd name="connsiteX0" fmla="*/ 1854358 w 3947485"/>
              <a:gd name="connsiteY0" fmla="*/ 0 h 1185347"/>
              <a:gd name="connsiteX1" fmla="*/ 893673 w 3947485"/>
              <a:gd name="connsiteY1" fmla="*/ 144289 h 1185347"/>
              <a:gd name="connsiteX2" fmla="*/ 34395 w 3947485"/>
              <a:gd name="connsiteY2" fmla="*/ 257871 h 1185347"/>
              <a:gd name="connsiteX3" fmla="*/ 0 w 3947485"/>
              <a:gd name="connsiteY3" fmla="*/ 302846 h 1185347"/>
              <a:gd name="connsiteX4" fmla="*/ 0 w 3947485"/>
              <a:gd name="connsiteY4" fmla="*/ 0 h 1185347"/>
              <a:gd name="connsiteX5" fmla="*/ 1854358 w 3947485"/>
              <a:gd name="connsiteY5" fmla="*/ 0 h 1185347"/>
              <a:gd name="connsiteX6" fmla="*/ 3938856 w 3947485"/>
              <a:gd name="connsiteY6" fmla="*/ 46852 h 1185347"/>
              <a:gd name="connsiteX7" fmla="*/ 3685733 w 3947485"/>
              <a:gd name="connsiteY7" fmla="*/ 496689 h 1185347"/>
              <a:gd name="connsiteX8" fmla="*/ 3686630 w 3947485"/>
              <a:gd name="connsiteY8" fmla="*/ 496656 h 1185347"/>
              <a:gd name="connsiteX9" fmla="*/ 3792899 w 3947485"/>
              <a:gd name="connsiteY9" fmla="*/ 595696 h 1185347"/>
              <a:gd name="connsiteX10" fmla="*/ 3693860 w 3947485"/>
              <a:gd name="connsiteY10" fmla="*/ 701966 h 1185347"/>
              <a:gd name="connsiteX11" fmla="*/ 3663345 w 3947485"/>
              <a:gd name="connsiteY11" fmla="*/ 703040 h 1185347"/>
              <a:gd name="connsiteX12" fmla="*/ 3947485 w 3947485"/>
              <a:gd name="connsiteY12" fmla="*/ 1133960 h 1185347"/>
              <a:gd name="connsiteX13" fmla="*/ 2759915 w 3947485"/>
              <a:gd name="connsiteY13" fmla="*/ 1175779 h 1185347"/>
              <a:gd name="connsiteX14" fmla="*/ 2475777 w 3947485"/>
              <a:gd name="connsiteY14" fmla="*/ 744859 h 1185347"/>
              <a:gd name="connsiteX15" fmla="*/ 985818 w 3947485"/>
              <a:gd name="connsiteY15" fmla="*/ 797326 h 1185347"/>
              <a:gd name="connsiteX16" fmla="*/ 985800 w 3947485"/>
              <a:gd name="connsiteY16" fmla="*/ 797650 h 1185347"/>
              <a:gd name="connsiteX17" fmla="*/ 923001 w 3947485"/>
              <a:gd name="connsiteY17" fmla="*/ 967996 h 1185347"/>
              <a:gd name="connsiteX18" fmla="*/ 293892 w 3947485"/>
              <a:gd name="connsiteY18" fmla="*/ 1117280 h 1185347"/>
              <a:gd name="connsiteX19" fmla="*/ 144608 w 3947485"/>
              <a:gd name="connsiteY19" fmla="*/ 488171 h 1185347"/>
              <a:gd name="connsiteX20" fmla="*/ 773717 w 3947485"/>
              <a:gd name="connsiteY20" fmla="*/ 338887 h 1185347"/>
              <a:gd name="connsiteX21" fmla="*/ 950347 w 3947485"/>
              <a:gd name="connsiteY21" fmla="*/ 539494 h 1185347"/>
              <a:gd name="connsiteX22" fmla="*/ 968375 w 3947485"/>
              <a:gd name="connsiteY22" fmla="*/ 592378 h 1185347"/>
              <a:gd name="connsiteX23" fmla="*/ 2498164 w 3947485"/>
              <a:gd name="connsiteY23" fmla="*/ 538507 h 1185347"/>
              <a:gd name="connsiteX24" fmla="*/ 2751287 w 3947485"/>
              <a:gd name="connsiteY24" fmla="*/ 88671 h 1185347"/>
              <a:gd name="connsiteX25" fmla="*/ 3938856 w 3947485"/>
              <a:gd name="connsiteY25" fmla="*/ 46852 h 1185347"/>
              <a:gd name="connsiteX0" fmla="*/ 1854358 w 3947485"/>
              <a:gd name="connsiteY0" fmla="*/ 0 h 1185347"/>
              <a:gd name="connsiteX1" fmla="*/ 34395 w 3947485"/>
              <a:gd name="connsiteY1" fmla="*/ 257871 h 1185347"/>
              <a:gd name="connsiteX2" fmla="*/ 0 w 3947485"/>
              <a:gd name="connsiteY2" fmla="*/ 302846 h 1185347"/>
              <a:gd name="connsiteX3" fmla="*/ 0 w 3947485"/>
              <a:gd name="connsiteY3" fmla="*/ 0 h 1185347"/>
              <a:gd name="connsiteX4" fmla="*/ 1854358 w 3947485"/>
              <a:gd name="connsiteY4" fmla="*/ 0 h 1185347"/>
              <a:gd name="connsiteX5" fmla="*/ 3938856 w 3947485"/>
              <a:gd name="connsiteY5" fmla="*/ 46852 h 1185347"/>
              <a:gd name="connsiteX6" fmla="*/ 3685733 w 3947485"/>
              <a:gd name="connsiteY6" fmla="*/ 496689 h 1185347"/>
              <a:gd name="connsiteX7" fmla="*/ 3686630 w 3947485"/>
              <a:gd name="connsiteY7" fmla="*/ 496656 h 1185347"/>
              <a:gd name="connsiteX8" fmla="*/ 3792899 w 3947485"/>
              <a:gd name="connsiteY8" fmla="*/ 595696 h 1185347"/>
              <a:gd name="connsiteX9" fmla="*/ 3693860 w 3947485"/>
              <a:gd name="connsiteY9" fmla="*/ 701966 h 1185347"/>
              <a:gd name="connsiteX10" fmla="*/ 3663345 w 3947485"/>
              <a:gd name="connsiteY10" fmla="*/ 703040 h 1185347"/>
              <a:gd name="connsiteX11" fmla="*/ 3947485 w 3947485"/>
              <a:gd name="connsiteY11" fmla="*/ 1133960 h 1185347"/>
              <a:gd name="connsiteX12" fmla="*/ 2759915 w 3947485"/>
              <a:gd name="connsiteY12" fmla="*/ 1175779 h 1185347"/>
              <a:gd name="connsiteX13" fmla="*/ 2475777 w 3947485"/>
              <a:gd name="connsiteY13" fmla="*/ 744859 h 1185347"/>
              <a:gd name="connsiteX14" fmla="*/ 985818 w 3947485"/>
              <a:gd name="connsiteY14" fmla="*/ 797326 h 1185347"/>
              <a:gd name="connsiteX15" fmla="*/ 985800 w 3947485"/>
              <a:gd name="connsiteY15" fmla="*/ 797650 h 1185347"/>
              <a:gd name="connsiteX16" fmla="*/ 923001 w 3947485"/>
              <a:gd name="connsiteY16" fmla="*/ 967996 h 1185347"/>
              <a:gd name="connsiteX17" fmla="*/ 293892 w 3947485"/>
              <a:gd name="connsiteY17" fmla="*/ 1117280 h 1185347"/>
              <a:gd name="connsiteX18" fmla="*/ 144608 w 3947485"/>
              <a:gd name="connsiteY18" fmla="*/ 488171 h 1185347"/>
              <a:gd name="connsiteX19" fmla="*/ 773717 w 3947485"/>
              <a:gd name="connsiteY19" fmla="*/ 338887 h 1185347"/>
              <a:gd name="connsiteX20" fmla="*/ 950347 w 3947485"/>
              <a:gd name="connsiteY20" fmla="*/ 539494 h 1185347"/>
              <a:gd name="connsiteX21" fmla="*/ 968375 w 3947485"/>
              <a:gd name="connsiteY21" fmla="*/ 592378 h 1185347"/>
              <a:gd name="connsiteX22" fmla="*/ 2498164 w 3947485"/>
              <a:gd name="connsiteY22" fmla="*/ 538507 h 1185347"/>
              <a:gd name="connsiteX23" fmla="*/ 2751287 w 3947485"/>
              <a:gd name="connsiteY23" fmla="*/ 88671 h 1185347"/>
              <a:gd name="connsiteX24" fmla="*/ 3938856 w 3947485"/>
              <a:gd name="connsiteY24" fmla="*/ 46852 h 1185347"/>
              <a:gd name="connsiteX0" fmla="*/ 0 w 3947485"/>
              <a:gd name="connsiteY0" fmla="*/ 0 h 1185347"/>
              <a:gd name="connsiteX1" fmla="*/ 34395 w 3947485"/>
              <a:gd name="connsiteY1" fmla="*/ 257871 h 1185347"/>
              <a:gd name="connsiteX2" fmla="*/ 0 w 3947485"/>
              <a:gd name="connsiteY2" fmla="*/ 302846 h 1185347"/>
              <a:gd name="connsiteX3" fmla="*/ 0 w 3947485"/>
              <a:gd name="connsiteY3" fmla="*/ 0 h 1185347"/>
              <a:gd name="connsiteX4" fmla="*/ 3938856 w 3947485"/>
              <a:gd name="connsiteY4" fmla="*/ 46852 h 1185347"/>
              <a:gd name="connsiteX5" fmla="*/ 3685733 w 3947485"/>
              <a:gd name="connsiteY5" fmla="*/ 496689 h 1185347"/>
              <a:gd name="connsiteX6" fmla="*/ 3686630 w 3947485"/>
              <a:gd name="connsiteY6" fmla="*/ 496656 h 1185347"/>
              <a:gd name="connsiteX7" fmla="*/ 3792899 w 3947485"/>
              <a:gd name="connsiteY7" fmla="*/ 595696 h 1185347"/>
              <a:gd name="connsiteX8" fmla="*/ 3693860 w 3947485"/>
              <a:gd name="connsiteY8" fmla="*/ 701966 h 1185347"/>
              <a:gd name="connsiteX9" fmla="*/ 3663345 w 3947485"/>
              <a:gd name="connsiteY9" fmla="*/ 703040 h 1185347"/>
              <a:gd name="connsiteX10" fmla="*/ 3947485 w 3947485"/>
              <a:gd name="connsiteY10" fmla="*/ 1133960 h 1185347"/>
              <a:gd name="connsiteX11" fmla="*/ 2759915 w 3947485"/>
              <a:gd name="connsiteY11" fmla="*/ 1175779 h 1185347"/>
              <a:gd name="connsiteX12" fmla="*/ 2475777 w 3947485"/>
              <a:gd name="connsiteY12" fmla="*/ 744859 h 1185347"/>
              <a:gd name="connsiteX13" fmla="*/ 985818 w 3947485"/>
              <a:gd name="connsiteY13" fmla="*/ 797326 h 1185347"/>
              <a:gd name="connsiteX14" fmla="*/ 985800 w 3947485"/>
              <a:gd name="connsiteY14" fmla="*/ 797650 h 1185347"/>
              <a:gd name="connsiteX15" fmla="*/ 923001 w 3947485"/>
              <a:gd name="connsiteY15" fmla="*/ 967996 h 1185347"/>
              <a:gd name="connsiteX16" fmla="*/ 293892 w 3947485"/>
              <a:gd name="connsiteY16" fmla="*/ 1117280 h 1185347"/>
              <a:gd name="connsiteX17" fmla="*/ 144608 w 3947485"/>
              <a:gd name="connsiteY17" fmla="*/ 488171 h 1185347"/>
              <a:gd name="connsiteX18" fmla="*/ 773717 w 3947485"/>
              <a:gd name="connsiteY18" fmla="*/ 338887 h 1185347"/>
              <a:gd name="connsiteX19" fmla="*/ 950347 w 3947485"/>
              <a:gd name="connsiteY19" fmla="*/ 539494 h 1185347"/>
              <a:gd name="connsiteX20" fmla="*/ 968375 w 3947485"/>
              <a:gd name="connsiteY20" fmla="*/ 592378 h 1185347"/>
              <a:gd name="connsiteX21" fmla="*/ 2498164 w 3947485"/>
              <a:gd name="connsiteY21" fmla="*/ 538507 h 1185347"/>
              <a:gd name="connsiteX22" fmla="*/ 2751287 w 3947485"/>
              <a:gd name="connsiteY22" fmla="*/ 88671 h 1185347"/>
              <a:gd name="connsiteX23" fmla="*/ 3938856 w 3947485"/>
              <a:gd name="connsiteY23" fmla="*/ 46852 h 1185347"/>
              <a:gd name="connsiteX0" fmla="*/ 0 w 3947485"/>
              <a:gd name="connsiteY0" fmla="*/ 255994 h 1138495"/>
              <a:gd name="connsiteX1" fmla="*/ 34395 w 3947485"/>
              <a:gd name="connsiteY1" fmla="*/ 211019 h 1138495"/>
              <a:gd name="connsiteX2" fmla="*/ 0 w 3947485"/>
              <a:gd name="connsiteY2" fmla="*/ 255994 h 1138495"/>
              <a:gd name="connsiteX3" fmla="*/ 3938856 w 3947485"/>
              <a:gd name="connsiteY3" fmla="*/ 0 h 1138495"/>
              <a:gd name="connsiteX4" fmla="*/ 3685733 w 3947485"/>
              <a:gd name="connsiteY4" fmla="*/ 449837 h 1138495"/>
              <a:gd name="connsiteX5" fmla="*/ 3686630 w 3947485"/>
              <a:gd name="connsiteY5" fmla="*/ 449804 h 1138495"/>
              <a:gd name="connsiteX6" fmla="*/ 3792899 w 3947485"/>
              <a:gd name="connsiteY6" fmla="*/ 548844 h 1138495"/>
              <a:gd name="connsiteX7" fmla="*/ 3693860 w 3947485"/>
              <a:gd name="connsiteY7" fmla="*/ 655114 h 1138495"/>
              <a:gd name="connsiteX8" fmla="*/ 3663345 w 3947485"/>
              <a:gd name="connsiteY8" fmla="*/ 656188 h 1138495"/>
              <a:gd name="connsiteX9" fmla="*/ 3947485 w 3947485"/>
              <a:gd name="connsiteY9" fmla="*/ 1087108 h 1138495"/>
              <a:gd name="connsiteX10" fmla="*/ 2759915 w 3947485"/>
              <a:gd name="connsiteY10" fmla="*/ 1128927 h 1138495"/>
              <a:gd name="connsiteX11" fmla="*/ 2475777 w 3947485"/>
              <a:gd name="connsiteY11" fmla="*/ 698007 h 1138495"/>
              <a:gd name="connsiteX12" fmla="*/ 985818 w 3947485"/>
              <a:gd name="connsiteY12" fmla="*/ 750474 h 1138495"/>
              <a:gd name="connsiteX13" fmla="*/ 985800 w 3947485"/>
              <a:gd name="connsiteY13" fmla="*/ 750798 h 1138495"/>
              <a:gd name="connsiteX14" fmla="*/ 923001 w 3947485"/>
              <a:gd name="connsiteY14" fmla="*/ 921144 h 1138495"/>
              <a:gd name="connsiteX15" fmla="*/ 293892 w 3947485"/>
              <a:gd name="connsiteY15" fmla="*/ 1070428 h 1138495"/>
              <a:gd name="connsiteX16" fmla="*/ 144608 w 3947485"/>
              <a:gd name="connsiteY16" fmla="*/ 441319 h 1138495"/>
              <a:gd name="connsiteX17" fmla="*/ 773717 w 3947485"/>
              <a:gd name="connsiteY17" fmla="*/ 292035 h 1138495"/>
              <a:gd name="connsiteX18" fmla="*/ 950347 w 3947485"/>
              <a:gd name="connsiteY18" fmla="*/ 492642 h 1138495"/>
              <a:gd name="connsiteX19" fmla="*/ 968375 w 3947485"/>
              <a:gd name="connsiteY19" fmla="*/ 545526 h 1138495"/>
              <a:gd name="connsiteX20" fmla="*/ 2498164 w 3947485"/>
              <a:gd name="connsiteY20" fmla="*/ 491655 h 1138495"/>
              <a:gd name="connsiteX21" fmla="*/ 2751287 w 3947485"/>
              <a:gd name="connsiteY21" fmla="*/ 41819 h 1138495"/>
              <a:gd name="connsiteX22" fmla="*/ 3938856 w 3947485"/>
              <a:gd name="connsiteY22" fmla="*/ 0 h 1138495"/>
              <a:gd name="connsiteX0" fmla="*/ 3862317 w 3870946"/>
              <a:gd name="connsiteY0" fmla="*/ 0 h 1138495"/>
              <a:gd name="connsiteX1" fmla="*/ 3609194 w 3870946"/>
              <a:gd name="connsiteY1" fmla="*/ 449837 h 1138495"/>
              <a:gd name="connsiteX2" fmla="*/ 3610091 w 3870946"/>
              <a:gd name="connsiteY2" fmla="*/ 449804 h 1138495"/>
              <a:gd name="connsiteX3" fmla="*/ 3716360 w 3870946"/>
              <a:gd name="connsiteY3" fmla="*/ 548844 h 1138495"/>
              <a:gd name="connsiteX4" fmla="*/ 3617321 w 3870946"/>
              <a:gd name="connsiteY4" fmla="*/ 655114 h 1138495"/>
              <a:gd name="connsiteX5" fmla="*/ 3586806 w 3870946"/>
              <a:gd name="connsiteY5" fmla="*/ 656188 h 1138495"/>
              <a:gd name="connsiteX6" fmla="*/ 3870946 w 3870946"/>
              <a:gd name="connsiteY6" fmla="*/ 1087108 h 1138495"/>
              <a:gd name="connsiteX7" fmla="*/ 2683376 w 3870946"/>
              <a:gd name="connsiteY7" fmla="*/ 1128927 h 1138495"/>
              <a:gd name="connsiteX8" fmla="*/ 2399238 w 3870946"/>
              <a:gd name="connsiteY8" fmla="*/ 698007 h 1138495"/>
              <a:gd name="connsiteX9" fmla="*/ 909279 w 3870946"/>
              <a:gd name="connsiteY9" fmla="*/ 750474 h 1138495"/>
              <a:gd name="connsiteX10" fmla="*/ 909261 w 3870946"/>
              <a:gd name="connsiteY10" fmla="*/ 750798 h 1138495"/>
              <a:gd name="connsiteX11" fmla="*/ 846462 w 3870946"/>
              <a:gd name="connsiteY11" fmla="*/ 921144 h 1138495"/>
              <a:gd name="connsiteX12" fmla="*/ 217353 w 3870946"/>
              <a:gd name="connsiteY12" fmla="*/ 1070428 h 1138495"/>
              <a:gd name="connsiteX13" fmla="*/ 68069 w 3870946"/>
              <a:gd name="connsiteY13" fmla="*/ 441319 h 1138495"/>
              <a:gd name="connsiteX14" fmla="*/ 697178 w 3870946"/>
              <a:gd name="connsiteY14" fmla="*/ 292035 h 1138495"/>
              <a:gd name="connsiteX15" fmla="*/ 873808 w 3870946"/>
              <a:gd name="connsiteY15" fmla="*/ 492642 h 1138495"/>
              <a:gd name="connsiteX16" fmla="*/ 891836 w 3870946"/>
              <a:gd name="connsiteY16" fmla="*/ 545526 h 1138495"/>
              <a:gd name="connsiteX17" fmla="*/ 2421625 w 3870946"/>
              <a:gd name="connsiteY17" fmla="*/ 491655 h 1138495"/>
              <a:gd name="connsiteX18" fmla="*/ 2674748 w 3870946"/>
              <a:gd name="connsiteY18" fmla="*/ 41819 h 1138495"/>
              <a:gd name="connsiteX19" fmla="*/ 3862317 w 3870946"/>
              <a:gd name="connsiteY19" fmla="*/ 0 h 113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0946" h="1138495">
                <a:moveTo>
                  <a:pt x="3862317" y="0"/>
                </a:moveTo>
                <a:lnTo>
                  <a:pt x="3609194" y="449837"/>
                </a:lnTo>
                <a:lnTo>
                  <a:pt x="3610091" y="449804"/>
                </a:lnTo>
                <a:cubicBezTo>
                  <a:pt x="3666786" y="447809"/>
                  <a:pt x="3714364" y="492150"/>
                  <a:pt x="3716360" y="548844"/>
                </a:cubicBezTo>
                <a:cubicBezTo>
                  <a:pt x="3718356" y="605540"/>
                  <a:pt x="3674015" y="653117"/>
                  <a:pt x="3617321" y="655114"/>
                </a:cubicBezTo>
                <a:lnTo>
                  <a:pt x="3586806" y="656188"/>
                </a:lnTo>
                <a:lnTo>
                  <a:pt x="3870946" y="1087108"/>
                </a:lnTo>
                <a:lnTo>
                  <a:pt x="2683376" y="1128927"/>
                </a:lnTo>
                <a:lnTo>
                  <a:pt x="2399238" y="698007"/>
                </a:lnTo>
                <a:lnTo>
                  <a:pt x="909279" y="750474"/>
                </a:lnTo>
                <a:lnTo>
                  <a:pt x="909261" y="750798"/>
                </a:lnTo>
                <a:cubicBezTo>
                  <a:pt x="900253" y="809501"/>
                  <a:pt x="879586" y="867408"/>
                  <a:pt x="846462" y="921144"/>
                </a:cubicBezTo>
                <a:cubicBezTo>
                  <a:pt x="713961" y="1136092"/>
                  <a:pt x="432300" y="1202928"/>
                  <a:pt x="217353" y="1070428"/>
                </a:cubicBezTo>
                <a:cubicBezTo>
                  <a:pt x="2405" y="937928"/>
                  <a:pt x="-64432" y="656267"/>
                  <a:pt x="68069" y="441319"/>
                </a:cubicBezTo>
                <a:cubicBezTo>
                  <a:pt x="200569" y="226372"/>
                  <a:pt x="482230" y="159535"/>
                  <a:pt x="697178" y="292035"/>
                </a:cubicBezTo>
                <a:cubicBezTo>
                  <a:pt x="777783" y="341723"/>
                  <a:pt x="837561" y="412386"/>
                  <a:pt x="873808" y="492642"/>
                </a:cubicBezTo>
                <a:lnTo>
                  <a:pt x="891836" y="545526"/>
                </a:lnTo>
                <a:lnTo>
                  <a:pt x="2421625" y="491655"/>
                </a:lnTo>
                <a:lnTo>
                  <a:pt x="2674748" y="41819"/>
                </a:lnTo>
                <a:lnTo>
                  <a:pt x="3862317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A7E18-0532-4D81-9AA0-DDFA5B31CDB7}"/>
              </a:ext>
            </a:extLst>
          </p:cNvPr>
          <p:cNvSpPr txBox="1"/>
          <p:nvPr/>
        </p:nvSpPr>
        <p:spPr>
          <a:xfrm>
            <a:off x="7013750" y="3100243"/>
            <a:ext cx="4546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0B5A6561-A569-48F5-8D8B-D237612507C2}"/>
              </a:ext>
            </a:extLst>
          </p:cNvPr>
          <p:cNvCxnSpPr>
            <a:cxnSpLocks/>
          </p:cNvCxnSpPr>
          <p:nvPr/>
        </p:nvCxnSpPr>
        <p:spPr>
          <a:xfrm flipV="1">
            <a:off x="7134330" y="2394417"/>
            <a:ext cx="4390376" cy="19911"/>
          </a:xfrm>
          <a:prstGeom prst="line">
            <a:avLst/>
          </a:prstGeom>
          <a:ln w="22225" cap="rnd">
            <a:solidFill>
              <a:srgbClr val="BEBF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9DDCD71-52E6-4FBF-9F0F-D9FD85A7FB84}"/>
              </a:ext>
            </a:extLst>
          </p:cNvPr>
          <p:cNvSpPr txBox="1"/>
          <p:nvPr/>
        </p:nvSpPr>
        <p:spPr>
          <a:xfrm>
            <a:off x="7013750" y="2651791"/>
            <a:ext cx="4546192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 PowerPoint Presentation 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8E8108-7F92-4970-A125-C43F40CB537A}"/>
              </a:ext>
            </a:extLst>
          </p:cNvPr>
          <p:cNvSpPr txBox="1"/>
          <p:nvPr/>
        </p:nvSpPr>
        <p:spPr>
          <a:xfrm>
            <a:off x="7013749" y="1895901"/>
            <a:ext cx="4546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dirty="0">
                <a:solidFill>
                  <a:schemeClr val="accent1"/>
                </a:solidFill>
                <a:cs typeface="Arial" pitchFamily="34" charset="0"/>
              </a:rPr>
              <a:t>OREM IPSUM DOLOR SIT AMET </a:t>
            </a:r>
            <a:endParaRPr lang="ko-KR" altLang="en-US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8" name="Group 9">
            <a:extLst>
              <a:ext uri="{FF2B5EF4-FFF2-40B4-BE49-F238E27FC236}">
                <a16:creationId xmlns:a16="http://schemas.microsoft.com/office/drawing/2014/main" id="{7157B6C0-79A8-47DE-8224-60CDEE96279F}"/>
              </a:ext>
            </a:extLst>
          </p:cNvPr>
          <p:cNvGrpSpPr/>
          <p:nvPr/>
        </p:nvGrpSpPr>
        <p:grpSpPr>
          <a:xfrm>
            <a:off x="7013749" y="586013"/>
            <a:ext cx="4546192" cy="1344519"/>
            <a:chOff x="3862980" y="5031564"/>
            <a:chExt cx="3433328" cy="13445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65E9FC-3D2B-47CB-85AE-8949282D5491}"/>
                </a:ext>
              </a:extLst>
            </p:cNvPr>
            <p:cNvSpPr txBox="1"/>
            <p:nvPr/>
          </p:nvSpPr>
          <p:spPr>
            <a:xfrm>
              <a:off x="3862980" y="5031564"/>
              <a:ext cx="3433328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5400" b="1" dirty="0">
                  <a:solidFill>
                    <a:schemeClr val="accent1"/>
                  </a:solidFill>
                  <a:cs typeface="Arial" pitchFamily="34" charset="0"/>
                </a:rPr>
                <a:t>AWESOME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930E90-1C2A-410C-B4A7-CC0571AB32FD}"/>
                </a:ext>
              </a:extLst>
            </p:cNvPr>
            <p:cNvSpPr txBox="1"/>
            <p:nvPr/>
          </p:nvSpPr>
          <p:spPr>
            <a:xfrm>
              <a:off x="3862980" y="5729752"/>
              <a:ext cx="34333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3600" b="1" dirty="0">
                  <a:solidFill>
                    <a:schemeClr val="accent2"/>
                  </a:solidFill>
                  <a:cs typeface="Arial" pitchFamily="34" charset="0"/>
                </a:rPr>
                <a:t>PRESENTATION</a:t>
              </a:r>
              <a:endParaRPr lang="ko-KR" altLang="en-US" sz="3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D45E4F9-15CF-4AA0-A164-B3DF71CDE76E}"/>
              </a:ext>
            </a:extLst>
          </p:cNvPr>
          <p:cNvSpPr txBox="1"/>
          <p:nvPr/>
        </p:nvSpPr>
        <p:spPr>
          <a:xfrm>
            <a:off x="10191639" y="4529215"/>
            <a:ext cx="136830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60%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2" name="Group 15">
            <a:extLst>
              <a:ext uri="{FF2B5EF4-FFF2-40B4-BE49-F238E27FC236}">
                <a16:creationId xmlns:a16="http://schemas.microsoft.com/office/drawing/2014/main" id="{6A034887-C9E6-4C5A-92B5-888B150F2E28}"/>
              </a:ext>
            </a:extLst>
          </p:cNvPr>
          <p:cNvGrpSpPr/>
          <p:nvPr/>
        </p:nvGrpSpPr>
        <p:grpSpPr>
          <a:xfrm>
            <a:off x="9028022" y="5322898"/>
            <a:ext cx="2531919" cy="945505"/>
            <a:chOff x="6565695" y="2005884"/>
            <a:chExt cx="2055606" cy="9455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D1D4DB-84B8-4B91-96A9-E67CEEA9DF51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221120-EBAA-499B-BCF6-708B83AD0BF2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3E1FE27-9798-4A71-A6A2-BDFE161667DD}"/>
              </a:ext>
            </a:extLst>
          </p:cNvPr>
          <p:cNvSpPr txBox="1"/>
          <p:nvPr/>
        </p:nvSpPr>
        <p:spPr>
          <a:xfrm>
            <a:off x="7315200" y="4532798"/>
            <a:ext cx="136830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45%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6" name="Group 19">
            <a:extLst>
              <a:ext uri="{FF2B5EF4-FFF2-40B4-BE49-F238E27FC236}">
                <a16:creationId xmlns:a16="http://schemas.microsoft.com/office/drawing/2014/main" id="{77F26CD7-EFBA-4FF1-B4BC-DCD208494E86}"/>
              </a:ext>
            </a:extLst>
          </p:cNvPr>
          <p:cNvGrpSpPr/>
          <p:nvPr/>
        </p:nvGrpSpPr>
        <p:grpSpPr>
          <a:xfrm>
            <a:off x="6151583" y="5326482"/>
            <a:ext cx="2531919" cy="945505"/>
            <a:chOff x="6565695" y="2005884"/>
            <a:chExt cx="2055606" cy="9455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CE8BD5-323D-4A95-9358-C7C10B76AC4B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53AF68-B793-41DA-AD68-ECA8C1DA4474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ame 7">
            <a:extLst>
              <a:ext uri="{FF2B5EF4-FFF2-40B4-BE49-F238E27FC236}">
                <a16:creationId xmlns:a16="http://schemas.microsoft.com/office/drawing/2014/main" id="{AACC1D59-4D17-4BFC-8713-E1ED67ACDDA6}"/>
              </a:ext>
            </a:extLst>
          </p:cNvPr>
          <p:cNvSpPr/>
          <p:nvPr/>
        </p:nvSpPr>
        <p:spPr>
          <a:xfrm rot="120000">
            <a:off x="5331995" y="6189819"/>
            <a:ext cx="774724" cy="183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isometricOffAxis1Left">
              <a:rot lat="1140000" lon="1800000" rev="120000"/>
            </a:camera>
            <a:lightRig rig="balanced" dir="t"/>
          </a:scene3d>
          <a:sp3d extrusionH="1905000" contourW="12700" prstMaterial="matte">
            <a:extrusionClr>
              <a:schemeClr val="accent4"/>
            </a:extrusionClr>
            <a:contourClr>
              <a:schemeClr val="accent4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4" name="Frame 5">
            <a:extLst>
              <a:ext uri="{FF2B5EF4-FFF2-40B4-BE49-F238E27FC236}">
                <a16:creationId xmlns:a16="http://schemas.microsoft.com/office/drawing/2014/main" id="{E2DCBEDB-5599-455E-AA5A-3C89240365F3}"/>
              </a:ext>
            </a:extLst>
          </p:cNvPr>
          <p:cNvSpPr/>
          <p:nvPr/>
        </p:nvSpPr>
        <p:spPr>
          <a:xfrm rot="120000">
            <a:off x="5450096" y="5703527"/>
            <a:ext cx="343059" cy="183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isometricOffAxis1Left">
              <a:rot lat="1140000" lon="1800000" rev="120000"/>
            </a:camera>
            <a:lightRig rig="balanced" dir="t"/>
          </a:scene3d>
          <a:sp3d extrusionH="984250" contourW="6350" prstMaterial="matte">
            <a:extrusionClr>
              <a:schemeClr val="accent4"/>
            </a:extrusionClr>
            <a:contourClr>
              <a:schemeClr val="accent4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5" name="Frame 5">
            <a:extLst>
              <a:ext uri="{FF2B5EF4-FFF2-40B4-BE49-F238E27FC236}">
                <a16:creationId xmlns:a16="http://schemas.microsoft.com/office/drawing/2014/main" id="{BBA9BAED-687C-4367-88CD-7CB2A710A7F0}"/>
              </a:ext>
            </a:extLst>
          </p:cNvPr>
          <p:cNvSpPr/>
          <p:nvPr/>
        </p:nvSpPr>
        <p:spPr>
          <a:xfrm rot="120000">
            <a:off x="5157427" y="5473415"/>
            <a:ext cx="343059" cy="183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isometricOffAxis1Left">
              <a:rot lat="1140000" lon="1800000" rev="120000"/>
            </a:camera>
            <a:lightRig rig="balanced" dir="t"/>
          </a:scene3d>
          <a:sp3d extrusionH="984250" contourW="6350" prstMaterial="matte">
            <a:extrusionClr>
              <a:schemeClr val="accent4"/>
            </a:extrusionClr>
            <a:contourClr>
              <a:schemeClr val="accent4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6" name="Frame 6">
            <a:extLst>
              <a:ext uri="{FF2B5EF4-FFF2-40B4-BE49-F238E27FC236}">
                <a16:creationId xmlns:a16="http://schemas.microsoft.com/office/drawing/2014/main" id="{ED304DA7-1471-4B87-A60F-0F62F64FC744}"/>
              </a:ext>
            </a:extLst>
          </p:cNvPr>
          <p:cNvSpPr/>
          <p:nvPr/>
        </p:nvSpPr>
        <p:spPr>
          <a:xfrm rot="120000">
            <a:off x="4851212" y="5244994"/>
            <a:ext cx="343059" cy="183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isometricOffAxis1Left">
              <a:rot lat="1140000" lon="1800000" rev="120000"/>
            </a:camera>
            <a:lightRig rig="balanced" dir="t"/>
          </a:scene3d>
          <a:sp3d extrusionH="984250" contourW="6350" prstMaterial="matte">
            <a:extrusionClr>
              <a:schemeClr val="accent4"/>
            </a:extrusionClr>
            <a:contourClr>
              <a:schemeClr val="accent4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7" name="Frame 7">
            <a:extLst>
              <a:ext uri="{FF2B5EF4-FFF2-40B4-BE49-F238E27FC236}">
                <a16:creationId xmlns:a16="http://schemas.microsoft.com/office/drawing/2014/main" id="{CBC74D8E-BCB3-4FF7-BD49-CAB941D4992F}"/>
              </a:ext>
            </a:extLst>
          </p:cNvPr>
          <p:cNvSpPr/>
          <p:nvPr/>
        </p:nvSpPr>
        <p:spPr>
          <a:xfrm rot="120000">
            <a:off x="4560224" y="5014087"/>
            <a:ext cx="343059" cy="183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isometricOffAxis1Left">
              <a:rot lat="1140000" lon="1800000" rev="120000"/>
            </a:camera>
            <a:lightRig rig="balanced" dir="t"/>
          </a:scene3d>
          <a:sp3d extrusionH="984250" contourW="6350" prstMaterial="matte">
            <a:extrusionClr>
              <a:schemeClr val="accent4"/>
            </a:extrusionClr>
            <a:contourClr>
              <a:schemeClr val="accent4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78F7E109-8C96-4293-BA94-32B148F02F92}"/>
              </a:ext>
            </a:extLst>
          </p:cNvPr>
          <p:cNvSpPr/>
          <p:nvPr/>
        </p:nvSpPr>
        <p:spPr>
          <a:xfrm rot="120000">
            <a:off x="3848225" y="4751506"/>
            <a:ext cx="774724" cy="183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scene3d>
            <a:camera prst="isometricOffAxis1Left">
              <a:rot lat="1140000" lon="1800000" rev="120000"/>
            </a:camera>
            <a:lightRig rig="balanced" dir="t"/>
          </a:scene3d>
          <a:sp3d extrusionH="1905000" contourW="12700" prstMaterial="matte">
            <a:extrusionClr>
              <a:schemeClr val="accent3"/>
            </a:extrusionClr>
            <a:contourClr>
              <a:schemeClr val="accent3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9" name="Frame 5">
            <a:extLst>
              <a:ext uri="{FF2B5EF4-FFF2-40B4-BE49-F238E27FC236}">
                <a16:creationId xmlns:a16="http://schemas.microsoft.com/office/drawing/2014/main" id="{43F05D71-6FD0-4802-8150-2AF671077A0E}"/>
              </a:ext>
            </a:extLst>
          </p:cNvPr>
          <p:cNvSpPr/>
          <p:nvPr/>
        </p:nvSpPr>
        <p:spPr>
          <a:xfrm rot="120000">
            <a:off x="4851214" y="4505549"/>
            <a:ext cx="343059" cy="183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isometricOffAxis1Left">
              <a:rot lat="1140000" lon="1800000" rev="120000"/>
            </a:camera>
            <a:lightRig rig="balanced" dir="t"/>
          </a:scene3d>
          <a:sp3d extrusionH="984250" contourW="6350" prstMaterial="matte">
            <a:extrusionClr>
              <a:schemeClr val="accent3"/>
            </a:extrusionClr>
            <a:contourClr>
              <a:schemeClr val="accent3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10" name="Frame 5">
            <a:extLst>
              <a:ext uri="{FF2B5EF4-FFF2-40B4-BE49-F238E27FC236}">
                <a16:creationId xmlns:a16="http://schemas.microsoft.com/office/drawing/2014/main" id="{A0D6C450-4657-4DAB-AFBE-E3F157B9FA2B}"/>
              </a:ext>
            </a:extLst>
          </p:cNvPr>
          <p:cNvSpPr/>
          <p:nvPr/>
        </p:nvSpPr>
        <p:spPr>
          <a:xfrm rot="120000">
            <a:off x="5158825" y="4385797"/>
            <a:ext cx="343059" cy="183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isometricOffAxis1Left">
              <a:rot lat="1140000" lon="1800000" rev="120000"/>
            </a:camera>
            <a:lightRig rig="balanced" dir="t"/>
          </a:scene3d>
          <a:sp3d extrusionH="984250" contourW="6350" prstMaterial="matte">
            <a:extrusionClr>
              <a:schemeClr val="accent3"/>
            </a:extrusionClr>
            <a:contourClr>
              <a:schemeClr val="accent3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11" name="Frame 6">
            <a:extLst>
              <a:ext uri="{FF2B5EF4-FFF2-40B4-BE49-F238E27FC236}">
                <a16:creationId xmlns:a16="http://schemas.microsoft.com/office/drawing/2014/main" id="{22FD41EC-DAB0-471D-9445-6E5C287646FE}"/>
              </a:ext>
            </a:extLst>
          </p:cNvPr>
          <p:cNvSpPr/>
          <p:nvPr/>
        </p:nvSpPr>
        <p:spPr>
          <a:xfrm rot="120000">
            <a:off x="5455636" y="4266044"/>
            <a:ext cx="343059" cy="183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isometricOffAxis1Left">
              <a:rot lat="1140000" lon="1800000" rev="120000"/>
            </a:camera>
            <a:lightRig rig="balanced" dir="t"/>
          </a:scene3d>
          <a:sp3d extrusionH="984250" contourW="6350" prstMaterial="matte">
            <a:extrusionClr>
              <a:schemeClr val="accent3"/>
            </a:extrusionClr>
            <a:contourClr>
              <a:schemeClr val="accent3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2" name="Frame 7">
            <a:extLst>
              <a:ext uri="{FF2B5EF4-FFF2-40B4-BE49-F238E27FC236}">
                <a16:creationId xmlns:a16="http://schemas.microsoft.com/office/drawing/2014/main" id="{A34E4969-3ACD-4C92-89E7-DD806AF15F26}"/>
              </a:ext>
            </a:extLst>
          </p:cNvPr>
          <p:cNvSpPr/>
          <p:nvPr/>
        </p:nvSpPr>
        <p:spPr>
          <a:xfrm rot="120000">
            <a:off x="5763529" y="4151834"/>
            <a:ext cx="343059" cy="183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scene3d>
            <a:camera prst="isometricOffAxis1Left">
              <a:rot lat="1140000" lon="1800000" rev="120000"/>
            </a:camera>
            <a:lightRig rig="balanced" dir="t"/>
          </a:scene3d>
          <a:sp3d extrusionH="984250" contourW="6350" prstMaterial="matte">
            <a:extrusionClr>
              <a:schemeClr val="accent3"/>
            </a:extrusionClr>
            <a:contourClr>
              <a:schemeClr val="accent3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3" name="Frame 7">
            <a:extLst>
              <a:ext uri="{FF2B5EF4-FFF2-40B4-BE49-F238E27FC236}">
                <a16:creationId xmlns:a16="http://schemas.microsoft.com/office/drawing/2014/main" id="{431DE944-5E57-4BD4-AE8B-13F6F1671A12}"/>
              </a:ext>
            </a:extLst>
          </p:cNvPr>
          <p:cNvSpPr/>
          <p:nvPr/>
        </p:nvSpPr>
        <p:spPr>
          <a:xfrm rot="120000">
            <a:off x="6032501" y="4067319"/>
            <a:ext cx="774724" cy="1833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isometricOffAxis1Left">
              <a:rot lat="1140000" lon="1800000" rev="120000"/>
            </a:camera>
            <a:lightRig rig="balanced" dir="t"/>
          </a:scene3d>
          <a:sp3d extrusionH="1905000" contourW="12700" prstMaterial="matte">
            <a:extrusionClr>
              <a:schemeClr val="accent2"/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4" name="Frame 5">
            <a:extLst>
              <a:ext uri="{FF2B5EF4-FFF2-40B4-BE49-F238E27FC236}">
                <a16:creationId xmlns:a16="http://schemas.microsoft.com/office/drawing/2014/main" id="{5701D730-2056-4EE6-92D1-01C0D06EDAB2}"/>
              </a:ext>
            </a:extLst>
          </p:cNvPr>
          <p:cNvSpPr/>
          <p:nvPr/>
        </p:nvSpPr>
        <p:spPr>
          <a:xfrm rot="120000">
            <a:off x="6210446" y="3552364"/>
            <a:ext cx="343059" cy="1833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1Left">
              <a:rot lat="1140000" lon="1800000" rev="120000"/>
            </a:camera>
            <a:lightRig rig="balanced" dir="t"/>
          </a:scene3d>
          <a:sp3d extrusionH="984250" contourW="6350" prstMaterial="matte">
            <a:extrusionClr>
              <a:schemeClr val="accent2"/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15" name="Frame 5">
            <a:extLst>
              <a:ext uri="{FF2B5EF4-FFF2-40B4-BE49-F238E27FC236}">
                <a16:creationId xmlns:a16="http://schemas.microsoft.com/office/drawing/2014/main" id="{14B1AF0F-CFFD-46F7-8366-BAEB78626AD1}"/>
              </a:ext>
            </a:extLst>
          </p:cNvPr>
          <p:cNvSpPr/>
          <p:nvPr/>
        </p:nvSpPr>
        <p:spPr>
          <a:xfrm rot="120000">
            <a:off x="5917777" y="3322251"/>
            <a:ext cx="343059" cy="1833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1Left">
              <a:rot lat="1140000" lon="1800000" rev="120000"/>
            </a:camera>
            <a:lightRig rig="balanced" dir="t"/>
          </a:scene3d>
          <a:sp3d extrusionH="984250" contourW="6350" prstMaterial="matte">
            <a:extrusionClr>
              <a:schemeClr val="accent2"/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16" name="Frame 6">
            <a:extLst>
              <a:ext uri="{FF2B5EF4-FFF2-40B4-BE49-F238E27FC236}">
                <a16:creationId xmlns:a16="http://schemas.microsoft.com/office/drawing/2014/main" id="{EE06F2C1-8C28-42E0-86F4-BAAFC07F6D0A}"/>
              </a:ext>
            </a:extLst>
          </p:cNvPr>
          <p:cNvSpPr/>
          <p:nvPr/>
        </p:nvSpPr>
        <p:spPr>
          <a:xfrm rot="120000">
            <a:off x="5611563" y="3093830"/>
            <a:ext cx="343059" cy="1833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1Left">
              <a:rot lat="1140000" lon="1800000" rev="120000"/>
            </a:camera>
            <a:lightRig rig="balanced" dir="t"/>
          </a:scene3d>
          <a:sp3d extrusionH="984250" contourW="6350" prstMaterial="matte">
            <a:extrusionClr>
              <a:schemeClr val="accent2"/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7" name="Frame 7">
            <a:extLst>
              <a:ext uri="{FF2B5EF4-FFF2-40B4-BE49-F238E27FC236}">
                <a16:creationId xmlns:a16="http://schemas.microsoft.com/office/drawing/2014/main" id="{0A28A904-4465-48F1-9F92-45AD02A5546F}"/>
              </a:ext>
            </a:extLst>
          </p:cNvPr>
          <p:cNvSpPr/>
          <p:nvPr/>
        </p:nvSpPr>
        <p:spPr>
          <a:xfrm rot="120000">
            <a:off x="5320574" y="2862923"/>
            <a:ext cx="343059" cy="1833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isometricOffAxis1Left">
              <a:rot lat="1140000" lon="1800000" rev="120000"/>
            </a:camera>
            <a:lightRig rig="balanced" dir="t"/>
          </a:scene3d>
          <a:sp3d extrusionH="984250" contourW="6350" prstMaterial="matte">
            <a:extrusionClr>
              <a:schemeClr val="accent2"/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8" name="Frame 7">
            <a:extLst>
              <a:ext uri="{FF2B5EF4-FFF2-40B4-BE49-F238E27FC236}">
                <a16:creationId xmlns:a16="http://schemas.microsoft.com/office/drawing/2014/main" id="{5AD1758A-702F-4099-9B95-74421A22E873}"/>
              </a:ext>
            </a:extLst>
          </p:cNvPr>
          <p:cNvSpPr/>
          <p:nvPr/>
        </p:nvSpPr>
        <p:spPr>
          <a:xfrm rot="120000">
            <a:off x="4608575" y="2600343"/>
            <a:ext cx="774724" cy="1833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isometricOffAxis1Left">
              <a:rot lat="1140000" lon="1800000" rev="120000"/>
            </a:camera>
            <a:lightRig rig="balanced" dir="t"/>
          </a:scene3d>
          <a:sp3d extrusionH="1905000" contourW="12700" prstMaterial="matte">
            <a:extrusionClr>
              <a:schemeClr val="accent1"/>
            </a:extrusionClr>
            <a:contourClr>
              <a:schemeClr val="accent1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CD1F30C-14CC-4FB0-B6F2-53B54B6E9788}"/>
              </a:ext>
            </a:extLst>
          </p:cNvPr>
          <p:cNvSpPr/>
          <p:nvPr/>
        </p:nvSpPr>
        <p:spPr>
          <a:xfrm flipH="1">
            <a:off x="6173594" y="2107341"/>
            <a:ext cx="780650" cy="1330960"/>
          </a:xfrm>
          <a:custGeom>
            <a:avLst/>
            <a:gdLst>
              <a:gd name="connsiteX0" fmla="*/ 397471 w 1298288"/>
              <a:gd name="connsiteY0" fmla="*/ 1183376 h 2213501"/>
              <a:gd name="connsiteX1" fmla="*/ 591029 w 1298288"/>
              <a:gd name="connsiteY1" fmla="*/ 1183376 h 2213501"/>
              <a:gd name="connsiteX2" fmla="*/ 603496 w 1298288"/>
              <a:gd name="connsiteY2" fmla="*/ 1183376 h 2213501"/>
              <a:gd name="connsiteX3" fmla="*/ 879041 w 1298288"/>
              <a:gd name="connsiteY3" fmla="*/ 1183376 h 2213501"/>
              <a:gd name="connsiteX4" fmla="*/ 1022783 w 1298288"/>
              <a:gd name="connsiteY4" fmla="*/ 1355645 h 2213501"/>
              <a:gd name="connsiteX5" fmla="*/ 1029545 w 1298288"/>
              <a:gd name="connsiteY5" fmla="*/ 1377515 h 2213501"/>
              <a:gd name="connsiteX6" fmla="*/ 1052261 w 1298288"/>
              <a:gd name="connsiteY6" fmla="*/ 1821895 h 2213501"/>
              <a:gd name="connsiteX7" fmla="*/ 988499 w 1298288"/>
              <a:gd name="connsiteY7" fmla="*/ 1825170 h 2213501"/>
              <a:gd name="connsiteX8" fmla="*/ 839263 w 1298288"/>
              <a:gd name="connsiteY8" fmla="*/ 1690462 h 2213501"/>
              <a:gd name="connsiteX9" fmla="*/ 827852 w 1298288"/>
              <a:gd name="connsiteY9" fmla="*/ 1467215 h 2213501"/>
              <a:gd name="connsiteX10" fmla="*/ 603496 w 1298288"/>
              <a:gd name="connsiteY10" fmla="*/ 1198273 h 2213501"/>
              <a:gd name="connsiteX11" fmla="*/ 603496 w 1298288"/>
              <a:gd name="connsiteY11" fmla="*/ 2082755 h 2213501"/>
              <a:gd name="connsiteX12" fmla="*/ 472749 w 1298288"/>
              <a:gd name="connsiteY12" fmla="*/ 2213501 h 2213501"/>
              <a:gd name="connsiteX13" fmla="*/ 397471 w 1298288"/>
              <a:gd name="connsiteY13" fmla="*/ 2213501 h 2213501"/>
              <a:gd name="connsiteX14" fmla="*/ 617337 w 1298288"/>
              <a:gd name="connsiteY14" fmla="*/ 406715 h 2213501"/>
              <a:gd name="connsiteX15" fmla="*/ 652995 w 1298288"/>
              <a:gd name="connsiteY15" fmla="*/ 406715 h 2213501"/>
              <a:gd name="connsiteX16" fmla="*/ 883479 w 1298288"/>
              <a:gd name="connsiteY16" fmla="*/ 637199 h 2213501"/>
              <a:gd name="connsiteX17" fmla="*/ 883479 w 1298288"/>
              <a:gd name="connsiteY17" fmla="*/ 769953 h 2213501"/>
              <a:gd name="connsiteX18" fmla="*/ 1294261 w 1298288"/>
              <a:gd name="connsiteY18" fmla="*/ 966364 h 2213501"/>
              <a:gd name="connsiteX19" fmla="*/ 1297589 w 1298288"/>
              <a:gd name="connsiteY19" fmla="*/ 975714 h 2213501"/>
              <a:gd name="connsiteX20" fmla="*/ 1276881 w 1298288"/>
              <a:gd name="connsiteY20" fmla="*/ 1019032 h 2213501"/>
              <a:gd name="connsiteX21" fmla="*/ 1075611 w 1298288"/>
              <a:gd name="connsiteY21" fmla="*/ 1090084 h 2213501"/>
              <a:gd name="connsiteX22" fmla="*/ 883479 w 1298288"/>
              <a:gd name="connsiteY22" fmla="*/ 998218 h 2213501"/>
              <a:gd name="connsiteX23" fmla="*/ 883479 w 1298288"/>
              <a:gd name="connsiteY23" fmla="*/ 1151522 h 2213501"/>
              <a:gd name="connsiteX24" fmla="*/ 386906 w 1298288"/>
              <a:gd name="connsiteY24" fmla="*/ 1151522 h 2213501"/>
              <a:gd name="connsiteX25" fmla="*/ 386906 w 1298288"/>
              <a:gd name="connsiteY25" fmla="*/ 871011 h 2213501"/>
              <a:gd name="connsiteX26" fmla="*/ 100742 w 1298288"/>
              <a:gd name="connsiteY26" fmla="*/ 1212273 h 2213501"/>
              <a:gd name="connsiteX27" fmla="*/ 90758 w 1298288"/>
              <a:gd name="connsiteY27" fmla="*/ 1213171 h 2213501"/>
              <a:gd name="connsiteX28" fmla="*/ 53991 w 1298288"/>
              <a:gd name="connsiteY28" fmla="*/ 1182320 h 2213501"/>
              <a:gd name="connsiteX29" fmla="*/ 35290 w 1298288"/>
              <a:gd name="connsiteY29" fmla="*/ 969692 h 2213501"/>
              <a:gd name="connsiteX30" fmla="*/ 443431 w 1298288"/>
              <a:gd name="connsiteY30" fmla="*/ 482944 h 2213501"/>
              <a:gd name="connsiteX31" fmla="*/ 452834 w 1298288"/>
              <a:gd name="connsiteY31" fmla="*/ 475813 h 2213501"/>
              <a:gd name="connsiteX32" fmla="*/ 617337 w 1298288"/>
              <a:gd name="connsiteY32" fmla="*/ 406715 h 2213501"/>
              <a:gd name="connsiteX33" fmla="*/ 717074 w 1298288"/>
              <a:gd name="connsiteY33" fmla="*/ 0 h 2213501"/>
              <a:gd name="connsiteX34" fmla="*/ 941589 w 1298288"/>
              <a:gd name="connsiteY34" fmla="*/ 192818 h 2213501"/>
              <a:gd name="connsiteX35" fmla="*/ 717074 w 1298288"/>
              <a:gd name="connsiteY35" fmla="*/ 385637 h 2213501"/>
              <a:gd name="connsiteX36" fmla="*/ 492560 w 1298288"/>
              <a:gd name="connsiteY36" fmla="*/ 192818 h 2213501"/>
              <a:gd name="connsiteX37" fmla="*/ 717074 w 1298288"/>
              <a:gd name="connsiteY37" fmla="*/ 0 h 221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8288" h="2213501">
                <a:moveTo>
                  <a:pt x="397471" y="1183376"/>
                </a:moveTo>
                <a:lnTo>
                  <a:pt x="591029" y="1183376"/>
                </a:lnTo>
                <a:lnTo>
                  <a:pt x="603496" y="1183376"/>
                </a:lnTo>
                <a:lnTo>
                  <a:pt x="879041" y="1183376"/>
                </a:lnTo>
                <a:lnTo>
                  <a:pt x="1022783" y="1355645"/>
                </a:lnTo>
                <a:cubicBezTo>
                  <a:pt x="1031394" y="1362935"/>
                  <a:pt x="1029545" y="1377515"/>
                  <a:pt x="1029545" y="1377515"/>
                </a:cubicBezTo>
                <a:lnTo>
                  <a:pt x="1052261" y="1821895"/>
                </a:lnTo>
                <a:lnTo>
                  <a:pt x="988499" y="1825170"/>
                </a:lnTo>
                <a:cubicBezTo>
                  <a:pt x="910104" y="1829185"/>
                  <a:pt x="843277" y="1768857"/>
                  <a:pt x="839263" y="1690462"/>
                </a:cubicBezTo>
                <a:lnTo>
                  <a:pt x="827852" y="1467215"/>
                </a:lnTo>
                <a:lnTo>
                  <a:pt x="603496" y="1198273"/>
                </a:lnTo>
                <a:lnTo>
                  <a:pt x="603496" y="2082755"/>
                </a:lnTo>
                <a:cubicBezTo>
                  <a:pt x="603496" y="2154969"/>
                  <a:pt x="544964" y="2213501"/>
                  <a:pt x="472749" y="2213501"/>
                </a:cubicBezTo>
                <a:lnTo>
                  <a:pt x="397471" y="2213501"/>
                </a:lnTo>
                <a:close/>
                <a:moveTo>
                  <a:pt x="617337" y="406715"/>
                </a:moveTo>
                <a:lnTo>
                  <a:pt x="652995" y="406715"/>
                </a:lnTo>
                <a:cubicBezTo>
                  <a:pt x="780308" y="406715"/>
                  <a:pt x="883479" y="509939"/>
                  <a:pt x="883479" y="637199"/>
                </a:cubicBezTo>
                <a:lnTo>
                  <a:pt x="883479" y="769953"/>
                </a:lnTo>
                <a:lnTo>
                  <a:pt x="1294261" y="966364"/>
                </a:lnTo>
                <a:cubicBezTo>
                  <a:pt x="1297801" y="968054"/>
                  <a:pt x="1299280" y="972280"/>
                  <a:pt x="1297589" y="975714"/>
                </a:cubicBezTo>
                <a:lnTo>
                  <a:pt x="1276881" y="1019032"/>
                </a:lnTo>
                <a:cubicBezTo>
                  <a:pt x="1240959" y="1094205"/>
                  <a:pt x="1150836" y="1126059"/>
                  <a:pt x="1075611" y="1090084"/>
                </a:cubicBezTo>
                <a:lnTo>
                  <a:pt x="883479" y="998218"/>
                </a:lnTo>
                <a:lnTo>
                  <a:pt x="883479" y="1151522"/>
                </a:lnTo>
                <a:lnTo>
                  <a:pt x="386906" y="1151522"/>
                </a:lnTo>
                <a:lnTo>
                  <a:pt x="386906" y="871011"/>
                </a:lnTo>
                <a:lnTo>
                  <a:pt x="100742" y="1212273"/>
                </a:lnTo>
                <a:cubicBezTo>
                  <a:pt x="98207" y="1215284"/>
                  <a:pt x="93769" y="1215707"/>
                  <a:pt x="90758" y="1213171"/>
                </a:cubicBezTo>
                <a:lnTo>
                  <a:pt x="53991" y="1182320"/>
                </a:lnTo>
                <a:cubicBezTo>
                  <a:pt x="-9930" y="1128754"/>
                  <a:pt x="-18277" y="1033559"/>
                  <a:pt x="35290" y="969692"/>
                </a:cubicBezTo>
                <a:lnTo>
                  <a:pt x="443431" y="482944"/>
                </a:lnTo>
                <a:cubicBezTo>
                  <a:pt x="446072" y="479775"/>
                  <a:pt x="449347" y="477450"/>
                  <a:pt x="452834" y="475813"/>
                </a:cubicBezTo>
                <a:cubicBezTo>
                  <a:pt x="494673" y="433181"/>
                  <a:pt x="552888" y="406715"/>
                  <a:pt x="617337" y="406715"/>
                </a:cubicBezTo>
                <a:close/>
                <a:moveTo>
                  <a:pt x="717074" y="0"/>
                </a:moveTo>
                <a:cubicBezTo>
                  <a:pt x="841070" y="0"/>
                  <a:pt x="941589" y="86328"/>
                  <a:pt x="941589" y="192818"/>
                </a:cubicBezTo>
                <a:cubicBezTo>
                  <a:pt x="941589" y="299309"/>
                  <a:pt x="841070" y="385637"/>
                  <a:pt x="717074" y="385637"/>
                </a:cubicBezTo>
                <a:cubicBezTo>
                  <a:pt x="593079" y="385637"/>
                  <a:pt x="492560" y="299309"/>
                  <a:pt x="492560" y="192818"/>
                </a:cubicBezTo>
                <a:cubicBezTo>
                  <a:pt x="492560" y="86328"/>
                  <a:pt x="593079" y="0"/>
                  <a:pt x="717074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527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20" name="Group 1">
            <a:extLst>
              <a:ext uri="{FF2B5EF4-FFF2-40B4-BE49-F238E27FC236}">
                <a16:creationId xmlns:a16="http://schemas.microsoft.com/office/drawing/2014/main" id="{6F5C43F0-7AB8-4727-A361-0BB2E8EAD805}"/>
              </a:ext>
            </a:extLst>
          </p:cNvPr>
          <p:cNvGrpSpPr/>
          <p:nvPr/>
        </p:nvGrpSpPr>
        <p:grpSpPr>
          <a:xfrm>
            <a:off x="5939794" y="4773543"/>
            <a:ext cx="856910" cy="1152394"/>
            <a:chOff x="5823708" y="3105088"/>
            <a:chExt cx="1330902" cy="1789834"/>
          </a:xfrm>
        </p:grpSpPr>
        <p:sp>
          <p:nvSpPr>
            <p:cNvPr id="21" name="Graphic 22">
              <a:extLst>
                <a:ext uri="{FF2B5EF4-FFF2-40B4-BE49-F238E27FC236}">
                  <a16:creationId xmlns:a16="http://schemas.microsoft.com/office/drawing/2014/main" id="{033E1961-6A18-450F-9F76-5017CD81255D}"/>
                </a:ext>
              </a:extLst>
            </p:cNvPr>
            <p:cNvSpPr/>
            <p:nvPr/>
          </p:nvSpPr>
          <p:spPr>
            <a:xfrm>
              <a:off x="5823708" y="3105088"/>
              <a:ext cx="1330902" cy="1789834"/>
            </a:xfrm>
            <a:custGeom>
              <a:avLst/>
              <a:gdLst>
                <a:gd name="connsiteX0" fmla="*/ 667752 w 1330902"/>
                <a:gd name="connsiteY0" fmla="*/ 1662867 h 1789834"/>
                <a:gd name="connsiteX1" fmla="*/ 213410 w 1330902"/>
                <a:gd name="connsiteY1" fmla="*/ 855147 h 1789834"/>
                <a:gd name="connsiteX2" fmla="*/ 369447 w 1330902"/>
                <a:gd name="connsiteY2" fmla="*/ 263125 h 1789834"/>
                <a:gd name="connsiteX3" fmla="*/ 989005 w 1330902"/>
                <a:gd name="connsiteY3" fmla="*/ 286072 h 1789834"/>
                <a:gd name="connsiteX4" fmla="*/ 1108327 w 1330902"/>
                <a:gd name="connsiteY4" fmla="*/ 882683 h 1789834"/>
                <a:gd name="connsiteX5" fmla="*/ 667752 w 1330902"/>
                <a:gd name="connsiteY5" fmla="*/ 1662867 h 178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0902" h="1789834">
                  <a:moveTo>
                    <a:pt x="667752" y="1662867"/>
                  </a:moveTo>
                  <a:cubicBezTo>
                    <a:pt x="507126" y="1382919"/>
                    <a:pt x="351089" y="1121328"/>
                    <a:pt x="213410" y="855147"/>
                  </a:cubicBezTo>
                  <a:cubicBezTo>
                    <a:pt x="107855" y="653217"/>
                    <a:pt x="185874" y="400805"/>
                    <a:pt x="369447" y="263125"/>
                  </a:cubicBezTo>
                  <a:cubicBezTo>
                    <a:pt x="557609" y="125446"/>
                    <a:pt x="810021" y="134624"/>
                    <a:pt x="989005" y="286072"/>
                  </a:cubicBezTo>
                  <a:cubicBezTo>
                    <a:pt x="1163399" y="437519"/>
                    <a:pt x="1218470" y="680753"/>
                    <a:pt x="1108327" y="882683"/>
                  </a:cubicBezTo>
                  <a:cubicBezTo>
                    <a:pt x="966058" y="1139685"/>
                    <a:pt x="819200" y="1392098"/>
                    <a:pt x="667752" y="1662867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Oval 3">
              <a:extLst>
                <a:ext uri="{FF2B5EF4-FFF2-40B4-BE49-F238E27FC236}">
                  <a16:creationId xmlns:a16="http://schemas.microsoft.com/office/drawing/2014/main" id="{AEC238B7-FA0D-4BA6-83D3-64A9E88EDCB7}"/>
                </a:ext>
              </a:extLst>
            </p:cNvPr>
            <p:cNvSpPr/>
            <p:nvPr/>
          </p:nvSpPr>
          <p:spPr>
            <a:xfrm>
              <a:off x="6051009" y="3319815"/>
              <a:ext cx="876300" cy="876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921B2B9D-86F0-4431-BF8D-40EFCA7BD22D}"/>
              </a:ext>
            </a:extLst>
          </p:cNvPr>
          <p:cNvGrpSpPr/>
          <p:nvPr/>
        </p:nvGrpSpPr>
        <p:grpSpPr>
          <a:xfrm>
            <a:off x="6745049" y="2616791"/>
            <a:ext cx="856910" cy="1152394"/>
            <a:chOff x="5823708" y="3105088"/>
            <a:chExt cx="1330902" cy="1789834"/>
          </a:xfrm>
        </p:grpSpPr>
        <p:sp>
          <p:nvSpPr>
            <p:cNvPr id="24" name="Graphic 22">
              <a:extLst>
                <a:ext uri="{FF2B5EF4-FFF2-40B4-BE49-F238E27FC236}">
                  <a16:creationId xmlns:a16="http://schemas.microsoft.com/office/drawing/2014/main" id="{62926DEE-A401-4E6C-8784-A52209805186}"/>
                </a:ext>
              </a:extLst>
            </p:cNvPr>
            <p:cNvSpPr/>
            <p:nvPr/>
          </p:nvSpPr>
          <p:spPr>
            <a:xfrm>
              <a:off x="5823708" y="3105088"/>
              <a:ext cx="1330902" cy="1789834"/>
            </a:xfrm>
            <a:custGeom>
              <a:avLst/>
              <a:gdLst>
                <a:gd name="connsiteX0" fmla="*/ 667752 w 1330902"/>
                <a:gd name="connsiteY0" fmla="*/ 1662867 h 1789834"/>
                <a:gd name="connsiteX1" fmla="*/ 213410 w 1330902"/>
                <a:gd name="connsiteY1" fmla="*/ 855147 h 1789834"/>
                <a:gd name="connsiteX2" fmla="*/ 369447 w 1330902"/>
                <a:gd name="connsiteY2" fmla="*/ 263125 h 1789834"/>
                <a:gd name="connsiteX3" fmla="*/ 989005 w 1330902"/>
                <a:gd name="connsiteY3" fmla="*/ 286072 h 1789834"/>
                <a:gd name="connsiteX4" fmla="*/ 1108327 w 1330902"/>
                <a:gd name="connsiteY4" fmla="*/ 882683 h 1789834"/>
                <a:gd name="connsiteX5" fmla="*/ 667752 w 1330902"/>
                <a:gd name="connsiteY5" fmla="*/ 1662867 h 178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0902" h="1789834">
                  <a:moveTo>
                    <a:pt x="667752" y="1662867"/>
                  </a:moveTo>
                  <a:cubicBezTo>
                    <a:pt x="507126" y="1382919"/>
                    <a:pt x="351089" y="1121328"/>
                    <a:pt x="213410" y="855147"/>
                  </a:cubicBezTo>
                  <a:cubicBezTo>
                    <a:pt x="107855" y="653217"/>
                    <a:pt x="185874" y="400805"/>
                    <a:pt x="369447" y="263125"/>
                  </a:cubicBezTo>
                  <a:cubicBezTo>
                    <a:pt x="557609" y="125446"/>
                    <a:pt x="810021" y="134624"/>
                    <a:pt x="989005" y="286072"/>
                  </a:cubicBezTo>
                  <a:cubicBezTo>
                    <a:pt x="1163399" y="437519"/>
                    <a:pt x="1218470" y="680753"/>
                    <a:pt x="1108327" y="882683"/>
                  </a:cubicBezTo>
                  <a:cubicBezTo>
                    <a:pt x="966058" y="1139685"/>
                    <a:pt x="819200" y="1392098"/>
                    <a:pt x="667752" y="1662867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Oval 9">
              <a:extLst>
                <a:ext uri="{FF2B5EF4-FFF2-40B4-BE49-F238E27FC236}">
                  <a16:creationId xmlns:a16="http://schemas.microsoft.com/office/drawing/2014/main" id="{CE06698F-7BD7-4CF9-B92B-1D0CAA07BBFF}"/>
                </a:ext>
              </a:extLst>
            </p:cNvPr>
            <p:cNvSpPr/>
            <p:nvPr/>
          </p:nvSpPr>
          <p:spPr>
            <a:xfrm>
              <a:off x="6051009" y="3319815"/>
              <a:ext cx="876300" cy="876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13">
            <a:extLst>
              <a:ext uri="{FF2B5EF4-FFF2-40B4-BE49-F238E27FC236}">
                <a16:creationId xmlns:a16="http://schemas.microsoft.com/office/drawing/2014/main" id="{76D8289B-FCAD-4F33-BC96-6AB907FDBAA6}"/>
              </a:ext>
            </a:extLst>
          </p:cNvPr>
          <p:cNvGrpSpPr/>
          <p:nvPr/>
        </p:nvGrpSpPr>
        <p:grpSpPr>
          <a:xfrm>
            <a:off x="4362485" y="3287976"/>
            <a:ext cx="856910" cy="1152394"/>
            <a:chOff x="5823708" y="3105088"/>
            <a:chExt cx="1330902" cy="1789834"/>
          </a:xfrm>
        </p:grpSpPr>
        <p:sp>
          <p:nvSpPr>
            <p:cNvPr id="27" name="Graphic 22">
              <a:extLst>
                <a:ext uri="{FF2B5EF4-FFF2-40B4-BE49-F238E27FC236}">
                  <a16:creationId xmlns:a16="http://schemas.microsoft.com/office/drawing/2014/main" id="{E224FE82-A80C-4E96-BB6D-C49AF4FDC28C}"/>
                </a:ext>
              </a:extLst>
            </p:cNvPr>
            <p:cNvSpPr/>
            <p:nvPr/>
          </p:nvSpPr>
          <p:spPr>
            <a:xfrm>
              <a:off x="5823708" y="3105088"/>
              <a:ext cx="1330902" cy="1789834"/>
            </a:xfrm>
            <a:custGeom>
              <a:avLst/>
              <a:gdLst>
                <a:gd name="connsiteX0" fmla="*/ 667752 w 1330902"/>
                <a:gd name="connsiteY0" fmla="*/ 1662867 h 1789834"/>
                <a:gd name="connsiteX1" fmla="*/ 213410 w 1330902"/>
                <a:gd name="connsiteY1" fmla="*/ 855147 h 1789834"/>
                <a:gd name="connsiteX2" fmla="*/ 369447 w 1330902"/>
                <a:gd name="connsiteY2" fmla="*/ 263125 h 1789834"/>
                <a:gd name="connsiteX3" fmla="*/ 989005 w 1330902"/>
                <a:gd name="connsiteY3" fmla="*/ 286072 h 1789834"/>
                <a:gd name="connsiteX4" fmla="*/ 1108327 w 1330902"/>
                <a:gd name="connsiteY4" fmla="*/ 882683 h 1789834"/>
                <a:gd name="connsiteX5" fmla="*/ 667752 w 1330902"/>
                <a:gd name="connsiteY5" fmla="*/ 1662867 h 178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0902" h="1789834">
                  <a:moveTo>
                    <a:pt x="667752" y="1662867"/>
                  </a:moveTo>
                  <a:cubicBezTo>
                    <a:pt x="507126" y="1382919"/>
                    <a:pt x="351089" y="1121328"/>
                    <a:pt x="213410" y="855147"/>
                  </a:cubicBezTo>
                  <a:cubicBezTo>
                    <a:pt x="107855" y="653217"/>
                    <a:pt x="185874" y="400805"/>
                    <a:pt x="369447" y="263125"/>
                  </a:cubicBezTo>
                  <a:cubicBezTo>
                    <a:pt x="557609" y="125446"/>
                    <a:pt x="810021" y="134624"/>
                    <a:pt x="989005" y="286072"/>
                  </a:cubicBezTo>
                  <a:cubicBezTo>
                    <a:pt x="1163399" y="437519"/>
                    <a:pt x="1218470" y="680753"/>
                    <a:pt x="1108327" y="882683"/>
                  </a:cubicBezTo>
                  <a:cubicBezTo>
                    <a:pt x="966058" y="1139685"/>
                    <a:pt x="819200" y="1392098"/>
                    <a:pt x="667752" y="1662867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7B732D8D-8282-4BF4-9B25-297ADA3D0E95}"/>
                </a:ext>
              </a:extLst>
            </p:cNvPr>
            <p:cNvSpPr/>
            <p:nvPr/>
          </p:nvSpPr>
          <p:spPr>
            <a:xfrm>
              <a:off x="6051009" y="3319815"/>
              <a:ext cx="876300" cy="876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Isosceles Triangle 51">
            <a:extLst>
              <a:ext uri="{FF2B5EF4-FFF2-40B4-BE49-F238E27FC236}">
                <a16:creationId xmlns:a16="http://schemas.microsoft.com/office/drawing/2014/main" id="{809DFA34-5BD2-4499-9312-867233E26AD0}"/>
              </a:ext>
            </a:extLst>
          </p:cNvPr>
          <p:cNvSpPr/>
          <p:nvPr/>
        </p:nvSpPr>
        <p:spPr>
          <a:xfrm>
            <a:off x="6216589" y="5092948"/>
            <a:ext cx="303320" cy="2224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 Same Side Corner Rectangle 36">
            <a:extLst>
              <a:ext uri="{FF2B5EF4-FFF2-40B4-BE49-F238E27FC236}">
                <a16:creationId xmlns:a16="http://schemas.microsoft.com/office/drawing/2014/main" id="{9951A5E8-F9BE-45AF-942A-306F14A577D8}"/>
              </a:ext>
            </a:extLst>
          </p:cNvPr>
          <p:cNvSpPr/>
          <p:nvPr/>
        </p:nvSpPr>
        <p:spPr>
          <a:xfrm>
            <a:off x="7010552" y="2896830"/>
            <a:ext cx="325903" cy="25766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15423E2C-A40A-4FAF-BA9C-8D947116A29E}"/>
              </a:ext>
            </a:extLst>
          </p:cNvPr>
          <p:cNvSpPr/>
          <p:nvPr/>
        </p:nvSpPr>
        <p:spPr>
          <a:xfrm>
            <a:off x="4629298" y="3540330"/>
            <a:ext cx="323283" cy="30262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2" name="Group 1">
            <a:extLst>
              <a:ext uri="{FF2B5EF4-FFF2-40B4-BE49-F238E27FC236}">
                <a16:creationId xmlns:a16="http://schemas.microsoft.com/office/drawing/2014/main" id="{7452B7F8-1C18-4207-8211-055B5B9A5350}"/>
              </a:ext>
            </a:extLst>
          </p:cNvPr>
          <p:cNvGrpSpPr/>
          <p:nvPr/>
        </p:nvGrpSpPr>
        <p:grpSpPr>
          <a:xfrm>
            <a:off x="4889024" y="1434176"/>
            <a:ext cx="856910" cy="1152394"/>
            <a:chOff x="5823707" y="3105088"/>
            <a:chExt cx="1330902" cy="1789834"/>
          </a:xfrm>
        </p:grpSpPr>
        <p:sp>
          <p:nvSpPr>
            <p:cNvPr id="33" name="Graphic 22">
              <a:extLst>
                <a:ext uri="{FF2B5EF4-FFF2-40B4-BE49-F238E27FC236}">
                  <a16:creationId xmlns:a16="http://schemas.microsoft.com/office/drawing/2014/main" id="{5C82774D-D082-437F-B369-C40232F6D52E}"/>
                </a:ext>
              </a:extLst>
            </p:cNvPr>
            <p:cNvSpPr/>
            <p:nvPr/>
          </p:nvSpPr>
          <p:spPr>
            <a:xfrm>
              <a:off x="5823707" y="3105088"/>
              <a:ext cx="1330902" cy="1789834"/>
            </a:xfrm>
            <a:custGeom>
              <a:avLst/>
              <a:gdLst>
                <a:gd name="connsiteX0" fmla="*/ 667752 w 1330902"/>
                <a:gd name="connsiteY0" fmla="*/ 1662867 h 1789834"/>
                <a:gd name="connsiteX1" fmla="*/ 213410 w 1330902"/>
                <a:gd name="connsiteY1" fmla="*/ 855147 h 1789834"/>
                <a:gd name="connsiteX2" fmla="*/ 369447 w 1330902"/>
                <a:gd name="connsiteY2" fmla="*/ 263125 h 1789834"/>
                <a:gd name="connsiteX3" fmla="*/ 989005 w 1330902"/>
                <a:gd name="connsiteY3" fmla="*/ 286072 h 1789834"/>
                <a:gd name="connsiteX4" fmla="*/ 1108327 w 1330902"/>
                <a:gd name="connsiteY4" fmla="*/ 882683 h 1789834"/>
                <a:gd name="connsiteX5" fmla="*/ 667752 w 1330902"/>
                <a:gd name="connsiteY5" fmla="*/ 1662867 h 178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0902" h="1789834">
                  <a:moveTo>
                    <a:pt x="667752" y="1662867"/>
                  </a:moveTo>
                  <a:cubicBezTo>
                    <a:pt x="507126" y="1382919"/>
                    <a:pt x="351089" y="1121328"/>
                    <a:pt x="213410" y="855147"/>
                  </a:cubicBezTo>
                  <a:cubicBezTo>
                    <a:pt x="107855" y="653217"/>
                    <a:pt x="185874" y="400805"/>
                    <a:pt x="369447" y="263125"/>
                  </a:cubicBezTo>
                  <a:cubicBezTo>
                    <a:pt x="557609" y="125446"/>
                    <a:pt x="810021" y="134624"/>
                    <a:pt x="989005" y="286072"/>
                  </a:cubicBezTo>
                  <a:cubicBezTo>
                    <a:pt x="1163399" y="437519"/>
                    <a:pt x="1218470" y="680753"/>
                    <a:pt x="1108327" y="882683"/>
                  </a:cubicBezTo>
                  <a:cubicBezTo>
                    <a:pt x="966058" y="1139685"/>
                    <a:pt x="819200" y="1392098"/>
                    <a:pt x="667752" y="1662867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Oval 3">
              <a:extLst>
                <a:ext uri="{FF2B5EF4-FFF2-40B4-BE49-F238E27FC236}">
                  <a16:creationId xmlns:a16="http://schemas.microsoft.com/office/drawing/2014/main" id="{1260CD1E-2D63-4C85-9B4E-4275ECC32ACF}"/>
                </a:ext>
              </a:extLst>
            </p:cNvPr>
            <p:cNvSpPr/>
            <p:nvPr/>
          </p:nvSpPr>
          <p:spPr>
            <a:xfrm>
              <a:off x="6051009" y="3319815"/>
              <a:ext cx="876301" cy="8762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ounded Rectangle 27">
            <a:extLst>
              <a:ext uri="{FF2B5EF4-FFF2-40B4-BE49-F238E27FC236}">
                <a16:creationId xmlns:a16="http://schemas.microsoft.com/office/drawing/2014/main" id="{A5586411-1EE9-455C-BE26-35E958451B20}"/>
              </a:ext>
            </a:extLst>
          </p:cNvPr>
          <p:cNvSpPr/>
          <p:nvPr/>
        </p:nvSpPr>
        <p:spPr>
          <a:xfrm>
            <a:off x="5167025" y="1733367"/>
            <a:ext cx="315482" cy="24233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608D760-F223-41FC-84D0-1EAB754EAE0E}"/>
              </a:ext>
            </a:extLst>
          </p:cNvPr>
          <p:cNvGrpSpPr/>
          <p:nvPr/>
        </p:nvGrpSpPr>
        <p:grpSpPr>
          <a:xfrm>
            <a:off x="755550" y="1762822"/>
            <a:ext cx="3732743" cy="957368"/>
            <a:chOff x="621986" y="2937580"/>
            <a:chExt cx="3732743" cy="95736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63EBC78-2689-432C-B32B-67348BDD926A}"/>
                </a:ext>
              </a:extLst>
            </p:cNvPr>
            <p:cNvSpPr txBox="1"/>
            <p:nvPr/>
          </p:nvSpPr>
          <p:spPr>
            <a:xfrm flipH="1">
              <a:off x="621986" y="2937580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dirty="0">
                  <a:solidFill>
                    <a:schemeClr val="accent1"/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2FBD122-57C0-48A2-A0BD-9654C7DF29F8}"/>
                </a:ext>
              </a:extLst>
            </p:cNvPr>
            <p:cNvSpPr txBox="1"/>
            <p:nvPr/>
          </p:nvSpPr>
          <p:spPr>
            <a:xfrm flipH="1">
              <a:off x="621986" y="3248617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E116CF4-539E-4D5D-A7C3-155DB0A9E43C}"/>
              </a:ext>
            </a:extLst>
          </p:cNvPr>
          <p:cNvGrpSpPr/>
          <p:nvPr/>
        </p:nvGrpSpPr>
        <p:grpSpPr>
          <a:xfrm>
            <a:off x="475795" y="4050788"/>
            <a:ext cx="3732743" cy="957368"/>
            <a:chOff x="621986" y="2937580"/>
            <a:chExt cx="3732743" cy="95736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E980F9E-7C1A-4AB8-A0D1-6AB9730EE31E}"/>
                </a:ext>
              </a:extLst>
            </p:cNvPr>
            <p:cNvSpPr txBox="1"/>
            <p:nvPr/>
          </p:nvSpPr>
          <p:spPr>
            <a:xfrm flipH="1">
              <a:off x="621986" y="2937580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dirty="0">
                  <a:solidFill>
                    <a:schemeClr val="accent3"/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2FD97FE-01E0-4AA4-B640-5F31D877F4D2}"/>
                </a:ext>
              </a:extLst>
            </p:cNvPr>
            <p:cNvSpPr txBox="1"/>
            <p:nvPr/>
          </p:nvSpPr>
          <p:spPr>
            <a:xfrm flipH="1">
              <a:off x="621986" y="3248617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EA80050-64D4-413C-9C31-998B273022E9}"/>
              </a:ext>
            </a:extLst>
          </p:cNvPr>
          <p:cNvGrpSpPr/>
          <p:nvPr/>
        </p:nvGrpSpPr>
        <p:grpSpPr>
          <a:xfrm>
            <a:off x="7232917" y="5193901"/>
            <a:ext cx="3732743" cy="957368"/>
            <a:chOff x="7841413" y="2937580"/>
            <a:chExt cx="3732743" cy="95736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37ADD0B-9690-4B8A-94CA-EACAC7435C5B}"/>
                </a:ext>
              </a:extLst>
            </p:cNvPr>
            <p:cNvSpPr txBox="1"/>
            <p:nvPr/>
          </p:nvSpPr>
          <p:spPr>
            <a:xfrm>
              <a:off x="7841413" y="2937580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accent4"/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B210803-F714-4B97-BBDB-D8BCC32D9FDF}"/>
                </a:ext>
              </a:extLst>
            </p:cNvPr>
            <p:cNvSpPr txBox="1"/>
            <p:nvPr/>
          </p:nvSpPr>
          <p:spPr>
            <a:xfrm>
              <a:off x="8647715" y="3248617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D0EDD40-4AB0-4F31-B14E-BBE50A5EAD04}"/>
              </a:ext>
            </a:extLst>
          </p:cNvPr>
          <p:cNvGrpSpPr/>
          <p:nvPr/>
        </p:nvGrpSpPr>
        <p:grpSpPr>
          <a:xfrm>
            <a:off x="8013535" y="3240299"/>
            <a:ext cx="3732743" cy="957368"/>
            <a:chOff x="7841413" y="2937580"/>
            <a:chExt cx="3732743" cy="95736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1EB9B58-1DDE-4F0E-A000-0F73F493D5A7}"/>
                </a:ext>
              </a:extLst>
            </p:cNvPr>
            <p:cNvSpPr txBox="1"/>
            <p:nvPr/>
          </p:nvSpPr>
          <p:spPr>
            <a:xfrm>
              <a:off x="7841413" y="2937580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accent2"/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DB4A7A-EDC2-4812-94B0-848778FA9C62}"/>
                </a:ext>
              </a:extLst>
            </p:cNvPr>
            <p:cNvSpPr txBox="1"/>
            <p:nvPr/>
          </p:nvSpPr>
          <p:spPr>
            <a:xfrm>
              <a:off x="8647715" y="3248617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432757DA-5465-4E8F-B68B-CC1D50714546}"/>
              </a:ext>
            </a:extLst>
          </p:cNvPr>
          <p:cNvSpPr>
            <a:spLocks noChangeAspect="1"/>
          </p:cNvSpPr>
          <p:nvPr/>
        </p:nvSpPr>
        <p:spPr>
          <a:xfrm rot="10800000">
            <a:off x="989316" y="3206576"/>
            <a:ext cx="1620000" cy="1620000"/>
          </a:xfrm>
          <a:prstGeom prst="arc">
            <a:avLst>
              <a:gd name="adj1" fmla="val 11736209"/>
              <a:gd name="adj2" fmla="val 20810079"/>
            </a:avLst>
          </a:prstGeom>
          <a:ln w="19050">
            <a:solidFill>
              <a:schemeClr val="bg1">
                <a:lumMod val="65000"/>
              </a:schemeClr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원호 3">
            <a:extLst>
              <a:ext uri="{FF2B5EF4-FFF2-40B4-BE49-F238E27FC236}">
                <a16:creationId xmlns:a16="http://schemas.microsoft.com/office/drawing/2014/main" id="{7B5EE52C-CEC1-46DA-98FB-272D1FD6C9EB}"/>
              </a:ext>
            </a:extLst>
          </p:cNvPr>
          <p:cNvSpPr>
            <a:spLocks noChangeAspect="1"/>
          </p:cNvSpPr>
          <p:nvPr/>
        </p:nvSpPr>
        <p:spPr>
          <a:xfrm rot="10800000">
            <a:off x="2777658" y="3026576"/>
            <a:ext cx="1980000" cy="1980000"/>
          </a:xfrm>
          <a:prstGeom prst="arc">
            <a:avLst>
              <a:gd name="adj1" fmla="val 590461"/>
              <a:gd name="adj2" fmla="val 10058746"/>
            </a:avLst>
          </a:prstGeom>
          <a:ln w="19050">
            <a:solidFill>
              <a:schemeClr val="bg1">
                <a:lumMod val="6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호 4">
            <a:extLst>
              <a:ext uri="{FF2B5EF4-FFF2-40B4-BE49-F238E27FC236}">
                <a16:creationId xmlns:a16="http://schemas.microsoft.com/office/drawing/2014/main" id="{1BB934CD-8225-434F-9BE6-61ABF7BEE7CD}"/>
              </a:ext>
            </a:extLst>
          </p:cNvPr>
          <p:cNvSpPr>
            <a:spLocks noChangeAspect="1"/>
          </p:cNvSpPr>
          <p:nvPr/>
        </p:nvSpPr>
        <p:spPr>
          <a:xfrm rot="10800000">
            <a:off x="9582684" y="3206576"/>
            <a:ext cx="1620000" cy="1620000"/>
          </a:xfrm>
          <a:prstGeom prst="arc">
            <a:avLst>
              <a:gd name="adj1" fmla="val 11729278"/>
              <a:gd name="adj2" fmla="val 20774429"/>
            </a:avLst>
          </a:prstGeom>
          <a:ln w="19050">
            <a:solidFill>
              <a:schemeClr val="bg1">
                <a:lumMod val="65000"/>
              </a:schemeClr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A043CB7F-8BD1-4684-B3A6-E3F808679CDF}"/>
              </a:ext>
            </a:extLst>
          </p:cNvPr>
          <p:cNvSpPr>
            <a:spLocks noChangeAspect="1"/>
          </p:cNvSpPr>
          <p:nvPr/>
        </p:nvSpPr>
        <p:spPr>
          <a:xfrm rot="10800000">
            <a:off x="7434342" y="3026576"/>
            <a:ext cx="1980000" cy="1980000"/>
          </a:xfrm>
          <a:prstGeom prst="arc">
            <a:avLst>
              <a:gd name="adj1" fmla="val 636328"/>
              <a:gd name="adj2" fmla="val 10139064"/>
            </a:avLst>
          </a:prstGeom>
          <a:ln w="19050">
            <a:solidFill>
              <a:schemeClr val="bg1">
                <a:lumMod val="6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09FCE5E9-6147-43D6-AF2B-92D4C510516A}"/>
              </a:ext>
            </a:extLst>
          </p:cNvPr>
          <p:cNvSpPr>
            <a:spLocks noChangeAspect="1"/>
          </p:cNvSpPr>
          <p:nvPr/>
        </p:nvSpPr>
        <p:spPr>
          <a:xfrm rot="10800000">
            <a:off x="4926000" y="2846576"/>
            <a:ext cx="2340000" cy="2340000"/>
          </a:xfrm>
          <a:prstGeom prst="arc">
            <a:avLst>
              <a:gd name="adj1" fmla="val 11452794"/>
              <a:gd name="adj2" fmla="val 20925701"/>
            </a:avLst>
          </a:prstGeom>
          <a:ln w="19050">
            <a:solidFill>
              <a:schemeClr val="bg1">
                <a:lumMod val="65000"/>
              </a:schemeClr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469BAD-CB1D-4485-933A-B3C96EB86E6C}"/>
              </a:ext>
            </a:extLst>
          </p:cNvPr>
          <p:cNvSpPr/>
          <p:nvPr/>
        </p:nvSpPr>
        <p:spPr>
          <a:xfrm>
            <a:off x="0" y="3806887"/>
            <a:ext cx="12192000" cy="4193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E9DC250-1C53-4EB5-9EC3-A6A4CF4361A3}"/>
              </a:ext>
            </a:extLst>
          </p:cNvPr>
          <p:cNvSpPr>
            <a:spLocks noChangeAspect="1"/>
          </p:cNvSpPr>
          <p:nvPr/>
        </p:nvSpPr>
        <p:spPr>
          <a:xfrm>
            <a:off x="1165603" y="3386576"/>
            <a:ext cx="1260000" cy="1260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C53CAE5-822D-47D5-B87D-5BC5C35B266A}"/>
              </a:ext>
            </a:extLst>
          </p:cNvPr>
          <p:cNvSpPr>
            <a:spLocks noChangeAspect="1"/>
          </p:cNvSpPr>
          <p:nvPr/>
        </p:nvSpPr>
        <p:spPr>
          <a:xfrm>
            <a:off x="2957625" y="3206576"/>
            <a:ext cx="1620000" cy="162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3B56C9E-7B99-4AF1-86CB-30521829A2F8}"/>
              </a:ext>
            </a:extLst>
          </p:cNvPr>
          <p:cNvSpPr>
            <a:spLocks noChangeAspect="1"/>
          </p:cNvSpPr>
          <p:nvPr/>
        </p:nvSpPr>
        <p:spPr>
          <a:xfrm>
            <a:off x="5109647" y="3026576"/>
            <a:ext cx="1980000" cy="19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94404DF-1B69-4DA3-A89C-50260FE047D4}"/>
              </a:ext>
            </a:extLst>
          </p:cNvPr>
          <p:cNvSpPr>
            <a:spLocks noChangeAspect="1"/>
          </p:cNvSpPr>
          <p:nvPr/>
        </p:nvSpPr>
        <p:spPr>
          <a:xfrm>
            <a:off x="7621669" y="3206576"/>
            <a:ext cx="1620000" cy="162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B944252-5AC5-45DC-A09C-A9C438B481F2}"/>
              </a:ext>
            </a:extLst>
          </p:cNvPr>
          <p:cNvSpPr>
            <a:spLocks noChangeAspect="1"/>
          </p:cNvSpPr>
          <p:nvPr/>
        </p:nvSpPr>
        <p:spPr>
          <a:xfrm>
            <a:off x="9773691" y="3386576"/>
            <a:ext cx="1260000" cy="1260000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B09CD4F9-D26F-46E3-89DF-3DD6B91A37D2}"/>
              </a:ext>
            </a:extLst>
          </p:cNvPr>
          <p:cNvSpPr>
            <a:spLocks noChangeAspect="1"/>
          </p:cNvSpPr>
          <p:nvPr/>
        </p:nvSpPr>
        <p:spPr>
          <a:xfrm>
            <a:off x="989316" y="3207822"/>
            <a:ext cx="1620000" cy="1620000"/>
          </a:xfrm>
          <a:prstGeom prst="arc">
            <a:avLst>
              <a:gd name="adj1" fmla="val 12235672"/>
              <a:gd name="adj2" fmla="val 20059339"/>
            </a:avLst>
          </a:prstGeom>
          <a:ln w="19050"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6FCDA220-E3EF-4017-A886-65D283FB04CF}"/>
              </a:ext>
            </a:extLst>
          </p:cNvPr>
          <p:cNvSpPr>
            <a:spLocks noChangeAspect="1"/>
          </p:cNvSpPr>
          <p:nvPr/>
        </p:nvSpPr>
        <p:spPr>
          <a:xfrm>
            <a:off x="2777658" y="3027822"/>
            <a:ext cx="1980000" cy="1980000"/>
          </a:xfrm>
          <a:prstGeom prst="arc">
            <a:avLst>
              <a:gd name="adj1" fmla="val 1372831"/>
              <a:gd name="adj2" fmla="val 9373507"/>
            </a:avLst>
          </a:prstGeom>
          <a:ln w="19050">
            <a:solidFill>
              <a:schemeClr val="accent4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F288BCBA-57E6-4B4E-A86B-6C1CF2D8A2CB}"/>
              </a:ext>
            </a:extLst>
          </p:cNvPr>
          <p:cNvSpPr>
            <a:spLocks noChangeAspect="1"/>
          </p:cNvSpPr>
          <p:nvPr/>
        </p:nvSpPr>
        <p:spPr>
          <a:xfrm>
            <a:off x="9582684" y="3207822"/>
            <a:ext cx="1620000" cy="1620000"/>
          </a:xfrm>
          <a:prstGeom prst="arc">
            <a:avLst>
              <a:gd name="adj1" fmla="val 12235672"/>
              <a:gd name="adj2" fmla="val 20214018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071C0D9E-1385-454F-B2F1-6ECDBC383C53}"/>
              </a:ext>
            </a:extLst>
          </p:cNvPr>
          <p:cNvSpPr>
            <a:spLocks noChangeAspect="1"/>
          </p:cNvSpPr>
          <p:nvPr/>
        </p:nvSpPr>
        <p:spPr>
          <a:xfrm>
            <a:off x="7434342" y="3027822"/>
            <a:ext cx="1980000" cy="1980000"/>
          </a:xfrm>
          <a:prstGeom prst="arc">
            <a:avLst>
              <a:gd name="adj1" fmla="val 1372831"/>
              <a:gd name="adj2" fmla="val 9373507"/>
            </a:avLst>
          </a:prstGeom>
          <a:ln w="1905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F436DDE3-43CB-4269-B1F0-F389565724DF}"/>
              </a:ext>
            </a:extLst>
          </p:cNvPr>
          <p:cNvSpPr>
            <a:spLocks noChangeAspect="1"/>
          </p:cNvSpPr>
          <p:nvPr/>
        </p:nvSpPr>
        <p:spPr>
          <a:xfrm>
            <a:off x="4926000" y="2847822"/>
            <a:ext cx="2340000" cy="2340000"/>
          </a:xfrm>
          <a:prstGeom prst="arc">
            <a:avLst>
              <a:gd name="adj1" fmla="val 12235672"/>
              <a:gd name="adj2" fmla="val 20196667"/>
            </a:avLst>
          </a:prstGeom>
          <a:ln w="19050">
            <a:solidFill>
              <a:schemeClr val="accent3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A9F39FE-1943-454C-8BAE-81FE66009CB1}"/>
              </a:ext>
            </a:extLst>
          </p:cNvPr>
          <p:cNvSpPr/>
          <p:nvPr/>
        </p:nvSpPr>
        <p:spPr>
          <a:xfrm>
            <a:off x="10234550" y="3842401"/>
            <a:ext cx="347961" cy="32572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Block Arc 10">
            <a:extLst>
              <a:ext uri="{FF2B5EF4-FFF2-40B4-BE49-F238E27FC236}">
                <a16:creationId xmlns:a16="http://schemas.microsoft.com/office/drawing/2014/main" id="{53CA2B7B-2BC1-41AD-BB19-C3F33EBDA185}"/>
              </a:ext>
            </a:extLst>
          </p:cNvPr>
          <p:cNvSpPr/>
          <p:nvPr/>
        </p:nvSpPr>
        <p:spPr>
          <a:xfrm>
            <a:off x="8194202" y="3842401"/>
            <a:ext cx="545426" cy="36944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37A28967-3718-45C7-B449-2DC86E0B377F}"/>
              </a:ext>
            </a:extLst>
          </p:cNvPr>
          <p:cNvSpPr/>
          <p:nvPr/>
        </p:nvSpPr>
        <p:spPr>
          <a:xfrm rot="2700000">
            <a:off x="1685863" y="3749322"/>
            <a:ext cx="280850" cy="50351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15DD122A-0274-4D85-B9CE-765E50572C62}"/>
              </a:ext>
            </a:extLst>
          </p:cNvPr>
          <p:cNvSpPr/>
          <p:nvPr/>
        </p:nvSpPr>
        <p:spPr>
          <a:xfrm flipH="1">
            <a:off x="3501865" y="3806887"/>
            <a:ext cx="495085" cy="40841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04EE2527-FC39-4228-B93F-08F3DC056707}"/>
              </a:ext>
            </a:extLst>
          </p:cNvPr>
          <p:cNvSpPr>
            <a:spLocks noChangeAspect="1"/>
          </p:cNvSpPr>
          <p:nvPr/>
        </p:nvSpPr>
        <p:spPr>
          <a:xfrm>
            <a:off x="5760544" y="3667005"/>
            <a:ext cx="670911" cy="6765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4" name="Group 67">
            <a:extLst>
              <a:ext uri="{FF2B5EF4-FFF2-40B4-BE49-F238E27FC236}">
                <a16:creationId xmlns:a16="http://schemas.microsoft.com/office/drawing/2014/main" id="{7F54F988-E210-48D4-93D9-26CAEA5897ED}"/>
              </a:ext>
            </a:extLst>
          </p:cNvPr>
          <p:cNvGrpSpPr/>
          <p:nvPr/>
        </p:nvGrpSpPr>
        <p:grpSpPr>
          <a:xfrm>
            <a:off x="804567" y="2092900"/>
            <a:ext cx="2043441" cy="899548"/>
            <a:chOff x="1130190" y="4149080"/>
            <a:chExt cx="1523461" cy="89954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B5940DC-4A01-48D1-862A-680880B0B06B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413071-93D3-4C72-846E-7DB64A997D47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67">
            <a:extLst>
              <a:ext uri="{FF2B5EF4-FFF2-40B4-BE49-F238E27FC236}">
                <a16:creationId xmlns:a16="http://schemas.microsoft.com/office/drawing/2014/main" id="{DCD24D9D-E7C5-41F7-A770-C580CBE1ADD3}"/>
              </a:ext>
            </a:extLst>
          </p:cNvPr>
          <p:cNvGrpSpPr/>
          <p:nvPr/>
        </p:nvGrpSpPr>
        <p:grpSpPr>
          <a:xfrm flipH="1">
            <a:off x="5078358" y="1745317"/>
            <a:ext cx="2043441" cy="899548"/>
            <a:chOff x="1130190" y="4149080"/>
            <a:chExt cx="1523461" cy="89954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57C8E4-15C8-4D0E-B965-41B92ED70AFF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EF666D-F71B-4537-A854-7244A30BADCD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67">
            <a:extLst>
              <a:ext uri="{FF2B5EF4-FFF2-40B4-BE49-F238E27FC236}">
                <a16:creationId xmlns:a16="http://schemas.microsoft.com/office/drawing/2014/main" id="{6CFBA24C-6DFB-4EAA-B09B-66752DE3BD20}"/>
              </a:ext>
            </a:extLst>
          </p:cNvPr>
          <p:cNvGrpSpPr/>
          <p:nvPr/>
        </p:nvGrpSpPr>
        <p:grpSpPr>
          <a:xfrm flipH="1">
            <a:off x="2745904" y="5185330"/>
            <a:ext cx="2043441" cy="899548"/>
            <a:chOff x="1130190" y="4149080"/>
            <a:chExt cx="1523461" cy="89954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3DCEE0C-CC06-4E50-9BE9-F072ECC0E362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FD6ADD-D5BD-4C71-B13A-C49942A8CDD7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67">
            <a:extLst>
              <a:ext uri="{FF2B5EF4-FFF2-40B4-BE49-F238E27FC236}">
                <a16:creationId xmlns:a16="http://schemas.microsoft.com/office/drawing/2014/main" id="{02B21082-8C1C-49BF-A838-F0A51AFA7A58}"/>
              </a:ext>
            </a:extLst>
          </p:cNvPr>
          <p:cNvGrpSpPr/>
          <p:nvPr/>
        </p:nvGrpSpPr>
        <p:grpSpPr>
          <a:xfrm flipH="1">
            <a:off x="7445194" y="5185330"/>
            <a:ext cx="2043441" cy="899548"/>
            <a:chOff x="1130190" y="4149080"/>
            <a:chExt cx="1523461" cy="8995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0792E21-107D-4D63-BC12-990689FC1068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DF9963-D8CA-4C8C-8767-BC965B499A24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67">
            <a:extLst>
              <a:ext uri="{FF2B5EF4-FFF2-40B4-BE49-F238E27FC236}">
                <a16:creationId xmlns:a16="http://schemas.microsoft.com/office/drawing/2014/main" id="{843145B4-57F2-4FDF-BD07-4F1A7AC67D83}"/>
              </a:ext>
            </a:extLst>
          </p:cNvPr>
          <p:cNvGrpSpPr/>
          <p:nvPr/>
        </p:nvGrpSpPr>
        <p:grpSpPr>
          <a:xfrm flipH="1">
            <a:off x="9372245" y="2092900"/>
            <a:ext cx="2043441" cy="899548"/>
            <a:chOff x="1130190" y="4149080"/>
            <a:chExt cx="1523461" cy="8995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96F4339-B4A4-47CA-AA47-72ACBFF540AC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1D64252-B0DF-4FEE-9F08-22CE4CB25A5F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">
            <a:extLst>
              <a:ext uri="{FF2B5EF4-FFF2-40B4-BE49-F238E27FC236}">
                <a16:creationId xmlns:a16="http://schemas.microsoft.com/office/drawing/2014/main" id="{05E525B7-4042-4498-8DDD-32CC5FC9B72E}"/>
              </a:ext>
            </a:extLst>
          </p:cNvPr>
          <p:cNvSpPr/>
          <p:nvPr/>
        </p:nvSpPr>
        <p:spPr>
          <a:xfrm rot="5400000">
            <a:off x="1428748" y="-1428750"/>
            <a:ext cx="4200525" cy="7058026"/>
          </a:xfrm>
          <a:prstGeom prst="rt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43B9599F-633D-46E8-A6E6-61D128EBB674}"/>
              </a:ext>
            </a:extLst>
          </p:cNvPr>
          <p:cNvSpPr/>
          <p:nvPr/>
        </p:nvSpPr>
        <p:spPr>
          <a:xfrm rot="16200000">
            <a:off x="6562724" y="1228725"/>
            <a:ext cx="4200525" cy="7058026"/>
          </a:xfrm>
          <a:prstGeom prst="rt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24324-944F-4AD9-A6C4-93C69EC80830}"/>
              </a:ext>
            </a:extLst>
          </p:cNvPr>
          <p:cNvSpPr txBox="1"/>
          <p:nvPr/>
        </p:nvSpPr>
        <p:spPr>
          <a:xfrm>
            <a:off x="625218" y="710054"/>
            <a:ext cx="2903792" cy="15388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pPr>
              <a:lnSpc>
                <a:spcPts val="3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Quality Professional </a:t>
            </a:r>
            <a:endParaRPr lang="ko-KR" alt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PPT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9F69-E2B6-4A4C-BE15-7ACFB0D05557}"/>
              </a:ext>
            </a:extLst>
          </p:cNvPr>
          <p:cNvSpPr txBox="1"/>
          <p:nvPr/>
        </p:nvSpPr>
        <p:spPr>
          <a:xfrm>
            <a:off x="9029700" y="4443221"/>
            <a:ext cx="264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5B33CFF-28D8-4EED-A24A-01AD03775861}"/>
              </a:ext>
            </a:extLst>
          </p:cNvPr>
          <p:cNvSpPr/>
          <p:nvPr/>
        </p:nvSpPr>
        <p:spPr>
          <a:xfrm>
            <a:off x="5428034" y="807396"/>
            <a:ext cx="6335949" cy="5466944"/>
          </a:xfrm>
          <a:prstGeom prst="roundRect">
            <a:avLst>
              <a:gd name="adj" fmla="val 2847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28017" y="379824"/>
            <a:ext cx="377433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3">
            <a:extLst>
              <a:ext uri="{FF2B5EF4-FFF2-40B4-BE49-F238E27FC236}">
                <a16:creationId xmlns:a16="http://schemas.microsoft.com/office/drawing/2014/main" id="{393B510D-706E-4969-9516-644ADC7D065A}"/>
              </a:ext>
            </a:extLst>
          </p:cNvPr>
          <p:cNvGrpSpPr/>
          <p:nvPr/>
        </p:nvGrpSpPr>
        <p:grpSpPr>
          <a:xfrm>
            <a:off x="5631398" y="1291834"/>
            <a:ext cx="5938122" cy="1087435"/>
            <a:chOff x="6102442" y="1483456"/>
            <a:chExt cx="5938122" cy="108743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2A6D68-6F3D-40F3-A4CC-4E924FB9A2C3}"/>
                </a:ext>
              </a:extLst>
            </p:cNvPr>
            <p:cNvSpPr txBox="1"/>
            <p:nvPr/>
          </p:nvSpPr>
          <p:spPr>
            <a:xfrm>
              <a:off x="6891895" y="2109226"/>
              <a:ext cx="5148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4" name="Group 5">
              <a:extLst>
                <a:ext uri="{FF2B5EF4-FFF2-40B4-BE49-F238E27FC236}">
                  <a16:creationId xmlns:a16="http://schemas.microsoft.com/office/drawing/2014/main" id="{2E446184-2A61-4670-AB6D-492F3BD81E78}"/>
                </a:ext>
              </a:extLst>
            </p:cNvPr>
            <p:cNvGrpSpPr/>
            <p:nvPr/>
          </p:nvGrpSpPr>
          <p:grpSpPr>
            <a:xfrm>
              <a:off x="6102442" y="1483456"/>
              <a:ext cx="5419664" cy="777510"/>
              <a:chOff x="6102442" y="1483456"/>
              <a:chExt cx="5419664" cy="77751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6DE5CE-E98E-4DB0-A823-B060684795FA}"/>
                  </a:ext>
                </a:extLst>
              </p:cNvPr>
              <p:cNvSpPr txBox="1"/>
              <p:nvPr/>
            </p:nvSpPr>
            <p:spPr>
              <a:xfrm>
                <a:off x="6860266" y="1678152"/>
                <a:ext cx="466184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488A26-5CD5-413A-BF65-7D0057A9BFB3}"/>
                  </a:ext>
                </a:extLst>
              </p:cNvPr>
              <p:cNvSpPr txBox="1"/>
              <p:nvPr/>
            </p:nvSpPr>
            <p:spPr>
              <a:xfrm>
                <a:off x="6102442" y="1483456"/>
                <a:ext cx="981106" cy="7775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4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54F5DB1E-0415-4497-9FF6-1CC2B884C380}"/>
              </a:ext>
            </a:extLst>
          </p:cNvPr>
          <p:cNvGrpSpPr/>
          <p:nvPr/>
        </p:nvGrpSpPr>
        <p:grpSpPr>
          <a:xfrm>
            <a:off x="5639414" y="2430826"/>
            <a:ext cx="5938122" cy="1087435"/>
            <a:chOff x="6102442" y="1483456"/>
            <a:chExt cx="5938122" cy="108743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9C111E-73A9-49C7-9DBC-28BEB7760B6E}"/>
                </a:ext>
              </a:extLst>
            </p:cNvPr>
            <p:cNvSpPr txBox="1"/>
            <p:nvPr/>
          </p:nvSpPr>
          <p:spPr>
            <a:xfrm>
              <a:off x="6891895" y="2109226"/>
              <a:ext cx="5148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9" name="Group 10">
              <a:extLst>
                <a:ext uri="{FF2B5EF4-FFF2-40B4-BE49-F238E27FC236}">
                  <a16:creationId xmlns:a16="http://schemas.microsoft.com/office/drawing/2014/main" id="{F0C59421-0986-4425-BB66-B0DEA722C63B}"/>
                </a:ext>
              </a:extLst>
            </p:cNvPr>
            <p:cNvGrpSpPr/>
            <p:nvPr/>
          </p:nvGrpSpPr>
          <p:grpSpPr>
            <a:xfrm>
              <a:off x="6102442" y="1483456"/>
              <a:ext cx="5419664" cy="777510"/>
              <a:chOff x="6102442" y="1483456"/>
              <a:chExt cx="5419664" cy="77751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26EC85-914A-4957-8584-101B920D7B30}"/>
                  </a:ext>
                </a:extLst>
              </p:cNvPr>
              <p:cNvSpPr txBox="1"/>
              <p:nvPr/>
            </p:nvSpPr>
            <p:spPr>
              <a:xfrm>
                <a:off x="6860266" y="1678152"/>
                <a:ext cx="466184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885128-7960-4366-AB34-5E86E244D49D}"/>
                  </a:ext>
                </a:extLst>
              </p:cNvPr>
              <p:cNvSpPr txBox="1"/>
              <p:nvPr/>
            </p:nvSpPr>
            <p:spPr>
              <a:xfrm>
                <a:off x="6102442" y="1483456"/>
                <a:ext cx="981106" cy="7775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4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2" name="Group 13">
            <a:extLst>
              <a:ext uri="{FF2B5EF4-FFF2-40B4-BE49-F238E27FC236}">
                <a16:creationId xmlns:a16="http://schemas.microsoft.com/office/drawing/2014/main" id="{50594DF5-E126-48E4-AD08-EFA7EDBA52E1}"/>
              </a:ext>
            </a:extLst>
          </p:cNvPr>
          <p:cNvGrpSpPr/>
          <p:nvPr/>
        </p:nvGrpSpPr>
        <p:grpSpPr>
          <a:xfrm>
            <a:off x="5647430" y="3569818"/>
            <a:ext cx="5938122" cy="1087435"/>
            <a:chOff x="6102442" y="1483456"/>
            <a:chExt cx="5938122" cy="108743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93D13C-DEA0-4867-A5C3-D30E1BECFF8B}"/>
                </a:ext>
              </a:extLst>
            </p:cNvPr>
            <p:cNvSpPr txBox="1"/>
            <p:nvPr/>
          </p:nvSpPr>
          <p:spPr>
            <a:xfrm>
              <a:off x="6891895" y="2109226"/>
              <a:ext cx="5148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4" name="Group 15">
              <a:extLst>
                <a:ext uri="{FF2B5EF4-FFF2-40B4-BE49-F238E27FC236}">
                  <a16:creationId xmlns:a16="http://schemas.microsoft.com/office/drawing/2014/main" id="{F340E4EF-D452-42DB-8AC8-E1E394A38A91}"/>
                </a:ext>
              </a:extLst>
            </p:cNvPr>
            <p:cNvGrpSpPr/>
            <p:nvPr/>
          </p:nvGrpSpPr>
          <p:grpSpPr>
            <a:xfrm>
              <a:off x="6102442" y="1483456"/>
              <a:ext cx="5419664" cy="777510"/>
              <a:chOff x="6102442" y="1483456"/>
              <a:chExt cx="5419664" cy="77751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A13108-958F-4213-83F3-0FFAC4B61CC8}"/>
                  </a:ext>
                </a:extLst>
              </p:cNvPr>
              <p:cNvSpPr txBox="1"/>
              <p:nvPr/>
            </p:nvSpPr>
            <p:spPr>
              <a:xfrm>
                <a:off x="6860266" y="1678152"/>
                <a:ext cx="466184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FA2DC2-7140-4590-9712-A552CD16822D}"/>
                  </a:ext>
                </a:extLst>
              </p:cNvPr>
              <p:cNvSpPr txBox="1"/>
              <p:nvPr/>
            </p:nvSpPr>
            <p:spPr>
              <a:xfrm>
                <a:off x="6102442" y="1483456"/>
                <a:ext cx="981106" cy="7775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4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7" name="Group 18">
            <a:extLst>
              <a:ext uri="{FF2B5EF4-FFF2-40B4-BE49-F238E27FC236}">
                <a16:creationId xmlns:a16="http://schemas.microsoft.com/office/drawing/2014/main" id="{67B3DDD5-3868-41AD-B497-968ACA5C9C25}"/>
              </a:ext>
            </a:extLst>
          </p:cNvPr>
          <p:cNvGrpSpPr/>
          <p:nvPr/>
        </p:nvGrpSpPr>
        <p:grpSpPr>
          <a:xfrm>
            <a:off x="5655446" y="4708810"/>
            <a:ext cx="5938122" cy="1087435"/>
            <a:chOff x="6102442" y="1483456"/>
            <a:chExt cx="5938122" cy="108743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CFB12B-3419-4960-B520-1BA2B5AD5438}"/>
                </a:ext>
              </a:extLst>
            </p:cNvPr>
            <p:cNvSpPr txBox="1"/>
            <p:nvPr/>
          </p:nvSpPr>
          <p:spPr>
            <a:xfrm>
              <a:off x="6891895" y="2109226"/>
              <a:ext cx="5148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9" name="Group 20">
              <a:extLst>
                <a:ext uri="{FF2B5EF4-FFF2-40B4-BE49-F238E27FC236}">
                  <a16:creationId xmlns:a16="http://schemas.microsoft.com/office/drawing/2014/main" id="{3BF19413-9BBB-48E8-A2BD-3CE125BBC71F}"/>
                </a:ext>
              </a:extLst>
            </p:cNvPr>
            <p:cNvGrpSpPr/>
            <p:nvPr/>
          </p:nvGrpSpPr>
          <p:grpSpPr>
            <a:xfrm>
              <a:off x="6102442" y="1483456"/>
              <a:ext cx="5419664" cy="777510"/>
              <a:chOff x="6102442" y="1483456"/>
              <a:chExt cx="5419664" cy="77751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B59F26-2798-4F9E-89BB-16ED5F47BFA0}"/>
                  </a:ext>
                </a:extLst>
              </p:cNvPr>
              <p:cNvSpPr txBox="1"/>
              <p:nvPr/>
            </p:nvSpPr>
            <p:spPr>
              <a:xfrm>
                <a:off x="6860266" y="1678152"/>
                <a:ext cx="466184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9CE9F23-5E89-453E-8739-49B481D9D60F}"/>
                  </a:ext>
                </a:extLst>
              </p:cNvPr>
              <p:cNvSpPr txBox="1"/>
              <p:nvPr/>
            </p:nvSpPr>
            <p:spPr>
              <a:xfrm>
                <a:off x="6102442" y="1483456"/>
                <a:ext cx="981106" cy="7775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4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24C3B79-EE43-42CF-B594-26DAB0DE6867}"/>
              </a:ext>
            </a:extLst>
          </p:cNvPr>
          <p:cNvSpPr/>
          <p:nvPr/>
        </p:nvSpPr>
        <p:spPr>
          <a:xfrm>
            <a:off x="3992356" y="1924050"/>
            <a:ext cx="4207288" cy="42072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Chart 4">
            <a:extLst>
              <a:ext uri="{FF2B5EF4-FFF2-40B4-BE49-F238E27FC236}">
                <a16:creationId xmlns:a16="http://schemas.microsoft.com/office/drawing/2014/main" id="{348806B5-1786-4107-A5F9-B8BF916759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9026700"/>
              </p:ext>
            </p:extLst>
          </p:nvPr>
        </p:nvGraphicFramePr>
        <p:xfrm>
          <a:off x="4288299" y="2223920"/>
          <a:ext cx="3643655" cy="3562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C4B64FD0-306C-4950-A27F-3361BE98FFA5}"/>
              </a:ext>
            </a:extLst>
          </p:cNvPr>
          <p:cNvSpPr>
            <a:spLocks noChangeAspect="1"/>
          </p:cNvSpPr>
          <p:nvPr/>
        </p:nvSpPr>
        <p:spPr>
          <a:xfrm>
            <a:off x="4164521" y="2096215"/>
            <a:ext cx="3862958" cy="3862958"/>
          </a:xfrm>
          <a:prstGeom prst="ellipse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37A3A5F-CCF1-41A3-B82E-36E68658E793}"/>
              </a:ext>
            </a:extLst>
          </p:cNvPr>
          <p:cNvSpPr/>
          <p:nvPr/>
        </p:nvSpPr>
        <p:spPr>
          <a:xfrm>
            <a:off x="4582470" y="2507996"/>
            <a:ext cx="276225" cy="276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21B20E1-731E-4B76-91AC-EED46521E849}"/>
              </a:ext>
            </a:extLst>
          </p:cNvPr>
          <p:cNvSpPr/>
          <p:nvPr/>
        </p:nvSpPr>
        <p:spPr>
          <a:xfrm>
            <a:off x="7340024" y="2507996"/>
            <a:ext cx="276225" cy="2762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5105E02-62C7-40F1-9CE8-1C8D54D42F3B}"/>
              </a:ext>
            </a:extLst>
          </p:cNvPr>
          <p:cNvSpPr/>
          <p:nvPr/>
        </p:nvSpPr>
        <p:spPr>
          <a:xfrm>
            <a:off x="4582470" y="5258446"/>
            <a:ext cx="276225" cy="2762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A33DA6B-1E44-4E59-A719-661043C18B3C}"/>
              </a:ext>
            </a:extLst>
          </p:cNvPr>
          <p:cNvSpPr/>
          <p:nvPr/>
        </p:nvSpPr>
        <p:spPr>
          <a:xfrm>
            <a:off x="7340024" y="5283768"/>
            <a:ext cx="276225" cy="2762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75">
            <a:extLst>
              <a:ext uri="{FF2B5EF4-FFF2-40B4-BE49-F238E27FC236}">
                <a16:creationId xmlns:a16="http://schemas.microsoft.com/office/drawing/2014/main" id="{E97CD8E7-775E-4795-9EBA-DEDE0CCDD6ED}"/>
              </a:ext>
            </a:extLst>
          </p:cNvPr>
          <p:cNvGrpSpPr/>
          <p:nvPr/>
        </p:nvGrpSpPr>
        <p:grpSpPr>
          <a:xfrm>
            <a:off x="8437510" y="2065260"/>
            <a:ext cx="276999" cy="276999"/>
            <a:chOff x="2411760" y="3606832"/>
            <a:chExt cx="206152" cy="206152"/>
          </a:xfrm>
        </p:grpSpPr>
        <p:sp>
          <p:nvSpPr>
            <p:cNvPr id="11" name="Oval 80">
              <a:extLst>
                <a:ext uri="{FF2B5EF4-FFF2-40B4-BE49-F238E27FC236}">
                  <a16:creationId xmlns:a16="http://schemas.microsoft.com/office/drawing/2014/main" id="{D09383C4-65E5-4C7C-ABCB-7AAA3CA7F9A6}"/>
                </a:ext>
              </a:extLst>
            </p:cNvPr>
            <p:cNvSpPr/>
            <p:nvPr/>
          </p:nvSpPr>
          <p:spPr>
            <a:xfrm>
              <a:off x="2411760" y="3606832"/>
              <a:ext cx="206152" cy="2061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endParaRPr>
            </a:p>
          </p:txBody>
        </p:sp>
        <p:sp>
          <p:nvSpPr>
            <p:cNvPr id="12" name="Chevron 60">
              <a:extLst>
                <a:ext uri="{FF2B5EF4-FFF2-40B4-BE49-F238E27FC236}">
                  <a16:creationId xmlns:a16="http://schemas.microsoft.com/office/drawing/2014/main" id="{997FEEFE-CFD1-43C8-9F88-FF7738B75308}"/>
                </a:ext>
              </a:extLst>
            </p:cNvPr>
            <p:cNvSpPr/>
            <p:nvPr/>
          </p:nvSpPr>
          <p:spPr>
            <a:xfrm>
              <a:off x="2473351" y="3645566"/>
              <a:ext cx="106415" cy="128684"/>
            </a:xfrm>
            <a:prstGeom prst="chevron">
              <a:avLst>
                <a:gd name="adj" fmla="val 5286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endParaRPr>
            </a:p>
          </p:txBody>
        </p:sp>
      </p:grpSp>
      <p:grpSp>
        <p:nvGrpSpPr>
          <p:cNvPr id="13" name="Group 83">
            <a:extLst>
              <a:ext uri="{FF2B5EF4-FFF2-40B4-BE49-F238E27FC236}">
                <a16:creationId xmlns:a16="http://schemas.microsoft.com/office/drawing/2014/main" id="{9F28496C-2EB7-4CC8-BD80-13C2491A8017}"/>
              </a:ext>
            </a:extLst>
          </p:cNvPr>
          <p:cNvGrpSpPr/>
          <p:nvPr/>
        </p:nvGrpSpPr>
        <p:grpSpPr>
          <a:xfrm>
            <a:off x="8437510" y="5677293"/>
            <a:ext cx="276999" cy="276999"/>
            <a:chOff x="2411760" y="3606832"/>
            <a:chExt cx="206152" cy="206152"/>
          </a:xfrm>
        </p:grpSpPr>
        <p:sp>
          <p:nvSpPr>
            <p:cNvPr id="14" name="Oval 88">
              <a:extLst>
                <a:ext uri="{FF2B5EF4-FFF2-40B4-BE49-F238E27FC236}">
                  <a16:creationId xmlns:a16="http://schemas.microsoft.com/office/drawing/2014/main" id="{1232DE02-95D5-44B4-AEFA-8EFE01CC6F36}"/>
                </a:ext>
              </a:extLst>
            </p:cNvPr>
            <p:cNvSpPr/>
            <p:nvPr/>
          </p:nvSpPr>
          <p:spPr>
            <a:xfrm>
              <a:off x="2411760" y="3606832"/>
              <a:ext cx="206152" cy="206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endParaRPr>
            </a:p>
          </p:txBody>
        </p:sp>
        <p:sp>
          <p:nvSpPr>
            <p:cNvPr id="15" name="Chevron 60">
              <a:extLst>
                <a:ext uri="{FF2B5EF4-FFF2-40B4-BE49-F238E27FC236}">
                  <a16:creationId xmlns:a16="http://schemas.microsoft.com/office/drawing/2014/main" id="{3318522F-F2C9-4B3E-8C8E-CFEF25C3D5E3}"/>
                </a:ext>
              </a:extLst>
            </p:cNvPr>
            <p:cNvSpPr/>
            <p:nvPr/>
          </p:nvSpPr>
          <p:spPr>
            <a:xfrm>
              <a:off x="2473351" y="3645566"/>
              <a:ext cx="106415" cy="128684"/>
            </a:xfrm>
            <a:prstGeom prst="chevron">
              <a:avLst>
                <a:gd name="adj" fmla="val 5286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endParaRPr>
            </a:p>
          </p:txBody>
        </p:sp>
      </p:grpSp>
      <p:grpSp>
        <p:nvGrpSpPr>
          <p:cNvPr id="16" name="Group 51">
            <a:extLst>
              <a:ext uri="{FF2B5EF4-FFF2-40B4-BE49-F238E27FC236}">
                <a16:creationId xmlns:a16="http://schemas.microsoft.com/office/drawing/2014/main" id="{FDE3DB4A-F74A-4ACB-8A16-10FEE19FA9B8}"/>
              </a:ext>
            </a:extLst>
          </p:cNvPr>
          <p:cNvGrpSpPr/>
          <p:nvPr/>
        </p:nvGrpSpPr>
        <p:grpSpPr>
          <a:xfrm>
            <a:off x="8938251" y="1967265"/>
            <a:ext cx="2495479" cy="1682037"/>
            <a:chOff x="735886" y="4182956"/>
            <a:chExt cx="2495479" cy="1682037"/>
          </a:xfrm>
        </p:grpSpPr>
        <p:grpSp>
          <p:nvGrpSpPr>
            <p:cNvPr id="17" name="Group 52">
              <a:extLst>
                <a:ext uri="{FF2B5EF4-FFF2-40B4-BE49-F238E27FC236}">
                  <a16:creationId xmlns:a16="http://schemas.microsoft.com/office/drawing/2014/main" id="{EB67C37D-8321-4218-8323-60D38A6BAF1A}"/>
                </a:ext>
              </a:extLst>
            </p:cNvPr>
            <p:cNvGrpSpPr/>
            <p:nvPr/>
          </p:nvGrpSpPr>
          <p:grpSpPr>
            <a:xfrm>
              <a:off x="735886" y="4881764"/>
              <a:ext cx="2495479" cy="983229"/>
              <a:chOff x="666630" y="5061567"/>
              <a:chExt cx="2495479" cy="983229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058566-CF52-4863-ABB7-1AD2D0AA2975}"/>
                  </a:ext>
                </a:extLst>
              </p:cNvPr>
              <p:cNvSpPr txBox="1"/>
              <p:nvPr/>
            </p:nvSpPr>
            <p:spPr>
              <a:xfrm>
                <a:off x="666630" y="5061567"/>
                <a:ext cx="2495479" cy="2400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cs typeface="Arial" pitchFamily="34" charset="0"/>
                  </a:rPr>
                  <a:t>Simple Portfolio Presentation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6723D3-F46B-473F-B8CE-EC33DC941F00}"/>
                  </a:ext>
                </a:extLst>
              </p:cNvPr>
              <p:cNvSpPr txBox="1"/>
              <p:nvPr/>
            </p:nvSpPr>
            <p:spPr>
              <a:xfrm>
                <a:off x="666630" y="5309288"/>
                <a:ext cx="2495479" cy="2400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cs typeface="Arial" pitchFamily="34" charset="0"/>
                  </a:rPr>
                  <a:t>Presentation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24CA1D-2709-4236-B999-D7D482CD0891}"/>
                  </a:ext>
                </a:extLst>
              </p:cNvPr>
              <p:cNvSpPr txBox="1"/>
              <p:nvPr/>
            </p:nvSpPr>
            <p:spPr>
              <a:xfrm>
                <a:off x="666630" y="5804730"/>
                <a:ext cx="2495479" cy="2400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cs typeface="Arial" pitchFamily="34" charset="0"/>
                  </a:rPr>
                  <a:t>Simple Portfolio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5C9F05-9615-4328-86FB-EA4BC6964A5B}"/>
                  </a:ext>
                </a:extLst>
              </p:cNvPr>
              <p:cNvSpPr txBox="1"/>
              <p:nvPr/>
            </p:nvSpPr>
            <p:spPr>
              <a:xfrm>
                <a:off x="666630" y="5557009"/>
                <a:ext cx="2495479" cy="2400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cs typeface="Arial" pitchFamily="34" charset="0"/>
                  </a:rPr>
                  <a:t>Portfolio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F684E7-D500-4549-9698-070FAD26E876}"/>
                </a:ext>
              </a:extLst>
            </p:cNvPr>
            <p:cNvSpPr txBox="1"/>
            <p:nvPr/>
          </p:nvSpPr>
          <p:spPr>
            <a:xfrm>
              <a:off x="735886" y="4182956"/>
              <a:ext cx="2495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</p:grpSp>
      <p:grpSp>
        <p:nvGrpSpPr>
          <p:cNvPr id="23" name="Group 51">
            <a:extLst>
              <a:ext uri="{FF2B5EF4-FFF2-40B4-BE49-F238E27FC236}">
                <a16:creationId xmlns:a16="http://schemas.microsoft.com/office/drawing/2014/main" id="{6B7BA4B8-F0DA-4501-9336-C6981384F32D}"/>
              </a:ext>
            </a:extLst>
          </p:cNvPr>
          <p:cNvGrpSpPr/>
          <p:nvPr/>
        </p:nvGrpSpPr>
        <p:grpSpPr>
          <a:xfrm>
            <a:off x="8963926" y="4347238"/>
            <a:ext cx="2495479" cy="1682037"/>
            <a:chOff x="735886" y="4182956"/>
            <a:chExt cx="2495479" cy="1682037"/>
          </a:xfrm>
        </p:grpSpPr>
        <p:grpSp>
          <p:nvGrpSpPr>
            <p:cNvPr id="24" name="Group 52">
              <a:extLst>
                <a:ext uri="{FF2B5EF4-FFF2-40B4-BE49-F238E27FC236}">
                  <a16:creationId xmlns:a16="http://schemas.microsoft.com/office/drawing/2014/main" id="{2635D89D-43D6-45C8-BAEB-972D7D47758D}"/>
                </a:ext>
              </a:extLst>
            </p:cNvPr>
            <p:cNvGrpSpPr/>
            <p:nvPr/>
          </p:nvGrpSpPr>
          <p:grpSpPr>
            <a:xfrm>
              <a:off x="735886" y="4881764"/>
              <a:ext cx="2495479" cy="983229"/>
              <a:chOff x="666630" y="5061567"/>
              <a:chExt cx="2495479" cy="983229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DD52BAF-6DFB-488D-8553-525322F34B33}"/>
                  </a:ext>
                </a:extLst>
              </p:cNvPr>
              <p:cNvSpPr txBox="1"/>
              <p:nvPr/>
            </p:nvSpPr>
            <p:spPr>
              <a:xfrm>
                <a:off x="666630" y="5061567"/>
                <a:ext cx="2495479" cy="2400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cs typeface="Arial" pitchFamily="34" charset="0"/>
                  </a:rPr>
                  <a:t>Simple Portfolio Presentation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DC8B1C-CE77-4F5D-8048-0483811E1B32}"/>
                  </a:ext>
                </a:extLst>
              </p:cNvPr>
              <p:cNvSpPr txBox="1"/>
              <p:nvPr/>
            </p:nvSpPr>
            <p:spPr>
              <a:xfrm>
                <a:off x="666630" y="5309288"/>
                <a:ext cx="2495479" cy="2400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cs typeface="Arial" pitchFamily="34" charset="0"/>
                  </a:rPr>
                  <a:t>Presentation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5E92F1-4820-4CC6-B86B-973F62259180}"/>
                  </a:ext>
                </a:extLst>
              </p:cNvPr>
              <p:cNvSpPr txBox="1"/>
              <p:nvPr/>
            </p:nvSpPr>
            <p:spPr>
              <a:xfrm>
                <a:off x="666630" y="5804730"/>
                <a:ext cx="2495479" cy="2400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cs typeface="Arial" pitchFamily="34" charset="0"/>
                  </a:rPr>
                  <a:t>Simple Portfolio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AB3AB3B-0FA5-4DB0-A7E4-E22C3EB4676B}"/>
                  </a:ext>
                </a:extLst>
              </p:cNvPr>
              <p:cNvSpPr txBox="1"/>
              <p:nvPr/>
            </p:nvSpPr>
            <p:spPr>
              <a:xfrm>
                <a:off x="666630" y="5557009"/>
                <a:ext cx="2495479" cy="2400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cs typeface="Arial" pitchFamily="34" charset="0"/>
                  </a:rPr>
                  <a:t>Portfolio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7344F4-5B4A-4EFF-9058-4FC178261993}"/>
                </a:ext>
              </a:extLst>
            </p:cNvPr>
            <p:cNvSpPr txBox="1"/>
            <p:nvPr/>
          </p:nvSpPr>
          <p:spPr>
            <a:xfrm>
              <a:off x="735886" y="4182956"/>
              <a:ext cx="2495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</p:grpSp>
      <p:grpSp>
        <p:nvGrpSpPr>
          <p:cNvPr id="30" name="Group 75">
            <a:extLst>
              <a:ext uri="{FF2B5EF4-FFF2-40B4-BE49-F238E27FC236}">
                <a16:creationId xmlns:a16="http://schemas.microsoft.com/office/drawing/2014/main" id="{B9283273-DECF-4560-8443-303BA8624D7B}"/>
              </a:ext>
            </a:extLst>
          </p:cNvPr>
          <p:cNvGrpSpPr/>
          <p:nvPr/>
        </p:nvGrpSpPr>
        <p:grpSpPr>
          <a:xfrm flipH="1">
            <a:off x="3477492" y="2065260"/>
            <a:ext cx="276999" cy="276999"/>
            <a:chOff x="2411760" y="3606832"/>
            <a:chExt cx="206152" cy="206152"/>
          </a:xfrm>
        </p:grpSpPr>
        <p:sp>
          <p:nvSpPr>
            <p:cNvPr id="31" name="Oval 80">
              <a:extLst>
                <a:ext uri="{FF2B5EF4-FFF2-40B4-BE49-F238E27FC236}">
                  <a16:creationId xmlns:a16="http://schemas.microsoft.com/office/drawing/2014/main" id="{5354C12E-9FB0-4D80-9E1F-6ECF8E8600DF}"/>
                </a:ext>
              </a:extLst>
            </p:cNvPr>
            <p:cNvSpPr/>
            <p:nvPr/>
          </p:nvSpPr>
          <p:spPr>
            <a:xfrm>
              <a:off x="2411760" y="3606832"/>
              <a:ext cx="206152" cy="206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endParaRPr>
            </a:p>
          </p:txBody>
        </p:sp>
        <p:sp>
          <p:nvSpPr>
            <p:cNvPr id="32" name="Chevron 60">
              <a:extLst>
                <a:ext uri="{FF2B5EF4-FFF2-40B4-BE49-F238E27FC236}">
                  <a16:creationId xmlns:a16="http://schemas.microsoft.com/office/drawing/2014/main" id="{4941446E-6BB3-4DF0-8857-FACCEDD1EE39}"/>
                </a:ext>
              </a:extLst>
            </p:cNvPr>
            <p:cNvSpPr/>
            <p:nvPr/>
          </p:nvSpPr>
          <p:spPr>
            <a:xfrm>
              <a:off x="2473351" y="3645566"/>
              <a:ext cx="106415" cy="128684"/>
            </a:xfrm>
            <a:prstGeom prst="chevron">
              <a:avLst>
                <a:gd name="adj" fmla="val 5286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endParaRPr>
            </a:p>
          </p:txBody>
        </p:sp>
      </p:grpSp>
      <p:grpSp>
        <p:nvGrpSpPr>
          <p:cNvPr id="33" name="Group 83">
            <a:extLst>
              <a:ext uri="{FF2B5EF4-FFF2-40B4-BE49-F238E27FC236}">
                <a16:creationId xmlns:a16="http://schemas.microsoft.com/office/drawing/2014/main" id="{4C6A3733-5890-45E8-ACBA-9E32A6FB56AC}"/>
              </a:ext>
            </a:extLst>
          </p:cNvPr>
          <p:cNvGrpSpPr/>
          <p:nvPr/>
        </p:nvGrpSpPr>
        <p:grpSpPr>
          <a:xfrm flipH="1">
            <a:off x="3477492" y="5677293"/>
            <a:ext cx="276999" cy="276999"/>
            <a:chOff x="2411760" y="3606832"/>
            <a:chExt cx="206152" cy="206152"/>
          </a:xfrm>
        </p:grpSpPr>
        <p:sp>
          <p:nvSpPr>
            <p:cNvPr id="34" name="Oval 88">
              <a:extLst>
                <a:ext uri="{FF2B5EF4-FFF2-40B4-BE49-F238E27FC236}">
                  <a16:creationId xmlns:a16="http://schemas.microsoft.com/office/drawing/2014/main" id="{172D3606-7B34-4842-8B12-326916A768FC}"/>
                </a:ext>
              </a:extLst>
            </p:cNvPr>
            <p:cNvSpPr/>
            <p:nvPr/>
          </p:nvSpPr>
          <p:spPr>
            <a:xfrm>
              <a:off x="2411760" y="3606832"/>
              <a:ext cx="206152" cy="206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endParaRPr>
            </a:p>
          </p:txBody>
        </p:sp>
        <p:sp>
          <p:nvSpPr>
            <p:cNvPr id="35" name="Chevron 60">
              <a:extLst>
                <a:ext uri="{FF2B5EF4-FFF2-40B4-BE49-F238E27FC236}">
                  <a16:creationId xmlns:a16="http://schemas.microsoft.com/office/drawing/2014/main" id="{E41B604E-567B-464C-8E56-DBD3217B70BA}"/>
                </a:ext>
              </a:extLst>
            </p:cNvPr>
            <p:cNvSpPr/>
            <p:nvPr/>
          </p:nvSpPr>
          <p:spPr>
            <a:xfrm>
              <a:off x="2473351" y="3645566"/>
              <a:ext cx="106415" cy="128684"/>
            </a:xfrm>
            <a:prstGeom prst="chevron">
              <a:avLst>
                <a:gd name="adj" fmla="val 5286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endParaRPr>
            </a:p>
          </p:txBody>
        </p:sp>
      </p:grpSp>
      <p:grpSp>
        <p:nvGrpSpPr>
          <p:cNvPr id="36" name="Group 51">
            <a:extLst>
              <a:ext uri="{FF2B5EF4-FFF2-40B4-BE49-F238E27FC236}">
                <a16:creationId xmlns:a16="http://schemas.microsoft.com/office/drawing/2014/main" id="{4A0985C4-154B-4334-AD52-A0930B378E9F}"/>
              </a:ext>
            </a:extLst>
          </p:cNvPr>
          <p:cNvGrpSpPr/>
          <p:nvPr/>
        </p:nvGrpSpPr>
        <p:grpSpPr>
          <a:xfrm flipH="1">
            <a:off x="758271" y="1967265"/>
            <a:ext cx="2495479" cy="1682037"/>
            <a:chOff x="735886" y="4182956"/>
            <a:chExt cx="2495479" cy="1682037"/>
          </a:xfrm>
        </p:grpSpPr>
        <p:grpSp>
          <p:nvGrpSpPr>
            <p:cNvPr id="37" name="Group 52">
              <a:extLst>
                <a:ext uri="{FF2B5EF4-FFF2-40B4-BE49-F238E27FC236}">
                  <a16:creationId xmlns:a16="http://schemas.microsoft.com/office/drawing/2014/main" id="{B140891A-C1E9-4ECD-92A6-5D846B04EB78}"/>
                </a:ext>
              </a:extLst>
            </p:cNvPr>
            <p:cNvGrpSpPr/>
            <p:nvPr/>
          </p:nvGrpSpPr>
          <p:grpSpPr>
            <a:xfrm>
              <a:off x="735886" y="4881764"/>
              <a:ext cx="2495479" cy="983229"/>
              <a:chOff x="666630" y="5061567"/>
              <a:chExt cx="2495479" cy="983229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9335E33-9B32-46EA-966E-C88998644C76}"/>
                  </a:ext>
                </a:extLst>
              </p:cNvPr>
              <p:cNvSpPr txBox="1"/>
              <p:nvPr/>
            </p:nvSpPr>
            <p:spPr>
              <a:xfrm>
                <a:off x="666630" y="5061567"/>
                <a:ext cx="2495479" cy="2400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 algn="r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cs typeface="Arial" pitchFamily="34" charset="0"/>
                  </a:rPr>
                  <a:t>Simple Portfolio Presentation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F8A2E3-7867-4636-9662-D26C392ADCD1}"/>
                  </a:ext>
                </a:extLst>
              </p:cNvPr>
              <p:cNvSpPr txBox="1"/>
              <p:nvPr/>
            </p:nvSpPr>
            <p:spPr>
              <a:xfrm>
                <a:off x="666630" y="5309288"/>
                <a:ext cx="2495479" cy="2400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 algn="r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cs typeface="Arial" pitchFamily="34" charset="0"/>
                  </a:rPr>
                  <a:t>Presentation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CA6DFCA-EAB2-4321-B24C-DDCEEA882762}"/>
                  </a:ext>
                </a:extLst>
              </p:cNvPr>
              <p:cNvSpPr txBox="1"/>
              <p:nvPr/>
            </p:nvSpPr>
            <p:spPr>
              <a:xfrm>
                <a:off x="666630" y="5804730"/>
                <a:ext cx="2495479" cy="2400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 algn="r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cs typeface="Arial" pitchFamily="34" charset="0"/>
                  </a:rPr>
                  <a:t>Simple Portfolio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EE3853C-F721-4928-99F9-B4FE39578C40}"/>
                  </a:ext>
                </a:extLst>
              </p:cNvPr>
              <p:cNvSpPr txBox="1"/>
              <p:nvPr/>
            </p:nvSpPr>
            <p:spPr>
              <a:xfrm>
                <a:off x="666630" y="5557009"/>
                <a:ext cx="2495479" cy="2400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 algn="r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cs typeface="Arial" pitchFamily="34" charset="0"/>
                  </a:rPr>
                  <a:t>Portfolio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FF7722F-A3CE-4D26-8345-DAC90C919662}"/>
                </a:ext>
              </a:extLst>
            </p:cNvPr>
            <p:cNvSpPr txBox="1"/>
            <p:nvPr/>
          </p:nvSpPr>
          <p:spPr>
            <a:xfrm>
              <a:off x="735886" y="4182956"/>
              <a:ext cx="2495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</p:grpSp>
      <p:grpSp>
        <p:nvGrpSpPr>
          <p:cNvPr id="43" name="Group 51">
            <a:extLst>
              <a:ext uri="{FF2B5EF4-FFF2-40B4-BE49-F238E27FC236}">
                <a16:creationId xmlns:a16="http://schemas.microsoft.com/office/drawing/2014/main" id="{26A68F93-7204-46F8-BE66-A7F91275D29E}"/>
              </a:ext>
            </a:extLst>
          </p:cNvPr>
          <p:cNvGrpSpPr/>
          <p:nvPr/>
        </p:nvGrpSpPr>
        <p:grpSpPr>
          <a:xfrm flipH="1">
            <a:off x="732596" y="4347238"/>
            <a:ext cx="2495479" cy="1682037"/>
            <a:chOff x="735886" y="4182956"/>
            <a:chExt cx="2495479" cy="1682037"/>
          </a:xfrm>
        </p:grpSpPr>
        <p:grpSp>
          <p:nvGrpSpPr>
            <p:cNvPr id="44" name="Group 52">
              <a:extLst>
                <a:ext uri="{FF2B5EF4-FFF2-40B4-BE49-F238E27FC236}">
                  <a16:creationId xmlns:a16="http://schemas.microsoft.com/office/drawing/2014/main" id="{73A012C3-EAEE-42CF-80A5-8CCB74C476BA}"/>
                </a:ext>
              </a:extLst>
            </p:cNvPr>
            <p:cNvGrpSpPr/>
            <p:nvPr/>
          </p:nvGrpSpPr>
          <p:grpSpPr>
            <a:xfrm>
              <a:off x="735886" y="4881764"/>
              <a:ext cx="2495479" cy="983229"/>
              <a:chOff x="666630" y="5061567"/>
              <a:chExt cx="2495479" cy="98322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597B96A-8535-472F-B03D-F3F5E08E9A96}"/>
                  </a:ext>
                </a:extLst>
              </p:cNvPr>
              <p:cNvSpPr txBox="1"/>
              <p:nvPr/>
            </p:nvSpPr>
            <p:spPr>
              <a:xfrm>
                <a:off x="666630" y="5061567"/>
                <a:ext cx="2495479" cy="2400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 algn="r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cs typeface="Arial" pitchFamily="34" charset="0"/>
                  </a:rPr>
                  <a:t>Simple Portfolio Presentation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EB3427-63F8-4101-9AEE-C6C466A0CD0E}"/>
                  </a:ext>
                </a:extLst>
              </p:cNvPr>
              <p:cNvSpPr txBox="1"/>
              <p:nvPr/>
            </p:nvSpPr>
            <p:spPr>
              <a:xfrm>
                <a:off x="666630" y="5309288"/>
                <a:ext cx="2495479" cy="2400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 algn="r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cs typeface="Arial" pitchFamily="34" charset="0"/>
                  </a:rPr>
                  <a:t>Presentation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9438AE3-78F5-43D6-BE18-1A5ABA3622BF}"/>
                  </a:ext>
                </a:extLst>
              </p:cNvPr>
              <p:cNvSpPr txBox="1"/>
              <p:nvPr/>
            </p:nvSpPr>
            <p:spPr>
              <a:xfrm>
                <a:off x="666630" y="5804730"/>
                <a:ext cx="2495479" cy="2400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 algn="r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cs typeface="Arial" pitchFamily="34" charset="0"/>
                  </a:rPr>
                  <a:t>Simple Portfolio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A971125-24D2-4600-A687-12A2E48A9F61}"/>
                  </a:ext>
                </a:extLst>
              </p:cNvPr>
              <p:cNvSpPr txBox="1"/>
              <p:nvPr/>
            </p:nvSpPr>
            <p:spPr>
              <a:xfrm>
                <a:off x="666630" y="5557009"/>
                <a:ext cx="2495479" cy="2400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 algn="r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cs typeface="Arial" pitchFamily="34" charset="0"/>
                  </a:rPr>
                  <a:t>Portfolio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59B115D-5FB2-463D-9B4C-4DC84063AD01}"/>
                </a:ext>
              </a:extLst>
            </p:cNvPr>
            <p:cNvSpPr txBox="1"/>
            <p:nvPr/>
          </p:nvSpPr>
          <p:spPr>
            <a:xfrm>
              <a:off x="735886" y="4182956"/>
              <a:ext cx="2495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A846467-8546-497C-A771-747379510957}"/>
              </a:ext>
            </a:extLst>
          </p:cNvPr>
          <p:cNvGrpSpPr/>
          <p:nvPr/>
        </p:nvGrpSpPr>
        <p:grpSpPr>
          <a:xfrm>
            <a:off x="3757704" y="2203760"/>
            <a:ext cx="4679806" cy="442349"/>
            <a:chOff x="3757704" y="2203760"/>
            <a:chExt cx="4679806" cy="442349"/>
          </a:xfrm>
        </p:grpSpPr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B667211-A462-4108-A42C-4392C7E134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6249" y="2203760"/>
              <a:ext cx="821261" cy="442349"/>
            </a:xfrm>
            <a:prstGeom prst="bentConnector3">
              <a:avLst/>
            </a:prstGeom>
            <a:ln w="1905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1AEA8762-7AEB-4C4D-904C-601916F913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57704" y="2203760"/>
              <a:ext cx="821261" cy="442349"/>
            </a:xfrm>
            <a:prstGeom prst="bentConnector3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E01335F2-C827-476B-98FA-7806AE1A9B79}"/>
              </a:ext>
            </a:extLst>
          </p:cNvPr>
          <p:cNvCxnSpPr>
            <a:cxnSpLocks/>
          </p:cNvCxnSpPr>
          <p:nvPr/>
        </p:nvCxnSpPr>
        <p:spPr>
          <a:xfrm>
            <a:off x="7628768" y="5413800"/>
            <a:ext cx="821261" cy="442349"/>
          </a:xfrm>
          <a:prstGeom prst="bentConnector3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5E799F6E-B2C1-4D31-B6F6-16ADC561990E}"/>
              </a:ext>
            </a:extLst>
          </p:cNvPr>
          <p:cNvCxnSpPr>
            <a:cxnSpLocks/>
          </p:cNvCxnSpPr>
          <p:nvPr/>
        </p:nvCxnSpPr>
        <p:spPr>
          <a:xfrm flipH="1">
            <a:off x="3770223" y="5413800"/>
            <a:ext cx="821261" cy="442349"/>
          </a:xfrm>
          <a:prstGeom prst="bentConnector3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onut 24">
            <a:extLst>
              <a:ext uri="{FF2B5EF4-FFF2-40B4-BE49-F238E27FC236}">
                <a16:creationId xmlns:a16="http://schemas.microsoft.com/office/drawing/2014/main" id="{2194270F-4A4A-40E6-A4CD-405B313D1681}"/>
              </a:ext>
            </a:extLst>
          </p:cNvPr>
          <p:cNvSpPr/>
          <p:nvPr/>
        </p:nvSpPr>
        <p:spPr>
          <a:xfrm>
            <a:off x="5564980" y="3429000"/>
            <a:ext cx="1061542" cy="1070182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63F6278B-10FE-48CB-A2D0-726F1C20153A}"/>
              </a:ext>
            </a:extLst>
          </p:cNvPr>
          <p:cNvSpPr/>
          <p:nvPr/>
        </p:nvSpPr>
        <p:spPr>
          <a:xfrm rot="5400000">
            <a:off x="7655160" y="4257154"/>
            <a:ext cx="913325" cy="892859"/>
          </a:xfrm>
          <a:prstGeom prst="parallelogram">
            <a:avLst>
              <a:gd name="adj" fmla="val 76735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38A4B1CF-51F0-405C-AB02-631A11AE9CE5}"/>
              </a:ext>
            </a:extLst>
          </p:cNvPr>
          <p:cNvSpPr/>
          <p:nvPr/>
        </p:nvSpPr>
        <p:spPr>
          <a:xfrm rot="9158125" flipV="1">
            <a:off x="7823609" y="3897047"/>
            <a:ext cx="1322563" cy="1016090"/>
          </a:xfrm>
          <a:prstGeom prst="parallelogram">
            <a:avLst>
              <a:gd name="adj" fmla="val 4784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EC794D02-F027-4EFE-879F-6EF249375220}"/>
              </a:ext>
            </a:extLst>
          </p:cNvPr>
          <p:cNvSpPr/>
          <p:nvPr/>
        </p:nvSpPr>
        <p:spPr>
          <a:xfrm rot="5400000">
            <a:off x="8405372" y="3663012"/>
            <a:ext cx="913325" cy="892859"/>
          </a:xfrm>
          <a:prstGeom prst="parallelogram">
            <a:avLst>
              <a:gd name="adj" fmla="val 7673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073ABB11-2F3F-40DA-A040-81601F671B89}"/>
              </a:ext>
            </a:extLst>
          </p:cNvPr>
          <p:cNvSpPr/>
          <p:nvPr/>
        </p:nvSpPr>
        <p:spPr>
          <a:xfrm rot="9158125" flipV="1">
            <a:off x="8573821" y="3302905"/>
            <a:ext cx="1322563" cy="1016090"/>
          </a:xfrm>
          <a:prstGeom prst="parallelogram">
            <a:avLst>
              <a:gd name="adj" fmla="val 4784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평행 사변형 6">
            <a:extLst>
              <a:ext uri="{FF2B5EF4-FFF2-40B4-BE49-F238E27FC236}">
                <a16:creationId xmlns:a16="http://schemas.microsoft.com/office/drawing/2014/main" id="{56462765-1888-492D-BF3F-11F92F01A5E4}"/>
              </a:ext>
            </a:extLst>
          </p:cNvPr>
          <p:cNvSpPr/>
          <p:nvPr/>
        </p:nvSpPr>
        <p:spPr>
          <a:xfrm rot="5400000">
            <a:off x="9135559" y="3057903"/>
            <a:ext cx="913325" cy="892859"/>
          </a:xfrm>
          <a:prstGeom prst="parallelogram">
            <a:avLst>
              <a:gd name="adj" fmla="val 76735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02712B02-EAA6-489F-B59F-869044D86F34}"/>
              </a:ext>
            </a:extLst>
          </p:cNvPr>
          <p:cNvSpPr/>
          <p:nvPr/>
        </p:nvSpPr>
        <p:spPr>
          <a:xfrm rot="9158125" flipV="1">
            <a:off x="9304008" y="2697796"/>
            <a:ext cx="1322563" cy="1016090"/>
          </a:xfrm>
          <a:prstGeom prst="parallelogram">
            <a:avLst>
              <a:gd name="adj" fmla="val 4784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E5649304-5277-4317-B890-B034FFDB4B99}"/>
              </a:ext>
            </a:extLst>
          </p:cNvPr>
          <p:cNvSpPr/>
          <p:nvPr/>
        </p:nvSpPr>
        <p:spPr>
          <a:xfrm rot="5400000">
            <a:off x="9575852" y="2167447"/>
            <a:ext cx="1510308" cy="892859"/>
          </a:xfrm>
          <a:prstGeom prst="parallelogram">
            <a:avLst>
              <a:gd name="adj" fmla="val 767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E1BE41F1-6562-4BE8-B2AB-64711C3730DF}"/>
              </a:ext>
            </a:extLst>
          </p:cNvPr>
          <p:cNvSpPr/>
          <p:nvPr/>
        </p:nvSpPr>
        <p:spPr>
          <a:xfrm rot="1852825">
            <a:off x="9781647" y="1715545"/>
            <a:ext cx="1521654" cy="685206"/>
          </a:xfrm>
          <a:prstGeom prst="triangle">
            <a:avLst>
              <a:gd name="adj" fmla="val 2189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그래픽 63">
            <a:extLst>
              <a:ext uri="{FF2B5EF4-FFF2-40B4-BE49-F238E27FC236}">
                <a16:creationId xmlns:a16="http://schemas.microsoft.com/office/drawing/2014/main" id="{AD27727C-2463-46C1-9209-CEEED33B6CBF}"/>
              </a:ext>
            </a:extLst>
          </p:cNvPr>
          <p:cNvSpPr/>
          <p:nvPr/>
        </p:nvSpPr>
        <p:spPr>
          <a:xfrm>
            <a:off x="9965289" y="3682150"/>
            <a:ext cx="1735952" cy="2650863"/>
          </a:xfrm>
          <a:custGeom>
            <a:avLst/>
            <a:gdLst>
              <a:gd name="connsiteX0" fmla="*/ 4434496 w 4493080"/>
              <a:gd name="connsiteY0" fmla="*/ 3709516 h 6861098"/>
              <a:gd name="connsiteX1" fmla="*/ 4390626 w 4493080"/>
              <a:gd name="connsiteY1" fmla="*/ 3631267 h 6861098"/>
              <a:gd name="connsiteX2" fmla="*/ 4326433 w 4493080"/>
              <a:gd name="connsiteY2" fmla="*/ 3428392 h 6861098"/>
              <a:gd name="connsiteX3" fmla="*/ 4295187 w 4493080"/>
              <a:gd name="connsiteY3" fmla="*/ 3319613 h 6861098"/>
              <a:gd name="connsiteX4" fmla="*/ 4279967 w 4493080"/>
              <a:gd name="connsiteY4" fmla="*/ 3211102 h 6861098"/>
              <a:gd name="connsiteX5" fmla="*/ 4247289 w 4493080"/>
              <a:gd name="connsiteY5" fmla="*/ 3084328 h 6861098"/>
              <a:gd name="connsiteX6" fmla="*/ 4222399 w 4493080"/>
              <a:gd name="connsiteY6" fmla="*/ 2912609 h 6861098"/>
              <a:gd name="connsiteX7" fmla="*/ 4220430 w 4493080"/>
              <a:gd name="connsiteY7" fmla="*/ 2838210 h 6861098"/>
              <a:gd name="connsiteX8" fmla="*/ 4212193 w 4493080"/>
              <a:gd name="connsiteY8" fmla="*/ 2516618 h 6861098"/>
              <a:gd name="connsiteX9" fmla="*/ 4182111 w 4493080"/>
              <a:gd name="connsiteY9" fmla="*/ 2333708 h 6861098"/>
              <a:gd name="connsiteX10" fmla="*/ 4194556 w 4493080"/>
              <a:gd name="connsiteY10" fmla="*/ 2164854 h 6861098"/>
              <a:gd name="connsiteX11" fmla="*/ 4157669 w 4493080"/>
              <a:gd name="connsiteY11" fmla="*/ 2008356 h 6861098"/>
              <a:gd name="connsiteX12" fmla="*/ 3883618 w 4493080"/>
              <a:gd name="connsiteY12" fmla="*/ 1777906 h 6861098"/>
              <a:gd name="connsiteX13" fmla="*/ 3850044 w 4493080"/>
              <a:gd name="connsiteY13" fmla="*/ 1698582 h 6861098"/>
              <a:gd name="connsiteX14" fmla="*/ 3866517 w 4493080"/>
              <a:gd name="connsiteY14" fmla="*/ 1561512 h 6861098"/>
              <a:gd name="connsiteX15" fmla="*/ 3869024 w 4493080"/>
              <a:gd name="connsiteY15" fmla="*/ 1530624 h 6861098"/>
              <a:gd name="connsiteX16" fmla="*/ 3866070 w 4493080"/>
              <a:gd name="connsiteY16" fmla="*/ 1457836 h 6861098"/>
              <a:gd name="connsiteX17" fmla="*/ 3825423 w 4493080"/>
              <a:gd name="connsiteY17" fmla="*/ 1358189 h 6861098"/>
              <a:gd name="connsiteX18" fmla="*/ 3802325 w 4493080"/>
              <a:gd name="connsiteY18" fmla="*/ 1100701 h 6861098"/>
              <a:gd name="connsiteX19" fmla="*/ 3706080 w 4493080"/>
              <a:gd name="connsiteY19" fmla="*/ 933906 h 6861098"/>
              <a:gd name="connsiteX20" fmla="*/ 3556475 w 4493080"/>
              <a:gd name="connsiteY20" fmla="*/ 882426 h 6861098"/>
              <a:gd name="connsiteX21" fmla="*/ 3412063 w 4493080"/>
              <a:gd name="connsiteY21" fmla="*/ 892633 h 6861098"/>
              <a:gd name="connsiteX22" fmla="*/ 3351809 w 4493080"/>
              <a:gd name="connsiteY22" fmla="*/ 902212 h 6861098"/>
              <a:gd name="connsiteX23" fmla="*/ 3225303 w 4493080"/>
              <a:gd name="connsiteY23" fmla="*/ 1024152 h 6861098"/>
              <a:gd name="connsiteX24" fmla="*/ 3206055 w 4493080"/>
              <a:gd name="connsiteY24" fmla="*/ 1117801 h 6861098"/>
              <a:gd name="connsiteX25" fmla="*/ 3179464 w 4493080"/>
              <a:gd name="connsiteY25" fmla="*/ 1255766 h 6861098"/>
              <a:gd name="connsiteX26" fmla="*/ 3151799 w 4493080"/>
              <a:gd name="connsiteY26" fmla="*/ 1352190 h 6861098"/>
              <a:gd name="connsiteX27" fmla="*/ 3113122 w 4493080"/>
              <a:gd name="connsiteY27" fmla="*/ 1429992 h 6861098"/>
              <a:gd name="connsiteX28" fmla="*/ 3169884 w 4493080"/>
              <a:gd name="connsiteY28" fmla="*/ 1449509 h 6861098"/>
              <a:gd name="connsiteX29" fmla="*/ 3169705 w 4493080"/>
              <a:gd name="connsiteY29" fmla="*/ 1596428 h 6861098"/>
              <a:gd name="connsiteX30" fmla="*/ 3222170 w 4493080"/>
              <a:gd name="connsiteY30" fmla="*/ 1655966 h 6861098"/>
              <a:gd name="connsiteX31" fmla="*/ 3289765 w 4493080"/>
              <a:gd name="connsiteY31" fmla="*/ 1670201 h 6861098"/>
              <a:gd name="connsiteX32" fmla="*/ 3287974 w 4493080"/>
              <a:gd name="connsiteY32" fmla="*/ 1681034 h 6861098"/>
              <a:gd name="connsiteX33" fmla="*/ 3135952 w 4493080"/>
              <a:gd name="connsiteY33" fmla="*/ 1661517 h 6861098"/>
              <a:gd name="connsiteX34" fmla="*/ 3026547 w 4493080"/>
              <a:gd name="connsiteY34" fmla="*/ 1677274 h 6861098"/>
              <a:gd name="connsiteX35" fmla="*/ 2996017 w 4493080"/>
              <a:gd name="connsiteY35" fmla="*/ 1695717 h 6861098"/>
              <a:gd name="connsiteX36" fmla="*/ 2730023 w 4493080"/>
              <a:gd name="connsiteY36" fmla="*/ 1618811 h 6861098"/>
              <a:gd name="connsiteX37" fmla="*/ 2654550 w 4493080"/>
              <a:gd name="connsiteY37" fmla="*/ 1573688 h 6861098"/>
              <a:gd name="connsiteX38" fmla="*/ 2571645 w 4493080"/>
              <a:gd name="connsiteY38" fmla="*/ 1518806 h 6861098"/>
              <a:gd name="connsiteX39" fmla="*/ 2474594 w 4493080"/>
              <a:gd name="connsiteY39" fmla="*/ 1441810 h 6861098"/>
              <a:gd name="connsiteX40" fmla="*/ 2427591 w 4493080"/>
              <a:gd name="connsiteY40" fmla="*/ 1389166 h 6861098"/>
              <a:gd name="connsiteX41" fmla="*/ 2378708 w 4493080"/>
              <a:gd name="connsiteY41" fmla="*/ 1225595 h 6861098"/>
              <a:gd name="connsiteX42" fmla="*/ 2258737 w 4493080"/>
              <a:gd name="connsiteY42" fmla="*/ 928266 h 6861098"/>
              <a:gd name="connsiteX43" fmla="*/ 2269481 w 4493080"/>
              <a:gd name="connsiteY43" fmla="*/ 605510 h 6861098"/>
              <a:gd name="connsiteX44" fmla="*/ 2294370 w 4493080"/>
              <a:gd name="connsiteY44" fmla="*/ 474707 h 6861098"/>
              <a:gd name="connsiteX45" fmla="*/ 2308785 w 4493080"/>
              <a:gd name="connsiteY45" fmla="*/ 227604 h 6861098"/>
              <a:gd name="connsiteX46" fmla="*/ 2293117 w 4493080"/>
              <a:gd name="connsiteY46" fmla="*/ 167081 h 6861098"/>
              <a:gd name="connsiteX47" fmla="*/ 2255156 w 4493080"/>
              <a:gd name="connsiteY47" fmla="*/ 215069 h 6861098"/>
              <a:gd name="connsiteX48" fmla="*/ 2241100 w 4493080"/>
              <a:gd name="connsiteY48" fmla="*/ 220620 h 6861098"/>
              <a:gd name="connsiteX49" fmla="*/ 2209406 w 4493080"/>
              <a:gd name="connsiteY49" fmla="*/ 40575 h 6861098"/>
              <a:gd name="connsiteX50" fmla="*/ 2198663 w 4493080"/>
              <a:gd name="connsiteY50" fmla="*/ 7628 h 6861098"/>
              <a:gd name="connsiteX51" fmla="*/ 2167148 w 4493080"/>
              <a:gd name="connsiteY51" fmla="*/ 1719 h 6861098"/>
              <a:gd name="connsiteX52" fmla="*/ 2132590 w 4493080"/>
              <a:gd name="connsiteY52" fmla="*/ 100471 h 6861098"/>
              <a:gd name="connsiteX53" fmla="*/ 2109133 w 4493080"/>
              <a:gd name="connsiteY53" fmla="*/ 304241 h 6861098"/>
              <a:gd name="connsiteX54" fmla="*/ 2062129 w 4493080"/>
              <a:gd name="connsiteY54" fmla="*/ 275860 h 6861098"/>
              <a:gd name="connsiteX55" fmla="*/ 2065711 w 4493080"/>
              <a:gd name="connsiteY55" fmla="*/ 343097 h 6861098"/>
              <a:gd name="connsiteX56" fmla="*/ 1985044 w 4493080"/>
              <a:gd name="connsiteY56" fmla="*/ 623416 h 6861098"/>
              <a:gd name="connsiteX57" fmla="*/ 1832395 w 4493080"/>
              <a:gd name="connsiteY57" fmla="*/ 927639 h 6861098"/>
              <a:gd name="connsiteX58" fmla="*/ 1676434 w 4493080"/>
              <a:gd name="connsiteY58" fmla="*/ 1172325 h 6861098"/>
              <a:gd name="connsiteX59" fmla="*/ 1500239 w 4493080"/>
              <a:gd name="connsiteY59" fmla="*/ 1396866 h 6861098"/>
              <a:gd name="connsiteX60" fmla="*/ 1479020 w 4493080"/>
              <a:gd name="connsiteY60" fmla="*/ 1409848 h 6861098"/>
              <a:gd name="connsiteX61" fmla="*/ 1394683 w 4493080"/>
              <a:gd name="connsiteY61" fmla="*/ 1419875 h 6861098"/>
              <a:gd name="connsiteX62" fmla="*/ 1306944 w 4493080"/>
              <a:gd name="connsiteY62" fmla="*/ 1445212 h 6861098"/>
              <a:gd name="connsiteX63" fmla="*/ 1321627 w 4493080"/>
              <a:gd name="connsiteY63" fmla="*/ 1395523 h 6861098"/>
              <a:gd name="connsiteX64" fmla="*/ 1340159 w 4493080"/>
              <a:gd name="connsiteY64" fmla="*/ 1206525 h 6861098"/>
              <a:gd name="connsiteX65" fmla="*/ 1326640 w 4493080"/>
              <a:gd name="connsiteY65" fmla="*/ 1086465 h 6861098"/>
              <a:gd name="connsiteX66" fmla="*/ 1318135 w 4493080"/>
              <a:gd name="connsiteY66" fmla="*/ 1022809 h 6861098"/>
              <a:gd name="connsiteX67" fmla="*/ 1290739 w 4493080"/>
              <a:gd name="connsiteY67" fmla="*/ 907763 h 6861098"/>
              <a:gd name="connsiteX68" fmla="*/ 1272296 w 4493080"/>
              <a:gd name="connsiteY68" fmla="*/ 779019 h 6861098"/>
              <a:gd name="connsiteX69" fmla="*/ 1208282 w 4493080"/>
              <a:gd name="connsiteY69" fmla="*/ 660302 h 6861098"/>
              <a:gd name="connsiteX70" fmla="*/ 1091355 w 4493080"/>
              <a:gd name="connsiteY70" fmla="*/ 643560 h 6861098"/>
              <a:gd name="connsiteX71" fmla="*/ 767167 w 4493080"/>
              <a:gd name="connsiteY71" fmla="*/ 673016 h 6861098"/>
              <a:gd name="connsiteX72" fmla="*/ 724014 w 4493080"/>
              <a:gd name="connsiteY72" fmla="*/ 709007 h 6861098"/>
              <a:gd name="connsiteX73" fmla="*/ 640572 w 4493080"/>
              <a:gd name="connsiteY73" fmla="*/ 948141 h 6861098"/>
              <a:gd name="connsiteX74" fmla="*/ 795638 w 4493080"/>
              <a:gd name="connsiteY74" fmla="*/ 1361591 h 6861098"/>
              <a:gd name="connsiteX75" fmla="*/ 667341 w 4493080"/>
              <a:gd name="connsiteY75" fmla="*/ 1568226 h 6861098"/>
              <a:gd name="connsiteX76" fmla="*/ 522661 w 4493080"/>
              <a:gd name="connsiteY76" fmla="*/ 1871106 h 6861098"/>
              <a:gd name="connsiteX77" fmla="*/ 464914 w 4493080"/>
              <a:gd name="connsiteY77" fmla="*/ 2015250 h 6861098"/>
              <a:gd name="connsiteX78" fmla="*/ 420686 w 4493080"/>
              <a:gd name="connsiteY78" fmla="*/ 2156707 h 6861098"/>
              <a:gd name="connsiteX79" fmla="*/ 358910 w 4493080"/>
              <a:gd name="connsiteY79" fmla="*/ 2337916 h 6861098"/>
              <a:gd name="connsiteX80" fmla="*/ 350136 w 4493080"/>
              <a:gd name="connsiteY80" fmla="*/ 2353226 h 6861098"/>
              <a:gd name="connsiteX81" fmla="*/ 279855 w 4493080"/>
              <a:gd name="connsiteY81" fmla="*/ 2818334 h 6861098"/>
              <a:gd name="connsiteX82" fmla="*/ 294986 w 4493080"/>
              <a:gd name="connsiteY82" fmla="*/ 3465278 h 6861098"/>
              <a:gd name="connsiteX83" fmla="*/ 298030 w 4493080"/>
              <a:gd name="connsiteY83" fmla="*/ 3679792 h 6861098"/>
              <a:gd name="connsiteX84" fmla="*/ 304386 w 4493080"/>
              <a:gd name="connsiteY84" fmla="*/ 3713903 h 6861098"/>
              <a:gd name="connsiteX85" fmla="*/ 312176 w 4493080"/>
              <a:gd name="connsiteY85" fmla="*/ 3790183 h 6861098"/>
              <a:gd name="connsiteX86" fmla="*/ 276901 w 4493080"/>
              <a:gd name="connsiteY86" fmla="*/ 3912481 h 6861098"/>
              <a:gd name="connsiteX87" fmla="*/ 293195 w 4493080"/>
              <a:gd name="connsiteY87" fmla="*/ 3919106 h 6861098"/>
              <a:gd name="connsiteX88" fmla="*/ 365625 w 4493080"/>
              <a:gd name="connsiteY88" fmla="*/ 3823040 h 6861098"/>
              <a:gd name="connsiteX89" fmla="*/ 382725 w 4493080"/>
              <a:gd name="connsiteY89" fmla="*/ 3831993 h 6861098"/>
              <a:gd name="connsiteX90" fmla="*/ 316831 w 4493080"/>
              <a:gd name="connsiteY90" fmla="*/ 3985895 h 6861098"/>
              <a:gd name="connsiteX91" fmla="*/ 366968 w 4493080"/>
              <a:gd name="connsiteY91" fmla="*/ 3979628 h 6861098"/>
              <a:gd name="connsiteX92" fmla="*/ 436533 w 4493080"/>
              <a:gd name="connsiteY92" fmla="*/ 3847571 h 6861098"/>
              <a:gd name="connsiteX93" fmla="*/ 370818 w 4493080"/>
              <a:gd name="connsiteY93" fmla="*/ 4033167 h 6861098"/>
              <a:gd name="connsiteX94" fmla="*/ 487386 w 4493080"/>
              <a:gd name="connsiteY94" fmla="*/ 3918569 h 6861098"/>
              <a:gd name="connsiteX95" fmla="*/ 446560 w 4493080"/>
              <a:gd name="connsiteY95" fmla="*/ 4050625 h 6861098"/>
              <a:gd name="connsiteX96" fmla="*/ 489087 w 4493080"/>
              <a:gd name="connsiteY96" fmla="*/ 4033346 h 6861098"/>
              <a:gd name="connsiteX97" fmla="*/ 517378 w 4493080"/>
              <a:gd name="connsiteY97" fmla="*/ 3994669 h 6861098"/>
              <a:gd name="connsiteX98" fmla="*/ 527137 w 4493080"/>
              <a:gd name="connsiteY98" fmla="*/ 4397912 h 6861098"/>
              <a:gd name="connsiteX99" fmla="*/ 471629 w 4493080"/>
              <a:gd name="connsiteY99" fmla="*/ 4777162 h 6861098"/>
              <a:gd name="connsiteX100" fmla="*/ 423999 w 4493080"/>
              <a:gd name="connsiteY100" fmla="*/ 4913784 h 6861098"/>
              <a:gd name="connsiteX101" fmla="*/ 273767 w 4493080"/>
              <a:gd name="connsiteY101" fmla="*/ 5196520 h 6861098"/>
              <a:gd name="connsiteX102" fmla="*/ 267142 w 4493080"/>
              <a:gd name="connsiteY102" fmla="*/ 5226782 h 6861098"/>
              <a:gd name="connsiteX103" fmla="*/ 201696 w 4493080"/>
              <a:gd name="connsiteY103" fmla="*/ 5595914 h 6861098"/>
              <a:gd name="connsiteX104" fmla="*/ 109032 w 4493080"/>
              <a:gd name="connsiteY104" fmla="*/ 5918669 h 6861098"/>
              <a:gd name="connsiteX105" fmla="*/ 51912 w 4493080"/>
              <a:gd name="connsiteY105" fmla="*/ 6143121 h 6861098"/>
              <a:gd name="connsiteX106" fmla="*/ 1238 w 4493080"/>
              <a:gd name="connsiteY106" fmla="*/ 6421649 h 6861098"/>
              <a:gd name="connsiteX107" fmla="*/ 16637 w 4493080"/>
              <a:gd name="connsiteY107" fmla="*/ 6533204 h 6861098"/>
              <a:gd name="connsiteX108" fmla="*/ 34812 w 4493080"/>
              <a:gd name="connsiteY108" fmla="*/ 6718531 h 6861098"/>
              <a:gd name="connsiteX109" fmla="*/ 261412 w 4493080"/>
              <a:gd name="connsiteY109" fmla="*/ 6748882 h 6861098"/>
              <a:gd name="connsiteX110" fmla="*/ 316294 w 4493080"/>
              <a:gd name="connsiteY110" fmla="*/ 6754164 h 6861098"/>
              <a:gd name="connsiteX111" fmla="*/ 490072 w 4493080"/>
              <a:gd name="connsiteY111" fmla="*/ 6798123 h 6861098"/>
              <a:gd name="connsiteX112" fmla="*/ 664387 w 4493080"/>
              <a:gd name="connsiteY112" fmla="*/ 6792214 h 6861098"/>
              <a:gd name="connsiteX113" fmla="*/ 894210 w 4493080"/>
              <a:gd name="connsiteY113" fmla="*/ 6763206 h 6861098"/>
              <a:gd name="connsiteX114" fmla="*/ 735026 w 4493080"/>
              <a:gd name="connsiteY114" fmla="*/ 6637058 h 6861098"/>
              <a:gd name="connsiteX115" fmla="*/ 705750 w 4493080"/>
              <a:gd name="connsiteY115" fmla="*/ 6628732 h 6861098"/>
              <a:gd name="connsiteX116" fmla="*/ 557846 w 4493080"/>
              <a:gd name="connsiteY116" fmla="*/ 6537322 h 6861098"/>
              <a:gd name="connsiteX117" fmla="*/ 531793 w 4493080"/>
              <a:gd name="connsiteY117" fmla="*/ 6493452 h 6861098"/>
              <a:gd name="connsiteX118" fmla="*/ 494906 w 4493080"/>
              <a:gd name="connsiteY118" fmla="*/ 6371960 h 6861098"/>
              <a:gd name="connsiteX119" fmla="*/ 457483 w 4493080"/>
              <a:gd name="connsiteY119" fmla="*/ 6332029 h 6861098"/>
              <a:gd name="connsiteX120" fmla="*/ 493921 w 4493080"/>
              <a:gd name="connsiteY120" fmla="*/ 6325404 h 6861098"/>
              <a:gd name="connsiteX121" fmla="*/ 590166 w 4493080"/>
              <a:gd name="connsiteY121" fmla="*/ 6260405 h 6861098"/>
              <a:gd name="connsiteX122" fmla="*/ 805486 w 4493080"/>
              <a:gd name="connsiteY122" fmla="*/ 5785270 h 6861098"/>
              <a:gd name="connsiteX123" fmla="*/ 823929 w 4493080"/>
              <a:gd name="connsiteY123" fmla="*/ 5757068 h 6861098"/>
              <a:gd name="connsiteX124" fmla="*/ 839866 w 4493080"/>
              <a:gd name="connsiteY124" fmla="*/ 5798251 h 6861098"/>
              <a:gd name="connsiteX125" fmla="*/ 921159 w 4493080"/>
              <a:gd name="connsiteY125" fmla="*/ 6290488 h 6861098"/>
              <a:gd name="connsiteX126" fmla="*/ 938438 w 4493080"/>
              <a:gd name="connsiteY126" fmla="*/ 6362380 h 6861098"/>
              <a:gd name="connsiteX127" fmla="*/ 973355 w 4493080"/>
              <a:gd name="connsiteY127" fmla="*/ 6538486 h 6861098"/>
              <a:gd name="connsiteX128" fmla="*/ 1126630 w 4493080"/>
              <a:gd name="connsiteY128" fmla="*/ 6629448 h 6861098"/>
              <a:gd name="connsiteX129" fmla="*/ 1223233 w 4493080"/>
              <a:gd name="connsiteY129" fmla="*/ 6556303 h 6861098"/>
              <a:gd name="connsiteX130" fmla="*/ 1234782 w 4493080"/>
              <a:gd name="connsiteY130" fmla="*/ 6542873 h 6861098"/>
              <a:gd name="connsiteX131" fmla="*/ 1388864 w 4493080"/>
              <a:gd name="connsiteY131" fmla="*/ 6624972 h 6861098"/>
              <a:gd name="connsiteX132" fmla="*/ 1432286 w 4493080"/>
              <a:gd name="connsiteY132" fmla="*/ 6644400 h 6861098"/>
              <a:gd name="connsiteX133" fmla="*/ 1632475 w 4493080"/>
              <a:gd name="connsiteY133" fmla="*/ 6643505 h 6861098"/>
              <a:gd name="connsiteX134" fmla="*/ 1843407 w 4493080"/>
              <a:gd name="connsiteY134" fmla="*/ 6611005 h 6861098"/>
              <a:gd name="connsiteX135" fmla="*/ 1744835 w 4493080"/>
              <a:gd name="connsiteY135" fmla="*/ 6519416 h 6861098"/>
              <a:gd name="connsiteX136" fmla="*/ 1607317 w 4493080"/>
              <a:gd name="connsiteY136" fmla="*/ 6481634 h 6861098"/>
              <a:gd name="connsiteX137" fmla="*/ 1454310 w 4493080"/>
              <a:gd name="connsiteY137" fmla="*/ 6337312 h 6861098"/>
              <a:gd name="connsiteX138" fmla="*/ 1378747 w 4493080"/>
              <a:gd name="connsiteY138" fmla="*/ 6229697 h 6861098"/>
              <a:gd name="connsiteX139" fmla="*/ 1359945 w 4493080"/>
              <a:gd name="connsiteY139" fmla="*/ 6202569 h 6861098"/>
              <a:gd name="connsiteX140" fmla="*/ 1427183 w 4493080"/>
              <a:gd name="connsiteY140" fmla="*/ 6128975 h 6861098"/>
              <a:gd name="connsiteX141" fmla="*/ 1408023 w 4493080"/>
              <a:gd name="connsiteY141" fmla="*/ 6042221 h 6861098"/>
              <a:gd name="connsiteX142" fmla="*/ 1379552 w 4493080"/>
              <a:gd name="connsiteY142" fmla="*/ 5963882 h 6861098"/>
              <a:gd name="connsiteX143" fmla="*/ 1438732 w 4493080"/>
              <a:gd name="connsiteY143" fmla="*/ 5406468 h 6861098"/>
              <a:gd name="connsiteX144" fmla="*/ 1430943 w 4493080"/>
              <a:gd name="connsiteY144" fmla="*/ 5017998 h 6861098"/>
              <a:gd name="connsiteX145" fmla="*/ 1416528 w 4493080"/>
              <a:gd name="connsiteY145" fmla="*/ 4512779 h 6861098"/>
              <a:gd name="connsiteX146" fmla="*/ 1432196 w 4493080"/>
              <a:gd name="connsiteY146" fmla="*/ 4088407 h 6861098"/>
              <a:gd name="connsiteX147" fmla="*/ 1424317 w 4493080"/>
              <a:gd name="connsiteY147" fmla="*/ 3907109 h 6861098"/>
              <a:gd name="connsiteX148" fmla="*/ 1456101 w 4493080"/>
              <a:gd name="connsiteY148" fmla="*/ 3849720 h 6861098"/>
              <a:gd name="connsiteX149" fmla="*/ 1602572 w 4493080"/>
              <a:gd name="connsiteY149" fmla="*/ 3755266 h 6861098"/>
              <a:gd name="connsiteX150" fmla="*/ 1624865 w 4493080"/>
              <a:gd name="connsiteY150" fmla="*/ 3709964 h 6861098"/>
              <a:gd name="connsiteX151" fmla="*/ 1586456 w 4493080"/>
              <a:gd name="connsiteY151" fmla="*/ 3359364 h 6861098"/>
              <a:gd name="connsiteX152" fmla="*/ 1593887 w 4493080"/>
              <a:gd name="connsiteY152" fmla="*/ 3254256 h 6861098"/>
              <a:gd name="connsiteX153" fmla="*/ 1674464 w 4493080"/>
              <a:gd name="connsiteY153" fmla="*/ 2989963 h 6861098"/>
              <a:gd name="connsiteX154" fmla="*/ 1667481 w 4493080"/>
              <a:gd name="connsiteY154" fmla="*/ 2856295 h 6861098"/>
              <a:gd name="connsiteX155" fmla="*/ 1519398 w 4493080"/>
              <a:gd name="connsiteY155" fmla="*/ 2440249 h 6861098"/>
              <a:gd name="connsiteX156" fmla="*/ 1511520 w 4493080"/>
              <a:gd name="connsiteY156" fmla="*/ 2371848 h 6861098"/>
              <a:gd name="connsiteX157" fmla="*/ 1527098 w 4493080"/>
              <a:gd name="connsiteY157" fmla="*/ 2037274 h 6861098"/>
              <a:gd name="connsiteX158" fmla="*/ 1501045 w 4493080"/>
              <a:gd name="connsiteY158" fmla="*/ 1854185 h 6861098"/>
              <a:gd name="connsiteX159" fmla="*/ 1654141 w 4493080"/>
              <a:gd name="connsiteY159" fmla="*/ 1743437 h 6861098"/>
              <a:gd name="connsiteX160" fmla="*/ 1750565 w 4493080"/>
              <a:gd name="connsiteY160" fmla="*/ 1659995 h 6861098"/>
              <a:gd name="connsiteX161" fmla="*/ 2005278 w 4493080"/>
              <a:gd name="connsiteY161" fmla="*/ 1368574 h 6861098"/>
              <a:gd name="connsiteX162" fmla="*/ 2076365 w 4493080"/>
              <a:gd name="connsiteY162" fmla="*/ 1221208 h 6861098"/>
              <a:gd name="connsiteX163" fmla="*/ 2101612 w 4493080"/>
              <a:gd name="connsiteY163" fmla="*/ 1410653 h 6861098"/>
              <a:gd name="connsiteX164" fmla="*/ 2386228 w 4493080"/>
              <a:gd name="connsiteY164" fmla="*/ 1772713 h 6861098"/>
              <a:gd name="connsiteX165" fmla="*/ 2530640 w 4493080"/>
              <a:gd name="connsiteY165" fmla="*/ 1892325 h 6861098"/>
              <a:gd name="connsiteX166" fmla="*/ 2843547 w 4493080"/>
              <a:gd name="connsiteY166" fmla="*/ 2125730 h 6861098"/>
              <a:gd name="connsiteX167" fmla="*/ 2872287 w 4493080"/>
              <a:gd name="connsiteY167" fmla="*/ 2177747 h 6861098"/>
              <a:gd name="connsiteX168" fmla="*/ 2832714 w 4493080"/>
              <a:gd name="connsiteY168" fmla="*/ 2703378 h 6861098"/>
              <a:gd name="connsiteX169" fmla="*/ 2779354 w 4493080"/>
              <a:gd name="connsiteY169" fmla="*/ 2818961 h 6861098"/>
              <a:gd name="connsiteX170" fmla="*/ 2782936 w 4493080"/>
              <a:gd name="connsiteY170" fmla="*/ 2900523 h 6861098"/>
              <a:gd name="connsiteX171" fmla="*/ 2717489 w 4493080"/>
              <a:gd name="connsiteY171" fmla="*/ 3097578 h 6861098"/>
              <a:gd name="connsiteX172" fmla="*/ 2728680 w 4493080"/>
              <a:gd name="connsiteY172" fmla="*/ 3142075 h 6861098"/>
              <a:gd name="connsiteX173" fmla="*/ 2812212 w 4493080"/>
              <a:gd name="connsiteY173" fmla="*/ 3257479 h 6861098"/>
              <a:gd name="connsiteX174" fmla="*/ 2813644 w 4493080"/>
              <a:gd name="connsiteY174" fmla="*/ 3278877 h 6861098"/>
              <a:gd name="connsiteX175" fmla="*/ 2781056 w 4493080"/>
              <a:gd name="connsiteY175" fmla="*/ 3684089 h 6861098"/>
              <a:gd name="connsiteX176" fmla="*/ 2789024 w 4493080"/>
              <a:gd name="connsiteY176" fmla="*/ 4277853 h 6861098"/>
              <a:gd name="connsiteX177" fmla="*/ 2812928 w 4493080"/>
              <a:gd name="connsiteY177" fmla="*/ 4516987 h 6861098"/>
              <a:gd name="connsiteX178" fmla="*/ 2846412 w 4493080"/>
              <a:gd name="connsiteY178" fmla="*/ 4618246 h 6861098"/>
              <a:gd name="connsiteX179" fmla="*/ 2872645 w 4493080"/>
              <a:gd name="connsiteY179" fmla="*/ 4817540 h 6861098"/>
              <a:gd name="connsiteX180" fmla="*/ 2883120 w 4493080"/>
              <a:gd name="connsiteY180" fmla="*/ 4933212 h 6861098"/>
              <a:gd name="connsiteX181" fmla="*/ 2972113 w 4493080"/>
              <a:gd name="connsiteY181" fmla="*/ 5113526 h 6861098"/>
              <a:gd name="connsiteX182" fmla="*/ 3058778 w 4493080"/>
              <a:gd name="connsiteY182" fmla="*/ 5235645 h 6861098"/>
              <a:gd name="connsiteX183" fmla="*/ 3151620 w 4493080"/>
              <a:gd name="connsiteY183" fmla="*/ 5418465 h 6861098"/>
              <a:gd name="connsiteX184" fmla="*/ 3185015 w 4493080"/>
              <a:gd name="connsiteY184" fmla="*/ 5643633 h 6861098"/>
              <a:gd name="connsiteX185" fmla="*/ 3189670 w 4493080"/>
              <a:gd name="connsiteY185" fmla="*/ 6163534 h 6861098"/>
              <a:gd name="connsiteX186" fmla="*/ 3038633 w 4493080"/>
              <a:gd name="connsiteY186" fmla="*/ 6492825 h 6861098"/>
              <a:gd name="connsiteX187" fmla="*/ 3014908 w 4493080"/>
              <a:gd name="connsiteY187" fmla="*/ 6525146 h 6861098"/>
              <a:gd name="connsiteX188" fmla="*/ 2898429 w 4493080"/>
              <a:gd name="connsiteY188" fmla="*/ 6616556 h 6861098"/>
              <a:gd name="connsiteX189" fmla="*/ 2811048 w 4493080"/>
              <a:gd name="connsiteY189" fmla="*/ 6649951 h 6861098"/>
              <a:gd name="connsiteX190" fmla="*/ 2777743 w 4493080"/>
              <a:gd name="connsiteY190" fmla="*/ 6690149 h 6861098"/>
              <a:gd name="connsiteX191" fmla="*/ 2878106 w 4493080"/>
              <a:gd name="connsiteY191" fmla="*/ 6845753 h 6861098"/>
              <a:gd name="connsiteX192" fmla="*/ 2961280 w 4493080"/>
              <a:gd name="connsiteY192" fmla="*/ 6859093 h 6861098"/>
              <a:gd name="connsiteX193" fmla="*/ 3140160 w 4493080"/>
              <a:gd name="connsiteY193" fmla="*/ 6859361 h 6861098"/>
              <a:gd name="connsiteX194" fmla="*/ 3230675 w 4493080"/>
              <a:gd name="connsiteY194" fmla="*/ 6790423 h 6861098"/>
              <a:gd name="connsiteX195" fmla="*/ 3265502 w 4493080"/>
              <a:gd name="connsiteY195" fmla="*/ 6684599 h 6861098"/>
              <a:gd name="connsiteX196" fmla="*/ 3392188 w 4493080"/>
              <a:gd name="connsiteY196" fmla="*/ 6544037 h 6861098"/>
              <a:gd name="connsiteX197" fmla="*/ 3445010 w 4493080"/>
              <a:gd name="connsiteY197" fmla="*/ 6580744 h 6861098"/>
              <a:gd name="connsiteX198" fmla="*/ 3463901 w 4493080"/>
              <a:gd name="connsiteY198" fmla="*/ 6843694 h 6861098"/>
              <a:gd name="connsiteX199" fmla="*/ 3508666 w 4493080"/>
              <a:gd name="connsiteY199" fmla="*/ 6843694 h 6861098"/>
              <a:gd name="connsiteX200" fmla="*/ 3544478 w 4493080"/>
              <a:gd name="connsiteY200" fmla="*/ 6458715 h 6861098"/>
              <a:gd name="connsiteX201" fmla="*/ 3480374 w 4493080"/>
              <a:gd name="connsiteY201" fmla="*/ 6280550 h 6861098"/>
              <a:gd name="connsiteX202" fmla="*/ 3446711 w 4493080"/>
              <a:gd name="connsiteY202" fmla="*/ 6210179 h 6861098"/>
              <a:gd name="connsiteX203" fmla="*/ 3446711 w 4493080"/>
              <a:gd name="connsiteY203" fmla="*/ 6107399 h 6861098"/>
              <a:gd name="connsiteX204" fmla="*/ 3470705 w 4493080"/>
              <a:gd name="connsiteY204" fmla="*/ 5973551 h 6861098"/>
              <a:gd name="connsiteX205" fmla="*/ 3552267 w 4493080"/>
              <a:gd name="connsiteY205" fmla="*/ 6143121 h 6861098"/>
              <a:gd name="connsiteX206" fmla="*/ 3586826 w 4493080"/>
              <a:gd name="connsiteY206" fmla="*/ 6472592 h 6861098"/>
              <a:gd name="connsiteX207" fmla="*/ 3649318 w 4493080"/>
              <a:gd name="connsiteY207" fmla="*/ 6651831 h 6861098"/>
              <a:gd name="connsiteX208" fmla="*/ 3704737 w 4493080"/>
              <a:gd name="connsiteY208" fmla="*/ 6649861 h 6861098"/>
              <a:gd name="connsiteX209" fmla="*/ 3850939 w 4493080"/>
              <a:gd name="connsiteY209" fmla="*/ 6539202 h 6861098"/>
              <a:gd name="connsiteX210" fmla="*/ 3877350 w 4493080"/>
              <a:gd name="connsiteY210" fmla="*/ 6504823 h 6861098"/>
              <a:gd name="connsiteX211" fmla="*/ 3877261 w 4493080"/>
              <a:gd name="connsiteY211" fmla="*/ 6322450 h 6861098"/>
              <a:gd name="connsiteX212" fmla="*/ 3857027 w 4493080"/>
              <a:gd name="connsiteY212" fmla="*/ 6144643 h 6861098"/>
              <a:gd name="connsiteX213" fmla="*/ 3950228 w 4493080"/>
              <a:gd name="connsiteY213" fmla="*/ 6095939 h 6861098"/>
              <a:gd name="connsiteX214" fmla="*/ 4076018 w 4493080"/>
              <a:gd name="connsiteY214" fmla="*/ 6155029 h 6861098"/>
              <a:gd name="connsiteX215" fmla="*/ 4090432 w 4493080"/>
              <a:gd name="connsiteY215" fmla="*/ 6127364 h 6861098"/>
              <a:gd name="connsiteX216" fmla="*/ 3902419 w 4493080"/>
              <a:gd name="connsiteY216" fmla="*/ 5921445 h 6861098"/>
              <a:gd name="connsiteX217" fmla="*/ 3848432 w 4493080"/>
              <a:gd name="connsiteY217" fmla="*/ 5894138 h 6861098"/>
              <a:gd name="connsiteX218" fmla="*/ 3664359 w 4493080"/>
              <a:gd name="connsiteY218" fmla="*/ 5786075 h 6861098"/>
              <a:gd name="connsiteX219" fmla="*/ 3594883 w 4493080"/>
              <a:gd name="connsiteY219" fmla="*/ 5628413 h 6861098"/>
              <a:gd name="connsiteX220" fmla="*/ 3561936 w 4493080"/>
              <a:gd name="connsiteY220" fmla="*/ 5523126 h 6861098"/>
              <a:gd name="connsiteX221" fmla="*/ 3493983 w 4493080"/>
              <a:gd name="connsiteY221" fmla="*/ 5023728 h 6861098"/>
              <a:gd name="connsiteX222" fmla="*/ 3478494 w 4493080"/>
              <a:gd name="connsiteY222" fmla="*/ 4860156 h 6861098"/>
              <a:gd name="connsiteX223" fmla="*/ 3517619 w 4493080"/>
              <a:gd name="connsiteY223" fmla="*/ 4626751 h 6861098"/>
              <a:gd name="connsiteX224" fmla="*/ 3533824 w 4493080"/>
              <a:gd name="connsiteY224" fmla="*/ 4599534 h 6861098"/>
              <a:gd name="connsiteX225" fmla="*/ 3697843 w 4493080"/>
              <a:gd name="connsiteY225" fmla="*/ 4566587 h 6861098"/>
              <a:gd name="connsiteX226" fmla="*/ 3703842 w 4493080"/>
              <a:gd name="connsiteY226" fmla="*/ 4504364 h 6861098"/>
              <a:gd name="connsiteX227" fmla="*/ 3739116 w 4493080"/>
              <a:gd name="connsiteY227" fmla="*/ 3749446 h 6861098"/>
              <a:gd name="connsiteX228" fmla="*/ 3716644 w 4493080"/>
              <a:gd name="connsiteY228" fmla="*/ 3344144 h 6861098"/>
              <a:gd name="connsiteX229" fmla="*/ 3686562 w 4493080"/>
              <a:gd name="connsiteY229" fmla="*/ 2939379 h 6861098"/>
              <a:gd name="connsiteX230" fmla="*/ 3685936 w 4493080"/>
              <a:gd name="connsiteY230" fmla="*/ 2930515 h 6861098"/>
              <a:gd name="connsiteX231" fmla="*/ 3720315 w 4493080"/>
              <a:gd name="connsiteY231" fmla="*/ 2806427 h 6861098"/>
              <a:gd name="connsiteX232" fmla="*/ 3775018 w 4493080"/>
              <a:gd name="connsiteY232" fmla="*/ 2670251 h 6861098"/>
              <a:gd name="connsiteX233" fmla="*/ 3827124 w 4493080"/>
              <a:gd name="connsiteY233" fmla="*/ 2587078 h 6861098"/>
              <a:gd name="connsiteX234" fmla="*/ 3839748 w 4493080"/>
              <a:gd name="connsiteY234" fmla="*/ 2629515 h 6861098"/>
              <a:gd name="connsiteX235" fmla="*/ 3845836 w 4493080"/>
              <a:gd name="connsiteY235" fmla="*/ 2700333 h 6861098"/>
              <a:gd name="connsiteX236" fmla="*/ 3919788 w 4493080"/>
              <a:gd name="connsiteY236" fmla="*/ 3003303 h 6861098"/>
              <a:gd name="connsiteX237" fmla="*/ 4090522 w 4493080"/>
              <a:gd name="connsiteY237" fmla="*/ 3656514 h 6861098"/>
              <a:gd name="connsiteX238" fmla="*/ 4110755 w 4493080"/>
              <a:gd name="connsiteY238" fmla="*/ 3772277 h 6861098"/>
              <a:gd name="connsiteX239" fmla="*/ 4208164 w 4493080"/>
              <a:gd name="connsiteY239" fmla="*/ 3785527 h 6861098"/>
              <a:gd name="connsiteX240" fmla="*/ 4219893 w 4493080"/>
              <a:gd name="connsiteY240" fmla="*/ 3807999 h 6861098"/>
              <a:gd name="connsiteX241" fmla="*/ 4266359 w 4493080"/>
              <a:gd name="connsiteY241" fmla="*/ 3835664 h 6861098"/>
              <a:gd name="connsiteX242" fmla="*/ 4262956 w 4493080"/>
              <a:gd name="connsiteY242" fmla="*/ 3792868 h 6861098"/>
              <a:gd name="connsiteX243" fmla="*/ 4306647 w 4493080"/>
              <a:gd name="connsiteY243" fmla="*/ 3798777 h 6861098"/>
              <a:gd name="connsiteX244" fmla="*/ 4340221 w 4493080"/>
              <a:gd name="connsiteY244" fmla="*/ 3997713 h 6861098"/>
              <a:gd name="connsiteX245" fmla="*/ 4434048 w 4493080"/>
              <a:gd name="connsiteY245" fmla="*/ 3780961 h 6861098"/>
              <a:gd name="connsiteX246" fmla="*/ 4448642 w 4493080"/>
              <a:gd name="connsiteY246" fmla="*/ 3790630 h 6861098"/>
              <a:gd name="connsiteX247" fmla="*/ 4460549 w 4493080"/>
              <a:gd name="connsiteY247" fmla="*/ 3915346 h 6861098"/>
              <a:gd name="connsiteX248" fmla="*/ 4434496 w 4493080"/>
              <a:gd name="connsiteY248" fmla="*/ 3709516 h 686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4493080" h="6861098">
                <a:moveTo>
                  <a:pt x="4434496" y="3709516"/>
                </a:moveTo>
                <a:cubicBezTo>
                  <a:pt x="4410502" y="3687671"/>
                  <a:pt x="4398057" y="3664303"/>
                  <a:pt x="4390626" y="3631267"/>
                </a:cubicBezTo>
                <a:cubicBezTo>
                  <a:pt x="4375138" y="3562150"/>
                  <a:pt x="4355083" y="3492943"/>
                  <a:pt x="4326433" y="3428392"/>
                </a:cubicBezTo>
                <a:cubicBezTo>
                  <a:pt x="4310408" y="3392401"/>
                  <a:pt x="4296351" y="3359364"/>
                  <a:pt x="4295187" y="3319613"/>
                </a:cubicBezTo>
                <a:cubicBezTo>
                  <a:pt x="4294113" y="3282816"/>
                  <a:pt x="4297873" y="3239215"/>
                  <a:pt x="4279967" y="3211102"/>
                </a:cubicBezTo>
                <a:cubicBezTo>
                  <a:pt x="4253735" y="3169829"/>
                  <a:pt x="4252213" y="3128377"/>
                  <a:pt x="4247289" y="3084328"/>
                </a:cubicBezTo>
                <a:cubicBezTo>
                  <a:pt x="4240932" y="3026849"/>
                  <a:pt x="4229741" y="2969998"/>
                  <a:pt x="4222399" y="2912609"/>
                </a:cubicBezTo>
                <a:cubicBezTo>
                  <a:pt x="4219266" y="2888078"/>
                  <a:pt x="4215326" y="2861846"/>
                  <a:pt x="4220430" y="2838210"/>
                </a:cubicBezTo>
                <a:cubicBezTo>
                  <a:pt x="4243529" y="2730057"/>
                  <a:pt x="4243170" y="2624054"/>
                  <a:pt x="4212193" y="2516618"/>
                </a:cubicBezTo>
                <a:cubicBezTo>
                  <a:pt x="4195093" y="2457528"/>
                  <a:pt x="4184886" y="2395126"/>
                  <a:pt x="4182111" y="2333708"/>
                </a:cubicBezTo>
                <a:cubicBezTo>
                  <a:pt x="4179514" y="2277752"/>
                  <a:pt x="4197779" y="2220721"/>
                  <a:pt x="4194556" y="2164854"/>
                </a:cubicBezTo>
                <a:cubicBezTo>
                  <a:pt x="4191512" y="2111405"/>
                  <a:pt x="4188378" y="2045959"/>
                  <a:pt x="4157669" y="2008356"/>
                </a:cubicBezTo>
                <a:cubicBezTo>
                  <a:pt x="4082016" y="1915782"/>
                  <a:pt x="4000365" y="1823924"/>
                  <a:pt x="3883618" y="1777906"/>
                </a:cubicBezTo>
                <a:cubicBezTo>
                  <a:pt x="3843777" y="1762238"/>
                  <a:pt x="3832854" y="1725351"/>
                  <a:pt x="3850044" y="1698582"/>
                </a:cubicBezTo>
                <a:cubicBezTo>
                  <a:pt x="3879589" y="1652564"/>
                  <a:pt x="3870636" y="1608246"/>
                  <a:pt x="3866517" y="1561512"/>
                </a:cubicBezTo>
                <a:cubicBezTo>
                  <a:pt x="3865622" y="1551395"/>
                  <a:pt x="3869114" y="1540920"/>
                  <a:pt x="3869024" y="1530624"/>
                </a:cubicBezTo>
                <a:cubicBezTo>
                  <a:pt x="3868935" y="1506272"/>
                  <a:pt x="3872785" y="1480487"/>
                  <a:pt x="3866070" y="1457836"/>
                </a:cubicBezTo>
                <a:cubicBezTo>
                  <a:pt x="3855953" y="1423546"/>
                  <a:pt x="3830079" y="1392568"/>
                  <a:pt x="3825423" y="1358189"/>
                </a:cubicBezTo>
                <a:cubicBezTo>
                  <a:pt x="3813784" y="1272867"/>
                  <a:pt x="3814859" y="1185844"/>
                  <a:pt x="3802325" y="1100701"/>
                </a:cubicBezTo>
                <a:cubicBezTo>
                  <a:pt x="3792566" y="1034717"/>
                  <a:pt x="3773496" y="966316"/>
                  <a:pt x="3706080" y="933906"/>
                </a:cubicBezTo>
                <a:cubicBezTo>
                  <a:pt x="3658897" y="911255"/>
                  <a:pt x="3606254" y="899885"/>
                  <a:pt x="3556475" y="882426"/>
                </a:cubicBezTo>
                <a:cubicBezTo>
                  <a:pt x="3506607" y="864878"/>
                  <a:pt x="3459604" y="862461"/>
                  <a:pt x="3412063" y="892633"/>
                </a:cubicBezTo>
                <a:cubicBezTo>
                  <a:pt x="3396216" y="902660"/>
                  <a:pt x="3372222" y="901407"/>
                  <a:pt x="3351809" y="902212"/>
                </a:cubicBezTo>
                <a:cubicBezTo>
                  <a:pt x="3299703" y="904182"/>
                  <a:pt x="3230675" y="971867"/>
                  <a:pt x="3225303" y="1024152"/>
                </a:cubicBezTo>
                <a:cubicBezTo>
                  <a:pt x="3222081" y="1055667"/>
                  <a:pt x="3212769" y="1086644"/>
                  <a:pt x="3206055" y="1117801"/>
                </a:cubicBezTo>
                <a:cubicBezTo>
                  <a:pt x="3196117" y="1163909"/>
                  <a:pt x="3174540" y="1211360"/>
                  <a:pt x="3179464" y="1255766"/>
                </a:cubicBezTo>
                <a:cubicBezTo>
                  <a:pt x="3184030" y="1296861"/>
                  <a:pt x="3172391" y="1322287"/>
                  <a:pt x="3151799" y="1352190"/>
                </a:cubicBezTo>
                <a:cubicBezTo>
                  <a:pt x="3136042" y="1375021"/>
                  <a:pt x="3126641" y="1402238"/>
                  <a:pt x="3113122" y="1429992"/>
                </a:cubicBezTo>
                <a:cubicBezTo>
                  <a:pt x="3138012" y="1438587"/>
                  <a:pt x="3153142" y="1443780"/>
                  <a:pt x="3169884" y="1449509"/>
                </a:cubicBezTo>
                <a:cubicBezTo>
                  <a:pt x="3169884" y="1499288"/>
                  <a:pt x="3170511" y="1547813"/>
                  <a:pt x="3169705" y="1596428"/>
                </a:cubicBezTo>
                <a:cubicBezTo>
                  <a:pt x="3169079" y="1632956"/>
                  <a:pt x="3187790" y="1650415"/>
                  <a:pt x="3222170" y="1655966"/>
                </a:cubicBezTo>
                <a:cubicBezTo>
                  <a:pt x="3244911" y="1659636"/>
                  <a:pt x="3267293" y="1665366"/>
                  <a:pt x="3289765" y="1670201"/>
                </a:cubicBezTo>
                <a:cubicBezTo>
                  <a:pt x="3289138" y="1673782"/>
                  <a:pt x="3288512" y="1677453"/>
                  <a:pt x="3287974" y="1681034"/>
                </a:cubicBezTo>
                <a:cubicBezTo>
                  <a:pt x="3237211" y="1675036"/>
                  <a:pt x="3185015" y="1674230"/>
                  <a:pt x="3135952" y="1661517"/>
                </a:cubicBezTo>
                <a:cubicBezTo>
                  <a:pt x="3094590" y="1650773"/>
                  <a:pt x="3060568" y="1654354"/>
                  <a:pt x="3026547" y="1677274"/>
                </a:cubicBezTo>
                <a:cubicBezTo>
                  <a:pt x="3016699" y="1683899"/>
                  <a:pt x="3006940" y="1691509"/>
                  <a:pt x="2996017" y="1695717"/>
                </a:cubicBezTo>
                <a:cubicBezTo>
                  <a:pt x="2932361" y="1720696"/>
                  <a:pt x="2768969" y="1676289"/>
                  <a:pt x="2730023" y="1618811"/>
                </a:cubicBezTo>
                <a:cubicBezTo>
                  <a:pt x="2709969" y="1589266"/>
                  <a:pt x="2685079" y="1583088"/>
                  <a:pt x="2654550" y="1573688"/>
                </a:cubicBezTo>
                <a:cubicBezTo>
                  <a:pt x="2623304" y="1564018"/>
                  <a:pt x="2581851" y="1544501"/>
                  <a:pt x="2571645" y="1518806"/>
                </a:cubicBezTo>
                <a:cubicBezTo>
                  <a:pt x="2552127" y="1469206"/>
                  <a:pt x="2520434" y="1453986"/>
                  <a:pt x="2474594" y="1441810"/>
                </a:cubicBezTo>
                <a:cubicBezTo>
                  <a:pt x="2454719" y="1436528"/>
                  <a:pt x="2426069" y="1405908"/>
                  <a:pt x="2427591" y="1389166"/>
                </a:cubicBezTo>
                <a:cubicBezTo>
                  <a:pt x="2433410" y="1326137"/>
                  <a:pt x="2401985" y="1278418"/>
                  <a:pt x="2378708" y="1225595"/>
                </a:cubicBezTo>
                <a:cubicBezTo>
                  <a:pt x="2335464" y="1127828"/>
                  <a:pt x="2288193" y="1030419"/>
                  <a:pt x="2258737" y="928266"/>
                </a:cubicBezTo>
                <a:cubicBezTo>
                  <a:pt x="2228208" y="822620"/>
                  <a:pt x="2201259" y="836408"/>
                  <a:pt x="2269481" y="605510"/>
                </a:cubicBezTo>
                <a:cubicBezTo>
                  <a:pt x="2282015" y="562894"/>
                  <a:pt x="2291147" y="518666"/>
                  <a:pt x="2294370" y="474707"/>
                </a:cubicBezTo>
                <a:cubicBezTo>
                  <a:pt x="2300458" y="392339"/>
                  <a:pt x="2307352" y="310240"/>
                  <a:pt x="2308785" y="227604"/>
                </a:cubicBezTo>
                <a:cubicBezTo>
                  <a:pt x="2309143" y="207728"/>
                  <a:pt x="2317738" y="111215"/>
                  <a:pt x="2293117" y="167081"/>
                </a:cubicBezTo>
                <a:cubicBezTo>
                  <a:pt x="2280493" y="183107"/>
                  <a:pt x="2267959" y="199223"/>
                  <a:pt x="2255156" y="215069"/>
                </a:cubicBezTo>
                <a:cubicBezTo>
                  <a:pt x="2253903" y="216681"/>
                  <a:pt x="2250859" y="216860"/>
                  <a:pt x="2241100" y="220620"/>
                </a:cubicBezTo>
                <a:cubicBezTo>
                  <a:pt x="2230356" y="159471"/>
                  <a:pt x="2220240" y="99934"/>
                  <a:pt x="2209406" y="40575"/>
                </a:cubicBezTo>
                <a:cubicBezTo>
                  <a:pt x="2207347" y="29026"/>
                  <a:pt x="2206094" y="14612"/>
                  <a:pt x="2198663" y="7628"/>
                </a:cubicBezTo>
                <a:cubicBezTo>
                  <a:pt x="2191769" y="1182"/>
                  <a:pt x="2170103" y="-2310"/>
                  <a:pt x="2167148" y="1719"/>
                </a:cubicBezTo>
                <a:cubicBezTo>
                  <a:pt x="2146019" y="30548"/>
                  <a:pt x="2123457" y="56243"/>
                  <a:pt x="2132590" y="100471"/>
                </a:cubicBezTo>
                <a:cubicBezTo>
                  <a:pt x="2146735" y="169051"/>
                  <a:pt x="2137424" y="238258"/>
                  <a:pt x="2109133" y="304241"/>
                </a:cubicBezTo>
                <a:cubicBezTo>
                  <a:pt x="2092659" y="294303"/>
                  <a:pt x="2066964" y="245420"/>
                  <a:pt x="2062129" y="275860"/>
                </a:cubicBezTo>
                <a:cubicBezTo>
                  <a:pt x="2064189" y="304331"/>
                  <a:pt x="2073768" y="328504"/>
                  <a:pt x="2065711" y="343097"/>
                </a:cubicBezTo>
                <a:cubicBezTo>
                  <a:pt x="2017722" y="430121"/>
                  <a:pt x="2031600" y="532095"/>
                  <a:pt x="1985044" y="623416"/>
                </a:cubicBezTo>
                <a:cubicBezTo>
                  <a:pt x="1933743" y="724048"/>
                  <a:pt x="1896051" y="832021"/>
                  <a:pt x="1832395" y="927639"/>
                </a:cubicBezTo>
                <a:cubicBezTo>
                  <a:pt x="1778767" y="1008126"/>
                  <a:pt x="1735524" y="1096313"/>
                  <a:pt x="1676434" y="1172325"/>
                </a:cubicBezTo>
                <a:cubicBezTo>
                  <a:pt x="1618150" y="1247261"/>
                  <a:pt x="1593529" y="1349236"/>
                  <a:pt x="1500239" y="1396866"/>
                </a:cubicBezTo>
                <a:cubicBezTo>
                  <a:pt x="1492271" y="1400895"/>
                  <a:pt x="1480095" y="1413518"/>
                  <a:pt x="1479020" y="1409848"/>
                </a:cubicBezTo>
                <a:cubicBezTo>
                  <a:pt x="1449923" y="1412444"/>
                  <a:pt x="1406143" y="1404297"/>
                  <a:pt x="1394683" y="1419875"/>
                </a:cubicBezTo>
                <a:cubicBezTo>
                  <a:pt x="1366392" y="1458373"/>
                  <a:pt x="1340696" y="1463745"/>
                  <a:pt x="1306944" y="1445212"/>
                </a:cubicBezTo>
                <a:cubicBezTo>
                  <a:pt x="1312674" y="1427217"/>
                  <a:pt x="1325118" y="1409311"/>
                  <a:pt x="1321627" y="1395523"/>
                </a:cubicBezTo>
                <a:cubicBezTo>
                  <a:pt x="1304974" y="1329629"/>
                  <a:pt x="1327894" y="1268838"/>
                  <a:pt x="1340159" y="1206525"/>
                </a:cubicBezTo>
                <a:cubicBezTo>
                  <a:pt x="1348307" y="1165252"/>
                  <a:pt x="1353141" y="1125769"/>
                  <a:pt x="1326640" y="1086465"/>
                </a:cubicBezTo>
                <a:cubicBezTo>
                  <a:pt x="1315718" y="1070260"/>
                  <a:pt x="1313121" y="1042416"/>
                  <a:pt x="1318135" y="1022809"/>
                </a:cubicBezTo>
                <a:cubicBezTo>
                  <a:pt x="1329595" y="977865"/>
                  <a:pt x="1318493" y="944381"/>
                  <a:pt x="1290739" y="907763"/>
                </a:cubicBezTo>
                <a:cubicBezTo>
                  <a:pt x="1263343" y="871593"/>
                  <a:pt x="1235320" y="832827"/>
                  <a:pt x="1272296" y="779019"/>
                </a:cubicBezTo>
                <a:cubicBezTo>
                  <a:pt x="1301482" y="736582"/>
                  <a:pt x="1255912" y="663704"/>
                  <a:pt x="1208282" y="660302"/>
                </a:cubicBezTo>
                <a:cubicBezTo>
                  <a:pt x="1168888" y="657527"/>
                  <a:pt x="1126630" y="658154"/>
                  <a:pt x="1091355" y="643560"/>
                </a:cubicBezTo>
                <a:cubicBezTo>
                  <a:pt x="976757" y="596020"/>
                  <a:pt x="872902" y="642217"/>
                  <a:pt x="767167" y="673016"/>
                </a:cubicBezTo>
                <a:cubicBezTo>
                  <a:pt x="750604" y="677850"/>
                  <a:pt x="736190" y="694861"/>
                  <a:pt x="724014" y="709007"/>
                </a:cubicBezTo>
                <a:cubicBezTo>
                  <a:pt x="665192" y="777676"/>
                  <a:pt x="647018" y="859148"/>
                  <a:pt x="640572" y="948141"/>
                </a:cubicBezTo>
                <a:cubicBezTo>
                  <a:pt x="628843" y="1110817"/>
                  <a:pt x="656329" y="1255587"/>
                  <a:pt x="795638" y="1361591"/>
                </a:cubicBezTo>
                <a:cubicBezTo>
                  <a:pt x="730370" y="1416652"/>
                  <a:pt x="711300" y="1500273"/>
                  <a:pt x="667341" y="1568226"/>
                </a:cubicBezTo>
                <a:cubicBezTo>
                  <a:pt x="607446" y="1660621"/>
                  <a:pt x="579781" y="1773519"/>
                  <a:pt x="522661" y="1871106"/>
                </a:cubicBezTo>
                <a:cubicBezTo>
                  <a:pt x="496786" y="1915245"/>
                  <a:pt x="482641" y="1966545"/>
                  <a:pt x="464914" y="2015250"/>
                </a:cubicBezTo>
                <a:cubicBezTo>
                  <a:pt x="447993" y="2061984"/>
                  <a:pt x="420507" y="2109614"/>
                  <a:pt x="420686" y="2156707"/>
                </a:cubicBezTo>
                <a:cubicBezTo>
                  <a:pt x="421044" y="2227346"/>
                  <a:pt x="413613" y="2288764"/>
                  <a:pt x="358910" y="2337916"/>
                </a:cubicBezTo>
                <a:cubicBezTo>
                  <a:pt x="354702" y="2341676"/>
                  <a:pt x="351300" y="2347764"/>
                  <a:pt x="350136" y="2353226"/>
                </a:cubicBezTo>
                <a:cubicBezTo>
                  <a:pt x="318174" y="2506591"/>
                  <a:pt x="261054" y="2651450"/>
                  <a:pt x="279855" y="2818334"/>
                </a:cubicBezTo>
                <a:cubicBezTo>
                  <a:pt x="303939" y="3031863"/>
                  <a:pt x="291673" y="3249421"/>
                  <a:pt x="294986" y="3465278"/>
                </a:cubicBezTo>
                <a:cubicBezTo>
                  <a:pt x="296060" y="3536813"/>
                  <a:pt x="296597" y="3608257"/>
                  <a:pt x="298030" y="3679792"/>
                </a:cubicBezTo>
                <a:cubicBezTo>
                  <a:pt x="298298" y="3691521"/>
                  <a:pt x="297493" y="3708263"/>
                  <a:pt x="304386" y="3713903"/>
                </a:cubicBezTo>
                <a:cubicBezTo>
                  <a:pt x="333484" y="3737897"/>
                  <a:pt x="347988" y="3728317"/>
                  <a:pt x="312176" y="3790183"/>
                </a:cubicBezTo>
                <a:cubicBezTo>
                  <a:pt x="299552" y="3812028"/>
                  <a:pt x="279139" y="3895112"/>
                  <a:pt x="276901" y="3912481"/>
                </a:cubicBezTo>
                <a:cubicBezTo>
                  <a:pt x="276274" y="3943189"/>
                  <a:pt x="287734" y="3916867"/>
                  <a:pt x="293195" y="3919106"/>
                </a:cubicBezTo>
                <a:cubicBezTo>
                  <a:pt x="317368" y="3887054"/>
                  <a:pt x="341452" y="3855092"/>
                  <a:pt x="365625" y="3823040"/>
                </a:cubicBezTo>
                <a:cubicBezTo>
                  <a:pt x="371355" y="3825995"/>
                  <a:pt x="377085" y="3829039"/>
                  <a:pt x="382725" y="3831993"/>
                </a:cubicBezTo>
                <a:cubicBezTo>
                  <a:pt x="360880" y="3882936"/>
                  <a:pt x="339124" y="3933878"/>
                  <a:pt x="316831" y="3985895"/>
                </a:cubicBezTo>
                <a:cubicBezTo>
                  <a:pt x="312176" y="4014724"/>
                  <a:pt x="356941" y="3996818"/>
                  <a:pt x="366968" y="3979628"/>
                </a:cubicBezTo>
                <a:cubicBezTo>
                  <a:pt x="390335" y="3939429"/>
                  <a:pt x="410659" y="3897350"/>
                  <a:pt x="436533" y="3847571"/>
                </a:cubicBezTo>
                <a:cubicBezTo>
                  <a:pt x="455424" y="3871565"/>
                  <a:pt x="419074" y="3914629"/>
                  <a:pt x="370818" y="4033167"/>
                </a:cubicBezTo>
                <a:cubicBezTo>
                  <a:pt x="437607" y="4041672"/>
                  <a:pt x="410748" y="4014813"/>
                  <a:pt x="487386" y="3918569"/>
                </a:cubicBezTo>
                <a:cubicBezTo>
                  <a:pt x="481208" y="3952590"/>
                  <a:pt x="456050" y="4017857"/>
                  <a:pt x="446560" y="4050625"/>
                </a:cubicBezTo>
                <a:cubicBezTo>
                  <a:pt x="464466" y="4059578"/>
                  <a:pt x="480402" y="4042568"/>
                  <a:pt x="489087" y="4033346"/>
                </a:cubicBezTo>
                <a:cubicBezTo>
                  <a:pt x="500726" y="4020991"/>
                  <a:pt x="509410" y="4005860"/>
                  <a:pt x="517378" y="3994669"/>
                </a:cubicBezTo>
                <a:cubicBezTo>
                  <a:pt x="585332" y="4127979"/>
                  <a:pt x="533494" y="4264065"/>
                  <a:pt x="527137" y="4397912"/>
                </a:cubicBezTo>
                <a:cubicBezTo>
                  <a:pt x="521049" y="4524956"/>
                  <a:pt x="490519" y="4650745"/>
                  <a:pt x="471629" y="4777162"/>
                </a:cubicBezTo>
                <a:cubicBezTo>
                  <a:pt x="464377" y="4825956"/>
                  <a:pt x="450858" y="4869825"/>
                  <a:pt x="423999" y="4913784"/>
                </a:cubicBezTo>
                <a:cubicBezTo>
                  <a:pt x="368400" y="5004658"/>
                  <a:pt x="322830" y="5101708"/>
                  <a:pt x="273767" y="5196520"/>
                </a:cubicBezTo>
                <a:cubicBezTo>
                  <a:pt x="269201" y="5205384"/>
                  <a:pt x="268933" y="5216575"/>
                  <a:pt x="267142" y="5226782"/>
                </a:cubicBezTo>
                <a:cubicBezTo>
                  <a:pt x="245028" y="5349796"/>
                  <a:pt x="221750" y="5472541"/>
                  <a:pt x="201696" y="5595914"/>
                </a:cubicBezTo>
                <a:cubicBezTo>
                  <a:pt x="195249" y="5635307"/>
                  <a:pt x="114851" y="5865847"/>
                  <a:pt x="109032" y="5918669"/>
                </a:cubicBezTo>
                <a:cubicBezTo>
                  <a:pt x="100348" y="5997098"/>
                  <a:pt x="93543" y="6072392"/>
                  <a:pt x="51912" y="6143121"/>
                </a:cubicBezTo>
                <a:cubicBezTo>
                  <a:pt x="1685" y="6228354"/>
                  <a:pt x="15563" y="6328269"/>
                  <a:pt x="1238" y="6421649"/>
                </a:cubicBezTo>
                <a:cubicBezTo>
                  <a:pt x="-4761" y="6460595"/>
                  <a:pt x="12787" y="6496944"/>
                  <a:pt x="16637" y="6533204"/>
                </a:cubicBezTo>
                <a:cubicBezTo>
                  <a:pt x="21651" y="6580028"/>
                  <a:pt x="15921" y="6675646"/>
                  <a:pt x="34812" y="6718531"/>
                </a:cubicBezTo>
                <a:cubicBezTo>
                  <a:pt x="72325" y="6803763"/>
                  <a:pt x="185580" y="6768847"/>
                  <a:pt x="261412" y="6748882"/>
                </a:cubicBezTo>
                <a:cubicBezTo>
                  <a:pt x="278333" y="6744405"/>
                  <a:pt x="301522" y="6745748"/>
                  <a:pt x="316294" y="6754164"/>
                </a:cubicBezTo>
                <a:cubicBezTo>
                  <a:pt x="370639" y="6785320"/>
                  <a:pt x="425968" y="6804122"/>
                  <a:pt x="490072" y="6798123"/>
                </a:cubicBezTo>
                <a:cubicBezTo>
                  <a:pt x="547908" y="6792661"/>
                  <a:pt x="606371" y="6790513"/>
                  <a:pt x="664387" y="6792214"/>
                </a:cubicBezTo>
                <a:cubicBezTo>
                  <a:pt x="748545" y="6794721"/>
                  <a:pt x="817304" y="6788275"/>
                  <a:pt x="894210" y="6763206"/>
                </a:cubicBezTo>
                <a:cubicBezTo>
                  <a:pt x="885257" y="6691582"/>
                  <a:pt x="826078" y="6649503"/>
                  <a:pt x="735026" y="6637058"/>
                </a:cubicBezTo>
                <a:cubicBezTo>
                  <a:pt x="724999" y="6635716"/>
                  <a:pt x="714165" y="6633746"/>
                  <a:pt x="705750" y="6628732"/>
                </a:cubicBezTo>
                <a:cubicBezTo>
                  <a:pt x="655881" y="6599098"/>
                  <a:pt x="605745" y="6569911"/>
                  <a:pt x="557846" y="6537322"/>
                </a:cubicBezTo>
                <a:cubicBezTo>
                  <a:pt x="544685" y="6528369"/>
                  <a:pt x="529554" y="6506524"/>
                  <a:pt x="531793" y="6493452"/>
                </a:cubicBezTo>
                <a:cubicBezTo>
                  <a:pt x="538149" y="6456656"/>
                  <a:pt x="522929" y="6395506"/>
                  <a:pt x="494906" y="6371960"/>
                </a:cubicBezTo>
                <a:cubicBezTo>
                  <a:pt x="482820" y="6361843"/>
                  <a:pt x="473151" y="6348951"/>
                  <a:pt x="457483" y="6332029"/>
                </a:cubicBezTo>
                <a:cubicBezTo>
                  <a:pt x="476821" y="6328269"/>
                  <a:pt x="485774" y="6324240"/>
                  <a:pt x="493921" y="6325404"/>
                </a:cubicBezTo>
                <a:cubicBezTo>
                  <a:pt x="546118" y="6332746"/>
                  <a:pt x="570559" y="6304902"/>
                  <a:pt x="590166" y="6260405"/>
                </a:cubicBezTo>
                <a:cubicBezTo>
                  <a:pt x="660268" y="6101311"/>
                  <a:pt x="733235" y="5943469"/>
                  <a:pt x="805486" y="5785270"/>
                </a:cubicBezTo>
                <a:cubicBezTo>
                  <a:pt x="810142" y="5775153"/>
                  <a:pt x="817662" y="5766379"/>
                  <a:pt x="823929" y="5757068"/>
                </a:cubicBezTo>
                <a:cubicBezTo>
                  <a:pt x="836463" y="5773273"/>
                  <a:pt x="838791" y="5785718"/>
                  <a:pt x="839866" y="5798251"/>
                </a:cubicBezTo>
                <a:cubicBezTo>
                  <a:pt x="853922" y="5964509"/>
                  <a:pt x="871917" y="6130050"/>
                  <a:pt x="921159" y="6290488"/>
                </a:cubicBezTo>
                <a:cubicBezTo>
                  <a:pt x="928411" y="6314213"/>
                  <a:pt x="941930" y="6339819"/>
                  <a:pt x="938438" y="6362380"/>
                </a:cubicBezTo>
                <a:cubicBezTo>
                  <a:pt x="928679" y="6426574"/>
                  <a:pt x="949540" y="6480829"/>
                  <a:pt x="973355" y="6538486"/>
                </a:cubicBezTo>
                <a:cubicBezTo>
                  <a:pt x="1003437" y="6611363"/>
                  <a:pt x="1047933" y="6638581"/>
                  <a:pt x="1126630" y="6629448"/>
                </a:cubicBezTo>
                <a:cubicBezTo>
                  <a:pt x="1202731" y="6620585"/>
                  <a:pt x="1203357" y="6626046"/>
                  <a:pt x="1223233" y="6556303"/>
                </a:cubicBezTo>
                <a:cubicBezTo>
                  <a:pt x="1223949" y="6553795"/>
                  <a:pt x="1226904" y="6551916"/>
                  <a:pt x="1234782" y="6542873"/>
                </a:cubicBezTo>
                <a:cubicBezTo>
                  <a:pt x="1284919" y="6569642"/>
                  <a:pt x="1336757" y="6597576"/>
                  <a:pt x="1388864" y="6624972"/>
                </a:cubicBezTo>
                <a:cubicBezTo>
                  <a:pt x="1403009" y="6632403"/>
                  <a:pt x="1417603" y="6643952"/>
                  <a:pt x="1432286" y="6644400"/>
                </a:cubicBezTo>
                <a:cubicBezTo>
                  <a:pt x="1499075" y="6646459"/>
                  <a:pt x="1566760" y="6651921"/>
                  <a:pt x="1632475" y="6643505"/>
                </a:cubicBezTo>
                <a:cubicBezTo>
                  <a:pt x="1702935" y="6634462"/>
                  <a:pt x="1777066" y="6627210"/>
                  <a:pt x="1843407" y="6611005"/>
                </a:cubicBezTo>
                <a:cubicBezTo>
                  <a:pt x="1843407" y="6548334"/>
                  <a:pt x="1784228" y="6530339"/>
                  <a:pt x="1744835" y="6519416"/>
                </a:cubicBezTo>
                <a:cubicBezTo>
                  <a:pt x="1698996" y="6506703"/>
                  <a:pt x="1653693" y="6491662"/>
                  <a:pt x="1607317" y="6481634"/>
                </a:cubicBezTo>
                <a:cubicBezTo>
                  <a:pt x="1526382" y="6464086"/>
                  <a:pt x="1483676" y="6410189"/>
                  <a:pt x="1454310" y="6337312"/>
                </a:cubicBezTo>
                <a:cubicBezTo>
                  <a:pt x="1438016" y="6296844"/>
                  <a:pt x="1432017" y="6246528"/>
                  <a:pt x="1378747" y="6229697"/>
                </a:cubicBezTo>
                <a:cubicBezTo>
                  <a:pt x="1370599" y="6227100"/>
                  <a:pt x="1366302" y="6212239"/>
                  <a:pt x="1359945" y="6202569"/>
                </a:cubicBezTo>
                <a:cubicBezTo>
                  <a:pt x="1415812" y="6177769"/>
                  <a:pt x="1432196" y="6160580"/>
                  <a:pt x="1427183" y="6128975"/>
                </a:cubicBezTo>
                <a:cubicBezTo>
                  <a:pt x="1422527" y="6099789"/>
                  <a:pt x="1416528" y="6070513"/>
                  <a:pt x="1408023" y="6042221"/>
                </a:cubicBezTo>
                <a:cubicBezTo>
                  <a:pt x="1399965" y="6015451"/>
                  <a:pt x="1378657" y="5989667"/>
                  <a:pt x="1379552" y="5963882"/>
                </a:cubicBezTo>
                <a:cubicBezTo>
                  <a:pt x="1381791" y="5896197"/>
                  <a:pt x="1437389" y="5484628"/>
                  <a:pt x="1438732" y="5406468"/>
                </a:cubicBezTo>
                <a:cubicBezTo>
                  <a:pt x="1440791" y="5277008"/>
                  <a:pt x="1434614" y="5147458"/>
                  <a:pt x="1430943" y="5017998"/>
                </a:cubicBezTo>
                <a:cubicBezTo>
                  <a:pt x="1426198" y="4849592"/>
                  <a:pt x="1416618" y="4681186"/>
                  <a:pt x="1416528" y="4512779"/>
                </a:cubicBezTo>
                <a:cubicBezTo>
                  <a:pt x="1416439" y="4371322"/>
                  <a:pt x="1428615" y="4229865"/>
                  <a:pt x="1432196" y="4088407"/>
                </a:cubicBezTo>
                <a:cubicBezTo>
                  <a:pt x="1433718" y="4028064"/>
                  <a:pt x="1427988" y="3967541"/>
                  <a:pt x="1424317" y="3907109"/>
                </a:cubicBezTo>
                <a:cubicBezTo>
                  <a:pt x="1422706" y="3880250"/>
                  <a:pt x="1432554" y="3863597"/>
                  <a:pt x="1456101" y="3849720"/>
                </a:cubicBezTo>
                <a:cubicBezTo>
                  <a:pt x="1506148" y="3820265"/>
                  <a:pt x="1555389" y="3789108"/>
                  <a:pt x="1602572" y="3755266"/>
                </a:cubicBezTo>
                <a:cubicBezTo>
                  <a:pt x="1614927" y="3746402"/>
                  <a:pt x="1626297" y="3724557"/>
                  <a:pt x="1624865" y="3709964"/>
                </a:cubicBezTo>
                <a:cubicBezTo>
                  <a:pt x="1613584" y="3592948"/>
                  <a:pt x="1597648" y="3476380"/>
                  <a:pt x="1586456" y="3359364"/>
                </a:cubicBezTo>
                <a:cubicBezTo>
                  <a:pt x="1583144" y="3324716"/>
                  <a:pt x="1585203" y="3287740"/>
                  <a:pt x="1593887" y="3254256"/>
                </a:cubicBezTo>
                <a:cubicBezTo>
                  <a:pt x="1617076" y="3164994"/>
                  <a:pt x="1637220" y="3073495"/>
                  <a:pt x="1674464" y="2989963"/>
                </a:cubicBezTo>
                <a:cubicBezTo>
                  <a:pt x="1697832" y="2937499"/>
                  <a:pt x="1683507" y="2900523"/>
                  <a:pt x="1667481" y="2856295"/>
                </a:cubicBezTo>
                <a:cubicBezTo>
                  <a:pt x="1617255" y="2717971"/>
                  <a:pt x="1567566" y="2579379"/>
                  <a:pt x="1519398" y="2440249"/>
                </a:cubicBezTo>
                <a:cubicBezTo>
                  <a:pt x="1512057" y="2419030"/>
                  <a:pt x="1510624" y="2394588"/>
                  <a:pt x="1511520" y="2371848"/>
                </a:cubicBezTo>
                <a:cubicBezTo>
                  <a:pt x="1516265" y="2260293"/>
                  <a:pt x="1526919" y="2148829"/>
                  <a:pt x="1527098" y="2037274"/>
                </a:cubicBezTo>
                <a:cubicBezTo>
                  <a:pt x="1527188" y="1977199"/>
                  <a:pt x="1510624" y="1917125"/>
                  <a:pt x="1501045" y="1854185"/>
                </a:cubicBezTo>
                <a:cubicBezTo>
                  <a:pt x="1546168" y="1816045"/>
                  <a:pt x="1584666" y="1763402"/>
                  <a:pt x="1654141" y="1743437"/>
                </a:cubicBezTo>
                <a:cubicBezTo>
                  <a:pt x="1691117" y="1732782"/>
                  <a:pt x="1715648" y="1684526"/>
                  <a:pt x="1750565" y="1659995"/>
                </a:cubicBezTo>
                <a:cubicBezTo>
                  <a:pt x="1859523" y="1583357"/>
                  <a:pt x="1943771" y="1486306"/>
                  <a:pt x="2005278" y="1368574"/>
                </a:cubicBezTo>
                <a:cubicBezTo>
                  <a:pt x="2017543" y="1345118"/>
                  <a:pt x="2058906" y="1250395"/>
                  <a:pt x="2076365" y="1221208"/>
                </a:cubicBezTo>
                <a:cubicBezTo>
                  <a:pt x="2085318" y="1292832"/>
                  <a:pt x="2089257" y="1372155"/>
                  <a:pt x="2101612" y="1410653"/>
                </a:cubicBezTo>
                <a:cubicBezTo>
                  <a:pt x="2151839" y="1566883"/>
                  <a:pt x="2256320" y="1678975"/>
                  <a:pt x="2386228" y="1772713"/>
                </a:cubicBezTo>
                <a:cubicBezTo>
                  <a:pt x="2436902" y="1809241"/>
                  <a:pt x="2487576" y="1847560"/>
                  <a:pt x="2530640" y="1892325"/>
                </a:cubicBezTo>
                <a:cubicBezTo>
                  <a:pt x="2622319" y="1987854"/>
                  <a:pt x="2722324" y="2070758"/>
                  <a:pt x="2843547" y="2125730"/>
                </a:cubicBezTo>
                <a:cubicBezTo>
                  <a:pt x="2868168" y="2136921"/>
                  <a:pt x="2874256" y="2152052"/>
                  <a:pt x="2872287" y="2177747"/>
                </a:cubicBezTo>
                <a:cubicBezTo>
                  <a:pt x="2859036" y="2352957"/>
                  <a:pt x="2849994" y="2528526"/>
                  <a:pt x="2832714" y="2703378"/>
                </a:cubicBezTo>
                <a:cubicBezTo>
                  <a:pt x="2828775" y="2743308"/>
                  <a:pt x="2797619" y="2780373"/>
                  <a:pt x="2779354" y="2818961"/>
                </a:cubicBezTo>
                <a:cubicBezTo>
                  <a:pt x="2766104" y="2847073"/>
                  <a:pt x="2737544" y="2875902"/>
                  <a:pt x="2782936" y="2900523"/>
                </a:cubicBezTo>
                <a:cubicBezTo>
                  <a:pt x="2760195" y="2967670"/>
                  <a:pt x="2737007" y="3032042"/>
                  <a:pt x="2717489" y="3097578"/>
                </a:cubicBezTo>
                <a:cubicBezTo>
                  <a:pt x="2713639" y="3110381"/>
                  <a:pt x="2720533" y="3129899"/>
                  <a:pt x="2728680" y="3142075"/>
                </a:cubicBezTo>
                <a:cubicBezTo>
                  <a:pt x="2755092" y="3181468"/>
                  <a:pt x="2784816" y="3218712"/>
                  <a:pt x="2812212" y="3257479"/>
                </a:cubicBezTo>
                <a:cubicBezTo>
                  <a:pt x="2815793" y="3262493"/>
                  <a:pt x="2814181" y="3271714"/>
                  <a:pt x="2813644" y="3278877"/>
                </a:cubicBezTo>
                <a:cubicBezTo>
                  <a:pt x="2802901" y="3413977"/>
                  <a:pt x="2792068" y="3548989"/>
                  <a:pt x="2781056" y="3684089"/>
                </a:cubicBezTo>
                <a:cubicBezTo>
                  <a:pt x="2764851" y="3882219"/>
                  <a:pt x="2769238" y="4080170"/>
                  <a:pt x="2789024" y="4277853"/>
                </a:cubicBezTo>
                <a:cubicBezTo>
                  <a:pt x="2796992" y="4357803"/>
                  <a:pt x="2818121" y="4438111"/>
                  <a:pt x="2812928" y="4516987"/>
                </a:cubicBezTo>
                <a:cubicBezTo>
                  <a:pt x="2809974" y="4562558"/>
                  <a:pt x="2840862" y="4583777"/>
                  <a:pt x="2846412" y="4618246"/>
                </a:cubicBezTo>
                <a:cubicBezTo>
                  <a:pt x="2856977" y="4684409"/>
                  <a:pt x="2864677" y="4751019"/>
                  <a:pt x="2872645" y="4817540"/>
                </a:cubicBezTo>
                <a:cubicBezTo>
                  <a:pt x="2877211" y="4855948"/>
                  <a:pt x="2881329" y="4894535"/>
                  <a:pt x="2883120" y="4933212"/>
                </a:cubicBezTo>
                <a:cubicBezTo>
                  <a:pt x="2886522" y="5006717"/>
                  <a:pt x="2931466" y="5058734"/>
                  <a:pt x="2972113" y="5113526"/>
                </a:cubicBezTo>
                <a:cubicBezTo>
                  <a:pt x="3001926" y="5153635"/>
                  <a:pt x="3034157" y="5192491"/>
                  <a:pt x="3058778" y="5235645"/>
                </a:cubicBezTo>
                <a:cubicBezTo>
                  <a:pt x="3092531" y="5295003"/>
                  <a:pt x="3114823" y="5361255"/>
                  <a:pt x="3151620" y="5418465"/>
                </a:cubicBezTo>
                <a:cubicBezTo>
                  <a:pt x="3197639" y="5490179"/>
                  <a:pt x="3188596" y="5565026"/>
                  <a:pt x="3185015" y="5643633"/>
                </a:cubicBezTo>
                <a:cubicBezTo>
                  <a:pt x="3186537" y="5832094"/>
                  <a:pt x="3197549" y="6030582"/>
                  <a:pt x="3189670" y="6163534"/>
                </a:cubicBezTo>
                <a:cubicBezTo>
                  <a:pt x="3182240" y="6290040"/>
                  <a:pt x="3146607" y="6409294"/>
                  <a:pt x="3038633" y="6492825"/>
                </a:cubicBezTo>
                <a:cubicBezTo>
                  <a:pt x="3028427" y="6500704"/>
                  <a:pt x="3021354" y="6513417"/>
                  <a:pt x="3014908" y="6525146"/>
                </a:cubicBezTo>
                <a:cubicBezTo>
                  <a:pt x="2989034" y="6572328"/>
                  <a:pt x="2947850" y="6599456"/>
                  <a:pt x="2898429" y="6616556"/>
                </a:cubicBezTo>
                <a:cubicBezTo>
                  <a:pt x="2868884" y="6626763"/>
                  <a:pt x="2838355" y="6635447"/>
                  <a:pt x="2811048" y="6649951"/>
                </a:cubicBezTo>
                <a:cubicBezTo>
                  <a:pt x="2796365" y="6657740"/>
                  <a:pt x="2776848" y="6677258"/>
                  <a:pt x="2777743" y="6690149"/>
                </a:cubicBezTo>
                <a:cubicBezTo>
                  <a:pt x="2782577" y="6758998"/>
                  <a:pt x="2793858" y="6827310"/>
                  <a:pt x="2878106" y="6845753"/>
                </a:cubicBezTo>
                <a:cubicBezTo>
                  <a:pt x="2905502" y="6851752"/>
                  <a:pt x="2933436" y="6858108"/>
                  <a:pt x="2961280" y="6859093"/>
                </a:cubicBezTo>
                <a:cubicBezTo>
                  <a:pt x="3020817" y="6861242"/>
                  <a:pt x="3080623" y="6862137"/>
                  <a:pt x="3140160" y="6859361"/>
                </a:cubicBezTo>
                <a:cubicBezTo>
                  <a:pt x="3183941" y="6857302"/>
                  <a:pt x="3219305" y="6840650"/>
                  <a:pt x="3230675" y="6790423"/>
                </a:cubicBezTo>
                <a:cubicBezTo>
                  <a:pt x="3238823" y="6754343"/>
                  <a:pt x="3255117" y="6720232"/>
                  <a:pt x="3265502" y="6684599"/>
                </a:cubicBezTo>
                <a:cubicBezTo>
                  <a:pt x="3285109" y="6616914"/>
                  <a:pt x="3329696" y="6572776"/>
                  <a:pt x="3392188" y="6544037"/>
                </a:cubicBezTo>
                <a:cubicBezTo>
                  <a:pt x="3435162" y="6524340"/>
                  <a:pt x="3439370" y="6532756"/>
                  <a:pt x="3445010" y="6580744"/>
                </a:cubicBezTo>
                <a:cubicBezTo>
                  <a:pt x="3454948" y="6664634"/>
                  <a:pt x="3463901" y="6745211"/>
                  <a:pt x="3463901" y="6843694"/>
                </a:cubicBezTo>
                <a:cubicBezTo>
                  <a:pt x="3481807" y="6843694"/>
                  <a:pt x="3490760" y="6843694"/>
                  <a:pt x="3508666" y="6843694"/>
                </a:cubicBezTo>
                <a:cubicBezTo>
                  <a:pt x="3517619" y="6798929"/>
                  <a:pt x="3517619" y="6566151"/>
                  <a:pt x="3544478" y="6458715"/>
                </a:cubicBezTo>
                <a:cubicBezTo>
                  <a:pt x="3561131" y="6392104"/>
                  <a:pt x="3540628" y="6324957"/>
                  <a:pt x="3480374" y="6280550"/>
                </a:cubicBezTo>
                <a:cubicBezTo>
                  <a:pt x="3452799" y="6260227"/>
                  <a:pt x="3446085" y="6239814"/>
                  <a:pt x="3446711" y="6210179"/>
                </a:cubicBezTo>
                <a:cubicBezTo>
                  <a:pt x="3447427" y="6175890"/>
                  <a:pt x="3442951" y="6141241"/>
                  <a:pt x="3446711" y="6107399"/>
                </a:cubicBezTo>
                <a:cubicBezTo>
                  <a:pt x="3451725" y="6062455"/>
                  <a:pt x="3462468" y="6018137"/>
                  <a:pt x="3470705" y="5973551"/>
                </a:cubicBezTo>
                <a:cubicBezTo>
                  <a:pt x="3505712" y="6030761"/>
                  <a:pt x="3534540" y="6085285"/>
                  <a:pt x="3552267" y="6143121"/>
                </a:cubicBezTo>
                <a:cubicBezTo>
                  <a:pt x="3585125" y="6250020"/>
                  <a:pt x="3629711" y="6355039"/>
                  <a:pt x="3586826" y="6472592"/>
                </a:cubicBezTo>
                <a:cubicBezTo>
                  <a:pt x="3541703" y="6596233"/>
                  <a:pt x="3544030" y="6588086"/>
                  <a:pt x="3649318" y="6651831"/>
                </a:cubicBezTo>
                <a:cubicBezTo>
                  <a:pt x="3671431" y="6665171"/>
                  <a:pt x="3685756" y="6664544"/>
                  <a:pt x="3704737" y="6649861"/>
                </a:cubicBezTo>
                <a:cubicBezTo>
                  <a:pt x="3753083" y="6612527"/>
                  <a:pt x="3802862" y="6576894"/>
                  <a:pt x="3850939" y="6539202"/>
                </a:cubicBezTo>
                <a:cubicBezTo>
                  <a:pt x="3861951" y="6530518"/>
                  <a:pt x="3869651" y="6516999"/>
                  <a:pt x="3877350" y="6504823"/>
                </a:cubicBezTo>
                <a:cubicBezTo>
                  <a:pt x="3915490" y="6444121"/>
                  <a:pt x="3915490" y="6385121"/>
                  <a:pt x="3877261" y="6322450"/>
                </a:cubicBezTo>
                <a:cubicBezTo>
                  <a:pt x="3844045" y="6268105"/>
                  <a:pt x="3829094" y="6209463"/>
                  <a:pt x="3857027" y="6144643"/>
                </a:cubicBezTo>
                <a:cubicBezTo>
                  <a:pt x="3876903" y="6098714"/>
                  <a:pt x="3904747" y="6078302"/>
                  <a:pt x="3950228" y="6095939"/>
                </a:cubicBezTo>
                <a:cubicBezTo>
                  <a:pt x="3989890" y="6111338"/>
                  <a:pt x="4027582" y="6132020"/>
                  <a:pt x="4076018" y="6155029"/>
                </a:cubicBezTo>
                <a:cubicBezTo>
                  <a:pt x="4099385" y="6136317"/>
                  <a:pt x="4099833" y="6135601"/>
                  <a:pt x="4090432" y="6127364"/>
                </a:cubicBezTo>
                <a:cubicBezTo>
                  <a:pt x="4018808" y="6064693"/>
                  <a:pt x="3956137" y="6019928"/>
                  <a:pt x="3902419" y="5921445"/>
                </a:cubicBezTo>
                <a:cubicBezTo>
                  <a:pt x="3894719" y="5907299"/>
                  <a:pt x="3875560" y="5894586"/>
                  <a:pt x="3848432" y="5894138"/>
                </a:cubicBezTo>
                <a:cubicBezTo>
                  <a:pt x="3723807" y="5892079"/>
                  <a:pt x="3723807" y="5894586"/>
                  <a:pt x="3664359" y="5786075"/>
                </a:cubicBezTo>
                <a:cubicBezTo>
                  <a:pt x="3660867" y="5779719"/>
                  <a:pt x="3599091" y="5638172"/>
                  <a:pt x="3594883" y="5628413"/>
                </a:cubicBezTo>
                <a:cubicBezTo>
                  <a:pt x="3580290" y="5594750"/>
                  <a:pt x="3565339" y="5559117"/>
                  <a:pt x="3561936" y="5523126"/>
                </a:cubicBezTo>
                <a:cubicBezTo>
                  <a:pt x="3546089" y="5355705"/>
                  <a:pt x="3537674" y="5187657"/>
                  <a:pt x="3493983" y="5023728"/>
                </a:cubicBezTo>
                <a:cubicBezTo>
                  <a:pt x="3480016" y="4971352"/>
                  <a:pt x="3474197" y="4914053"/>
                  <a:pt x="3478494" y="4860156"/>
                </a:cubicBezTo>
                <a:cubicBezTo>
                  <a:pt x="3484762" y="4781817"/>
                  <a:pt x="3503205" y="4704374"/>
                  <a:pt x="3517619" y="4626751"/>
                </a:cubicBezTo>
                <a:cubicBezTo>
                  <a:pt x="3519499" y="4616724"/>
                  <a:pt x="3526483" y="4601235"/>
                  <a:pt x="3533824" y="4599534"/>
                </a:cubicBezTo>
                <a:cubicBezTo>
                  <a:pt x="3586468" y="4587269"/>
                  <a:pt x="3639738" y="4577868"/>
                  <a:pt x="3697843" y="4566587"/>
                </a:cubicBezTo>
                <a:cubicBezTo>
                  <a:pt x="3699365" y="4551367"/>
                  <a:pt x="3702588" y="4527910"/>
                  <a:pt x="3703842" y="4504364"/>
                </a:cubicBezTo>
                <a:cubicBezTo>
                  <a:pt x="3716465" y="4252695"/>
                  <a:pt x="3733565" y="4001205"/>
                  <a:pt x="3739116" y="3749446"/>
                </a:cubicBezTo>
                <a:cubicBezTo>
                  <a:pt x="3742071" y="3614614"/>
                  <a:pt x="3725776" y="3479245"/>
                  <a:pt x="3716644" y="3344144"/>
                </a:cubicBezTo>
                <a:cubicBezTo>
                  <a:pt x="3707602" y="3209133"/>
                  <a:pt x="3696679" y="3074300"/>
                  <a:pt x="3686562" y="2939379"/>
                </a:cubicBezTo>
                <a:cubicBezTo>
                  <a:pt x="3686383" y="2936424"/>
                  <a:pt x="3687278" y="2932843"/>
                  <a:pt x="3685936" y="2930515"/>
                </a:cubicBezTo>
                <a:cubicBezTo>
                  <a:pt x="3654242" y="2877334"/>
                  <a:pt x="3689248" y="2839374"/>
                  <a:pt x="3720315" y="2806427"/>
                </a:cubicBezTo>
                <a:cubicBezTo>
                  <a:pt x="3757739" y="2766854"/>
                  <a:pt x="3777077" y="2722895"/>
                  <a:pt x="3775018" y="2670251"/>
                </a:cubicBezTo>
                <a:cubicBezTo>
                  <a:pt x="3773585" y="2632291"/>
                  <a:pt x="3792745" y="2610445"/>
                  <a:pt x="3827124" y="2587078"/>
                </a:cubicBezTo>
                <a:cubicBezTo>
                  <a:pt x="3832228" y="2603820"/>
                  <a:pt x="3837957" y="2616444"/>
                  <a:pt x="3839748" y="2629515"/>
                </a:cubicBezTo>
                <a:cubicBezTo>
                  <a:pt x="3842882" y="2652972"/>
                  <a:pt x="3840464" y="2677503"/>
                  <a:pt x="3845836" y="2700333"/>
                </a:cubicBezTo>
                <a:cubicBezTo>
                  <a:pt x="3869561" y="2801592"/>
                  <a:pt x="3897316" y="2901866"/>
                  <a:pt x="3919788" y="3003303"/>
                </a:cubicBezTo>
                <a:cubicBezTo>
                  <a:pt x="3968761" y="3223995"/>
                  <a:pt x="4040295" y="3436091"/>
                  <a:pt x="4090522" y="3656514"/>
                </a:cubicBezTo>
                <a:cubicBezTo>
                  <a:pt x="4100012" y="3698235"/>
                  <a:pt x="4098848" y="3745865"/>
                  <a:pt x="4110755" y="3772277"/>
                </a:cubicBezTo>
                <a:cubicBezTo>
                  <a:pt x="4145493" y="3777022"/>
                  <a:pt x="4177545" y="3781319"/>
                  <a:pt x="4208164" y="3785527"/>
                </a:cubicBezTo>
                <a:cubicBezTo>
                  <a:pt x="4210761" y="3792779"/>
                  <a:pt x="4214610" y="3800478"/>
                  <a:pt x="4219893" y="3807999"/>
                </a:cubicBezTo>
                <a:cubicBezTo>
                  <a:pt x="4235381" y="3830381"/>
                  <a:pt x="4256242" y="3842737"/>
                  <a:pt x="4266359" y="3835664"/>
                </a:cubicBezTo>
                <a:cubicBezTo>
                  <a:pt x="4274953" y="3829755"/>
                  <a:pt x="4273073" y="3811759"/>
                  <a:pt x="4262956" y="3792868"/>
                </a:cubicBezTo>
                <a:cubicBezTo>
                  <a:pt x="4277729" y="3794838"/>
                  <a:pt x="4292233" y="3796808"/>
                  <a:pt x="4306647" y="3798777"/>
                </a:cubicBezTo>
                <a:cubicBezTo>
                  <a:pt x="4421783" y="3826442"/>
                  <a:pt x="4314347" y="3978643"/>
                  <a:pt x="4340221" y="3997713"/>
                </a:cubicBezTo>
                <a:cubicBezTo>
                  <a:pt x="4403877" y="3942831"/>
                  <a:pt x="4448642" y="3915972"/>
                  <a:pt x="4434048" y="3780961"/>
                </a:cubicBezTo>
                <a:cubicBezTo>
                  <a:pt x="4438794" y="3781140"/>
                  <a:pt x="4443897" y="3790541"/>
                  <a:pt x="4448642" y="3790630"/>
                </a:cubicBezTo>
                <a:cubicBezTo>
                  <a:pt x="4466548" y="3844348"/>
                  <a:pt x="4448642" y="3907019"/>
                  <a:pt x="4460549" y="3915346"/>
                </a:cubicBezTo>
                <a:cubicBezTo>
                  <a:pt x="4511760" y="3827069"/>
                  <a:pt x="4502091" y="3771202"/>
                  <a:pt x="4434496" y="370951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893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AB89D6A9-7350-47BB-9568-417842FB7A1B}"/>
              </a:ext>
            </a:extLst>
          </p:cNvPr>
          <p:cNvSpPr/>
          <p:nvPr/>
        </p:nvSpPr>
        <p:spPr>
          <a:xfrm rot="5400000">
            <a:off x="6916557" y="4854136"/>
            <a:ext cx="913325" cy="892859"/>
          </a:xfrm>
          <a:prstGeom prst="parallelogram">
            <a:avLst>
              <a:gd name="adj" fmla="val 76735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62116821-3030-49FB-9D4F-4344A8F6AED4}"/>
              </a:ext>
            </a:extLst>
          </p:cNvPr>
          <p:cNvSpPr/>
          <p:nvPr/>
        </p:nvSpPr>
        <p:spPr>
          <a:xfrm rot="9158125" flipV="1">
            <a:off x="7085006" y="4494029"/>
            <a:ext cx="1322563" cy="1016090"/>
          </a:xfrm>
          <a:prstGeom prst="parallelogram">
            <a:avLst>
              <a:gd name="adj" fmla="val 4784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5B922486-BBD8-4CAE-968D-90E91831F8D7}"/>
              </a:ext>
            </a:extLst>
          </p:cNvPr>
          <p:cNvSpPr/>
          <p:nvPr/>
        </p:nvSpPr>
        <p:spPr>
          <a:xfrm rot="5400000">
            <a:off x="6177955" y="5446776"/>
            <a:ext cx="913325" cy="892859"/>
          </a:xfrm>
          <a:prstGeom prst="parallelogram">
            <a:avLst>
              <a:gd name="adj" fmla="val 76735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DD2BB025-420C-4C7E-85AA-37F9D899B1D4}"/>
              </a:ext>
            </a:extLst>
          </p:cNvPr>
          <p:cNvSpPr/>
          <p:nvPr/>
        </p:nvSpPr>
        <p:spPr>
          <a:xfrm rot="9158125" flipV="1">
            <a:off x="6346404" y="5086669"/>
            <a:ext cx="1322563" cy="1016090"/>
          </a:xfrm>
          <a:prstGeom prst="parallelogram">
            <a:avLst>
              <a:gd name="adj" fmla="val 4784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2BE86F-0480-4C56-AA79-CA28E0247525}"/>
              </a:ext>
            </a:extLst>
          </p:cNvPr>
          <p:cNvSpPr txBox="1"/>
          <p:nvPr/>
        </p:nvSpPr>
        <p:spPr>
          <a:xfrm rot="2262891">
            <a:off x="6474589" y="5267527"/>
            <a:ext cx="104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Text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061FE7-1B0B-4F69-8647-24238351FB8F}"/>
              </a:ext>
            </a:extLst>
          </p:cNvPr>
          <p:cNvSpPr txBox="1"/>
          <p:nvPr/>
        </p:nvSpPr>
        <p:spPr>
          <a:xfrm rot="2262891">
            <a:off x="7216900" y="4673241"/>
            <a:ext cx="104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Text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6ECC0F-A705-412A-B695-16624A8C96F5}"/>
              </a:ext>
            </a:extLst>
          </p:cNvPr>
          <p:cNvSpPr txBox="1"/>
          <p:nvPr/>
        </p:nvSpPr>
        <p:spPr>
          <a:xfrm rot="2262891">
            <a:off x="7959211" y="4078953"/>
            <a:ext cx="104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Text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3E278F-9287-44FA-9943-6B10FAC728FF}"/>
              </a:ext>
            </a:extLst>
          </p:cNvPr>
          <p:cNvSpPr txBox="1"/>
          <p:nvPr/>
        </p:nvSpPr>
        <p:spPr>
          <a:xfrm rot="2262891">
            <a:off x="8701522" y="3484665"/>
            <a:ext cx="104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Text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4A62BB-D48D-4854-808C-E977F61EE1BC}"/>
              </a:ext>
            </a:extLst>
          </p:cNvPr>
          <p:cNvSpPr txBox="1"/>
          <p:nvPr/>
        </p:nvSpPr>
        <p:spPr>
          <a:xfrm rot="2262891">
            <a:off x="9443833" y="2890377"/>
            <a:ext cx="104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Text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570093-373D-407C-94AD-5E41F35AE04E}"/>
              </a:ext>
            </a:extLst>
          </p:cNvPr>
          <p:cNvSpPr/>
          <p:nvPr/>
        </p:nvSpPr>
        <p:spPr>
          <a:xfrm>
            <a:off x="2081360" y="2872200"/>
            <a:ext cx="72000" cy="14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92C844-7069-4B15-B8AD-0654D4388A3C}"/>
              </a:ext>
            </a:extLst>
          </p:cNvPr>
          <p:cNvSpPr/>
          <p:nvPr/>
        </p:nvSpPr>
        <p:spPr>
          <a:xfrm>
            <a:off x="2081360" y="4713694"/>
            <a:ext cx="72000" cy="14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5DB85CC-8F99-484D-974D-AC1E28F01AA8}"/>
              </a:ext>
            </a:extLst>
          </p:cNvPr>
          <p:cNvGrpSpPr/>
          <p:nvPr/>
        </p:nvGrpSpPr>
        <p:grpSpPr>
          <a:xfrm>
            <a:off x="2396614" y="2766287"/>
            <a:ext cx="3479199" cy="1615826"/>
            <a:chOff x="7892025" y="1572049"/>
            <a:chExt cx="3479199" cy="161582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8A4821-39AB-4D72-B796-C4FE72A255C8}"/>
                </a:ext>
              </a:extLst>
            </p:cNvPr>
            <p:cNvSpPr txBox="1"/>
            <p:nvPr/>
          </p:nvSpPr>
          <p:spPr>
            <a:xfrm>
              <a:off x="7892025" y="1572049"/>
              <a:ext cx="3479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FAE214-3060-4AF3-9A46-DE3870F02756}"/>
                </a:ext>
              </a:extLst>
            </p:cNvPr>
            <p:cNvSpPr txBox="1"/>
            <p:nvPr/>
          </p:nvSpPr>
          <p:spPr>
            <a:xfrm>
              <a:off x="8187120" y="2264546"/>
              <a:ext cx="31841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 PowerPoint  Presentation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BFE416-64F1-4323-BD83-477893462247}"/>
                </a:ext>
              </a:extLst>
            </p:cNvPr>
            <p:cNvSpPr txBox="1"/>
            <p:nvPr/>
          </p:nvSpPr>
          <p:spPr>
            <a:xfrm>
              <a:off x="8187120" y="2587711"/>
              <a:ext cx="31841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1B243D-DFA5-44C9-B169-625485BE2E9A}"/>
                </a:ext>
              </a:extLst>
            </p:cNvPr>
            <p:cNvSpPr txBox="1"/>
            <p:nvPr/>
          </p:nvSpPr>
          <p:spPr>
            <a:xfrm>
              <a:off x="8187120" y="2910876"/>
              <a:ext cx="31841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 PowerPoint  Presentation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DDBBB29-78C2-4A6C-BF75-BBBB213A4426}"/>
              </a:ext>
            </a:extLst>
          </p:cNvPr>
          <p:cNvSpPr txBox="1"/>
          <p:nvPr/>
        </p:nvSpPr>
        <p:spPr>
          <a:xfrm>
            <a:off x="484588" y="3312590"/>
            <a:ext cx="1587649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1400" b="1" dirty="0">
                <a:solidFill>
                  <a:schemeClr val="accent2"/>
                </a:solidFill>
                <a:cs typeface="Arial" pitchFamily="34" charset="0"/>
              </a:rPr>
              <a:t>ALLPPT Layout Clean Text Slide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108D61-72C9-478D-93F4-B4CDB8446207}"/>
              </a:ext>
            </a:extLst>
          </p:cNvPr>
          <p:cNvSpPr txBox="1"/>
          <p:nvPr/>
        </p:nvSpPr>
        <p:spPr>
          <a:xfrm>
            <a:off x="484588" y="5154084"/>
            <a:ext cx="1587649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1400" b="1" dirty="0">
                <a:solidFill>
                  <a:schemeClr val="accent4"/>
                </a:solidFill>
                <a:cs typeface="Arial" pitchFamily="34" charset="0"/>
              </a:rPr>
              <a:t>ALLPPT Layout Clean Text Slide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AB87A94-00AF-4FDE-9880-DB9E617EB8A2}"/>
              </a:ext>
            </a:extLst>
          </p:cNvPr>
          <p:cNvGrpSpPr/>
          <p:nvPr/>
        </p:nvGrpSpPr>
        <p:grpSpPr>
          <a:xfrm>
            <a:off x="2396614" y="4607781"/>
            <a:ext cx="3479199" cy="1615826"/>
            <a:chOff x="7892025" y="1572049"/>
            <a:chExt cx="3479199" cy="161582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793802-DAD2-4C8A-9C8E-8D28A22461A2}"/>
                </a:ext>
              </a:extLst>
            </p:cNvPr>
            <p:cNvSpPr txBox="1"/>
            <p:nvPr/>
          </p:nvSpPr>
          <p:spPr>
            <a:xfrm>
              <a:off x="7892025" y="1572049"/>
              <a:ext cx="3479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001A102-5C3D-476B-9403-EAE7C908ACCB}"/>
                </a:ext>
              </a:extLst>
            </p:cNvPr>
            <p:cNvSpPr txBox="1"/>
            <p:nvPr/>
          </p:nvSpPr>
          <p:spPr>
            <a:xfrm>
              <a:off x="8187120" y="2264546"/>
              <a:ext cx="31841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 PowerPoint  Presentation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3B2B49E-58DC-40AE-9CF0-C57E81D46B2E}"/>
                </a:ext>
              </a:extLst>
            </p:cNvPr>
            <p:cNvSpPr txBox="1"/>
            <p:nvPr/>
          </p:nvSpPr>
          <p:spPr>
            <a:xfrm>
              <a:off x="8187120" y="2587711"/>
              <a:ext cx="31841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0ED4E52-5E15-4E81-90BE-5702AD118A2E}"/>
                </a:ext>
              </a:extLst>
            </p:cNvPr>
            <p:cNvSpPr txBox="1"/>
            <p:nvPr/>
          </p:nvSpPr>
          <p:spPr>
            <a:xfrm>
              <a:off x="8187120" y="2910876"/>
              <a:ext cx="31841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 PowerPoint  Presentation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CCC88E6-BA61-47B7-A1E8-BA52FDB7C196}"/>
              </a:ext>
            </a:extLst>
          </p:cNvPr>
          <p:cNvSpPr txBox="1"/>
          <p:nvPr/>
        </p:nvSpPr>
        <p:spPr>
          <a:xfrm>
            <a:off x="541768" y="1958204"/>
            <a:ext cx="6015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    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92BF5E-B2AD-49C8-9A4E-EF513D07E9B8}"/>
              </a:ext>
            </a:extLst>
          </p:cNvPr>
          <p:cNvSpPr txBox="1"/>
          <p:nvPr/>
        </p:nvSpPr>
        <p:spPr>
          <a:xfrm>
            <a:off x="541768" y="1650428"/>
            <a:ext cx="6017674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 PowerPoint Presentation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Freeform: Shape 84">
            <a:extLst>
              <a:ext uri="{FF2B5EF4-FFF2-40B4-BE49-F238E27FC236}">
                <a16:creationId xmlns:a16="http://schemas.microsoft.com/office/drawing/2014/main" id="{FB682C9B-AB15-4A7A-A2B9-28D1CFAD0DDE}"/>
              </a:ext>
            </a:extLst>
          </p:cNvPr>
          <p:cNvSpPr/>
          <p:nvPr/>
        </p:nvSpPr>
        <p:spPr>
          <a:xfrm>
            <a:off x="10003802" y="2218143"/>
            <a:ext cx="596328" cy="339424"/>
          </a:xfrm>
          <a:custGeom>
            <a:avLst/>
            <a:gdLst/>
            <a:ahLst/>
            <a:cxnLst/>
            <a:rect l="l" t="t" r="r" b="b"/>
            <a:pathLst>
              <a:path w="450768" h="256575">
                <a:moveTo>
                  <a:pt x="308455" y="42677"/>
                </a:moveTo>
                <a:lnTo>
                  <a:pt x="308455" y="114263"/>
                </a:lnTo>
                <a:lnTo>
                  <a:pt x="336333" y="114263"/>
                </a:lnTo>
                <a:cubicBezTo>
                  <a:pt x="356409" y="114263"/>
                  <a:pt x="369831" y="112944"/>
                  <a:pt x="376600" y="110305"/>
                </a:cubicBezTo>
                <a:cubicBezTo>
                  <a:pt x="383368" y="107667"/>
                  <a:pt x="388674" y="103537"/>
                  <a:pt x="392518" y="97915"/>
                </a:cubicBezTo>
                <a:cubicBezTo>
                  <a:pt x="396361" y="92294"/>
                  <a:pt x="398282" y="85755"/>
                  <a:pt x="398282" y="78298"/>
                </a:cubicBezTo>
                <a:cubicBezTo>
                  <a:pt x="398282" y="69120"/>
                  <a:pt x="395586" y="61548"/>
                  <a:pt x="390194" y="55583"/>
                </a:cubicBezTo>
                <a:cubicBezTo>
                  <a:pt x="384802" y="49617"/>
                  <a:pt x="377977" y="45889"/>
                  <a:pt x="369717" y="44398"/>
                </a:cubicBezTo>
                <a:cubicBezTo>
                  <a:pt x="363636" y="43250"/>
                  <a:pt x="351418" y="42677"/>
                  <a:pt x="333063" y="42677"/>
                </a:cubicBezTo>
                <a:close/>
                <a:moveTo>
                  <a:pt x="257519" y="0"/>
                </a:moveTo>
                <a:lnTo>
                  <a:pt x="339258" y="0"/>
                </a:lnTo>
                <a:cubicBezTo>
                  <a:pt x="370233" y="0"/>
                  <a:pt x="390424" y="1262"/>
                  <a:pt x="399831" y="3786"/>
                </a:cubicBezTo>
                <a:cubicBezTo>
                  <a:pt x="414286" y="7572"/>
                  <a:pt x="426389" y="15803"/>
                  <a:pt x="436140" y="28480"/>
                </a:cubicBezTo>
                <a:cubicBezTo>
                  <a:pt x="445892" y="41157"/>
                  <a:pt x="450768" y="57533"/>
                  <a:pt x="450768" y="77609"/>
                </a:cubicBezTo>
                <a:cubicBezTo>
                  <a:pt x="450768" y="93097"/>
                  <a:pt x="447957" y="106118"/>
                  <a:pt x="442335" y="116672"/>
                </a:cubicBezTo>
                <a:cubicBezTo>
                  <a:pt x="436714" y="127227"/>
                  <a:pt x="429573" y="135515"/>
                  <a:pt x="420911" y="141538"/>
                </a:cubicBezTo>
                <a:cubicBezTo>
                  <a:pt x="412250" y="147561"/>
                  <a:pt x="403445" y="151548"/>
                  <a:pt x="394496" y="153498"/>
                </a:cubicBezTo>
                <a:cubicBezTo>
                  <a:pt x="382336" y="155907"/>
                  <a:pt x="364726" y="157112"/>
                  <a:pt x="341667" y="157112"/>
                </a:cubicBezTo>
                <a:lnTo>
                  <a:pt x="308455" y="157112"/>
                </a:lnTo>
                <a:lnTo>
                  <a:pt x="308455" y="252273"/>
                </a:lnTo>
                <a:lnTo>
                  <a:pt x="257519" y="252273"/>
                </a:lnTo>
                <a:close/>
                <a:moveTo>
                  <a:pt x="0" y="0"/>
                </a:moveTo>
                <a:lnTo>
                  <a:pt x="50936" y="0"/>
                </a:lnTo>
                <a:lnTo>
                  <a:pt x="50936" y="136634"/>
                </a:lnTo>
                <a:cubicBezTo>
                  <a:pt x="50936" y="158316"/>
                  <a:pt x="51567" y="172370"/>
                  <a:pt x="52829" y="178794"/>
                </a:cubicBezTo>
                <a:cubicBezTo>
                  <a:pt x="55009" y="189119"/>
                  <a:pt x="60200" y="197408"/>
                  <a:pt x="68402" y="203660"/>
                </a:cubicBezTo>
                <a:cubicBezTo>
                  <a:pt x="76605" y="209912"/>
                  <a:pt x="87819" y="213038"/>
                  <a:pt x="102045" y="213038"/>
                </a:cubicBezTo>
                <a:cubicBezTo>
                  <a:pt x="116500" y="213038"/>
                  <a:pt x="127398" y="210084"/>
                  <a:pt x="134740" y="204176"/>
                </a:cubicBezTo>
                <a:cubicBezTo>
                  <a:pt x="142082" y="198268"/>
                  <a:pt x="146499" y="191012"/>
                  <a:pt x="147991" y="182408"/>
                </a:cubicBezTo>
                <a:cubicBezTo>
                  <a:pt x="149482" y="173804"/>
                  <a:pt x="150228" y="159521"/>
                  <a:pt x="150228" y="139559"/>
                </a:cubicBezTo>
                <a:lnTo>
                  <a:pt x="150228" y="0"/>
                </a:lnTo>
                <a:lnTo>
                  <a:pt x="201164" y="0"/>
                </a:lnTo>
                <a:lnTo>
                  <a:pt x="201164" y="132504"/>
                </a:lnTo>
                <a:cubicBezTo>
                  <a:pt x="201164" y="162790"/>
                  <a:pt x="199787" y="184186"/>
                  <a:pt x="197034" y="196691"/>
                </a:cubicBezTo>
                <a:cubicBezTo>
                  <a:pt x="194281" y="209195"/>
                  <a:pt x="189204" y="219750"/>
                  <a:pt x="181805" y="228354"/>
                </a:cubicBezTo>
                <a:cubicBezTo>
                  <a:pt x="174405" y="236958"/>
                  <a:pt x="164510" y="243813"/>
                  <a:pt x="152121" y="248918"/>
                </a:cubicBezTo>
                <a:cubicBezTo>
                  <a:pt x="139731" y="254023"/>
                  <a:pt x="123555" y="256575"/>
                  <a:pt x="103593" y="256575"/>
                </a:cubicBezTo>
                <a:cubicBezTo>
                  <a:pt x="79502" y="256575"/>
                  <a:pt x="61232" y="253793"/>
                  <a:pt x="48785" y="248229"/>
                </a:cubicBezTo>
                <a:cubicBezTo>
                  <a:pt x="36338" y="242665"/>
                  <a:pt x="26500" y="235438"/>
                  <a:pt x="19273" y="226547"/>
                </a:cubicBezTo>
                <a:cubicBezTo>
                  <a:pt x="12045" y="217656"/>
                  <a:pt x="7284" y="208335"/>
                  <a:pt x="4990" y="198583"/>
                </a:cubicBezTo>
                <a:cubicBezTo>
                  <a:pt x="1663" y="184129"/>
                  <a:pt x="0" y="162790"/>
                  <a:pt x="0" y="1345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orthographicFront">
              <a:rot lat="10200000" lon="13200000" rev="10800000"/>
            </a:camera>
            <a:lightRig rig="threePt" dir="t"/>
          </a:scene3d>
          <a:sp3d extrusionH="5715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  <a:sp3d contourW="12700">
              <a:contourClr>
                <a:schemeClr val="accent3">
                  <a:lumMod val="75000"/>
                </a:schemeClr>
              </a:contourClr>
            </a:sp3d>
          </a:bodyPr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98EDDD-9E60-44B2-AC2F-8FEC642AFB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ED1842-AC91-48DB-9725-CBAB7FCF5E83}"/>
              </a:ext>
            </a:extLst>
          </p:cNvPr>
          <p:cNvSpPr/>
          <p:nvPr/>
        </p:nvSpPr>
        <p:spPr>
          <a:xfrm flipH="1">
            <a:off x="0" y="1005351"/>
            <a:ext cx="9296400" cy="1689353"/>
          </a:xfrm>
          <a:prstGeom prst="rect">
            <a:avLst/>
          </a:prstGeom>
          <a:gradFill flip="none" rotWithShape="1">
            <a:gsLst>
              <a:gs pos="42000">
                <a:schemeClr val="accent2">
                  <a:lumMod val="60000"/>
                  <a:lumOff val="40000"/>
                </a:schemeClr>
              </a:gs>
              <a:gs pos="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9687A-5EA0-439B-8406-EF85A6BE469B}"/>
              </a:ext>
            </a:extLst>
          </p:cNvPr>
          <p:cNvSpPr txBox="1"/>
          <p:nvPr/>
        </p:nvSpPr>
        <p:spPr>
          <a:xfrm flipH="1">
            <a:off x="776996" y="1296029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C9BD98-BDCE-456C-80F0-C40EF170CD81}"/>
              </a:ext>
            </a:extLst>
          </p:cNvPr>
          <p:cNvSpPr txBox="1"/>
          <p:nvPr/>
        </p:nvSpPr>
        <p:spPr>
          <a:xfrm>
            <a:off x="2113630" y="4263027"/>
            <a:ext cx="303540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Power PowerPoint Presentation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FC6F0E04-9414-4150-AB3B-8430BCA74A8D}"/>
              </a:ext>
            </a:extLst>
          </p:cNvPr>
          <p:cNvSpPr/>
          <p:nvPr/>
        </p:nvSpPr>
        <p:spPr>
          <a:xfrm>
            <a:off x="2113630" y="4654000"/>
            <a:ext cx="30611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Example Text : Get a modern PowerPoint  Presentation that is beautifully designed.</a:t>
            </a:r>
          </a:p>
          <a:p>
            <a:endParaRPr lang="en-US" altLang="ko-KR" sz="1200" dirty="0"/>
          </a:p>
          <a:p>
            <a:r>
              <a:rPr lang="en-US" altLang="ko-KR" sz="1200" dirty="0"/>
              <a:t>Example Text : Get a modern PowerPoint  Presentation that is beautifully designed.</a:t>
            </a:r>
          </a:p>
          <a:p>
            <a:endParaRPr lang="en-US" altLang="ko-KR" sz="1200" dirty="0"/>
          </a:p>
          <a:p>
            <a:r>
              <a:rPr lang="en-US" altLang="ko-KR" sz="1200" dirty="0"/>
              <a:t>Example Text : Get a modern PowerPoint  Presentation that is beautifully designed.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001369-1885-4E5E-B04E-E41AC080723F}"/>
              </a:ext>
            </a:extLst>
          </p:cNvPr>
          <p:cNvSpPr txBox="1"/>
          <p:nvPr/>
        </p:nvSpPr>
        <p:spPr>
          <a:xfrm>
            <a:off x="776996" y="3660475"/>
            <a:ext cx="30611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93A98-8509-46DC-8D87-EF02FBF10D52}"/>
              </a:ext>
            </a:extLst>
          </p:cNvPr>
          <p:cNvSpPr txBox="1"/>
          <p:nvPr/>
        </p:nvSpPr>
        <p:spPr>
          <a:xfrm>
            <a:off x="776996" y="2899653"/>
            <a:ext cx="30611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막힌 원호 2">
            <a:extLst>
              <a:ext uri="{FF2B5EF4-FFF2-40B4-BE49-F238E27FC236}">
                <a16:creationId xmlns:a16="http://schemas.microsoft.com/office/drawing/2014/main" id="{6F6C3CE4-E576-4844-B750-5C5330861099}"/>
              </a:ext>
            </a:extLst>
          </p:cNvPr>
          <p:cNvSpPr/>
          <p:nvPr/>
        </p:nvSpPr>
        <p:spPr>
          <a:xfrm>
            <a:off x="2895600" y="2156640"/>
            <a:ext cx="3686175" cy="3686175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>
            <a:extLst>
              <a:ext uri="{FF2B5EF4-FFF2-40B4-BE49-F238E27FC236}">
                <a16:creationId xmlns:a16="http://schemas.microsoft.com/office/drawing/2014/main" id="{3AECDCCD-76C0-488A-9E76-DD30A9F93082}"/>
              </a:ext>
            </a:extLst>
          </p:cNvPr>
          <p:cNvSpPr/>
          <p:nvPr/>
        </p:nvSpPr>
        <p:spPr>
          <a:xfrm flipV="1">
            <a:off x="5667375" y="2147114"/>
            <a:ext cx="3686175" cy="3686175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BAA522B9-7D5D-4263-BC5E-844B33CFC434}"/>
              </a:ext>
            </a:extLst>
          </p:cNvPr>
          <p:cNvSpPr/>
          <p:nvPr/>
        </p:nvSpPr>
        <p:spPr>
          <a:xfrm>
            <a:off x="8139112" y="3495675"/>
            <a:ext cx="1547813" cy="50958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965F483B-CE6A-4039-9F63-17DA3FF95EB8}"/>
              </a:ext>
            </a:extLst>
          </p:cNvPr>
          <p:cNvSpPr/>
          <p:nvPr/>
        </p:nvSpPr>
        <p:spPr>
          <a:xfrm rot="10800000">
            <a:off x="2533650" y="3964782"/>
            <a:ext cx="1547813" cy="50958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33D11-FAAF-484E-BB09-8072C928F7A6}"/>
              </a:ext>
            </a:extLst>
          </p:cNvPr>
          <p:cNvSpPr txBox="1"/>
          <p:nvPr/>
        </p:nvSpPr>
        <p:spPr>
          <a:xfrm>
            <a:off x="8591536" y="3672394"/>
            <a:ext cx="6429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13293-58C8-44CA-AE6F-143438250F15}"/>
              </a:ext>
            </a:extLst>
          </p:cNvPr>
          <p:cNvSpPr txBox="1"/>
          <p:nvPr/>
        </p:nvSpPr>
        <p:spPr>
          <a:xfrm>
            <a:off x="2986074" y="3712875"/>
            <a:ext cx="6429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CE7472-F97E-4687-BF2A-25979492C004}"/>
              </a:ext>
            </a:extLst>
          </p:cNvPr>
          <p:cNvSpPr txBox="1"/>
          <p:nvPr/>
        </p:nvSpPr>
        <p:spPr>
          <a:xfrm>
            <a:off x="3357287" y="2624006"/>
            <a:ext cx="2762513" cy="2762513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151221"/>
              </a:avLst>
            </a:prstTxWarp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F3E1A-2DA6-4938-AD8F-974F552EC38D}"/>
              </a:ext>
            </a:extLst>
          </p:cNvPr>
          <p:cNvSpPr txBox="1"/>
          <p:nvPr/>
        </p:nvSpPr>
        <p:spPr>
          <a:xfrm rot="10800000">
            <a:off x="6129205" y="2583524"/>
            <a:ext cx="2762513" cy="2762513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151221"/>
              </a:avLst>
            </a:prstTxWarp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71F79-C49D-4EAF-9071-24322A5E1FB9}"/>
              </a:ext>
            </a:extLst>
          </p:cNvPr>
          <p:cNvSpPr txBox="1"/>
          <p:nvPr/>
        </p:nvSpPr>
        <p:spPr>
          <a:xfrm>
            <a:off x="7540302" y="2245062"/>
            <a:ext cx="33597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939F80-BAA5-45B5-A06E-778E8C87C636}"/>
              </a:ext>
            </a:extLst>
          </p:cNvPr>
          <p:cNvSpPr txBox="1"/>
          <p:nvPr/>
        </p:nvSpPr>
        <p:spPr>
          <a:xfrm>
            <a:off x="7540302" y="1990723"/>
            <a:ext cx="3359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A1EC9FC0-5928-4BD4-9540-007C1EF59D62}"/>
              </a:ext>
            </a:extLst>
          </p:cNvPr>
          <p:cNvSpPr/>
          <p:nvPr/>
        </p:nvSpPr>
        <p:spPr>
          <a:xfrm>
            <a:off x="6931713" y="2051287"/>
            <a:ext cx="504529" cy="38754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0693C9D3-B0FF-45A0-8986-1C53D8544951}"/>
              </a:ext>
            </a:extLst>
          </p:cNvPr>
          <p:cNvSpPr/>
          <p:nvPr/>
        </p:nvSpPr>
        <p:spPr>
          <a:xfrm>
            <a:off x="1313018" y="4726277"/>
            <a:ext cx="504529" cy="43540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5" name="Group 3">
            <a:extLst>
              <a:ext uri="{FF2B5EF4-FFF2-40B4-BE49-F238E27FC236}">
                <a16:creationId xmlns:a16="http://schemas.microsoft.com/office/drawing/2014/main" id="{3B689C1F-404A-4111-A609-102CC9C85782}"/>
              </a:ext>
            </a:extLst>
          </p:cNvPr>
          <p:cNvGrpSpPr/>
          <p:nvPr/>
        </p:nvGrpSpPr>
        <p:grpSpPr>
          <a:xfrm>
            <a:off x="1924769" y="4726277"/>
            <a:ext cx="3359796" cy="1270002"/>
            <a:chOff x="2081649" y="3313839"/>
            <a:chExt cx="3359796" cy="12700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D919D7-1E4D-4077-8C87-EA5F213144BE}"/>
                </a:ext>
              </a:extLst>
            </p:cNvPr>
            <p:cNvSpPr txBox="1"/>
            <p:nvPr/>
          </p:nvSpPr>
          <p:spPr>
            <a:xfrm>
              <a:off x="2081649" y="3568178"/>
              <a:ext cx="33597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D93FAB-906E-47FA-94E6-398B5770CE7A}"/>
                </a:ext>
              </a:extLst>
            </p:cNvPr>
            <p:cNvSpPr txBox="1"/>
            <p:nvPr/>
          </p:nvSpPr>
          <p:spPr>
            <a:xfrm>
              <a:off x="2081649" y="3313839"/>
              <a:ext cx="3359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">
            <a:extLst>
              <a:ext uri="{FF2B5EF4-FFF2-40B4-BE49-F238E27FC236}">
                <a16:creationId xmlns:a16="http://schemas.microsoft.com/office/drawing/2014/main" id="{D40CE0F3-4C90-45E1-ABC0-CB1318E8B35D}"/>
              </a:ext>
            </a:extLst>
          </p:cNvPr>
          <p:cNvSpPr/>
          <p:nvPr/>
        </p:nvSpPr>
        <p:spPr>
          <a:xfrm>
            <a:off x="1398335" y="2158975"/>
            <a:ext cx="10051443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0" name="Rounded Rectangle 9">
            <a:extLst>
              <a:ext uri="{FF2B5EF4-FFF2-40B4-BE49-F238E27FC236}">
                <a16:creationId xmlns:a16="http://schemas.microsoft.com/office/drawing/2014/main" id="{AFDC97AF-F8A0-4332-A430-21783D05F2E0}"/>
              </a:ext>
            </a:extLst>
          </p:cNvPr>
          <p:cNvSpPr/>
          <p:nvPr/>
        </p:nvSpPr>
        <p:spPr>
          <a:xfrm rot="10800000">
            <a:off x="1398334" y="2999148"/>
            <a:ext cx="10051443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1" name="Rounded Rectangle 15">
            <a:extLst>
              <a:ext uri="{FF2B5EF4-FFF2-40B4-BE49-F238E27FC236}">
                <a16:creationId xmlns:a16="http://schemas.microsoft.com/office/drawing/2014/main" id="{54132984-DB4B-4C02-A751-0EE0ED4F9A8C}"/>
              </a:ext>
            </a:extLst>
          </p:cNvPr>
          <p:cNvSpPr/>
          <p:nvPr/>
        </p:nvSpPr>
        <p:spPr>
          <a:xfrm>
            <a:off x="1398334" y="3839321"/>
            <a:ext cx="10051443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2" name="Rounded Rectangle 21">
            <a:extLst>
              <a:ext uri="{FF2B5EF4-FFF2-40B4-BE49-F238E27FC236}">
                <a16:creationId xmlns:a16="http://schemas.microsoft.com/office/drawing/2014/main" id="{40B7FAFA-C9DE-492A-AACD-337B9033F8DE}"/>
              </a:ext>
            </a:extLst>
          </p:cNvPr>
          <p:cNvSpPr/>
          <p:nvPr/>
        </p:nvSpPr>
        <p:spPr>
          <a:xfrm rot="10800000">
            <a:off x="1398334" y="4679494"/>
            <a:ext cx="10051443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5" name="Rounded Rectangle 21">
            <a:extLst>
              <a:ext uri="{FF2B5EF4-FFF2-40B4-BE49-F238E27FC236}">
                <a16:creationId xmlns:a16="http://schemas.microsoft.com/office/drawing/2014/main" id="{A5A0C18E-E61D-459D-AB80-FD88F43FBAC1}"/>
              </a:ext>
            </a:extLst>
          </p:cNvPr>
          <p:cNvSpPr/>
          <p:nvPr/>
        </p:nvSpPr>
        <p:spPr>
          <a:xfrm rot="10800000">
            <a:off x="1398334" y="5519669"/>
            <a:ext cx="10051443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3" name="Group 5">
            <a:extLst>
              <a:ext uri="{FF2B5EF4-FFF2-40B4-BE49-F238E27FC236}">
                <a16:creationId xmlns:a16="http://schemas.microsoft.com/office/drawing/2014/main" id="{3B22FF96-43B8-483E-A65B-10CD89ED96C2}"/>
              </a:ext>
            </a:extLst>
          </p:cNvPr>
          <p:cNvGrpSpPr/>
          <p:nvPr/>
        </p:nvGrpSpPr>
        <p:grpSpPr>
          <a:xfrm>
            <a:off x="702716" y="2158975"/>
            <a:ext cx="448344" cy="731520"/>
            <a:chOff x="702716" y="2158975"/>
            <a:chExt cx="448344" cy="731520"/>
          </a:xfrm>
          <a:solidFill>
            <a:schemeClr val="accent1"/>
          </a:solidFill>
        </p:grpSpPr>
        <p:sp>
          <p:nvSpPr>
            <p:cNvPr id="44" name="Rounded Rectangle 9">
              <a:extLst>
                <a:ext uri="{FF2B5EF4-FFF2-40B4-BE49-F238E27FC236}">
                  <a16:creationId xmlns:a16="http://schemas.microsoft.com/office/drawing/2014/main" id="{0919CF5B-C6B0-43FB-89E7-6CB731322C89}"/>
                </a:ext>
              </a:extLst>
            </p:cNvPr>
            <p:cNvSpPr/>
            <p:nvPr/>
          </p:nvSpPr>
          <p:spPr>
            <a:xfrm>
              <a:off x="702716" y="2158975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43C862-32FC-416E-86F2-38051ECA5564}"/>
                </a:ext>
              </a:extLst>
            </p:cNvPr>
            <p:cNvSpPr txBox="1"/>
            <p:nvPr/>
          </p:nvSpPr>
          <p:spPr>
            <a:xfrm rot="16200000">
              <a:off x="596785" y="2340069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8">
            <a:extLst>
              <a:ext uri="{FF2B5EF4-FFF2-40B4-BE49-F238E27FC236}">
                <a16:creationId xmlns:a16="http://schemas.microsoft.com/office/drawing/2014/main" id="{3973C709-6E8B-491D-B870-BE5B170FB2F6}"/>
              </a:ext>
            </a:extLst>
          </p:cNvPr>
          <p:cNvGrpSpPr/>
          <p:nvPr/>
        </p:nvGrpSpPr>
        <p:grpSpPr>
          <a:xfrm>
            <a:off x="702716" y="2999148"/>
            <a:ext cx="448344" cy="731520"/>
            <a:chOff x="702716" y="2999148"/>
            <a:chExt cx="448344" cy="731520"/>
          </a:xfrm>
          <a:solidFill>
            <a:schemeClr val="accent2"/>
          </a:solidFill>
        </p:grpSpPr>
        <p:sp>
          <p:nvSpPr>
            <p:cNvPr id="47" name="Rounded Rectangle 9">
              <a:extLst>
                <a:ext uri="{FF2B5EF4-FFF2-40B4-BE49-F238E27FC236}">
                  <a16:creationId xmlns:a16="http://schemas.microsoft.com/office/drawing/2014/main" id="{D68BBD1D-56E5-49E2-891E-34354A3D8FDB}"/>
                </a:ext>
              </a:extLst>
            </p:cNvPr>
            <p:cNvSpPr/>
            <p:nvPr/>
          </p:nvSpPr>
          <p:spPr>
            <a:xfrm rot="10800000">
              <a:off x="702716" y="2999148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39A07B1-602D-4BFE-8AD5-FC2D80747B9E}"/>
                </a:ext>
              </a:extLst>
            </p:cNvPr>
            <p:cNvSpPr txBox="1"/>
            <p:nvPr/>
          </p:nvSpPr>
          <p:spPr>
            <a:xfrm rot="16200000">
              <a:off x="596785" y="3180242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11">
            <a:extLst>
              <a:ext uri="{FF2B5EF4-FFF2-40B4-BE49-F238E27FC236}">
                <a16:creationId xmlns:a16="http://schemas.microsoft.com/office/drawing/2014/main" id="{BCFA56E8-2EC5-4C1E-A6FD-AFF4CB4BCD9A}"/>
              </a:ext>
            </a:extLst>
          </p:cNvPr>
          <p:cNvGrpSpPr/>
          <p:nvPr/>
        </p:nvGrpSpPr>
        <p:grpSpPr>
          <a:xfrm>
            <a:off x="702716" y="3839321"/>
            <a:ext cx="448344" cy="731520"/>
            <a:chOff x="702716" y="3839321"/>
            <a:chExt cx="448344" cy="731520"/>
          </a:xfrm>
          <a:solidFill>
            <a:schemeClr val="accent3"/>
          </a:solidFill>
        </p:grpSpPr>
        <p:sp>
          <p:nvSpPr>
            <p:cNvPr id="50" name="Rounded Rectangle 9">
              <a:extLst>
                <a:ext uri="{FF2B5EF4-FFF2-40B4-BE49-F238E27FC236}">
                  <a16:creationId xmlns:a16="http://schemas.microsoft.com/office/drawing/2014/main" id="{AE725F38-0996-4143-A15E-769EA21164B7}"/>
                </a:ext>
              </a:extLst>
            </p:cNvPr>
            <p:cNvSpPr/>
            <p:nvPr/>
          </p:nvSpPr>
          <p:spPr>
            <a:xfrm>
              <a:off x="702716" y="3839321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9EBAA95-BCD7-458E-AF88-B240766B48C0}"/>
                </a:ext>
              </a:extLst>
            </p:cNvPr>
            <p:cNvSpPr txBox="1"/>
            <p:nvPr/>
          </p:nvSpPr>
          <p:spPr>
            <a:xfrm rot="16200000">
              <a:off x="596785" y="4020415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14">
            <a:extLst>
              <a:ext uri="{FF2B5EF4-FFF2-40B4-BE49-F238E27FC236}">
                <a16:creationId xmlns:a16="http://schemas.microsoft.com/office/drawing/2014/main" id="{F7DD451B-68E0-49FB-BBC3-C6B3BAC9B9B3}"/>
              </a:ext>
            </a:extLst>
          </p:cNvPr>
          <p:cNvGrpSpPr/>
          <p:nvPr/>
        </p:nvGrpSpPr>
        <p:grpSpPr>
          <a:xfrm>
            <a:off x="702716" y="4679494"/>
            <a:ext cx="448344" cy="731520"/>
            <a:chOff x="702716" y="4679494"/>
            <a:chExt cx="448344" cy="731520"/>
          </a:xfrm>
          <a:solidFill>
            <a:schemeClr val="accent4"/>
          </a:solidFill>
        </p:grpSpPr>
        <p:sp>
          <p:nvSpPr>
            <p:cNvPr id="53" name="Rounded Rectangle 9">
              <a:extLst>
                <a:ext uri="{FF2B5EF4-FFF2-40B4-BE49-F238E27FC236}">
                  <a16:creationId xmlns:a16="http://schemas.microsoft.com/office/drawing/2014/main" id="{43E9AC6D-8E3F-4578-B6FA-B34EF88037A4}"/>
                </a:ext>
              </a:extLst>
            </p:cNvPr>
            <p:cNvSpPr/>
            <p:nvPr/>
          </p:nvSpPr>
          <p:spPr>
            <a:xfrm rot="10800000">
              <a:off x="702716" y="4679494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B161065-F67E-459A-8A75-FE09C36DC2D3}"/>
                </a:ext>
              </a:extLst>
            </p:cNvPr>
            <p:cNvSpPr txBox="1"/>
            <p:nvPr/>
          </p:nvSpPr>
          <p:spPr>
            <a:xfrm rot="16200000">
              <a:off x="596785" y="4860588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18">
            <a:extLst>
              <a:ext uri="{FF2B5EF4-FFF2-40B4-BE49-F238E27FC236}">
                <a16:creationId xmlns:a16="http://schemas.microsoft.com/office/drawing/2014/main" id="{A0A5313A-EEA0-4F1C-B5EF-E5BB8A8FB19B}"/>
              </a:ext>
            </a:extLst>
          </p:cNvPr>
          <p:cNvGrpSpPr/>
          <p:nvPr/>
        </p:nvGrpSpPr>
        <p:grpSpPr>
          <a:xfrm>
            <a:off x="702716" y="5519669"/>
            <a:ext cx="448344" cy="731520"/>
            <a:chOff x="702716" y="5519669"/>
            <a:chExt cx="448344" cy="731520"/>
          </a:xfrm>
          <a:solidFill>
            <a:schemeClr val="accent5"/>
          </a:solidFill>
        </p:grpSpPr>
        <p:sp>
          <p:nvSpPr>
            <p:cNvPr id="57" name="Rounded Rectangle 9">
              <a:extLst>
                <a:ext uri="{FF2B5EF4-FFF2-40B4-BE49-F238E27FC236}">
                  <a16:creationId xmlns:a16="http://schemas.microsoft.com/office/drawing/2014/main" id="{97CCF411-14E5-45E5-8902-781BDFC99057}"/>
                </a:ext>
              </a:extLst>
            </p:cNvPr>
            <p:cNvSpPr/>
            <p:nvPr/>
          </p:nvSpPr>
          <p:spPr>
            <a:xfrm rot="10800000">
              <a:off x="702716" y="5519669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C967796-0E61-44A9-8225-5F7601B10F3B}"/>
                </a:ext>
              </a:extLst>
            </p:cNvPr>
            <p:cNvSpPr txBox="1"/>
            <p:nvPr/>
          </p:nvSpPr>
          <p:spPr>
            <a:xfrm rot="16200000">
              <a:off x="596785" y="5700763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59" name="Table 21">
            <a:extLst>
              <a:ext uri="{FF2B5EF4-FFF2-40B4-BE49-F238E27FC236}">
                <a16:creationId xmlns:a16="http://schemas.microsoft.com/office/drawing/2014/main" id="{DF8A6856-B440-484F-8596-DC9A5F4F0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590419"/>
              </p:ext>
            </p:extLst>
          </p:nvPr>
        </p:nvGraphicFramePr>
        <p:xfrm>
          <a:off x="1398334" y="1734697"/>
          <a:ext cx="10051452" cy="45164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949">
                  <a:extLst>
                    <a:ext uri="{9D8B030D-6E8A-4147-A177-3AD203B41FA5}">
                      <a16:colId xmlns:a16="http://schemas.microsoft.com/office/drawing/2014/main" val="1920603652"/>
                    </a:ext>
                  </a:extLst>
                </a:gridCol>
                <a:gridCol w="275113">
                  <a:extLst>
                    <a:ext uri="{9D8B030D-6E8A-4147-A177-3AD203B41FA5}">
                      <a16:colId xmlns:a16="http://schemas.microsoft.com/office/drawing/2014/main" val="20076574"/>
                    </a:ext>
                  </a:extLst>
                </a:gridCol>
                <a:gridCol w="275113">
                  <a:extLst>
                    <a:ext uri="{9D8B030D-6E8A-4147-A177-3AD203B41FA5}">
                      <a16:colId xmlns:a16="http://schemas.microsoft.com/office/drawing/2014/main" val="92692958"/>
                    </a:ext>
                  </a:extLst>
                </a:gridCol>
                <a:gridCol w="275113">
                  <a:extLst>
                    <a:ext uri="{9D8B030D-6E8A-4147-A177-3AD203B41FA5}">
                      <a16:colId xmlns:a16="http://schemas.microsoft.com/office/drawing/2014/main" val="1892297329"/>
                    </a:ext>
                  </a:extLst>
                </a:gridCol>
                <a:gridCol w="275113">
                  <a:extLst>
                    <a:ext uri="{9D8B030D-6E8A-4147-A177-3AD203B41FA5}">
                      <a16:colId xmlns:a16="http://schemas.microsoft.com/office/drawing/2014/main" val="2816025906"/>
                    </a:ext>
                  </a:extLst>
                </a:gridCol>
                <a:gridCol w="275113">
                  <a:extLst>
                    <a:ext uri="{9D8B030D-6E8A-4147-A177-3AD203B41FA5}">
                      <a16:colId xmlns:a16="http://schemas.microsoft.com/office/drawing/2014/main" val="1003049150"/>
                    </a:ext>
                  </a:extLst>
                </a:gridCol>
                <a:gridCol w="275113">
                  <a:extLst>
                    <a:ext uri="{9D8B030D-6E8A-4147-A177-3AD203B41FA5}">
                      <a16:colId xmlns:a16="http://schemas.microsoft.com/office/drawing/2014/main" val="2676757298"/>
                    </a:ext>
                  </a:extLst>
                </a:gridCol>
                <a:gridCol w="275113">
                  <a:extLst>
                    <a:ext uri="{9D8B030D-6E8A-4147-A177-3AD203B41FA5}">
                      <a16:colId xmlns:a16="http://schemas.microsoft.com/office/drawing/2014/main" val="2933213685"/>
                    </a:ext>
                  </a:extLst>
                </a:gridCol>
                <a:gridCol w="275113">
                  <a:extLst>
                    <a:ext uri="{9D8B030D-6E8A-4147-A177-3AD203B41FA5}">
                      <a16:colId xmlns:a16="http://schemas.microsoft.com/office/drawing/2014/main" val="1617553086"/>
                    </a:ext>
                  </a:extLst>
                </a:gridCol>
                <a:gridCol w="275113">
                  <a:extLst>
                    <a:ext uri="{9D8B030D-6E8A-4147-A177-3AD203B41FA5}">
                      <a16:colId xmlns:a16="http://schemas.microsoft.com/office/drawing/2014/main" val="1606730563"/>
                    </a:ext>
                  </a:extLst>
                </a:gridCol>
                <a:gridCol w="275113">
                  <a:extLst>
                    <a:ext uri="{9D8B030D-6E8A-4147-A177-3AD203B41FA5}">
                      <a16:colId xmlns:a16="http://schemas.microsoft.com/office/drawing/2014/main" val="1811026312"/>
                    </a:ext>
                  </a:extLst>
                </a:gridCol>
                <a:gridCol w="275113">
                  <a:extLst>
                    <a:ext uri="{9D8B030D-6E8A-4147-A177-3AD203B41FA5}">
                      <a16:colId xmlns:a16="http://schemas.microsoft.com/office/drawing/2014/main" val="3630387194"/>
                    </a:ext>
                  </a:extLst>
                </a:gridCol>
                <a:gridCol w="275113">
                  <a:extLst>
                    <a:ext uri="{9D8B030D-6E8A-4147-A177-3AD203B41FA5}">
                      <a16:colId xmlns:a16="http://schemas.microsoft.com/office/drawing/2014/main" val="1898721022"/>
                    </a:ext>
                  </a:extLst>
                </a:gridCol>
                <a:gridCol w="275113">
                  <a:extLst>
                    <a:ext uri="{9D8B030D-6E8A-4147-A177-3AD203B41FA5}">
                      <a16:colId xmlns:a16="http://schemas.microsoft.com/office/drawing/2014/main" val="2782659225"/>
                    </a:ext>
                  </a:extLst>
                </a:gridCol>
                <a:gridCol w="275113">
                  <a:extLst>
                    <a:ext uri="{9D8B030D-6E8A-4147-A177-3AD203B41FA5}">
                      <a16:colId xmlns:a16="http://schemas.microsoft.com/office/drawing/2014/main" val="1755039937"/>
                    </a:ext>
                  </a:extLst>
                </a:gridCol>
                <a:gridCol w="275113">
                  <a:extLst>
                    <a:ext uri="{9D8B030D-6E8A-4147-A177-3AD203B41FA5}">
                      <a16:colId xmlns:a16="http://schemas.microsoft.com/office/drawing/2014/main" val="3466272863"/>
                    </a:ext>
                  </a:extLst>
                </a:gridCol>
                <a:gridCol w="275113">
                  <a:extLst>
                    <a:ext uri="{9D8B030D-6E8A-4147-A177-3AD203B41FA5}">
                      <a16:colId xmlns:a16="http://schemas.microsoft.com/office/drawing/2014/main" val="3814652200"/>
                    </a:ext>
                  </a:extLst>
                </a:gridCol>
                <a:gridCol w="275113">
                  <a:extLst>
                    <a:ext uri="{9D8B030D-6E8A-4147-A177-3AD203B41FA5}">
                      <a16:colId xmlns:a16="http://schemas.microsoft.com/office/drawing/2014/main" val="2125387476"/>
                    </a:ext>
                  </a:extLst>
                </a:gridCol>
                <a:gridCol w="275113">
                  <a:extLst>
                    <a:ext uri="{9D8B030D-6E8A-4147-A177-3AD203B41FA5}">
                      <a16:colId xmlns:a16="http://schemas.microsoft.com/office/drawing/2014/main" val="3478657008"/>
                    </a:ext>
                  </a:extLst>
                </a:gridCol>
                <a:gridCol w="275113">
                  <a:extLst>
                    <a:ext uri="{9D8B030D-6E8A-4147-A177-3AD203B41FA5}">
                      <a16:colId xmlns:a16="http://schemas.microsoft.com/office/drawing/2014/main" val="2606969977"/>
                    </a:ext>
                  </a:extLst>
                </a:gridCol>
                <a:gridCol w="275113">
                  <a:extLst>
                    <a:ext uri="{9D8B030D-6E8A-4147-A177-3AD203B41FA5}">
                      <a16:colId xmlns:a16="http://schemas.microsoft.com/office/drawing/2014/main" val="2317947563"/>
                    </a:ext>
                  </a:extLst>
                </a:gridCol>
                <a:gridCol w="275113">
                  <a:extLst>
                    <a:ext uri="{9D8B030D-6E8A-4147-A177-3AD203B41FA5}">
                      <a16:colId xmlns:a16="http://schemas.microsoft.com/office/drawing/2014/main" val="2508484623"/>
                    </a:ext>
                  </a:extLst>
                </a:gridCol>
                <a:gridCol w="275113">
                  <a:extLst>
                    <a:ext uri="{9D8B030D-6E8A-4147-A177-3AD203B41FA5}">
                      <a16:colId xmlns:a16="http://schemas.microsoft.com/office/drawing/2014/main" val="3652804154"/>
                    </a:ext>
                  </a:extLst>
                </a:gridCol>
                <a:gridCol w="275113">
                  <a:extLst>
                    <a:ext uri="{9D8B030D-6E8A-4147-A177-3AD203B41FA5}">
                      <a16:colId xmlns:a16="http://schemas.microsoft.com/office/drawing/2014/main" val="2377877924"/>
                    </a:ext>
                  </a:extLst>
                </a:gridCol>
                <a:gridCol w="275113">
                  <a:extLst>
                    <a:ext uri="{9D8B030D-6E8A-4147-A177-3AD203B41FA5}">
                      <a16:colId xmlns:a16="http://schemas.microsoft.com/office/drawing/2014/main" val="999917600"/>
                    </a:ext>
                  </a:extLst>
                </a:gridCol>
                <a:gridCol w="275113">
                  <a:extLst>
                    <a:ext uri="{9D8B030D-6E8A-4147-A177-3AD203B41FA5}">
                      <a16:colId xmlns:a16="http://schemas.microsoft.com/office/drawing/2014/main" val="677547297"/>
                    </a:ext>
                  </a:extLst>
                </a:gridCol>
                <a:gridCol w="275113">
                  <a:extLst>
                    <a:ext uri="{9D8B030D-6E8A-4147-A177-3AD203B41FA5}">
                      <a16:colId xmlns:a16="http://schemas.microsoft.com/office/drawing/2014/main" val="3393622348"/>
                    </a:ext>
                  </a:extLst>
                </a:gridCol>
                <a:gridCol w="275113">
                  <a:extLst>
                    <a:ext uri="{9D8B030D-6E8A-4147-A177-3AD203B41FA5}">
                      <a16:colId xmlns:a16="http://schemas.microsoft.com/office/drawing/2014/main" val="4171568195"/>
                    </a:ext>
                  </a:extLst>
                </a:gridCol>
                <a:gridCol w="275113">
                  <a:extLst>
                    <a:ext uri="{9D8B030D-6E8A-4147-A177-3AD203B41FA5}">
                      <a16:colId xmlns:a16="http://schemas.microsoft.com/office/drawing/2014/main" val="3089839377"/>
                    </a:ext>
                  </a:extLst>
                </a:gridCol>
                <a:gridCol w="275113">
                  <a:extLst>
                    <a:ext uri="{9D8B030D-6E8A-4147-A177-3AD203B41FA5}">
                      <a16:colId xmlns:a16="http://schemas.microsoft.com/office/drawing/2014/main" val="2513973632"/>
                    </a:ext>
                  </a:extLst>
                </a:gridCol>
                <a:gridCol w="275113">
                  <a:extLst>
                    <a:ext uri="{9D8B030D-6E8A-4147-A177-3AD203B41FA5}">
                      <a16:colId xmlns:a16="http://schemas.microsoft.com/office/drawing/2014/main" val="840838221"/>
                    </a:ext>
                  </a:extLst>
                </a:gridCol>
                <a:gridCol w="275113">
                  <a:extLst>
                    <a:ext uri="{9D8B030D-6E8A-4147-A177-3AD203B41FA5}">
                      <a16:colId xmlns:a16="http://schemas.microsoft.com/office/drawing/2014/main" val="6475923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JANUARY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959937"/>
                  </a:ext>
                </a:extLst>
              </a:tr>
              <a:tr h="54221"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527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Add Contents Title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27403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03533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Clean Text Slide for your Presentation</a:t>
                      </a: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609982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65655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Simple PowerPoint Presentation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687348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6227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Easy to change colors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378911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14188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We Create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Professional Presentation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221037"/>
                  </a:ext>
                </a:extLst>
              </a:tr>
            </a:tbl>
          </a:graphicData>
        </a:graphic>
      </p:graphicFrame>
      <p:sp>
        <p:nvSpPr>
          <p:cNvPr id="60" name="Rectangle 22">
            <a:extLst>
              <a:ext uri="{FF2B5EF4-FFF2-40B4-BE49-F238E27FC236}">
                <a16:creationId xmlns:a16="http://schemas.microsoft.com/office/drawing/2014/main" id="{A24BEB68-9E87-40F6-8D61-A3473A691FE6}"/>
              </a:ext>
            </a:extLst>
          </p:cNvPr>
          <p:cNvSpPr/>
          <p:nvPr/>
        </p:nvSpPr>
        <p:spPr>
          <a:xfrm>
            <a:off x="3109989" y="2183930"/>
            <a:ext cx="1274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1200" dirty="0">
                <a:solidFill>
                  <a:schemeClr val="bg1"/>
                </a:solidFill>
              </a:rPr>
              <a:t>Clean Text Slide for your Presentation</a:t>
            </a:r>
          </a:p>
        </p:txBody>
      </p:sp>
      <p:sp>
        <p:nvSpPr>
          <p:cNvPr id="61" name="Rectangle 23">
            <a:extLst>
              <a:ext uri="{FF2B5EF4-FFF2-40B4-BE49-F238E27FC236}">
                <a16:creationId xmlns:a16="http://schemas.microsoft.com/office/drawing/2014/main" id="{16E995C8-7B3A-4A5E-A0BE-40727BE7F371}"/>
              </a:ext>
            </a:extLst>
          </p:cNvPr>
          <p:cNvSpPr/>
          <p:nvPr/>
        </p:nvSpPr>
        <p:spPr>
          <a:xfrm>
            <a:off x="6345766" y="3881916"/>
            <a:ext cx="1274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Professional Presentation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2" name="Rectangle 24">
            <a:extLst>
              <a:ext uri="{FF2B5EF4-FFF2-40B4-BE49-F238E27FC236}">
                <a16:creationId xmlns:a16="http://schemas.microsoft.com/office/drawing/2014/main" id="{D66A54E2-116B-40FD-824B-CD0D503B98A4}"/>
              </a:ext>
            </a:extLst>
          </p:cNvPr>
          <p:cNvSpPr/>
          <p:nvPr/>
        </p:nvSpPr>
        <p:spPr>
          <a:xfrm>
            <a:off x="7227268" y="5569202"/>
            <a:ext cx="1274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1200" dirty="0">
                <a:solidFill>
                  <a:schemeClr val="bg1"/>
                </a:solidFill>
              </a:rPr>
              <a:t>Clean Text Slide for your Presentation</a:t>
            </a:r>
          </a:p>
        </p:txBody>
      </p:sp>
      <p:sp>
        <p:nvSpPr>
          <p:cNvPr id="63" name="Rectangle 25">
            <a:extLst>
              <a:ext uri="{FF2B5EF4-FFF2-40B4-BE49-F238E27FC236}">
                <a16:creationId xmlns:a16="http://schemas.microsoft.com/office/drawing/2014/main" id="{53EA1708-24B8-4D01-9DD0-01D7B122431C}"/>
              </a:ext>
            </a:extLst>
          </p:cNvPr>
          <p:cNvSpPr/>
          <p:nvPr/>
        </p:nvSpPr>
        <p:spPr>
          <a:xfrm>
            <a:off x="4776258" y="3034804"/>
            <a:ext cx="1274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 Presentation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Rectangle 26">
            <a:extLst>
              <a:ext uri="{FF2B5EF4-FFF2-40B4-BE49-F238E27FC236}">
                <a16:creationId xmlns:a16="http://schemas.microsoft.com/office/drawing/2014/main" id="{29DBCE35-B8F5-4CF4-975B-54704E620AC4}"/>
              </a:ext>
            </a:extLst>
          </p:cNvPr>
          <p:cNvSpPr/>
          <p:nvPr/>
        </p:nvSpPr>
        <p:spPr>
          <a:xfrm>
            <a:off x="9655386" y="2293902"/>
            <a:ext cx="1274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5" name="Rectangle 27">
            <a:extLst>
              <a:ext uri="{FF2B5EF4-FFF2-40B4-BE49-F238E27FC236}">
                <a16:creationId xmlns:a16="http://schemas.microsoft.com/office/drawing/2014/main" id="{E6597A1C-1A97-464F-BC37-1636BD9B572F}"/>
              </a:ext>
            </a:extLst>
          </p:cNvPr>
          <p:cNvSpPr/>
          <p:nvPr/>
        </p:nvSpPr>
        <p:spPr>
          <a:xfrm>
            <a:off x="6923860" y="4715150"/>
            <a:ext cx="1274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 Presentation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79C0E7-D246-49A3-A986-60EA719EC23C}"/>
              </a:ext>
            </a:extLst>
          </p:cNvPr>
          <p:cNvSpPr txBox="1"/>
          <p:nvPr/>
        </p:nvSpPr>
        <p:spPr>
          <a:xfrm>
            <a:off x="8710534" y="2875002"/>
            <a:ext cx="1471145" cy="553998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25%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5" name="Group 64">
            <a:extLst>
              <a:ext uri="{FF2B5EF4-FFF2-40B4-BE49-F238E27FC236}">
                <a16:creationId xmlns:a16="http://schemas.microsoft.com/office/drawing/2014/main" id="{994F809C-01DF-4C06-805C-6DA78C57D33C}"/>
              </a:ext>
            </a:extLst>
          </p:cNvPr>
          <p:cNvGrpSpPr/>
          <p:nvPr/>
        </p:nvGrpSpPr>
        <p:grpSpPr>
          <a:xfrm>
            <a:off x="8710533" y="3429000"/>
            <a:ext cx="3044345" cy="684028"/>
            <a:chOff x="910640" y="2975795"/>
            <a:chExt cx="1527408" cy="17108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414666-A3F5-4E3B-81F0-048D119CE0A8}"/>
                </a:ext>
              </a:extLst>
            </p:cNvPr>
            <p:cNvSpPr txBox="1"/>
            <p:nvPr/>
          </p:nvSpPr>
          <p:spPr>
            <a:xfrm>
              <a:off x="910640" y="2975795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E12A90-3242-47D3-BB9E-18DC6B38869D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15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DB8328A-6D5C-4CAF-9A3B-A08307728A59}"/>
              </a:ext>
            </a:extLst>
          </p:cNvPr>
          <p:cNvSpPr txBox="1"/>
          <p:nvPr/>
        </p:nvSpPr>
        <p:spPr>
          <a:xfrm>
            <a:off x="8710534" y="4059820"/>
            <a:ext cx="1471145" cy="553998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28%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9" name="Group 64">
            <a:extLst>
              <a:ext uri="{FF2B5EF4-FFF2-40B4-BE49-F238E27FC236}">
                <a16:creationId xmlns:a16="http://schemas.microsoft.com/office/drawing/2014/main" id="{9F62CE0A-639A-4D62-A21F-D1E44E3EC86F}"/>
              </a:ext>
            </a:extLst>
          </p:cNvPr>
          <p:cNvGrpSpPr/>
          <p:nvPr/>
        </p:nvGrpSpPr>
        <p:grpSpPr>
          <a:xfrm>
            <a:off x="8710533" y="4613818"/>
            <a:ext cx="3044345" cy="684028"/>
            <a:chOff x="910640" y="2975795"/>
            <a:chExt cx="1527408" cy="17108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179437-BD45-4D0D-AEEF-2E9C695C018A}"/>
                </a:ext>
              </a:extLst>
            </p:cNvPr>
            <p:cNvSpPr txBox="1"/>
            <p:nvPr/>
          </p:nvSpPr>
          <p:spPr>
            <a:xfrm>
              <a:off x="910640" y="2975795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6FDC87-9B15-45CC-AE28-5DF9D9E8BB91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15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0368C8C-51D2-454C-9CD0-E1F925F893E8}"/>
              </a:ext>
            </a:extLst>
          </p:cNvPr>
          <p:cNvSpPr txBox="1"/>
          <p:nvPr/>
        </p:nvSpPr>
        <p:spPr>
          <a:xfrm>
            <a:off x="8710534" y="5244638"/>
            <a:ext cx="1471145" cy="553998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36%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3" name="Group 64">
            <a:extLst>
              <a:ext uri="{FF2B5EF4-FFF2-40B4-BE49-F238E27FC236}">
                <a16:creationId xmlns:a16="http://schemas.microsoft.com/office/drawing/2014/main" id="{6640ACB4-59B4-4285-BFE9-83E1A08946CD}"/>
              </a:ext>
            </a:extLst>
          </p:cNvPr>
          <p:cNvGrpSpPr/>
          <p:nvPr/>
        </p:nvGrpSpPr>
        <p:grpSpPr>
          <a:xfrm>
            <a:off x="8710533" y="5798636"/>
            <a:ext cx="3044345" cy="684028"/>
            <a:chOff x="910640" y="2975795"/>
            <a:chExt cx="1527408" cy="17108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9BFD5A5-EA05-47D5-808D-FC45EF121190}"/>
                </a:ext>
              </a:extLst>
            </p:cNvPr>
            <p:cNvSpPr txBox="1"/>
            <p:nvPr/>
          </p:nvSpPr>
          <p:spPr>
            <a:xfrm>
              <a:off x="910640" y="2975795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857CA-48EC-4AE3-B91C-61B6E2745524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15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</p:grpSp>
      <p:grpSp>
        <p:nvGrpSpPr>
          <p:cNvPr id="18" name="Group 8">
            <a:extLst>
              <a:ext uri="{FF2B5EF4-FFF2-40B4-BE49-F238E27FC236}">
                <a16:creationId xmlns:a16="http://schemas.microsoft.com/office/drawing/2014/main" id="{A972CF54-B6E3-4884-B62A-33DBC53EE804}"/>
              </a:ext>
            </a:extLst>
          </p:cNvPr>
          <p:cNvGrpSpPr/>
          <p:nvPr/>
        </p:nvGrpSpPr>
        <p:grpSpPr>
          <a:xfrm>
            <a:off x="7636257" y="222874"/>
            <a:ext cx="4233526" cy="1337280"/>
            <a:chOff x="4651035" y="1881101"/>
            <a:chExt cx="4233526" cy="156966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967CB2-6EFD-487B-B6A8-F25AB3EA4C0F}"/>
                </a:ext>
              </a:extLst>
            </p:cNvPr>
            <p:cNvSpPr txBox="1"/>
            <p:nvPr/>
          </p:nvSpPr>
          <p:spPr>
            <a:xfrm>
              <a:off x="5526261" y="2001612"/>
              <a:ext cx="335830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WESOME</a:t>
              </a:r>
              <a:endParaRPr lang="en-US" altLang="ko-KR" sz="4800" b="1" dirty="0">
                <a:solidFill>
                  <a:schemeClr val="bg1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BCE5D8-51B7-4547-98E9-B80FB92A0CDD}"/>
                </a:ext>
              </a:extLst>
            </p:cNvPr>
            <p:cNvSpPr txBox="1"/>
            <p:nvPr/>
          </p:nvSpPr>
          <p:spPr>
            <a:xfrm>
              <a:off x="5526261" y="2720888"/>
              <a:ext cx="33583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3200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  <a:endParaRPr lang="ko-KR" altLang="en-US" sz="3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2228BD-2FC7-4555-B6F4-F443E40E7B50}"/>
                </a:ext>
              </a:extLst>
            </p:cNvPr>
            <p:cNvSpPr txBox="1"/>
            <p:nvPr/>
          </p:nvSpPr>
          <p:spPr>
            <a:xfrm>
              <a:off x="4651035" y="1881101"/>
              <a:ext cx="1021196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600" b="1" dirty="0">
                  <a:solidFill>
                    <a:schemeClr val="bg1"/>
                  </a:solidFill>
                  <a:cs typeface="Arial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B4A60-FC5B-4C0E-8FD4-7BC2BAA75621}"/>
              </a:ext>
            </a:extLst>
          </p:cNvPr>
          <p:cNvSpPr txBox="1"/>
          <p:nvPr/>
        </p:nvSpPr>
        <p:spPr>
          <a:xfrm>
            <a:off x="2024299" y="1800091"/>
            <a:ext cx="81434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cs typeface="Arial" pitchFamily="34" charset="0"/>
              </a:rPr>
              <a:t>ALLPPT Layout Clean Text Slide for your Presentation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C2C72-1EFD-4CE2-BED4-8C482E6BDD44}"/>
              </a:ext>
            </a:extLst>
          </p:cNvPr>
          <p:cNvSpPr txBox="1"/>
          <p:nvPr/>
        </p:nvSpPr>
        <p:spPr>
          <a:xfrm>
            <a:off x="2024298" y="2279051"/>
            <a:ext cx="8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graphicFrame>
        <p:nvGraphicFramePr>
          <p:cNvPr id="5" name="Chart 6">
            <a:extLst>
              <a:ext uri="{FF2B5EF4-FFF2-40B4-BE49-F238E27FC236}">
                <a16:creationId xmlns:a16="http://schemas.microsoft.com/office/drawing/2014/main" id="{5787DFEC-770D-4918-BE03-FBE9FEE201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441432"/>
              </p:ext>
            </p:extLst>
          </p:nvPr>
        </p:nvGraphicFramePr>
        <p:xfrm>
          <a:off x="3931888" y="2826868"/>
          <a:ext cx="1286169" cy="1410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7">
            <a:extLst>
              <a:ext uri="{FF2B5EF4-FFF2-40B4-BE49-F238E27FC236}">
                <a16:creationId xmlns:a16="http://schemas.microsoft.com/office/drawing/2014/main" id="{50D2BC7B-8E4B-4E9D-A9D8-024E22372E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6623815"/>
              </p:ext>
            </p:extLst>
          </p:nvPr>
        </p:nvGraphicFramePr>
        <p:xfrm>
          <a:off x="5452915" y="2826868"/>
          <a:ext cx="1286169" cy="1410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8">
            <a:extLst>
              <a:ext uri="{FF2B5EF4-FFF2-40B4-BE49-F238E27FC236}">
                <a16:creationId xmlns:a16="http://schemas.microsoft.com/office/drawing/2014/main" id="{00A07806-5E7B-4C48-895B-2B5729AAB4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4671942"/>
              </p:ext>
            </p:extLst>
          </p:nvPr>
        </p:nvGraphicFramePr>
        <p:xfrm>
          <a:off x="6973943" y="2826868"/>
          <a:ext cx="1286169" cy="1410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9">
            <a:extLst>
              <a:ext uri="{FF2B5EF4-FFF2-40B4-BE49-F238E27FC236}">
                <a16:creationId xmlns:a16="http://schemas.microsoft.com/office/drawing/2014/main" id="{E3E50DB5-5F48-4D0E-AFFB-5A28480BC0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6043627"/>
              </p:ext>
            </p:extLst>
          </p:nvPr>
        </p:nvGraphicFramePr>
        <p:xfrm>
          <a:off x="8494971" y="2826868"/>
          <a:ext cx="1286169" cy="1410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10">
            <a:extLst>
              <a:ext uri="{FF2B5EF4-FFF2-40B4-BE49-F238E27FC236}">
                <a16:creationId xmlns:a16="http://schemas.microsoft.com/office/drawing/2014/main" id="{3A55EBE1-9A47-4B05-84E7-E6B8F9FE2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2072491"/>
              </p:ext>
            </p:extLst>
          </p:nvPr>
        </p:nvGraphicFramePr>
        <p:xfrm>
          <a:off x="2410861" y="2826868"/>
          <a:ext cx="1286169" cy="1410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177BA5C-6366-4E77-99A7-ED8800A6FE08}"/>
              </a:ext>
            </a:extLst>
          </p:cNvPr>
          <p:cNvSpPr txBox="1"/>
          <p:nvPr/>
        </p:nvSpPr>
        <p:spPr>
          <a:xfrm>
            <a:off x="2675013" y="3378110"/>
            <a:ext cx="75786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67%</a:t>
            </a:r>
            <a:endParaRPr lang="ko-KR" altLang="en-US" sz="20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46E0B1-4C5F-419E-A233-7FF8F787F0B0}"/>
              </a:ext>
            </a:extLst>
          </p:cNvPr>
          <p:cNvSpPr txBox="1"/>
          <p:nvPr/>
        </p:nvSpPr>
        <p:spPr>
          <a:xfrm>
            <a:off x="8759123" y="3378110"/>
            <a:ext cx="75786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90%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DD495A-C6EA-49D9-80AD-687FDF405BBF}"/>
              </a:ext>
            </a:extLst>
          </p:cNvPr>
          <p:cNvSpPr txBox="1"/>
          <p:nvPr/>
        </p:nvSpPr>
        <p:spPr>
          <a:xfrm>
            <a:off x="4196040" y="3378110"/>
            <a:ext cx="75786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43%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ADECAE-B13A-4F45-B200-6F805357AF31}"/>
              </a:ext>
            </a:extLst>
          </p:cNvPr>
          <p:cNvSpPr txBox="1"/>
          <p:nvPr/>
        </p:nvSpPr>
        <p:spPr>
          <a:xfrm>
            <a:off x="5717067" y="3378110"/>
            <a:ext cx="75786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78%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35542-A12A-4388-BE18-07451483112C}"/>
              </a:ext>
            </a:extLst>
          </p:cNvPr>
          <p:cNvSpPr txBox="1"/>
          <p:nvPr/>
        </p:nvSpPr>
        <p:spPr>
          <a:xfrm>
            <a:off x="7238095" y="3378110"/>
            <a:ext cx="75786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55%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D84D7B-EC43-4542-913E-95793508DE50}"/>
              </a:ext>
            </a:extLst>
          </p:cNvPr>
          <p:cNvSpPr txBox="1"/>
          <p:nvPr/>
        </p:nvSpPr>
        <p:spPr>
          <a:xfrm>
            <a:off x="2204235" y="4337604"/>
            <a:ext cx="1286170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43%</a:t>
            </a:r>
            <a:endParaRPr lang="ko-KR" altLang="en-US" sz="4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7A30F8-D078-4C72-ACA8-E4859A8168FE}"/>
              </a:ext>
            </a:extLst>
          </p:cNvPr>
          <p:cNvSpPr txBox="1"/>
          <p:nvPr/>
        </p:nvSpPr>
        <p:spPr>
          <a:xfrm>
            <a:off x="3656440" y="4337604"/>
            <a:ext cx="2253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794258-DAD0-4D5F-A741-9DE60CC8EE06}"/>
              </a:ext>
            </a:extLst>
          </p:cNvPr>
          <p:cNvSpPr txBox="1"/>
          <p:nvPr/>
        </p:nvSpPr>
        <p:spPr>
          <a:xfrm>
            <a:off x="6075705" y="4337604"/>
            <a:ext cx="1286170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90%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6F29AB-A4F4-4CF9-B5FC-0FA3A88D12B8}"/>
              </a:ext>
            </a:extLst>
          </p:cNvPr>
          <p:cNvSpPr txBox="1"/>
          <p:nvPr/>
        </p:nvSpPr>
        <p:spPr>
          <a:xfrm>
            <a:off x="7527910" y="4337604"/>
            <a:ext cx="2253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21E22C6C-60B3-4A0C-B579-F58E53ED6371}"/>
              </a:ext>
            </a:extLst>
          </p:cNvPr>
          <p:cNvSpPr/>
          <p:nvPr/>
        </p:nvSpPr>
        <p:spPr>
          <a:xfrm>
            <a:off x="2316172" y="5232848"/>
            <a:ext cx="7754815" cy="879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F3AEC506-46B8-42E1-808C-CE6A9DA3366E}"/>
              </a:ext>
            </a:extLst>
          </p:cNvPr>
          <p:cNvSpPr/>
          <p:nvPr/>
        </p:nvSpPr>
        <p:spPr>
          <a:xfrm>
            <a:off x="2316172" y="6106892"/>
            <a:ext cx="7754815" cy="879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6A3682-EBAD-485B-9590-15A330A9CDE9}"/>
              </a:ext>
            </a:extLst>
          </p:cNvPr>
          <p:cNvSpPr txBox="1"/>
          <p:nvPr/>
        </p:nvSpPr>
        <p:spPr>
          <a:xfrm>
            <a:off x="2316172" y="5390666"/>
            <a:ext cx="7754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0365BC5-2317-42FF-9208-D0771890568F}"/>
              </a:ext>
            </a:extLst>
          </p:cNvPr>
          <p:cNvGrpSpPr/>
          <p:nvPr/>
        </p:nvGrpSpPr>
        <p:grpSpPr>
          <a:xfrm>
            <a:off x="535222" y="1577217"/>
            <a:ext cx="1583119" cy="4856092"/>
            <a:chOff x="1290710" y="1665800"/>
            <a:chExt cx="1344021" cy="4122678"/>
          </a:xfrm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BC4D25C4-082D-4D74-B834-1B95F1B8E862}"/>
                </a:ext>
              </a:extLst>
            </p:cNvPr>
            <p:cNvSpPr/>
            <p:nvPr/>
          </p:nvSpPr>
          <p:spPr>
            <a:xfrm>
              <a:off x="1290710" y="2177251"/>
              <a:ext cx="1123912" cy="3611227"/>
            </a:xfrm>
            <a:custGeom>
              <a:avLst/>
              <a:gdLst>
                <a:gd name="connsiteX0" fmla="*/ 437248 w 1123912"/>
                <a:gd name="connsiteY0" fmla="*/ 0 h 3611227"/>
                <a:gd name="connsiteX1" fmla="*/ 455901 w 1123912"/>
                <a:gd name="connsiteY1" fmla="*/ 29432 h 3611227"/>
                <a:gd name="connsiteX2" fmla="*/ 561911 w 1123912"/>
                <a:gd name="connsiteY2" fmla="*/ 102921 h 3611227"/>
                <a:gd name="connsiteX3" fmla="*/ 607180 w 1123912"/>
                <a:gd name="connsiteY3" fmla="*/ 134847 h 3611227"/>
                <a:gd name="connsiteX4" fmla="*/ 612330 w 1123912"/>
                <a:gd name="connsiteY4" fmla="*/ 137090 h 3611227"/>
                <a:gd name="connsiteX5" fmla="*/ 648994 w 1123912"/>
                <a:gd name="connsiteY5" fmla="*/ 128164 h 3611227"/>
                <a:gd name="connsiteX6" fmla="*/ 654738 w 1123912"/>
                <a:gd name="connsiteY6" fmla="*/ 149220 h 3611227"/>
                <a:gd name="connsiteX7" fmla="*/ 659247 w 1123912"/>
                <a:gd name="connsiteY7" fmla="*/ 171580 h 3611227"/>
                <a:gd name="connsiteX8" fmla="*/ 663778 w 1123912"/>
                <a:gd name="connsiteY8" fmla="*/ 171488 h 3611227"/>
                <a:gd name="connsiteX9" fmla="*/ 742553 w 1123912"/>
                <a:gd name="connsiteY9" fmla="*/ 224676 h 3611227"/>
                <a:gd name="connsiteX10" fmla="*/ 756629 w 1123912"/>
                <a:gd name="connsiteY10" fmla="*/ 251774 h 3611227"/>
                <a:gd name="connsiteX11" fmla="*/ 787342 w 1123912"/>
                <a:gd name="connsiteY11" fmla="*/ 343045 h 3611227"/>
                <a:gd name="connsiteX12" fmla="*/ 818170 w 1123912"/>
                <a:gd name="connsiteY12" fmla="*/ 435735 h 3611227"/>
                <a:gd name="connsiteX13" fmla="*/ 845794 w 1123912"/>
                <a:gd name="connsiteY13" fmla="*/ 517325 h 3611227"/>
                <a:gd name="connsiteX14" fmla="*/ 876165 w 1123912"/>
                <a:gd name="connsiteY14" fmla="*/ 608711 h 3611227"/>
                <a:gd name="connsiteX15" fmla="*/ 887425 w 1123912"/>
                <a:gd name="connsiteY15" fmla="*/ 614776 h 3611227"/>
                <a:gd name="connsiteX16" fmla="*/ 936859 w 1123912"/>
                <a:gd name="connsiteY16" fmla="*/ 604294 h 3611227"/>
                <a:gd name="connsiteX17" fmla="*/ 962859 w 1123912"/>
                <a:gd name="connsiteY17" fmla="*/ 598343 h 3611227"/>
                <a:gd name="connsiteX18" fmla="*/ 973249 w 1123912"/>
                <a:gd name="connsiteY18" fmla="*/ 593720 h 3611227"/>
                <a:gd name="connsiteX19" fmla="*/ 1037651 w 1123912"/>
                <a:gd name="connsiteY19" fmla="*/ 580080 h 3611227"/>
                <a:gd name="connsiteX20" fmla="*/ 1077451 w 1123912"/>
                <a:gd name="connsiteY20" fmla="*/ 572711 h 3611227"/>
                <a:gd name="connsiteX21" fmla="*/ 1090999 w 1123912"/>
                <a:gd name="connsiteY21" fmla="*/ 580217 h 3611227"/>
                <a:gd name="connsiteX22" fmla="*/ 1111117 w 1123912"/>
                <a:gd name="connsiteY22" fmla="*/ 676386 h 3611227"/>
                <a:gd name="connsiteX23" fmla="*/ 1118372 w 1123912"/>
                <a:gd name="connsiteY23" fmla="*/ 711768 h 3611227"/>
                <a:gd name="connsiteX24" fmla="*/ 1123681 w 1123912"/>
                <a:gd name="connsiteY24" fmla="*/ 741567 h 3611227"/>
                <a:gd name="connsiteX25" fmla="*/ 1116060 w 1123912"/>
                <a:gd name="connsiteY25" fmla="*/ 752872 h 3611227"/>
                <a:gd name="connsiteX26" fmla="*/ 1075597 w 1123912"/>
                <a:gd name="connsiteY26" fmla="*/ 765918 h 3611227"/>
                <a:gd name="connsiteX27" fmla="*/ 979771 w 1123912"/>
                <a:gd name="connsiteY27" fmla="*/ 796585 h 3611227"/>
                <a:gd name="connsiteX28" fmla="*/ 962149 w 1123912"/>
                <a:gd name="connsiteY28" fmla="*/ 800705 h 3611227"/>
                <a:gd name="connsiteX29" fmla="*/ 954162 w 1123912"/>
                <a:gd name="connsiteY29" fmla="*/ 803818 h 3611227"/>
                <a:gd name="connsiteX30" fmla="*/ 935692 w 1123912"/>
                <a:gd name="connsiteY30" fmla="*/ 810226 h 3611227"/>
                <a:gd name="connsiteX31" fmla="*/ 927728 w 1123912"/>
                <a:gd name="connsiteY31" fmla="*/ 821875 h 3611227"/>
                <a:gd name="connsiteX32" fmla="*/ 931481 w 1123912"/>
                <a:gd name="connsiteY32" fmla="*/ 851307 h 3611227"/>
                <a:gd name="connsiteX33" fmla="*/ 942123 w 1123912"/>
                <a:gd name="connsiteY33" fmla="*/ 933859 h 3611227"/>
                <a:gd name="connsiteX34" fmla="*/ 949905 w 1123912"/>
                <a:gd name="connsiteY34" fmla="*/ 991899 h 3611227"/>
                <a:gd name="connsiteX35" fmla="*/ 956702 w 1123912"/>
                <a:gd name="connsiteY35" fmla="*/ 1044308 h 3611227"/>
                <a:gd name="connsiteX36" fmla="*/ 962149 w 1123912"/>
                <a:gd name="connsiteY36" fmla="*/ 1089578 h 3611227"/>
                <a:gd name="connsiteX37" fmla="*/ 966932 w 1123912"/>
                <a:gd name="connsiteY37" fmla="*/ 1123038 h 3611227"/>
                <a:gd name="connsiteX38" fmla="*/ 973913 w 1123912"/>
                <a:gd name="connsiteY38" fmla="*/ 1175837 h 3611227"/>
                <a:gd name="connsiteX39" fmla="*/ 978307 w 1123912"/>
                <a:gd name="connsiteY39" fmla="*/ 1211654 h 3611227"/>
                <a:gd name="connsiteX40" fmla="*/ 985035 w 1123912"/>
                <a:gd name="connsiteY40" fmla="*/ 1263309 h 3611227"/>
                <a:gd name="connsiteX41" fmla="*/ 991879 w 1123912"/>
                <a:gd name="connsiteY41" fmla="*/ 1316360 h 3611227"/>
                <a:gd name="connsiteX42" fmla="*/ 1001079 w 1123912"/>
                <a:gd name="connsiteY42" fmla="*/ 1388864 h 3611227"/>
                <a:gd name="connsiteX43" fmla="*/ 1006526 w 1123912"/>
                <a:gd name="connsiteY43" fmla="*/ 1433378 h 3611227"/>
                <a:gd name="connsiteX44" fmla="*/ 1013049 w 1123912"/>
                <a:gd name="connsiteY44" fmla="*/ 1480638 h 3611227"/>
                <a:gd name="connsiteX45" fmla="*/ 1020601 w 1123912"/>
                <a:gd name="connsiteY45" fmla="*/ 1542477 h 3611227"/>
                <a:gd name="connsiteX46" fmla="*/ 1008769 w 1123912"/>
                <a:gd name="connsiteY46" fmla="*/ 1555225 h 3611227"/>
                <a:gd name="connsiteX47" fmla="*/ 973958 w 1123912"/>
                <a:gd name="connsiteY47" fmla="*/ 1555317 h 3611227"/>
                <a:gd name="connsiteX48" fmla="*/ 965605 w 1123912"/>
                <a:gd name="connsiteY48" fmla="*/ 1564494 h 3611227"/>
                <a:gd name="connsiteX49" fmla="*/ 964140 w 1123912"/>
                <a:gd name="connsiteY49" fmla="*/ 1576075 h 3611227"/>
                <a:gd name="connsiteX50" fmla="*/ 929985 w 1123912"/>
                <a:gd name="connsiteY50" fmla="*/ 1576124 h 3611227"/>
                <a:gd name="connsiteX51" fmla="*/ 924063 w 1123912"/>
                <a:gd name="connsiteY51" fmla="*/ 1617445 h 3611227"/>
                <a:gd name="connsiteX52" fmla="*/ 896838 w 1123912"/>
                <a:gd name="connsiteY52" fmla="*/ 1868388 h 3611227"/>
                <a:gd name="connsiteX53" fmla="*/ 859562 w 1123912"/>
                <a:gd name="connsiteY53" fmla="*/ 2110583 h 3611227"/>
                <a:gd name="connsiteX54" fmla="*/ 852023 w 1123912"/>
                <a:gd name="connsiteY54" fmla="*/ 2200370 h 3611227"/>
                <a:gd name="connsiteX55" fmla="*/ 836107 w 1123912"/>
                <a:gd name="connsiteY55" fmla="*/ 2270818 h 3611227"/>
                <a:gd name="connsiteX56" fmla="*/ 819772 w 1123912"/>
                <a:gd name="connsiteY56" fmla="*/ 2340806 h 3611227"/>
                <a:gd name="connsiteX57" fmla="*/ 803855 w 1123912"/>
                <a:gd name="connsiteY57" fmla="*/ 2415399 h 3611227"/>
                <a:gd name="connsiteX58" fmla="*/ 796735 w 1123912"/>
                <a:gd name="connsiteY58" fmla="*/ 2494595 h 3611227"/>
                <a:gd name="connsiteX59" fmla="*/ 784589 w 1123912"/>
                <a:gd name="connsiteY59" fmla="*/ 2628124 h 3611227"/>
                <a:gd name="connsiteX60" fmla="*/ 751919 w 1123912"/>
                <a:gd name="connsiteY60" fmla="*/ 2759351 h 3611227"/>
                <a:gd name="connsiteX61" fmla="*/ 746055 w 1123912"/>
                <a:gd name="connsiteY61" fmla="*/ 2821051 h 3611227"/>
                <a:gd name="connsiteX62" fmla="*/ 762809 w 1123912"/>
                <a:gd name="connsiteY62" fmla="*/ 2968393 h 3611227"/>
                <a:gd name="connsiteX63" fmla="*/ 795479 w 1123912"/>
                <a:gd name="connsiteY63" fmla="*/ 3014438 h 3611227"/>
                <a:gd name="connsiteX64" fmla="*/ 885949 w 1123912"/>
                <a:gd name="connsiteY64" fmla="*/ 3093635 h 3611227"/>
                <a:gd name="connsiteX65" fmla="*/ 893488 w 1123912"/>
                <a:gd name="connsiteY65" fmla="*/ 3098239 h 3611227"/>
                <a:gd name="connsiteX66" fmla="*/ 981028 w 1123912"/>
                <a:gd name="connsiteY66" fmla="*/ 3131852 h 3611227"/>
                <a:gd name="connsiteX67" fmla="*/ 1001550 w 1123912"/>
                <a:gd name="connsiteY67" fmla="*/ 3153032 h 3611227"/>
                <a:gd name="connsiteX68" fmla="*/ 994849 w 1123912"/>
                <a:gd name="connsiteY68" fmla="*/ 3182040 h 3611227"/>
                <a:gd name="connsiteX69" fmla="*/ 877572 w 1123912"/>
                <a:gd name="connsiteY69" fmla="*/ 3222100 h 3611227"/>
                <a:gd name="connsiteX70" fmla="*/ 809301 w 1123912"/>
                <a:gd name="connsiteY70" fmla="*/ 3220718 h 3611227"/>
                <a:gd name="connsiteX71" fmla="*/ 774537 w 1123912"/>
                <a:gd name="connsiteY71" fmla="*/ 3207826 h 3611227"/>
                <a:gd name="connsiteX72" fmla="*/ 703751 w 1123912"/>
                <a:gd name="connsiteY72" fmla="*/ 3155335 h 3611227"/>
                <a:gd name="connsiteX73" fmla="*/ 630034 w 1123912"/>
                <a:gd name="connsiteY73" fmla="*/ 3092254 h 3611227"/>
                <a:gd name="connsiteX74" fmla="*/ 623334 w 1123912"/>
                <a:gd name="connsiteY74" fmla="*/ 3128168 h 3611227"/>
                <a:gd name="connsiteX75" fmla="*/ 530350 w 1123912"/>
                <a:gd name="connsiteY75" fmla="*/ 3109750 h 3611227"/>
                <a:gd name="connsiteX76" fmla="*/ 527837 w 1123912"/>
                <a:gd name="connsiteY76" fmla="*/ 3148889 h 3611227"/>
                <a:gd name="connsiteX77" fmla="*/ 529931 w 1123912"/>
                <a:gd name="connsiteY77" fmla="*/ 3210128 h 3611227"/>
                <a:gd name="connsiteX78" fmla="*/ 527837 w 1123912"/>
                <a:gd name="connsiteY78" fmla="*/ 3221639 h 3611227"/>
                <a:gd name="connsiteX79" fmla="*/ 492235 w 1123912"/>
                <a:gd name="connsiteY79" fmla="*/ 3269065 h 3611227"/>
                <a:gd name="connsiteX80" fmla="*/ 485115 w 1123912"/>
                <a:gd name="connsiteY80" fmla="*/ 3272288 h 3611227"/>
                <a:gd name="connsiteX81" fmla="*/ 520297 w 1123912"/>
                <a:gd name="connsiteY81" fmla="*/ 3501590 h 3611227"/>
                <a:gd name="connsiteX82" fmla="*/ 512758 w 1123912"/>
                <a:gd name="connsiteY82" fmla="*/ 3548096 h 3611227"/>
                <a:gd name="connsiteX83" fmla="*/ 459984 w 1123912"/>
                <a:gd name="connsiteY83" fmla="*/ 3600586 h 3611227"/>
                <a:gd name="connsiteX84" fmla="*/ 387524 w 1123912"/>
                <a:gd name="connsiteY84" fmla="*/ 3611177 h 3611227"/>
                <a:gd name="connsiteX85" fmla="*/ 373703 w 1123912"/>
                <a:gd name="connsiteY85" fmla="*/ 3605190 h 3611227"/>
                <a:gd name="connsiteX86" fmla="*/ 319252 w 1123912"/>
                <a:gd name="connsiteY86" fmla="*/ 3524152 h 3611227"/>
                <a:gd name="connsiteX87" fmla="*/ 313388 w 1123912"/>
                <a:gd name="connsiteY87" fmla="*/ 3503432 h 3611227"/>
                <a:gd name="connsiteX88" fmla="*/ 310037 w 1123912"/>
                <a:gd name="connsiteY88" fmla="*/ 3367140 h 3611227"/>
                <a:gd name="connsiteX89" fmla="*/ 315064 w 1123912"/>
                <a:gd name="connsiteY89" fmla="*/ 3286102 h 3611227"/>
                <a:gd name="connsiteX90" fmla="*/ 308781 w 1123912"/>
                <a:gd name="connsiteY90" fmla="*/ 3263540 h 3611227"/>
                <a:gd name="connsiteX91" fmla="*/ 282813 w 1123912"/>
                <a:gd name="connsiteY91" fmla="*/ 3181580 h 3611227"/>
                <a:gd name="connsiteX92" fmla="*/ 276112 w 1123912"/>
                <a:gd name="connsiteY92" fmla="*/ 3105146 h 3611227"/>
                <a:gd name="connsiteX93" fmla="*/ 299566 w 1123912"/>
                <a:gd name="connsiteY93" fmla="*/ 2934781 h 3611227"/>
                <a:gd name="connsiteX94" fmla="*/ 299566 w 1123912"/>
                <a:gd name="connsiteY94" fmla="*/ 2872161 h 3611227"/>
                <a:gd name="connsiteX95" fmla="*/ 301660 w 1123912"/>
                <a:gd name="connsiteY95" fmla="*/ 2751063 h 3611227"/>
                <a:gd name="connsiteX96" fmla="*/ 302079 w 1123912"/>
                <a:gd name="connsiteY96" fmla="*/ 2633649 h 3611227"/>
                <a:gd name="connsiteX97" fmla="*/ 305011 w 1123912"/>
                <a:gd name="connsiteY97" fmla="*/ 2494135 h 3611227"/>
                <a:gd name="connsiteX98" fmla="*/ 326791 w 1123912"/>
                <a:gd name="connsiteY98" fmla="*/ 2396059 h 3611227"/>
                <a:gd name="connsiteX99" fmla="*/ 324697 w 1123912"/>
                <a:gd name="connsiteY99" fmla="*/ 2364749 h 3611227"/>
                <a:gd name="connsiteX100" fmla="*/ 317158 w 1123912"/>
                <a:gd name="connsiteY100" fmla="*/ 2327913 h 3611227"/>
                <a:gd name="connsiteX101" fmla="*/ 336006 w 1123912"/>
                <a:gd name="connsiteY101" fmla="*/ 2106899 h 3611227"/>
                <a:gd name="connsiteX102" fmla="*/ 327210 w 1123912"/>
                <a:gd name="connsiteY102" fmla="*/ 2027703 h 3611227"/>
                <a:gd name="connsiteX103" fmla="*/ 312131 w 1123912"/>
                <a:gd name="connsiteY103" fmla="*/ 1940678 h 3611227"/>
                <a:gd name="connsiteX104" fmla="*/ 305011 w 1123912"/>
                <a:gd name="connsiteY104" fmla="*/ 1913512 h 3611227"/>
                <a:gd name="connsiteX105" fmla="*/ 272760 w 1123912"/>
                <a:gd name="connsiteY105" fmla="*/ 1682368 h 3611227"/>
                <a:gd name="connsiteX106" fmla="*/ 261452 w 1123912"/>
                <a:gd name="connsiteY106" fmla="*/ 1596726 h 3611227"/>
                <a:gd name="connsiteX107" fmla="*/ 246373 w 1123912"/>
                <a:gd name="connsiteY107" fmla="*/ 1566797 h 3611227"/>
                <a:gd name="connsiteX108" fmla="*/ 237577 w 1123912"/>
                <a:gd name="connsiteY108" fmla="*/ 1551142 h 3611227"/>
                <a:gd name="connsiteX109" fmla="*/ 233749 w 1123912"/>
                <a:gd name="connsiteY109" fmla="*/ 1490414 h 3611227"/>
                <a:gd name="connsiteX110" fmla="*/ 175862 w 1123912"/>
                <a:gd name="connsiteY110" fmla="*/ 1473864 h 3611227"/>
                <a:gd name="connsiteX111" fmla="*/ 90175 w 1123912"/>
                <a:gd name="connsiteY111" fmla="*/ 1449376 h 3611227"/>
                <a:gd name="connsiteX112" fmla="*/ 71775 w 1123912"/>
                <a:gd name="connsiteY112" fmla="*/ 1443631 h 3611227"/>
                <a:gd name="connsiteX113" fmla="*/ 68891 w 1123912"/>
                <a:gd name="connsiteY113" fmla="*/ 1432852 h 3611227"/>
                <a:gd name="connsiteX114" fmla="*/ 89031 w 1123912"/>
                <a:gd name="connsiteY114" fmla="*/ 1357830 h 3611227"/>
                <a:gd name="connsiteX115" fmla="*/ 111208 w 1123912"/>
                <a:gd name="connsiteY115" fmla="*/ 1275805 h 3611227"/>
                <a:gd name="connsiteX116" fmla="*/ 123727 w 1123912"/>
                <a:gd name="connsiteY116" fmla="*/ 1226942 h 3611227"/>
                <a:gd name="connsiteX117" fmla="*/ 142906 w 1123912"/>
                <a:gd name="connsiteY117" fmla="*/ 1156063 h 3611227"/>
                <a:gd name="connsiteX118" fmla="*/ 157897 w 1123912"/>
                <a:gd name="connsiteY118" fmla="*/ 1101387 h 3611227"/>
                <a:gd name="connsiteX119" fmla="*/ 154876 w 1123912"/>
                <a:gd name="connsiteY119" fmla="*/ 1093720 h 3611227"/>
                <a:gd name="connsiteX120" fmla="*/ 76284 w 1123912"/>
                <a:gd name="connsiteY120" fmla="*/ 993478 h 3611227"/>
                <a:gd name="connsiteX121" fmla="*/ 2429 w 1123912"/>
                <a:gd name="connsiteY121" fmla="*/ 899666 h 3611227"/>
                <a:gd name="connsiteX122" fmla="*/ 140 w 1123912"/>
                <a:gd name="connsiteY122" fmla="*/ 890923 h 3611227"/>
                <a:gd name="connsiteX123" fmla="*/ 6365 w 1123912"/>
                <a:gd name="connsiteY123" fmla="*/ 832700 h 3611227"/>
                <a:gd name="connsiteX124" fmla="*/ 10577 w 1123912"/>
                <a:gd name="connsiteY124" fmla="*/ 787362 h 3611227"/>
                <a:gd name="connsiteX125" fmla="*/ 16573 w 1123912"/>
                <a:gd name="connsiteY125" fmla="*/ 734197 h 3611227"/>
                <a:gd name="connsiteX126" fmla="*/ 18976 w 1123912"/>
                <a:gd name="connsiteY126" fmla="*/ 712638 h 3611227"/>
                <a:gd name="connsiteX127" fmla="*/ 31060 w 1123912"/>
                <a:gd name="connsiteY127" fmla="*/ 613631 h 3611227"/>
                <a:gd name="connsiteX128" fmla="*/ 41359 w 1123912"/>
                <a:gd name="connsiteY128" fmla="*/ 545224 h 3611227"/>
                <a:gd name="connsiteX129" fmla="*/ 51063 w 1123912"/>
                <a:gd name="connsiteY129" fmla="*/ 482469 h 3611227"/>
                <a:gd name="connsiteX130" fmla="*/ 61797 w 1123912"/>
                <a:gd name="connsiteY130" fmla="*/ 426558 h 3611227"/>
                <a:gd name="connsiteX131" fmla="*/ 71592 w 1123912"/>
                <a:gd name="connsiteY131" fmla="*/ 377741 h 3611227"/>
                <a:gd name="connsiteX132" fmla="*/ 84912 w 1123912"/>
                <a:gd name="connsiteY132" fmla="*/ 325628 h 3611227"/>
                <a:gd name="connsiteX133" fmla="*/ 103427 w 1123912"/>
                <a:gd name="connsiteY133" fmla="*/ 268115 h 3611227"/>
                <a:gd name="connsiteX134" fmla="*/ 200328 w 1123912"/>
                <a:gd name="connsiteY134" fmla="*/ 132925 h 3611227"/>
                <a:gd name="connsiteX135" fmla="*/ 282559 w 1123912"/>
                <a:gd name="connsiteY135" fmla="*/ 98206 h 3611227"/>
                <a:gd name="connsiteX136" fmla="*/ 342796 w 1123912"/>
                <a:gd name="connsiteY136" fmla="*/ 87312 h 3611227"/>
                <a:gd name="connsiteX137" fmla="*/ 358725 w 1123912"/>
                <a:gd name="connsiteY137" fmla="*/ 78821 h 3611227"/>
                <a:gd name="connsiteX138" fmla="*/ 414957 w 1123912"/>
                <a:gd name="connsiteY138" fmla="*/ 10665 h 3611227"/>
                <a:gd name="connsiteX139" fmla="*/ 425301 w 1123912"/>
                <a:gd name="connsiteY139" fmla="*/ 11787 h 3611227"/>
                <a:gd name="connsiteX140" fmla="*/ 437248 w 1123912"/>
                <a:gd name="connsiteY140" fmla="*/ 0 h 361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</a:cxnLst>
              <a:rect l="l" t="t" r="r" b="b"/>
              <a:pathLst>
                <a:path w="1123912" h="3611227">
                  <a:moveTo>
                    <a:pt x="437248" y="0"/>
                  </a:moveTo>
                  <a:cubicBezTo>
                    <a:pt x="433266" y="16249"/>
                    <a:pt x="445556" y="22246"/>
                    <a:pt x="455901" y="29432"/>
                  </a:cubicBezTo>
                  <a:cubicBezTo>
                    <a:pt x="491237" y="53920"/>
                    <a:pt x="526597" y="78386"/>
                    <a:pt x="561911" y="102921"/>
                  </a:cubicBezTo>
                  <a:cubicBezTo>
                    <a:pt x="577062" y="113471"/>
                    <a:pt x="592121" y="124159"/>
                    <a:pt x="607180" y="134847"/>
                  </a:cubicBezTo>
                  <a:cubicBezTo>
                    <a:pt x="608805" y="135991"/>
                    <a:pt x="610293" y="137410"/>
                    <a:pt x="612330" y="137090"/>
                  </a:cubicBezTo>
                  <a:cubicBezTo>
                    <a:pt x="624780" y="135122"/>
                    <a:pt x="637596" y="134549"/>
                    <a:pt x="648994" y="128164"/>
                  </a:cubicBezTo>
                  <a:cubicBezTo>
                    <a:pt x="654212" y="134275"/>
                    <a:pt x="652267" y="142331"/>
                    <a:pt x="654738" y="149220"/>
                  </a:cubicBezTo>
                  <a:cubicBezTo>
                    <a:pt x="657302" y="156406"/>
                    <a:pt x="655951" y="164485"/>
                    <a:pt x="659247" y="171580"/>
                  </a:cubicBezTo>
                  <a:cubicBezTo>
                    <a:pt x="660711" y="168879"/>
                    <a:pt x="662085" y="170344"/>
                    <a:pt x="663778" y="171488"/>
                  </a:cubicBezTo>
                  <a:cubicBezTo>
                    <a:pt x="689961" y="189317"/>
                    <a:pt x="715936" y="207511"/>
                    <a:pt x="742553" y="224676"/>
                  </a:cubicBezTo>
                  <a:cubicBezTo>
                    <a:pt x="752990" y="231405"/>
                    <a:pt x="753265" y="242299"/>
                    <a:pt x="756629" y="251774"/>
                  </a:cubicBezTo>
                  <a:cubicBezTo>
                    <a:pt x="767339" y="282030"/>
                    <a:pt x="777204" y="312583"/>
                    <a:pt x="787342" y="343045"/>
                  </a:cubicBezTo>
                  <a:cubicBezTo>
                    <a:pt x="797641" y="373942"/>
                    <a:pt x="807826" y="404861"/>
                    <a:pt x="818170" y="435735"/>
                  </a:cubicBezTo>
                  <a:cubicBezTo>
                    <a:pt x="827302" y="462947"/>
                    <a:pt x="836663" y="490113"/>
                    <a:pt x="845794" y="517325"/>
                  </a:cubicBezTo>
                  <a:cubicBezTo>
                    <a:pt x="856002" y="547764"/>
                    <a:pt x="866140" y="578226"/>
                    <a:pt x="876165" y="608711"/>
                  </a:cubicBezTo>
                  <a:cubicBezTo>
                    <a:pt x="878087" y="614592"/>
                    <a:pt x="880238" y="616721"/>
                    <a:pt x="887425" y="614776"/>
                  </a:cubicBezTo>
                  <a:cubicBezTo>
                    <a:pt x="903651" y="610382"/>
                    <a:pt x="920381" y="607772"/>
                    <a:pt x="936859" y="604294"/>
                  </a:cubicBezTo>
                  <a:cubicBezTo>
                    <a:pt x="945556" y="602463"/>
                    <a:pt x="954184" y="600334"/>
                    <a:pt x="962859" y="598343"/>
                  </a:cubicBezTo>
                  <a:cubicBezTo>
                    <a:pt x="965788" y="595551"/>
                    <a:pt x="969358" y="594498"/>
                    <a:pt x="973249" y="593720"/>
                  </a:cubicBezTo>
                  <a:cubicBezTo>
                    <a:pt x="994762" y="589372"/>
                    <a:pt x="1016321" y="585298"/>
                    <a:pt x="1037651" y="580080"/>
                  </a:cubicBezTo>
                  <a:cubicBezTo>
                    <a:pt x="1050788" y="576853"/>
                    <a:pt x="1064223" y="575342"/>
                    <a:pt x="1077451" y="572711"/>
                  </a:cubicBezTo>
                  <a:cubicBezTo>
                    <a:pt x="1087246" y="570788"/>
                    <a:pt x="1087521" y="570925"/>
                    <a:pt x="1090999" y="580217"/>
                  </a:cubicBezTo>
                  <a:cubicBezTo>
                    <a:pt x="1098094" y="612189"/>
                    <a:pt x="1103908" y="644437"/>
                    <a:pt x="1111117" y="676386"/>
                  </a:cubicBezTo>
                  <a:cubicBezTo>
                    <a:pt x="1113749" y="688127"/>
                    <a:pt x="1115099" y="700142"/>
                    <a:pt x="1118372" y="711768"/>
                  </a:cubicBezTo>
                  <a:cubicBezTo>
                    <a:pt x="1119905" y="721747"/>
                    <a:pt x="1122651" y="731519"/>
                    <a:pt x="1123681" y="741567"/>
                  </a:cubicBezTo>
                  <a:cubicBezTo>
                    <a:pt x="1124460" y="749256"/>
                    <a:pt x="1123590" y="750607"/>
                    <a:pt x="1116060" y="752872"/>
                  </a:cubicBezTo>
                  <a:cubicBezTo>
                    <a:pt x="1102534" y="757129"/>
                    <a:pt x="1089123" y="761684"/>
                    <a:pt x="1075597" y="765918"/>
                  </a:cubicBezTo>
                  <a:cubicBezTo>
                    <a:pt x="1043487" y="775599"/>
                    <a:pt x="1011813" y="786630"/>
                    <a:pt x="979771" y="796585"/>
                  </a:cubicBezTo>
                  <a:cubicBezTo>
                    <a:pt x="973958" y="798394"/>
                    <a:pt x="968054" y="799538"/>
                    <a:pt x="962149" y="800705"/>
                  </a:cubicBezTo>
                  <a:cubicBezTo>
                    <a:pt x="959242" y="801277"/>
                    <a:pt x="956542" y="802010"/>
                    <a:pt x="954162" y="803818"/>
                  </a:cubicBezTo>
                  <a:cubicBezTo>
                    <a:pt x="948326" y="806884"/>
                    <a:pt x="941986" y="808601"/>
                    <a:pt x="935692" y="810226"/>
                  </a:cubicBezTo>
                  <a:cubicBezTo>
                    <a:pt x="929330" y="811874"/>
                    <a:pt x="926789" y="815696"/>
                    <a:pt x="927728" y="821875"/>
                  </a:cubicBezTo>
                  <a:cubicBezTo>
                    <a:pt x="929215" y="831670"/>
                    <a:pt x="929993" y="841557"/>
                    <a:pt x="931481" y="851307"/>
                  </a:cubicBezTo>
                  <a:cubicBezTo>
                    <a:pt x="935692" y="878748"/>
                    <a:pt x="938484" y="906349"/>
                    <a:pt x="942123" y="933859"/>
                  </a:cubicBezTo>
                  <a:cubicBezTo>
                    <a:pt x="944687" y="953220"/>
                    <a:pt x="947135" y="972582"/>
                    <a:pt x="949905" y="991899"/>
                  </a:cubicBezTo>
                  <a:cubicBezTo>
                    <a:pt x="952399" y="1009315"/>
                    <a:pt x="954665" y="1026800"/>
                    <a:pt x="956702" y="1044308"/>
                  </a:cubicBezTo>
                  <a:cubicBezTo>
                    <a:pt x="958442" y="1059413"/>
                    <a:pt x="960615" y="1074450"/>
                    <a:pt x="962149" y="1089578"/>
                  </a:cubicBezTo>
                  <a:cubicBezTo>
                    <a:pt x="961874" y="1100998"/>
                    <a:pt x="965239" y="1111892"/>
                    <a:pt x="966932" y="1123038"/>
                  </a:cubicBezTo>
                  <a:cubicBezTo>
                    <a:pt x="969610" y="1140592"/>
                    <a:pt x="971738" y="1158214"/>
                    <a:pt x="973913" y="1175837"/>
                  </a:cubicBezTo>
                  <a:cubicBezTo>
                    <a:pt x="975377" y="1187783"/>
                    <a:pt x="977529" y="1199639"/>
                    <a:pt x="978307" y="1211654"/>
                  </a:cubicBezTo>
                  <a:cubicBezTo>
                    <a:pt x="981190" y="1228796"/>
                    <a:pt x="982747" y="1246098"/>
                    <a:pt x="985035" y="1263309"/>
                  </a:cubicBezTo>
                  <a:cubicBezTo>
                    <a:pt x="987416" y="1280977"/>
                    <a:pt x="989338" y="1298737"/>
                    <a:pt x="991879" y="1316360"/>
                  </a:cubicBezTo>
                  <a:cubicBezTo>
                    <a:pt x="995357" y="1340482"/>
                    <a:pt x="997783" y="1364718"/>
                    <a:pt x="1001079" y="1388864"/>
                  </a:cubicBezTo>
                  <a:cubicBezTo>
                    <a:pt x="1003093" y="1403671"/>
                    <a:pt x="1004351" y="1418616"/>
                    <a:pt x="1006526" y="1433378"/>
                  </a:cubicBezTo>
                  <a:cubicBezTo>
                    <a:pt x="1008837" y="1449124"/>
                    <a:pt x="1011172" y="1464847"/>
                    <a:pt x="1013049" y="1480638"/>
                  </a:cubicBezTo>
                  <a:cubicBezTo>
                    <a:pt x="1015520" y="1501259"/>
                    <a:pt x="1018587" y="1521811"/>
                    <a:pt x="1020601" y="1542477"/>
                  </a:cubicBezTo>
                  <a:cubicBezTo>
                    <a:pt x="1021654" y="1553257"/>
                    <a:pt x="1019937" y="1555088"/>
                    <a:pt x="1008769" y="1555225"/>
                  </a:cubicBezTo>
                  <a:cubicBezTo>
                    <a:pt x="997165" y="1555363"/>
                    <a:pt x="985562" y="1555111"/>
                    <a:pt x="973958" y="1555317"/>
                  </a:cubicBezTo>
                  <a:cubicBezTo>
                    <a:pt x="966337" y="1555454"/>
                    <a:pt x="965284" y="1556850"/>
                    <a:pt x="965605" y="1564494"/>
                  </a:cubicBezTo>
                  <a:cubicBezTo>
                    <a:pt x="965765" y="1568408"/>
                    <a:pt x="968031" y="1572642"/>
                    <a:pt x="964140" y="1576075"/>
                  </a:cubicBezTo>
                  <a:lnTo>
                    <a:pt x="929985" y="1576124"/>
                  </a:lnTo>
                  <a:lnTo>
                    <a:pt x="924063" y="1617445"/>
                  </a:lnTo>
                  <a:cubicBezTo>
                    <a:pt x="914431" y="1700786"/>
                    <a:pt x="907729" y="1785048"/>
                    <a:pt x="896838" y="1868388"/>
                  </a:cubicBezTo>
                  <a:cubicBezTo>
                    <a:pt x="886368" y="1949427"/>
                    <a:pt x="871290" y="2029544"/>
                    <a:pt x="859562" y="2110583"/>
                  </a:cubicBezTo>
                  <a:cubicBezTo>
                    <a:pt x="855373" y="2140052"/>
                    <a:pt x="856211" y="2170901"/>
                    <a:pt x="852023" y="2200370"/>
                  </a:cubicBezTo>
                  <a:cubicBezTo>
                    <a:pt x="848672" y="2224313"/>
                    <a:pt x="842809" y="2247796"/>
                    <a:pt x="836107" y="2270818"/>
                  </a:cubicBezTo>
                  <a:cubicBezTo>
                    <a:pt x="829405" y="2293840"/>
                    <a:pt x="820609" y="2315482"/>
                    <a:pt x="819772" y="2340806"/>
                  </a:cubicBezTo>
                  <a:cubicBezTo>
                    <a:pt x="818934" y="2365671"/>
                    <a:pt x="810557" y="2390534"/>
                    <a:pt x="803855" y="2415399"/>
                  </a:cubicBezTo>
                  <a:cubicBezTo>
                    <a:pt x="796735" y="2441644"/>
                    <a:pt x="797573" y="2467889"/>
                    <a:pt x="796735" y="2494595"/>
                  </a:cubicBezTo>
                  <a:cubicBezTo>
                    <a:pt x="795060" y="2539258"/>
                    <a:pt x="792128" y="2584382"/>
                    <a:pt x="784589" y="2628124"/>
                  </a:cubicBezTo>
                  <a:cubicBezTo>
                    <a:pt x="777049" y="2672327"/>
                    <a:pt x="764066" y="2716069"/>
                    <a:pt x="751919" y="2759351"/>
                  </a:cubicBezTo>
                  <a:cubicBezTo>
                    <a:pt x="746474" y="2779611"/>
                    <a:pt x="743123" y="2799410"/>
                    <a:pt x="746055" y="2821051"/>
                  </a:cubicBezTo>
                  <a:cubicBezTo>
                    <a:pt x="752756" y="2869859"/>
                    <a:pt x="757783" y="2919126"/>
                    <a:pt x="762809" y="2968393"/>
                  </a:cubicBezTo>
                  <a:cubicBezTo>
                    <a:pt x="764903" y="2991876"/>
                    <a:pt x="781237" y="3003388"/>
                    <a:pt x="795479" y="3014438"/>
                  </a:cubicBezTo>
                  <a:cubicBezTo>
                    <a:pt x="827311" y="3038842"/>
                    <a:pt x="861656" y="3059101"/>
                    <a:pt x="885949" y="3093635"/>
                  </a:cubicBezTo>
                  <a:cubicBezTo>
                    <a:pt x="887625" y="3095937"/>
                    <a:pt x="891394" y="3098700"/>
                    <a:pt x="893488" y="3098239"/>
                  </a:cubicBezTo>
                  <a:cubicBezTo>
                    <a:pt x="927833" y="3093635"/>
                    <a:pt x="952964" y="3118038"/>
                    <a:pt x="981028" y="3131852"/>
                  </a:cubicBezTo>
                  <a:cubicBezTo>
                    <a:pt x="988985" y="3135996"/>
                    <a:pt x="995268" y="3145205"/>
                    <a:pt x="1001550" y="3153032"/>
                  </a:cubicBezTo>
                  <a:cubicBezTo>
                    <a:pt x="1012440" y="3165925"/>
                    <a:pt x="1004482" y="3176055"/>
                    <a:pt x="994849" y="3182040"/>
                  </a:cubicBezTo>
                  <a:cubicBezTo>
                    <a:pt x="958828" y="3205523"/>
                    <a:pt x="919875" y="3220718"/>
                    <a:pt x="877572" y="3222100"/>
                  </a:cubicBezTo>
                  <a:cubicBezTo>
                    <a:pt x="854954" y="3223020"/>
                    <a:pt x="831918" y="3223020"/>
                    <a:pt x="809301" y="3220718"/>
                  </a:cubicBezTo>
                  <a:cubicBezTo>
                    <a:pt x="797573" y="3219337"/>
                    <a:pt x="785846" y="3213351"/>
                    <a:pt x="774537" y="3207826"/>
                  </a:cubicBezTo>
                  <a:cubicBezTo>
                    <a:pt x="748149" y="3195393"/>
                    <a:pt x="723856" y="3181120"/>
                    <a:pt x="703751" y="3155335"/>
                  </a:cubicBezTo>
                  <a:cubicBezTo>
                    <a:pt x="684485" y="3130471"/>
                    <a:pt x="656004" y="3113895"/>
                    <a:pt x="630034" y="3092254"/>
                  </a:cubicBezTo>
                  <a:cubicBezTo>
                    <a:pt x="627522" y="3105146"/>
                    <a:pt x="625428" y="3115737"/>
                    <a:pt x="623334" y="3128168"/>
                  </a:cubicBezTo>
                  <a:cubicBezTo>
                    <a:pt x="592758" y="3122183"/>
                    <a:pt x="563020" y="3116197"/>
                    <a:pt x="530350" y="3109750"/>
                  </a:cubicBezTo>
                  <a:cubicBezTo>
                    <a:pt x="529512" y="3122643"/>
                    <a:pt x="527837" y="3135996"/>
                    <a:pt x="527837" y="3148889"/>
                  </a:cubicBezTo>
                  <a:cubicBezTo>
                    <a:pt x="527837" y="3169148"/>
                    <a:pt x="529093" y="3189868"/>
                    <a:pt x="529931" y="3210128"/>
                  </a:cubicBezTo>
                  <a:cubicBezTo>
                    <a:pt x="529931" y="3213811"/>
                    <a:pt x="529931" y="3218876"/>
                    <a:pt x="527837" y="3221639"/>
                  </a:cubicBezTo>
                  <a:cubicBezTo>
                    <a:pt x="516528" y="3237755"/>
                    <a:pt x="504381" y="3253410"/>
                    <a:pt x="492235" y="3269065"/>
                  </a:cubicBezTo>
                  <a:cubicBezTo>
                    <a:pt x="489721" y="3271828"/>
                    <a:pt x="485115" y="3272288"/>
                    <a:pt x="485115" y="3272288"/>
                  </a:cubicBezTo>
                  <a:cubicBezTo>
                    <a:pt x="497261" y="3349643"/>
                    <a:pt x="509826" y="3425156"/>
                    <a:pt x="520297" y="3501590"/>
                  </a:cubicBezTo>
                  <a:cubicBezTo>
                    <a:pt x="522392" y="3516324"/>
                    <a:pt x="516109" y="3532440"/>
                    <a:pt x="512758" y="3548096"/>
                  </a:cubicBezTo>
                  <a:cubicBezTo>
                    <a:pt x="503125" y="3594600"/>
                    <a:pt x="503125" y="3594600"/>
                    <a:pt x="459984" y="3600586"/>
                  </a:cubicBezTo>
                  <a:cubicBezTo>
                    <a:pt x="435692" y="3604270"/>
                    <a:pt x="411817" y="3608414"/>
                    <a:pt x="387524" y="3611177"/>
                  </a:cubicBezTo>
                  <a:cubicBezTo>
                    <a:pt x="382916" y="3611637"/>
                    <a:pt x="376634" y="3608874"/>
                    <a:pt x="373703" y="3605190"/>
                  </a:cubicBezTo>
                  <a:cubicBezTo>
                    <a:pt x="355273" y="3578485"/>
                    <a:pt x="336844" y="3551779"/>
                    <a:pt x="319252" y="3524152"/>
                  </a:cubicBezTo>
                  <a:cubicBezTo>
                    <a:pt x="315482" y="3518626"/>
                    <a:pt x="313808" y="3510799"/>
                    <a:pt x="313388" y="3503432"/>
                  </a:cubicBezTo>
                  <a:cubicBezTo>
                    <a:pt x="311714" y="3458308"/>
                    <a:pt x="310037" y="3412724"/>
                    <a:pt x="310037" y="3367140"/>
                  </a:cubicBezTo>
                  <a:cubicBezTo>
                    <a:pt x="310037" y="3340434"/>
                    <a:pt x="314226" y="3313268"/>
                    <a:pt x="315064" y="3286102"/>
                  </a:cubicBezTo>
                  <a:cubicBezTo>
                    <a:pt x="315482" y="3278734"/>
                    <a:pt x="311294" y="3270906"/>
                    <a:pt x="308781" y="3263540"/>
                  </a:cubicBezTo>
                  <a:cubicBezTo>
                    <a:pt x="300404" y="3235913"/>
                    <a:pt x="292865" y="3208286"/>
                    <a:pt x="282813" y="3181580"/>
                  </a:cubicBezTo>
                  <a:cubicBezTo>
                    <a:pt x="273179" y="3156256"/>
                    <a:pt x="272342" y="3131392"/>
                    <a:pt x="276112" y="3105146"/>
                  </a:cubicBezTo>
                  <a:cubicBezTo>
                    <a:pt x="284489" y="3048511"/>
                    <a:pt x="292865" y="2991876"/>
                    <a:pt x="299566" y="2934781"/>
                  </a:cubicBezTo>
                  <a:cubicBezTo>
                    <a:pt x="302079" y="2914061"/>
                    <a:pt x="299566" y="2892881"/>
                    <a:pt x="299566" y="2872161"/>
                  </a:cubicBezTo>
                  <a:cubicBezTo>
                    <a:pt x="299985" y="2831641"/>
                    <a:pt x="301242" y="2791582"/>
                    <a:pt x="301660" y="2751063"/>
                  </a:cubicBezTo>
                  <a:cubicBezTo>
                    <a:pt x="302079" y="2711925"/>
                    <a:pt x="301242" y="2672787"/>
                    <a:pt x="302079" y="2633649"/>
                  </a:cubicBezTo>
                  <a:cubicBezTo>
                    <a:pt x="302917" y="2587145"/>
                    <a:pt x="305431" y="2540640"/>
                    <a:pt x="305011" y="2494135"/>
                  </a:cubicBezTo>
                  <a:cubicBezTo>
                    <a:pt x="305011" y="2459140"/>
                    <a:pt x="311714" y="2426449"/>
                    <a:pt x="326791" y="2396059"/>
                  </a:cubicBezTo>
                  <a:cubicBezTo>
                    <a:pt x="332655" y="2384548"/>
                    <a:pt x="332236" y="2374879"/>
                    <a:pt x="324697" y="2364749"/>
                  </a:cubicBezTo>
                  <a:cubicBezTo>
                    <a:pt x="316320" y="2354159"/>
                    <a:pt x="315902" y="2341727"/>
                    <a:pt x="317158" y="2327913"/>
                  </a:cubicBezTo>
                  <a:cubicBezTo>
                    <a:pt x="324279" y="2254243"/>
                    <a:pt x="331818" y="2181032"/>
                    <a:pt x="336006" y="2106899"/>
                  </a:cubicBezTo>
                  <a:cubicBezTo>
                    <a:pt x="337681" y="2080654"/>
                    <a:pt x="331398" y="2053949"/>
                    <a:pt x="327210" y="2027703"/>
                  </a:cubicBezTo>
                  <a:cubicBezTo>
                    <a:pt x="323021" y="1998695"/>
                    <a:pt x="317577" y="1969687"/>
                    <a:pt x="312131" y="1940678"/>
                  </a:cubicBezTo>
                  <a:cubicBezTo>
                    <a:pt x="310456" y="1931469"/>
                    <a:pt x="304593" y="1922260"/>
                    <a:pt x="305011" y="1913512"/>
                  </a:cubicBezTo>
                  <a:cubicBezTo>
                    <a:pt x="311714" y="1833395"/>
                    <a:pt x="288677" y="1758342"/>
                    <a:pt x="272760" y="1682368"/>
                  </a:cubicBezTo>
                  <a:cubicBezTo>
                    <a:pt x="266896" y="1654281"/>
                    <a:pt x="264802" y="1625273"/>
                    <a:pt x="261452" y="1596726"/>
                  </a:cubicBezTo>
                  <a:cubicBezTo>
                    <a:pt x="260195" y="1583833"/>
                    <a:pt x="259358" y="1572322"/>
                    <a:pt x="246373" y="1566797"/>
                  </a:cubicBezTo>
                  <a:cubicBezTo>
                    <a:pt x="242184" y="1564955"/>
                    <a:pt x="237996" y="1556666"/>
                    <a:pt x="237577" y="1551142"/>
                  </a:cubicBezTo>
                  <a:lnTo>
                    <a:pt x="233749" y="1490414"/>
                  </a:lnTo>
                  <a:lnTo>
                    <a:pt x="175862" y="1473864"/>
                  </a:lnTo>
                  <a:cubicBezTo>
                    <a:pt x="147300" y="1465716"/>
                    <a:pt x="119012" y="1456585"/>
                    <a:pt x="90175" y="1449376"/>
                  </a:cubicBezTo>
                  <a:cubicBezTo>
                    <a:pt x="83951" y="1447819"/>
                    <a:pt x="77931" y="1445508"/>
                    <a:pt x="71775" y="1443631"/>
                  </a:cubicBezTo>
                  <a:cubicBezTo>
                    <a:pt x="65046" y="1441594"/>
                    <a:pt x="67953" y="1436261"/>
                    <a:pt x="68891" y="1432852"/>
                  </a:cubicBezTo>
                  <a:cubicBezTo>
                    <a:pt x="75826" y="1407905"/>
                    <a:pt x="82532" y="1382890"/>
                    <a:pt x="89031" y="1357830"/>
                  </a:cubicBezTo>
                  <a:cubicBezTo>
                    <a:pt x="96126" y="1330412"/>
                    <a:pt x="103907" y="1303177"/>
                    <a:pt x="111208" y="1275805"/>
                  </a:cubicBezTo>
                  <a:cubicBezTo>
                    <a:pt x="115557" y="1259555"/>
                    <a:pt x="119402" y="1243192"/>
                    <a:pt x="123727" y="1226942"/>
                  </a:cubicBezTo>
                  <a:cubicBezTo>
                    <a:pt x="129998" y="1203278"/>
                    <a:pt x="136475" y="1179682"/>
                    <a:pt x="142906" y="1156063"/>
                  </a:cubicBezTo>
                  <a:cubicBezTo>
                    <a:pt x="147872" y="1137822"/>
                    <a:pt x="152839" y="1119582"/>
                    <a:pt x="157897" y="1101387"/>
                  </a:cubicBezTo>
                  <a:cubicBezTo>
                    <a:pt x="158858" y="1097931"/>
                    <a:pt x="156569" y="1095895"/>
                    <a:pt x="154876" y="1093720"/>
                  </a:cubicBezTo>
                  <a:cubicBezTo>
                    <a:pt x="128716" y="1060283"/>
                    <a:pt x="102511" y="1026869"/>
                    <a:pt x="76284" y="993478"/>
                  </a:cubicBezTo>
                  <a:cubicBezTo>
                    <a:pt x="51703" y="962169"/>
                    <a:pt x="27123" y="930860"/>
                    <a:pt x="2429" y="899666"/>
                  </a:cubicBezTo>
                  <a:cubicBezTo>
                    <a:pt x="232" y="896897"/>
                    <a:pt x="-295" y="894082"/>
                    <a:pt x="140" y="890923"/>
                  </a:cubicBezTo>
                  <a:cubicBezTo>
                    <a:pt x="2795" y="871585"/>
                    <a:pt x="3459" y="852039"/>
                    <a:pt x="6365" y="832700"/>
                  </a:cubicBezTo>
                  <a:cubicBezTo>
                    <a:pt x="8608" y="817710"/>
                    <a:pt x="9020" y="802467"/>
                    <a:pt x="10577" y="787362"/>
                  </a:cubicBezTo>
                  <a:cubicBezTo>
                    <a:pt x="12408" y="769625"/>
                    <a:pt x="14582" y="751911"/>
                    <a:pt x="16573" y="734197"/>
                  </a:cubicBezTo>
                  <a:cubicBezTo>
                    <a:pt x="17397" y="727011"/>
                    <a:pt x="18129" y="719824"/>
                    <a:pt x="18976" y="712638"/>
                  </a:cubicBezTo>
                  <a:cubicBezTo>
                    <a:pt x="22889" y="679613"/>
                    <a:pt x="25979" y="646473"/>
                    <a:pt x="31060" y="613631"/>
                  </a:cubicBezTo>
                  <a:cubicBezTo>
                    <a:pt x="34607" y="590859"/>
                    <a:pt x="37216" y="567927"/>
                    <a:pt x="41359" y="545224"/>
                  </a:cubicBezTo>
                  <a:cubicBezTo>
                    <a:pt x="45158" y="524397"/>
                    <a:pt x="47515" y="503342"/>
                    <a:pt x="51063" y="482469"/>
                  </a:cubicBezTo>
                  <a:cubicBezTo>
                    <a:pt x="54244" y="463771"/>
                    <a:pt x="58157" y="445187"/>
                    <a:pt x="61797" y="426558"/>
                  </a:cubicBezTo>
                  <a:cubicBezTo>
                    <a:pt x="64978" y="410262"/>
                    <a:pt x="67426" y="393784"/>
                    <a:pt x="71592" y="377741"/>
                  </a:cubicBezTo>
                  <a:cubicBezTo>
                    <a:pt x="76100" y="360393"/>
                    <a:pt x="79854" y="342862"/>
                    <a:pt x="84912" y="325628"/>
                  </a:cubicBezTo>
                  <a:cubicBezTo>
                    <a:pt x="90610" y="306266"/>
                    <a:pt x="95737" y="286744"/>
                    <a:pt x="103427" y="268115"/>
                  </a:cubicBezTo>
                  <a:cubicBezTo>
                    <a:pt x="125146" y="215568"/>
                    <a:pt x="151923" y="166499"/>
                    <a:pt x="200328" y="132925"/>
                  </a:cubicBezTo>
                  <a:cubicBezTo>
                    <a:pt x="225343" y="115554"/>
                    <a:pt x="253425" y="105621"/>
                    <a:pt x="282559" y="98206"/>
                  </a:cubicBezTo>
                  <a:cubicBezTo>
                    <a:pt x="302379" y="93148"/>
                    <a:pt x="322427" y="89326"/>
                    <a:pt x="342796" y="87312"/>
                  </a:cubicBezTo>
                  <a:cubicBezTo>
                    <a:pt x="349113" y="86694"/>
                    <a:pt x="354422" y="84131"/>
                    <a:pt x="358725" y="78821"/>
                  </a:cubicBezTo>
                  <a:cubicBezTo>
                    <a:pt x="377286" y="55935"/>
                    <a:pt x="396190" y="33368"/>
                    <a:pt x="414957" y="10665"/>
                  </a:cubicBezTo>
                  <a:cubicBezTo>
                    <a:pt x="419786" y="4829"/>
                    <a:pt x="422258" y="5058"/>
                    <a:pt x="425301" y="11787"/>
                  </a:cubicBezTo>
                  <a:cubicBezTo>
                    <a:pt x="429719" y="8308"/>
                    <a:pt x="432213" y="2861"/>
                    <a:pt x="437248" y="0"/>
                  </a:cubicBezTo>
                  <a:close/>
                </a:path>
              </a:pathLst>
            </a:custGeom>
            <a:solidFill>
              <a:srgbClr val="000000"/>
            </a:solidFill>
            <a:ln w="551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431">
              <a:extLst>
                <a:ext uri="{FF2B5EF4-FFF2-40B4-BE49-F238E27FC236}">
                  <a16:creationId xmlns:a16="http://schemas.microsoft.com/office/drawing/2014/main" id="{D4EA4EC1-C349-432F-AD7B-834AF3B373C8}"/>
                </a:ext>
              </a:extLst>
            </p:cNvPr>
            <p:cNvSpPr/>
            <p:nvPr/>
          </p:nvSpPr>
          <p:spPr>
            <a:xfrm>
              <a:off x="1708017" y="2177274"/>
              <a:ext cx="476587" cy="1178534"/>
            </a:xfrm>
            <a:custGeom>
              <a:avLst/>
              <a:gdLst>
                <a:gd name="connsiteX0" fmla="*/ 1150686 w 1150722"/>
                <a:gd name="connsiteY0" fmla="*/ 2531491 h 2845579"/>
                <a:gd name="connsiteX1" fmla="*/ 1142895 w 1150722"/>
                <a:gd name="connsiteY1" fmla="*/ 2440920 h 2845579"/>
                <a:gd name="connsiteX2" fmla="*/ 1132119 w 1150722"/>
                <a:gd name="connsiteY2" fmla="*/ 2306695 h 2845579"/>
                <a:gd name="connsiteX3" fmla="*/ 1115154 w 1150722"/>
                <a:gd name="connsiteY3" fmla="*/ 2132960 h 2845579"/>
                <a:gd name="connsiteX4" fmla="*/ 1105484 w 1150722"/>
                <a:gd name="connsiteY4" fmla="*/ 2048302 h 2845579"/>
                <a:gd name="connsiteX5" fmla="*/ 1086419 w 1150722"/>
                <a:gd name="connsiteY5" fmla="*/ 1914077 h 2845579"/>
                <a:gd name="connsiteX6" fmla="*/ 1056745 w 1150722"/>
                <a:gd name="connsiteY6" fmla="*/ 1737910 h 2845579"/>
                <a:gd name="connsiteX7" fmla="*/ 1023092 w 1150722"/>
                <a:gd name="connsiteY7" fmla="*/ 1560748 h 2845579"/>
                <a:gd name="connsiteX8" fmla="*/ 1016185 w 1150722"/>
                <a:gd name="connsiteY8" fmla="*/ 1549530 h 2845579"/>
                <a:gd name="connsiteX9" fmla="*/ 1013201 w 1150722"/>
                <a:gd name="connsiteY9" fmla="*/ 1528974 h 2845579"/>
                <a:gd name="connsiteX10" fmla="*/ 982753 w 1150722"/>
                <a:gd name="connsiteY10" fmla="*/ 1409448 h 2845579"/>
                <a:gd name="connsiteX11" fmla="*/ 861458 w 1150722"/>
                <a:gd name="connsiteY11" fmla="*/ 1032302 h 2845579"/>
                <a:gd name="connsiteX12" fmla="*/ 819571 w 1150722"/>
                <a:gd name="connsiteY12" fmla="*/ 925430 h 2845579"/>
                <a:gd name="connsiteX13" fmla="*/ 813327 w 1150722"/>
                <a:gd name="connsiteY13" fmla="*/ 913384 h 2845579"/>
                <a:gd name="connsiteX14" fmla="*/ 722978 w 1150722"/>
                <a:gd name="connsiteY14" fmla="*/ 713289 h 2845579"/>
                <a:gd name="connsiteX15" fmla="*/ 684573 w 1150722"/>
                <a:gd name="connsiteY15" fmla="*/ 639628 h 2845579"/>
                <a:gd name="connsiteX16" fmla="*/ 667276 w 1150722"/>
                <a:gd name="connsiteY16" fmla="*/ 615203 h 2845579"/>
                <a:gd name="connsiteX17" fmla="*/ 645504 w 1150722"/>
                <a:gd name="connsiteY17" fmla="*/ 581882 h 2845579"/>
                <a:gd name="connsiteX18" fmla="*/ 625998 w 1150722"/>
                <a:gd name="connsiteY18" fmla="*/ 545632 h 2845579"/>
                <a:gd name="connsiteX19" fmla="*/ 608978 w 1150722"/>
                <a:gd name="connsiteY19" fmla="*/ 491201 h 2845579"/>
                <a:gd name="connsiteX20" fmla="*/ 589692 w 1150722"/>
                <a:gd name="connsiteY20" fmla="*/ 450972 h 2845579"/>
                <a:gd name="connsiteX21" fmla="*/ 589692 w 1150722"/>
                <a:gd name="connsiteY21" fmla="*/ 450972 h 2845579"/>
                <a:gd name="connsiteX22" fmla="*/ 584111 w 1150722"/>
                <a:gd name="connsiteY22" fmla="*/ 414280 h 2845579"/>
                <a:gd name="connsiteX23" fmla="*/ 573225 w 1150722"/>
                <a:gd name="connsiteY23" fmla="*/ 360292 h 2845579"/>
                <a:gd name="connsiteX24" fmla="*/ 559355 w 1150722"/>
                <a:gd name="connsiteY24" fmla="*/ 309453 h 2845579"/>
                <a:gd name="connsiteX25" fmla="*/ 470829 w 1150722"/>
                <a:gd name="connsiteY25" fmla="*/ 331004 h 2845579"/>
                <a:gd name="connsiteX26" fmla="*/ 458396 w 1150722"/>
                <a:gd name="connsiteY26" fmla="*/ 325589 h 2845579"/>
                <a:gd name="connsiteX27" fmla="*/ 349092 w 1150722"/>
                <a:gd name="connsiteY27" fmla="*/ 248502 h 2845579"/>
                <a:gd name="connsiteX28" fmla="*/ 93131 w 1150722"/>
                <a:gd name="connsiteY28" fmla="*/ 71064 h 2845579"/>
                <a:gd name="connsiteX29" fmla="*/ 48094 w 1150722"/>
                <a:gd name="connsiteY29" fmla="*/ 0 h 2845579"/>
                <a:gd name="connsiteX30" fmla="*/ 19249 w 1150722"/>
                <a:gd name="connsiteY30" fmla="*/ 28459 h 2845579"/>
                <a:gd name="connsiteX31" fmla="*/ 13944 w 1150722"/>
                <a:gd name="connsiteY31" fmla="*/ 80955 h 2845579"/>
                <a:gd name="connsiteX32" fmla="*/ 16431 w 1150722"/>
                <a:gd name="connsiteY32" fmla="*/ 85486 h 2845579"/>
                <a:gd name="connsiteX33" fmla="*/ 155740 w 1150722"/>
                <a:gd name="connsiteY33" fmla="*/ 311111 h 2845579"/>
                <a:gd name="connsiteX34" fmla="*/ 381530 w 1150722"/>
                <a:gd name="connsiteY34" fmla="*/ 705498 h 2845579"/>
                <a:gd name="connsiteX35" fmla="*/ 552282 w 1150722"/>
                <a:gd name="connsiteY35" fmla="*/ 1087506 h 2845579"/>
                <a:gd name="connsiteX36" fmla="*/ 615111 w 1150722"/>
                <a:gd name="connsiteY36" fmla="*/ 1303570 h 2845579"/>
                <a:gd name="connsiteX37" fmla="*/ 635613 w 1150722"/>
                <a:gd name="connsiteY37" fmla="*/ 1418068 h 2845579"/>
                <a:gd name="connsiteX38" fmla="*/ 655119 w 1150722"/>
                <a:gd name="connsiteY38" fmla="*/ 1698068 h 2845579"/>
                <a:gd name="connsiteX39" fmla="*/ 647549 w 1150722"/>
                <a:gd name="connsiteY39" fmla="*/ 1860420 h 2845579"/>
                <a:gd name="connsiteX40" fmla="*/ 622240 w 1150722"/>
                <a:gd name="connsiteY40" fmla="*/ 2038024 h 2845579"/>
                <a:gd name="connsiteX41" fmla="*/ 587316 w 1150722"/>
                <a:gd name="connsiteY41" fmla="*/ 2206013 h 2845579"/>
                <a:gd name="connsiteX42" fmla="*/ 522883 w 1150722"/>
                <a:gd name="connsiteY42" fmla="*/ 2424951 h 2845579"/>
                <a:gd name="connsiteX43" fmla="*/ 435905 w 1150722"/>
                <a:gd name="connsiteY43" fmla="*/ 2675110 h 2845579"/>
                <a:gd name="connsiteX44" fmla="*/ 401147 w 1150722"/>
                <a:gd name="connsiteY44" fmla="*/ 2765459 h 2845579"/>
                <a:gd name="connsiteX45" fmla="*/ 404905 w 1150722"/>
                <a:gd name="connsiteY45" fmla="*/ 2784745 h 2845579"/>
                <a:gd name="connsiteX46" fmla="*/ 442371 w 1150722"/>
                <a:gd name="connsiteY46" fmla="*/ 2791929 h 2845579"/>
                <a:gd name="connsiteX47" fmla="*/ 552503 w 1150722"/>
                <a:gd name="connsiteY47" fmla="*/ 2809888 h 2845579"/>
                <a:gd name="connsiteX48" fmla="*/ 672471 w 1150722"/>
                <a:gd name="connsiteY48" fmla="*/ 2829063 h 2845579"/>
                <a:gd name="connsiteX49" fmla="*/ 809901 w 1150722"/>
                <a:gd name="connsiteY49" fmla="*/ 2843099 h 2845579"/>
                <a:gd name="connsiteX50" fmla="*/ 959710 w 1150722"/>
                <a:gd name="connsiteY50" fmla="*/ 2835805 h 2845579"/>
                <a:gd name="connsiteX51" fmla="*/ 1129522 w 1150722"/>
                <a:gd name="connsiteY51" fmla="*/ 2719428 h 2845579"/>
                <a:gd name="connsiteX52" fmla="*/ 1138750 w 1150722"/>
                <a:gd name="connsiteY52" fmla="*/ 2693898 h 2845579"/>
                <a:gd name="connsiteX53" fmla="*/ 1133998 w 1150722"/>
                <a:gd name="connsiteY53" fmla="*/ 2602941 h 2845579"/>
                <a:gd name="connsiteX54" fmla="*/ 1141016 w 1150722"/>
                <a:gd name="connsiteY54" fmla="*/ 2576638 h 2845579"/>
                <a:gd name="connsiteX55" fmla="*/ 1150686 w 1150722"/>
                <a:gd name="connsiteY55" fmla="*/ 2531491 h 28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0722" h="2845579">
                  <a:moveTo>
                    <a:pt x="1150686" y="2531491"/>
                  </a:moveTo>
                  <a:cubicBezTo>
                    <a:pt x="1151294" y="2500932"/>
                    <a:pt x="1144110" y="2471313"/>
                    <a:pt x="1142895" y="2440920"/>
                  </a:cubicBezTo>
                  <a:cubicBezTo>
                    <a:pt x="1141126" y="2396105"/>
                    <a:pt x="1136816" y="2351345"/>
                    <a:pt x="1132119" y="2306695"/>
                  </a:cubicBezTo>
                  <a:cubicBezTo>
                    <a:pt x="1126040" y="2248839"/>
                    <a:pt x="1122338" y="2190761"/>
                    <a:pt x="1115154" y="2132960"/>
                  </a:cubicBezTo>
                  <a:cubicBezTo>
                    <a:pt x="1111673" y="2104943"/>
                    <a:pt x="1107860" y="2076650"/>
                    <a:pt x="1105484" y="2048302"/>
                  </a:cubicBezTo>
                  <a:cubicBezTo>
                    <a:pt x="1101671" y="2003321"/>
                    <a:pt x="1093493" y="1958727"/>
                    <a:pt x="1086419" y="1914077"/>
                  </a:cubicBezTo>
                  <a:cubicBezTo>
                    <a:pt x="1077081" y="1855226"/>
                    <a:pt x="1068902" y="1796153"/>
                    <a:pt x="1056745" y="1737910"/>
                  </a:cubicBezTo>
                  <a:cubicBezTo>
                    <a:pt x="1044478" y="1679003"/>
                    <a:pt x="1032210" y="1620207"/>
                    <a:pt x="1023092" y="1560748"/>
                  </a:cubicBezTo>
                  <a:cubicBezTo>
                    <a:pt x="1022318" y="1555664"/>
                    <a:pt x="1020605" y="1551962"/>
                    <a:pt x="1016185" y="1549530"/>
                  </a:cubicBezTo>
                  <a:cubicBezTo>
                    <a:pt x="1012538" y="1543065"/>
                    <a:pt x="1015079" y="1535771"/>
                    <a:pt x="1013201" y="1528974"/>
                  </a:cubicBezTo>
                  <a:cubicBezTo>
                    <a:pt x="1002149" y="1489353"/>
                    <a:pt x="993694" y="1449069"/>
                    <a:pt x="982753" y="1409448"/>
                  </a:cubicBezTo>
                  <a:cubicBezTo>
                    <a:pt x="947663" y="1282019"/>
                    <a:pt x="907545" y="1156194"/>
                    <a:pt x="861458" y="1032302"/>
                  </a:cubicBezTo>
                  <a:cubicBezTo>
                    <a:pt x="849246" y="995996"/>
                    <a:pt x="832226" y="961570"/>
                    <a:pt x="819571" y="925430"/>
                  </a:cubicBezTo>
                  <a:cubicBezTo>
                    <a:pt x="817472" y="921396"/>
                    <a:pt x="815040" y="917528"/>
                    <a:pt x="813327" y="913384"/>
                  </a:cubicBezTo>
                  <a:cubicBezTo>
                    <a:pt x="785421" y="845691"/>
                    <a:pt x="756355" y="778551"/>
                    <a:pt x="722978" y="713289"/>
                  </a:cubicBezTo>
                  <a:cubicBezTo>
                    <a:pt x="710379" y="688643"/>
                    <a:pt x="693746" y="666098"/>
                    <a:pt x="684573" y="639628"/>
                  </a:cubicBezTo>
                  <a:cubicBezTo>
                    <a:pt x="674018" y="634876"/>
                    <a:pt x="674515" y="622277"/>
                    <a:pt x="667276" y="615203"/>
                  </a:cubicBezTo>
                  <a:cubicBezTo>
                    <a:pt x="660701" y="603654"/>
                    <a:pt x="654014" y="592105"/>
                    <a:pt x="645504" y="581882"/>
                  </a:cubicBezTo>
                  <a:cubicBezTo>
                    <a:pt x="636442" y="571051"/>
                    <a:pt x="629092" y="559502"/>
                    <a:pt x="625998" y="545632"/>
                  </a:cubicBezTo>
                  <a:cubicBezTo>
                    <a:pt x="621853" y="527009"/>
                    <a:pt x="615111" y="509216"/>
                    <a:pt x="608978" y="491201"/>
                  </a:cubicBezTo>
                  <a:cubicBezTo>
                    <a:pt x="605496" y="476392"/>
                    <a:pt x="596489" y="464179"/>
                    <a:pt x="589692" y="450972"/>
                  </a:cubicBezTo>
                  <a:cubicBezTo>
                    <a:pt x="589692" y="450972"/>
                    <a:pt x="589692" y="450972"/>
                    <a:pt x="589692" y="450972"/>
                  </a:cubicBezTo>
                  <a:cubicBezTo>
                    <a:pt x="587813" y="438760"/>
                    <a:pt x="585990" y="426548"/>
                    <a:pt x="584111" y="414280"/>
                  </a:cubicBezTo>
                  <a:cubicBezTo>
                    <a:pt x="576154" y="397150"/>
                    <a:pt x="579414" y="377643"/>
                    <a:pt x="573225" y="360292"/>
                  </a:cubicBezTo>
                  <a:cubicBezTo>
                    <a:pt x="567257" y="343659"/>
                    <a:pt x="571954" y="324207"/>
                    <a:pt x="559355" y="309453"/>
                  </a:cubicBezTo>
                  <a:cubicBezTo>
                    <a:pt x="531835" y="324870"/>
                    <a:pt x="500890" y="326252"/>
                    <a:pt x="470829" y="331004"/>
                  </a:cubicBezTo>
                  <a:cubicBezTo>
                    <a:pt x="465911" y="331778"/>
                    <a:pt x="462319" y="328352"/>
                    <a:pt x="458396" y="325589"/>
                  </a:cubicBezTo>
                  <a:cubicBezTo>
                    <a:pt x="422035" y="299783"/>
                    <a:pt x="385674" y="273976"/>
                    <a:pt x="349092" y="248502"/>
                  </a:cubicBezTo>
                  <a:cubicBezTo>
                    <a:pt x="263827" y="189264"/>
                    <a:pt x="178451" y="130191"/>
                    <a:pt x="93131" y="71064"/>
                  </a:cubicBezTo>
                  <a:cubicBezTo>
                    <a:pt x="68153" y="53712"/>
                    <a:pt x="38479" y="39234"/>
                    <a:pt x="48094" y="0"/>
                  </a:cubicBezTo>
                  <a:cubicBezTo>
                    <a:pt x="35937" y="6907"/>
                    <a:pt x="29914" y="20059"/>
                    <a:pt x="19249" y="28459"/>
                  </a:cubicBezTo>
                  <a:cubicBezTo>
                    <a:pt x="-5452" y="52110"/>
                    <a:pt x="-5452" y="52110"/>
                    <a:pt x="13944" y="80955"/>
                  </a:cubicBezTo>
                  <a:cubicBezTo>
                    <a:pt x="14883" y="82392"/>
                    <a:pt x="15546" y="84050"/>
                    <a:pt x="16431" y="85486"/>
                  </a:cubicBezTo>
                  <a:cubicBezTo>
                    <a:pt x="62904" y="160695"/>
                    <a:pt x="109764" y="235626"/>
                    <a:pt x="155740" y="311111"/>
                  </a:cubicBezTo>
                  <a:cubicBezTo>
                    <a:pt x="234484" y="440584"/>
                    <a:pt x="311019" y="571383"/>
                    <a:pt x="381530" y="705498"/>
                  </a:cubicBezTo>
                  <a:cubicBezTo>
                    <a:pt x="446570" y="829168"/>
                    <a:pt x="505753" y="955381"/>
                    <a:pt x="552282" y="1087506"/>
                  </a:cubicBezTo>
                  <a:cubicBezTo>
                    <a:pt x="577259" y="1158459"/>
                    <a:pt x="598036" y="1230462"/>
                    <a:pt x="615111" y="1303570"/>
                  </a:cubicBezTo>
                  <a:cubicBezTo>
                    <a:pt x="623898" y="1341257"/>
                    <a:pt x="629424" y="1379718"/>
                    <a:pt x="635613" y="1418068"/>
                  </a:cubicBezTo>
                  <a:cubicBezTo>
                    <a:pt x="650533" y="1510959"/>
                    <a:pt x="655285" y="1604348"/>
                    <a:pt x="655119" y="1698068"/>
                  </a:cubicBezTo>
                  <a:cubicBezTo>
                    <a:pt x="655009" y="1752277"/>
                    <a:pt x="653738" y="1806597"/>
                    <a:pt x="647549" y="1860420"/>
                  </a:cubicBezTo>
                  <a:cubicBezTo>
                    <a:pt x="640752" y="1919769"/>
                    <a:pt x="633181" y="1979062"/>
                    <a:pt x="622240" y="2038024"/>
                  </a:cubicBezTo>
                  <a:cubicBezTo>
                    <a:pt x="611796" y="2094333"/>
                    <a:pt x="601683" y="2150698"/>
                    <a:pt x="587316" y="2206013"/>
                  </a:cubicBezTo>
                  <a:cubicBezTo>
                    <a:pt x="568196" y="2279618"/>
                    <a:pt x="546369" y="2352505"/>
                    <a:pt x="522883" y="2424951"/>
                  </a:cubicBezTo>
                  <a:cubicBezTo>
                    <a:pt x="495641" y="2509000"/>
                    <a:pt x="465856" y="2592055"/>
                    <a:pt x="435905" y="2675110"/>
                  </a:cubicBezTo>
                  <a:cubicBezTo>
                    <a:pt x="424964" y="2705448"/>
                    <a:pt x="412420" y="2735232"/>
                    <a:pt x="401147" y="2765459"/>
                  </a:cubicBezTo>
                  <a:cubicBezTo>
                    <a:pt x="398605" y="2772201"/>
                    <a:pt x="392029" y="2783750"/>
                    <a:pt x="404905" y="2784745"/>
                  </a:cubicBezTo>
                  <a:cubicBezTo>
                    <a:pt x="417890" y="2785684"/>
                    <a:pt x="429716" y="2790160"/>
                    <a:pt x="442371" y="2791929"/>
                  </a:cubicBezTo>
                  <a:cubicBezTo>
                    <a:pt x="479173" y="2797068"/>
                    <a:pt x="515810" y="2803865"/>
                    <a:pt x="552503" y="2809888"/>
                  </a:cubicBezTo>
                  <a:cubicBezTo>
                    <a:pt x="592455" y="2816464"/>
                    <a:pt x="632297" y="2823924"/>
                    <a:pt x="672471" y="2829063"/>
                  </a:cubicBezTo>
                  <a:cubicBezTo>
                    <a:pt x="718115" y="2834865"/>
                    <a:pt x="764091" y="2838623"/>
                    <a:pt x="809901" y="2843099"/>
                  </a:cubicBezTo>
                  <a:cubicBezTo>
                    <a:pt x="860187" y="2848017"/>
                    <a:pt x="910252" y="2845641"/>
                    <a:pt x="959710" y="2835805"/>
                  </a:cubicBezTo>
                  <a:cubicBezTo>
                    <a:pt x="1032707" y="2821271"/>
                    <a:pt x="1086585" y="2778169"/>
                    <a:pt x="1129522" y="2719428"/>
                  </a:cubicBezTo>
                  <a:cubicBezTo>
                    <a:pt x="1135048" y="2711858"/>
                    <a:pt x="1139524" y="2704453"/>
                    <a:pt x="1138750" y="2693898"/>
                  </a:cubicBezTo>
                  <a:cubicBezTo>
                    <a:pt x="1136485" y="2663616"/>
                    <a:pt x="1135490" y="2633279"/>
                    <a:pt x="1133998" y="2602941"/>
                  </a:cubicBezTo>
                  <a:cubicBezTo>
                    <a:pt x="1135379" y="2593934"/>
                    <a:pt x="1135545" y="2585203"/>
                    <a:pt x="1141016" y="2576638"/>
                  </a:cubicBezTo>
                  <a:cubicBezTo>
                    <a:pt x="1149471" y="2563265"/>
                    <a:pt x="1150355" y="2547571"/>
                    <a:pt x="1150686" y="2531491"/>
                  </a:cubicBezTo>
                  <a:close/>
                </a:path>
              </a:pathLst>
            </a:custGeom>
            <a:solidFill>
              <a:srgbClr val="FFFFFF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432">
              <a:extLst>
                <a:ext uri="{FF2B5EF4-FFF2-40B4-BE49-F238E27FC236}">
                  <a16:creationId xmlns:a16="http://schemas.microsoft.com/office/drawing/2014/main" id="{EB6C0182-3C03-4D93-B957-59D8E6B52E6D}"/>
                </a:ext>
              </a:extLst>
            </p:cNvPr>
            <p:cNvSpPr/>
            <p:nvPr/>
          </p:nvSpPr>
          <p:spPr>
            <a:xfrm>
              <a:off x="1698682" y="1796216"/>
              <a:ext cx="372968" cy="519920"/>
            </a:xfrm>
            <a:custGeom>
              <a:avLst/>
              <a:gdLst>
                <a:gd name="connsiteX0" fmla="*/ 895767 w 900533"/>
                <a:gd name="connsiteY0" fmla="*/ 304477 h 1255350"/>
                <a:gd name="connsiteX1" fmla="*/ 890628 w 900533"/>
                <a:gd name="connsiteY1" fmla="*/ 382779 h 1255350"/>
                <a:gd name="connsiteX2" fmla="*/ 879576 w 900533"/>
                <a:gd name="connsiteY2" fmla="*/ 446770 h 1255350"/>
                <a:gd name="connsiteX3" fmla="*/ 877974 w 900533"/>
                <a:gd name="connsiteY3" fmla="*/ 460529 h 1255350"/>
                <a:gd name="connsiteX4" fmla="*/ 876869 w 900533"/>
                <a:gd name="connsiteY4" fmla="*/ 542811 h 1255350"/>
                <a:gd name="connsiteX5" fmla="*/ 868580 w 900533"/>
                <a:gd name="connsiteY5" fmla="*/ 676981 h 1255350"/>
                <a:gd name="connsiteX6" fmla="*/ 820228 w 900533"/>
                <a:gd name="connsiteY6" fmla="*/ 838615 h 1255350"/>
                <a:gd name="connsiteX7" fmla="*/ 753585 w 900533"/>
                <a:gd name="connsiteY7" fmla="*/ 940679 h 1255350"/>
                <a:gd name="connsiteX8" fmla="*/ 695728 w 900533"/>
                <a:gd name="connsiteY8" fmla="*/ 1044456 h 1255350"/>
                <a:gd name="connsiteX9" fmla="*/ 624443 w 900533"/>
                <a:gd name="connsiteY9" fmla="*/ 1090598 h 1255350"/>
                <a:gd name="connsiteX10" fmla="*/ 592614 w 900533"/>
                <a:gd name="connsiteY10" fmla="*/ 1118614 h 1255350"/>
                <a:gd name="connsiteX11" fmla="*/ 581894 w 900533"/>
                <a:gd name="connsiteY11" fmla="*/ 1229520 h 1255350"/>
                <a:gd name="connsiteX12" fmla="*/ 571339 w 900533"/>
                <a:gd name="connsiteY12" fmla="*/ 1240406 h 1255350"/>
                <a:gd name="connsiteX13" fmla="*/ 497789 w 900533"/>
                <a:gd name="connsiteY13" fmla="*/ 1255216 h 1255350"/>
                <a:gd name="connsiteX14" fmla="*/ 475188 w 900533"/>
                <a:gd name="connsiteY14" fmla="*/ 1247258 h 1255350"/>
                <a:gd name="connsiteX15" fmla="*/ 208450 w 900533"/>
                <a:gd name="connsiteY15" fmla="*/ 1061200 h 1255350"/>
                <a:gd name="connsiteX16" fmla="*/ 84006 w 900533"/>
                <a:gd name="connsiteY16" fmla="*/ 973724 h 1255350"/>
                <a:gd name="connsiteX17" fmla="*/ 70633 w 900533"/>
                <a:gd name="connsiteY17" fmla="*/ 920067 h 1255350"/>
                <a:gd name="connsiteX18" fmla="*/ 71738 w 900533"/>
                <a:gd name="connsiteY18" fmla="*/ 723841 h 1255350"/>
                <a:gd name="connsiteX19" fmla="*/ 75717 w 900533"/>
                <a:gd name="connsiteY19" fmla="*/ 675157 h 1255350"/>
                <a:gd name="connsiteX20" fmla="*/ 59637 w 900533"/>
                <a:gd name="connsiteY20" fmla="*/ 607685 h 1255350"/>
                <a:gd name="connsiteX21" fmla="*/ 13053 w 900533"/>
                <a:gd name="connsiteY21" fmla="*/ 500206 h 1255350"/>
                <a:gd name="connsiteX22" fmla="*/ 398 w 900533"/>
                <a:gd name="connsiteY22" fmla="*/ 359405 h 1255350"/>
                <a:gd name="connsiteX23" fmla="*/ 35599 w 900533"/>
                <a:gd name="connsiteY23" fmla="*/ 296740 h 1255350"/>
                <a:gd name="connsiteX24" fmla="*/ 112962 w 900533"/>
                <a:gd name="connsiteY24" fmla="*/ 313153 h 1255350"/>
                <a:gd name="connsiteX25" fmla="*/ 162585 w 900533"/>
                <a:gd name="connsiteY25" fmla="*/ 422014 h 1255350"/>
                <a:gd name="connsiteX26" fmla="*/ 171150 w 900533"/>
                <a:gd name="connsiteY26" fmla="*/ 484346 h 1255350"/>
                <a:gd name="connsiteX27" fmla="*/ 179384 w 900533"/>
                <a:gd name="connsiteY27" fmla="*/ 495840 h 1255350"/>
                <a:gd name="connsiteX28" fmla="*/ 187120 w 900533"/>
                <a:gd name="connsiteY28" fmla="*/ 484070 h 1255350"/>
                <a:gd name="connsiteX29" fmla="*/ 213479 w 900533"/>
                <a:gd name="connsiteY29" fmla="*/ 328957 h 1255350"/>
                <a:gd name="connsiteX30" fmla="*/ 282553 w 900533"/>
                <a:gd name="connsiteY30" fmla="*/ 102061 h 1255350"/>
                <a:gd name="connsiteX31" fmla="*/ 445900 w 900533"/>
                <a:gd name="connsiteY31" fmla="*/ 329 h 1255350"/>
                <a:gd name="connsiteX32" fmla="*/ 641684 w 900533"/>
                <a:gd name="connsiteY32" fmla="*/ 24588 h 1255350"/>
                <a:gd name="connsiteX33" fmla="*/ 740323 w 900533"/>
                <a:gd name="connsiteY33" fmla="*/ 39342 h 1255350"/>
                <a:gd name="connsiteX34" fmla="*/ 803374 w 900533"/>
                <a:gd name="connsiteY34" fmla="*/ 53599 h 1255350"/>
                <a:gd name="connsiteX35" fmla="*/ 867254 w 900533"/>
                <a:gd name="connsiteY35" fmla="*/ 115158 h 1255350"/>
                <a:gd name="connsiteX36" fmla="*/ 895601 w 900533"/>
                <a:gd name="connsiteY36" fmla="*/ 219377 h 1255350"/>
                <a:gd name="connsiteX37" fmla="*/ 895767 w 900533"/>
                <a:gd name="connsiteY37" fmla="*/ 304477 h 125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00533" h="1255350">
                  <a:moveTo>
                    <a:pt x="895767" y="304477"/>
                  </a:moveTo>
                  <a:cubicBezTo>
                    <a:pt x="889081" y="330283"/>
                    <a:pt x="894165" y="356863"/>
                    <a:pt x="890628" y="382779"/>
                  </a:cubicBezTo>
                  <a:cubicBezTo>
                    <a:pt x="887699" y="404165"/>
                    <a:pt x="886484" y="425992"/>
                    <a:pt x="879576" y="446770"/>
                  </a:cubicBezTo>
                  <a:cubicBezTo>
                    <a:pt x="878140" y="451080"/>
                    <a:pt x="878084" y="455943"/>
                    <a:pt x="877974" y="460529"/>
                  </a:cubicBezTo>
                  <a:cubicBezTo>
                    <a:pt x="877421" y="487938"/>
                    <a:pt x="875598" y="515457"/>
                    <a:pt x="876869" y="542811"/>
                  </a:cubicBezTo>
                  <a:cubicBezTo>
                    <a:pt x="878913" y="587903"/>
                    <a:pt x="872669" y="632552"/>
                    <a:pt x="868580" y="676981"/>
                  </a:cubicBezTo>
                  <a:cubicBezTo>
                    <a:pt x="863441" y="733401"/>
                    <a:pt x="851615" y="789434"/>
                    <a:pt x="820228" y="838615"/>
                  </a:cubicBezTo>
                  <a:cubicBezTo>
                    <a:pt x="798400" y="872876"/>
                    <a:pt x="772704" y="904539"/>
                    <a:pt x="753585" y="940679"/>
                  </a:cubicBezTo>
                  <a:cubicBezTo>
                    <a:pt x="735018" y="975658"/>
                    <a:pt x="715622" y="1010251"/>
                    <a:pt x="695728" y="1044456"/>
                  </a:cubicBezTo>
                  <a:cubicBezTo>
                    <a:pt x="679979" y="1071533"/>
                    <a:pt x="659202" y="1091261"/>
                    <a:pt x="624443" y="1090598"/>
                  </a:cubicBezTo>
                  <a:cubicBezTo>
                    <a:pt x="598250" y="1090100"/>
                    <a:pt x="595156" y="1092753"/>
                    <a:pt x="592614" y="1118614"/>
                  </a:cubicBezTo>
                  <a:cubicBezTo>
                    <a:pt x="588967" y="1155583"/>
                    <a:pt x="580015" y="1192054"/>
                    <a:pt x="581894" y="1229520"/>
                  </a:cubicBezTo>
                  <a:cubicBezTo>
                    <a:pt x="579959" y="1234659"/>
                    <a:pt x="576755" y="1238748"/>
                    <a:pt x="571339" y="1240406"/>
                  </a:cubicBezTo>
                  <a:cubicBezTo>
                    <a:pt x="547301" y="1247645"/>
                    <a:pt x="522711" y="1252453"/>
                    <a:pt x="497789" y="1255216"/>
                  </a:cubicBezTo>
                  <a:cubicBezTo>
                    <a:pt x="489279" y="1256155"/>
                    <a:pt x="482040" y="1252066"/>
                    <a:pt x="475188" y="1247258"/>
                  </a:cubicBezTo>
                  <a:cubicBezTo>
                    <a:pt x="386275" y="1185202"/>
                    <a:pt x="297197" y="1123422"/>
                    <a:pt x="208450" y="1061200"/>
                  </a:cubicBezTo>
                  <a:cubicBezTo>
                    <a:pt x="166950" y="1032078"/>
                    <a:pt x="125119" y="1003454"/>
                    <a:pt x="84006" y="973724"/>
                  </a:cubicBezTo>
                  <a:cubicBezTo>
                    <a:pt x="64444" y="959578"/>
                    <a:pt x="61018" y="943276"/>
                    <a:pt x="70633" y="920067"/>
                  </a:cubicBezTo>
                  <a:cubicBezTo>
                    <a:pt x="70965" y="854640"/>
                    <a:pt x="70965" y="789268"/>
                    <a:pt x="71738" y="723841"/>
                  </a:cubicBezTo>
                  <a:cubicBezTo>
                    <a:pt x="71904" y="707595"/>
                    <a:pt x="74888" y="691403"/>
                    <a:pt x="75717" y="675157"/>
                  </a:cubicBezTo>
                  <a:cubicBezTo>
                    <a:pt x="76933" y="651340"/>
                    <a:pt x="80469" y="629237"/>
                    <a:pt x="59637" y="607685"/>
                  </a:cubicBezTo>
                  <a:cubicBezTo>
                    <a:pt x="31675" y="578840"/>
                    <a:pt x="22447" y="539330"/>
                    <a:pt x="13053" y="500206"/>
                  </a:cubicBezTo>
                  <a:cubicBezTo>
                    <a:pt x="1835" y="453512"/>
                    <a:pt x="-1204" y="406873"/>
                    <a:pt x="398" y="359405"/>
                  </a:cubicBezTo>
                  <a:cubicBezTo>
                    <a:pt x="1283" y="332383"/>
                    <a:pt x="11671" y="310776"/>
                    <a:pt x="35599" y="296740"/>
                  </a:cubicBezTo>
                  <a:cubicBezTo>
                    <a:pt x="65107" y="284528"/>
                    <a:pt x="90416" y="294143"/>
                    <a:pt x="112962" y="313153"/>
                  </a:cubicBezTo>
                  <a:cubicBezTo>
                    <a:pt x="146504" y="341390"/>
                    <a:pt x="157943" y="380790"/>
                    <a:pt x="162585" y="422014"/>
                  </a:cubicBezTo>
                  <a:cubicBezTo>
                    <a:pt x="164906" y="442902"/>
                    <a:pt x="171813" y="463071"/>
                    <a:pt x="171150" y="484346"/>
                  </a:cubicBezTo>
                  <a:cubicBezTo>
                    <a:pt x="170984" y="489596"/>
                    <a:pt x="172753" y="495840"/>
                    <a:pt x="179384" y="495840"/>
                  </a:cubicBezTo>
                  <a:cubicBezTo>
                    <a:pt x="186567" y="495896"/>
                    <a:pt x="186402" y="488878"/>
                    <a:pt x="187120" y="484070"/>
                  </a:cubicBezTo>
                  <a:cubicBezTo>
                    <a:pt x="194580" y="432126"/>
                    <a:pt x="203366" y="380403"/>
                    <a:pt x="213479" y="328957"/>
                  </a:cubicBezTo>
                  <a:cubicBezTo>
                    <a:pt x="228786" y="251041"/>
                    <a:pt x="245087" y="173457"/>
                    <a:pt x="282553" y="102061"/>
                  </a:cubicBezTo>
                  <a:cubicBezTo>
                    <a:pt x="317311" y="35861"/>
                    <a:pt x="371576" y="3644"/>
                    <a:pt x="445900" y="329"/>
                  </a:cubicBezTo>
                  <a:cubicBezTo>
                    <a:pt x="512819" y="-2655"/>
                    <a:pt x="576589" y="15415"/>
                    <a:pt x="641684" y="24588"/>
                  </a:cubicBezTo>
                  <a:cubicBezTo>
                    <a:pt x="674619" y="29229"/>
                    <a:pt x="707333" y="35087"/>
                    <a:pt x="740323" y="39342"/>
                  </a:cubicBezTo>
                  <a:cubicBezTo>
                    <a:pt x="761818" y="42105"/>
                    <a:pt x="782983" y="46305"/>
                    <a:pt x="803374" y="53599"/>
                  </a:cubicBezTo>
                  <a:cubicBezTo>
                    <a:pt x="833821" y="64485"/>
                    <a:pt x="853881" y="86644"/>
                    <a:pt x="867254" y="115158"/>
                  </a:cubicBezTo>
                  <a:cubicBezTo>
                    <a:pt x="882726" y="148203"/>
                    <a:pt x="892120" y="183403"/>
                    <a:pt x="895601" y="219377"/>
                  </a:cubicBezTo>
                  <a:cubicBezTo>
                    <a:pt x="898309" y="247560"/>
                    <a:pt x="905106" y="276184"/>
                    <a:pt x="895767" y="304477"/>
                  </a:cubicBezTo>
                  <a:close/>
                </a:path>
              </a:pathLst>
            </a:custGeom>
            <a:solidFill>
              <a:srgbClr val="F9C0A4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433">
              <a:extLst>
                <a:ext uri="{FF2B5EF4-FFF2-40B4-BE49-F238E27FC236}">
                  <a16:creationId xmlns:a16="http://schemas.microsoft.com/office/drawing/2014/main" id="{EA164B70-291D-4941-BB10-D552686D8523}"/>
                </a:ext>
              </a:extLst>
            </p:cNvPr>
            <p:cNvSpPr/>
            <p:nvPr/>
          </p:nvSpPr>
          <p:spPr>
            <a:xfrm>
              <a:off x="1711563" y="1665800"/>
              <a:ext cx="371782" cy="339891"/>
            </a:xfrm>
            <a:custGeom>
              <a:avLst/>
              <a:gdLst>
                <a:gd name="connsiteX0" fmla="*/ 864666 w 897671"/>
                <a:gd name="connsiteY0" fmla="*/ 619366 h 820668"/>
                <a:gd name="connsiteX1" fmla="*/ 852012 w 897671"/>
                <a:gd name="connsiteY1" fmla="*/ 492933 h 820668"/>
                <a:gd name="connsiteX2" fmla="*/ 819906 w 897671"/>
                <a:gd name="connsiteY2" fmla="*/ 411204 h 820668"/>
                <a:gd name="connsiteX3" fmla="*/ 744753 w 897671"/>
                <a:gd name="connsiteY3" fmla="*/ 365670 h 820668"/>
                <a:gd name="connsiteX4" fmla="*/ 625779 w 897671"/>
                <a:gd name="connsiteY4" fmla="*/ 348595 h 820668"/>
                <a:gd name="connsiteX5" fmla="*/ 487189 w 897671"/>
                <a:gd name="connsiteY5" fmla="*/ 323728 h 820668"/>
                <a:gd name="connsiteX6" fmla="*/ 288476 w 897671"/>
                <a:gd name="connsiteY6" fmla="*/ 372743 h 820668"/>
                <a:gd name="connsiteX7" fmla="*/ 225259 w 897671"/>
                <a:gd name="connsiteY7" fmla="*/ 491386 h 820668"/>
                <a:gd name="connsiteX8" fmla="*/ 179117 w 897671"/>
                <a:gd name="connsiteY8" fmla="*/ 692419 h 820668"/>
                <a:gd name="connsiteX9" fmla="*/ 159390 w 897671"/>
                <a:gd name="connsiteY9" fmla="*/ 808685 h 820668"/>
                <a:gd name="connsiteX10" fmla="*/ 150990 w 897671"/>
                <a:gd name="connsiteY10" fmla="*/ 820124 h 820668"/>
                <a:gd name="connsiteX11" fmla="*/ 133860 w 897671"/>
                <a:gd name="connsiteY11" fmla="*/ 805038 h 820668"/>
                <a:gd name="connsiteX12" fmla="*/ 111701 w 897671"/>
                <a:gd name="connsiteY12" fmla="*/ 680704 h 820668"/>
                <a:gd name="connsiteX13" fmla="*/ 4442 w 897671"/>
                <a:gd name="connsiteY13" fmla="*/ 611796 h 820668"/>
                <a:gd name="connsiteX14" fmla="*/ 1569 w 897671"/>
                <a:gd name="connsiteY14" fmla="*/ 528299 h 820668"/>
                <a:gd name="connsiteX15" fmla="*/ 59978 w 897671"/>
                <a:gd name="connsiteY15" fmla="*/ 299138 h 820668"/>
                <a:gd name="connsiteX16" fmla="*/ 187019 w 897671"/>
                <a:gd name="connsiteY16" fmla="*/ 120926 h 820668"/>
                <a:gd name="connsiteX17" fmla="*/ 296709 w 897671"/>
                <a:gd name="connsiteY17" fmla="*/ 58980 h 820668"/>
                <a:gd name="connsiteX18" fmla="*/ 490338 w 897671"/>
                <a:gd name="connsiteY18" fmla="*/ 3887 h 820668"/>
                <a:gd name="connsiteX19" fmla="*/ 670429 w 897671"/>
                <a:gd name="connsiteY19" fmla="*/ 28919 h 820668"/>
                <a:gd name="connsiteX20" fmla="*/ 769454 w 897671"/>
                <a:gd name="connsiteY20" fmla="*/ 134023 h 820668"/>
                <a:gd name="connsiteX21" fmla="*/ 874723 w 897671"/>
                <a:gd name="connsiteY21" fmla="*/ 359813 h 820668"/>
                <a:gd name="connsiteX22" fmla="*/ 893788 w 897671"/>
                <a:gd name="connsiteY22" fmla="*/ 502769 h 820668"/>
                <a:gd name="connsiteX23" fmla="*/ 869474 w 897671"/>
                <a:gd name="connsiteY23" fmla="*/ 614835 h 820668"/>
                <a:gd name="connsiteX24" fmla="*/ 864666 w 897671"/>
                <a:gd name="connsiteY24" fmla="*/ 619366 h 820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7671" h="820668">
                  <a:moveTo>
                    <a:pt x="864666" y="619366"/>
                  </a:moveTo>
                  <a:cubicBezTo>
                    <a:pt x="864777" y="576761"/>
                    <a:pt x="860301" y="534488"/>
                    <a:pt x="852012" y="492933"/>
                  </a:cubicBezTo>
                  <a:cubicBezTo>
                    <a:pt x="846265" y="464198"/>
                    <a:pt x="837202" y="435573"/>
                    <a:pt x="819906" y="411204"/>
                  </a:cubicBezTo>
                  <a:cubicBezTo>
                    <a:pt x="801670" y="385508"/>
                    <a:pt x="775643" y="371141"/>
                    <a:pt x="744753" y="365670"/>
                  </a:cubicBezTo>
                  <a:cubicBezTo>
                    <a:pt x="705298" y="358597"/>
                    <a:pt x="665400" y="354563"/>
                    <a:pt x="625779" y="348595"/>
                  </a:cubicBezTo>
                  <a:cubicBezTo>
                    <a:pt x="579361" y="341577"/>
                    <a:pt x="533717" y="328702"/>
                    <a:pt x="487189" y="323728"/>
                  </a:cubicBezTo>
                  <a:cubicBezTo>
                    <a:pt x="415793" y="316103"/>
                    <a:pt x="343901" y="313947"/>
                    <a:pt x="288476" y="372743"/>
                  </a:cubicBezTo>
                  <a:cubicBezTo>
                    <a:pt x="256757" y="406341"/>
                    <a:pt x="239074" y="448228"/>
                    <a:pt x="225259" y="491386"/>
                  </a:cubicBezTo>
                  <a:cubicBezTo>
                    <a:pt x="204260" y="557034"/>
                    <a:pt x="189616" y="624229"/>
                    <a:pt x="179117" y="692419"/>
                  </a:cubicBezTo>
                  <a:cubicBezTo>
                    <a:pt x="173149" y="731267"/>
                    <a:pt x="166242" y="770004"/>
                    <a:pt x="159390" y="808685"/>
                  </a:cubicBezTo>
                  <a:cubicBezTo>
                    <a:pt x="158561" y="813438"/>
                    <a:pt x="160495" y="823053"/>
                    <a:pt x="150990" y="820124"/>
                  </a:cubicBezTo>
                  <a:cubicBezTo>
                    <a:pt x="143917" y="817969"/>
                    <a:pt x="134523" y="818521"/>
                    <a:pt x="133860" y="805038"/>
                  </a:cubicBezTo>
                  <a:cubicBezTo>
                    <a:pt x="131870" y="762765"/>
                    <a:pt x="127836" y="720546"/>
                    <a:pt x="111701" y="680704"/>
                  </a:cubicBezTo>
                  <a:cubicBezTo>
                    <a:pt x="90536" y="628484"/>
                    <a:pt x="61801" y="610083"/>
                    <a:pt x="4442" y="611796"/>
                  </a:cubicBezTo>
                  <a:cubicBezTo>
                    <a:pt x="-1747" y="584166"/>
                    <a:pt x="-200" y="555984"/>
                    <a:pt x="1569" y="528299"/>
                  </a:cubicBezTo>
                  <a:cubicBezTo>
                    <a:pt x="6652" y="448449"/>
                    <a:pt x="25551" y="371804"/>
                    <a:pt x="59978" y="299138"/>
                  </a:cubicBezTo>
                  <a:cubicBezTo>
                    <a:pt x="91752" y="232053"/>
                    <a:pt x="131539" y="170936"/>
                    <a:pt x="187019" y="120926"/>
                  </a:cubicBezTo>
                  <a:cubicBezTo>
                    <a:pt x="218904" y="92136"/>
                    <a:pt x="257696" y="75392"/>
                    <a:pt x="296709" y="58980"/>
                  </a:cubicBezTo>
                  <a:cubicBezTo>
                    <a:pt x="359042" y="32732"/>
                    <a:pt x="422977" y="11181"/>
                    <a:pt x="490338" y="3887"/>
                  </a:cubicBezTo>
                  <a:cubicBezTo>
                    <a:pt x="552008" y="-2800"/>
                    <a:pt x="613788" y="-4402"/>
                    <a:pt x="670429" y="28919"/>
                  </a:cubicBezTo>
                  <a:cubicBezTo>
                    <a:pt x="713752" y="54394"/>
                    <a:pt x="743372" y="92523"/>
                    <a:pt x="769454" y="134023"/>
                  </a:cubicBezTo>
                  <a:cubicBezTo>
                    <a:pt x="814048" y="204865"/>
                    <a:pt x="841402" y="283720"/>
                    <a:pt x="874723" y="359813"/>
                  </a:cubicBezTo>
                  <a:cubicBezTo>
                    <a:pt x="894893" y="405954"/>
                    <a:pt x="903237" y="453256"/>
                    <a:pt x="893788" y="502769"/>
                  </a:cubicBezTo>
                  <a:cubicBezTo>
                    <a:pt x="886659" y="540290"/>
                    <a:pt x="877818" y="577535"/>
                    <a:pt x="869474" y="614835"/>
                  </a:cubicBezTo>
                  <a:cubicBezTo>
                    <a:pt x="869087" y="616603"/>
                    <a:pt x="866324" y="617874"/>
                    <a:pt x="864666" y="619366"/>
                  </a:cubicBezTo>
                  <a:close/>
                </a:path>
              </a:pathLst>
            </a:custGeom>
            <a:solidFill>
              <a:srgbClr val="130D0A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434">
              <a:extLst>
                <a:ext uri="{FF2B5EF4-FFF2-40B4-BE49-F238E27FC236}">
                  <a16:creationId xmlns:a16="http://schemas.microsoft.com/office/drawing/2014/main" id="{E148741D-E8DF-4BFE-9CC3-A90D96BCCBF6}"/>
                </a:ext>
              </a:extLst>
            </p:cNvPr>
            <p:cNvSpPr/>
            <p:nvPr/>
          </p:nvSpPr>
          <p:spPr>
            <a:xfrm>
              <a:off x="1894737" y="2333316"/>
              <a:ext cx="289844" cy="959683"/>
            </a:xfrm>
            <a:custGeom>
              <a:avLst/>
              <a:gdLst>
                <a:gd name="connsiteX0" fmla="*/ 683050 w 699829"/>
                <a:gd name="connsiteY0" fmla="*/ 2226176 h 2317160"/>
                <a:gd name="connsiteX1" fmla="*/ 650170 w 699829"/>
                <a:gd name="connsiteY1" fmla="*/ 2288288 h 2317160"/>
                <a:gd name="connsiteX2" fmla="*/ 645086 w 699829"/>
                <a:gd name="connsiteY2" fmla="*/ 2299340 h 2317160"/>
                <a:gd name="connsiteX3" fmla="*/ 617622 w 699829"/>
                <a:gd name="connsiteY3" fmla="*/ 2304645 h 2317160"/>
                <a:gd name="connsiteX4" fmla="*/ 476877 w 699829"/>
                <a:gd name="connsiteY4" fmla="*/ 2162518 h 2317160"/>
                <a:gd name="connsiteX5" fmla="*/ 461128 w 699829"/>
                <a:gd name="connsiteY5" fmla="*/ 2130633 h 2317160"/>
                <a:gd name="connsiteX6" fmla="*/ 417031 w 699829"/>
                <a:gd name="connsiteY6" fmla="*/ 1888707 h 2317160"/>
                <a:gd name="connsiteX7" fmla="*/ 377023 w 699829"/>
                <a:gd name="connsiteY7" fmla="*/ 1681816 h 2317160"/>
                <a:gd name="connsiteX8" fmla="*/ 339999 w 699829"/>
                <a:gd name="connsiteY8" fmla="*/ 1477908 h 2317160"/>
                <a:gd name="connsiteX9" fmla="*/ 306512 w 699829"/>
                <a:gd name="connsiteY9" fmla="*/ 1306991 h 2317160"/>
                <a:gd name="connsiteX10" fmla="*/ 274019 w 699829"/>
                <a:gd name="connsiteY10" fmla="*/ 1129055 h 2317160"/>
                <a:gd name="connsiteX11" fmla="*/ 241361 w 699829"/>
                <a:gd name="connsiteY11" fmla="*/ 958525 h 2317160"/>
                <a:gd name="connsiteX12" fmla="*/ 220915 w 699829"/>
                <a:gd name="connsiteY12" fmla="*/ 847287 h 2317160"/>
                <a:gd name="connsiteX13" fmla="*/ 199971 w 699829"/>
                <a:gd name="connsiteY13" fmla="*/ 737873 h 2317160"/>
                <a:gd name="connsiteX14" fmla="*/ 178807 w 699829"/>
                <a:gd name="connsiteY14" fmla="*/ 623265 h 2317160"/>
                <a:gd name="connsiteX15" fmla="*/ 152669 w 699829"/>
                <a:gd name="connsiteY15" fmla="*/ 488322 h 2317160"/>
                <a:gd name="connsiteX16" fmla="*/ 130400 w 699829"/>
                <a:gd name="connsiteY16" fmla="*/ 366751 h 2317160"/>
                <a:gd name="connsiteX17" fmla="*/ 106417 w 699829"/>
                <a:gd name="connsiteY17" fmla="*/ 238162 h 2317160"/>
                <a:gd name="connsiteX18" fmla="*/ 95476 w 699829"/>
                <a:gd name="connsiteY18" fmla="*/ 220756 h 2317160"/>
                <a:gd name="connsiteX19" fmla="*/ 8940 w 699829"/>
                <a:gd name="connsiteY19" fmla="*/ 139690 h 2317160"/>
                <a:gd name="connsiteX20" fmla="*/ 2971 w 699829"/>
                <a:gd name="connsiteY20" fmla="*/ 113718 h 2317160"/>
                <a:gd name="connsiteX21" fmla="*/ 45466 w 699829"/>
                <a:gd name="connsiteY21" fmla="*/ 10991 h 2317160"/>
                <a:gd name="connsiteX22" fmla="*/ 65525 w 699829"/>
                <a:gd name="connsiteY22" fmla="*/ 7454 h 2317160"/>
                <a:gd name="connsiteX23" fmla="*/ 124984 w 699829"/>
                <a:gd name="connsiteY23" fmla="*/ 63874 h 2317160"/>
                <a:gd name="connsiteX24" fmla="*/ 138799 w 699829"/>
                <a:gd name="connsiteY24" fmla="*/ 74152 h 2317160"/>
                <a:gd name="connsiteX25" fmla="*/ 158085 w 699829"/>
                <a:gd name="connsiteY25" fmla="*/ 114381 h 2317160"/>
                <a:gd name="connsiteX26" fmla="*/ 175105 w 699829"/>
                <a:gd name="connsiteY26" fmla="*/ 168812 h 2317160"/>
                <a:gd name="connsiteX27" fmla="*/ 194611 w 699829"/>
                <a:gd name="connsiteY27" fmla="*/ 205062 h 2317160"/>
                <a:gd name="connsiteX28" fmla="*/ 216383 w 699829"/>
                <a:gd name="connsiteY28" fmla="*/ 238383 h 2317160"/>
                <a:gd name="connsiteX29" fmla="*/ 233680 w 699829"/>
                <a:gd name="connsiteY29" fmla="*/ 262808 h 2317160"/>
                <a:gd name="connsiteX30" fmla="*/ 272085 w 699829"/>
                <a:gd name="connsiteY30" fmla="*/ 336469 h 2317160"/>
                <a:gd name="connsiteX31" fmla="*/ 362434 w 699829"/>
                <a:gd name="connsiteY31" fmla="*/ 536563 h 2317160"/>
                <a:gd name="connsiteX32" fmla="*/ 368679 w 699829"/>
                <a:gd name="connsiteY32" fmla="*/ 548610 h 2317160"/>
                <a:gd name="connsiteX33" fmla="*/ 410565 w 699829"/>
                <a:gd name="connsiteY33" fmla="*/ 655482 h 2317160"/>
                <a:gd name="connsiteX34" fmla="*/ 531860 w 699829"/>
                <a:gd name="connsiteY34" fmla="*/ 1032627 h 2317160"/>
                <a:gd name="connsiteX35" fmla="*/ 562308 w 699829"/>
                <a:gd name="connsiteY35" fmla="*/ 1152154 h 2317160"/>
                <a:gd name="connsiteX36" fmla="*/ 565292 w 699829"/>
                <a:gd name="connsiteY36" fmla="*/ 1172710 h 2317160"/>
                <a:gd name="connsiteX37" fmla="*/ 572199 w 699829"/>
                <a:gd name="connsiteY37" fmla="*/ 1183928 h 2317160"/>
                <a:gd name="connsiteX38" fmla="*/ 605852 w 699829"/>
                <a:gd name="connsiteY38" fmla="*/ 1361090 h 2317160"/>
                <a:gd name="connsiteX39" fmla="*/ 635526 w 699829"/>
                <a:gd name="connsiteY39" fmla="*/ 1537257 h 2317160"/>
                <a:gd name="connsiteX40" fmla="*/ 654591 w 699829"/>
                <a:gd name="connsiteY40" fmla="*/ 1671482 h 2317160"/>
                <a:gd name="connsiteX41" fmla="*/ 664261 w 699829"/>
                <a:gd name="connsiteY41" fmla="*/ 1756139 h 2317160"/>
                <a:gd name="connsiteX42" fmla="*/ 681226 w 699829"/>
                <a:gd name="connsiteY42" fmla="*/ 1929875 h 2317160"/>
                <a:gd name="connsiteX43" fmla="*/ 692002 w 699829"/>
                <a:gd name="connsiteY43" fmla="*/ 2064101 h 2317160"/>
                <a:gd name="connsiteX44" fmla="*/ 699793 w 699829"/>
                <a:gd name="connsiteY44" fmla="*/ 2154671 h 2317160"/>
                <a:gd name="connsiteX45" fmla="*/ 690012 w 699829"/>
                <a:gd name="connsiteY45" fmla="*/ 2199818 h 2317160"/>
                <a:gd name="connsiteX46" fmla="*/ 683050 w 699829"/>
                <a:gd name="connsiteY46" fmla="*/ 2226176 h 231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99829" h="2317160">
                  <a:moveTo>
                    <a:pt x="683050" y="2226176"/>
                  </a:moveTo>
                  <a:cubicBezTo>
                    <a:pt x="665477" y="2243362"/>
                    <a:pt x="661554" y="2267842"/>
                    <a:pt x="650170" y="2288288"/>
                  </a:cubicBezTo>
                  <a:cubicBezTo>
                    <a:pt x="648181" y="2291825"/>
                    <a:pt x="646799" y="2295693"/>
                    <a:pt x="645086" y="2299340"/>
                  </a:cubicBezTo>
                  <a:cubicBezTo>
                    <a:pt x="634587" y="2322217"/>
                    <a:pt x="634753" y="2322052"/>
                    <a:pt x="617622" y="2304645"/>
                  </a:cubicBezTo>
                  <a:cubicBezTo>
                    <a:pt x="570873" y="2257066"/>
                    <a:pt x="524344" y="2209378"/>
                    <a:pt x="476877" y="2162518"/>
                  </a:cubicBezTo>
                  <a:cubicBezTo>
                    <a:pt x="467427" y="2153179"/>
                    <a:pt x="463283" y="2142016"/>
                    <a:pt x="461128" y="2130633"/>
                  </a:cubicBezTo>
                  <a:cubicBezTo>
                    <a:pt x="445931" y="2050120"/>
                    <a:pt x="432061" y="1969275"/>
                    <a:pt x="417031" y="1888707"/>
                  </a:cubicBezTo>
                  <a:cubicBezTo>
                    <a:pt x="404155" y="1819632"/>
                    <a:pt x="389953" y="1750835"/>
                    <a:pt x="377023" y="1681816"/>
                  </a:cubicBezTo>
                  <a:cubicBezTo>
                    <a:pt x="364258" y="1613902"/>
                    <a:pt x="352709" y="1545822"/>
                    <a:pt x="339999" y="1477908"/>
                  </a:cubicBezTo>
                  <a:cubicBezTo>
                    <a:pt x="329279" y="1420880"/>
                    <a:pt x="317343" y="1364074"/>
                    <a:pt x="306512" y="1306991"/>
                  </a:cubicBezTo>
                  <a:cubicBezTo>
                    <a:pt x="295294" y="1247752"/>
                    <a:pt x="285071" y="1188349"/>
                    <a:pt x="274019" y="1129055"/>
                  </a:cubicBezTo>
                  <a:cubicBezTo>
                    <a:pt x="263409" y="1072193"/>
                    <a:pt x="252136" y="1015386"/>
                    <a:pt x="241361" y="958525"/>
                  </a:cubicBezTo>
                  <a:cubicBezTo>
                    <a:pt x="234343" y="921501"/>
                    <a:pt x="227878" y="884366"/>
                    <a:pt x="220915" y="847287"/>
                  </a:cubicBezTo>
                  <a:cubicBezTo>
                    <a:pt x="214063" y="810816"/>
                    <a:pt x="206824" y="774345"/>
                    <a:pt x="199971" y="737873"/>
                  </a:cubicBezTo>
                  <a:cubicBezTo>
                    <a:pt x="192788" y="699689"/>
                    <a:pt x="186046" y="661394"/>
                    <a:pt x="178807" y="623265"/>
                  </a:cubicBezTo>
                  <a:cubicBezTo>
                    <a:pt x="170242" y="578229"/>
                    <a:pt x="161179" y="533303"/>
                    <a:pt x="152669" y="488322"/>
                  </a:cubicBezTo>
                  <a:cubicBezTo>
                    <a:pt x="144988" y="447817"/>
                    <a:pt x="137860" y="407256"/>
                    <a:pt x="130400" y="366751"/>
                  </a:cubicBezTo>
                  <a:cubicBezTo>
                    <a:pt x="122498" y="323870"/>
                    <a:pt x="114540" y="280988"/>
                    <a:pt x="106417" y="238162"/>
                  </a:cubicBezTo>
                  <a:cubicBezTo>
                    <a:pt x="105091" y="231144"/>
                    <a:pt x="100836" y="225729"/>
                    <a:pt x="95476" y="220756"/>
                  </a:cubicBezTo>
                  <a:cubicBezTo>
                    <a:pt x="66520" y="193844"/>
                    <a:pt x="38227" y="166215"/>
                    <a:pt x="8940" y="139690"/>
                  </a:cubicBezTo>
                  <a:cubicBezTo>
                    <a:pt x="-68" y="131567"/>
                    <a:pt x="-2665" y="125930"/>
                    <a:pt x="2971" y="113718"/>
                  </a:cubicBezTo>
                  <a:cubicBezTo>
                    <a:pt x="18499" y="80065"/>
                    <a:pt x="32646" y="45694"/>
                    <a:pt x="45466" y="10991"/>
                  </a:cubicBezTo>
                  <a:cubicBezTo>
                    <a:pt x="51434" y="-5090"/>
                    <a:pt x="56794" y="-1056"/>
                    <a:pt x="65525" y="7454"/>
                  </a:cubicBezTo>
                  <a:cubicBezTo>
                    <a:pt x="85142" y="26463"/>
                    <a:pt x="105091" y="45196"/>
                    <a:pt x="124984" y="63874"/>
                  </a:cubicBezTo>
                  <a:cubicBezTo>
                    <a:pt x="129184" y="67797"/>
                    <a:pt x="132831" y="72605"/>
                    <a:pt x="138799" y="74152"/>
                  </a:cubicBezTo>
                  <a:cubicBezTo>
                    <a:pt x="145596" y="87414"/>
                    <a:pt x="154603" y="99572"/>
                    <a:pt x="158085" y="114381"/>
                  </a:cubicBezTo>
                  <a:cubicBezTo>
                    <a:pt x="164219" y="132396"/>
                    <a:pt x="170960" y="150189"/>
                    <a:pt x="175105" y="168812"/>
                  </a:cubicBezTo>
                  <a:cubicBezTo>
                    <a:pt x="178199" y="182682"/>
                    <a:pt x="185549" y="194231"/>
                    <a:pt x="194611" y="205062"/>
                  </a:cubicBezTo>
                  <a:cubicBezTo>
                    <a:pt x="203121" y="215230"/>
                    <a:pt x="209808" y="226834"/>
                    <a:pt x="216383" y="238383"/>
                  </a:cubicBezTo>
                  <a:cubicBezTo>
                    <a:pt x="223623" y="245457"/>
                    <a:pt x="223125" y="258056"/>
                    <a:pt x="233680" y="262808"/>
                  </a:cubicBezTo>
                  <a:cubicBezTo>
                    <a:pt x="242853" y="289222"/>
                    <a:pt x="259486" y="311768"/>
                    <a:pt x="272085" y="336469"/>
                  </a:cubicBezTo>
                  <a:cubicBezTo>
                    <a:pt x="305517" y="401730"/>
                    <a:pt x="334528" y="468870"/>
                    <a:pt x="362434" y="536563"/>
                  </a:cubicBezTo>
                  <a:cubicBezTo>
                    <a:pt x="364147" y="540763"/>
                    <a:pt x="366579" y="544631"/>
                    <a:pt x="368679" y="548610"/>
                  </a:cubicBezTo>
                  <a:cubicBezTo>
                    <a:pt x="381333" y="584750"/>
                    <a:pt x="398353" y="619176"/>
                    <a:pt x="410565" y="655482"/>
                  </a:cubicBezTo>
                  <a:cubicBezTo>
                    <a:pt x="456707" y="779373"/>
                    <a:pt x="496825" y="905144"/>
                    <a:pt x="531860" y="1032627"/>
                  </a:cubicBezTo>
                  <a:cubicBezTo>
                    <a:pt x="542746" y="1072304"/>
                    <a:pt x="551201" y="1112588"/>
                    <a:pt x="562308" y="1152154"/>
                  </a:cubicBezTo>
                  <a:cubicBezTo>
                    <a:pt x="564187" y="1158951"/>
                    <a:pt x="561645" y="1166245"/>
                    <a:pt x="565292" y="1172710"/>
                  </a:cubicBezTo>
                  <a:cubicBezTo>
                    <a:pt x="569712" y="1175197"/>
                    <a:pt x="571425" y="1178844"/>
                    <a:pt x="572199" y="1183928"/>
                  </a:cubicBezTo>
                  <a:cubicBezTo>
                    <a:pt x="581317" y="1243387"/>
                    <a:pt x="593585" y="1302238"/>
                    <a:pt x="605852" y="1361090"/>
                  </a:cubicBezTo>
                  <a:cubicBezTo>
                    <a:pt x="618009" y="1419333"/>
                    <a:pt x="626188" y="1478461"/>
                    <a:pt x="635526" y="1537257"/>
                  </a:cubicBezTo>
                  <a:cubicBezTo>
                    <a:pt x="642600" y="1581906"/>
                    <a:pt x="650778" y="1626556"/>
                    <a:pt x="654591" y="1671482"/>
                  </a:cubicBezTo>
                  <a:cubicBezTo>
                    <a:pt x="657022" y="1699830"/>
                    <a:pt x="660780" y="1728068"/>
                    <a:pt x="664261" y="1756139"/>
                  </a:cubicBezTo>
                  <a:cubicBezTo>
                    <a:pt x="671390" y="1813941"/>
                    <a:pt x="675092" y="1872019"/>
                    <a:pt x="681226" y="1929875"/>
                  </a:cubicBezTo>
                  <a:cubicBezTo>
                    <a:pt x="685923" y="1974525"/>
                    <a:pt x="690233" y="2019285"/>
                    <a:pt x="692002" y="2064101"/>
                  </a:cubicBezTo>
                  <a:cubicBezTo>
                    <a:pt x="693162" y="2094493"/>
                    <a:pt x="700401" y="2124112"/>
                    <a:pt x="699793" y="2154671"/>
                  </a:cubicBezTo>
                  <a:cubicBezTo>
                    <a:pt x="699462" y="2170696"/>
                    <a:pt x="698578" y="2186445"/>
                    <a:pt x="690012" y="2199818"/>
                  </a:cubicBezTo>
                  <a:cubicBezTo>
                    <a:pt x="684542" y="2208438"/>
                    <a:pt x="684376" y="2217224"/>
                    <a:pt x="683050" y="2226176"/>
                  </a:cubicBezTo>
                  <a:close/>
                </a:path>
              </a:pathLst>
            </a:custGeom>
            <a:solidFill>
              <a:srgbClr val="ED2224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435">
              <a:extLst>
                <a:ext uri="{FF2B5EF4-FFF2-40B4-BE49-F238E27FC236}">
                  <a16:creationId xmlns:a16="http://schemas.microsoft.com/office/drawing/2014/main" id="{C535DB00-058E-4612-8F70-D5265DA20F26}"/>
                </a:ext>
              </a:extLst>
            </p:cNvPr>
            <p:cNvSpPr/>
            <p:nvPr/>
          </p:nvSpPr>
          <p:spPr>
            <a:xfrm>
              <a:off x="1701956" y="3392987"/>
              <a:ext cx="225856" cy="181644"/>
            </a:xfrm>
            <a:custGeom>
              <a:avLst/>
              <a:gdLst>
                <a:gd name="connsiteX0" fmla="*/ 214360 w 545331"/>
                <a:gd name="connsiteY0" fmla="*/ 643 h 438581"/>
                <a:gd name="connsiteX1" fmla="*/ 297746 w 545331"/>
                <a:gd name="connsiteY1" fmla="*/ 74249 h 438581"/>
                <a:gd name="connsiteX2" fmla="*/ 367152 w 545331"/>
                <a:gd name="connsiteY2" fmla="*/ 108399 h 438581"/>
                <a:gd name="connsiteX3" fmla="*/ 445731 w 545331"/>
                <a:gd name="connsiteY3" fmla="*/ 141831 h 438581"/>
                <a:gd name="connsiteX4" fmla="*/ 541385 w 545331"/>
                <a:gd name="connsiteY4" fmla="*/ 228699 h 438581"/>
                <a:gd name="connsiteX5" fmla="*/ 543264 w 545331"/>
                <a:gd name="connsiteY5" fmla="*/ 241630 h 438581"/>
                <a:gd name="connsiteX6" fmla="*/ 409094 w 545331"/>
                <a:gd name="connsiteY6" fmla="*/ 397406 h 438581"/>
                <a:gd name="connsiteX7" fmla="*/ 301780 w 545331"/>
                <a:gd name="connsiteY7" fmla="*/ 433877 h 438581"/>
                <a:gd name="connsiteX8" fmla="*/ 85218 w 545331"/>
                <a:gd name="connsiteY8" fmla="*/ 432385 h 438581"/>
                <a:gd name="connsiteX9" fmla="*/ 68309 w 545331"/>
                <a:gd name="connsiteY9" fmla="*/ 420449 h 438581"/>
                <a:gd name="connsiteX10" fmla="*/ 64441 w 545331"/>
                <a:gd name="connsiteY10" fmla="*/ 352259 h 438581"/>
                <a:gd name="connsiteX11" fmla="*/ 62009 w 545331"/>
                <a:gd name="connsiteY11" fmla="*/ 291474 h 438581"/>
                <a:gd name="connsiteX12" fmla="*/ 13381 w 545331"/>
                <a:gd name="connsiteY12" fmla="*/ 219636 h 438581"/>
                <a:gd name="connsiteX13" fmla="*/ 8 w 545331"/>
                <a:gd name="connsiteY13" fmla="*/ 213668 h 438581"/>
                <a:gd name="connsiteX14" fmla="*/ 14818 w 545331"/>
                <a:gd name="connsiteY14" fmla="*/ 195764 h 438581"/>
                <a:gd name="connsiteX15" fmla="*/ 194632 w 545331"/>
                <a:gd name="connsiteY15" fmla="*/ 11806 h 438581"/>
                <a:gd name="connsiteX16" fmla="*/ 214360 w 545331"/>
                <a:gd name="connsiteY16" fmla="*/ 643 h 43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5331" h="438581">
                  <a:moveTo>
                    <a:pt x="214360" y="643"/>
                  </a:moveTo>
                  <a:cubicBezTo>
                    <a:pt x="242266" y="25068"/>
                    <a:pt x="271222" y="48443"/>
                    <a:pt x="297746" y="74249"/>
                  </a:cubicBezTo>
                  <a:cubicBezTo>
                    <a:pt x="317640" y="93590"/>
                    <a:pt x="338472" y="107570"/>
                    <a:pt x="367152" y="108399"/>
                  </a:cubicBezTo>
                  <a:cubicBezTo>
                    <a:pt x="397434" y="109283"/>
                    <a:pt x="422301" y="124756"/>
                    <a:pt x="445731" y="141831"/>
                  </a:cubicBezTo>
                  <a:cubicBezTo>
                    <a:pt x="480710" y="167251"/>
                    <a:pt x="510164" y="199025"/>
                    <a:pt x="541385" y="228699"/>
                  </a:cubicBezTo>
                  <a:cubicBezTo>
                    <a:pt x="545474" y="232622"/>
                    <a:pt x="546856" y="235385"/>
                    <a:pt x="543264" y="241630"/>
                  </a:cubicBezTo>
                  <a:cubicBezTo>
                    <a:pt x="508285" y="302028"/>
                    <a:pt x="468498" y="358172"/>
                    <a:pt x="409094" y="397406"/>
                  </a:cubicBezTo>
                  <a:cubicBezTo>
                    <a:pt x="376546" y="418902"/>
                    <a:pt x="339799" y="429954"/>
                    <a:pt x="301780" y="433877"/>
                  </a:cubicBezTo>
                  <a:cubicBezTo>
                    <a:pt x="229722" y="441337"/>
                    <a:pt x="157387" y="439238"/>
                    <a:pt x="85218" y="432385"/>
                  </a:cubicBezTo>
                  <a:cubicBezTo>
                    <a:pt x="76487" y="431556"/>
                    <a:pt x="72564" y="427965"/>
                    <a:pt x="68309" y="420449"/>
                  </a:cubicBezTo>
                  <a:cubicBezTo>
                    <a:pt x="55654" y="397959"/>
                    <a:pt x="52394" y="373755"/>
                    <a:pt x="64441" y="352259"/>
                  </a:cubicBezTo>
                  <a:cubicBezTo>
                    <a:pt x="77040" y="329769"/>
                    <a:pt x="71017" y="310925"/>
                    <a:pt x="62009" y="291474"/>
                  </a:cubicBezTo>
                  <a:cubicBezTo>
                    <a:pt x="49742" y="265005"/>
                    <a:pt x="31451" y="242348"/>
                    <a:pt x="13381" y="219636"/>
                  </a:cubicBezTo>
                  <a:cubicBezTo>
                    <a:pt x="9844" y="215160"/>
                    <a:pt x="5921" y="212453"/>
                    <a:pt x="8" y="213668"/>
                  </a:cubicBezTo>
                  <a:cubicBezTo>
                    <a:pt x="-323" y="203446"/>
                    <a:pt x="9513" y="201069"/>
                    <a:pt x="14818" y="195764"/>
                  </a:cubicBezTo>
                  <a:cubicBezTo>
                    <a:pt x="75548" y="135200"/>
                    <a:pt x="132465" y="70933"/>
                    <a:pt x="194632" y="11806"/>
                  </a:cubicBezTo>
                  <a:cubicBezTo>
                    <a:pt x="200103" y="6667"/>
                    <a:pt x="203916" y="-2507"/>
                    <a:pt x="214360" y="643"/>
                  </a:cubicBezTo>
                  <a:close/>
                </a:path>
              </a:pathLst>
            </a:custGeom>
            <a:solidFill>
              <a:srgbClr val="FAC0A4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436">
              <a:extLst>
                <a:ext uri="{FF2B5EF4-FFF2-40B4-BE49-F238E27FC236}">
                  <a16:creationId xmlns:a16="http://schemas.microsoft.com/office/drawing/2014/main" id="{23A7C55D-AA0E-47A4-A971-32BE07910338}"/>
                </a:ext>
              </a:extLst>
            </p:cNvPr>
            <p:cNvSpPr/>
            <p:nvPr/>
          </p:nvSpPr>
          <p:spPr>
            <a:xfrm>
              <a:off x="1643405" y="3363942"/>
              <a:ext cx="148696" cy="130266"/>
            </a:xfrm>
            <a:custGeom>
              <a:avLst/>
              <a:gdLst>
                <a:gd name="connsiteX0" fmla="*/ 355732 w 359027"/>
                <a:gd name="connsiteY0" fmla="*/ 70772 h 314527"/>
                <a:gd name="connsiteX1" fmla="*/ 241566 w 359027"/>
                <a:gd name="connsiteY1" fmla="*/ 183556 h 314527"/>
                <a:gd name="connsiteX2" fmla="*/ 141436 w 359027"/>
                <a:gd name="connsiteY2" fmla="*/ 283852 h 314527"/>
                <a:gd name="connsiteX3" fmla="*/ 66946 w 359027"/>
                <a:gd name="connsiteY3" fmla="*/ 289267 h 314527"/>
                <a:gd name="connsiteX4" fmla="*/ 5111 w 359027"/>
                <a:gd name="connsiteY4" fmla="*/ 237987 h 314527"/>
                <a:gd name="connsiteX5" fmla="*/ 4061 w 359027"/>
                <a:gd name="connsiteY5" fmla="*/ 225443 h 314527"/>
                <a:gd name="connsiteX6" fmla="*/ 265272 w 359027"/>
                <a:gd name="connsiteY6" fmla="*/ 3797 h 314527"/>
                <a:gd name="connsiteX7" fmla="*/ 281353 w 359027"/>
                <a:gd name="connsiteY7" fmla="*/ 3466 h 314527"/>
                <a:gd name="connsiteX8" fmla="*/ 349156 w 359027"/>
                <a:gd name="connsiteY8" fmla="*/ 49497 h 314527"/>
                <a:gd name="connsiteX9" fmla="*/ 355732 w 359027"/>
                <a:gd name="connsiteY9" fmla="*/ 70772 h 31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9027" h="314527">
                  <a:moveTo>
                    <a:pt x="355732" y="70772"/>
                  </a:moveTo>
                  <a:cubicBezTo>
                    <a:pt x="315448" y="106082"/>
                    <a:pt x="278479" y="144874"/>
                    <a:pt x="241566" y="183556"/>
                  </a:cubicBezTo>
                  <a:cubicBezTo>
                    <a:pt x="208908" y="217762"/>
                    <a:pt x="176802" y="252354"/>
                    <a:pt x="141436" y="283852"/>
                  </a:cubicBezTo>
                  <a:cubicBezTo>
                    <a:pt x="106457" y="323915"/>
                    <a:pt x="106622" y="323694"/>
                    <a:pt x="66946" y="289267"/>
                  </a:cubicBezTo>
                  <a:cubicBezTo>
                    <a:pt x="46721" y="271750"/>
                    <a:pt x="25833" y="254951"/>
                    <a:pt x="5111" y="237987"/>
                  </a:cubicBezTo>
                  <a:cubicBezTo>
                    <a:pt x="193" y="233953"/>
                    <a:pt x="-2902" y="231356"/>
                    <a:pt x="4061" y="225443"/>
                  </a:cubicBezTo>
                  <a:cubicBezTo>
                    <a:pt x="91316" y="151837"/>
                    <a:pt x="178460" y="77955"/>
                    <a:pt x="265272" y="3797"/>
                  </a:cubicBezTo>
                  <a:cubicBezTo>
                    <a:pt x="271738" y="-1729"/>
                    <a:pt x="275440" y="-679"/>
                    <a:pt x="281353" y="3466"/>
                  </a:cubicBezTo>
                  <a:cubicBezTo>
                    <a:pt x="303733" y="19104"/>
                    <a:pt x="326113" y="34798"/>
                    <a:pt x="349156" y="49497"/>
                  </a:cubicBezTo>
                  <a:cubicBezTo>
                    <a:pt x="358385" y="55410"/>
                    <a:pt x="362363" y="60936"/>
                    <a:pt x="355732" y="70772"/>
                  </a:cubicBezTo>
                  <a:close/>
                </a:path>
              </a:pathLst>
            </a:custGeom>
            <a:solidFill>
              <a:srgbClr val="FFFEFE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437">
              <a:extLst>
                <a:ext uri="{FF2B5EF4-FFF2-40B4-BE49-F238E27FC236}">
                  <a16:creationId xmlns:a16="http://schemas.microsoft.com/office/drawing/2014/main" id="{F9A9294F-DFB0-4EA1-9C03-42A0C2AF0662}"/>
                </a:ext>
              </a:extLst>
            </p:cNvPr>
            <p:cNvSpPr/>
            <p:nvPr/>
          </p:nvSpPr>
          <p:spPr>
            <a:xfrm>
              <a:off x="2378917" y="2748396"/>
              <a:ext cx="33676" cy="141195"/>
            </a:xfrm>
            <a:custGeom>
              <a:avLst/>
              <a:gdLst>
                <a:gd name="connsiteX0" fmla="*/ 61172 w 81312"/>
                <a:gd name="connsiteY0" fmla="*/ 230785 h 340916"/>
                <a:gd name="connsiteX1" fmla="*/ 78247 w 81312"/>
                <a:gd name="connsiteY1" fmla="*/ 312513 h 340916"/>
                <a:gd name="connsiteX2" fmla="*/ 69185 w 81312"/>
                <a:gd name="connsiteY2" fmla="*/ 340917 h 340916"/>
                <a:gd name="connsiteX3" fmla="*/ 56917 w 81312"/>
                <a:gd name="connsiteY3" fmla="*/ 293062 h 340916"/>
                <a:gd name="connsiteX4" fmla="*/ 23098 w 81312"/>
                <a:gd name="connsiteY4" fmla="*/ 126842 h 340916"/>
                <a:gd name="connsiteX5" fmla="*/ 2652 w 81312"/>
                <a:gd name="connsiteY5" fmla="*/ 21628 h 340916"/>
                <a:gd name="connsiteX6" fmla="*/ 0 w 81312"/>
                <a:gd name="connsiteY6" fmla="*/ 3724 h 340916"/>
                <a:gd name="connsiteX7" fmla="*/ 15694 w 81312"/>
                <a:gd name="connsiteY7" fmla="*/ 12399 h 340916"/>
                <a:gd name="connsiteX8" fmla="*/ 32327 w 81312"/>
                <a:gd name="connsiteY8" fmla="*/ 80203 h 340916"/>
                <a:gd name="connsiteX9" fmla="*/ 58243 w 81312"/>
                <a:gd name="connsiteY9" fmla="*/ 197961 h 340916"/>
                <a:gd name="connsiteX10" fmla="*/ 61172 w 81312"/>
                <a:gd name="connsiteY10" fmla="*/ 230785 h 34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312" h="340916">
                  <a:moveTo>
                    <a:pt x="61172" y="230785"/>
                  </a:moveTo>
                  <a:cubicBezTo>
                    <a:pt x="64653" y="258470"/>
                    <a:pt x="72003" y="285381"/>
                    <a:pt x="78247" y="312513"/>
                  </a:cubicBezTo>
                  <a:cubicBezTo>
                    <a:pt x="80568" y="322571"/>
                    <a:pt x="87034" y="336275"/>
                    <a:pt x="69185" y="340917"/>
                  </a:cubicBezTo>
                  <a:cubicBezTo>
                    <a:pt x="58188" y="326826"/>
                    <a:pt x="60620" y="308977"/>
                    <a:pt x="56917" y="293062"/>
                  </a:cubicBezTo>
                  <a:cubicBezTo>
                    <a:pt x="44097" y="238024"/>
                    <a:pt x="34095" y="182322"/>
                    <a:pt x="23098" y="126842"/>
                  </a:cubicBezTo>
                  <a:cubicBezTo>
                    <a:pt x="16191" y="91807"/>
                    <a:pt x="9505" y="56717"/>
                    <a:pt x="2652" y="21628"/>
                  </a:cubicBezTo>
                  <a:cubicBezTo>
                    <a:pt x="4918" y="15217"/>
                    <a:pt x="1492" y="9581"/>
                    <a:pt x="0" y="3724"/>
                  </a:cubicBezTo>
                  <a:cubicBezTo>
                    <a:pt x="12212" y="-6278"/>
                    <a:pt x="14036" y="6376"/>
                    <a:pt x="15694" y="12399"/>
                  </a:cubicBezTo>
                  <a:cubicBezTo>
                    <a:pt x="21938" y="34779"/>
                    <a:pt x="27188" y="57491"/>
                    <a:pt x="32327" y="80203"/>
                  </a:cubicBezTo>
                  <a:cubicBezTo>
                    <a:pt x="41224" y="119382"/>
                    <a:pt x="48131" y="159058"/>
                    <a:pt x="58243" y="197961"/>
                  </a:cubicBezTo>
                  <a:cubicBezTo>
                    <a:pt x="61117" y="208902"/>
                    <a:pt x="59514" y="219899"/>
                    <a:pt x="61172" y="230785"/>
                  </a:cubicBezTo>
                  <a:close/>
                </a:path>
              </a:pathLst>
            </a:custGeom>
            <a:solidFill>
              <a:srgbClr val="F4F1EE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438">
              <a:extLst>
                <a:ext uri="{FF2B5EF4-FFF2-40B4-BE49-F238E27FC236}">
                  <a16:creationId xmlns:a16="http://schemas.microsoft.com/office/drawing/2014/main" id="{7371647A-0566-4CA5-9987-9D80E8C1315B}"/>
                </a:ext>
              </a:extLst>
            </p:cNvPr>
            <p:cNvSpPr/>
            <p:nvPr/>
          </p:nvSpPr>
          <p:spPr>
            <a:xfrm>
              <a:off x="1960233" y="2380711"/>
              <a:ext cx="26502" cy="54374"/>
            </a:xfrm>
            <a:custGeom>
              <a:avLst/>
              <a:gdLst>
                <a:gd name="connsiteX0" fmla="*/ 56365 w 63990"/>
                <a:gd name="connsiteY0" fmla="*/ 127483 h 131287"/>
                <a:gd name="connsiteX1" fmla="*/ 29509 w 63990"/>
                <a:gd name="connsiteY1" fmla="*/ 90294 h 131287"/>
                <a:gd name="connsiteX2" fmla="*/ 0 w 63990"/>
                <a:gd name="connsiteY2" fmla="*/ 0 h 131287"/>
                <a:gd name="connsiteX3" fmla="*/ 44815 w 63990"/>
                <a:gd name="connsiteY3" fmla="*/ 85597 h 131287"/>
                <a:gd name="connsiteX4" fmla="*/ 63990 w 63990"/>
                <a:gd name="connsiteY4" fmla="*/ 127263 h 131287"/>
                <a:gd name="connsiteX5" fmla="*/ 56365 w 63990"/>
                <a:gd name="connsiteY5" fmla="*/ 127483 h 13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990" h="131287">
                  <a:moveTo>
                    <a:pt x="56365" y="127483"/>
                  </a:moveTo>
                  <a:cubicBezTo>
                    <a:pt x="47413" y="115105"/>
                    <a:pt x="38516" y="102672"/>
                    <a:pt x="29509" y="90294"/>
                  </a:cubicBezTo>
                  <a:cubicBezTo>
                    <a:pt x="9947" y="63382"/>
                    <a:pt x="5471" y="31498"/>
                    <a:pt x="0" y="0"/>
                  </a:cubicBezTo>
                  <a:cubicBezTo>
                    <a:pt x="17628" y="27132"/>
                    <a:pt x="29509" y="57249"/>
                    <a:pt x="44815" y="85597"/>
                  </a:cubicBezTo>
                  <a:cubicBezTo>
                    <a:pt x="52054" y="99025"/>
                    <a:pt x="57691" y="113337"/>
                    <a:pt x="63990" y="127263"/>
                  </a:cubicBezTo>
                  <a:cubicBezTo>
                    <a:pt x="61670" y="134888"/>
                    <a:pt x="58962" y="129749"/>
                    <a:pt x="56365" y="127483"/>
                  </a:cubicBezTo>
                  <a:close/>
                </a:path>
              </a:pathLst>
            </a:custGeom>
            <a:solidFill>
              <a:srgbClr val="ECDEDB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439">
              <a:extLst>
                <a:ext uri="{FF2B5EF4-FFF2-40B4-BE49-F238E27FC236}">
                  <a16:creationId xmlns:a16="http://schemas.microsoft.com/office/drawing/2014/main" id="{A4505BEF-F434-4C3F-841D-4B06FE13DEB2}"/>
                </a:ext>
              </a:extLst>
            </p:cNvPr>
            <p:cNvSpPr/>
            <p:nvPr/>
          </p:nvSpPr>
          <p:spPr>
            <a:xfrm>
              <a:off x="1983577" y="2433419"/>
              <a:ext cx="7964" cy="8765"/>
            </a:xfrm>
            <a:custGeom>
              <a:avLst/>
              <a:gdLst>
                <a:gd name="connsiteX0" fmla="*/ 0 w 19230"/>
                <a:gd name="connsiteY0" fmla="*/ 221 h 21164"/>
                <a:gd name="connsiteX1" fmla="*/ 7626 w 19230"/>
                <a:gd name="connsiteY1" fmla="*/ 0 h 21164"/>
                <a:gd name="connsiteX2" fmla="*/ 19230 w 19230"/>
                <a:gd name="connsiteY2" fmla="*/ 21164 h 21164"/>
                <a:gd name="connsiteX3" fmla="*/ 0 w 19230"/>
                <a:gd name="connsiteY3" fmla="*/ 221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30" h="21164">
                  <a:moveTo>
                    <a:pt x="0" y="221"/>
                  </a:moveTo>
                  <a:cubicBezTo>
                    <a:pt x="2542" y="110"/>
                    <a:pt x="5084" y="55"/>
                    <a:pt x="7626" y="0"/>
                  </a:cubicBezTo>
                  <a:cubicBezTo>
                    <a:pt x="15196" y="5028"/>
                    <a:pt x="15859" y="13815"/>
                    <a:pt x="19230" y="21164"/>
                  </a:cubicBezTo>
                  <a:cubicBezTo>
                    <a:pt x="5526" y="20833"/>
                    <a:pt x="6852" y="6742"/>
                    <a:pt x="0" y="221"/>
                  </a:cubicBezTo>
                  <a:close/>
                </a:path>
              </a:pathLst>
            </a:custGeom>
            <a:solidFill>
              <a:srgbClr val="CD8580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440">
              <a:extLst>
                <a:ext uri="{FF2B5EF4-FFF2-40B4-BE49-F238E27FC236}">
                  <a16:creationId xmlns:a16="http://schemas.microsoft.com/office/drawing/2014/main" id="{AE67504C-A9DF-4F7A-B6F3-9D936B51D1D6}"/>
                </a:ext>
              </a:extLst>
            </p:cNvPr>
            <p:cNvSpPr/>
            <p:nvPr/>
          </p:nvSpPr>
          <p:spPr>
            <a:xfrm>
              <a:off x="2378935" y="2611882"/>
              <a:ext cx="255796" cy="234055"/>
            </a:xfrm>
            <a:custGeom>
              <a:avLst/>
              <a:gdLst>
                <a:gd name="connsiteX0" fmla="*/ 476458 w 617622"/>
                <a:gd name="connsiteY0" fmla="*/ 431809 h 565128"/>
                <a:gd name="connsiteX1" fmla="*/ 392409 w 617622"/>
                <a:gd name="connsiteY1" fmla="*/ 494032 h 565128"/>
                <a:gd name="connsiteX2" fmla="*/ 297252 w 617622"/>
                <a:gd name="connsiteY2" fmla="*/ 543047 h 565128"/>
                <a:gd name="connsiteX3" fmla="*/ 143133 w 617622"/>
                <a:gd name="connsiteY3" fmla="*/ 562056 h 565128"/>
                <a:gd name="connsiteX4" fmla="*/ 77595 w 617622"/>
                <a:gd name="connsiteY4" fmla="*/ 554264 h 565128"/>
                <a:gd name="connsiteX5" fmla="*/ 61128 w 617622"/>
                <a:gd name="connsiteY5" fmla="*/ 560453 h 565128"/>
                <a:gd name="connsiteX6" fmla="*/ 49855 w 617622"/>
                <a:gd name="connsiteY6" fmla="*/ 516135 h 565128"/>
                <a:gd name="connsiteX7" fmla="*/ 26480 w 617622"/>
                <a:gd name="connsiteY7" fmla="*/ 404677 h 565128"/>
                <a:gd name="connsiteX8" fmla="*/ 12334 w 617622"/>
                <a:gd name="connsiteY8" fmla="*/ 346820 h 565128"/>
                <a:gd name="connsiteX9" fmla="*/ 11 w 617622"/>
                <a:gd name="connsiteY9" fmla="*/ 333337 h 565128"/>
                <a:gd name="connsiteX10" fmla="*/ 17086 w 617622"/>
                <a:gd name="connsiteY10" fmla="*/ 259566 h 565128"/>
                <a:gd name="connsiteX11" fmla="*/ 72843 w 617622"/>
                <a:gd name="connsiteY11" fmla="*/ 147334 h 565128"/>
                <a:gd name="connsiteX12" fmla="*/ 108099 w 617622"/>
                <a:gd name="connsiteY12" fmla="*/ 40407 h 565128"/>
                <a:gd name="connsiteX13" fmla="*/ 152804 w 617622"/>
                <a:gd name="connsiteY13" fmla="*/ 12 h 565128"/>
                <a:gd name="connsiteX14" fmla="*/ 176841 w 617622"/>
                <a:gd name="connsiteY14" fmla="*/ 34660 h 565128"/>
                <a:gd name="connsiteX15" fmla="*/ 155843 w 617622"/>
                <a:gd name="connsiteY15" fmla="*/ 163470 h 565128"/>
                <a:gd name="connsiteX16" fmla="*/ 163137 w 617622"/>
                <a:gd name="connsiteY16" fmla="*/ 207567 h 565128"/>
                <a:gd name="connsiteX17" fmla="*/ 215081 w 617622"/>
                <a:gd name="connsiteY17" fmla="*/ 223923 h 565128"/>
                <a:gd name="connsiteX18" fmla="*/ 281061 w 617622"/>
                <a:gd name="connsiteY18" fmla="*/ 198283 h 565128"/>
                <a:gd name="connsiteX19" fmla="*/ 385280 w 617622"/>
                <a:gd name="connsiteY19" fmla="*/ 134679 h 565128"/>
                <a:gd name="connsiteX20" fmla="*/ 415728 w 617622"/>
                <a:gd name="connsiteY20" fmla="*/ 134956 h 565128"/>
                <a:gd name="connsiteX21" fmla="*/ 416115 w 617622"/>
                <a:gd name="connsiteY21" fmla="*/ 164022 h 565128"/>
                <a:gd name="connsiteX22" fmla="*/ 365166 w 617622"/>
                <a:gd name="connsiteY22" fmla="*/ 213811 h 565128"/>
                <a:gd name="connsiteX23" fmla="*/ 304988 w 617622"/>
                <a:gd name="connsiteY23" fmla="*/ 274099 h 565128"/>
                <a:gd name="connsiteX24" fmla="*/ 300125 w 617622"/>
                <a:gd name="connsiteY24" fmla="*/ 286477 h 565128"/>
                <a:gd name="connsiteX25" fmla="*/ 358645 w 617622"/>
                <a:gd name="connsiteY25" fmla="*/ 252935 h 565128"/>
                <a:gd name="connsiteX26" fmla="*/ 531110 w 617622"/>
                <a:gd name="connsiteY26" fmla="*/ 134016 h 565128"/>
                <a:gd name="connsiteX27" fmla="*/ 571118 w 617622"/>
                <a:gd name="connsiteY27" fmla="*/ 128601 h 565128"/>
                <a:gd name="connsiteX28" fmla="*/ 579075 w 617622"/>
                <a:gd name="connsiteY28" fmla="*/ 171095 h 565128"/>
                <a:gd name="connsiteX29" fmla="*/ 495136 w 617622"/>
                <a:gd name="connsiteY29" fmla="*/ 252161 h 565128"/>
                <a:gd name="connsiteX30" fmla="*/ 377433 w 617622"/>
                <a:gd name="connsiteY30" fmla="*/ 350965 h 565128"/>
                <a:gd name="connsiteX31" fmla="*/ 368316 w 617622"/>
                <a:gd name="connsiteY31" fmla="*/ 367487 h 565128"/>
                <a:gd name="connsiteX32" fmla="*/ 460599 w 617622"/>
                <a:gd name="connsiteY32" fmla="*/ 312615 h 565128"/>
                <a:gd name="connsiteX33" fmla="*/ 537409 w 617622"/>
                <a:gd name="connsiteY33" fmla="*/ 241496 h 565128"/>
                <a:gd name="connsiteX34" fmla="*/ 594769 w 617622"/>
                <a:gd name="connsiteY34" fmla="*/ 217845 h 565128"/>
                <a:gd name="connsiteX35" fmla="*/ 615436 w 617622"/>
                <a:gd name="connsiteY35" fmla="*/ 249122 h 565128"/>
                <a:gd name="connsiteX36" fmla="*/ 600847 w 617622"/>
                <a:gd name="connsiteY36" fmla="*/ 270783 h 565128"/>
                <a:gd name="connsiteX37" fmla="*/ 513095 w 617622"/>
                <a:gd name="connsiteY37" fmla="*/ 347207 h 565128"/>
                <a:gd name="connsiteX38" fmla="*/ 522158 w 617622"/>
                <a:gd name="connsiteY38" fmla="*/ 348423 h 565128"/>
                <a:gd name="connsiteX39" fmla="*/ 536691 w 617622"/>
                <a:gd name="connsiteY39" fmla="*/ 345770 h 565128"/>
                <a:gd name="connsiteX40" fmla="*/ 539233 w 617622"/>
                <a:gd name="connsiteY40" fmla="*/ 361961 h 565128"/>
                <a:gd name="connsiteX41" fmla="*/ 517958 w 617622"/>
                <a:gd name="connsiteY41" fmla="*/ 394730 h 565128"/>
                <a:gd name="connsiteX42" fmla="*/ 476458 w 617622"/>
                <a:gd name="connsiteY42" fmla="*/ 431809 h 565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17622" h="565128">
                  <a:moveTo>
                    <a:pt x="476458" y="431809"/>
                  </a:moveTo>
                  <a:cubicBezTo>
                    <a:pt x="447557" y="451371"/>
                    <a:pt x="418988" y="471375"/>
                    <a:pt x="392409" y="494032"/>
                  </a:cubicBezTo>
                  <a:cubicBezTo>
                    <a:pt x="359750" y="508565"/>
                    <a:pt x="330905" y="530171"/>
                    <a:pt x="297252" y="543047"/>
                  </a:cubicBezTo>
                  <a:cubicBezTo>
                    <a:pt x="247242" y="562111"/>
                    <a:pt x="196348" y="570013"/>
                    <a:pt x="143133" y="562056"/>
                  </a:cubicBezTo>
                  <a:cubicBezTo>
                    <a:pt x="121361" y="558796"/>
                    <a:pt x="99478" y="556530"/>
                    <a:pt x="77595" y="554264"/>
                  </a:cubicBezTo>
                  <a:cubicBezTo>
                    <a:pt x="71462" y="553657"/>
                    <a:pt x="64389" y="552551"/>
                    <a:pt x="61128" y="560453"/>
                  </a:cubicBezTo>
                  <a:cubicBezTo>
                    <a:pt x="51679" y="547246"/>
                    <a:pt x="53723" y="530834"/>
                    <a:pt x="49855" y="516135"/>
                  </a:cubicBezTo>
                  <a:cubicBezTo>
                    <a:pt x="40185" y="479498"/>
                    <a:pt x="35488" y="441535"/>
                    <a:pt x="26480" y="404677"/>
                  </a:cubicBezTo>
                  <a:cubicBezTo>
                    <a:pt x="21783" y="385392"/>
                    <a:pt x="16920" y="366161"/>
                    <a:pt x="12334" y="346820"/>
                  </a:cubicBezTo>
                  <a:cubicBezTo>
                    <a:pt x="11118" y="341736"/>
                    <a:pt x="13384" y="329027"/>
                    <a:pt x="11" y="333337"/>
                  </a:cubicBezTo>
                  <a:cubicBezTo>
                    <a:pt x="-376" y="307310"/>
                    <a:pt x="9405" y="283769"/>
                    <a:pt x="17086" y="259566"/>
                  </a:cubicBezTo>
                  <a:cubicBezTo>
                    <a:pt x="29851" y="219171"/>
                    <a:pt x="52508" y="183805"/>
                    <a:pt x="72843" y="147334"/>
                  </a:cubicBezTo>
                  <a:cubicBezTo>
                    <a:pt x="91521" y="113736"/>
                    <a:pt x="101246" y="77541"/>
                    <a:pt x="108099" y="40407"/>
                  </a:cubicBezTo>
                  <a:cubicBezTo>
                    <a:pt x="112519" y="16369"/>
                    <a:pt x="128545" y="730"/>
                    <a:pt x="152804" y="12"/>
                  </a:cubicBezTo>
                  <a:cubicBezTo>
                    <a:pt x="169437" y="-485"/>
                    <a:pt x="180047" y="14490"/>
                    <a:pt x="176841" y="34660"/>
                  </a:cubicBezTo>
                  <a:cubicBezTo>
                    <a:pt x="170045" y="77652"/>
                    <a:pt x="163413" y="120644"/>
                    <a:pt x="155843" y="163470"/>
                  </a:cubicBezTo>
                  <a:cubicBezTo>
                    <a:pt x="153025" y="179439"/>
                    <a:pt x="157224" y="193697"/>
                    <a:pt x="163137" y="207567"/>
                  </a:cubicBezTo>
                  <a:cubicBezTo>
                    <a:pt x="168497" y="220111"/>
                    <a:pt x="195022" y="227128"/>
                    <a:pt x="215081" y="223923"/>
                  </a:cubicBezTo>
                  <a:cubicBezTo>
                    <a:pt x="239008" y="220111"/>
                    <a:pt x="260560" y="210385"/>
                    <a:pt x="281061" y="198283"/>
                  </a:cubicBezTo>
                  <a:cubicBezTo>
                    <a:pt x="316095" y="177561"/>
                    <a:pt x="350632" y="156065"/>
                    <a:pt x="385280" y="134679"/>
                  </a:cubicBezTo>
                  <a:cubicBezTo>
                    <a:pt x="395724" y="128214"/>
                    <a:pt x="406279" y="126004"/>
                    <a:pt x="415728" y="134956"/>
                  </a:cubicBezTo>
                  <a:cubicBezTo>
                    <a:pt x="425012" y="143797"/>
                    <a:pt x="421309" y="154517"/>
                    <a:pt x="416115" y="164022"/>
                  </a:cubicBezTo>
                  <a:cubicBezTo>
                    <a:pt x="404234" y="185739"/>
                    <a:pt x="383180" y="198228"/>
                    <a:pt x="365166" y="213811"/>
                  </a:cubicBezTo>
                  <a:cubicBezTo>
                    <a:pt x="343614" y="232433"/>
                    <a:pt x="319356" y="248293"/>
                    <a:pt x="304988" y="274099"/>
                  </a:cubicBezTo>
                  <a:cubicBezTo>
                    <a:pt x="303330" y="277028"/>
                    <a:pt x="302446" y="280399"/>
                    <a:pt x="300125" y="286477"/>
                  </a:cubicBezTo>
                  <a:cubicBezTo>
                    <a:pt x="323279" y="278022"/>
                    <a:pt x="340575" y="264429"/>
                    <a:pt x="358645" y="252935"/>
                  </a:cubicBezTo>
                  <a:cubicBezTo>
                    <a:pt x="417607" y="215469"/>
                    <a:pt x="476071" y="177229"/>
                    <a:pt x="531110" y="134016"/>
                  </a:cubicBezTo>
                  <a:cubicBezTo>
                    <a:pt x="543433" y="124346"/>
                    <a:pt x="557579" y="124512"/>
                    <a:pt x="571118" y="128601"/>
                  </a:cubicBezTo>
                  <a:cubicBezTo>
                    <a:pt x="587530" y="133574"/>
                    <a:pt x="590845" y="153302"/>
                    <a:pt x="579075" y="171095"/>
                  </a:cubicBezTo>
                  <a:cubicBezTo>
                    <a:pt x="557137" y="204306"/>
                    <a:pt x="524921" y="227018"/>
                    <a:pt x="495136" y="252161"/>
                  </a:cubicBezTo>
                  <a:cubicBezTo>
                    <a:pt x="455957" y="285151"/>
                    <a:pt x="416612" y="317975"/>
                    <a:pt x="377433" y="350965"/>
                  </a:cubicBezTo>
                  <a:cubicBezTo>
                    <a:pt x="373012" y="354667"/>
                    <a:pt x="369807" y="359309"/>
                    <a:pt x="368316" y="367487"/>
                  </a:cubicBezTo>
                  <a:cubicBezTo>
                    <a:pt x="403571" y="354059"/>
                    <a:pt x="431477" y="332232"/>
                    <a:pt x="460599" y="312615"/>
                  </a:cubicBezTo>
                  <a:cubicBezTo>
                    <a:pt x="489886" y="292887"/>
                    <a:pt x="513869" y="267468"/>
                    <a:pt x="537409" y="241496"/>
                  </a:cubicBezTo>
                  <a:cubicBezTo>
                    <a:pt x="552716" y="224587"/>
                    <a:pt x="570952" y="215303"/>
                    <a:pt x="594769" y="217845"/>
                  </a:cubicBezTo>
                  <a:cubicBezTo>
                    <a:pt x="613170" y="219834"/>
                    <a:pt x="622067" y="231991"/>
                    <a:pt x="615436" y="249122"/>
                  </a:cubicBezTo>
                  <a:cubicBezTo>
                    <a:pt x="612231" y="257355"/>
                    <a:pt x="606871" y="264207"/>
                    <a:pt x="600847" y="270783"/>
                  </a:cubicBezTo>
                  <a:cubicBezTo>
                    <a:pt x="574489" y="299573"/>
                    <a:pt x="543543" y="323114"/>
                    <a:pt x="513095" y="347207"/>
                  </a:cubicBezTo>
                  <a:cubicBezTo>
                    <a:pt x="516079" y="352457"/>
                    <a:pt x="519395" y="350302"/>
                    <a:pt x="522158" y="348423"/>
                  </a:cubicBezTo>
                  <a:cubicBezTo>
                    <a:pt x="526744" y="345328"/>
                    <a:pt x="531883" y="342455"/>
                    <a:pt x="536691" y="345770"/>
                  </a:cubicBezTo>
                  <a:cubicBezTo>
                    <a:pt x="542383" y="349694"/>
                    <a:pt x="540117" y="356325"/>
                    <a:pt x="539233" y="361961"/>
                  </a:cubicBezTo>
                  <a:cubicBezTo>
                    <a:pt x="537078" y="376053"/>
                    <a:pt x="527960" y="385668"/>
                    <a:pt x="517958" y="394730"/>
                  </a:cubicBezTo>
                  <a:cubicBezTo>
                    <a:pt x="504088" y="406998"/>
                    <a:pt x="490273" y="419376"/>
                    <a:pt x="476458" y="431809"/>
                  </a:cubicBezTo>
                  <a:close/>
                </a:path>
              </a:pathLst>
            </a:custGeom>
            <a:solidFill>
              <a:srgbClr val="F9C0A4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D70730-2788-4DCD-B477-A5A310269FDF}"/>
              </a:ext>
            </a:extLst>
          </p:cNvPr>
          <p:cNvGrpSpPr/>
          <p:nvPr/>
        </p:nvGrpSpPr>
        <p:grpSpPr>
          <a:xfrm>
            <a:off x="9987765" y="1652197"/>
            <a:ext cx="1861761" cy="4706132"/>
            <a:chOff x="10070321" y="1591096"/>
            <a:chExt cx="1861761" cy="4706132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2D24FF28-5DAB-4867-8C3E-BD08F9571CE1}"/>
                </a:ext>
              </a:extLst>
            </p:cNvPr>
            <p:cNvSpPr/>
            <p:nvPr/>
          </p:nvSpPr>
          <p:spPr>
            <a:xfrm>
              <a:off x="11070619" y="5776765"/>
              <a:ext cx="419422" cy="520463"/>
            </a:xfrm>
            <a:custGeom>
              <a:avLst/>
              <a:gdLst>
                <a:gd name="connsiteX0" fmla="*/ 49185 w 550128"/>
                <a:gd name="connsiteY0" fmla="*/ 682657 h 682656"/>
                <a:gd name="connsiteX1" fmla="*/ 1712 w 550128"/>
                <a:gd name="connsiteY1" fmla="*/ 617091 h 682656"/>
                <a:gd name="connsiteX2" fmla="*/ 23652 w 550128"/>
                <a:gd name="connsiteY2" fmla="*/ 469731 h 682656"/>
                <a:gd name="connsiteX3" fmla="*/ 92296 w 550128"/>
                <a:gd name="connsiteY3" fmla="*/ 202917 h 682656"/>
                <a:gd name="connsiteX4" fmla="*/ 109104 w 550128"/>
                <a:gd name="connsiteY4" fmla="*/ 165387 h 682656"/>
                <a:gd name="connsiteX5" fmla="*/ 115520 w 550128"/>
                <a:gd name="connsiteY5" fmla="*/ 203623 h 682656"/>
                <a:gd name="connsiteX6" fmla="*/ 60156 w 550128"/>
                <a:gd name="connsiteY6" fmla="*/ 412634 h 682656"/>
                <a:gd name="connsiteX7" fmla="*/ 45913 w 550128"/>
                <a:gd name="connsiteY7" fmla="*/ 482305 h 682656"/>
                <a:gd name="connsiteX8" fmla="*/ 62978 w 550128"/>
                <a:gd name="connsiteY8" fmla="*/ 507069 h 682656"/>
                <a:gd name="connsiteX9" fmla="*/ 241389 w 550128"/>
                <a:gd name="connsiteY9" fmla="*/ 534654 h 682656"/>
                <a:gd name="connsiteX10" fmla="*/ 285398 w 550128"/>
                <a:gd name="connsiteY10" fmla="*/ 504503 h 682656"/>
                <a:gd name="connsiteX11" fmla="*/ 306376 w 550128"/>
                <a:gd name="connsiteY11" fmla="*/ 391272 h 682656"/>
                <a:gd name="connsiteX12" fmla="*/ 312471 w 550128"/>
                <a:gd name="connsiteY12" fmla="*/ 222548 h 682656"/>
                <a:gd name="connsiteX13" fmla="*/ 327226 w 550128"/>
                <a:gd name="connsiteY13" fmla="*/ 193936 h 682656"/>
                <a:gd name="connsiteX14" fmla="*/ 351925 w 550128"/>
                <a:gd name="connsiteY14" fmla="*/ 218763 h 682656"/>
                <a:gd name="connsiteX15" fmla="*/ 361741 w 550128"/>
                <a:gd name="connsiteY15" fmla="*/ 285996 h 682656"/>
                <a:gd name="connsiteX16" fmla="*/ 358148 w 550128"/>
                <a:gd name="connsiteY16" fmla="*/ 445866 h 682656"/>
                <a:gd name="connsiteX17" fmla="*/ 380602 w 550128"/>
                <a:gd name="connsiteY17" fmla="*/ 471015 h 682656"/>
                <a:gd name="connsiteX18" fmla="*/ 469134 w 550128"/>
                <a:gd name="connsiteY18" fmla="*/ 465433 h 682656"/>
                <a:gd name="connsiteX19" fmla="*/ 502750 w 550128"/>
                <a:gd name="connsiteY19" fmla="*/ 423027 h 682656"/>
                <a:gd name="connsiteX20" fmla="*/ 411075 w 550128"/>
                <a:gd name="connsiteY20" fmla="*/ 34130 h 682656"/>
                <a:gd name="connsiteX21" fmla="*/ 410497 w 550128"/>
                <a:gd name="connsiteY21" fmla="*/ 0 h 682656"/>
                <a:gd name="connsiteX22" fmla="*/ 447450 w 550128"/>
                <a:gd name="connsiteY22" fmla="*/ 31628 h 682656"/>
                <a:gd name="connsiteX23" fmla="*/ 549582 w 550128"/>
                <a:gd name="connsiteY23" fmla="*/ 366444 h 682656"/>
                <a:gd name="connsiteX24" fmla="*/ 546567 w 550128"/>
                <a:gd name="connsiteY24" fmla="*/ 567886 h 682656"/>
                <a:gd name="connsiteX25" fmla="*/ 486327 w 550128"/>
                <a:gd name="connsiteY25" fmla="*/ 630115 h 682656"/>
                <a:gd name="connsiteX26" fmla="*/ 363794 w 550128"/>
                <a:gd name="connsiteY26" fmla="*/ 614846 h 682656"/>
                <a:gd name="connsiteX27" fmla="*/ 338774 w 550128"/>
                <a:gd name="connsiteY27" fmla="*/ 630564 h 682656"/>
                <a:gd name="connsiteX28" fmla="*/ 298999 w 550128"/>
                <a:gd name="connsiteY28" fmla="*/ 669826 h 682656"/>
                <a:gd name="connsiteX29" fmla="*/ 221181 w 550128"/>
                <a:gd name="connsiteY29" fmla="*/ 682593 h 682656"/>
                <a:gd name="connsiteX30" fmla="*/ 49185 w 550128"/>
                <a:gd name="connsiteY30" fmla="*/ 682657 h 68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50128" h="682656">
                  <a:moveTo>
                    <a:pt x="49185" y="682657"/>
                  </a:moveTo>
                  <a:cubicBezTo>
                    <a:pt x="14222" y="674638"/>
                    <a:pt x="5946" y="648334"/>
                    <a:pt x="1712" y="617091"/>
                  </a:cubicBezTo>
                  <a:cubicBezTo>
                    <a:pt x="-5345" y="565448"/>
                    <a:pt x="10886" y="518744"/>
                    <a:pt x="23652" y="469731"/>
                  </a:cubicBezTo>
                  <a:cubicBezTo>
                    <a:pt x="46876" y="380943"/>
                    <a:pt x="66763" y="291192"/>
                    <a:pt x="92296" y="202917"/>
                  </a:cubicBezTo>
                  <a:cubicBezTo>
                    <a:pt x="96081" y="189894"/>
                    <a:pt x="99610" y="176101"/>
                    <a:pt x="109104" y="165387"/>
                  </a:cubicBezTo>
                  <a:cubicBezTo>
                    <a:pt x="128736" y="175075"/>
                    <a:pt x="118856" y="190728"/>
                    <a:pt x="115520" y="203623"/>
                  </a:cubicBezTo>
                  <a:cubicBezTo>
                    <a:pt x="97557" y="273422"/>
                    <a:pt x="73756" y="341617"/>
                    <a:pt x="60156" y="412634"/>
                  </a:cubicBezTo>
                  <a:cubicBezTo>
                    <a:pt x="55729" y="435922"/>
                    <a:pt x="50276" y="459017"/>
                    <a:pt x="45913" y="482305"/>
                  </a:cubicBezTo>
                  <a:cubicBezTo>
                    <a:pt x="43219" y="496804"/>
                    <a:pt x="47902" y="505401"/>
                    <a:pt x="62978" y="507069"/>
                  </a:cubicBezTo>
                  <a:cubicBezTo>
                    <a:pt x="122833" y="513804"/>
                    <a:pt x="182047" y="524518"/>
                    <a:pt x="241389" y="534654"/>
                  </a:cubicBezTo>
                  <a:cubicBezTo>
                    <a:pt x="264292" y="538568"/>
                    <a:pt x="279239" y="526828"/>
                    <a:pt x="285398" y="504503"/>
                  </a:cubicBezTo>
                  <a:cubicBezTo>
                    <a:pt x="295598" y="467357"/>
                    <a:pt x="305350" y="430533"/>
                    <a:pt x="306376" y="391272"/>
                  </a:cubicBezTo>
                  <a:cubicBezTo>
                    <a:pt x="307852" y="335073"/>
                    <a:pt x="313113" y="278939"/>
                    <a:pt x="312471" y="222548"/>
                  </a:cubicBezTo>
                  <a:cubicBezTo>
                    <a:pt x="312343" y="211193"/>
                    <a:pt x="312150" y="195924"/>
                    <a:pt x="327226" y="193936"/>
                  </a:cubicBezTo>
                  <a:cubicBezTo>
                    <a:pt x="343264" y="191818"/>
                    <a:pt x="348076" y="206574"/>
                    <a:pt x="351925" y="218763"/>
                  </a:cubicBezTo>
                  <a:cubicBezTo>
                    <a:pt x="358790" y="240575"/>
                    <a:pt x="362190" y="263093"/>
                    <a:pt x="361741" y="285996"/>
                  </a:cubicBezTo>
                  <a:cubicBezTo>
                    <a:pt x="360650" y="339308"/>
                    <a:pt x="365333" y="392747"/>
                    <a:pt x="358148" y="445866"/>
                  </a:cubicBezTo>
                  <a:cubicBezTo>
                    <a:pt x="355710" y="463701"/>
                    <a:pt x="362126" y="471912"/>
                    <a:pt x="380602" y="471015"/>
                  </a:cubicBezTo>
                  <a:cubicBezTo>
                    <a:pt x="410113" y="469603"/>
                    <a:pt x="439687" y="471399"/>
                    <a:pt x="469134" y="465433"/>
                  </a:cubicBezTo>
                  <a:cubicBezTo>
                    <a:pt x="493384" y="460493"/>
                    <a:pt x="503648" y="449458"/>
                    <a:pt x="502750" y="423027"/>
                  </a:cubicBezTo>
                  <a:cubicBezTo>
                    <a:pt x="498259" y="287087"/>
                    <a:pt x="473624" y="156278"/>
                    <a:pt x="411075" y="34130"/>
                  </a:cubicBezTo>
                  <a:cubicBezTo>
                    <a:pt x="406007" y="24186"/>
                    <a:pt x="391316" y="11548"/>
                    <a:pt x="410497" y="0"/>
                  </a:cubicBezTo>
                  <a:cubicBezTo>
                    <a:pt x="428845" y="3464"/>
                    <a:pt x="439623" y="16872"/>
                    <a:pt x="447450" y="31628"/>
                  </a:cubicBezTo>
                  <a:cubicBezTo>
                    <a:pt x="502878" y="136582"/>
                    <a:pt x="556126" y="241986"/>
                    <a:pt x="549582" y="366444"/>
                  </a:cubicBezTo>
                  <a:cubicBezTo>
                    <a:pt x="546054" y="433484"/>
                    <a:pt x="548235" y="500781"/>
                    <a:pt x="546567" y="567886"/>
                  </a:cubicBezTo>
                  <a:cubicBezTo>
                    <a:pt x="545412" y="614397"/>
                    <a:pt x="532966" y="626137"/>
                    <a:pt x="486327" y="630115"/>
                  </a:cubicBezTo>
                  <a:cubicBezTo>
                    <a:pt x="444434" y="633708"/>
                    <a:pt x="403633" y="626779"/>
                    <a:pt x="363794" y="614846"/>
                  </a:cubicBezTo>
                  <a:cubicBezTo>
                    <a:pt x="347242" y="609906"/>
                    <a:pt x="338325" y="608367"/>
                    <a:pt x="338774" y="630564"/>
                  </a:cubicBezTo>
                  <a:cubicBezTo>
                    <a:pt x="339287" y="656033"/>
                    <a:pt x="322030" y="666362"/>
                    <a:pt x="298999" y="669826"/>
                  </a:cubicBezTo>
                  <a:cubicBezTo>
                    <a:pt x="273017" y="673739"/>
                    <a:pt x="246264" y="673034"/>
                    <a:pt x="221181" y="682593"/>
                  </a:cubicBezTo>
                  <a:cubicBezTo>
                    <a:pt x="163827" y="682657"/>
                    <a:pt x="106474" y="682657"/>
                    <a:pt x="49185" y="682657"/>
                  </a:cubicBezTo>
                  <a:close/>
                </a:path>
              </a:pathLst>
            </a:custGeom>
            <a:solidFill>
              <a:schemeClr val="accent1"/>
            </a:solidFill>
            <a:ln w="64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1299F47-CC4E-45A6-A2EB-93BE48576D2E}"/>
                </a:ext>
              </a:extLst>
            </p:cNvPr>
            <p:cNvSpPr/>
            <p:nvPr/>
          </p:nvSpPr>
          <p:spPr>
            <a:xfrm>
              <a:off x="10882683" y="3312201"/>
              <a:ext cx="844030" cy="2467677"/>
            </a:xfrm>
            <a:custGeom>
              <a:avLst/>
              <a:gdLst>
                <a:gd name="connsiteX0" fmla="*/ 179507 w 1107057"/>
                <a:gd name="connsiteY0" fmla="*/ 104483 h 3236686"/>
                <a:gd name="connsiteX1" fmla="*/ 385696 w 1107057"/>
                <a:gd name="connsiteY1" fmla="*/ 113657 h 3236686"/>
                <a:gd name="connsiteX2" fmla="*/ 589961 w 1107057"/>
                <a:gd name="connsiteY2" fmla="*/ 22367 h 3236686"/>
                <a:gd name="connsiteX3" fmla="*/ 676439 w 1107057"/>
                <a:gd name="connsiteY3" fmla="*/ 5366 h 3236686"/>
                <a:gd name="connsiteX4" fmla="*/ 840993 w 1107057"/>
                <a:gd name="connsiteY4" fmla="*/ 38982 h 3236686"/>
                <a:gd name="connsiteX5" fmla="*/ 1010871 w 1107057"/>
                <a:gd name="connsiteY5" fmla="*/ 90305 h 3236686"/>
                <a:gd name="connsiteX6" fmla="*/ 1085353 w 1107057"/>
                <a:gd name="connsiteY6" fmla="*/ 180312 h 3236686"/>
                <a:gd name="connsiteX7" fmla="*/ 1061809 w 1107057"/>
                <a:gd name="connsiteY7" fmla="*/ 453478 h 3236686"/>
                <a:gd name="connsiteX8" fmla="*/ 1040831 w 1107057"/>
                <a:gd name="connsiteY8" fmla="*/ 1076087 h 3236686"/>
                <a:gd name="connsiteX9" fmla="*/ 929845 w 1107057"/>
                <a:gd name="connsiteY9" fmla="*/ 1387616 h 3236686"/>
                <a:gd name="connsiteX10" fmla="*/ 878395 w 1107057"/>
                <a:gd name="connsiteY10" fmla="*/ 1486733 h 3236686"/>
                <a:gd name="connsiteX11" fmla="*/ 813792 w 1107057"/>
                <a:gd name="connsiteY11" fmla="*/ 1615681 h 3236686"/>
                <a:gd name="connsiteX12" fmla="*/ 727377 w 1107057"/>
                <a:gd name="connsiteY12" fmla="*/ 1796529 h 3236686"/>
                <a:gd name="connsiteX13" fmla="*/ 713969 w 1107057"/>
                <a:gd name="connsiteY13" fmla="*/ 1889552 h 3236686"/>
                <a:gd name="connsiteX14" fmla="*/ 734755 w 1107057"/>
                <a:gd name="connsiteY14" fmla="*/ 2293975 h 3236686"/>
                <a:gd name="connsiteX15" fmla="*/ 722501 w 1107057"/>
                <a:gd name="connsiteY15" fmla="*/ 2703787 h 3236686"/>
                <a:gd name="connsiteX16" fmla="*/ 696455 w 1107057"/>
                <a:gd name="connsiteY16" fmla="*/ 3101666 h 3236686"/>
                <a:gd name="connsiteX17" fmla="*/ 707810 w 1107057"/>
                <a:gd name="connsiteY17" fmla="*/ 3201425 h 3236686"/>
                <a:gd name="connsiteX18" fmla="*/ 681828 w 1107057"/>
                <a:gd name="connsiteY18" fmla="*/ 3227087 h 3236686"/>
                <a:gd name="connsiteX19" fmla="*/ 655718 w 1107057"/>
                <a:gd name="connsiteY19" fmla="*/ 3228305 h 3236686"/>
                <a:gd name="connsiteX20" fmla="*/ 612863 w 1107057"/>
                <a:gd name="connsiteY20" fmla="*/ 3236196 h 3236686"/>
                <a:gd name="connsiteX21" fmla="*/ 419954 w 1107057"/>
                <a:gd name="connsiteY21" fmla="*/ 3206173 h 3236686"/>
                <a:gd name="connsiteX22" fmla="*/ 404365 w 1107057"/>
                <a:gd name="connsiteY22" fmla="*/ 3198410 h 3236686"/>
                <a:gd name="connsiteX23" fmla="*/ 340789 w 1107057"/>
                <a:gd name="connsiteY23" fmla="*/ 3190840 h 3236686"/>
                <a:gd name="connsiteX24" fmla="*/ 303259 w 1107057"/>
                <a:gd name="connsiteY24" fmla="*/ 3155171 h 3236686"/>
                <a:gd name="connsiteX25" fmla="*/ 282602 w 1107057"/>
                <a:gd name="connsiteY25" fmla="*/ 2991130 h 3236686"/>
                <a:gd name="connsiteX26" fmla="*/ 244302 w 1107057"/>
                <a:gd name="connsiteY26" fmla="*/ 2725150 h 3236686"/>
                <a:gd name="connsiteX27" fmla="*/ 222297 w 1107057"/>
                <a:gd name="connsiteY27" fmla="*/ 2561431 h 3236686"/>
                <a:gd name="connsiteX28" fmla="*/ 196443 w 1107057"/>
                <a:gd name="connsiteY28" fmla="*/ 2452242 h 3236686"/>
                <a:gd name="connsiteX29" fmla="*/ 169050 w 1107057"/>
                <a:gd name="connsiteY29" fmla="*/ 2161306 h 3236686"/>
                <a:gd name="connsiteX30" fmla="*/ 168986 w 1107057"/>
                <a:gd name="connsiteY30" fmla="*/ 1846954 h 3236686"/>
                <a:gd name="connsiteX31" fmla="*/ 146532 w 1107057"/>
                <a:gd name="connsiteY31" fmla="*/ 1602979 h 3236686"/>
                <a:gd name="connsiteX32" fmla="*/ 97391 w 1107057"/>
                <a:gd name="connsiteY32" fmla="*/ 1281955 h 3236686"/>
                <a:gd name="connsiteX33" fmla="*/ 50366 w 1107057"/>
                <a:gd name="connsiteY33" fmla="*/ 1086736 h 3236686"/>
                <a:gd name="connsiteX34" fmla="*/ 4946 w 1107057"/>
                <a:gd name="connsiteY34" fmla="*/ 659346 h 3236686"/>
                <a:gd name="connsiteX35" fmla="*/ 125297 w 1107057"/>
                <a:gd name="connsiteY35" fmla="*/ 308940 h 3236686"/>
                <a:gd name="connsiteX36" fmla="*/ 179507 w 1107057"/>
                <a:gd name="connsiteY36" fmla="*/ 104483 h 3236686"/>
                <a:gd name="connsiteX0" fmla="*/ 179507 w 1107057"/>
                <a:gd name="connsiteY0" fmla="*/ 104483 h 3236686"/>
                <a:gd name="connsiteX1" fmla="*/ 385696 w 1107057"/>
                <a:gd name="connsiteY1" fmla="*/ 113657 h 3236686"/>
                <a:gd name="connsiteX2" fmla="*/ 589961 w 1107057"/>
                <a:gd name="connsiteY2" fmla="*/ 22367 h 3236686"/>
                <a:gd name="connsiteX3" fmla="*/ 676439 w 1107057"/>
                <a:gd name="connsiteY3" fmla="*/ 5366 h 3236686"/>
                <a:gd name="connsiteX4" fmla="*/ 840993 w 1107057"/>
                <a:gd name="connsiteY4" fmla="*/ 38982 h 3236686"/>
                <a:gd name="connsiteX5" fmla="*/ 1010871 w 1107057"/>
                <a:gd name="connsiteY5" fmla="*/ 90305 h 3236686"/>
                <a:gd name="connsiteX6" fmla="*/ 1061809 w 1107057"/>
                <a:gd name="connsiteY6" fmla="*/ 453478 h 3236686"/>
                <a:gd name="connsiteX7" fmla="*/ 1040831 w 1107057"/>
                <a:gd name="connsiteY7" fmla="*/ 1076087 h 3236686"/>
                <a:gd name="connsiteX8" fmla="*/ 929845 w 1107057"/>
                <a:gd name="connsiteY8" fmla="*/ 1387616 h 3236686"/>
                <a:gd name="connsiteX9" fmla="*/ 878395 w 1107057"/>
                <a:gd name="connsiteY9" fmla="*/ 1486733 h 3236686"/>
                <a:gd name="connsiteX10" fmla="*/ 813792 w 1107057"/>
                <a:gd name="connsiteY10" fmla="*/ 1615681 h 3236686"/>
                <a:gd name="connsiteX11" fmla="*/ 727377 w 1107057"/>
                <a:gd name="connsiteY11" fmla="*/ 1796529 h 3236686"/>
                <a:gd name="connsiteX12" fmla="*/ 713969 w 1107057"/>
                <a:gd name="connsiteY12" fmla="*/ 1889552 h 3236686"/>
                <a:gd name="connsiteX13" fmla="*/ 734755 w 1107057"/>
                <a:gd name="connsiteY13" fmla="*/ 2293975 h 3236686"/>
                <a:gd name="connsiteX14" fmla="*/ 722501 w 1107057"/>
                <a:gd name="connsiteY14" fmla="*/ 2703787 h 3236686"/>
                <a:gd name="connsiteX15" fmla="*/ 696455 w 1107057"/>
                <a:gd name="connsiteY15" fmla="*/ 3101666 h 3236686"/>
                <a:gd name="connsiteX16" fmla="*/ 707810 w 1107057"/>
                <a:gd name="connsiteY16" fmla="*/ 3201425 h 3236686"/>
                <a:gd name="connsiteX17" fmla="*/ 681828 w 1107057"/>
                <a:gd name="connsiteY17" fmla="*/ 3227087 h 3236686"/>
                <a:gd name="connsiteX18" fmla="*/ 655718 w 1107057"/>
                <a:gd name="connsiteY18" fmla="*/ 3228305 h 3236686"/>
                <a:gd name="connsiteX19" fmla="*/ 612863 w 1107057"/>
                <a:gd name="connsiteY19" fmla="*/ 3236196 h 3236686"/>
                <a:gd name="connsiteX20" fmla="*/ 419954 w 1107057"/>
                <a:gd name="connsiteY20" fmla="*/ 3206173 h 3236686"/>
                <a:gd name="connsiteX21" fmla="*/ 404365 w 1107057"/>
                <a:gd name="connsiteY21" fmla="*/ 3198410 h 3236686"/>
                <a:gd name="connsiteX22" fmla="*/ 340789 w 1107057"/>
                <a:gd name="connsiteY22" fmla="*/ 3190840 h 3236686"/>
                <a:gd name="connsiteX23" fmla="*/ 303259 w 1107057"/>
                <a:gd name="connsiteY23" fmla="*/ 3155171 h 3236686"/>
                <a:gd name="connsiteX24" fmla="*/ 282602 w 1107057"/>
                <a:gd name="connsiteY24" fmla="*/ 2991130 h 3236686"/>
                <a:gd name="connsiteX25" fmla="*/ 244302 w 1107057"/>
                <a:gd name="connsiteY25" fmla="*/ 2725150 h 3236686"/>
                <a:gd name="connsiteX26" fmla="*/ 222297 w 1107057"/>
                <a:gd name="connsiteY26" fmla="*/ 2561431 h 3236686"/>
                <a:gd name="connsiteX27" fmla="*/ 196443 w 1107057"/>
                <a:gd name="connsiteY27" fmla="*/ 2452242 h 3236686"/>
                <a:gd name="connsiteX28" fmla="*/ 169050 w 1107057"/>
                <a:gd name="connsiteY28" fmla="*/ 2161306 h 3236686"/>
                <a:gd name="connsiteX29" fmla="*/ 168986 w 1107057"/>
                <a:gd name="connsiteY29" fmla="*/ 1846954 h 3236686"/>
                <a:gd name="connsiteX30" fmla="*/ 146532 w 1107057"/>
                <a:gd name="connsiteY30" fmla="*/ 1602979 h 3236686"/>
                <a:gd name="connsiteX31" fmla="*/ 97391 w 1107057"/>
                <a:gd name="connsiteY31" fmla="*/ 1281955 h 3236686"/>
                <a:gd name="connsiteX32" fmla="*/ 50366 w 1107057"/>
                <a:gd name="connsiteY32" fmla="*/ 1086736 h 3236686"/>
                <a:gd name="connsiteX33" fmla="*/ 4946 w 1107057"/>
                <a:gd name="connsiteY33" fmla="*/ 659346 h 3236686"/>
                <a:gd name="connsiteX34" fmla="*/ 125297 w 1107057"/>
                <a:gd name="connsiteY34" fmla="*/ 308940 h 3236686"/>
                <a:gd name="connsiteX35" fmla="*/ 179507 w 1107057"/>
                <a:gd name="connsiteY35" fmla="*/ 104483 h 3236686"/>
                <a:gd name="connsiteX0" fmla="*/ 179507 w 1107057"/>
                <a:gd name="connsiteY0" fmla="*/ 104483 h 3236686"/>
                <a:gd name="connsiteX1" fmla="*/ 385696 w 1107057"/>
                <a:gd name="connsiteY1" fmla="*/ 113657 h 3236686"/>
                <a:gd name="connsiteX2" fmla="*/ 589961 w 1107057"/>
                <a:gd name="connsiteY2" fmla="*/ 22367 h 3236686"/>
                <a:gd name="connsiteX3" fmla="*/ 676439 w 1107057"/>
                <a:gd name="connsiteY3" fmla="*/ 5366 h 3236686"/>
                <a:gd name="connsiteX4" fmla="*/ 840993 w 1107057"/>
                <a:gd name="connsiteY4" fmla="*/ 38982 h 3236686"/>
                <a:gd name="connsiteX5" fmla="*/ 1010871 w 1107057"/>
                <a:gd name="connsiteY5" fmla="*/ 90305 h 3236686"/>
                <a:gd name="connsiteX6" fmla="*/ 1061809 w 1107057"/>
                <a:gd name="connsiteY6" fmla="*/ 453478 h 3236686"/>
                <a:gd name="connsiteX7" fmla="*/ 1040831 w 1107057"/>
                <a:gd name="connsiteY7" fmla="*/ 1076087 h 3236686"/>
                <a:gd name="connsiteX8" fmla="*/ 929845 w 1107057"/>
                <a:gd name="connsiteY8" fmla="*/ 1387616 h 3236686"/>
                <a:gd name="connsiteX9" fmla="*/ 878395 w 1107057"/>
                <a:gd name="connsiteY9" fmla="*/ 1486733 h 3236686"/>
                <a:gd name="connsiteX10" fmla="*/ 813792 w 1107057"/>
                <a:gd name="connsiteY10" fmla="*/ 1615681 h 3236686"/>
                <a:gd name="connsiteX11" fmla="*/ 727377 w 1107057"/>
                <a:gd name="connsiteY11" fmla="*/ 1796529 h 3236686"/>
                <a:gd name="connsiteX12" fmla="*/ 713969 w 1107057"/>
                <a:gd name="connsiteY12" fmla="*/ 1889552 h 3236686"/>
                <a:gd name="connsiteX13" fmla="*/ 734755 w 1107057"/>
                <a:gd name="connsiteY13" fmla="*/ 2293975 h 3236686"/>
                <a:gd name="connsiteX14" fmla="*/ 722501 w 1107057"/>
                <a:gd name="connsiteY14" fmla="*/ 2703787 h 3236686"/>
                <a:gd name="connsiteX15" fmla="*/ 696455 w 1107057"/>
                <a:gd name="connsiteY15" fmla="*/ 3101666 h 3236686"/>
                <a:gd name="connsiteX16" fmla="*/ 707810 w 1107057"/>
                <a:gd name="connsiteY16" fmla="*/ 3201425 h 3236686"/>
                <a:gd name="connsiteX17" fmla="*/ 681828 w 1107057"/>
                <a:gd name="connsiteY17" fmla="*/ 3227087 h 3236686"/>
                <a:gd name="connsiteX18" fmla="*/ 655718 w 1107057"/>
                <a:gd name="connsiteY18" fmla="*/ 3228305 h 3236686"/>
                <a:gd name="connsiteX19" fmla="*/ 612863 w 1107057"/>
                <a:gd name="connsiteY19" fmla="*/ 3236196 h 3236686"/>
                <a:gd name="connsiteX20" fmla="*/ 419954 w 1107057"/>
                <a:gd name="connsiteY20" fmla="*/ 3206173 h 3236686"/>
                <a:gd name="connsiteX21" fmla="*/ 404365 w 1107057"/>
                <a:gd name="connsiteY21" fmla="*/ 3198410 h 3236686"/>
                <a:gd name="connsiteX22" fmla="*/ 340789 w 1107057"/>
                <a:gd name="connsiteY22" fmla="*/ 3190840 h 3236686"/>
                <a:gd name="connsiteX23" fmla="*/ 303259 w 1107057"/>
                <a:gd name="connsiteY23" fmla="*/ 3155171 h 3236686"/>
                <a:gd name="connsiteX24" fmla="*/ 282602 w 1107057"/>
                <a:gd name="connsiteY24" fmla="*/ 2991130 h 3236686"/>
                <a:gd name="connsiteX25" fmla="*/ 244302 w 1107057"/>
                <a:gd name="connsiteY25" fmla="*/ 2725150 h 3236686"/>
                <a:gd name="connsiteX26" fmla="*/ 222297 w 1107057"/>
                <a:gd name="connsiteY26" fmla="*/ 2561431 h 3236686"/>
                <a:gd name="connsiteX27" fmla="*/ 196443 w 1107057"/>
                <a:gd name="connsiteY27" fmla="*/ 2452242 h 3236686"/>
                <a:gd name="connsiteX28" fmla="*/ 169050 w 1107057"/>
                <a:gd name="connsiteY28" fmla="*/ 2161306 h 3236686"/>
                <a:gd name="connsiteX29" fmla="*/ 168986 w 1107057"/>
                <a:gd name="connsiteY29" fmla="*/ 1846954 h 3236686"/>
                <a:gd name="connsiteX30" fmla="*/ 146532 w 1107057"/>
                <a:gd name="connsiteY30" fmla="*/ 1602979 h 3236686"/>
                <a:gd name="connsiteX31" fmla="*/ 97391 w 1107057"/>
                <a:gd name="connsiteY31" fmla="*/ 1281955 h 3236686"/>
                <a:gd name="connsiteX32" fmla="*/ 50366 w 1107057"/>
                <a:gd name="connsiteY32" fmla="*/ 1086736 h 3236686"/>
                <a:gd name="connsiteX33" fmla="*/ 4946 w 1107057"/>
                <a:gd name="connsiteY33" fmla="*/ 659346 h 3236686"/>
                <a:gd name="connsiteX34" fmla="*/ 125297 w 1107057"/>
                <a:gd name="connsiteY34" fmla="*/ 308940 h 3236686"/>
                <a:gd name="connsiteX35" fmla="*/ 179507 w 1107057"/>
                <a:gd name="connsiteY35" fmla="*/ 104483 h 323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07057" h="3236686">
                  <a:moveTo>
                    <a:pt x="179507" y="104483"/>
                  </a:moveTo>
                  <a:cubicBezTo>
                    <a:pt x="203372" y="70097"/>
                    <a:pt x="320452" y="135469"/>
                    <a:pt x="385696" y="113657"/>
                  </a:cubicBezTo>
                  <a:cubicBezTo>
                    <a:pt x="457163" y="89728"/>
                    <a:pt x="526705" y="63874"/>
                    <a:pt x="589961" y="22367"/>
                  </a:cubicBezTo>
                  <a:cubicBezTo>
                    <a:pt x="616007" y="5302"/>
                    <a:pt x="638332" y="-7785"/>
                    <a:pt x="676439" y="5366"/>
                  </a:cubicBezTo>
                  <a:cubicBezTo>
                    <a:pt x="728596" y="23329"/>
                    <a:pt x="787297" y="20827"/>
                    <a:pt x="840993" y="38982"/>
                  </a:cubicBezTo>
                  <a:cubicBezTo>
                    <a:pt x="915090" y="64002"/>
                    <a:pt x="1004111" y="12323"/>
                    <a:pt x="1010871" y="90305"/>
                  </a:cubicBezTo>
                  <a:cubicBezTo>
                    <a:pt x="1027403" y="281013"/>
                    <a:pt x="1056816" y="289181"/>
                    <a:pt x="1061809" y="453478"/>
                  </a:cubicBezTo>
                  <a:cubicBezTo>
                    <a:pt x="1128208" y="669803"/>
                    <a:pt x="1121793" y="798110"/>
                    <a:pt x="1040831" y="1076087"/>
                  </a:cubicBezTo>
                  <a:cubicBezTo>
                    <a:pt x="998490" y="1178026"/>
                    <a:pt x="966541" y="1283687"/>
                    <a:pt x="929845" y="1387616"/>
                  </a:cubicBezTo>
                  <a:cubicBezTo>
                    <a:pt x="917656" y="1422259"/>
                    <a:pt x="904569" y="1457607"/>
                    <a:pt x="878395" y="1486733"/>
                  </a:cubicBezTo>
                  <a:cubicBezTo>
                    <a:pt x="845548" y="1523300"/>
                    <a:pt x="836695" y="1573276"/>
                    <a:pt x="813792" y="1615681"/>
                  </a:cubicBezTo>
                  <a:cubicBezTo>
                    <a:pt x="782036" y="1674510"/>
                    <a:pt x="750601" y="1733531"/>
                    <a:pt x="727377" y="1796529"/>
                  </a:cubicBezTo>
                  <a:cubicBezTo>
                    <a:pt x="716215" y="1826810"/>
                    <a:pt x="715316" y="1858245"/>
                    <a:pt x="713969" y="1889552"/>
                  </a:cubicBezTo>
                  <a:cubicBezTo>
                    <a:pt x="708067" y="2025044"/>
                    <a:pt x="724298" y="2159253"/>
                    <a:pt x="734755" y="2293975"/>
                  </a:cubicBezTo>
                  <a:cubicBezTo>
                    <a:pt x="745340" y="2430429"/>
                    <a:pt x="748420" y="2566948"/>
                    <a:pt x="722501" y="2703787"/>
                  </a:cubicBezTo>
                  <a:cubicBezTo>
                    <a:pt x="697674" y="2834532"/>
                    <a:pt x="690810" y="2968163"/>
                    <a:pt x="696455" y="3101666"/>
                  </a:cubicBezTo>
                  <a:cubicBezTo>
                    <a:pt x="697867" y="3135026"/>
                    <a:pt x="708837" y="3167360"/>
                    <a:pt x="707810" y="3201425"/>
                  </a:cubicBezTo>
                  <a:cubicBezTo>
                    <a:pt x="707233" y="3220671"/>
                    <a:pt x="701139" y="3227792"/>
                    <a:pt x="681828" y="3227087"/>
                  </a:cubicBezTo>
                  <a:cubicBezTo>
                    <a:pt x="658220" y="3226253"/>
                    <a:pt x="679391" y="3227792"/>
                    <a:pt x="655718" y="3228305"/>
                  </a:cubicBezTo>
                  <a:cubicBezTo>
                    <a:pt x="642438" y="3236261"/>
                    <a:pt x="628004" y="3237608"/>
                    <a:pt x="612863" y="3236196"/>
                  </a:cubicBezTo>
                  <a:cubicBezTo>
                    <a:pt x="547940" y="3230166"/>
                    <a:pt x="484364" y="3215411"/>
                    <a:pt x="419954" y="3206173"/>
                  </a:cubicBezTo>
                  <a:cubicBezTo>
                    <a:pt x="414052" y="3205339"/>
                    <a:pt x="408535" y="3203029"/>
                    <a:pt x="404365" y="3198410"/>
                  </a:cubicBezTo>
                  <a:cubicBezTo>
                    <a:pt x="366194" y="3194561"/>
                    <a:pt x="378768" y="3200463"/>
                    <a:pt x="340789" y="3190840"/>
                  </a:cubicBezTo>
                  <a:cubicBezTo>
                    <a:pt x="320901" y="3185836"/>
                    <a:pt x="308584" y="3177239"/>
                    <a:pt x="303259" y="3155171"/>
                  </a:cubicBezTo>
                  <a:cubicBezTo>
                    <a:pt x="290236" y="3101154"/>
                    <a:pt x="291647" y="3045596"/>
                    <a:pt x="282602" y="2991130"/>
                  </a:cubicBezTo>
                  <a:cubicBezTo>
                    <a:pt x="267975" y="2902791"/>
                    <a:pt x="256748" y="2813874"/>
                    <a:pt x="244302" y="2725150"/>
                  </a:cubicBezTo>
                  <a:cubicBezTo>
                    <a:pt x="236668" y="2670620"/>
                    <a:pt x="228456" y="2616153"/>
                    <a:pt x="222297" y="2561431"/>
                  </a:cubicBezTo>
                  <a:cubicBezTo>
                    <a:pt x="218063" y="2523837"/>
                    <a:pt x="199908" y="2490092"/>
                    <a:pt x="196443" y="2452242"/>
                  </a:cubicBezTo>
                  <a:cubicBezTo>
                    <a:pt x="187591" y="2355242"/>
                    <a:pt x="168793" y="2259268"/>
                    <a:pt x="169050" y="2161306"/>
                  </a:cubicBezTo>
                  <a:cubicBezTo>
                    <a:pt x="169371" y="2056543"/>
                    <a:pt x="167767" y="1951716"/>
                    <a:pt x="168986" y="1846954"/>
                  </a:cubicBezTo>
                  <a:cubicBezTo>
                    <a:pt x="169948" y="1764710"/>
                    <a:pt x="160197" y="1683876"/>
                    <a:pt x="146532" y="1602979"/>
                  </a:cubicBezTo>
                  <a:cubicBezTo>
                    <a:pt x="128505" y="1496291"/>
                    <a:pt x="107655" y="1389989"/>
                    <a:pt x="97391" y="1281955"/>
                  </a:cubicBezTo>
                  <a:cubicBezTo>
                    <a:pt x="91039" y="1214850"/>
                    <a:pt x="65506" y="1151916"/>
                    <a:pt x="50366" y="1086736"/>
                  </a:cubicBezTo>
                  <a:cubicBezTo>
                    <a:pt x="17648" y="946112"/>
                    <a:pt x="-12055" y="804140"/>
                    <a:pt x="4946" y="659346"/>
                  </a:cubicBezTo>
                  <a:cubicBezTo>
                    <a:pt x="19059" y="539443"/>
                    <a:pt x="68265" y="417937"/>
                    <a:pt x="125297" y="308940"/>
                  </a:cubicBezTo>
                  <a:cubicBezTo>
                    <a:pt x="161031" y="241002"/>
                    <a:pt x="152755" y="177041"/>
                    <a:pt x="179507" y="104483"/>
                  </a:cubicBezTo>
                  <a:close/>
                </a:path>
              </a:pathLst>
            </a:custGeom>
            <a:solidFill>
              <a:srgbClr val="183A6F"/>
            </a:solidFill>
            <a:ln w="64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715AC426-E811-4212-A5D1-B5834B6AFBDC}"/>
                </a:ext>
              </a:extLst>
            </p:cNvPr>
            <p:cNvSpPr/>
            <p:nvPr/>
          </p:nvSpPr>
          <p:spPr>
            <a:xfrm>
              <a:off x="11094501" y="5749921"/>
              <a:ext cx="368825" cy="444514"/>
            </a:xfrm>
            <a:custGeom>
              <a:avLst/>
              <a:gdLst>
                <a:gd name="connsiteX0" fmla="*/ 96522 w 368825"/>
                <a:gd name="connsiteY0" fmla="*/ 823 h 444514"/>
                <a:gd name="connsiteX1" fmla="*/ 158835 w 368825"/>
                <a:gd name="connsiteY1" fmla="*/ 7181 h 444514"/>
                <a:gd name="connsiteX2" fmla="*/ 288108 w 368825"/>
                <a:gd name="connsiteY2" fmla="*/ 23566 h 444514"/>
                <a:gd name="connsiteX3" fmla="*/ 288988 w 368825"/>
                <a:gd name="connsiteY3" fmla="*/ 26893 h 444514"/>
                <a:gd name="connsiteX4" fmla="*/ 305031 w 368825"/>
                <a:gd name="connsiteY4" fmla="*/ 66364 h 444514"/>
                <a:gd name="connsiteX5" fmla="*/ 357317 w 368825"/>
                <a:gd name="connsiteY5" fmla="*/ 240439 h 444514"/>
                <a:gd name="connsiteX6" fmla="*/ 368713 w 368825"/>
                <a:gd name="connsiteY6" fmla="*/ 363646 h 444514"/>
                <a:gd name="connsiteX7" fmla="*/ 348561 w 368825"/>
                <a:gd name="connsiteY7" fmla="*/ 386488 h 444514"/>
                <a:gd name="connsiteX8" fmla="*/ 250054 w 368825"/>
                <a:gd name="connsiteY8" fmla="*/ 395242 h 444514"/>
                <a:gd name="connsiteX9" fmla="*/ 240370 w 368825"/>
                <a:gd name="connsiteY9" fmla="*/ 372499 h 444514"/>
                <a:gd name="connsiteX10" fmla="*/ 243794 w 368825"/>
                <a:gd name="connsiteY10" fmla="*/ 234862 h 444514"/>
                <a:gd name="connsiteX11" fmla="*/ 234794 w 368825"/>
                <a:gd name="connsiteY11" fmla="*/ 186294 h 444514"/>
                <a:gd name="connsiteX12" fmla="*/ 225452 w 368825"/>
                <a:gd name="connsiteY12" fmla="*/ 179105 h 444514"/>
                <a:gd name="connsiteX13" fmla="*/ 221442 w 368825"/>
                <a:gd name="connsiteY13" fmla="*/ 188593 h 444514"/>
                <a:gd name="connsiteX14" fmla="*/ 220855 w 368825"/>
                <a:gd name="connsiteY14" fmla="*/ 263231 h 444514"/>
                <a:gd name="connsiteX15" fmla="*/ 204078 w 368825"/>
                <a:gd name="connsiteY15" fmla="*/ 406003 h 444514"/>
                <a:gd name="connsiteX16" fmla="*/ 149347 w 368825"/>
                <a:gd name="connsiteY16" fmla="*/ 441757 h 444514"/>
                <a:gd name="connsiteX17" fmla="*/ 13813 w 368825"/>
                <a:gd name="connsiteY17" fmla="*/ 421067 h 444514"/>
                <a:gd name="connsiteX18" fmla="*/ 804 w 368825"/>
                <a:gd name="connsiteY18" fmla="*/ 403117 h 444514"/>
                <a:gd name="connsiteX19" fmla="*/ 43111 w 368825"/>
                <a:gd name="connsiteY19" fmla="*/ 228016 h 444514"/>
                <a:gd name="connsiteX20" fmla="*/ 59204 w 368825"/>
                <a:gd name="connsiteY20" fmla="*/ 152936 h 444514"/>
                <a:gd name="connsiteX21" fmla="*/ 96522 w 368825"/>
                <a:gd name="connsiteY21" fmla="*/ 823 h 44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8825" h="444514">
                  <a:moveTo>
                    <a:pt x="96522" y="823"/>
                  </a:moveTo>
                  <a:cubicBezTo>
                    <a:pt x="117799" y="-2111"/>
                    <a:pt x="138244" y="3464"/>
                    <a:pt x="158835" y="7181"/>
                  </a:cubicBezTo>
                  <a:cubicBezTo>
                    <a:pt x="201633" y="14959"/>
                    <a:pt x="244625" y="21268"/>
                    <a:pt x="288108" y="23566"/>
                  </a:cubicBezTo>
                  <a:cubicBezTo>
                    <a:pt x="288450" y="24643"/>
                    <a:pt x="288743" y="25767"/>
                    <a:pt x="288988" y="26893"/>
                  </a:cubicBezTo>
                  <a:cubicBezTo>
                    <a:pt x="285809" y="43425"/>
                    <a:pt x="298721" y="53941"/>
                    <a:pt x="305031" y="66364"/>
                  </a:cubicBezTo>
                  <a:cubicBezTo>
                    <a:pt x="332910" y="121438"/>
                    <a:pt x="344991" y="180816"/>
                    <a:pt x="357317" y="240439"/>
                  </a:cubicBezTo>
                  <a:cubicBezTo>
                    <a:pt x="365729" y="281182"/>
                    <a:pt x="364947" y="322560"/>
                    <a:pt x="368713" y="363646"/>
                  </a:cubicBezTo>
                  <a:cubicBezTo>
                    <a:pt x="369985" y="377733"/>
                    <a:pt x="360300" y="382477"/>
                    <a:pt x="348561" y="386488"/>
                  </a:cubicBezTo>
                  <a:cubicBezTo>
                    <a:pt x="316379" y="397493"/>
                    <a:pt x="282825" y="391721"/>
                    <a:pt x="250054" y="395242"/>
                  </a:cubicBezTo>
                  <a:cubicBezTo>
                    <a:pt x="235577" y="396808"/>
                    <a:pt x="239049" y="380814"/>
                    <a:pt x="240370" y="372499"/>
                  </a:cubicBezTo>
                  <a:cubicBezTo>
                    <a:pt x="247756" y="326718"/>
                    <a:pt x="242865" y="280741"/>
                    <a:pt x="243794" y="234862"/>
                  </a:cubicBezTo>
                  <a:cubicBezTo>
                    <a:pt x="244137" y="218282"/>
                    <a:pt x="239637" y="202142"/>
                    <a:pt x="234794" y="186294"/>
                  </a:cubicBezTo>
                  <a:cubicBezTo>
                    <a:pt x="233474" y="181892"/>
                    <a:pt x="231175" y="177441"/>
                    <a:pt x="225452" y="179105"/>
                  </a:cubicBezTo>
                  <a:cubicBezTo>
                    <a:pt x="220904" y="180376"/>
                    <a:pt x="221442" y="185022"/>
                    <a:pt x="221442" y="188593"/>
                  </a:cubicBezTo>
                  <a:cubicBezTo>
                    <a:pt x="221295" y="213488"/>
                    <a:pt x="223105" y="238531"/>
                    <a:pt x="220855" y="263231"/>
                  </a:cubicBezTo>
                  <a:cubicBezTo>
                    <a:pt x="216501" y="310920"/>
                    <a:pt x="219338" y="359244"/>
                    <a:pt x="204078" y="406003"/>
                  </a:cubicBezTo>
                  <a:cubicBezTo>
                    <a:pt x="192731" y="440681"/>
                    <a:pt x="183829" y="449876"/>
                    <a:pt x="149347" y="441757"/>
                  </a:cubicBezTo>
                  <a:cubicBezTo>
                    <a:pt x="104593" y="431289"/>
                    <a:pt x="59301" y="425519"/>
                    <a:pt x="13813" y="421067"/>
                  </a:cubicBezTo>
                  <a:cubicBezTo>
                    <a:pt x="804" y="419795"/>
                    <a:pt x="-1543" y="413340"/>
                    <a:pt x="804" y="403117"/>
                  </a:cubicBezTo>
                  <a:cubicBezTo>
                    <a:pt x="14303" y="344620"/>
                    <a:pt x="25015" y="285536"/>
                    <a:pt x="43111" y="228016"/>
                  </a:cubicBezTo>
                  <a:cubicBezTo>
                    <a:pt x="50741" y="203805"/>
                    <a:pt x="63361" y="179935"/>
                    <a:pt x="59204" y="152936"/>
                  </a:cubicBezTo>
                  <a:cubicBezTo>
                    <a:pt x="65269" y="100651"/>
                    <a:pt x="85224" y="51788"/>
                    <a:pt x="96522" y="823"/>
                  </a:cubicBezTo>
                  <a:close/>
                </a:path>
              </a:pathLst>
            </a:custGeom>
            <a:solidFill>
              <a:srgbClr val="E7C59C"/>
            </a:solidFill>
            <a:ln w="641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CD60B5CF-E948-488E-8DC2-9A821C9A2FAE}"/>
                </a:ext>
              </a:extLst>
            </p:cNvPr>
            <p:cNvGrpSpPr/>
            <p:nvPr/>
          </p:nvGrpSpPr>
          <p:grpSpPr>
            <a:xfrm>
              <a:off x="10070321" y="1591096"/>
              <a:ext cx="1861761" cy="2180776"/>
              <a:chOff x="6382416" y="3715990"/>
              <a:chExt cx="3134372" cy="3671451"/>
            </a:xfrm>
          </p:grpSpPr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51A6FE7B-76FA-4258-B981-67EA54350A27}"/>
                  </a:ext>
                </a:extLst>
              </p:cNvPr>
              <p:cNvSpPr/>
              <p:nvPr/>
            </p:nvSpPr>
            <p:spPr>
              <a:xfrm>
                <a:off x="7137558" y="3715990"/>
                <a:ext cx="2379230" cy="3671451"/>
              </a:xfrm>
              <a:custGeom>
                <a:avLst/>
                <a:gdLst>
                  <a:gd name="connsiteX0" fmla="*/ 2379168 w 2379229"/>
                  <a:gd name="connsiteY0" fmla="*/ 2192170 h 3142326"/>
                  <a:gd name="connsiteX1" fmla="*/ 2377894 w 2379229"/>
                  <a:gd name="connsiteY1" fmla="*/ 2142507 h 3142326"/>
                  <a:gd name="connsiteX2" fmla="*/ 2376993 w 2379229"/>
                  <a:gd name="connsiteY2" fmla="*/ 2092284 h 3142326"/>
                  <a:gd name="connsiteX3" fmla="*/ 2363194 w 2379229"/>
                  <a:gd name="connsiteY3" fmla="*/ 1890679 h 3142326"/>
                  <a:gd name="connsiteX4" fmla="*/ 2333421 w 2379229"/>
                  <a:gd name="connsiteY4" fmla="*/ 1653521 h 3142326"/>
                  <a:gd name="connsiteX5" fmla="*/ 2265577 w 2379229"/>
                  <a:gd name="connsiteY5" fmla="*/ 1442220 h 3142326"/>
                  <a:gd name="connsiteX6" fmla="*/ 2143439 w 2379229"/>
                  <a:gd name="connsiteY6" fmla="*/ 1310230 h 3142326"/>
                  <a:gd name="connsiteX7" fmla="*/ 1980154 w 2379229"/>
                  <a:gd name="connsiteY7" fmla="*/ 1241671 h 3142326"/>
                  <a:gd name="connsiteX8" fmla="*/ 1957435 w 2379229"/>
                  <a:gd name="connsiteY8" fmla="*/ 1224827 h 3142326"/>
                  <a:gd name="connsiteX9" fmla="*/ 1927942 w 2379229"/>
                  <a:gd name="connsiteY9" fmla="*/ 1178178 h 3142326"/>
                  <a:gd name="connsiteX10" fmla="*/ 1817117 w 2379229"/>
                  <a:gd name="connsiteY10" fmla="*/ 939870 h 3142326"/>
                  <a:gd name="connsiteX11" fmla="*/ 1692555 w 2379229"/>
                  <a:gd name="connsiteY11" fmla="*/ 451319 h 3142326"/>
                  <a:gd name="connsiteX12" fmla="*/ 1631828 w 2379229"/>
                  <a:gd name="connsiteY12" fmla="*/ 232839 h 3142326"/>
                  <a:gd name="connsiteX13" fmla="*/ 1564326 w 2379229"/>
                  <a:gd name="connsiteY13" fmla="*/ 101129 h 3142326"/>
                  <a:gd name="connsiteX14" fmla="*/ 1449678 w 2379229"/>
                  <a:gd name="connsiteY14" fmla="*/ 10318 h 3142326"/>
                  <a:gd name="connsiteX15" fmla="*/ 1394794 w 2379229"/>
                  <a:gd name="connsiteY15" fmla="*/ 0 h 3142326"/>
                  <a:gd name="connsiteX16" fmla="*/ 1345690 w 2379229"/>
                  <a:gd name="connsiteY16" fmla="*/ 0 h 3142326"/>
                  <a:gd name="connsiteX17" fmla="*/ 1337921 w 2379229"/>
                  <a:gd name="connsiteY17" fmla="*/ 2517 h 3142326"/>
                  <a:gd name="connsiteX18" fmla="*/ 1271848 w 2379229"/>
                  <a:gd name="connsiteY18" fmla="*/ 47861 h 3142326"/>
                  <a:gd name="connsiteX19" fmla="*/ 1248633 w 2379229"/>
                  <a:gd name="connsiteY19" fmla="*/ 90935 h 3142326"/>
                  <a:gd name="connsiteX20" fmla="*/ 1187346 w 2379229"/>
                  <a:gd name="connsiteY20" fmla="*/ 132704 h 3142326"/>
                  <a:gd name="connsiteX21" fmla="*/ 1066048 w 2379229"/>
                  <a:gd name="connsiteY21" fmla="*/ 135626 h 3142326"/>
                  <a:gd name="connsiteX22" fmla="*/ 903353 w 2379229"/>
                  <a:gd name="connsiteY22" fmla="*/ 186625 h 3142326"/>
                  <a:gd name="connsiteX23" fmla="*/ 683132 w 2379229"/>
                  <a:gd name="connsiteY23" fmla="*/ 459089 h 3142326"/>
                  <a:gd name="connsiteX24" fmla="*/ 668277 w 2379229"/>
                  <a:gd name="connsiteY24" fmla="*/ 618769 h 3142326"/>
                  <a:gd name="connsiteX25" fmla="*/ 676481 w 2379229"/>
                  <a:gd name="connsiteY25" fmla="*/ 614449 h 3142326"/>
                  <a:gd name="connsiteX26" fmla="*/ 728506 w 2379229"/>
                  <a:gd name="connsiteY26" fmla="*/ 587287 h 3142326"/>
                  <a:gd name="connsiteX27" fmla="*/ 814158 w 2379229"/>
                  <a:gd name="connsiteY27" fmla="*/ 586044 h 3142326"/>
                  <a:gd name="connsiteX28" fmla="*/ 1073911 w 2379229"/>
                  <a:gd name="connsiteY28" fmla="*/ 641674 h 3142326"/>
                  <a:gd name="connsiteX29" fmla="*/ 1242759 w 2379229"/>
                  <a:gd name="connsiteY29" fmla="*/ 704732 h 3142326"/>
                  <a:gd name="connsiteX30" fmla="*/ 1282881 w 2379229"/>
                  <a:gd name="connsiteY30" fmla="*/ 715205 h 3142326"/>
                  <a:gd name="connsiteX31" fmla="*/ 1316570 w 2379229"/>
                  <a:gd name="connsiteY31" fmla="*/ 697117 h 3142326"/>
                  <a:gd name="connsiteX32" fmla="*/ 1349668 w 2379229"/>
                  <a:gd name="connsiteY32" fmla="*/ 642606 h 3142326"/>
                  <a:gd name="connsiteX33" fmla="*/ 1401476 w 2379229"/>
                  <a:gd name="connsiteY33" fmla="*/ 601396 h 3142326"/>
                  <a:gd name="connsiteX34" fmla="*/ 1460431 w 2379229"/>
                  <a:gd name="connsiteY34" fmla="*/ 632754 h 3142326"/>
                  <a:gd name="connsiteX35" fmla="*/ 1462576 w 2379229"/>
                  <a:gd name="connsiteY35" fmla="*/ 643569 h 3142326"/>
                  <a:gd name="connsiteX36" fmla="*/ 1467268 w 2379229"/>
                  <a:gd name="connsiteY36" fmla="*/ 734038 h 3142326"/>
                  <a:gd name="connsiteX37" fmla="*/ 1482590 w 2379229"/>
                  <a:gd name="connsiteY37" fmla="*/ 835540 h 3142326"/>
                  <a:gd name="connsiteX38" fmla="*/ 1548787 w 2379229"/>
                  <a:gd name="connsiteY38" fmla="*/ 962371 h 3142326"/>
                  <a:gd name="connsiteX39" fmla="*/ 1558639 w 2379229"/>
                  <a:gd name="connsiteY39" fmla="*/ 990869 h 3142326"/>
                  <a:gd name="connsiteX40" fmla="*/ 1569547 w 2379229"/>
                  <a:gd name="connsiteY40" fmla="*/ 1087088 h 3142326"/>
                  <a:gd name="connsiteX41" fmla="*/ 1590525 w 2379229"/>
                  <a:gd name="connsiteY41" fmla="*/ 1268523 h 3142326"/>
                  <a:gd name="connsiteX42" fmla="*/ 1604666 w 2379229"/>
                  <a:gd name="connsiteY42" fmla="*/ 1376613 h 3142326"/>
                  <a:gd name="connsiteX43" fmla="*/ 1598295 w 2379229"/>
                  <a:gd name="connsiteY43" fmla="*/ 1389946 h 3142326"/>
                  <a:gd name="connsiteX44" fmla="*/ 1593229 w 2379229"/>
                  <a:gd name="connsiteY44" fmla="*/ 1395260 h 3142326"/>
                  <a:gd name="connsiteX45" fmla="*/ 1406106 w 2379229"/>
                  <a:gd name="connsiteY45" fmla="*/ 1670987 h 3142326"/>
                  <a:gd name="connsiteX46" fmla="*/ 1307309 w 2379229"/>
                  <a:gd name="connsiteY46" fmla="*/ 1858638 h 3142326"/>
                  <a:gd name="connsiteX47" fmla="*/ 1235331 w 2379229"/>
                  <a:gd name="connsiteY47" fmla="*/ 2011232 h 3142326"/>
                  <a:gd name="connsiteX48" fmla="*/ 1230576 w 2379229"/>
                  <a:gd name="connsiteY48" fmla="*/ 1993020 h 3142326"/>
                  <a:gd name="connsiteX49" fmla="*/ 1179328 w 2379229"/>
                  <a:gd name="connsiteY49" fmla="*/ 1733237 h 3142326"/>
                  <a:gd name="connsiteX50" fmla="*/ 1167332 w 2379229"/>
                  <a:gd name="connsiteY50" fmla="*/ 1617563 h 3142326"/>
                  <a:gd name="connsiteX51" fmla="*/ 1182156 w 2379229"/>
                  <a:gd name="connsiteY51" fmla="*/ 1453190 h 3142326"/>
                  <a:gd name="connsiteX52" fmla="*/ 1190827 w 2379229"/>
                  <a:gd name="connsiteY52" fmla="*/ 1425220 h 3142326"/>
                  <a:gd name="connsiteX53" fmla="*/ 1231819 w 2379229"/>
                  <a:gd name="connsiteY53" fmla="*/ 1302088 h 3142326"/>
                  <a:gd name="connsiteX54" fmla="*/ 1233094 w 2379229"/>
                  <a:gd name="connsiteY54" fmla="*/ 1271600 h 3142326"/>
                  <a:gd name="connsiteX55" fmla="*/ 1208977 w 2379229"/>
                  <a:gd name="connsiteY55" fmla="*/ 1251275 h 3142326"/>
                  <a:gd name="connsiteX56" fmla="*/ 1181628 w 2379229"/>
                  <a:gd name="connsiteY56" fmla="*/ 1257739 h 3142326"/>
                  <a:gd name="connsiteX57" fmla="*/ 1115151 w 2379229"/>
                  <a:gd name="connsiteY57" fmla="*/ 1286113 h 3142326"/>
                  <a:gd name="connsiteX58" fmla="*/ 1046189 w 2379229"/>
                  <a:gd name="connsiteY58" fmla="*/ 1305164 h 3142326"/>
                  <a:gd name="connsiteX59" fmla="*/ 1017690 w 2379229"/>
                  <a:gd name="connsiteY59" fmla="*/ 1289066 h 3142326"/>
                  <a:gd name="connsiteX60" fmla="*/ 1004513 w 2379229"/>
                  <a:gd name="connsiteY60" fmla="*/ 1260163 h 3142326"/>
                  <a:gd name="connsiteX61" fmla="*/ 992672 w 2379229"/>
                  <a:gd name="connsiteY61" fmla="*/ 1251212 h 3142326"/>
                  <a:gd name="connsiteX62" fmla="*/ 802566 w 2379229"/>
                  <a:gd name="connsiteY62" fmla="*/ 1297705 h 3142326"/>
                  <a:gd name="connsiteX63" fmla="*/ 612305 w 2379229"/>
                  <a:gd name="connsiteY63" fmla="*/ 1496824 h 3142326"/>
                  <a:gd name="connsiteX64" fmla="*/ 590270 w 2379229"/>
                  <a:gd name="connsiteY64" fmla="*/ 1627011 h 3142326"/>
                  <a:gd name="connsiteX65" fmla="*/ 567148 w 2379229"/>
                  <a:gd name="connsiteY65" fmla="*/ 2103473 h 3142326"/>
                  <a:gd name="connsiteX66" fmla="*/ 557234 w 2379229"/>
                  <a:gd name="connsiteY66" fmla="*/ 2305544 h 3142326"/>
                  <a:gd name="connsiteX67" fmla="*/ 540638 w 2379229"/>
                  <a:gd name="connsiteY67" fmla="*/ 2509790 h 3142326"/>
                  <a:gd name="connsiteX68" fmla="*/ 530755 w 2379229"/>
                  <a:gd name="connsiteY68" fmla="*/ 2520823 h 3142326"/>
                  <a:gd name="connsiteX69" fmla="*/ 327099 w 2379229"/>
                  <a:gd name="connsiteY69" fmla="*/ 2567596 h 3142326"/>
                  <a:gd name="connsiteX70" fmla="*/ 334092 w 2379229"/>
                  <a:gd name="connsiteY70" fmla="*/ 2573377 h 3142326"/>
                  <a:gd name="connsiteX71" fmla="*/ 335086 w 2379229"/>
                  <a:gd name="connsiteY71" fmla="*/ 2572910 h 3142326"/>
                  <a:gd name="connsiteX72" fmla="*/ 334434 w 2379229"/>
                  <a:gd name="connsiteY72" fmla="*/ 2573998 h 3142326"/>
                  <a:gd name="connsiteX73" fmla="*/ 235698 w 2379229"/>
                  <a:gd name="connsiteY73" fmla="*/ 2689454 h 3142326"/>
                  <a:gd name="connsiteX74" fmla="*/ 182772 w 2379229"/>
                  <a:gd name="connsiteY74" fmla="*/ 2728115 h 3142326"/>
                  <a:gd name="connsiteX75" fmla="*/ 150978 w 2379229"/>
                  <a:gd name="connsiteY75" fmla="*/ 2725567 h 3142326"/>
                  <a:gd name="connsiteX76" fmla="*/ 94851 w 2379229"/>
                  <a:gd name="connsiteY76" fmla="*/ 2697907 h 3142326"/>
                  <a:gd name="connsiteX77" fmla="*/ 14358 w 2379229"/>
                  <a:gd name="connsiteY77" fmla="*/ 2658593 h 3142326"/>
                  <a:gd name="connsiteX78" fmla="*/ 0 w 2379229"/>
                  <a:gd name="connsiteY78" fmla="*/ 2658282 h 3142326"/>
                  <a:gd name="connsiteX79" fmla="*/ 27411 w 2379229"/>
                  <a:gd name="connsiteY79" fmla="*/ 2682803 h 3142326"/>
                  <a:gd name="connsiteX80" fmla="*/ 216864 w 2379229"/>
                  <a:gd name="connsiteY80" fmla="*/ 2823868 h 3142326"/>
                  <a:gd name="connsiteX81" fmla="*/ 498496 w 2379229"/>
                  <a:gd name="connsiteY81" fmla="*/ 2898797 h 3142326"/>
                  <a:gd name="connsiteX82" fmla="*/ 710636 w 2379229"/>
                  <a:gd name="connsiteY82" fmla="*/ 2901656 h 3142326"/>
                  <a:gd name="connsiteX83" fmla="*/ 720737 w 2379229"/>
                  <a:gd name="connsiteY83" fmla="*/ 2912845 h 3142326"/>
                  <a:gd name="connsiteX84" fmla="*/ 695719 w 2379229"/>
                  <a:gd name="connsiteY84" fmla="*/ 3127223 h 3142326"/>
                  <a:gd name="connsiteX85" fmla="*/ 709269 w 2379229"/>
                  <a:gd name="connsiteY85" fmla="*/ 3141767 h 3142326"/>
                  <a:gd name="connsiteX86" fmla="*/ 1270046 w 2379229"/>
                  <a:gd name="connsiteY86" fmla="*/ 3141861 h 3142326"/>
                  <a:gd name="connsiteX87" fmla="*/ 1978071 w 2379229"/>
                  <a:gd name="connsiteY87" fmla="*/ 3142327 h 3142326"/>
                  <a:gd name="connsiteX88" fmla="*/ 1987209 w 2379229"/>
                  <a:gd name="connsiteY88" fmla="*/ 3131916 h 3142326"/>
                  <a:gd name="connsiteX89" fmla="*/ 1949324 w 2379229"/>
                  <a:gd name="connsiteY89" fmla="*/ 2907095 h 3142326"/>
                  <a:gd name="connsiteX90" fmla="*/ 1961755 w 2379229"/>
                  <a:gd name="connsiteY90" fmla="*/ 2894229 h 3142326"/>
                  <a:gd name="connsiteX91" fmla="*/ 2152576 w 2379229"/>
                  <a:gd name="connsiteY91" fmla="*/ 2889443 h 3142326"/>
                  <a:gd name="connsiteX92" fmla="*/ 2283074 w 2379229"/>
                  <a:gd name="connsiteY92" fmla="*/ 2816284 h 3142326"/>
                  <a:gd name="connsiteX93" fmla="*/ 2349519 w 2379229"/>
                  <a:gd name="connsiteY93" fmla="*/ 2654677 h 3142326"/>
                  <a:gd name="connsiteX94" fmla="*/ 2377210 w 2379229"/>
                  <a:gd name="connsiteY94" fmla="*/ 2361827 h 3142326"/>
                  <a:gd name="connsiteX95" fmla="*/ 2379230 w 2379229"/>
                  <a:gd name="connsiteY95" fmla="*/ 2312412 h 3142326"/>
                  <a:gd name="connsiteX96" fmla="*/ 2379168 w 2379229"/>
                  <a:gd name="connsiteY96" fmla="*/ 2192170 h 3142326"/>
                  <a:gd name="connsiteX0" fmla="*/ 2379168 w 2379231"/>
                  <a:gd name="connsiteY0" fmla="*/ 2192170 h 3391009"/>
                  <a:gd name="connsiteX1" fmla="*/ 2377894 w 2379231"/>
                  <a:gd name="connsiteY1" fmla="*/ 2142507 h 3391009"/>
                  <a:gd name="connsiteX2" fmla="*/ 2376993 w 2379231"/>
                  <a:gd name="connsiteY2" fmla="*/ 2092284 h 3391009"/>
                  <a:gd name="connsiteX3" fmla="*/ 2363194 w 2379231"/>
                  <a:gd name="connsiteY3" fmla="*/ 1890679 h 3391009"/>
                  <a:gd name="connsiteX4" fmla="*/ 2333421 w 2379231"/>
                  <a:gd name="connsiteY4" fmla="*/ 1653521 h 3391009"/>
                  <a:gd name="connsiteX5" fmla="*/ 2265577 w 2379231"/>
                  <a:gd name="connsiteY5" fmla="*/ 1442220 h 3391009"/>
                  <a:gd name="connsiteX6" fmla="*/ 2143439 w 2379231"/>
                  <a:gd name="connsiteY6" fmla="*/ 1310230 h 3391009"/>
                  <a:gd name="connsiteX7" fmla="*/ 1980154 w 2379231"/>
                  <a:gd name="connsiteY7" fmla="*/ 1241671 h 3391009"/>
                  <a:gd name="connsiteX8" fmla="*/ 1957435 w 2379231"/>
                  <a:gd name="connsiteY8" fmla="*/ 1224827 h 3391009"/>
                  <a:gd name="connsiteX9" fmla="*/ 1927942 w 2379231"/>
                  <a:gd name="connsiteY9" fmla="*/ 1178178 h 3391009"/>
                  <a:gd name="connsiteX10" fmla="*/ 1817117 w 2379231"/>
                  <a:gd name="connsiteY10" fmla="*/ 939870 h 3391009"/>
                  <a:gd name="connsiteX11" fmla="*/ 1692555 w 2379231"/>
                  <a:gd name="connsiteY11" fmla="*/ 451319 h 3391009"/>
                  <a:gd name="connsiteX12" fmla="*/ 1631828 w 2379231"/>
                  <a:gd name="connsiteY12" fmla="*/ 232839 h 3391009"/>
                  <a:gd name="connsiteX13" fmla="*/ 1564326 w 2379231"/>
                  <a:gd name="connsiteY13" fmla="*/ 101129 h 3391009"/>
                  <a:gd name="connsiteX14" fmla="*/ 1449678 w 2379231"/>
                  <a:gd name="connsiteY14" fmla="*/ 10318 h 3391009"/>
                  <a:gd name="connsiteX15" fmla="*/ 1394794 w 2379231"/>
                  <a:gd name="connsiteY15" fmla="*/ 0 h 3391009"/>
                  <a:gd name="connsiteX16" fmla="*/ 1345690 w 2379231"/>
                  <a:gd name="connsiteY16" fmla="*/ 0 h 3391009"/>
                  <a:gd name="connsiteX17" fmla="*/ 1337921 w 2379231"/>
                  <a:gd name="connsiteY17" fmla="*/ 2517 h 3391009"/>
                  <a:gd name="connsiteX18" fmla="*/ 1271848 w 2379231"/>
                  <a:gd name="connsiteY18" fmla="*/ 47861 h 3391009"/>
                  <a:gd name="connsiteX19" fmla="*/ 1248633 w 2379231"/>
                  <a:gd name="connsiteY19" fmla="*/ 90935 h 3391009"/>
                  <a:gd name="connsiteX20" fmla="*/ 1187346 w 2379231"/>
                  <a:gd name="connsiteY20" fmla="*/ 132704 h 3391009"/>
                  <a:gd name="connsiteX21" fmla="*/ 1066048 w 2379231"/>
                  <a:gd name="connsiteY21" fmla="*/ 135626 h 3391009"/>
                  <a:gd name="connsiteX22" fmla="*/ 903353 w 2379231"/>
                  <a:gd name="connsiteY22" fmla="*/ 186625 h 3391009"/>
                  <a:gd name="connsiteX23" fmla="*/ 683132 w 2379231"/>
                  <a:gd name="connsiteY23" fmla="*/ 459089 h 3391009"/>
                  <a:gd name="connsiteX24" fmla="*/ 668277 w 2379231"/>
                  <a:gd name="connsiteY24" fmla="*/ 618769 h 3391009"/>
                  <a:gd name="connsiteX25" fmla="*/ 676481 w 2379231"/>
                  <a:gd name="connsiteY25" fmla="*/ 614449 h 3391009"/>
                  <a:gd name="connsiteX26" fmla="*/ 728506 w 2379231"/>
                  <a:gd name="connsiteY26" fmla="*/ 587287 h 3391009"/>
                  <a:gd name="connsiteX27" fmla="*/ 814158 w 2379231"/>
                  <a:gd name="connsiteY27" fmla="*/ 586044 h 3391009"/>
                  <a:gd name="connsiteX28" fmla="*/ 1073911 w 2379231"/>
                  <a:gd name="connsiteY28" fmla="*/ 641674 h 3391009"/>
                  <a:gd name="connsiteX29" fmla="*/ 1242759 w 2379231"/>
                  <a:gd name="connsiteY29" fmla="*/ 704732 h 3391009"/>
                  <a:gd name="connsiteX30" fmla="*/ 1282881 w 2379231"/>
                  <a:gd name="connsiteY30" fmla="*/ 715205 h 3391009"/>
                  <a:gd name="connsiteX31" fmla="*/ 1316570 w 2379231"/>
                  <a:gd name="connsiteY31" fmla="*/ 697117 h 3391009"/>
                  <a:gd name="connsiteX32" fmla="*/ 1349668 w 2379231"/>
                  <a:gd name="connsiteY32" fmla="*/ 642606 h 3391009"/>
                  <a:gd name="connsiteX33" fmla="*/ 1401476 w 2379231"/>
                  <a:gd name="connsiteY33" fmla="*/ 601396 h 3391009"/>
                  <a:gd name="connsiteX34" fmla="*/ 1460431 w 2379231"/>
                  <a:gd name="connsiteY34" fmla="*/ 632754 h 3391009"/>
                  <a:gd name="connsiteX35" fmla="*/ 1462576 w 2379231"/>
                  <a:gd name="connsiteY35" fmla="*/ 643569 h 3391009"/>
                  <a:gd name="connsiteX36" fmla="*/ 1467268 w 2379231"/>
                  <a:gd name="connsiteY36" fmla="*/ 734038 h 3391009"/>
                  <a:gd name="connsiteX37" fmla="*/ 1482590 w 2379231"/>
                  <a:gd name="connsiteY37" fmla="*/ 835540 h 3391009"/>
                  <a:gd name="connsiteX38" fmla="*/ 1548787 w 2379231"/>
                  <a:gd name="connsiteY38" fmla="*/ 962371 h 3391009"/>
                  <a:gd name="connsiteX39" fmla="*/ 1558639 w 2379231"/>
                  <a:gd name="connsiteY39" fmla="*/ 990869 h 3391009"/>
                  <a:gd name="connsiteX40" fmla="*/ 1569547 w 2379231"/>
                  <a:gd name="connsiteY40" fmla="*/ 1087088 h 3391009"/>
                  <a:gd name="connsiteX41" fmla="*/ 1590525 w 2379231"/>
                  <a:gd name="connsiteY41" fmla="*/ 1268523 h 3391009"/>
                  <a:gd name="connsiteX42" fmla="*/ 1604666 w 2379231"/>
                  <a:gd name="connsiteY42" fmla="*/ 1376613 h 3391009"/>
                  <a:gd name="connsiteX43" fmla="*/ 1598295 w 2379231"/>
                  <a:gd name="connsiteY43" fmla="*/ 1389946 h 3391009"/>
                  <a:gd name="connsiteX44" fmla="*/ 1593229 w 2379231"/>
                  <a:gd name="connsiteY44" fmla="*/ 1395260 h 3391009"/>
                  <a:gd name="connsiteX45" fmla="*/ 1406106 w 2379231"/>
                  <a:gd name="connsiteY45" fmla="*/ 1670987 h 3391009"/>
                  <a:gd name="connsiteX46" fmla="*/ 1307309 w 2379231"/>
                  <a:gd name="connsiteY46" fmla="*/ 1858638 h 3391009"/>
                  <a:gd name="connsiteX47" fmla="*/ 1235331 w 2379231"/>
                  <a:gd name="connsiteY47" fmla="*/ 2011232 h 3391009"/>
                  <a:gd name="connsiteX48" fmla="*/ 1230576 w 2379231"/>
                  <a:gd name="connsiteY48" fmla="*/ 1993020 h 3391009"/>
                  <a:gd name="connsiteX49" fmla="*/ 1179328 w 2379231"/>
                  <a:gd name="connsiteY49" fmla="*/ 1733237 h 3391009"/>
                  <a:gd name="connsiteX50" fmla="*/ 1167332 w 2379231"/>
                  <a:gd name="connsiteY50" fmla="*/ 1617563 h 3391009"/>
                  <a:gd name="connsiteX51" fmla="*/ 1182156 w 2379231"/>
                  <a:gd name="connsiteY51" fmla="*/ 1453190 h 3391009"/>
                  <a:gd name="connsiteX52" fmla="*/ 1190827 w 2379231"/>
                  <a:gd name="connsiteY52" fmla="*/ 1425220 h 3391009"/>
                  <a:gd name="connsiteX53" fmla="*/ 1231819 w 2379231"/>
                  <a:gd name="connsiteY53" fmla="*/ 1302088 h 3391009"/>
                  <a:gd name="connsiteX54" fmla="*/ 1233094 w 2379231"/>
                  <a:gd name="connsiteY54" fmla="*/ 1271600 h 3391009"/>
                  <a:gd name="connsiteX55" fmla="*/ 1208977 w 2379231"/>
                  <a:gd name="connsiteY55" fmla="*/ 1251275 h 3391009"/>
                  <a:gd name="connsiteX56" fmla="*/ 1181628 w 2379231"/>
                  <a:gd name="connsiteY56" fmla="*/ 1257739 h 3391009"/>
                  <a:gd name="connsiteX57" fmla="*/ 1115151 w 2379231"/>
                  <a:gd name="connsiteY57" fmla="*/ 1286113 h 3391009"/>
                  <a:gd name="connsiteX58" fmla="*/ 1046189 w 2379231"/>
                  <a:gd name="connsiteY58" fmla="*/ 1305164 h 3391009"/>
                  <a:gd name="connsiteX59" fmla="*/ 1017690 w 2379231"/>
                  <a:gd name="connsiteY59" fmla="*/ 1289066 h 3391009"/>
                  <a:gd name="connsiteX60" fmla="*/ 1004513 w 2379231"/>
                  <a:gd name="connsiteY60" fmla="*/ 1260163 h 3391009"/>
                  <a:gd name="connsiteX61" fmla="*/ 992672 w 2379231"/>
                  <a:gd name="connsiteY61" fmla="*/ 1251212 h 3391009"/>
                  <a:gd name="connsiteX62" fmla="*/ 802566 w 2379231"/>
                  <a:gd name="connsiteY62" fmla="*/ 1297705 h 3391009"/>
                  <a:gd name="connsiteX63" fmla="*/ 612305 w 2379231"/>
                  <a:gd name="connsiteY63" fmla="*/ 1496824 h 3391009"/>
                  <a:gd name="connsiteX64" fmla="*/ 590270 w 2379231"/>
                  <a:gd name="connsiteY64" fmla="*/ 1627011 h 3391009"/>
                  <a:gd name="connsiteX65" fmla="*/ 567148 w 2379231"/>
                  <a:gd name="connsiteY65" fmla="*/ 2103473 h 3391009"/>
                  <a:gd name="connsiteX66" fmla="*/ 557234 w 2379231"/>
                  <a:gd name="connsiteY66" fmla="*/ 2305544 h 3391009"/>
                  <a:gd name="connsiteX67" fmla="*/ 540638 w 2379231"/>
                  <a:gd name="connsiteY67" fmla="*/ 2509790 h 3391009"/>
                  <a:gd name="connsiteX68" fmla="*/ 530755 w 2379231"/>
                  <a:gd name="connsiteY68" fmla="*/ 2520823 h 3391009"/>
                  <a:gd name="connsiteX69" fmla="*/ 327099 w 2379231"/>
                  <a:gd name="connsiteY69" fmla="*/ 2567596 h 3391009"/>
                  <a:gd name="connsiteX70" fmla="*/ 334092 w 2379231"/>
                  <a:gd name="connsiteY70" fmla="*/ 2573377 h 3391009"/>
                  <a:gd name="connsiteX71" fmla="*/ 335086 w 2379231"/>
                  <a:gd name="connsiteY71" fmla="*/ 2572910 h 3391009"/>
                  <a:gd name="connsiteX72" fmla="*/ 334434 w 2379231"/>
                  <a:gd name="connsiteY72" fmla="*/ 2573998 h 3391009"/>
                  <a:gd name="connsiteX73" fmla="*/ 235698 w 2379231"/>
                  <a:gd name="connsiteY73" fmla="*/ 2689454 h 3391009"/>
                  <a:gd name="connsiteX74" fmla="*/ 182772 w 2379231"/>
                  <a:gd name="connsiteY74" fmla="*/ 2728115 h 3391009"/>
                  <a:gd name="connsiteX75" fmla="*/ 150978 w 2379231"/>
                  <a:gd name="connsiteY75" fmla="*/ 2725567 h 3391009"/>
                  <a:gd name="connsiteX76" fmla="*/ 94851 w 2379231"/>
                  <a:gd name="connsiteY76" fmla="*/ 2697907 h 3391009"/>
                  <a:gd name="connsiteX77" fmla="*/ 14358 w 2379231"/>
                  <a:gd name="connsiteY77" fmla="*/ 2658593 h 3391009"/>
                  <a:gd name="connsiteX78" fmla="*/ 0 w 2379231"/>
                  <a:gd name="connsiteY78" fmla="*/ 2658282 h 3391009"/>
                  <a:gd name="connsiteX79" fmla="*/ 27411 w 2379231"/>
                  <a:gd name="connsiteY79" fmla="*/ 2682803 h 3391009"/>
                  <a:gd name="connsiteX80" fmla="*/ 216864 w 2379231"/>
                  <a:gd name="connsiteY80" fmla="*/ 2823868 h 3391009"/>
                  <a:gd name="connsiteX81" fmla="*/ 498496 w 2379231"/>
                  <a:gd name="connsiteY81" fmla="*/ 2898797 h 3391009"/>
                  <a:gd name="connsiteX82" fmla="*/ 710636 w 2379231"/>
                  <a:gd name="connsiteY82" fmla="*/ 2901656 h 3391009"/>
                  <a:gd name="connsiteX83" fmla="*/ 720737 w 2379231"/>
                  <a:gd name="connsiteY83" fmla="*/ 2912845 h 3391009"/>
                  <a:gd name="connsiteX84" fmla="*/ 695719 w 2379231"/>
                  <a:gd name="connsiteY84" fmla="*/ 3127223 h 3391009"/>
                  <a:gd name="connsiteX85" fmla="*/ 694607 w 2379231"/>
                  <a:gd name="connsiteY85" fmla="*/ 3391009 h 3391009"/>
                  <a:gd name="connsiteX86" fmla="*/ 1270046 w 2379231"/>
                  <a:gd name="connsiteY86" fmla="*/ 3141861 h 3391009"/>
                  <a:gd name="connsiteX87" fmla="*/ 1978071 w 2379231"/>
                  <a:gd name="connsiteY87" fmla="*/ 3142327 h 3391009"/>
                  <a:gd name="connsiteX88" fmla="*/ 1987209 w 2379231"/>
                  <a:gd name="connsiteY88" fmla="*/ 3131916 h 3391009"/>
                  <a:gd name="connsiteX89" fmla="*/ 1949324 w 2379231"/>
                  <a:gd name="connsiteY89" fmla="*/ 2907095 h 3391009"/>
                  <a:gd name="connsiteX90" fmla="*/ 1961755 w 2379231"/>
                  <a:gd name="connsiteY90" fmla="*/ 2894229 h 3391009"/>
                  <a:gd name="connsiteX91" fmla="*/ 2152576 w 2379231"/>
                  <a:gd name="connsiteY91" fmla="*/ 2889443 h 3391009"/>
                  <a:gd name="connsiteX92" fmla="*/ 2283074 w 2379231"/>
                  <a:gd name="connsiteY92" fmla="*/ 2816284 h 3391009"/>
                  <a:gd name="connsiteX93" fmla="*/ 2349519 w 2379231"/>
                  <a:gd name="connsiteY93" fmla="*/ 2654677 h 3391009"/>
                  <a:gd name="connsiteX94" fmla="*/ 2377210 w 2379231"/>
                  <a:gd name="connsiteY94" fmla="*/ 2361827 h 3391009"/>
                  <a:gd name="connsiteX95" fmla="*/ 2379230 w 2379231"/>
                  <a:gd name="connsiteY95" fmla="*/ 2312412 h 3391009"/>
                  <a:gd name="connsiteX96" fmla="*/ 2379168 w 2379231"/>
                  <a:gd name="connsiteY96" fmla="*/ 2192170 h 3391009"/>
                  <a:gd name="connsiteX0" fmla="*/ 2379168 w 2379229"/>
                  <a:gd name="connsiteY0" fmla="*/ 2192170 h 3453566"/>
                  <a:gd name="connsiteX1" fmla="*/ 2377894 w 2379229"/>
                  <a:gd name="connsiteY1" fmla="*/ 2142507 h 3453566"/>
                  <a:gd name="connsiteX2" fmla="*/ 2376993 w 2379229"/>
                  <a:gd name="connsiteY2" fmla="*/ 2092284 h 3453566"/>
                  <a:gd name="connsiteX3" fmla="*/ 2363194 w 2379229"/>
                  <a:gd name="connsiteY3" fmla="*/ 1890679 h 3453566"/>
                  <a:gd name="connsiteX4" fmla="*/ 2333421 w 2379229"/>
                  <a:gd name="connsiteY4" fmla="*/ 1653521 h 3453566"/>
                  <a:gd name="connsiteX5" fmla="*/ 2265577 w 2379229"/>
                  <a:gd name="connsiteY5" fmla="*/ 1442220 h 3453566"/>
                  <a:gd name="connsiteX6" fmla="*/ 2143439 w 2379229"/>
                  <a:gd name="connsiteY6" fmla="*/ 1310230 h 3453566"/>
                  <a:gd name="connsiteX7" fmla="*/ 1980154 w 2379229"/>
                  <a:gd name="connsiteY7" fmla="*/ 1241671 h 3453566"/>
                  <a:gd name="connsiteX8" fmla="*/ 1957435 w 2379229"/>
                  <a:gd name="connsiteY8" fmla="*/ 1224827 h 3453566"/>
                  <a:gd name="connsiteX9" fmla="*/ 1927942 w 2379229"/>
                  <a:gd name="connsiteY9" fmla="*/ 1178178 h 3453566"/>
                  <a:gd name="connsiteX10" fmla="*/ 1817117 w 2379229"/>
                  <a:gd name="connsiteY10" fmla="*/ 939870 h 3453566"/>
                  <a:gd name="connsiteX11" fmla="*/ 1692555 w 2379229"/>
                  <a:gd name="connsiteY11" fmla="*/ 451319 h 3453566"/>
                  <a:gd name="connsiteX12" fmla="*/ 1631828 w 2379229"/>
                  <a:gd name="connsiteY12" fmla="*/ 232839 h 3453566"/>
                  <a:gd name="connsiteX13" fmla="*/ 1564326 w 2379229"/>
                  <a:gd name="connsiteY13" fmla="*/ 101129 h 3453566"/>
                  <a:gd name="connsiteX14" fmla="*/ 1449678 w 2379229"/>
                  <a:gd name="connsiteY14" fmla="*/ 10318 h 3453566"/>
                  <a:gd name="connsiteX15" fmla="*/ 1394794 w 2379229"/>
                  <a:gd name="connsiteY15" fmla="*/ 0 h 3453566"/>
                  <a:gd name="connsiteX16" fmla="*/ 1345690 w 2379229"/>
                  <a:gd name="connsiteY16" fmla="*/ 0 h 3453566"/>
                  <a:gd name="connsiteX17" fmla="*/ 1337921 w 2379229"/>
                  <a:gd name="connsiteY17" fmla="*/ 2517 h 3453566"/>
                  <a:gd name="connsiteX18" fmla="*/ 1271848 w 2379229"/>
                  <a:gd name="connsiteY18" fmla="*/ 47861 h 3453566"/>
                  <a:gd name="connsiteX19" fmla="*/ 1248633 w 2379229"/>
                  <a:gd name="connsiteY19" fmla="*/ 90935 h 3453566"/>
                  <a:gd name="connsiteX20" fmla="*/ 1187346 w 2379229"/>
                  <a:gd name="connsiteY20" fmla="*/ 132704 h 3453566"/>
                  <a:gd name="connsiteX21" fmla="*/ 1066048 w 2379229"/>
                  <a:gd name="connsiteY21" fmla="*/ 135626 h 3453566"/>
                  <a:gd name="connsiteX22" fmla="*/ 903353 w 2379229"/>
                  <a:gd name="connsiteY22" fmla="*/ 186625 h 3453566"/>
                  <a:gd name="connsiteX23" fmla="*/ 683132 w 2379229"/>
                  <a:gd name="connsiteY23" fmla="*/ 459089 h 3453566"/>
                  <a:gd name="connsiteX24" fmla="*/ 668277 w 2379229"/>
                  <a:gd name="connsiteY24" fmla="*/ 618769 h 3453566"/>
                  <a:gd name="connsiteX25" fmla="*/ 676481 w 2379229"/>
                  <a:gd name="connsiteY25" fmla="*/ 614449 h 3453566"/>
                  <a:gd name="connsiteX26" fmla="*/ 728506 w 2379229"/>
                  <a:gd name="connsiteY26" fmla="*/ 587287 h 3453566"/>
                  <a:gd name="connsiteX27" fmla="*/ 814158 w 2379229"/>
                  <a:gd name="connsiteY27" fmla="*/ 586044 h 3453566"/>
                  <a:gd name="connsiteX28" fmla="*/ 1073911 w 2379229"/>
                  <a:gd name="connsiteY28" fmla="*/ 641674 h 3453566"/>
                  <a:gd name="connsiteX29" fmla="*/ 1242759 w 2379229"/>
                  <a:gd name="connsiteY29" fmla="*/ 704732 h 3453566"/>
                  <a:gd name="connsiteX30" fmla="*/ 1282881 w 2379229"/>
                  <a:gd name="connsiteY30" fmla="*/ 715205 h 3453566"/>
                  <a:gd name="connsiteX31" fmla="*/ 1316570 w 2379229"/>
                  <a:gd name="connsiteY31" fmla="*/ 697117 h 3453566"/>
                  <a:gd name="connsiteX32" fmla="*/ 1349668 w 2379229"/>
                  <a:gd name="connsiteY32" fmla="*/ 642606 h 3453566"/>
                  <a:gd name="connsiteX33" fmla="*/ 1401476 w 2379229"/>
                  <a:gd name="connsiteY33" fmla="*/ 601396 h 3453566"/>
                  <a:gd name="connsiteX34" fmla="*/ 1460431 w 2379229"/>
                  <a:gd name="connsiteY34" fmla="*/ 632754 h 3453566"/>
                  <a:gd name="connsiteX35" fmla="*/ 1462576 w 2379229"/>
                  <a:gd name="connsiteY35" fmla="*/ 643569 h 3453566"/>
                  <a:gd name="connsiteX36" fmla="*/ 1467268 w 2379229"/>
                  <a:gd name="connsiteY36" fmla="*/ 734038 h 3453566"/>
                  <a:gd name="connsiteX37" fmla="*/ 1482590 w 2379229"/>
                  <a:gd name="connsiteY37" fmla="*/ 835540 h 3453566"/>
                  <a:gd name="connsiteX38" fmla="*/ 1548787 w 2379229"/>
                  <a:gd name="connsiteY38" fmla="*/ 962371 h 3453566"/>
                  <a:gd name="connsiteX39" fmla="*/ 1558639 w 2379229"/>
                  <a:gd name="connsiteY39" fmla="*/ 990869 h 3453566"/>
                  <a:gd name="connsiteX40" fmla="*/ 1569547 w 2379229"/>
                  <a:gd name="connsiteY40" fmla="*/ 1087088 h 3453566"/>
                  <a:gd name="connsiteX41" fmla="*/ 1590525 w 2379229"/>
                  <a:gd name="connsiteY41" fmla="*/ 1268523 h 3453566"/>
                  <a:gd name="connsiteX42" fmla="*/ 1604666 w 2379229"/>
                  <a:gd name="connsiteY42" fmla="*/ 1376613 h 3453566"/>
                  <a:gd name="connsiteX43" fmla="*/ 1598295 w 2379229"/>
                  <a:gd name="connsiteY43" fmla="*/ 1389946 h 3453566"/>
                  <a:gd name="connsiteX44" fmla="*/ 1593229 w 2379229"/>
                  <a:gd name="connsiteY44" fmla="*/ 1395260 h 3453566"/>
                  <a:gd name="connsiteX45" fmla="*/ 1406106 w 2379229"/>
                  <a:gd name="connsiteY45" fmla="*/ 1670987 h 3453566"/>
                  <a:gd name="connsiteX46" fmla="*/ 1307309 w 2379229"/>
                  <a:gd name="connsiteY46" fmla="*/ 1858638 h 3453566"/>
                  <a:gd name="connsiteX47" fmla="*/ 1235331 w 2379229"/>
                  <a:gd name="connsiteY47" fmla="*/ 2011232 h 3453566"/>
                  <a:gd name="connsiteX48" fmla="*/ 1230576 w 2379229"/>
                  <a:gd name="connsiteY48" fmla="*/ 1993020 h 3453566"/>
                  <a:gd name="connsiteX49" fmla="*/ 1179328 w 2379229"/>
                  <a:gd name="connsiteY49" fmla="*/ 1733237 h 3453566"/>
                  <a:gd name="connsiteX50" fmla="*/ 1167332 w 2379229"/>
                  <a:gd name="connsiteY50" fmla="*/ 1617563 h 3453566"/>
                  <a:gd name="connsiteX51" fmla="*/ 1182156 w 2379229"/>
                  <a:gd name="connsiteY51" fmla="*/ 1453190 h 3453566"/>
                  <a:gd name="connsiteX52" fmla="*/ 1190827 w 2379229"/>
                  <a:gd name="connsiteY52" fmla="*/ 1425220 h 3453566"/>
                  <a:gd name="connsiteX53" fmla="*/ 1231819 w 2379229"/>
                  <a:gd name="connsiteY53" fmla="*/ 1302088 h 3453566"/>
                  <a:gd name="connsiteX54" fmla="*/ 1233094 w 2379229"/>
                  <a:gd name="connsiteY54" fmla="*/ 1271600 h 3453566"/>
                  <a:gd name="connsiteX55" fmla="*/ 1208977 w 2379229"/>
                  <a:gd name="connsiteY55" fmla="*/ 1251275 h 3453566"/>
                  <a:gd name="connsiteX56" fmla="*/ 1181628 w 2379229"/>
                  <a:gd name="connsiteY56" fmla="*/ 1257739 h 3453566"/>
                  <a:gd name="connsiteX57" fmla="*/ 1115151 w 2379229"/>
                  <a:gd name="connsiteY57" fmla="*/ 1286113 h 3453566"/>
                  <a:gd name="connsiteX58" fmla="*/ 1046189 w 2379229"/>
                  <a:gd name="connsiteY58" fmla="*/ 1305164 h 3453566"/>
                  <a:gd name="connsiteX59" fmla="*/ 1017690 w 2379229"/>
                  <a:gd name="connsiteY59" fmla="*/ 1289066 h 3453566"/>
                  <a:gd name="connsiteX60" fmla="*/ 1004513 w 2379229"/>
                  <a:gd name="connsiteY60" fmla="*/ 1260163 h 3453566"/>
                  <a:gd name="connsiteX61" fmla="*/ 992672 w 2379229"/>
                  <a:gd name="connsiteY61" fmla="*/ 1251212 h 3453566"/>
                  <a:gd name="connsiteX62" fmla="*/ 802566 w 2379229"/>
                  <a:gd name="connsiteY62" fmla="*/ 1297705 h 3453566"/>
                  <a:gd name="connsiteX63" fmla="*/ 612305 w 2379229"/>
                  <a:gd name="connsiteY63" fmla="*/ 1496824 h 3453566"/>
                  <a:gd name="connsiteX64" fmla="*/ 590270 w 2379229"/>
                  <a:gd name="connsiteY64" fmla="*/ 1627011 h 3453566"/>
                  <a:gd name="connsiteX65" fmla="*/ 567148 w 2379229"/>
                  <a:gd name="connsiteY65" fmla="*/ 2103473 h 3453566"/>
                  <a:gd name="connsiteX66" fmla="*/ 557234 w 2379229"/>
                  <a:gd name="connsiteY66" fmla="*/ 2305544 h 3453566"/>
                  <a:gd name="connsiteX67" fmla="*/ 540638 w 2379229"/>
                  <a:gd name="connsiteY67" fmla="*/ 2509790 h 3453566"/>
                  <a:gd name="connsiteX68" fmla="*/ 530755 w 2379229"/>
                  <a:gd name="connsiteY68" fmla="*/ 2520823 h 3453566"/>
                  <a:gd name="connsiteX69" fmla="*/ 327099 w 2379229"/>
                  <a:gd name="connsiteY69" fmla="*/ 2567596 h 3453566"/>
                  <a:gd name="connsiteX70" fmla="*/ 334092 w 2379229"/>
                  <a:gd name="connsiteY70" fmla="*/ 2573377 h 3453566"/>
                  <a:gd name="connsiteX71" fmla="*/ 335086 w 2379229"/>
                  <a:gd name="connsiteY71" fmla="*/ 2572910 h 3453566"/>
                  <a:gd name="connsiteX72" fmla="*/ 334434 w 2379229"/>
                  <a:gd name="connsiteY72" fmla="*/ 2573998 h 3453566"/>
                  <a:gd name="connsiteX73" fmla="*/ 235698 w 2379229"/>
                  <a:gd name="connsiteY73" fmla="*/ 2689454 h 3453566"/>
                  <a:gd name="connsiteX74" fmla="*/ 182772 w 2379229"/>
                  <a:gd name="connsiteY74" fmla="*/ 2728115 h 3453566"/>
                  <a:gd name="connsiteX75" fmla="*/ 150978 w 2379229"/>
                  <a:gd name="connsiteY75" fmla="*/ 2725567 h 3453566"/>
                  <a:gd name="connsiteX76" fmla="*/ 94851 w 2379229"/>
                  <a:gd name="connsiteY76" fmla="*/ 2697907 h 3453566"/>
                  <a:gd name="connsiteX77" fmla="*/ 14358 w 2379229"/>
                  <a:gd name="connsiteY77" fmla="*/ 2658593 h 3453566"/>
                  <a:gd name="connsiteX78" fmla="*/ 0 w 2379229"/>
                  <a:gd name="connsiteY78" fmla="*/ 2658282 h 3453566"/>
                  <a:gd name="connsiteX79" fmla="*/ 27411 w 2379229"/>
                  <a:gd name="connsiteY79" fmla="*/ 2682803 h 3453566"/>
                  <a:gd name="connsiteX80" fmla="*/ 216864 w 2379229"/>
                  <a:gd name="connsiteY80" fmla="*/ 2823868 h 3453566"/>
                  <a:gd name="connsiteX81" fmla="*/ 498496 w 2379229"/>
                  <a:gd name="connsiteY81" fmla="*/ 2898797 h 3453566"/>
                  <a:gd name="connsiteX82" fmla="*/ 710636 w 2379229"/>
                  <a:gd name="connsiteY82" fmla="*/ 2901656 h 3453566"/>
                  <a:gd name="connsiteX83" fmla="*/ 720737 w 2379229"/>
                  <a:gd name="connsiteY83" fmla="*/ 2912845 h 3453566"/>
                  <a:gd name="connsiteX84" fmla="*/ 695719 w 2379229"/>
                  <a:gd name="connsiteY84" fmla="*/ 3127223 h 3453566"/>
                  <a:gd name="connsiteX85" fmla="*/ 694607 w 2379229"/>
                  <a:gd name="connsiteY85" fmla="*/ 3391009 h 3453566"/>
                  <a:gd name="connsiteX86" fmla="*/ 1255384 w 2379229"/>
                  <a:gd name="connsiteY86" fmla="*/ 3435089 h 3453566"/>
                  <a:gd name="connsiteX87" fmla="*/ 1978071 w 2379229"/>
                  <a:gd name="connsiteY87" fmla="*/ 3142327 h 3453566"/>
                  <a:gd name="connsiteX88" fmla="*/ 1987209 w 2379229"/>
                  <a:gd name="connsiteY88" fmla="*/ 3131916 h 3453566"/>
                  <a:gd name="connsiteX89" fmla="*/ 1949324 w 2379229"/>
                  <a:gd name="connsiteY89" fmla="*/ 2907095 h 3453566"/>
                  <a:gd name="connsiteX90" fmla="*/ 1961755 w 2379229"/>
                  <a:gd name="connsiteY90" fmla="*/ 2894229 h 3453566"/>
                  <a:gd name="connsiteX91" fmla="*/ 2152576 w 2379229"/>
                  <a:gd name="connsiteY91" fmla="*/ 2889443 h 3453566"/>
                  <a:gd name="connsiteX92" fmla="*/ 2283074 w 2379229"/>
                  <a:gd name="connsiteY92" fmla="*/ 2816284 h 3453566"/>
                  <a:gd name="connsiteX93" fmla="*/ 2349519 w 2379229"/>
                  <a:gd name="connsiteY93" fmla="*/ 2654677 h 3453566"/>
                  <a:gd name="connsiteX94" fmla="*/ 2377210 w 2379229"/>
                  <a:gd name="connsiteY94" fmla="*/ 2361827 h 3453566"/>
                  <a:gd name="connsiteX95" fmla="*/ 2379230 w 2379229"/>
                  <a:gd name="connsiteY95" fmla="*/ 2312412 h 3453566"/>
                  <a:gd name="connsiteX96" fmla="*/ 2379168 w 2379229"/>
                  <a:gd name="connsiteY96" fmla="*/ 2192170 h 3453566"/>
                  <a:gd name="connsiteX0" fmla="*/ 2379168 w 2379231"/>
                  <a:gd name="connsiteY0" fmla="*/ 2192170 h 3601230"/>
                  <a:gd name="connsiteX1" fmla="*/ 2377894 w 2379231"/>
                  <a:gd name="connsiteY1" fmla="*/ 2142507 h 3601230"/>
                  <a:gd name="connsiteX2" fmla="*/ 2376993 w 2379231"/>
                  <a:gd name="connsiteY2" fmla="*/ 2092284 h 3601230"/>
                  <a:gd name="connsiteX3" fmla="*/ 2363194 w 2379231"/>
                  <a:gd name="connsiteY3" fmla="*/ 1890679 h 3601230"/>
                  <a:gd name="connsiteX4" fmla="*/ 2333421 w 2379231"/>
                  <a:gd name="connsiteY4" fmla="*/ 1653521 h 3601230"/>
                  <a:gd name="connsiteX5" fmla="*/ 2265577 w 2379231"/>
                  <a:gd name="connsiteY5" fmla="*/ 1442220 h 3601230"/>
                  <a:gd name="connsiteX6" fmla="*/ 2143439 w 2379231"/>
                  <a:gd name="connsiteY6" fmla="*/ 1310230 h 3601230"/>
                  <a:gd name="connsiteX7" fmla="*/ 1980154 w 2379231"/>
                  <a:gd name="connsiteY7" fmla="*/ 1241671 h 3601230"/>
                  <a:gd name="connsiteX8" fmla="*/ 1957435 w 2379231"/>
                  <a:gd name="connsiteY8" fmla="*/ 1224827 h 3601230"/>
                  <a:gd name="connsiteX9" fmla="*/ 1927942 w 2379231"/>
                  <a:gd name="connsiteY9" fmla="*/ 1178178 h 3601230"/>
                  <a:gd name="connsiteX10" fmla="*/ 1817117 w 2379231"/>
                  <a:gd name="connsiteY10" fmla="*/ 939870 h 3601230"/>
                  <a:gd name="connsiteX11" fmla="*/ 1692555 w 2379231"/>
                  <a:gd name="connsiteY11" fmla="*/ 451319 h 3601230"/>
                  <a:gd name="connsiteX12" fmla="*/ 1631828 w 2379231"/>
                  <a:gd name="connsiteY12" fmla="*/ 232839 h 3601230"/>
                  <a:gd name="connsiteX13" fmla="*/ 1564326 w 2379231"/>
                  <a:gd name="connsiteY13" fmla="*/ 101129 h 3601230"/>
                  <a:gd name="connsiteX14" fmla="*/ 1449678 w 2379231"/>
                  <a:gd name="connsiteY14" fmla="*/ 10318 h 3601230"/>
                  <a:gd name="connsiteX15" fmla="*/ 1394794 w 2379231"/>
                  <a:gd name="connsiteY15" fmla="*/ 0 h 3601230"/>
                  <a:gd name="connsiteX16" fmla="*/ 1345690 w 2379231"/>
                  <a:gd name="connsiteY16" fmla="*/ 0 h 3601230"/>
                  <a:gd name="connsiteX17" fmla="*/ 1337921 w 2379231"/>
                  <a:gd name="connsiteY17" fmla="*/ 2517 h 3601230"/>
                  <a:gd name="connsiteX18" fmla="*/ 1271848 w 2379231"/>
                  <a:gd name="connsiteY18" fmla="*/ 47861 h 3601230"/>
                  <a:gd name="connsiteX19" fmla="*/ 1248633 w 2379231"/>
                  <a:gd name="connsiteY19" fmla="*/ 90935 h 3601230"/>
                  <a:gd name="connsiteX20" fmla="*/ 1187346 w 2379231"/>
                  <a:gd name="connsiteY20" fmla="*/ 132704 h 3601230"/>
                  <a:gd name="connsiteX21" fmla="*/ 1066048 w 2379231"/>
                  <a:gd name="connsiteY21" fmla="*/ 135626 h 3601230"/>
                  <a:gd name="connsiteX22" fmla="*/ 903353 w 2379231"/>
                  <a:gd name="connsiteY22" fmla="*/ 186625 h 3601230"/>
                  <a:gd name="connsiteX23" fmla="*/ 683132 w 2379231"/>
                  <a:gd name="connsiteY23" fmla="*/ 459089 h 3601230"/>
                  <a:gd name="connsiteX24" fmla="*/ 668277 w 2379231"/>
                  <a:gd name="connsiteY24" fmla="*/ 618769 h 3601230"/>
                  <a:gd name="connsiteX25" fmla="*/ 676481 w 2379231"/>
                  <a:gd name="connsiteY25" fmla="*/ 614449 h 3601230"/>
                  <a:gd name="connsiteX26" fmla="*/ 728506 w 2379231"/>
                  <a:gd name="connsiteY26" fmla="*/ 587287 h 3601230"/>
                  <a:gd name="connsiteX27" fmla="*/ 814158 w 2379231"/>
                  <a:gd name="connsiteY27" fmla="*/ 586044 h 3601230"/>
                  <a:gd name="connsiteX28" fmla="*/ 1073911 w 2379231"/>
                  <a:gd name="connsiteY28" fmla="*/ 641674 h 3601230"/>
                  <a:gd name="connsiteX29" fmla="*/ 1242759 w 2379231"/>
                  <a:gd name="connsiteY29" fmla="*/ 704732 h 3601230"/>
                  <a:gd name="connsiteX30" fmla="*/ 1282881 w 2379231"/>
                  <a:gd name="connsiteY30" fmla="*/ 715205 h 3601230"/>
                  <a:gd name="connsiteX31" fmla="*/ 1316570 w 2379231"/>
                  <a:gd name="connsiteY31" fmla="*/ 697117 h 3601230"/>
                  <a:gd name="connsiteX32" fmla="*/ 1349668 w 2379231"/>
                  <a:gd name="connsiteY32" fmla="*/ 642606 h 3601230"/>
                  <a:gd name="connsiteX33" fmla="*/ 1401476 w 2379231"/>
                  <a:gd name="connsiteY33" fmla="*/ 601396 h 3601230"/>
                  <a:gd name="connsiteX34" fmla="*/ 1460431 w 2379231"/>
                  <a:gd name="connsiteY34" fmla="*/ 632754 h 3601230"/>
                  <a:gd name="connsiteX35" fmla="*/ 1462576 w 2379231"/>
                  <a:gd name="connsiteY35" fmla="*/ 643569 h 3601230"/>
                  <a:gd name="connsiteX36" fmla="*/ 1467268 w 2379231"/>
                  <a:gd name="connsiteY36" fmla="*/ 734038 h 3601230"/>
                  <a:gd name="connsiteX37" fmla="*/ 1482590 w 2379231"/>
                  <a:gd name="connsiteY37" fmla="*/ 835540 h 3601230"/>
                  <a:gd name="connsiteX38" fmla="*/ 1548787 w 2379231"/>
                  <a:gd name="connsiteY38" fmla="*/ 962371 h 3601230"/>
                  <a:gd name="connsiteX39" fmla="*/ 1558639 w 2379231"/>
                  <a:gd name="connsiteY39" fmla="*/ 990869 h 3601230"/>
                  <a:gd name="connsiteX40" fmla="*/ 1569547 w 2379231"/>
                  <a:gd name="connsiteY40" fmla="*/ 1087088 h 3601230"/>
                  <a:gd name="connsiteX41" fmla="*/ 1590525 w 2379231"/>
                  <a:gd name="connsiteY41" fmla="*/ 1268523 h 3601230"/>
                  <a:gd name="connsiteX42" fmla="*/ 1604666 w 2379231"/>
                  <a:gd name="connsiteY42" fmla="*/ 1376613 h 3601230"/>
                  <a:gd name="connsiteX43" fmla="*/ 1598295 w 2379231"/>
                  <a:gd name="connsiteY43" fmla="*/ 1389946 h 3601230"/>
                  <a:gd name="connsiteX44" fmla="*/ 1593229 w 2379231"/>
                  <a:gd name="connsiteY44" fmla="*/ 1395260 h 3601230"/>
                  <a:gd name="connsiteX45" fmla="*/ 1406106 w 2379231"/>
                  <a:gd name="connsiteY45" fmla="*/ 1670987 h 3601230"/>
                  <a:gd name="connsiteX46" fmla="*/ 1307309 w 2379231"/>
                  <a:gd name="connsiteY46" fmla="*/ 1858638 h 3601230"/>
                  <a:gd name="connsiteX47" fmla="*/ 1235331 w 2379231"/>
                  <a:gd name="connsiteY47" fmla="*/ 2011232 h 3601230"/>
                  <a:gd name="connsiteX48" fmla="*/ 1230576 w 2379231"/>
                  <a:gd name="connsiteY48" fmla="*/ 1993020 h 3601230"/>
                  <a:gd name="connsiteX49" fmla="*/ 1179328 w 2379231"/>
                  <a:gd name="connsiteY49" fmla="*/ 1733237 h 3601230"/>
                  <a:gd name="connsiteX50" fmla="*/ 1167332 w 2379231"/>
                  <a:gd name="connsiteY50" fmla="*/ 1617563 h 3601230"/>
                  <a:gd name="connsiteX51" fmla="*/ 1182156 w 2379231"/>
                  <a:gd name="connsiteY51" fmla="*/ 1453190 h 3601230"/>
                  <a:gd name="connsiteX52" fmla="*/ 1190827 w 2379231"/>
                  <a:gd name="connsiteY52" fmla="*/ 1425220 h 3601230"/>
                  <a:gd name="connsiteX53" fmla="*/ 1231819 w 2379231"/>
                  <a:gd name="connsiteY53" fmla="*/ 1302088 h 3601230"/>
                  <a:gd name="connsiteX54" fmla="*/ 1233094 w 2379231"/>
                  <a:gd name="connsiteY54" fmla="*/ 1271600 h 3601230"/>
                  <a:gd name="connsiteX55" fmla="*/ 1208977 w 2379231"/>
                  <a:gd name="connsiteY55" fmla="*/ 1251275 h 3601230"/>
                  <a:gd name="connsiteX56" fmla="*/ 1181628 w 2379231"/>
                  <a:gd name="connsiteY56" fmla="*/ 1257739 h 3601230"/>
                  <a:gd name="connsiteX57" fmla="*/ 1115151 w 2379231"/>
                  <a:gd name="connsiteY57" fmla="*/ 1286113 h 3601230"/>
                  <a:gd name="connsiteX58" fmla="*/ 1046189 w 2379231"/>
                  <a:gd name="connsiteY58" fmla="*/ 1305164 h 3601230"/>
                  <a:gd name="connsiteX59" fmla="*/ 1017690 w 2379231"/>
                  <a:gd name="connsiteY59" fmla="*/ 1289066 h 3601230"/>
                  <a:gd name="connsiteX60" fmla="*/ 1004513 w 2379231"/>
                  <a:gd name="connsiteY60" fmla="*/ 1260163 h 3601230"/>
                  <a:gd name="connsiteX61" fmla="*/ 992672 w 2379231"/>
                  <a:gd name="connsiteY61" fmla="*/ 1251212 h 3601230"/>
                  <a:gd name="connsiteX62" fmla="*/ 802566 w 2379231"/>
                  <a:gd name="connsiteY62" fmla="*/ 1297705 h 3601230"/>
                  <a:gd name="connsiteX63" fmla="*/ 612305 w 2379231"/>
                  <a:gd name="connsiteY63" fmla="*/ 1496824 h 3601230"/>
                  <a:gd name="connsiteX64" fmla="*/ 590270 w 2379231"/>
                  <a:gd name="connsiteY64" fmla="*/ 1627011 h 3601230"/>
                  <a:gd name="connsiteX65" fmla="*/ 567148 w 2379231"/>
                  <a:gd name="connsiteY65" fmla="*/ 2103473 h 3601230"/>
                  <a:gd name="connsiteX66" fmla="*/ 557234 w 2379231"/>
                  <a:gd name="connsiteY66" fmla="*/ 2305544 h 3601230"/>
                  <a:gd name="connsiteX67" fmla="*/ 540638 w 2379231"/>
                  <a:gd name="connsiteY67" fmla="*/ 2509790 h 3601230"/>
                  <a:gd name="connsiteX68" fmla="*/ 530755 w 2379231"/>
                  <a:gd name="connsiteY68" fmla="*/ 2520823 h 3601230"/>
                  <a:gd name="connsiteX69" fmla="*/ 327099 w 2379231"/>
                  <a:gd name="connsiteY69" fmla="*/ 2567596 h 3601230"/>
                  <a:gd name="connsiteX70" fmla="*/ 334092 w 2379231"/>
                  <a:gd name="connsiteY70" fmla="*/ 2573377 h 3601230"/>
                  <a:gd name="connsiteX71" fmla="*/ 335086 w 2379231"/>
                  <a:gd name="connsiteY71" fmla="*/ 2572910 h 3601230"/>
                  <a:gd name="connsiteX72" fmla="*/ 334434 w 2379231"/>
                  <a:gd name="connsiteY72" fmla="*/ 2573998 h 3601230"/>
                  <a:gd name="connsiteX73" fmla="*/ 235698 w 2379231"/>
                  <a:gd name="connsiteY73" fmla="*/ 2689454 h 3601230"/>
                  <a:gd name="connsiteX74" fmla="*/ 182772 w 2379231"/>
                  <a:gd name="connsiteY74" fmla="*/ 2728115 h 3601230"/>
                  <a:gd name="connsiteX75" fmla="*/ 150978 w 2379231"/>
                  <a:gd name="connsiteY75" fmla="*/ 2725567 h 3601230"/>
                  <a:gd name="connsiteX76" fmla="*/ 94851 w 2379231"/>
                  <a:gd name="connsiteY76" fmla="*/ 2697907 h 3601230"/>
                  <a:gd name="connsiteX77" fmla="*/ 14358 w 2379231"/>
                  <a:gd name="connsiteY77" fmla="*/ 2658593 h 3601230"/>
                  <a:gd name="connsiteX78" fmla="*/ 0 w 2379231"/>
                  <a:gd name="connsiteY78" fmla="*/ 2658282 h 3601230"/>
                  <a:gd name="connsiteX79" fmla="*/ 27411 w 2379231"/>
                  <a:gd name="connsiteY79" fmla="*/ 2682803 h 3601230"/>
                  <a:gd name="connsiteX80" fmla="*/ 216864 w 2379231"/>
                  <a:gd name="connsiteY80" fmla="*/ 2823868 h 3601230"/>
                  <a:gd name="connsiteX81" fmla="*/ 498496 w 2379231"/>
                  <a:gd name="connsiteY81" fmla="*/ 2898797 h 3601230"/>
                  <a:gd name="connsiteX82" fmla="*/ 710636 w 2379231"/>
                  <a:gd name="connsiteY82" fmla="*/ 2901656 h 3601230"/>
                  <a:gd name="connsiteX83" fmla="*/ 720737 w 2379231"/>
                  <a:gd name="connsiteY83" fmla="*/ 2912845 h 3601230"/>
                  <a:gd name="connsiteX84" fmla="*/ 695719 w 2379231"/>
                  <a:gd name="connsiteY84" fmla="*/ 3127223 h 3601230"/>
                  <a:gd name="connsiteX85" fmla="*/ 694607 w 2379231"/>
                  <a:gd name="connsiteY85" fmla="*/ 3391009 h 3601230"/>
                  <a:gd name="connsiteX86" fmla="*/ 1255384 w 2379231"/>
                  <a:gd name="connsiteY86" fmla="*/ 3435089 h 3601230"/>
                  <a:gd name="connsiteX87" fmla="*/ 1978071 w 2379231"/>
                  <a:gd name="connsiteY87" fmla="*/ 3142327 h 3601230"/>
                  <a:gd name="connsiteX88" fmla="*/ 2045854 w 2379231"/>
                  <a:gd name="connsiteY88" fmla="*/ 3601079 h 3601230"/>
                  <a:gd name="connsiteX89" fmla="*/ 1949324 w 2379231"/>
                  <a:gd name="connsiteY89" fmla="*/ 2907095 h 3601230"/>
                  <a:gd name="connsiteX90" fmla="*/ 1961755 w 2379231"/>
                  <a:gd name="connsiteY90" fmla="*/ 2894229 h 3601230"/>
                  <a:gd name="connsiteX91" fmla="*/ 2152576 w 2379231"/>
                  <a:gd name="connsiteY91" fmla="*/ 2889443 h 3601230"/>
                  <a:gd name="connsiteX92" fmla="*/ 2283074 w 2379231"/>
                  <a:gd name="connsiteY92" fmla="*/ 2816284 h 3601230"/>
                  <a:gd name="connsiteX93" fmla="*/ 2349519 w 2379231"/>
                  <a:gd name="connsiteY93" fmla="*/ 2654677 h 3601230"/>
                  <a:gd name="connsiteX94" fmla="*/ 2377210 w 2379231"/>
                  <a:gd name="connsiteY94" fmla="*/ 2361827 h 3601230"/>
                  <a:gd name="connsiteX95" fmla="*/ 2379230 w 2379231"/>
                  <a:gd name="connsiteY95" fmla="*/ 2312412 h 3601230"/>
                  <a:gd name="connsiteX96" fmla="*/ 2379168 w 2379231"/>
                  <a:gd name="connsiteY96" fmla="*/ 2192170 h 3601230"/>
                  <a:gd name="connsiteX0" fmla="*/ 2379168 w 2379229"/>
                  <a:gd name="connsiteY0" fmla="*/ 2192170 h 3621771"/>
                  <a:gd name="connsiteX1" fmla="*/ 2377894 w 2379229"/>
                  <a:gd name="connsiteY1" fmla="*/ 2142507 h 3621771"/>
                  <a:gd name="connsiteX2" fmla="*/ 2376993 w 2379229"/>
                  <a:gd name="connsiteY2" fmla="*/ 2092284 h 3621771"/>
                  <a:gd name="connsiteX3" fmla="*/ 2363194 w 2379229"/>
                  <a:gd name="connsiteY3" fmla="*/ 1890679 h 3621771"/>
                  <a:gd name="connsiteX4" fmla="*/ 2333421 w 2379229"/>
                  <a:gd name="connsiteY4" fmla="*/ 1653521 h 3621771"/>
                  <a:gd name="connsiteX5" fmla="*/ 2265577 w 2379229"/>
                  <a:gd name="connsiteY5" fmla="*/ 1442220 h 3621771"/>
                  <a:gd name="connsiteX6" fmla="*/ 2143439 w 2379229"/>
                  <a:gd name="connsiteY6" fmla="*/ 1310230 h 3621771"/>
                  <a:gd name="connsiteX7" fmla="*/ 1980154 w 2379229"/>
                  <a:gd name="connsiteY7" fmla="*/ 1241671 h 3621771"/>
                  <a:gd name="connsiteX8" fmla="*/ 1957435 w 2379229"/>
                  <a:gd name="connsiteY8" fmla="*/ 1224827 h 3621771"/>
                  <a:gd name="connsiteX9" fmla="*/ 1927942 w 2379229"/>
                  <a:gd name="connsiteY9" fmla="*/ 1178178 h 3621771"/>
                  <a:gd name="connsiteX10" fmla="*/ 1817117 w 2379229"/>
                  <a:gd name="connsiteY10" fmla="*/ 939870 h 3621771"/>
                  <a:gd name="connsiteX11" fmla="*/ 1692555 w 2379229"/>
                  <a:gd name="connsiteY11" fmla="*/ 451319 h 3621771"/>
                  <a:gd name="connsiteX12" fmla="*/ 1631828 w 2379229"/>
                  <a:gd name="connsiteY12" fmla="*/ 232839 h 3621771"/>
                  <a:gd name="connsiteX13" fmla="*/ 1564326 w 2379229"/>
                  <a:gd name="connsiteY13" fmla="*/ 101129 h 3621771"/>
                  <a:gd name="connsiteX14" fmla="*/ 1449678 w 2379229"/>
                  <a:gd name="connsiteY14" fmla="*/ 10318 h 3621771"/>
                  <a:gd name="connsiteX15" fmla="*/ 1394794 w 2379229"/>
                  <a:gd name="connsiteY15" fmla="*/ 0 h 3621771"/>
                  <a:gd name="connsiteX16" fmla="*/ 1345690 w 2379229"/>
                  <a:gd name="connsiteY16" fmla="*/ 0 h 3621771"/>
                  <a:gd name="connsiteX17" fmla="*/ 1337921 w 2379229"/>
                  <a:gd name="connsiteY17" fmla="*/ 2517 h 3621771"/>
                  <a:gd name="connsiteX18" fmla="*/ 1271848 w 2379229"/>
                  <a:gd name="connsiteY18" fmla="*/ 47861 h 3621771"/>
                  <a:gd name="connsiteX19" fmla="*/ 1248633 w 2379229"/>
                  <a:gd name="connsiteY19" fmla="*/ 90935 h 3621771"/>
                  <a:gd name="connsiteX20" fmla="*/ 1187346 w 2379229"/>
                  <a:gd name="connsiteY20" fmla="*/ 132704 h 3621771"/>
                  <a:gd name="connsiteX21" fmla="*/ 1066048 w 2379229"/>
                  <a:gd name="connsiteY21" fmla="*/ 135626 h 3621771"/>
                  <a:gd name="connsiteX22" fmla="*/ 903353 w 2379229"/>
                  <a:gd name="connsiteY22" fmla="*/ 186625 h 3621771"/>
                  <a:gd name="connsiteX23" fmla="*/ 683132 w 2379229"/>
                  <a:gd name="connsiteY23" fmla="*/ 459089 h 3621771"/>
                  <a:gd name="connsiteX24" fmla="*/ 668277 w 2379229"/>
                  <a:gd name="connsiteY24" fmla="*/ 618769 h 3621771"/>
                  <a:gd name="connsiteX25" fmla="*/ 676481 w 2379229"/>
                  <a:gd name="connsiteY25" fmla="*/ 614449 h 3621771"/>
                  <a:gd name="connsiteX26" fmla="*/ 728506 w 2379229"/>
                  <a:gd name="connsiteY26" fmla="*/ 587287 h 3621771"/>
                  <a:gd name="connsiteX27" fmla="*/ 814158 w 2379229"/>
                  <a:gd name="connsiteY27" fmla="*/ 586044 h 3621771"/>
                  <a:gd name="connsiteX28" fmla="*/ 1073911 w 2379229"/>
                  <a:gd name="connsiteY28" fmla="*/ 641674 h 3621771"/>
                  <a:gd name="connsiteX29" fmla="*/ 1242759 w 2379229"/>
                  <a:gd name="connsiteY29" fmla="*/ 704732 h 3621771"/>
                  <a:gd name="connsiteX30" fmla="*/ 1282881 w 2379229"/>
                  <a:gd name="connsiteY30" fmla="*/ 715205 h 3621771"/>
                  <a:gd name="connsiteX31" fmla="*/ 1316570 w 2379229"/>
                  <a:gd name="connsiteY31" fmla="*/ 697117 h 3621771"/>
                  <a:gd name="connsiteX32" fmla="*/ 1349668 w 2379229"/>
                  <a:gd name="connsiteY32" fmla="*/ 642606 h 3621771"/>
                  <a:gd name="connsiteX33" fmla="*/ 1401476 w 2379229"/>
                  <a:gd name="connsiteY33" fmla="*/ 601396 h 3621771"/>
                  <a:gd name="connsiteX34" fmla="*/ 1460431 w 2379229"/>
                  <a:gd name="connsiteY34" fmla="*/ 632754 h 3621771"/>
                  <a:gd name="connsiteX35" fmla="*/ 1462576 w 2379229"/>
                  <a:gd name="connsiteY35" fmla="*/ 643569 h 3621771"/>
                  <a:gd name="connsiteX36" fmla="*/ 1467268 w 2379229"/>
                  <a:gd name="connsiteY36" fmla="*/ 734038 h 3621771"/>
                  <a:gd name="connsiteX37" fmla="*/ 1482590 w 2379229"/>
                  <a:gd name="connsiteY37" fmla="*/ 835540 h 3621771"/>
                  <a:gd name="connsiteX38" fmla="*/ 1548787 w 2379229"/>
                  <a:gd name="connsiteY38" fmla="*/ 962371 h 3621771"/>
                  <a:gd name="connsiteX39" fmla="*/ 1558639 w 2379229"/>
                  <a:gd name="connsiteY39" fmla="*/ 990869 h 3621771"/>
                  <a:gd name="connsiteX40" fmla="*/ 1569547 w 2379229"/>
                  <a:gd name="connsiteY40" fmla="*/ 1087088 h 3621771"/>
                  <a:gd name="connsiteX41" fmla="*/ 1590525 w 2379229"/>
                  <a:gd name="connsiteY41" fmla="*/ 1268523 h 3621771"/>
                  <a:gd name="connsiteX42" fmla="*/ 1604666 w 2379229"/>
                  <a:gd name="connsiteY42" fmla="*/ 1376613 h 3621771"/>
                  <a:gd name="connsiteX43" fmla="*/ 1598295 w 2379229"/>
                  <a:gd name="connsiteY43" fmla="*/ 1389946 h 3621771"/>
                  <a:gd name="connsiteX44" fmla="*/ 1593229 w 2379229"/>
                  <a:gd name="connsiteY44" fmla="*/ 1395260 h 3621771"/>
                  <a:gd name="connsiteX45" fmla="*/ 1406106 w 2379229"/>
                  <a:gd name="connsiteY45" fmla="*/ 1670987 h 3621771"/>
                  <a:gd name="connsiteX46" fmla="*/ 1307309 w 2379229"/>
                  <a:gd name="connsiteY46" fmla="*/ 1858638 h 3621771"/>
                  <a:gd name="connsiteX47" fmla="*/ 1235331 w 2379229"/>
                  <a:gd name="connsiteY47" fmla="*/ 2011232 h 3621771"/>
                  <a:gd name="connsiteX48" fmla="*/ 1230576 w 2379229"/>
                  <a:gd name="connsiteY48" fmla="*/ 1993020 h 3621771"/>
                  <a:gd name="connsiteX49" fmla="*/ 1179328 w 2379229"/>
                  <a:gd name="connsiteY49" fmla="*/ 1733237 h 3621771"/>
                  <a:gd name="connsiteX50" fmla="*/ 1167332 w 2379229"/>
                  <a:gd name="connsiteY50" fmla="*/ 1617563 h 3621771"/>
                  <a:gd name="connsiteX51" fmla="*/ 1182156 w 2379229"/>
                  <a:gd name="connsiteY51" fmla="*/ 1453190 h 3621771"/>
                  <a:gd name="connsiteX52" fmla="*/ 1190827 w 2379229"/>
                  <a:gd name="connsiteY52" fmla="*/ 1425220 h 3621771"/>
                  <a:gd name="connsiteX53" fmla="*/ 1231819 w 2379229"/>
                  <a:gd name="connsiteY53" fmla="*/ 1302088 h 3621771"/>
                  <a:gd name="connsiteX54" fmla="*/ 1233094 w 2379229"/>
                  <a:gd name="connsiteY54" fmla="*/ 1271600 h 3621771"/>
                  <a:gd name="connsiteX55" fmla="*/ 1208977 w 2379229"/>
                  <a:gd name="connsiteY55" fmla="*/ 1251275 h 3621771"/>
                  <a:gd name="connsiteX56" fmla="*/ 1181628 w 2379229"/>
                  <a:gd name="connsiteY56" fmla="*/ 1257739 h 3621771"/>
                  <a:gd name="connsiteX57" fmla="*/ 1115151 w 2379229"/>
                  <a:gd name="connsiteY57" fmla="*/ 1286113 h 3621771"/>
                  <a:gd name="connsiteX58" fmla="*/ 1046189 w 2379229"/>
                  <a:gd name="connsiteY58" fmla="*/ 1305164 h 3621771"/>
                  <a:gd name="connsiteX59" fmla="*/ 1017690 w 2379229"/>
                  <a:gd name="connsiteY59" fmla="*/ 1289066 h 3621771"/>
                  <a:gd name="connsiteX60" fmla="*/ 1004513 w 2379229"/>
                  <a:gd name="connsiteY60" fmla="*/ 1260163 h 3621771"/>
                  <a:gd name="connsiteX61" fmla="*/ 992672 w 2379229"/>
                  <a:gd name="connsiteY61" fmla="*/ 1251212 h 3621771"/>
                  <a:gd name="connsiteX62" fmla="*/ 802566 w 2379229"/>
                  <a:gd name="connsiteY62" fmla="*/ 1297705 h 3621771"/>
                  <a:gd name="connsiteX63" fmla="*/ 612305 w 2379229"/>
                  <a:gd name="connsiteY63" fmla="*/ 1496824 h 3621771"/>
                  <a:gd name="connsiteX64" fmla="*/ 590270 w 2379229"/>
                  <a:gd name="connsiteY64" fmla="*/ 1627011 h 3621771"/>
                  <a:gd name="connsiteX65" fmla="*/ 567148 w 2379229"/>
                  <a:gd name="connsiteY65" fmla="*/ 2103473 h 3621771"/>
                  <a:gd name="connsiteX66" fmla="*/ 557234 w 2379229"/>
                  <a:gd name="connsiteY66" fmla="*/ 2305544 h 3621771"/>
                  <a:gd name="connsiteX67" fmla="*/ 540638 w 2379229"/>
                  <a:gd name="connsiteY67" fmla="*/ 2509790 h 3621771"/>
                  <a:gd name="connsiteX68" fmla="*/ 530755 w 2379229"/>
                  <a:gd name="connsiteY68" fmla="*/ 2520823 h 3621771"/>
                  <a:gd name="connsiteX69" fmla="*/ 327099 w 2379229"/>
                  <a:gd name="connsiteY69" fmla="*/ 2567596 h 3621771"/>
                  <a:gd name="connsiteX70" fmla="*/ 334092 w 2379229"/>
                  <a:gd name="connsiteY70" fmla="*/ 2573377 h 3621771"/>
                  <a:gd name="connsiteX71" fmla="*/ 335086 w 2379229"/>
                  <a:gd name="connsiteY71" fmla="*/ 2572910 h 3621771"/>
                  <a:gd name="connsiteX72" fmla="*/ 334434 w 2379229"/>
                  <a:gd name="connsiteY72" fmla="*/ 2573998 h 3621771"/>
                  <a:gd name="connsiteX73" fmla="*/ 235698 w 2379229"/>
                  <a:gd name="connsiteY73" fmla="*/ 2689454 h 3621771"/>
                  <a:gd name="connsiteX74" fmla="*/ 182772 w 2379229"/>
                  <a:gd name="connsiteY74" fmla="*/ 2728115 h 3621771"/>
                  <a:gd name="connsiteX75" fmla="*/ 150978 w 2379229"/>
                  <a:gd name="connsiteY75" fmla="*/ 2725567 h 3621771"/>
                  <a:gd name="connsiteX76" fmla="*/ 94851 w 2379229"/>
                  <a:gd name="connsiteY76" fmla="*/ 2697907 h 3621771"/>
                  <a:gd name="connsiteX77" fmla="*/ 14358 w 2379229"/>
                  <a:gd name="connsiteY77" fmla="*/ 2658593 h 3621771"/>
                  <a:gd name="connsiteX78" fmla="*/ 0 w 2379229"/>
                  <a:gd name="connsiteY78" fmla="*/ 2658282 h 3621771"/>
                  <a:gd name="connsiteX79" fmla="*/ 27411 w 2379229"/>
                  <a:gd name="connsiteY79" fmla="*/ 2682803 h 3621771"/>
                  <a:gd name="connsiteX80" fmla="*/ 216864 w 2379229"/>
                  <a:gd name="connsiteY80" fmla="*/ 2823868 h 3621771"/>
                  <a:gd name="connsiteX81" fmla="*/ 498496 w 2379229"/>
                  <a:gd name="connsiteY81" fmla="*/ 2898797 h 3621771"/>
                  <a:gd name="connsiteX82" fmla="*/ 710636 w 2379229"/>
                  <a:gd name="connsiteY82" fmla="*/ 2901656 h 3621771"/>
                  <a:gd name="connsiteX83" fmla="*/ 720737 w 2379229"/>
                  <a:gd name="connsiteY83" fmla="*/ 2912845 h 3621771"/>
                  <a:gd name="connsiteX84" fmla="*/ 695719 w 2379229"/>
                  <a:gd name="connsiteY84" fmla="*/ 3127223 h 3621771"/>
                  <a:gd name="connsiteX85" fmla="*/ 694607 w 2379229"/>
                  <a:gd name="connsiteY85" fmla="*/ 3391009 h 3621771"/>
                  <a:gd name="connsiteX86" fmla="*/ 1255384 w 2379229"/>
                  <a:gd name="connsiteY86" fmla="*/ 3435089 h 3621771"/>
                  <a:gd name="connsiteX87" fmla="*/ 2045854 w 2379229"/>
                  <a:gd name="connsiteY87" fmla="*/ 3601079 h 3621771"/>
                  <a:gd name="connsiteX88" fmla="*/ 1949324 w 2379229"/>
                  <a:gd name="connsiteY88" fmla="*/ 2907095 h 3621771"/>
                  <a:gd name="connsiteX89" fmla="*/ 1961755 w 2379229"/>
                  <a:gd name="connsiteY89" fmla="*/ 2894229 h 3621771"/>
                  <a:gd name="connsiteX90" fmla="*/ 2152576 w 2379229"/>
                  <a:gd name="connsiteY90" fmla="*/ 2889443 h 3621771"/>
                  <a:gd name="connsiteX91" fmla="*/ 2283074 w 2379229"/>
                  <a:gd name="connsiteY91" fmla="*/ 2816284 h 3621771"/>
                  <a:gd name="connsiteX92" fmla="*/ 2349519 w 2379229"/>
                  <a:gd name="connsiteY92" fmla="*/ 2654677 h 3621771"/>
                  <a:gd name="connsiteX93" fmla="*/ 2377210 w 2379229"/>
                  <a:gd name="connsiteY93" fmla="*/ 2361827 h 3621771"/>
                  <a:gd name="connsiteX94" fmla="*/ 2379230 w 2379229"/>
                  <a:gd name="connsiteY94" fmla="*/ 2312412 h 3621771"/>
                  <a:gd name="connsiteX95" fmla="*/ 2379168 w 2379229"/>
                  <a:gd name="connsiteY95" fmla="*/ 2192170 h 3621771"/>
                  <a:gd name="connsiteX0" fmla="*/ 2379168 w 2379231"/>
                  <a:gd name="connsiteY0" fmla="*/ 2192170 h 3621771"/>
                  <a:gd name="connsiteX1" fmla="*/ 2377894 w 2379231"/>
                  <a:gd name="connsiteY1" fmla="*/ 2142507 h 3621771"/>
                  <a:gd name="connsiteX2" fmla="*/ 2376993 w 2379231"/>
                  <a:gd name="connsiteY2" fmla="*/ 2092284 h 3621771"/>
                  <a:gd name="connsiteX3" fmla="*/ 2363194 w 2379231"/>
                  <a:gd name="connsiteY3" fmla="*/ 1890679 h 3621771"/>
                  <a:gd name="connsiteX4" fmla="*/ 2333421 w 2379231"/>
                  <a:gd name="connsiteY4" fmla="*/ 1653521 h 3621771"/>
                  <a:gd name="connsiteX5" fmla="*/ 2265577 w 2379231"/>
                  <a:gd name="connsiteY5" fmla="*/ 1442220 h 3621771"/>
                  <a:gd name="connsiteX6" fmla="*/ 2143439 w 2379231"/>
                  <a:gd name="connsiteY6" fmla="*/ 1310230 h 3621771"/>
                  <a:gd name="connsiteX7" fmla="*/ 1980154 w 2379231"/>
                  <a:gd name="connsiteY7" fmla="*/ 1241671 h 3621771"/>
                  <a:gd name="connsiteX8" fmla="*/ 1957435 w 2379231"/>
                  <a:gd name="connsiteY8" fmla="*/ 1224827 h 3621771"/>
                  <a:gd name="connsiteX9" fmla="*/ 1927942 w 2379231"/>
                  <a:gd name="connsiteY9" fmla="*/ 1178178 h 3621771"/>
                  <a:gd name="connsiteX10" fmla="*/ 1817117 w 2379231"/>
                  <a:gd name="connsiteY10" fmla="*/ 939870 h 3621771"/>
                  <a:gd name="connsiteX11" fmla="*/ 1692555 w 2379231"/>
                  <a:gd name="connsiteY11" fmla="*/ 451319 h 3621771"/>
                  <a:gd name="connsiteX12" fmla="*/ 1631828 w 2379231"/>
                  <a:gd name="connsiteY12" fmla="*/ 232839 h 3621771"/>
                  <a:gd name="connsiteX13" fmla="*/ 1564326 w 2379231"/>
                  <a:gd name="connsiteY13" fmla="*/ 101129 h 3621771"/>
                  <a:gd name="connsiteX14" fmla="*/ 1449678 w 2379231"/>
                  <a:gd name="connsiteY14" fmla="*/ 10318 h 3621771"/>
                  <a:gd name="connsiteX15" fmla="*/ 1394794 w 2379231"/>
                  <a:gd name="connsiteY15" fmla="*/ 0 h 3621771"/>
                  <a:gd name="connsiteX16" fmla="*/ 1345690 w 2379231"/>
                  <a:gd name="connsiteY16" fmla="*/ 0 h 3621771"/>
                  <a:gd name="connsiteX17" fmla="*/ 1337921 w 2379231"/>
                  <a:gd name="connsiteY17" fmla="*/ 2517 h 3621771"/>
                  <a:gd name="connsiteX18" fmla="*/ 1271848 w 2379231"/>
                  <a:gd name="connsiteY18" fmla="*/ 47861 h 3621771"/>
                  <a:gd name="connsiteX19" fmla="*/ 1248633 w 2379231"/>
                  <a:gd name="connsiteY19" fmla="*/ 90935 h 3621771"/>
                  <a:gd name="connsiteX20" fmla="*/ 1187346 w 2379231"/>
                  <a:gd name="connsiteY20" fmla="*/ 132704 h 3621771"/>
                  <a:gd name="connsiteX21" fmla="*/ 1066048 w 2379231"/>
                  <a:gd name="connsiteY21" fmla="*/ 135626 h 3621771"/>
                  <a:gd name="connsiteX22" fmla="*/ 903353 w 2379231"/>
                  <a:gd name="connsiteY22" fmla="*/ 186625 h 3621771"/>
                  <a:gd name="connsiteX23" fmla="*/ 683132 w 2379231"/>
                  <a:gd name="connsiteY23" fmla="*/ 459089 h 3621771"/>
                  <a:gd name="connsiteX24" fmla="*/ 668277 w 2379231"/>
                  <a:gd name="connsiteY24" fmla="*/ 618769 h 3621771"/>
                  <a:gd name="connsiteX25" fmla="*/ 676481 w 2379231"/>
                  <a:gd name="connsiteY25" fmla="*/ 614449 h 3621771"/>
                  <a:gd name="connsiteX26" fmla="*/ 728506 w 2379231"/>
                  <a:gd name="connsiteY26" fmla="*/ 587287 h 3621771"/>
                  <a:gd name="connsiteX27" fmla="*/ 814158 w 2379231"/>
                  <a:gd name="connsiteY27" fmla="*/ 586044 h 3621771"/>
                  <a:gd name="connsiteX28" fmla="*/ 1073911 w 2379231"/>
                  <a:gd name="connsiteY28" fmla="*/ 641674 h 3621771"/>
                  <a:gd name="connsiteX29" fmla="*/ 1242759 w 2379231"/>
                  <a:gd name="connsiteY29" fmla="*/ 704732 h 3621771"/>
                  <a:gd name="connsiteX30" fmla="*/ 1282881 w 2379231"/>
                  <a:gd name="connsiteY30" fmla="*/ 715205 h 3621771"/>
                  <a:gd name="connsiteX31" fmla="*/ 1316570 w 2379231"/>
                  <a:gd name="connsiteY31" fmla="*/ 697117 h 3621771"/>
                  <a:gd name="connsiteX32" fmla="*/ 1349668 w 2379231"/>
                  <a:gd name="connsiteY32" fmla="*/ 642606 h 3621771"/>
                  <a:gd name="connsiteX33" fmla="*/ 1401476 w 2379231"/>
                  <a:gd name="connsiteY33" fmla="*/ 601396 h 3621771"/>
                  <a:gd name="connsiteX34" fmla="*/ 1460431 w 2379231"/>
                  <a:gd name="connsiteY34" fmla="*/ 632754 h 3621771"/>
                  <a:gd name="connsiteX35" fmla="*/ 1462576 w 2379231"/>
                  <a:gd name="connsiteY35" fmla="*/ 643569 h 3621771"/>
                  <a:gd name="connsiteX36" fmla="*/ 1467268 w 2379231"/>
                  <a:gd name="connsiteY36" fmla="*/ 734038 h 3621771"/>
                  <a:gd name="connsiteX37" fmla="*/ 1482590 w 2379231"/>
                  <a:gd name="connsiteY37" fmla="*/ 835540 h 3621771"/>
                  <a:gd name="connsiteX38" fmla="*/ 1548787 w 2379231"/>
                  <a:gd name="connsiteY38" fmla="*/ 962371 h 3621771"/>
                  <a:gd name="connsiteX39" fmla="*/ 1558639 w 2379231"/>
                  <a:gd name="connsiteY39" fmla="*/ 990869 h 3621771"/>
                  <a:gd name="connsiteX40" fmla="*/ 1569547 w 2379231"/>
                  <a:gd name="connsiteY40" fmla="*/ 1087088 h 3621771"/>
                  <a:gd name="connsiteX41" fmla="*/ 1590525 w 2379231"/>
                  <a:gd name="connsiteY41" fmla="*/ 1268523 h 3621771"/>
                  <a:gd name="connsiteX42" fmla="*/ 1604666 w 2379231"/>
                  <a:gd name="connsiteY42" fmla="*/ 1376613 h 3621771"/>
                  <a:gd name="connsiteX43" fmla="*/ 1598295 w 2379231"/>
                  <a:gd name="connsiteY43" fmla="*/ 1389946 h 3621771"/>
                  <a:gd name="connsiteX44" fmla="*/ 1593229 w 2379231"/>
                  <a:gd name="connsiteY44" fmla="*/ 1395260 h 3621771"/>
                  <a:gd name="connsiteX45" fmla="*/ 1406106 w 2379231"/>
                  <a:gd name="connsiteY45" fmla="*/ 1670987 h 3621771"/>
                  <a:gd name="connsiteX46" fmla="*/ 1307309 w 2379231"/>
                  <a:gd name="connsiteY46" fmla="*/ 1858638 h 3621771"/>
                  <a:gd name="connsiteX47" fmla="*/ 1235331 w 2379231"/>
                  <a:gd name="connsiteY47" fmla="*/ 2011232 h 3621771"/>
                  <a:gd name="connsiteX48" fmla="*/ 1230576 w 2379231"/>
                  <a:gd name="connsiteY48" fmla="*/ 1993020 h 3621771"/>
                  <a:gd name="connsiteX49" fmla="*/ 1179328 w 2379231"/>
                  <a:gd name="connsiteY49" fmla="*/ 1733237 h 3621771"/>
                  <a:gd name="connsiteX50" fmla="*/ 1167332 w 2379231"/>
                  <a:gd name="connsiteY50" fmla="*/ 1617563 h 3621771"/>
                  <a:gd name="connsiteX51" fmla="*/ 1182156 w 2379231"/>
                  <a:gd name="connsiteY51" fmla="*/ 1453190 h 3621771"/>
                  <a:gd name="connsiteX52" fmla="*/ 1190827 w 2379231"/>
                  <a:gd name="connsiteY52" fmla="*/ 1425220 h 3621771"/>
                  <a:gd name="connsiteX53" fmla="*/ 1231819 w 2379231"/>
                  <a:gd name="connsiteY53" fmla="*/ 1302088 h 3621771"/>
                  <a:gd name="connsiteX54" fmla="*/ 1233094 w 2379231"/>
                  <a:gd name="connsiteY54" fmla="*/ 1271600 h 3621771"/>
                  <a:gd name="connsiteX55" fmla="*/ 1208977 w 2379231"/>
                  <a:gd name="connsiteY55" fmla="*/ 1251275 h 3621771"/>
                  <a:gd name="connsiteX56" fmla="*/ 1181628 w 2379231"/>
                  <a:gd name="connsiteY56" fmla="*/ 1257739 h 3621771"/>
                  <a:gd name="connsiteX57" fmla="*/ 1115151 w 2379231"/>
                  <a:gd name="connsiteY57" fmla="*/ 1286113 h 3621771"/>
                  <a:gd name="connsiteX58" fmla="*/ 1046189 w 2379231"/>
                  <a:gd name="connsiteY58" fmla="*/ 1305164 h 3621771"/>
                  <a:gd name="connsiteX59" fmla="*/ 1017690 w 2379231"/>
                  <a:gd name="connsiteY59" fmla="*/ 1289066 h 3621771"/>
                  <a:gd name="connsiteX60" fmla="*/ 1004513 w 2379231"/>
                  <a:gd name="connsiteY60" fmla="*/ 1260163 h 3621771"/>
                  <a:gd name="connsiteX61" fmla="*/ 992672 w 2379231"/>
                  <a:gd name="connsiteY61" fmla="*/ 1251212 h 3621771"/>
                  <a:gd name="connsiteX62" fmla="*/ 802566 w 2379231"/>
                  <a:gd name="connsiteY62" fmla="*/ 1297705 h 3621771"/>
                  <a:gd name="connsiteX63" fmla="*/ 612305 w 2379231"/>
                  <a:gd name="connsiteY63" fmla="*/ 1496824 h 3621771"/>
                  <a:gd name="connsiteX64" fmla="*/ 590270 w 2379231"/>
                  <a:gd name="connsiteY64" fmla="*/ 1627011 h 3621771"/>
                  <a:gd name="connsiteX65" fmla="*/ 567148 w 2379231"/>
                  <a:gd name="connsiteY65" fmla="*/ 2103473 h 3621771"/>
                  <a:gd name="connsiteX66" fmla="*/ 557234 w 2379231"/>
                  <a:gd name="connsiteY66" fmla="*/ 2305544 h 3621771"/>
                  <a:gd name="connsiteX67" fmla="*/ 540638 w 2379231"/>
                  <a:gd name="connsiteY67" fmla="*/ 2509790 h 3621771"/>
                  <a:gd name="connsiteX68" fmla="*/ 530755 w 2379231"/>
                  <a:gd name="connsiteY68" fmla="*/ 2520823 h 3621771"/>
                  <a:gd name="connsiteX69" fmla="*/ 327099 w 2379231"/>
                  <a:gd name="connsiteY69" fmla="*/ 2567596 h 3621771"/>
                  <a:gd name="connsiteX70" fmla="*/ 334092 w 2379231"/>
                  <a:gd name="connsiteY70" fmla="*/ 2573377 h 3621771"/>
                  <a:gd name="connsiteX71" fmla="*/ 335086 w 2379231"/>
                  <a:gd name="connsiteY71" fmla="*/ 2572910 h 3621771"/>
                  <a:gd name="connsiteX72" fmla="*/ 334434 w 2379231"/>
                  <a:gd name="connsiteY72" fmla="*/ 2573998 h 3621771"/>
                  <a:gd name="connsiteX73" fmla="*/ 235698 w 2379231"/>
                  <a:gd name="connsiteY73" fmla="*/ 2689454 h 3621771"/>
                  <a:gd name="connsiteX74" fmla="*/ 182772 w 2379231"/>
                  <a:gd name="connsiteY74" fmla="*/ 2728115 h 3621771"/>
                  <a:gd name="connsiteX75" fmla="*/ 150978 w 2379231"/>
                  <a:gd name="connsiteY75" fmla="*/ 2725567 h 3621771"/>
                  <a:gd name="connsiteX76" fmla="*/ 94851 w 2379231"/>
                  <a:gd name="connsiteY76" fmla="*/ 2697907 h 3621771"/>
                  <a:gd name="connsiteX77" fmla="*/ 14358 w 2379231"/>
                  <a:gd name="connsiteY77" fmla="*/ 2658593 h 3621771"/>
                  <a:gd name="connsiteX78" fmla="*/ 0 w 2379231"/>
                  <a:gd name="connsiteY78" fmla="*/ 2658282 h 3621771"/>
                  <a:gd name="connsiteX79" fmla="*/ 27411 w 2379231"/>
                  <a:gd name="connsiteY79" fmla="*/ 2682803 h 3621771"/>
                  <a:gd name="connsiteX80" fmla="*/ 216864 w 2379231"/>
                  <a:gd name="connsiteY80" fmla="*/ 2823868 h 3621771"/>
                  <a:gd name="connsiteX81" fmla="*/ 498496 w 2379231"/>
                  <a:gd name="connsiteY81" fmla="*/ 2898797 h 3621771"/>
                  <a:gd name="connsiteX82" fmla="*/ 710636 w 2379231"/>
                  <a:gd name="connsiteY82" fmla="*/ 2901656 h 3621771"/>
                  <a:gd name="connsiteX83" fmla="*/ 720737 w 2379231"/>
                  <a:gd name="connsiteY83" fmla="*/ 2912845 h 3621771"/>
                  <a:gd name="connsiteX84" fmla="*/ 695719 w 2379231"/>
                  <a:gd name="connsiteY84" fmla="*/ 3127223 h 3621771"/>
                  <a:gd name="connsiteX85" fmla="*/ 694607 w 2379231"/>
                  <a:gd name="connsiteY85" fmla="*/ 3391009 h 3621771"/>
                  <a:gd name="connsiteX86" fmla="*/ 1255383 w 2379231"/>
                  <a:gd name="connsiteY86" fmla="*/ 3435089 h 3621771"/>
                  <a:gd name="connsiteX87" fmla="*/ 2045854 w 2379231"/>
                  <a:gd name="connsiteY87" fmla="*/ 3601079 h 3621771"/>
                  <a:gd name="connsiteX88" fmla="*/ 1949324 w 2379231"/>
                  <a:gd name="connsiteY88" fmla="*/ 2907095 h 3621771"/>
                  <a:gd name="connsiteX89" fmla="*/ 1961755 w 2379231"/>
                  <a:gd name="connsiteY89" fmla="*/ 2894229 h 3621771"/>
                  <a:gd name="connsiteX90" fmla="*/ 2152576 w 2379231"/>
                  <a:gd name="connsiteY90" fmla="*/ 2889443 h 3621771"/>
                  <a:gd name="connsiteX91" fmla="*/ 2283074 w 2379231"/>
                  <a:gd name="connsiteY91" fmla="*/ 2816284 h 3621771"/>
                  <a:gd name="connsiteX92" fmla="*/ 2349519 w 2379231"/>
                  <a:gd name="connsiteY92" fmla="*/ 2654677 h 3621771"/>
                  <a:gd name="connsiteX93" fmla="*/ 2377210 w 2379231"/>
                  <a:gd name="connsiteY93" fmla="*/ 2361827 h 3621771"/>
                  <a:gd name="connsiteX94" fmla="*/ 2379230 w 2379231"/>
                  <a:gd name="connsiteY94" fmla="*/ 2312412 h 3621771"/>
                  <a:gd name="connsiteX95" fmla="*/ 2379168 w 2379231"/>
                  <a:gd name="connsiteY95" fmla="*/ 2192170 h 3621771"/>
                  <a:gd name="connsiteX0" fmla="*/ 2379168 w 2379229"/>
                  <a:gd name="connsiteY0" fmla="*/ 2192170 h 3619091"/>
                  <a:gd name="connsiteX1" fmla="*/ 2377894 w 2379229"/>
                  <a:gd name="connsiteY1" fmla="*/ 2142507 h 3619091"/>
                  <a:gd name="connsiteX2" fmla="*/ 2376993 w 2379229"/>
                  <a:gd name="connsiteY2" fmla="*/ 2092284 h 3619091"/>
                  <a:gd name="connsiteX3" fmla="*/ 2363194 w 2379229"/>
                  <a:gd name="connsiteY3" fmla="*/ 1890679 h 3619091"/>
                  <a:gd name="connsiteX4" fmla="*/ 2333421 w 2379229"/>
                  <a:gd name="connsiteY4" fmla="*/ 1653521 h 3619091"/>
                  <a:gd name="connsiteX5" fmla="*/ 2265577 w 2379229"/>
                  <a:gd name="connsiteY5" fmla="*/ 1442220 h 3619091"/>
                  <a:gd name="connsiteX6" fmla="*/ 2143439 w 2379229"/>
                  <a:gd name="connsiteY6" fmla="*/ 1310230 h 3619091"/>
                  <a:gd name="connsiteX7" fmla="*/ 1980154 w 2379229"/>
                  <a:gd name="connsiteY7" fmla="*/ 1241671 h 3619091"/>
                  <a:gd name="connsiteX8" fmla="*/ 1957435 w 2379229"/>
                  <a:gd name="connsiteY8" fmla="*/ 1224827 h 3619091"/>
                  <a:gd name="connsiteX9" fmla="*/ 1927942 w 2379229"/>
                  <a:gd name="connsiteY9" fmla="*/ 1178178 h 3619091"/>
                  <a:gd name="connsiteX10" fmla="*/ 1817117 w 2379229"/>
                  <a:gd name="connsiteY10" fmla="*/ 939870 h 3619091"/>
                  <a:gd name="connsiteX11" fmla="*/ 1692555 w 2379229"/>
                  <a:gd name="connsiteY11" fmla="*/ 451319 h 3619091"/>
                  <a:gd name="connsiteX12" fmla="*/ 1631828 w 2379229"/>
                  <a:gd name="connsiteY12" fmla="*/ 232839 h 3619091"/>
                  <a:gd name="connsiteX13" fmla="*/ 1564326 w 2379229"/>
                  <a:gd name="connsiteY13" fmla="*/ 101129 h 3619091"/>
                  <a:gd name="connsiteX14" fmla="*/ 1449678 w 2379229"/>
                  <a:gd name="connsiteY14" fmla="*/ 10318 h 3619091"/>
                  <a:gd name="connsiteX15" fmla="*/ 1394794 w 2379229"/>
                  <a:gd name="connsiteY15" fmla="*/ 0 h 3619091"/>
                  <a:gd name="connsiteX16" fmla="*/ 1345690 w 2379229"/>
                  <a:gd name="connsiteY16" fmla="*/ 0 h 3619091"/>
                  <a:gd name="connsiteX17" fmla="*/ 1337921 w 2379229"/>
                  <a:gd name="connsiteY17" fmla="*/ 2517 h 3619091"/>
                  <a:gd name="connsiteX18" fmla="*/ 1271848 w 2379229"/>
                  <a:gd name="connsiteY18" fmla="*/ 47861 h 3619091"/>
                  <a:gd name="connsiteX19" fmla="*/ 1248633 w 2379229"/>
                  <a:gd name="connsiteY19" fmla="*/ 90935 h 3619091"/>
                  <a:gd name="connsiteX20" fmla="*/ 1187346 w 2379229"/>
                  <a:gd name="connsiteY20" fmla="*/ 132704 h 3619091"/>
                  <a:gd name="connsiteX21" fmla="*/ 1066048 w 2379229"/>
                  <a:gd name="connsiteY21" fmla="*/ 135626 h 3619091"/>
                  <a:gd name="connsiteX22" fmla="*/ 903353 w 2379229"/>
                  <a:gd name="connsiteY22" fmla="*/ 186625 h 3619091"/>
                  <a:gd name="connsiteX23" fmla="*/ 683132 w 2379229"/>
                  <a:gd name="connsiteY23" fmla="*/ 459089 h 3619091"/>
                  <a:gd name="connsiteX24" fmla="*/ 668277 w 2379229"/>
                  <a:gd name="connsiteY24" fmla="*/ 618769 h 3619091"/>
                  <a:gd name="connsiteX25" fmla="*/ 676481 w 2379229"/>
                  <a:gd name="connsiteY25" fmla="*/ 614449 h 3619091"/>
                  <a:gd name="connsiteX26" fmla="*/ 728506 w 2379229"/>
                  <a:gd name="connsiteY26" fmla="*/ 587287 h 3619091"/>
                  <a:gd name="connsiteX27" fmla="*/ 814158 w 2379229"/>
                  <a:gd name="connsiteY27" fmla="*/ 586044 h 3619091"/>
                  <a:gd name="connsiteX28" fmla="*/ 1073911 w 2379229"/>
                  <a:gd name="connsiteY28" fmla="*/ 641674 h 3619091"/>
                  <a:gd name="connsiteX29" fmla="*/ 1242759 w 2379229"/>
                  <a:gd name="connsiteY29" fmla="*/ 704732 h 3619091"/>
                  <a:gd name="connsiteX30" fmla="*/ 1282881 w 2379229"/>
                  <a:gd name="connsiteY30" fmla="*/ 715205 h 3619091"/>
                  <a:gd name="connsiteX31" fmla="*/ 1316570 w 2379229"/>
                  <a:gd name="connsiteY31" fmla="*/ 697117 h 3619091"/>
                  <a:gd name="connsiteX32" fmla="*/ 1349668 w 2379229"/>
                  <a:gd name="connsiteY32" fmla="*/ 642606 h 3619091"/>
                  <a:gd name="connsiteX33" fmla="*/ 1401476 w 2379229"/>
                  <a:gd name="connsiteY33" fmla="*/ 601396 h 3619091"/>
                  <a:gd name="connsiteX34" fmla="*/ 1460431 w 2379229"/>
                  <a:gd name="connsiteY34" fmla="*/ 632754 h 3619091"/>
                  <a:gd name="connsiteX35" fmla="*/ 1462576 w 2379229"/>
                  <a:gd name="connsiteY35" fmla="*/ 643569 h 3619091"/>
                  <a:gd name="connsiteX36" fmla="*/ 1467268 w 2379229"/>
                  <a:gd name="connsiteY36" fmla="*/ 734038 h 3619091"/>
                  <a:gd name="connsiteX37" fmla="*/ 1482590 w 2379229"/>
                  <a:gd name="connsiteY37" fmla="*/ 835540 h 3619091"/>
                  <a:gd name="connsiteX38" fmla="*/ 1548787 w 2379229"/>
                  <a:gd name="connsiteY38" fmla="*/ 962371 h 3619091"/>
                  <a:gd name="connsiteX39" fmla="*/ 1558639 w 2379229"/>
                  <a:gd name="connsiteY39" fmla="*/ 990869 h 3619091"/>
                  <a:gd name="connsiteX40" fmla="*/ 1569547 w 2379229"/>
                  <a:gd name="connsiteY40" fmla="*/ 1087088 h 3619091"/>
                  <a:gd name="connsiteX41" fmla="*/ 1590525 w 2379229"/>
                  <a:gd name="connsiteY41" fmla="*/ 1268523 h 3619091"/>
                  <a:gd name="connsiteX42" fmla="*/ 1604666 w 2379229"/>
                  <a:gd name="connsiteY42" fmla="*/ 1376613 h 3619091"/>
                  <a:gd name="connsiteX43" fmla="*/ 1598295 w 2379229"/>
                  <a:gd name="connsiteY43" fmla="*/ 1389946 h 3619091"/>
                  <a:gd name="connsiteX44" fmla="*/ 1593229 w 2379229"/>
                  <a:gd name="connsiteY44" fmla="*/ 1395260 h 3619091"/>
                  <a:gd name="connsiteX45" fmla="*/ 1406106 w 2379229"/>
                  <a:gd name="connsiteY45" fmla="*/ 1670987 h 3619091"/>
                  <a:gd name="connsiteX46" fmla="*/ 1307309 w 2379229"/>
                  <a:gd name="connsiteY46" fmla="*/ 1858638 h 3619091"/>
                  <a:gd name="connsiteX47" fmla="*/ 1235331 w 2379229"/>
                  <a:gd name="connsiteY47" fmla="*/ 2011232 h 3619091"/>
                  <a:gd name="connsiteX48" fmla="*/ 1230576 w 2379229"/>
                  <a:gd name="connsiteY48" fmla="*/ 1993020 h 3619091"/>
                  <a:gd name="connsiteX49" fmla="*/ 1179328 w 2379229"/>
                  <a:gd name="connsiteY49" fmla="*/ 1733237 h 3619091"/>
                  <a:gd name="connsiteX50" fmla="*/ 1167332 w 2379229"/>
                  <a:gd name="connsiteY50" fmla="*/ 1617563 h 3619091"/>
                  <a:gd name="connsiteX51" fmla="*/ 1182156 w 2379229"/>
                  <a:gd name="connsiteY51" fmla="*/ 1453190 h 3619091"/>
                  <a:gd name="connsiteX52" fmla="*/ 1190827 w 2379229"/>
                  <a:gd name="connsiteY52" fmla="*/ 1425220 h 3619091"/>
                  <a:gd name="connsiteX53" fmla="*/ 1231819 w 2379229"/>
                  <a:gd name="connsiteY53" fmla="*/ 1302088 h 3619091"/>
                  <a:gd name="connsiteX54" fmla="*/ 1233094 w 2379229"/>
                  <a:gd name="connsiteY54" fmla="*/ 1271600 h 3619091"/>
                  <a:gd name="connsiteX55" fmla="*/ 1208977 w 2379229"/>
                  <a:gd name="connsiteY55" fmla="*/ 1251275 h 3619091"/>
                  <a:gd name="connsiteX56" fmla="*/ 1181628 w 2379229"/>
                  <a:gd name="connsiteY56" fmla="*/ 1257739 h 3619091"/>
                  <a:gd name="connsiteX57" fmla="*/ 1115151 w 2379229"/>
                  <a:gd name="connsiteY57" fmla="*/ 1286113 h 3619091"/>
                  <a:gd name="connsiteX58" fmla="*/ 1046189 w 2379229"/>
                  <a:gd name="connsiteY58" fmla="*/ 1305164 h 3619091"/>
                  <a:gd name="connsiteX59" fmla="*/ 1017690 w 2379229"/>
                  <a:gd name="connsiteY59" fmla="*/ 1289066 h 3619091"/>
                  <a:gd name="connsiteX60" fmla="*/ 1004513 w 2379229"/>
                  <a:gd name="connsiteY60" fmla="*/ 1260163 h 3619091"/>
                  <a:gd name="connsiteX61" fmla="*/ 992672 w 2379229"/>
                  <a:gd name="connsiteY61" fmla="*/ 1251212 h 3619091"/>
                  <a:gd name="connsiteX62" fmla="*/ 802566 w 2379229"/>
                  <a:gd name="connsiteY62" fmla="*/ 1297705 h 3619091"/>
                  <a:gd name="connsiteX63" fmla="*/ 612305 w 2379229"/>
                  <a:gd name="connsiteY63" fmla="*/ 1496824 h 3619091"/>
                  <a:gd name="connsiteX64" fmla="*/ 590270 w 2379229"/>
                  <a:gd name="connsiteY64" fmla="*/ 1627011 h 3619091"/>
                  <a:gd name="connsiteX65" fmla="*/ 567148 w 2379229"/>
                  <a:gd name="connsiteY65" fmla="*/ 2103473 h 3619091"/>
                  <a:gd name="connsiteX66" fmla="*/ 557234 w 2379229"/>
                  <a:gd name="connsiteY66" fmla="*/ 2305544 h 3619091"/>
                  <a:gd name="connsiteX67" fmla="*/ 540638 w 2379229"/>
                  <a:gd name="connsiteY67" fmla="*/ 2509790 h 3619091"/>
                  <a:gd name="connsiteX68" fmla="*/ 530755 w 2379229"/>
                  <a:gd name="connsiteY68" fmla="*/ 2520823 h 3619091"/>
                  <a:gd name="connsiteX69" fmla="*/ 327099 w 2379229"/>
                  <a:gd name="connsiteY69" fmla="*/ 2567596 h 3619091"/>
                  <a:gd name="connsiteX70" fmla="*/ 334092 w 2379229"/>
                  <a:gd name="connsiteY70" fmla="*/ 2573377 h 3619091"/>
                  <a:gd name="connsiteX71" fmla="*/ 335086 w 2379229"/>
                  <a:gd name="connsiteY71" fmla="*/ 2572910 h 3619091"/>
                  <a:gd name="connsiteX72" fmla="*/ 334434 w 2379229"/>
                  <a:gd name="connsiteY72" fmla="*/ 2573998 h 3619091"/>
                  <a:gd name="connsiteX73" fmla="*/ 235698 w 2379229"/>
                  <a:gd name="connsiteY73" fmla="*/ 2689454 h 3619091"/>
                  <a:gd name="connsiteX74" fmla="*/ 182772 w 2379229"/>
                  <a:gd name="connsiteY74" fmla="*/ 2728115 h 3619091"/>
                  <a:gd name="connsiteX75" fmla="*/ 150978 w 2379229"/>
                  <a:gd name="connsiteY75" fmla="*/ 2725567 h 3619091"/>
                  <a:gd name="connsiteX76" fmla="*/ 94851 w 2379229"/>
                  <a:gd name="connsiteY76" fmla="*/ 2697907 h 3619091"/>
                  <a:gd name="connsiteX77" fmla="*/ 14358 w 2379229"/>
                  <a:gd name="connsiteY77" fmla="*/ 2658593 h 3619091"/>
                  <a:gd name="connsiteX78" fmla="*/ 0 w 2379229"/>
                  <a:gd name="connsiteY78" fmla="*/ 2658282 h 3619091"/>
                  <a:gd name="connsiteX79" fmla="*/ 27411 w 2379229"/>
                  <a:gd name="connsiteY79" fmla="*/ 2682803 h 3619091"/>
                  <a:gd name="connsiteX80" fmla="*/ 216864 w 2379229"/>
                  <a:gd name="connsiteY80" fmla="*/ 2823868 h 3619091"/>
                  <a:gd name="connsiteX81" fmla="*/ 498496 w 2379229"/>
                  <a:gd name="connsiteY81" fmla="*/ 2898797 h 3619091"/>
                  <a:gd name="connsiteX82" fmla="*/ 710636 w 2379229"/>
                  <a:gd name="connsiteY82" fmla="*/ 2901656 h 3619091"/>
                  <a:gd name="connsiteX83" fmla="*/ 720737 w 2379229"/>
                  <a:gd name="connsiteY83" fmla="*/ 2912845 h 3619091"/>
                  <a:gd name="connsiteX84" fmla="*/ 695719 w 2379229"/>
                  <a:gd name="connsiteY84" fmla="*/ 3127223 h 3619091"/>
                  <a:gd name="connsiteX85" fmla="*/ 694607 w 2379229"/>
                  <a:gd name="connsiteY85" fmla="*/ 3391009 h 3619091"/>
                  <a:gd name="connsiteX86" fmla="*/ 2045854 w 2379229"/>
                  <a:gd name="connsiteY86" fmla="*/ 3601079 h 3619091"/>
                  <a:gd name="connsiteX87" fmla="*/ 1949324 w 2379229"/>
                  <a:gd name="connsiteY87" fmla="*/ 2907095 h 3619091"/>
                  <a:gd name="connsiteX88" fmla="*/ 1961755 w 2379229"/>
                  <a:gd name="connsiteY88" fmla="*/ 2894229 h 3619091"/>
                  <a:gd name="connsiteX89" fmla="*/ 2152576 w 2379229"/>
                  <a:gd name="connsiteY89" fmla="*/ 2889443 h 3619091"/>
                  <a:gd name="connsiteX90" fmla="*/ 2283074 w 2379229"/>
                  <a:gd name="connsiteY90" fmla="*/ 2816284 h 3619091"/>
                  <a:gd name="connsiteX91" fmla="*/ 2349519 w 2379229"/>
                  <a:gd name="connsiteY91" fmla="*/ 2654677 h 3619091"/>
                  <a:gd name="connsiteX92" fmla="*/ 2377210 w 2379229"/>
                  <a:gd name="connsiteY92" fmla="*/ 2361827 h 3619091"/>
                  <a:gd name="connsiteX93" fmla="*/ 2379230 w 2379229"/>
                  <a:gd name="connsiteY93" fmla="*/ 2312412 h 3619091"/>
                  <a:gd name="connsiteX94" fmla="*/ 2379168 w 2379229"/>
                  <a:gd name="connsiteY94" fmla="*/ 2192170 h 3619091"/>
                  <a:gd name="connsiteX0" fmla="*/ 2379168 w 2379231"/>
                  <a:gd name="connsiteY0" fmla="*/ 2192170 h 3619091"/>
                  <a:gd name="connsiteX1" fmla="*/ 2377894 w 2379231"/>
                  <a:gd name="connsiteY1" fmla="*/ 2142507 h 3619091"/>
                  <a:gd name="connsiteX2" fmla="*/ 2376993 w 2379231"/>
                  <a:gd name="connsiteY2" fmla="*/ 2092284 h 3619091"/>
                  <a:gd name="connsiteX3" fmla="*/ 2363194 w 2379231"/>
                  <a:gd name="connsiteY3" fmla="*/ 1890679 h 3619091"/>
                  <a:gd name="connsiteX4" fmla="*/ 2333421 w 2379231"/>
                  <a:gd name="connsiteY4" fmla="*/ 1653521 h 3619091"/>
                  <a:gd name="connsiteX5" fmla="*/ 2265577 w 2379231"/>
                  <a:gd name="connsiteY5" fmla="*/ 1442220 h 3619091"/>
                  <a:gd name="connsiteX6" fmla="*/ 2143439 w 2379231"/>
                  <a:gd name="connsiteY6" fmla="*/ 1310230 h 3619091"/>
                  <a:gd name="connsiteX7" fmla="*/ 1980154 w 2379231"/>
                  <a:gd name="connsiteY7" fmla="*/ 1241671 h 3619091"/>
                  <a:gd name="connsiteX8" fmla="*/ 1957435 w 2379231"/>
                  <a:gd name="connsiteY8" fmla="*/ 1224827 h 3619091"/>
                  <a:gd name="connsiteX9" fmla="*/ 1927942 w 2379231"/>
                  <a:gd name="connsiteY9" fmla="*/ 1178178 h 3619091"/>
                  <a:gd name="connsiteX10" fmla="*/ 1817117 w 2379231"/>
                  <a:gd name="connsiteY10" fmla="*/ 939870 h 3619091"/>
                  <a:gd name="connsiteX11" fmla="*/ 1692555 w 2379231"/>
                  <a:gd name="connsiteY11" fmla="*/ 451319 h 3619091"/>
                  <a:gd name="connsiteX12" fmla="*/ 1631828 w 2379231"/>
                  <a:gd name="connsiteY12" fmla="*/ 232839 h 3619091"/>
                  <a:gd name="connsiteX13" fmla="*/ 1564326 w 2379231"/>
                  <a:gd name="connsiteY13" fmla="*/ 101129 h 3619091"/>
                  <a:gd name="connsiteX14" fmla="*/ 1449678 w 2379231"/>
                  <a:gd name="connsiteY14" fmla="*/ 10318 h 3619091"/>
                  <a:gd name="connsiteX15" fmla="*/ 1394794 w 2379231"/>
                  <a:gd name="connsiteY15" fmla="*/ 0 h 3619091"/>
                  <a:gd name="connsiteX16" fmla="*/ 1345690 w 2379231"/>
                  <a:gd name="connsiteY16" fmla="*/ 0 h 3619091"/>
                  <a:gd name="connsiteX17" fmla="*/ 1337921 w 2379231"/>
                  <a:gd name="connsiteY17" fmla="*/ 2517 h 3619091"/>
                  <a:gd name="connsiteX18" fmla="*/ 1271848 w 2379231"/>
                  <a:gd name="connsiteY18" fmla="*/ 47861 h 3619091"/>
                  <a:gd name="connsiteX19" fmla="*/ 1248633 w 2379231"/>
                  <a:gd name="connsiteY19" fmla="*/ 90935 h 3619091"/>
                  <a:gd name="connsiteX20" fmla="*/ 1187346 w 2379231"/>
                  <a:gd name="connsiteY20" fmla="*/ 132704 h 3619091"/>
                  <a:gd name="connsiteX21" fmla="*/ 1066048 w 2379231"/>
                  <a:gd name="connsiteY21" fmla="*/ 135626 h 3619091"/>
                  <a:gd name="connsiteX22" fmla="*/ 903353 w 2379231"/>
                  <a:gd name="connsiteY22" fmla="*/ 186625 h 3619091"/>
                  <a:gd name="connsiteX23" fmla="*/ 683132 w 2379231"/>
                  <a:gd name="connsiteY23" fmla="*/ 459089 h 3619091"/>
                  <a:gd name="connsiteX24" fmla="*/ 668277 w 2379231"/>
                  <a:gd name="connsiteY24" fmla="*/ 618769 h 3619091"/>
                  <a:gd name="connsiteX25" fmla="*/ 676481 w 2379231"/>
                  <a:gd name="connsiteY25" fmla="*/ 614449 h 3619091"/>
                  <a:gd name="connsiteX26" fmla="*/ 728506 w 2379231"/>
                  <a:gd name="connsiteY26" fmla="*/ 587287 h 3619091"/>
                  <a:gd name="connsiteX27" fmla="*/ 814158 w 2379231"/>
                  <a:gd name="connsiteY27" fmla="*/ 586044 h 3619091"/>
                  <a:gd name="connsiteX28" fmla="*/ 1073911 w 2379231"/>
                  <a:gd name="connsiteY28" fmla="*/ 641674 h 3619091"/>
                  <a:gd name="connsiteX29" fmla="*/ 1242759 w 2379231"/>
                  <a:gd name="connsiteY29" fmla="*/ 704732 h 3619091"/>
                  <a:gd name="connsiteX30" fmla="*/ 1282881 w 2379231"/>
                  <a:gd name="connsiteY30" fmla="*/ 715205 h 3619091"/>
                  <a:gd name="connsiteX31" fmla="*/ 1316570 w 2379231"/>
                  <a:gd name="connsiteY31" fmla="*/ 697117 h 3619091"/>
                  <a:gd name="connsiteX32" fmla="*/ 1349668 w 2379231"/>
                  <a:gd name="connsiteY32" fmla="*/ 642606 h 3619091"/>
                  <a:gd name="connsiteX33" fmla="*/ 1401476 w 2379231"/>
                  <a:gd name="connsiteY33" fmla="*/ 601396 h 3619091"/>
                  <a:gd name="connsiteX34" fmla="*/ 1460431 w 2379231"/>
                  <a:gd name="connsiteY34" fmla="*/ 632754 h 3619091"/>
                  <a:gd name="connsiteX35" fmla="*/ 1462576 w 2379231"/>
                  <a:gd name="connsiteY35" fmla="*/ 643569 h 3619091"/>
                  <a:gd name="connsiteX36" fmla="*/ 1467268 w 2379231"/>
                  <a:gd name="connsiteY36" fmla="*/ 734038 h 3619091"/>
                  <a:gd name="connsiteX37" fmla="*/ 1482590 w 2379231"/>
                  <a:gd name="connsiteY37" fmla="*/ 835540 h 3619091"/>
                  <a:gd name="connsiteX38" fmla="*/ 1548787 w 2379231"/>
                  <a:gd name="connsiteY38" fmla="*/ 962371 h 3619091"/>
                  <a:gd name="connsiteX39" fmla="*/ 1558639 w 2379231"/>
                  <a:gd name="connsiteY39" fmla="*/ 990869 h 3619091"/>
                  <a:gd name="connsiteX40" fmla="*/ 1569547 w 2379231"/>
                  <a:gd name="connsiteY40" fmla="*/ 1087088 h 3619091"/>
                  <a:gd name="connsiteX41" fmla="*/ 1590525 w 2379231"/>
                  <a:gd name="connsiteY41" fmla="*/ 1268523 h 3619091"/>
                  <a:gd name="connsiteX42" fmla="*/ 1604666 w 2379231"/>
                  <a:gd name="connsiteY42" fmla="*/ 1376613 h 3619091"/>
                  <a:gd name="connsiteX43" fmla="*/ 1598295 w 2379231"/>
                  <a:gd name="connsiteY43" fmla="*/ 1389946 h 3619091"/>
                  <a:gd name="connsiteX44" fmla="*/ 1593229 w 2379231"/>
                  <a:gd name="connsiteY44" fmla="*/ 1395260 h 3619091"/>
                  <a:gd name="connsiteX45" fmla="*/ 1406106 w 2379231"/>
                  <a:gd name="connsiteY45" fmla="*/ 1670987 h 3619091"/>
                  <a:gd name="connsiteX46" fmla="*/ 1307309 w 2379231"/>
                  <a:gd name="connsiteY46" fmla="*/ 1858638 h 3619091"/>
                  <a:gd name="connsiteX47" fmla="*/ 1235331 w 2379231"/>
                  <a:gd name="connsiteY47" fmla="*/ 2011232 h 3619091"/>
                  <a:gd name="connsiteX48" fmla="*/ 1230576 w 2379231"/>
                  <a:gd name="connsiteY48" fmla="*/ 1993020 h 3619091"/>
                  <a:gd name="connsiteX49" fmla="*/ 1179328 w 2379231"/>
                  <a:gd name="connsiteY49" fmla="*/ 1733237 h 3619091"/>
                  <a:gd name="connsiteX50" fmla="*/ 1167332 w 2379231"/>
                  <a:gd name="connsiteY50" fmla="*/ 1617563 h 3619091"/>
                  <a:gd name="connsiteX51" fmla="*/ 1182156 w 2379231"/>
                  <a:gd name="connsiteY51" fmla="*/ 1453190 h 3619091"/>
                  <a:gd name="connsiteX52" fmla="*/ 1190827 w 2379231"/>
                  <a:gd name="connsiteY52" fmla="*/ 1425220 h 3619091"/>
                  <a:gd name="connsiteX53" fmla="*/ 1231819 w 2379231"/>
                  <a:gd name="connsiteY53" fmla="*/ 1302088 h 3619091"/>
                  <a:gd name="connsiteX54" fmla="*/ 1233094 w 2379231"/>
                  <a:gd name="connsiteY54" fmla="*/ 1271600 h 3619091"/>
                  <a:gd name="connsiteX55" fmla="*/ 1208977 w 2379231"/>
                  <a:gd name="connsiteY55" fmla="*/ 1251275 h 3619091"/>
                  <a:gd name="connsiteX56" fmla="*/ 1181628 w 2379231"/>
                  <a:gd name="connsiteY56" fmla="*/ 1257739 h 3619091"/>
                  <a:gd name="connsiteX57" fmla="*/ 1115151 w 2379231"/>
                  <a:gd name="connsiteY57" fmla="*/ 1286113 h 3619091"/>
                  <a:gd name="connsiteX58" fmla="*/ 1046189 w 2379231"/>
                  <a:gd name="connsiteY58" fmla="*/ 1305164 h 3619091"/>
                  <a:gd name="connsiteX59" fmla="*/ 1017690 w 2379231"/>
                  <a:gd name="connsiteY59" fmla="*/ 1289066 h 3619091"/>
                  <a:gd name="connsiteX60" fmla="*/ 1004513 w 2379231"/>
                  <a:gd name="connsiteY60" fmla="*/ 1260163 h 3619091"/>
                  <a:gd name="connsiteX61" fmla="*/ 992672 w 2379231"/>
                  <a:gd name="connsiteY61" fmla="*/ 1251212 h 3619091"/>
                  <a:gd name="connsiteX62" fmla="*/ 802566 w 2379231"/>
                  <a:gd name="connsiteY62" fmla="*/ 1297705 h 3619091"/>
                  <a:gd name="connsiteX63" fmla="*/ 612305 w 2379231"/>
                  <a:gd name="connsiteY63" fmla="*/ 1496824 h 3619091"/>
                  <a:gd name="connsiteX64" fmla="*/ 590270 w 2379231"/>
                  <a:gd name="connsiteY64" fmla="*/ 1627011 h 3619091"/>
                  <a:gd name="connsiteX65" fmla="*/ 567148 w 2379231"/>
                  <a:gd name="connsiteY65" fmla="*/ 2103473 h 3619091"/>
                  <a:gd name="connsiteX66" fmla="*/ 557234 w 2379231"/>
                  <a:gd name="connsiteY66" fmla="*/ 2305544 h 3619091"/>
                  <a:gd name="connsiteX67" fmla="*/ 540638 w 2379231"/>
                  <a:gd name="connsiteY67" fmla="*/ 2509790 h 3619091"/>
                  <a:gd name="connsiteX68" fmla="*/ 530755 w 2379231"/>
                  <a:gd name="connsiteY68" fmla="*/ 2520823 h 3619091"/>
                  <a:gd name="connsiteX69" fmla="*/ 327099 w 2379231"/>
                  <a:gd name="connsiteY69" fmla="*/ 2567596 h 3619091"/>
                  <a:gd name="connsiteX70" fmla="*/ 334092 w 2379231"/>
                  <a:gd name="connsiteY70" fmla="*/ 2573377 h 3619091"/>
                  <a:gd name="connsiteX71" fmla="*/ 335086 w 2379231"/>
                  <a:gd name="connsiteY71" fmla="*/ 2572910 h 3619091"/>
                  <a:gd name="connsiteX72" fmla="*/ 334434 w 2379231"/>
                  <a:gd name="connsiteY72" fmla="*/ 2573998 h 3619091"/>
                  <a:gd name="connsiteX73" fmla="*/ 235698 w 2379231"/>
                  <a:gd name="connsiteY73" fmla="*/ 2689454 h 3619091"/>
                  <a:gd name="connsiteX74" fmla="*/ 182772 w 2379231"/>
                  <a:gd name="connsiteY74" fmla="*/ 2728115 h 3619091"/>
                  <a:gd name="connsiteX75" fmla="*/ 150978 w 2379231"/>
                  <a:gd name="connsiteY75" fmla="*/ 2725567 h 3619091"/>
                  <a:gd name="connsiteX76" fmla="*/ 94851 w 2379231"/>
                  <a:gd name="connsiteY76" fmla="*/ 2697907 h 3619091"/>
                  <a:gd name="connsiteX77" fmla="*/ 14358 w 2379231"/>
                  <a:gd name="connsiteY77" fmla="*/ 2658593 h 3619091"/>
                  <a:gd name="connsiteX78" fmla="*/ 0 w 2379231"/>
                  <a:gd name="connsiteY78" fmla="*/ 2658282 h 3619091"/>
                  <a:gd name="connsiteX79" fmla="*/ 27411 w 2379231"/>
                  <a:gd name="connsiteY79" fmla="*/ 2682803 h 3619091"/>
                  <a:gd name="connsiteX80" fmla="*/ 216864 w 2379231"/>
                  <a:gd name="connsiteY80" fmla="*/ 2823868 h 3619091"/>
                  <a:gd name="connsiteX81" fmla="*/ 498496 w 2379231"/>
                  <a:gd name="connsiteY81" fmla="*/ 2898797 h 3619091"/>
                  <a:gd name="connsiteX82" fmla="*/ 710636 w 2379231"/>
                  <a:gd name="connsiteY82" fmla="*/ 2901656 h 3619091"/>
                  <a:gd name="connsiteX83" fmla="*/ 720737 w 2379231"/>
                  <a:gd name="connsiteY83" fmla="*/ 2912845 h 3619091"/>
                  <a:gd name="connsiteX84" fmla="*/ 695719 w 2379231"/>
                  <a:gd name="connsiteY84" fmla="*/ 3127223 h 3619091"/>
                  <a:gd name="connsiteX85" fmla="*/ 694607 w 2379231"/>
                  <a:gd name="connsiteY85" fmla="*/ 3391009 h 3619091"/>
                  <a:gd name="connsiteX86" fmla="*/ 2045854 w 2379231"/>
                  <a:gd name="connsiteY86" fmla="*/ 3601079 h 3619091"/>
                  <a:gd name="connsiteX87" fmla="*/ 1949324 w 2379231"/>
                  <a:gd name="connsiteY87" fmla="*/ 2907095 h 3619091"/>
                  <a:gd name="connsiteX88" fmla="*/ 1961755 w 2379231"/>
                  <a:gd name="connsiteY88" fmla="*/ 2894229 h 3619091"/>
                  <a:gd name="connsiteX89" fmla="*/ 2152576 w 2379231"/>
                  <a:gd name="connsiteY89" fmla="*/ 2889443 h 3619091"/>
                  <a:gd name="connsiteX90" fmla="*/ 2283074 w 2379231"/>
                  <a:gd name="connsiteY90" fmla="*/ 2816284 h 3619091"/>
                  <a:gd name="connsiteX91" fmla="*/ 2349519 w 2379231"/>
                  <a:gd name="connsiteY91" fmla="*/ 2654677 h 3619091"/>
                  <a:gd name="connsiteX92" fmla="*/ 2377210 w 2379231"/>
                  <a:gd name="connsiteY92" fmla="*/ 2361827 h 3619091"/>
                  <a:gd name="connsiteX93" fmla="*/ 2379230 w 2379231"/>
                  <a:gd name="connsiteY93" fmla="*/ 2312412 h 3619091"/>
                  <a:gd name="connsiteX94" fmla="*/ 2379168 w 2379231"/>
                  <a:gd name="connsiteY94" fmla="*/ 2192170 h 3619091"/>
                  <a:gd name="connsiteX0" fmla="*/ 2379168 w 2379229"/>
                  <a:gd name="connsiteY0" fmla="*/ 2192170 h 3629423"/>
                  <a:gd name="connsiteX1" fmla="*/ 2377894 w 2379229"/>
                  <a:gd name="connsiteY1" fmla="*/ 2142507 h 3629423"/>
                  <a:gd name="connsiteX2" fmla="*/ 2376993 w 2379229"/>
                  <a:gd name="connsiteY2" fmla="*/ 2092284 h 3629423"/>
                  <a:gd name="connsiteX3" fmla="*/ 2363194 w 2379229"/>
                  <a:gd name="connsiteY3" fmla="*/ 1890679 h 3629423"/>
                  <a:gd name="connsiteX4" fmla="*/ 2333421 w 2379229"/>
                  <a:gd name="connsiteY4" fmla="*/ 1653521 h 3629423"/>
                  <a:gd name="connsiteX5" fmla="*/ 2265577 w 2379229"/>
                  <a:gd name="connsiteY5" fmla="*/ 1442220 h 3629423"/>
                  <a:gd name="connsiteX6" fmla="*/ 2143439 w 2379229"/>
                  <a:gd name="connsiteY6" fmla="*/ 1310230 h 3629423"/>
                  <a:gd name="connsiteX7" fmla="*/ 1980154 w 2379229"/>
                  <a:gd name="connsiteY7" fmla="*/ 1241671 h 3629423"/>
                  <a:gd name="connsiteX8" fmla="*/ 1957435 w 2379229"/>
                  <a:gd name="connsiteY8" fmla="*/ 1224827 h 3629423"/>
                  <a:gd name="connsiteX9" fmla="*/ 1927942 w 2379229"/>
                  <a:gd name="connsiteY9" fmla="*/ 1178178 h 3629423"/>
                  <a:gd name="connsiteX10" fmla="*/ 1817117 w 2379229"/>
                  <a:gd name="connsiteY10" fmla="*/ 939870 h 3629423"/>
                  <a:gd name="connsiteX11" fmla="*/ 1692555 w 2379229"/>
                  <a:gd name="connsiteY11" fmla="*/ 451319 h 3629423"/>
                  <a:gd name="connsiteX12" fmla="*/ 1631828 w 2379229"/>
                  <a:gd name="connsiteY12" fmla="*/ 232839 h 3629423"/>
                  <a:gd name="connsiteX13" fmla="*/ 1564326 w 2379229"/>
                  <a:gd name="connsiteY13" fmla="*/ 101129 h 3629423"/>
                  <a:gd name="connsiteX14" fmla="*/ 1449678 w 2379229"/>
                  <a:gd name="connsiteY14" fmla="*/ 10318 h 3629423"/>
                  <a:gd name="connsiteX15" fmla="*/ 1394794 w 2379229"/>
                  <a:gd name="connsiteY15" fmla="*/ 0 h 3629423"/>
                  <a:gd name="connsiteX16" fmla="*/ 1345690 w 2379229"/>
                  <a:gd name="connsiteY16" fmla="*/ 0 h 3629423"/>
                  <a:gd name="connsiteX17" fmla="*/ 1337921 w 2379229"/>
                  <a:gd name="connsiteY17" fmla="*/ 2517 h 3629423"/>
                  <a:gd name="connsiteX18" fmla="*/ 1271848 w 2379229"/>
                  <a:gd name="connsiteY18" fmla="*/ 47861 h 3629423"/>
                  <a:gd name="connsiteX19" fmla="*/ 1248633 w 2379229"/>
                  <a:gd name="connsiteY19" fmla="*/ 90935 h 3629423"/>
                  <a:gd name="connsiteX20" fmla="*/ 1187346 w 2379229"/>
                  <a:gd name="connsiteY20" fmla="*/ 132704 h 3629423"/>
                  <a:gd name="connsiteX21" fmla="*/ 1066048 w 2379229"/>
                  <a:gd name="connsiteY21" fmla="*/ 135626 h 3629423"/>
                  <a:gd name="connsiteX22" fmla="*/ 903353 w 2379229"/>
                  <a:gd name="connsiteY22" fmla="*/ 186625 h 3629423"/>
                  <a:gd name="connsiteX23" fmla="*/ 683132 w 2379229"/>
                  <a:gd name="connsiteY23" fmla="*/ 459089 h 3629423"/>
                  <a:gd name="connsiteX24" fmla="*/ 668277 w 2379229"/>
                  <a:gd name="connsiteY24" fmla="*/ 618769 h 3629423"/>
                  <a:gd name="connsiteX25" fmla="*/ 676481 w 2379229"/>
                  <a:gd name="connsiteY25" fmla="*/ 614449 h 3629423"/>
                  <a:gd name="connsiteX26" fmla="*/ 728506 w 2379229"/>
                  <a:gd name="connsiteY26" fmla="*/ 587287 h 3629423"/>
                  <a:gd name="connsiteX27" fmla="*/ 814158 w 2379229"/>
                  <a:gd name="connsiteY27" fmla="*/ 586044 h 3629423"/>
                  <a:gd name="connsiteX28" fmla="*/ 1073911 w 2379229"/>
                  <a:gd name="connsiteY28" fmla="*/ 641674 h 3629423"/>
                  <a:gd name="connsiteX29" fmla="*/ 1242759 w 2379229"/>
                  <a:gd name="connsiteY29" fmla="*/ 704732 h 3629423"/>
                  <a:gd name="connsiteX30" fmla="*/ 1282881 w 2379229"/>
                  <a:gd name="connsiteY30" fmla="*/ 715205 h 3629423"/>
                  <a:gd name="connsiteX31" fmla="*/ 1316570 w 2379229"/>
                  <a:gd name="connsiteY31" fmla="*/ 697117 h 3629423"/>
                  <a:gd name="connsiteX32" fmla="*/ 1349668 w 2379229"/>
                  <a:gd name="connsiteY32" fmla="*/ 642606 h 3629423"/>
                  <a:gd name="connsiteX33" fmla="*/ 1401476 w 2379229"/>
                  <a:gd name="connsiteY33" fmla="*/ 601396 h 3629423"/>
                  <a:gd name="connsiteX34" fmla="*/ 1460431 w 2379229"/>
                  <a:gd name="connsiteY34" fmla="*/ 632754 h 3629423"/>
                  <a:gd name="connsiteX35" fmla="*/ 1462576 w 2379229"/>
                  <a:gd name="connsiteY35" fmla="*/ 643569 h 3629423"/>
                  <a:gd name="connsiteX36" fmla="*/ 1467268 w 2379229"/>
                  <a:gd name="connsiteY36" fmla="*/ 734038 h 3629423"/>
                  <a:gd name="connsiteX37" fmla="*/ 1482590 w 2379229"/>
                  <a:gd name="connsiteY37" fmla="*/ 835540 h 3629423"/>
                  <a:gd name="connsiteX38" fmla="*/ 1548787 w 2379229"/>
                  <a:gd name="connsiteY38" fmla="*/ 962371 h 3629423"/>
                  <a:gd name="connsiteX39" fmla="*/ 1558639 w 2379229"/>
                  <a:gd name="connsiteY39" fmla="*/ 990869 h 3629423"/>
                  <a:gd name="connsiteX40" fmla="*/ 1569547 w 2379229"/>
                  <a:gd name="connsiteY40" fmla="*/ 1087088 h 3629423"/>
                  <a:gd name="connsiteX41" fmla="*/ 1590525 w 2379229"/>
                  <a:gd name="connsiteY41" fmla="*/ 1268523 h 3629423"/>
                  <a:gd name="connsiteX42" fmla="*/ 1604666 w 2379229"/>
                  <a:gd name="connsiteY42" fmla="*/ 1376613 h 3629423"/>
                  <a:gd name="connsiteX43" fmla="*/ 1598295 w 2379229"/>
                  <a:gd name="connsiteY43" fmla="*/ 1389946 h 3629423"/>
                  <a:gd name="connsiteX44" fmla="*/ 1593229 w 2379229"/>
                  <a:gd name="connsiteY44" fmla="*/ 1395260 h 3629423"/>
                  <a:gd name="connsiteX45" fmla="*/ 1406106 w 2379229"/>
                  <a:gd name="connsiteY45" fmla="*/ 1670987 h 3629423"/>
                  <a:gd name="connsiteX46" fmla="*/ 1307309 w 2379229"/>
                  <a:gd name="connsiteY46" fmla="*/ 1858638 h 3629423"/>
                  <a:gd name="connsiteX47" fmla="*/ 1235331 w 2379229"/>
                  <a:gd name="connsiteY47" fmla="*/ 2011232 h 3629423"/>
                  <a:gd name="connsiteX48" fmla="*/ 1230576 w 2379229"/>
                  <a:gd name="connsiteY48" fmla="*/ 1993020 h 3629423"/>
                  <a:gd name="connsiteX49" fmla="*/ 1179328 w 2379229"/>
                  <a:gd name="connsiteY49" fmla="*/ 1733237 h 3629423"/>
                  <a:gd name="connsiteX50" fmla="*/ 1167332 w 2379229"/>
                  <a:gd name="connsiteY50" fmla="*/ 1617563 h 3629423"/>
                  <a:gd name="connsiteX51" fmla="*/ 1182156 w 2379229"/>
                  <a:gd name="connsiteY51" fmla="*/ 1453190 h 3629423"/>
                  <a:gd name="connsiteX52" fmla="*/ 1190827 w 2379229"/>
                  <a:gd name="connsiteY52" fmla="*/ 1425220 h 3629423"/>
                  <a:gd name="connsiteX53" fmla="*/ 1231819 w 2379229"/>
                  <a:gd name="connsiteY53" fmla="*/ 1302088 h 3629423"/>
                  <a:gd name="connsiteX54" fmla="*/ 1233094 w 2379229"/>
                  <a:gd name="connsiteY54" fmla="*/ 1271600 h 3629423"/>
                  <a:gd name="connsiteX55" fmla="*/ 1208977 w 2379229"/>
                  <a:gd name="connsiteY55" fmla="*/ 1251275 h 3629423"/>
                  <a:gd name="connsiteX56" fmla="*/ 1181628 w 2379229"/>
                  <a:gd name="connsiteY56" fmla="*/ 1257739 h 3629423"/>
                  <a:gd name="connsiteX57" fmla="*/ 1115151 w 2379229"/>
                  <a:gd name="connsiteY57" fmla="*/ 1286113 h 3629423"/>
                  <a:gd name="connsiteX58" fmla="*/ 1046189 w 2379229"/>
                  <a:gd name="connsiteY58" fmla="*/ 1305164 h 3629423"/>
                  <a:gd name="connsiteX59" fmla="*/ 1017690 w 2379229"/>
                  <a:gd name="connsiteY59" fmla="*/ 1289066 h 3629423"/>
                  <a:gd name="connsiteX60" fmla="*/ 1004513 w 2379229"/>
                  <a:gd name="connsiteY60" fmla="*/ 1260163 h 3629423"/>
                  <a:gd name="connsiteX61" fmla="*/ 992672 w 2379229"/>
                  <a:gd name="connsiteY61" fmla="*/ 1251212 h 3629423"/>
                  <a:gd name="connsiteX62" fmla="*/ 802566 w 2379229"/>
                  <a:gd name="connsiteY62" fmla="*/ 1297705 h 3629423"/>
                  <a:gd name="connsiteX63" fmla="*/ 612305 w 2379229"/>
                  <a:gd name="connsiteY63" fmla="*/ 1496824 h 3629423"/>
                  <a:gd name="connsiteX64" fmla="*/ 590270 w 2379229"/>
                  <a:gd name="connsiteY64" fmla="*/ 1627011 h 3629423"/>
                  <a:gd name="connsiteX65" fmla="*/ 567148 w 2379229"/>
                  <a:gd name="connsiteY65" fmla="*/ 2103473 h 3629423"/>
                  <a:gd name="connsiteX66" fmla="*/ 557234 w 2379229"/>
                  <a:gd name="connsiteY66" fmla="*/ 2305544 h 3629423"/>
                  <a:gd name="connsiteX67" fmla="*/ 540638 w 2379229"/>
                  <a:gd name="connsiteY67" fmla="*/ 2509790 h 3629423"/>
                  <a:gd name="connsiteX68" fmla="*/ 530755 w 2379229"/>
                  <a:gd name="connsiteY68" fmla="*/ 2520823 h 3629423"/>
                  <a:gd name="connsiteX69" fmla="*/ 327099 w 2379229"/>
                  <a:gd name="connsiteY69" fmla="*/ 2567596 h 3629423"/>
                  <a:gd name="connsiteX70" fmla="*/ 334092 w 2379229"/>
                  <a:gd name="connsiteY70" fmla="*/ 2573377 h 3629423"/>
                  <a:gd name="connsiteX71" fmla="*/ 335086 w 2379229"/>
                  <a:gd name="connsiteY71" fmla="*/ 2572910 h 3629423"/>
                  <a:gd name="connsiteX72" fmla="*/ 334434 w 2379229"/>
                  <a:gd name="connsiteY72" fmla="*/ 2573998 h 3629423"/>
                  <a:gd name="connsiteX73" fmla="*/ 235698 w 2379229"/>
                  <a:gd name="connsiteY73" fmla="*/ 2689454 h 3629423"/>
                  <a:gd name="connsiteX74" fmla="*/ 182772 w 2379229"/>
                  <a:gd name="connsiteY74" fmla="*/ 2728115 h 3629423"/>
                  <a:gd name="connsiteX75" fmla="*/ 150978 w 2379229"/>
                  <a:gd name="connsiteY75" fmla="*/ 2725567 h 3629423"/>
                  <a:gd name="connsiteX76" fmla="*/ 94851 w 2379229"/>
                  <a:gd name="connsiteY76" fmla="*/ 2697907 h 3629423"/>
                  <a:gd name="connsiteX77" fmla="*/ 14358 w 2379229"/>
                  <a:gd name="connsiteY77" fmla="*/ 2658593 h 3629423"/>
                  <a:gd name="connsiteX78" fmla="*/ 0 w 2379229"/>
                  <a:gd name="connsiteY78" fmla="*/ 2658282 h 3629423"/>
                  <a:gd name="connsiteX79" fmla="*/ 27411 w 2379229"/>
                  <a:gd name="connsiteY79" fmla="*/ 2682803 h 3629423"/>
                  <a:gd name="connsiteX80" fmla="*/ 216864 w 2379229"/>
                  <a:gd name="connsiteY80" fmla="*/ 2823868 h 3629423"/>
                  <a:gd name="connsiteX81" fmla="*/ 498496 w 2379229"/>
                  <a:gd name="connsiteY81" fmla="*/ 2898797 h 3629423"/>
                  <a:gd name="connsiteX82" fmla="*/ 710636 w 2379229"/>
                  <a:gd name="connsiteY82" fmla="*/ 2901656 h 3629423"/>
                  <a:gd name="connsiteX83" fmla="*/ 720737 w 2379229"/>
                  <a:gd name="connsiteY83" fmla="*/ 2912845 h 3629423"/>
                  <a:gd name="connsiteX84" fmla="*/ 695719 w 2379229"/>
                  <a:gd name="connsiteY84" fmla="*/ 3127223 h 3629423"/>
                  <a:gd name="connsiteX85" fmla="*/ 694607 w 2379229"/>
                  <a:gd name="connsiteY85" fmla="*/ 3493638 h 3629423"/>
                  <a:gd name="connsiteX86" fmla="*/ 2045854 w 2379229"/>
                  <a:gd name="connsiteY86" fmla="*/ 3601079 h 3629423"/>
                  <a:gd name="connsiteX87" fmla="*/ 1949324 w 2379229"/>
                  <a:gd name="connsiteY87" fmla="*/ 2907095 h 3629423"/>
                  <a:gd name="connsiteX88" fmla="*/ 1961755 w 2379229"/>
                  <a:gd name="connsiteY88" fmla="*/ 2894229 h 3629423"/>
                  <a:gd name="connsiteX89" fmla="*/ 2152576 w 2379229"/>
                  <a:gd name="connsiteY89" fmla="*/ 2889443 h 3629423"/>
                  <a:gd name="connsiteX90" fmla="*/ 2283074 w 2379229"/>
                  <a:gd name="connsiteY90" fmla="*/ 2816284 h 3629423"/>
                  <a:gd name="connsiteX91" fmla="*/ 2349519 w 2379229"/>
                  <a:gd name="connsiteY91" fmla="*/ 2654677 h 3629423"/>
                  <a:gd name="connsiteX92" fmla="*/ 2377210 w 2379229"/>
                  <a:gd name="connsiteY92" fmla="*/ 2361827 h 3629423"/>
                  <a:gd name="connsiteX93" fmla="*/ 2379230 w 2379229"/>
                  <a:gd name="connsiteY93" fmla="*/ 2312412 h 3629423"/>
                  <a:gd name="connsiteX94" fmla="*/ 2379168 w 2379229"/>
                  <a:gd name="connsiteY94" fmla="*/ 2192170 h 3629423"/>
                  <a:gd name="connsiteX0" fmla="*/ 2379168 w 2379231"/>
                  <a:gd name="connsiteY0" fmla="*/ 2192170 h 3629423"/>
                  <a:gd name="connsiteX1" fmla="*/ 2377894 w 2379231"/>
                  <a:gd name="connsiteY1" fmla="*/ 2142507 h 3629423"/>
                  <a:gd name="connsiteX2" fmla="*/ 2376993 w 2379231"/>
                  <a:gd name="connsiteY2" fmla="*/ 2092284 h 3629423"/>
                  <a:gd name="connsiteX3" fmla="*/ 2363194 w 2379231"/>
                  <a:gd name="connsiteY3" fmla="*/ 1890679 h 3629423"/>
                  <a:gd name="connsiteX4" fmla="*/ 2333421 w 2379231"/>
                  <a:gd name="connsiteY4" fmla="*/ 1653521 h 3629423"/>
                  <a:gd name="connsiteX5" fmla="*/ 2265577 w 2379231"/>
                  <a:gd name="connsiteY5" fmla="*/ 1442220 h 3629423"/>
                  <a:gd name="connsiteX6" fmla="*/ 2143439 w 2379231"/>
                  <a:gd name="connsiteY6" fmla="*/ 1310230 h 3629423"/>
                  <a:gd name="connsiteX7" fmla="*/ 1980154 w 2379231"/>
                  <a:gd name="connsiteY7" fmla="*/ 1241671 h 3629423"/>
                  <a:gd name="connsiteX8" fmla="*/ 1957435 w 2379231"/>
                  <a:gd name="connsiteY8" fmla="*/ 1224827 h 3629423"/>
                  <a:gd name="connsiteX9" fmla="*/ 1927942 w 2379231"/>
                  <a:gd name="connsiteY9" fmla="*/ 1178178 h 3629423"/>
                  <a:gd name="connsiteX10" fmla="*/ 1817117 w 2379231"/>
                  <a:gd name="connsiteY10" fmla="*/ 939870 h 3629423"/>
                  <a:gd name="connsiteX11" fmla="*/ 1692555 w 2379231"/>
                  <a:gd name="connsiteY11" fmla="*/ 451319 h 3629423"/>
                  <a:gd name="connsiteX12" fmla="*/ 1631828 w 2379231"/>
                  <a:gd name="connsiteY12" fmla="*/ 232839 h 3629423"/>
                  <a:gd name="connsiteX13" fmla="*/ 1564326 w 2379231"/>
                  <a:gd name="connsiteY13" fmla="*/ 101129 h 3629423"/>
                  <a:gd name="connsiteX14" fmla="*/ 1449678 w 2379231"/>
                  <a:gd name="connsiteY14" fmla="*/ 10318 h 3629423"/>
                  <a:gd name="connsiteX15" fmla="*/ 1394794 w 2379231"/>
                  <a:gd name="connsiteY15" fmla="*/ 0 h 3629423"/>
                  <a:gd name="connsiteX16" fmla="*/ 1345690 w 2379231"/>
                  <a:gd name="connsiteY16" fmla="*/ 0 h 3629423"/>
                  <a:gd name="connsiteX17" fmla="*/ 1337921 w 2379231"/>
                  <a:gd name="connsiteY17" fmla="*/ 2517 h 3629423"/>
                  <a:gd name="connsiteX18" fmla="*/ 1271848 w 2379231"/>
                  <a:gd name="connsiteY18" fmla="*/ 47861 h 3629423"/>
                  <a:gd name="connsiteX19" fmla="*/ 1248633 w 2379231"/>
                  <a:gd name="connsiteY19" fmla="*/ 90935 h 3629423"/>
                  <a:gd name="connsiteX20" fmla="*/ 1187346 w 2379231"/>
                  <a:gd name="connsiteY20" fmla="*/ 132704 h 3629423"/>
                  <a:gd name="connsiteX21" fmla="*/ 1066048 w 2379231"/>
                  <a:gd name="connsiteY21" fmla="*/ 135626 h 3629423"/>
                  <a:gd name="connsiteX22" fmla="*/ 903353 w 2379231"/>
                  <a:gd name="connsiteY22" fmla="*/ 186625 h 3629423"/>
                  <a:gd name="connsiteX23" fmla="*/ 683132 w 2379231"/>
                  <a:gd name="connsiteY23" fmla="*/ 459089 h 3629423"/>
                  <a:gd name="connsiteX24" fmla="*/ 668277 w 2379231"/>
                  <a:gd name="connsiteY24" fmla="*/ 618769 h 3629423"/>
                  <a:gd name="connsiteX25" fmla="*/ 676481 w 2379231"/>
                  <a:gd name="connsiteY25" fmla="*/ 614449 h 3629423"/>
                  <a:gd name="connsiteX26" fmla="*/ 728506 w 2379231"/>
                  <a:gd name="connsiteY26" fmla="*/ 587287 h 3629423"/>
                  <a:gd name="connsiteX27" fmla="*/ 814158 w 2379231"/>
                  <a:gd name="connsiteY27" fmla="*/ 586044 h 3629423"/>
                  <a:gd name="connsiteX28" fmla="*/ 1073911 w 2379231"/>
                  <a:gd name="connsiteY28" fmla="*/ 641674 h 3629423"/>
                  <a:gd name="connsiteX29" fmla="*/ 1242759 w 2379231"/>
                  <a:gd name="connsiteY29" fmla="*/ 704732 h 3629423"/>
                  <a:gd name="connsiteX30" fmla="*/ 1282881 w 2379231"/>
                  <a:gd name="connsiteY30" fmla="*/ 715205 h 3629423"/>
                  <a:gd name="connsiteX31" fmla="*/ 1316570 w 2379231"/>
                  <a:gd name="connsiteY31" fmla="*/ 697117 h 3629423"/>
                  <a:gd name="connsiteX32" fmla="*/ 1349668 w 2379231"/>
                  <a:gd name="connsiteY32" fmla="*/ 642606 h 3629423"/>
                  <a:gd name="connsiteX33" fmla="*/ 1401476 w 2379231"/>
                  <a:gd name="connsiteY33" fmla="*/ 601396 h 3629423"/>
                  <a:gd name="connsiteX34" fmla="*/ 1460431 w 2379231"/>
                  <a:gd name="connsiteY34" fmla="*/ 632754 h 3629423"/>
                  <a:gd name="connsiteX35" fmla="*/ 1462576 w 2379231"/>
                  <a:gd name="connsiteY35" fmla="*/ 643569 h 3629423"/>
                  <a:gd name="connsiteX36" fmla="*/ 1467268 w 2379231"/>
                  <a:gd name="connsiteY36" fmla="*/ 734038 h 3629423"/>
                  <a:gd name="connsiteX37" fmla="*/ 1482590 w 2379231"/>
                  <a:gd name="connsiteY37" fmla="*/ 835540 h 3629423"/>
                  <a:gd name="connsiteX38" fmla="*/ 1548787 w 2379231"/>
                  <a:gd name="connsiteY38" fmla="*/ 962371 h 3629423"/>
                  <a:gd name="connsiteX39" fmla="*/ 1558639 w 2379231"/>
                  <a:gd name="connsiteY39" fmla="*/ 990869 h 3629423"/>
                  <a:gd name="connsiteX40" fmla="*/ 1569547 w 2379231"/>
                  <a:gd name="connsiteY40" fmla="*/ 1087088 h 3629423"/>
                  <a:gd name="connsiteX41" fmla="*/ 1590525 w 2379231"/>
                  <a:gd name="connsiteY41" fmla="*/ 1268523 h 3629423"/>
                  <a:gd name="connsiteX42" fmla="*/ 1604666 w 2379231"/>
                  <a:gd name="connsiteY42" fmla="*/ 1376613 h 3629423"/>
                  <a:gd name="connsiteX43" fmla="*/ 1598295 w 2379231"/>
                  <a:gd name="connsiteY43" fmla="*/ 1389946 h 3629423"/>
                  <a:gd name="connsiteX44" fmla="*/ 1593229 w 2379231"/>
                  <a:gd name="connsiteY44" fmla="*/ 1395260 h 3629423"/>
                  <a:gd name="connsiteX45" fmla="*/ 1406106 w 2379231"/>
                  <a:gd name="connsiteY45" fmla="*/ 1670987 h 3629423"/>
                  <a:gd name="connsiteX46" fmla="*/ 1307309 w 2379231"/>
                  <a:gd name="connsiteY46" fmla="*/ 1858638 h 3629423"/>
                  <a:gd name="connsiteX47" fmla="*/ 1235331 w 2379231"/>
                  <a:gd name="connsiteY47" fmla="*/ 2011232 h 3629423"/>
                  <a:gd name="connsiteX48" fmla="*/ 1230576 w 2379231"/>
                  <a:gd name="connsiteY48" fmla="*/ 1993020 h 3629423"/>
                  <a:gd name="connsiteX49" fmla="*/ 1179328 w 2379231"/>
                  <a:gd name="connsiteY49" fmla="*/ 1733237 h 3629423"/>
                  <a:gd name="connsiteX50" fmla="*/ 1167332 w 2379231"/>
                  <a:gd name="connsiteY50" fmla="*/ 1617563 h 3629423"/>
                  <a:gd name="connsiteX51" fmla="*/ 1182156 w 2379231"/>
                  <a:gd name="connsiteY51" fmla="*/ 1453190 h 3629423"/>
                  <a:gd name="connsiteX52" fmla="*/ 1190827 w 2379231"/>
                  <a:gd name="connsiteY52" fmla="*/ 1425220 h 3629423"/>
                  <a:gd name="connsiteX53" fmla="*/ 1231819 w 2379231"/>
                  <a:gd name="connsiteY53" fmla="*/ 1302088 h 3629423"/>
                  <a:gd name="connsiteX54" fmla="*/ 1233094 w 2379231"/>
                  <a:gd name="connsiteY54" fmla="*/ 1271600 h 3629423"/>
                  <a:gd name="connsiteX55" fmla="*/ 1208977 w 2379231"/>
                  <a:gd name="connsiteY55" fmla="*/ 1251275 h 3629423"/>
                  <a:gd name="connsiteX56" fmla="*/ 1181628 w 2379231"/>
                  <a:gd name="connsiteY56" fmla="*/ 1257739 h 3629423"/>
                  <a:gd name="connsiteX57" fmla="*/ 1115151 w 2379231"/>
                  <a:gd name="connsiteY57" fmla="*/ 1286113 h 3629423"/>
                  <a:gd name="connsiteX58" fmla="*/ 1046189 w 2379231"/>
                  <a:gd name="connsiteY58" fmla="*/ 1305164 h 3629423"/>
                  <a:gd name="connsiteX59" fmla="*/ 1017690 w 2379231"/>
                  <a:gd name="connsiteY59" fmla="*/ 1289066 h 3629423"/>
                  <a:gd name="connsiteX60" fmla="*/ 1004513 w 2379231"/>
                  <a:gd name="connsiteY60" fmla="*/ 1260163 h 3629423"/>
                  <a:gd name="connsiteX61" fmla="*/ 992672 w 2379231"/>
                  <a:gd name="connsiteY61" fmla="*/ 1251212 h 3629423"/>
                  <a:gd name="connsiteX62" fmla="*/ 802566 w 2379231"/>
                  <a:gd name="connsiteY62" fmla="*/ 1297705 h 3629423"/>
                  <a:gd name="connsiteX63" fmla="*/ 612305 w 2379231"/>
                  <a:gd name="connsiteY63" fmla="*/ 1496824 h 3629423"/>
                  <a:gd name="connsiteX64" fmla="*/ 590270 w 2379231"/>
                  <a:gd name="connsiteY64" fmla="*/ 1627011 h 3629423"/>
                  <a:gd name="connsiteX65" fmla="*/ 567148 w 2379231"/>
                  <a:gd name="connsiteY65" fmla="*/ 2103473 h 3629423"/>
                  <a:gd name="connsiteX66" fmla="*/ 557234 w 2379231"/>
                  <a:gd name="connsiteY66" fmla="*/ 2305544 h 3629423"/>
                  <a:gd name="connsiteX67" fmla="*/ 540638 w 2379231"/>
                  <a:gd name="connsiteY67" fmla="*/ 2509790 h 3629423"/>
                  <a:gd name="connsiteX68" fmla="*/ 530755 w 2379231"/>
                  <a:gd name="connsiteY68" fmla="*/ 2520823 h 3629423"/>
                  <a:gd name="connsiteX69" fmla="*/ 327099 w 2379231"/>
                  <a:gd name="connsiteY69" fmla="*/ 2567596 h 3629423"/>
                  <a:gd name="connsiteX70" fmla="*/ 334092 w 2379231"/>
                  <a:gd name="connsiteY70" fmla="*/ 2573377 h 3629423"/>
                  <a:gd name="connsiteX71" fmla="*/ 335086 w 2379231"/>
                  <a:gd name="connsiteY71" fmla="*/ 2572910 h 3629423"/>
                  <a:gd name="connsiteX72" fmla="*/ 334434 w 2379231"/>
                  <a:gd name="connsiteY72" fmla="*/ 2573998 h 3629423"/>
                  <a:gd name="connsiteX73" fmla="*/ 235698 w 2379231"/>
                  <a:gd name="connsiteY73" fmla="*/ 2689454 h 3629423"/>
                  <a:gd name="connsiteX74" fmla="*/ 182772 w 2379231"/>
                  <a:gd name="connsiteY74" fmla="*/ 2728115 h 3629423"/>
                  <a:gd name="connsiteX75" fmla="*/ 150978 w 2379231"/>
                  <a:gd name="connsiteY75" fmla="*/ 2725567 h 3629423"/>
                  <a:gd name="connsiteX76" fmla="*/ 94851 w 2379231"/>
                  <a:gd name="connsiteY76" fmla="*/ 2697907 h 3629423"/>
                  <a:gd name="connsiteX77" fmla="*/ 14358 w 2379231"/>
                  <a:gd name="connsiteY77" fmla="*/ 2658593 h 3629423"/>
                  <a:gd name="connsiteX78" fmla="*/ 0 w 2379231"/>
                  <a:gd name="connsiteY78" fmla="*/ 2658282 h 3629423"/>
                  <a:gd name="connsiteX79" fmla="*/ 27411 w 2379231"/>
                  <a:gd name="connsiteY79" fmla="*/ 2682803 h 3629423"/>
                  <a:gd name="connsiteX80" fmla="*/ 216864 w 2379231"/>
                  <a:gd name="connsiteY80" fmla="*/ 2823868 h 3629423"/>
                  <a:gd name="connsiteX81" fmla="*/ 498496 w 2379231"/>
                  <a:gd name="connsiteY81" fmla="*/ 2898797 h 3629423"/>
                  <a:gd name="connsiteX82" fmla="*/ 710636 w 2379231"/>
                  <a:gd name="connsiteY82" fmla="*/ 2901656 h 3629423"/>
                  <a:gd name="connsiteX83" fmla="*/ 720737 w 2379231"/>
                  <a:gd name="connsiteY83" fmla="*/ 2912845 h 3629423"/>
                  <a:gd name="connsiteX84" fmla="*/ 695719 w 2379231"/>
                  <a:gd name="connsiteY84" fmla="*/ 3127223 h 3629423"/>
                  <a:gd name="connsiteX85" fmla="*/ 694607 w 2379231"/>
                  <a:gd name="connsiteY85" fmla="*/ 3493638 h 3629423"/>
                  <a:gd name="connsiteX86" fmla="*/ 2045854 w 2379231"/>
                  <a:gd name="connsiteY86" fmla="*/ 3601079 h 3629423"/>
                  <a:gd name="connsiteX87" fmla="*/ 1949324 w 2379231"/>
                  <a:gd name="connsiteY87" fmla="*/ 2907095 h 3629423"/>
                  <a:gd name="connsiteX88" fmla="*/ 1961755 w 2379231"/>
                  <a:gd name="connsiteY88" fmla="*/ 2894229 h 3629423"/>
                  <a:gd name="connsiteX89" fmla="*/ 2152576 w 2379231"/>
                  <a:gd name="connsiteY89" fmla="*/ 2889443 h 3629423"/>
                  <a:gd name="connsiteX90" fmla="*/ 2283074 w 2379231"/>
                  <a:gd name="connsiteY90" fmla="*/ 2816284 h 3629423"/>
                  <a:gd name="connsiteX91" fmla="*/ 2349519 w 2379231"/>
                  <a:gd name="connsiteY91" fmla="*/ 2654677 h 3629423"/>
                  <a:gd name="connsiteX92" fmla="*/ 2377210 w 2379231"/>
                  <a:gd name="connsiteY92" fmla="*/ 2361827 h 3629423"/>
                  <a:gd name="connsiteX93" fmla="*/ 2379230 w 2379231"/>
                  <a:gd name="connsiteY93" fmla="*/ 2312412 h 3629423"/>
                  <a:gd name="connsiteX94" fmla="*/ 2379168 w 2379231"/>
                  <a:gd name="connsiteY94" fmla="*/ 2192170 h 3629423"/>
                  <a:gd name="connsiteX0" fmla="*/ 2379168 w 2379229"/>
                  <a:gd name="connsiteY0" fmla="*/ 2192170 h 3646654"/>
                  <a:gd name="connsiteX1" fmla="*/ 2377894 w 2379229"/>
                  <a:gd name="connsiteY1" fmla="*/ 2142507 h 3646654"/>
                  <a:gd name="connsiteX2" fmla="*/ 2376993 w 2379229"/>
                  <a:gd name="connsiteY2" fmla="*/ 2092284 h 3646654"/>
                  <a:gd name="connsiteX3" fmla="*/ 2363194 w 2379229"/>
                  <a:gd name="connsiteY3" fmla="*/ 1890679 h 3646654"/>
                  <a:gd name="connsiteX4" fmla="*/ 2333421 w 2379229"/>
                  <a:gd name="connsiteY4" fmla="*/ 1653521 h 3646654"/>
                  <a:gd name="connsiteX5" fmla="*/ 2265577 w 2379229"/>
                  <a:gd name="connsiteY5" fmla="*/ 1442220 h 3646654"/>
                  <a:gd name="connsiteX6" fmla="*/ 2143439 w 2379229"/>
                  <a:gd name="connsiteY6" fmla="*/ 1310230 h 3646654"/>
                  <a:gd name="connsiteX7" fmla="*/ 1980154 w 2379229"/>
                  <a:gd name="connsiteY7" fmla="*/ 1241671 h 3646654"/>
                  <a:gd name="connsiteX8" fmla="*/ 1957435 w 2379229"/>
                  <a:gd name="connsiteY8" fmla="*/ 1224827 h 3646654"/>
                  <a:gd name="connsiteX9" fmla="*/ 1927942 w 2379229"/>
                  <a:gd name="connsiteY9" fmla="*/ 1178178 h 3646654"/>
                  <a:gd name="connsiteX10" fmla="*/ 1817117 w 2379229"/>
                  <a:gd name="connsiteY10" fmla="*/ 939870 h 3646654"/>
                  <a:gd name="connsiteX11" fmla="*/ 1692555 w 2379229"/>
                  <a:gd name="connsiteY11" fmla="*/ 451319 h 3646654"/>
                  <a:gd name="connsiteX12" fmla="*/ 1631828 w 2379229"/>
                  <a:gd name="connsiteY12" fmla="*/ 232839 h 3646654"/>
                  <a:gd name="connsiteX13" fmla="*/ 1564326 w 2379229"/>
                  <a:gd name="connsiteY13" fmla="*/ 101129 h 3646654"/>
                  <a:gd name="connsiteX14" fmla="*/ 1449678 w 2379229"/>
                  <a:gd name="connsiteY14" fmla="*/ 10318 h 3646654"/>
                  <a:gd name="connsiteX15" fmla="*/ 1394794 w 2379229"/>
                  <a:gd name="connsiteY15" fmla="*/ 0 h 3646654"/>
                  <a:gd name="connsiteX16" fmla="*/ 1345690 w 2379229"/>
                  <a:gd name="connsiteY16" fmla="*/ 0 h 3646654"/>
                  <a:gd name="connsiteX17" fmla="*/ 1337921 w 2379229"/>
                  <a:gd name="connsiteY17" fmla="*/ 2517 h 3646654"/>
                  <a:gd name="connsiteX18" fmla="*/ 1271848 w 2379229"/>
                  <a:gd name="connsiteY18" fmla="*/ 47861 h 3646654"/>
                  <a:gd name="connsiteX19" fmla="*/ 1248633 w 2379229"/>
                  <a:gd name="connsiteY19" fmla="*/ 90935 h 3646654"/>
                  <a:gd name="connsiteX20" fmla="*/ 1187346 w 2379229"/>
                  <a:gd name="connsiteY20" fmla="*/ 132704 h 3646654"/>
                  <a:gd name="connsiteX21" fmla="*/ 1066048 w 2379229"/>
                  <a:gd name="connsiteY21" fmla="*/ 135626 h 3646654"/>
                  <a:gd name="connsiteX22" fmla="*/ 903353 w 2379229"/>
                  <a:gd name="connsiteY22" fmla="*/ 186625 h 3646654"/>
                  <a:gd name="connsiteX23" fmla="*/ 683132 w 2379229"/>
                  <a:gd name="connsiteY23" fmla="*/ 459089 h 3646654"/>
                  <a:gd name="connsiteX24" fmla="*/ 668277 w 2379229"/>
                  <a:gd name="connsiteY24" fmla="*/ 618769 h 3646654"/>
                  <a:gd name="connsiteX25" fmla="*/ 676481 w 2379229"/>
                  <a:gd name="connsiteY25" fmla="*/ 614449 h 3646654"/>
                  <a:gd name="connsiteX26" fmla="*/ 728506 w 2379229"/>
                  <a:gd name="connsiteY26" fmla="*/ 587287 h 3646654"/>
                  <a:gd name="connsiteX27" fmla="*/ 814158 w 2379229"/>
                  <a:gd name="connsiteY27" fmla="*/ 586044 h 3646654"/>
                  <a:gd name="connsiteX28" fmla="*/ 1073911 w 2379229"/>
                  <a:gd name="connsiteY28" fmla="*/ 641674 h 3646654"/>
                  <a:gd name="connsiteX29" fmla="*/ 1242759 w 2379229"/>
                  <a:gd name="connsiteY29" fmla="*/ 704732 h 3646654"/>
                  <a:gd name="connsiteX30" fmla="*/ 1282881 w 2379229"/>
                  <a:gd name="connsiteY30" fmla="*/ 715205 h 3646654"/>
                  <a:gd name="connsiteX31" fmla="*/ 1316570 w 2379229"/>
                  <a:gd name="connsiteY31" fmla="*/ 697117 h 3646654"/>
                  <a:gd name="connsiteX32" fmla="*/ 1349668 w 2379229"/>
                  <a:gd name="connsiteY32" fmla="*/ 642606 h 3646654"/>
                  <a:gd name="connsiteX33" fmla="*/ 1401476 w 2379229"/>
                  <a:gd name="connsiteY33" fmla="*/ 601396 h 3646654"/>
                  <a:gd name="connsiteX34" fmla="*/ 1460431 w 2379229"/>
                  <a:gd name="connsiteY34" fmla="*/ 632754 h 3646654"/>
                  <a:gd name="connsiteX35" fmla="*/ 1462576 w 2379229"/>
                  <a:gd name="connsiteY35" fmla="*/ 643569 h 3646654"/>
                  <a:gd name="connsiteX36" fmla="*/ 1467268 w 2379229"/>
                  <a:gd name="connsiteY36" fmla="*/ 734038 h 3646654"/>
                  <a:gd name="connsiteX37" fmla="*/ 1482590 w 2379229"/>
                  <a:gd name="connsiteY37" fmla="*/ 835540 h 3646654"/>
                  <a:gd name="connsiteX38" fmla="*/ 1548787 w 2379229"/>
                  <a:gd name="connsiteY38" fmla="*/ 962371 h 3646654"/>
                  <a:gd name="connsiteX39" fmla="*/ 1558639 w 2379229"/>
                  <a:gd name="connsiteY39" fmla="*/ 990869 h 3646654"/>
                  <a:gd name="connsiteX40" fmla="*/ 1569547 w 2379229"/>
                  <a:gd name="connsiteY40" fmla="*/ 1087088 h 3646654"/>
                  <a:gd name="connsiteX41" fmla="*/ 1590525 w 2379229"/>
                  <a:gd name="connsiteY41" fmla="*/ 1268523 h 3646654"/>
                  <a:gd name="connsiteX42" fmla="*/ 1604666 w 2379229"/>
                  <a:gd name="connsiteY42" fmla="*/ 1376613 h 3646654"/>
                  <a:gd name="connsiteX43" fmla="*/ 1598295 w 2379229"/>
                  <a:gd name="connsiteY43" fmla="*/ 1389946 h 3646654"/>
                  <a:gd name="connsiteX44" fmla="*/ 1593229 w 2379229"/>
                  <a:gd name="connsiteY44" fmla="*/ 1395260 h 3646654"/>
                  <a:gd name="connsiteX45" fmla="*/ 1406106 w 2379229"/>
                  <a:gd name="connsiteY45" fmla="*/ 1670987 h 3646654"/>
                  <a:gd name="connsiteX46" fmla="*/ 1307309 w 2379229"/>
                  <a:gd name="connsiteY46" fmla="*/ 1858638 h 3646654"/>
                  <a:gd name="connsiteX47" fmla="*/ 1235331 w 2379229"/>
                  <a:gd name="connsiteY47" fmla="*/ 2011232 h 3646654"/>
                  <a:gd name="connsiteX48" fmla="*/ 1230576 w 2379229"/>
                  <a:gd name="connsiteY48" fmla="*/ 1993020 h 3646654"/>
                  <a:gd name="connsiteX49" fmla="*/ 1179328 w 2379229"/>
                  <a:gd name="connsiteY49" fmla="*/ 1733237 h 3646654"/>
                  <a:gd name="connsiteX50" fmla="*/ 1167332 w 2379229"/>
                  <a:gd name="connsiteY50" fmla="*/ 1617563 h 3646654"/>
                  <a:gd name="connsiteX51" fmla="*/ 1182156 w 2379229"/>
                  <a:gd name="connsiteY51" fmla="*/ 1453190 h 3646654"/>
                  <a:gd name="connsiteX52" fmla="*/ 1190827 w 2379229"/>
                  <a:gd name="connsiteY52" fmla="*/ 1425220 h 3646654"/>
                  <a:gd name="connsiteX53" fmla="*/ 1231819 w 2379229"/>
                  <a:gd name="connsiteY53" fmla="*/ 1302088 h 3646654"/>
                  <a:gd name="connsiteX54" fmla="*/ 1233094 w 2379229"/>
                  <a:gd name="connsiteY54" fmla="*/ 1271600 h 3646654"/>
                  <a:gd name="connsiteX55" fmla="*/ 1208977 w 2379229"/>
                  <a:gd name="connsiteY55" fmla="*/ 1251275 h 3646654"/>
                  <a:gd name="connsiteX56" fmla="*/ 1181628 w 2379229"/>
                  <a:gd name="connsiteY56" fmla="*/ 1257739 h 3646654"/>
                  <a:gd name="connsiteX57" fmla="*/ 1115151 w 2379229"/>
                  <a:gd name="connsiteY57" fmla="*/ 1286113 h 3646654"/>
                  <a:gd name="connsiteX58" fmla="*/ 1046189 w 2379229"/>
                  <a:gd name="connsiteY58" fmla="*/ 1305164 h 3646654"/>
                  <a:gd name="connsiteX59" fmla="*/ 1017690 w 2379229"/>
                  <a:gd name="connsiteY59" fmla="*/ 1289066 h 3646654"/>
                  <a:gd name="connsiteX60" fmla="*/ 1004513 w 2379229"/>
                  <a:gd name="connsiteY60" fmla="*/ 1260163 h 3646654"/>
                  <a:gd name="connsiteX61" fmla="*/ 992672 w 2379229"/>
                  <a:gd name="connsiteY61" fmla="*/ 1251212 h 3646654"/>
                  <a:gd name="connsiteX62" fmla="*/ 802566 w 2379229"/>
                  <a:gd name="connsiteY62" fmla="*/ 1297705 h 3646654"/>
                  <a:gd name="connsiteX63" fmla="*/ 612305 w 2379229"/>
                  <a:gd name="connsiteY63" fmla="*/ 1496824 h 3646654"/>
                  <a:gd name="connsiteX64" fmla="*/ 590270 w 2379229"/>
                  <a:gd name="connsiteY64" fmla="*/ 1627011 h 3646654"/>
                  <a:gd name="connsiteX65" fmla="*/ 567148 w 2379229"/>
                  <a:gd name="connsiteY65" fmla="*/ 2103473 h 3646654"/>
                  <a:gd name="connsiteX66" fmla="*/ 557234 w 2379229"/>
                  <a:gd name="connsiteY66" fmla="*/ 2305544 h 3646654"/>
                  <a:gd name="connsiteX67" fmla="*/ 540638 w 2379229"/>
                  <a:gd name="connsiteY67" fmla="*/ 2509790 h 3646654"/>
                  <a:gd name="connsiteX68" fmla="*/ 530755 w 2379229"/>
                  <a:gd name="connsiteY68" fmla="*/ 2520823 h 3646654"/>
                  <a:gd name="connsiteX69" fmla="*/ 327099 w 2379229"/>
                  <a:gd name="connsiteY69" fmla="*/ 2567596 h 3646654"/>
                  <a:gd name="connsiteX70" fmla="*/ 334092 w 2379229"/>
                  <a:gd name="connsiteY70" fmla="*/ 2573377 h 3646654"/>
                  <a:gd name="connsiteX71" fmla="*/ 335086 w 2379229"/>
                  <a:gd name="connsiteY71" fmla="*/ 2572910 h 3646654"/>
                  <a:gd name="connsiteX72" fmla="*/ 334434 w 2379229"/>
                  <a:gd name="connsiteY72" fmla="*/ 2573998 h 3646654"/>
                  <a:gd name="connsiteX73" fmla="*/ 235698 w 2379229"/>
                  <a:gd name="connsiteY73" fmla="*/ 2689454 h 3646654"/>
                  <a:gd name="connsiteX74" fmla="*/ 182772 w 2379229"/>
                  <a:gd name="connsiteY74" fmla="*/ 2728115 h 3646654"/>
                  <a:gd name="connsiteX75" fmla="*/ 150978 w 2379229"/>
                  <a:gd name="connsiteY75" fmla="*/ 2725567 h 3646654"/>
                  <a:gd name="connsiteX76" fmla="*/ 94851 w 2379229"/>
                  <a:gd name="connsiteY76" fmla="*/ 2697907 h 3646654"/>
                  <a:gd name="connsiteX77" fmla="*/ 14358 w 2379229"/>
                  <a:gd name="connsiteY77" fmla="*/ 2658593 h 3646654"/>
                  <a:gd name="connsiteX78" fmla="*/ 0 w 2379229"/>
                  <a:gd name="connsiteY78" fmla="*/ 2658282 h 3646654"/>
                  <a:gd name="connsiteX79" fmla="*/ 27411 w 2379229"/>
                  <a:gd name="connsiteY79" fmla="*/ 2682803 h 3646654"/>
                  <a:gd name="connsiteX80" fmla="*/ 216864 w 2379229"/>
                  <a:gd name="connsiteY80" fmla="*/ 2823868 h 3646654"/>
                  <a:gd name="connsiteX81" fmla="*/ 498496 w 2379229"/>
                  <a:gd name="connsiteY81" fmla="*/ 2898797 h 3646654"/>
                  <a:gd name="connsiteX82" fmla="*/ 710636 w 2379229"/>
                  <a:gd name="connsiteY82" fmla="*/ 2901656 h 3646654"/>
                  <a:gd name="connsiteX83" fmla="*/ 720737 w 2379229"/>
                  <a:gd name="connsiteY83" fmla="*/ 2912845 h 3646654"/>
                  <a:gd name="connsiteX84" fmla="*/ 695719 w 2379229"/>
                  <a:gd name="connsiteY84" fmla="*/ 3127223 h 3646654"/>
                  <a:gd name="connsiteX85" fmla="*/ 621302 w 2379229"/>
                  <a:gd name="connsiteY85" fmla="*/ 3566943 h 3646654"/>
                  <a:gd name="connsiteX86" fmla="*/ 2045854 w 2379229"/>
                  <a:gd name="connsiteY86" fmla="*/ 3601079 h 3646654"/>
                  <a:gd name="connsiteX87" fmla="*/ 1949324 w 2379229"/>
                  <a:gd name="connsiteY87" fmla="*/ 2907095 h 3646654"/>
                  <a:gd name="connsiteX88" fmla="*/ 1961755 w 2379229"/>
                  <a:gd name="connsiteY88" fmla="*/ 2894229 h 3646654"/>
                  <a:gd name="connsiteX89" fmla="*/ 2152576 w 2379229"/>
                  <a:gd name="connsiteY89" fmla="*/ 2889443 h 3646654"/>
                  <a:gd name="connsiteX90" fmla="*/ 2283074 w 2379229"/>
                  <a:gd name="connsiteY90" fmla="*/ 2816284 h 3646654"/>
                  <a:gd name="connsiteX91" fmla="*/ 2349519 w 2379229"/>
                  <a:gd name="connsiteY91" fmla="*/ 2654677 h 3646654"/>
                  <a:gd name="connsiteX92" fmla="*/ 2377210 w 2379229"/>
                  <a:gd name="connsiteY92" fmla="*/ 2361827 h 3646654"/>
                  <a:gd name="connsiteX93" fmla="*/ 2379230 w 2379229"/>
                  <a:gd name="connsiteY93" fmla="*/ 2312412 h 3646654"/>
                  <a:gd name="connsiteX94" fmla="*/ 2379168 w 2379229"/>
                  <a:gd name="connsiteY94" fmla="*/ 2192170 h 3646654"/>
                  <a:gd name="connsiteX0" fmla="*/ 2379168 w 2379231"/>
                  <a:gd name="connsiteY0" fmla="*/ 2192170 h 3671451"/>
                  <a:gd name="connsiteX1" fmla="*/ 2377894 w 2379231"/>
                  <a:gd name="connsiteY1" fmla="*/ 2142507 h 3671451"/>
                  <a:gd name="connsiteX2" fmla="*/ 2376993 w 2379231"/>
                  <a:gd name="connsiteY2" fmla="*/ 2092284 h 3671451"/>
                  <a:gd name="connsiteX3" fmla="*/ 2363194 w 2379231"/>
                  <a:gd name="connsiteY3" fmla="*/ 1890679 h 3671451"/>
                  <a:gd name="connsiteX4" fmla="*/ 2333421 w 2379231"/>
                  <a:gd name="connsiteY4" fmla="*/ 1653521 h 3671451"/>
                  <a:gd name="connsiteX5" fmla="*/ 2265577 w 2379231"/>
                  <a:gd name="connsiteY5" fmla="*/ 1442220 h 3671451"/>
                  <a:gd name="connsiteX6" fmla="*/ 2143439 w 2379231"/>
                  <a:gd name="connsiteY6" fmla="*/ 1310230 h 3671451"/>
                  <a:gd name="connsiteX7" fmla="*/ 1980154 w 2379231"/>
                  <a:gd name="connsiteY7" fmla="*/ 1241671 h 3671451"/>
                  <a:gd name="connsiteX8" fmla="*/ 1957435 w 2379231"/>
                  <a:gd name="connsiteY8" fmla="*/ 1224827 h 3671451"/>
                  <a:gd name="connsiteX9" fmla="*/ 1927942 w 2379231"/>
                  <a:gd name="connsiteY9" fmla="*/ 1178178 h 3671451"/>
                  <a:gd name="connsiteX10" fmla="*/ 1817117 w 2379231"/>
                  <a:gd name="connsiteY10" fmla="*/ 939870 h 3671451"/>
                  <a:gd name="connsiteX11" fmla="*/ 1692555 w 2379231"/>
                  <a:gd name="connsiteY11" fmla="*/ 451319 h 3671451"/>
                  <a:gd name="connsiteX12" fmla="*/ 1631828 w 2379231"/>
                  <a:gd name="connsiteY12" fmla="*/ 232839 h 3671451"/>
                  <a:gd name="connsiteX13" fmla="*/ 1564326 w 2379231"/>
                  <a:gd name="connsiteY13" fmla="*/ 101129 h 3671451"/>
                  <a:gd name="connsiteX14" fmla="*/ 1449678 w 2379231"/>
                  <a:gd name="connsiteY14" fmla="*/ 10318 h 3671451"/>
                  <a:gd name="connsiteX15" fmla="*/ 1394794 w 2379231"/>
                  <a:gd name="connsiteY15" fmla="*/ 0 h 3671451"/>
                  <a:gd name="connsiteX16" fmla="*/ 1345690 w 2379231"/>
                  <a:gd name="connsiteY16" fmla="*/ 0 h 3671451"/>
                  <a:gd name="connsiteX17" fmla="*/ 1337921 w 2379231"/>
                  <a:gd name="connsiteY17" fmla="*/ 2517 h 3671451"/>
                  <a:gd name="connsiteX18" fmla="*/ 1271848 w 2379231"/>
                  <a:gd name="connsiteY18" fmla="*/ 47861 h 3671451"/>
                  <a:gd name="connsiteX19" fmla="*/ 1248633 w 2379231"/>
                  <a:gd name="connsiteY19" fmla="*/ 90935 h 3671451"/>
                  <a:gd name="connsiteX20" fmla="*/ 1187346 w 2379231"/>
                  <a:gd name="connsiteY20" fmla="*/ 132704 h 3671451"/>
                  <a:gd name="connsiteX21" fmla="*/ 1066048 w 2379231"/>
                  <a:gd name="connsiteY21" fmla="*/ 135626 h 3671451"/>
                  <a:gd name="connsiteX22" fmla="*/ 903353 w 2379231"/>
                  <a:gd name="connsiteY22" fmla="*/ 186625 h 3671451"/>
                  <a:gd name="connsiteX23" fmla="*/ 683132 w 2379231"/>
                  <a:gd name="connsiteY23" fmla="*/ 459089 h 3671451"/>
                  <a:gd name="connsiteX24" fmla="*/ 668277 w 2379231"/>
                  <a:gd name="connsiteY24" fmla="*/ 618769 h 3671451"/>
                  <a:gd name="connsiteX25" fmla="*/ 676481 w 2379231"/>
                  <a:gd name="connsiteY25" fmla="*/ 614449 h 3671451"/>
                  <a:gd name="connsiteX26" fmla="*/ 728506 w 2379231"/>
                  <a:gd name="connsiteY26" fmla="*/ 587287 h 3671451"/>
                  <a:gd name="connsiteX27" fmla="*/ 814158 w 2379231"/>
                  <a:gd name="connsiteY27" fmla="*/ 586044 h 3671451"/>
                  <a:gd name="connsiteX28" fmla="*/ 1073911 w 2379231"/>
                  <a:gd name="connsiteY28" fmla="*/ 641674 h 3671451"/>
                  <a:gd name="connsiteX29" fmla="*/ 1242759 w 2379231"/>
                  <a:gd name="connsiteY29" fmla="*/ 704732 h 3671451"/>
                  <a:gd name="connsiteX30" fmla="*/ 1282881 w 2379231"/>
                  <a:gd name="connsiteY30" fmla="*/ 715205 h 3671451"/>
                  <a:gd name="connsiteX31" fmla="*/ 1316570 w 2379231"/>
                  <a:gd name="connsiteY31" fmla="*/ 697117 h 3671451"/>
                  <a:gd name="connsiteX32" fmla="*/ 1349668 w 2379231"/>
                  <a:gd name="connsiteY32" fmla="*/ 642606 h 3671451"/>
                  <a:gd name="connsiteX33" fmla="*/ 1401476 w 2379231"/>
                  <a:gd name="connsiteY33" fmla="*/ 601396 h 3671451"/>
                  <a:gd name="connsiteX34" fmla="*/ 1460431 w 2379231"/>
                  <a:gd name="connsiteY34" fmla="*/ 632754 h 3671451"/>
                  <a:gd name="connsiteX35" fmla="*/ 1462576 w 2379231"/>
                  <a:gd name="connsiteY35" fmla="*/ 643569 h 3671451"/>
                  <a:gd name="connsiteX36" fmla="*/ 1467268 w 2379231"/>
                  <a:gd name="connsiteY36" fmla="*/ 734038 h 3671451"/>
                  <a:gd name="connsiteX37" fmla="*/ 1482590 w 2379231"/>
                  <a:gd name="connsiteY37" fmla="*/ 835540 h 3671451"/>
                  <a:gd name="connsiteX38" fmla="*/ 1548787 w 2379231"/>
                  <a:gd name="connsiteY38" fmla="*/ 962371 h 3671451"/>
                  <a:gd name="connsiteX39" fmla="*/ 1558639 w 2379231"/>
                  <a:gd name="connsiteY39" fmla="*/ 990869 h 3671451"/>
                  <a:gd name="connsiteX40" fmla="*/ 1569547 w 2379231"/>
                  <a:gd name="connsiteY40" fmla="*/ 1087088 h 3671451"/>
                  <a:gd name="connsiteX41" fmla="*/ 1590525 w 2379231"/>
                  <a:gd name="connsiteY41" fmla="*/ 1268523 h 3671451"/>
                  <a:gd name="connsiteX42" fmla="*/ 1604666 w 2379231"/>
                  <a:gd name="connsiteY42" fmla="*/ 1376613 h 3671451"/>
                  <a:gd name="connsiteX43" fmla="*/ 1598295 w 2379231"/>
                  <a:gd name="connsiteY43" fmla="*/ 1389946 h 3671451"/>
                  <a:gd name="connsiteX44" fmla="*/ 1593229 w 2379231"/>
                  <a:gd name="connsiteY44" fmla="*/ 1395260 h 3671451"/>
                  <a:gd name="connsiteX45" fmla="*/ 1406106 w 2379231"/>
                  <a:gd name="connsiteY45" fmla="*/ 1670987 h 3671451"/>
                  <a:gd name="connsiteX46" fmla="*/ 1307309 w 2379231"/>
                  <a:gd name="connsiteY46" fmla="*/ 1858638 h 3671451"/>
                  <a:gd name="connsiteX47" fmla="*/ 1235331 w 2379231"/>
                  <a:gd name="connsiteY47" fmla="*/ 2011232 h 3671451"/>
                  <a:gd name="connsiteX48" fmla="*/ 1230576 w 2379231"/>
                  <a:gd name="connsiteY48" fmla="*/ 1993020 h 3671451"/>
                  <a:gd name="connsiteX49" fmla="*/ 1179328 w 2379231"/>
                  <a:gd name="connsiteY49" fmla="*/ 1733237 h 3671451"/>
                  <a:gd name="connsiteX50" fmla="*/ 1167332 w 2379231"/>
                  <a:gd name="connsiteY50" fmla="*/ 1617563 h 3671451"/>
                  <a:gd name="connsiteX51" fmla="*/ 1182156 w 2379231"/>
                  <a:gd name="connsiteY51" fmla="*/ 1453190 h 3671451"/>
                  <a:gd name="connsiteX52" fmla="*/ 1190827 w 2379231"/>
                  <a:gd name="connsiteY52" fmla="*/ 1425220 h 3671451"/>
                  <a:gd name="connsiteX53" fmla="*/ 1231819 w 2379231"/>
                  <a:gd name="connsiteY53" fmla="*/ 1302088 h 3671451"/>
                  <a:gd name="connsiteX54" fmla="*/ 1233094 w 2379231"/>
                  <a:gd name="connsiteY54" fmla="*/ 1271600 h 3671451"/>
                  <a:gd name="connsiteX55" fmla="*/ 1208977 w 2379231"/>
                  <a:gd name="connsiteY55" fmla="*/ 1251275 h 3671451"/>
                  <a:gd name="connsiteX56" fmla="*/ 1181628 w 2379231"/>
                  <a:gd name="connsiteY56" fmla="*/ 1257739 h 3671451"/>
                  <a:gd name="connsiteX57" fmla="*/ 1115151 w 2379231"/>
                  <a:gd name="connsiteY57" fmla="*/ 1286113 h 3671451"/>
                  <a:gd name="connsiteX58" fmla="*/ 1046189 w 2379231"/>
                  <a:gd name="connsiteY58" fmla="*/ 1305164 h 3671451"/>
                  <a:gd name="connsiteX59" fmla="*/ 1017690 w 2379231"/>
                  <a:gd name="connsiteY59" fmla="*/ 1289066 h 3671451"/>
                  <a:gd name="connsiteX60" fmla="*/ 1004513 w 2379231"/>
                  <a:gd name="connsiteY60" fmla="*/ 1260163 h 3671451"/>
                  <a:gd name="connsiteX61" fmla="*/ 992672 w 2379231"/>
                  <a:gd name="connsiteY61" fmla="*/ 1251212 h 3671451"/>
                  <a:gd name="connsiteX62" fmla="*/ 802566 w 2379231"/>
                  <a:gd name="connsiteY62" fmla="*/ 1297705 h 3671451"/>
                  <a:gd name="connsiteX63" fmla="*/ 612305 w 2379231"/>
                  <a:gd name="connsiteY63" fmla="*/ 1496824 h 3671451"/>
                  <a:gd name="connsiteX64" fmla="*/ 590270 w 2379231"/>
                  <a:gd name="connsiteY64" fmla="*/ 1627011 h 3671451"/>
                  <a:gd name="connsiteX65" fmla="*/ 567148 w 2379231"/>
                  <a:gd name="connsiteY65" fmla="*/ 2103473 h 3671451"/>
                  <a:gd name="connsiteX66" fmla="*/ 557234 w 2379231"/>
                  <a:gd name="connsiteY66" fmla="*/ 2305544 h 3671451"/>
                  <a:gd name="connsiteX67" fmla="*/ 540638 w 2379231"/>
                  <a:gd name="connsiteY67" fmla="*/ 2509790 h 3671451"/>
                  <a:gd name="connsiteX68" fmla="*/ 530755 w 2379231"/>
                  <a:gd name="connsiteY68" fmla="*/ 2520823 h 3671451"/>
                  <a:gd name="connsiteX69" fmla="*/ 327099 w 2379231"/>
                  <a:gd name="connsiteY69" fmla="*/ 2567596 h 3671451"/>
                  <a:gd name="connsiteX70" fmla="*/ 334092 w 2379231"/>
                  <a:gd name="connsiteY70" fmla="*/ 2573377 h 3671451"/>
                  <a:gd name="connsiteX71" fmla="*/ 335086 w 2379231"/>
                  <a:gd name="connsiteY71" fmla="*/ 2572910 h 3671451"/>
                  <a:gd name="connsiteX72" fmla="*/ 334434 w 2379231"/>
                  <a:gd name="connsiteY72" fmla="*/ 2573998 h 3671451"/>
                  <a:gd name="connsiteX73" fmla="*/ 235698 w 2379231"/>
                  <a:gd name="connsiteY73" fmla="*/ 2689454 h 3671451"/>
                  <a:gd name="connsiteX74" fmla="*/ 182772 w 2379231"/>
                  <a:gd name="connsiteY74" fmla="*/ 2728115 h 3671451"/>
                  <a:gd name="connsiteX75" fmla="*/ 150978 w 2379231"/>
                  <a:gd name="connsiteY75" fmla="*/ 2725567 h 3671451"/>
                  <a:gd name="connsiteX76" fmla="*/ 94851 w 2379231"/>
                  <a:gd name="connsiteY76" fmla="*/ 2697907 h 3671451"/>
                  <a:gd name="connsiteX77" fmla="*/ 14358 w 2379231"/>
                  <a:gd name="connsiteY77" fmla="*/ 2658593 h 3671451"/>
                  <a:gd name="connsiteX78" fmla="*/ 0 w 2379231"/>
                  <a:gd name="connsiteY78" fmla="*/ 2658282 h 3671451"/>
                  <a:gd name="connsiteX79" fmla="*/ 27411 w 2379231"/>
                  <a:gd name="connsiteY79" fmla="*/ 2682803 h 3671451"/>
                  <a:gd name="connsiteX80" fmla="*/ 216864 w 2379231"/>
                  <a:gd name="connsiteY80" fmla="*/ 2823868 h 3671451"/>
                  <a:gd name="connsiteX81" fmla="*/ 498496 w 2379231"/>
                  <a:gd name="connsiteY81" fmla="*/ 2898797 h 3671451"/>
                  <a:gd name="connsiteX82" fmla="*/ 710636 w 2379231"/>
                  <a:gd name="connsiteY82" fmla="*/ 2901656 h 3671451"/>
                  <a:gd name="connsiteX83" fmla="*/ 720737 w 2379231"/>
                  <a:gd name="connsiteY83" fmla="*/ 2912845 h 3671451"/>
                  <a:gd name="connsiteX84" fmla="*/ 695719 w 2379231"/>
                  <a:gd name="connsiteY84" fmla="*/ 3127223 h 3671451"/>
                  <a:gd name="connsiteX85" fmla="*/ 621302 w 2379231"/>
                  <a:gd name="connsiteY85" fmla="*/ 3566943 h 3671451"/>
                  <a:gd name="connsiteX86" fmla="*/ 2045854 w 2379231"/>
                  <a:gd name="connsiteY86" fmla="*/ 3635770 h 3671451"/>
                  <a:gd name="connsiteX87" fmla="*/ 1949324 w 2379231"/>
                  <a:gd name="connsiteY87" fmla="*/ 2907095 h 3671451"/>
                  <a:gd name="connsiteX88" fmla="*/ 1961755 w 2379231"/>
                  <a:gd name="connsiteY88" fmla="*/ 2894229 h 3671451"/>
                  <a:gd name="connsiteX89" fmla="*/ 2152576 w 2379231"/>
                  <a:gd name="connsiteY89" fmla="*/ 2889443 h 3671451"/>
                  <a:gd name="connsiteX90" fmla="*/ 2283074 w 2379231"/>
                  <a:gd name="connsiteY90" fmla="*/ 2816284 h 3671451"/>
                  <a:gd name="connsiteX91" fmla="*/ 2349519 w 2379231"/>
                  <a:gd name="connsiteY91" fmla="*/ 2654677 h 3671451"/>
                  <a:gd name="connsiteX92" fmla="*/ 2377210 w 2379231"/>
                  <a:gd name="connsiteY92" fmla="*/ 2361827 h 3671451"/>
                  <a:gd name="connsiteX93" fmla="*/ 2379230 w 2379231"/>
                  <a:gd name="connsiteY93" fmla="*/ 2312412 h 3671451"/>
                  <a:gd name="connsiteX94" fmla="*/ 2379168 w 2379231"/>
                  <a:gd name="connsiteY94" fmla="*/ 2192170 h 3671451"/>
                  <a:gd name="connsiteX0" fmla="*/ 2379168 w 2379229"/>
                  <a:gd name="connsiteY0" fmla="*/ 2192170 h 3671451"/>
                  <a:gd name="connsiteX1" fmla="*/ 2377894 w 2379229"/>
                  <a:gd name="connsiteY1" fmla="*/ 2142507 h 3671451"/>
                  <a:gd name="connsiteX2" fmla="*/ 2376993 w 2379229"/>
                  <a:gd name="connsiteY2" fmla="*/ 2092284 h 3671451"/>
                  <a:gd name="connsiteX3" fmla="*/ 2363194 w 2379229"/>
                  <a:gd name="connsiteY3" fmla="*/ 1890679 h 3671451"/>
                  <a:gd name="connsiteX4" fmla="*/ 2333421 w 2379229"/>
                  <a:gd name="connsiteY4" fmla="*/ 1653521 h 3671451"/>
                  <a:gd name="connsiteX5" fmla="*/ 2265577 w 2379229"/>
                  <a:gd name="connsiteY5" fmla="*/ 1442220 h 3671451"/>
                  <a:gd name="connsiteX6" fmla="*/ 2143439 w 2379229"/>
                  <a:gd name="connsiteY6" fmla="*/ 1310230 h 3671451"/>
                  <a:gd name="connsiteX7" fmla="*/ 1980154 w 2379229"/>
                  <a:gd name="connsiteY7" fmla="*/ 1241671 h 3671451"/>
                  <a:gd name="connsiteX8" fmla="*/ 1957435 w 2379229"/>
                  <a:gd name="connsiteY8" fmla="*/ 1224827 h 3671451"/>
                  <a:gd name="connsiteX9" fmla="*/ 1927942 w 2379229"/>
                  <a:gd name="connsiteY9" fmla="*/ 1178178 h 3671451"/>
                  <a:gd name="connsiteX10" fmla="*/ 1817117 w 2379229"/>
                  <a:gd name="connsiteY10" fmla="*/ 939870 h 3671451"/>
                  <a:gd name="connsiteX11" fmla="*/ 1692555 w 2379229"/>
                  <a:gd name="connsiteY11" fmla="*/ 451319 h 3671451"/>
                  <a:gd name="connsiteX12" fmla="*/ 1631828 w 2379229"/>
                  <a:gd name="connsiteY12" fmla="*/ 232839 h 3671451"/>
                  <a:gd name="connsiteX13" fmla="*/ 1564326 w 2379229"/>
                  <a:gd name="connsiteY13" fmla="*/ 101129 h 3671451"/>
                  <a:gd name="connsiteX14" fmla="*/ 1449678 w 2379229"/>
                  <a:gd name="connsiteY14" fmla="*/ 10318 h 3671451"/>
                  <a:gd name="connsiteX15" fmla="*/ 1394794 w 2379229"/>
                  <a:gd name="connsiteY15" fmla="*/ 0 h 3671451"/>
                  <a:gd name="connsiteX16" fmla="*/ 1345690 w 2379229"/>
                  <a:gd name="connsiteY16" fmla="*/ 0 h 3671451"/>
                  <a:gd name="connsiteX17" fmla="*/ 1337921 w 2379229"/>
                  <a:gd name="connsiteY17" fmla="*/ 2517 h 3671451"/>
                  <a:gd name="connsiteX18" fmla="*/ 1271848 w 2379229"/>
                  <a:gd name="connsiteY18" fmla="*/ 47861 h 3671451"/>
                  <a:gd name="connsiteX19" fmla="*/ 1248633 w 2379229"/>
                  <a:gd name="connsiteY19" fmla="*/ 90935 h 3671451"/>
                  <a:gd name="connsiteX20" fmla="*/ 1187346 w 2379229"/>
                  <a:gd name="connsiteY20" fmla="*/ 132704 h 3671451"/>
                  <a:gd name="connsiteX21" fmla="*/ 1066048 w 2379229"/>
                  <a:gd name="connsiteY21" fmla="*/ 135626 h 3671451"/>
                  <a:gd name="connsiteX22" fmla="*/ 903353 w 2379229"/>
                  <a:gd name="connsiteY22" fmla="*/ 186625 h 3671451"/>
                  <a:gd name="connsiteX23" fmla="*/ 683132 w 2379229"/>
                  <a:gd name="connsiteY23" fmla="*/ 459089 h 3671451"/>
                  <a:gd name="connsiteX24" fmla="*/ 668277 w 2379229"/>
                  <a:gd name="connsiteY24" fmla="*/ 618769 h 3671451"/>
                  <a:gd name="connsiteX25" fmla="*/ 676481 w 2379229"/>
                  <a:gd name="connsiteY25" fmla="*/ 614449 h 3671451"/>
                  <a:gd name="connsiteX26" fmla="*/ 728506 w 2379229"/>
                  <a:gd name="connsiteY26" fmla="*/ 587287 h 3671451"/>
                  <a:gd name="connsiteX27" fmla="*/ 814158 w 2379229"/>
                  <a:gd name="connsiteY27" fmla="*/ 586044 h 3671451"/>
                  <a:gd name="connsiteX28" fmla="*/ 1073911 w 2379229"/>
                  <a:gd name="connsiteY28" fmla="*/ 641674 h 3671451"/>
                  <a:gd name="connsiteX29" fmla="*/ 1242759 w 2379229"/>
                  <a:gd name="connsiteY29" fmla="*/ 704732 h 3671451"/>
                  <a:gd name="connsiteX30" fmla="*/ 1282881 w 2379229"/>
                  <a:gd name="connsiteY30" fmla="*/ 715205 h 3671451"/>
                  <a:gd name="connsiteX31" fmla="*/ 1316570 w 2379229"/>
                  <a:gd name="connsiteY31" fmla="*/ 697117 h 3671451"/>
                  <a:gd name="connsiteX32" fmla="*/ 1349668 w 2379229"/>
                  <a:gd name="connsiteY32" fmla="*/ 642606 h 3671451"/>
                  <a:gd name="connsiteX33" fmla="*/ 1401476 w 2379229"/>
                  <a:gd name="connsiteY33" fmla="*/ 601396 h 3671451"/>
                  <a:gd name="connsiteX34" fmla="*/ 1460431 w 2379229"/>
                  <a:gd name="connsiteY34" fmla="*/ 632754 h 3671451"/>
                  <a:gd name="connsiteX35" fmla="*/ 1462576 w 2379229"/>
                  <a:gd name="connsiteY35" fmla="*/ 643569 h 3671451"/>
                  <a:gd name="connsiteX36" fmla="*/ 1467268 w 2379229"/>
                  <a:gd name="connsiteY36" fmla="*/ 734038 h 3671451"/>
                  <a:gd name="connsiteX37" fmla="*/ 1482590 w 2379229"/>
                  <a:gd name="connsiteY37" fmla="*/ 835540 h 3671451"/>
                  <a:gd name="connsiteX38" fmla="*/ 1548787 w 2379229"/>
                  <a:gd name="connsiteY38" fmla="*/ 962371 h 3671451"/>
                  <a:gd name="connsiteX39" fmla="*/ 1558639 w 2379229"/>
                  <a:gd name="connsiteY39" fmla="*/ 990869 h 3671451"/>
                  <a:gd name="connsiteX40" fmla="*/ 1569547 w 2379229"/>
                  <a:gd name="connsiteY40" fmla="*/ 1087088 h 3671451"/>
                  <a:gd name="connsiteX41" fmla="*/ 1590525 w 2379229"/>
                  <a:gd name="connsiteY41" fmla="*/ 1268523 h 3671451"/>
                  <a:gd name="connsiteX42" fmla="*/ 1604666 w 2379229"/>
                  <a:gd name="connsiteY42" fmla="*/ 1376613 h 3671451"/>
                  <a:gd name="connsiteX43" fmla="*/ 1598295 w 2379229"/>
                  <a:gd name="connsiteY43" fmla="*/ 1389946 h 3671451"/>
                  <a:gd name="connsiteX44" fmla="*/ 1593229 w 2379229"/>
                  <a:gd name="connsiteY44" fmla="*/ 1395260 h 3671451"/>
                  <a:gd name="connsiteX45" fmla="*/ 1406106 w 2379229"/>
                  <a:gd name="connsiteY45" fmla="*/ 1670987 h 3671451"/>
                  <a:gd name="connsiteX46" fmla="*/ 1307309 w 2379229"/>
                  <a:gd name="connsiteY46" fmla="*/ 1858638 h 3671451"/>
                  <a:gd name="connsiteX47" fmla="*/ 1235331 w 2379229"/>
                  <a:gd name="connsiteY47" fmla="*/ 2011232 h 3671451"/>
                  <a:gd name="connsiteX48" fmla="*/ 1230576 w 2379229"/>
                  <a:gd name="connsiteY48" fmla="*/ 1993020 h 3671451"/>
                  <a:gd name="connsiteX49" fmla="*/ 1179328 w 2379229"/>
                  <a:gd name="connsiteY49" fmla="*/ 1733237 h 3671451"/>
                  <a:gd name="connsiteX50" fmla="*/ 1167332 w 2379229"/>
                  <a:gd name="connsiteY50" fmla="*/ 1617563 h 3671451"/>
                  <a:gd name="connsiteX51" fmla="*/ 1182156 w 2379229"/>
                  <a:gd name="connsiteY51" fmla="*/ 1453190 h 3671451"/>
                  <a:gd name="connsiteX52" fmla="*/ 1190827 w 2379229"/>
                  <a:gd name="connsiteY52" fmla="*/ 1425220 h 3671451"/>
                  <a:gd name="connsiteX53" fmla="*/ 1231819 w 2379229"/>
                  <a:gd name="connsiteY53" fmla="*/ 1302088 h 3671451"/>
                  <a:gd name="connsiteX54" fmla="*/ 1233094 w 2379229"/>
                  <a:gd name="connsiteY54" fmla="*/ 1271600 h 3671451"/>
                  <a:gd name="connsiteX55" fmla="*/ 1208977 w 2379229"/>
                  <a:gd name="connsiteY55" fmla="*/ 1251275 h 3671451"/>
                  <a:gd name="connsiteX56" fmla="*/ 1181628 w 2379229"/>
                  <a:gd name="connsiteY56" fmla="*/ 1257739 h 3671451"/>
                  <a:gd name="connsiteX57" fmla="*/ 1115151 w 2379229"/>
                  <a:gd name="connsiteY57" fmla="*/ 1286113 h 3671451"/>
                  <a:gd name="connsiteX58" fmla="*/ 1046189 w 2379229"/>
                  <a:gd name="connsiteY58" fmla="*/ 1305164 h 3671451"/>
                  <a:gd name="connsiteX59" fmla="*/ 1017690 w 2379229"/>
                  <a:gd name="connsiteY59" fmla="*/ 1289066 h 3671451"/>
                  <a:gd name="connsiteX60" fmla="*/ 1004513 w 2379229"/>
                  <a:gd name="connsiteY60" fmla="*/ 1260163 h 3671451"/>
                  <a:gd name="connsiteX61" fmla="*/ 992672 w 2379229"/>
                  <a:gd name="connsiteY61" fmla="*/ 1251212 h 3671451"/>
                  <a:gd name="connsiteX62" fmla="*/ 802566 w 2379229"/>
                  <a:gd name="connsiteY62" fmla="*/ 1297705 h 3671451"/>
                  <a:gd name="connsiteX63" fmla="*/ 612305 w 2379229"/>
                  <a:gd name="connsiteY63" fmla="*/ 1496824 h 3671451"/>
                  <a:gd name="connsiteX64" fmla="*/ 590270 w 2379229"/>
                  <a:gd name="connsiteY64" fmla="*/ 1627011 h 3671451"/>
                  <a:gd name="connsiteX65" fmla="*/ 567148 w 2379229"/>
                  <a:gd name="connsiteY65" fmla="*/ 2103473 h 3671451"/>
                  <a:gd name="connsiteX66" fmla="*/ 557234 w 2379229"/>
                  <a:gd name="connsiteY66" fmla="*/ 2305544 h 3671451"/>
                  <a:gd name="connsiteX67" fmla="*/ 540638 w 2379229"/>
                  <a:gd name="connsiteY67" fmla="*/ 2509790 h 3671451"/>
                  <a:gd name="connsiteX68" fmla="*/ 530755 w 2379229"/>
                  <a:gd name="connsiteY68" fmla="*/ 2520823 h 3671451"/>
                  <a:gd name="connsiteX69" fmla="*/ 327099 w 2379229"/>
                  <a:gd name="connsiteY69" fmla="*/ 2567596 h 3671451"/>
                  <a:gd name="connsiteX70" fmla="*/ 334092 w 2379229"/>
                  <a:gd name="connsiteY70" fmla="*/ 2573377 h 3671451"/>
                  <a:gd name="connsiteX71" fmla="*/ 335086 w 2379229"/>
                  <a:gd name="connsiteY71" fmla="*/ 2572910 h 3671451"/>
                  <a:gd name="connsiteX72" fmla="*/ 334434 w 2379229"/>
                  <a:gd name="connsiteY72" fmla="*/ 2573998 h 3671451"/>
                  <a:gd name="connsiteX73" fmla="*/ 235698 w 2379229"/>
                  <a:gd name="connsiteY73" fmla="*/ 2689454 h 3671451"/>
                  <a:gd name="connsiteX74" fmla="*/ 182772 w 2379229"/>
                  <a:gd name="connsiteY74" fmla="*/ 2728115 h 3671451"/>
                  <a:gd name="connsiteX75" fmla="*/ 150978 w 2379229"/>
                  <a:gd name="connsiteY75" fmla="*/ 2725567 h 3671451"/>
                  <a:gd name="connsiteX76" fmla="*/ 94851 w 2379229"/>
                  <a:gd name="connsiteY76" fmla="*/ 2697907 h 3671451"/>
                  <a:gd name="connsiteX77" fmla="*/ 14358 w 2379229"/>
                  <a:gd name="connsiteY77" fmla="*/ 2658593 h 3671451"/>
                  <a:gd name="connsiteX78" fmla="*/ 0 w 2379229"/>
                  <a:gd name="connsiteY78" fmla="*/ 2658282 h 3671451"/>
                  <a:gd name="connsiteX79" fmla="*/ 27411 w 2379229"/>
                  <a:gd name="connsiteY79" fmla="*/ 2682803 h 3671451"/>
                  <a:gd name="connsiteX80" fmla="*/ 216864 w 2379229"/>
                  <a:gd name="connsiteY80" fmla="*/ 2823868 h 3671451"/>
                  <a:gd name="connsiteX81" fmla="*/ 498496 w 2379229"/>
                  <a:gd name="connsiteY81" fmla="*/ 2898797 h 3671451"/>
                  <a:gd name="connsiteX82" fmla="*/ 710636 w 2379229"/>
                  <a:gd name="connsiteY82" fmla="*/ 2901656 h 3671451"/>
                  <a:gd name="connsiteX83" fmla="*/ 720737 w 2379229"/>
                  <a:gd name="connsiteY83" fmla="*/ 2912845 h 3671451"/>
                  <a:gd name="connsiteX84" fmla="*/ 695719 w 2379229"/>
                  <a:gd name="connsiteY84" fmla="*/ 3127223 h 3671451"/>
                  <a:gd name="connsiteX85" fmla="*/ 621302 w 2379229"/>
                  <a:gd name="connsiteY85" fmla="*/ 3566943 h 3671451"/>
                  <a:gd name="connsiteX86" fmla="*/ 2045854 w 2379229"/>
                  <a:gd name="connsiteY86" fmla="*/ 3635770 h 3671451"/>
                  <a:gd name="connsiteX87" fmla="*/ 1949324 w 2379229"/>
                  <a:gd name="connsiteY87" fmla="*/ 2907095 h 3671451"/>
                  <a:gd name="connsiteX88" fmla="*/ 1957418 w 2379229"/>
                  <a:gd name="connsiteY88" fmla="*/ 2902903 h 3671451"/>
                  <a:gd name="connsiteX89" fmla="*/ 2152576 w 2379229"/>
                  <a:gd name="connsiteY89" fmla="*/ 2889443 h 3671451"/>
                  <a:gd name="connsiteX90" fmla="*/ 2283074 w 2379229"/>
                  <a:gd name="connsiteY90" fmla="*/ 2816284 h 3671451"/>
                  <a:gd name="connsiteX91" fmla="*/ 2349519 w 2379229"/>
                  <a:gd name="connsiteY91" fmla="*/ 2654677 h 3671451"/>
                  <a:gd name="connsiteX92" fmla="*/ 2377210 w 2379229"/>
                  <a:gd name="connsiteY92" fmla="*/ 2361827 h 3671451"/>
                  <a:gd name="connsiteX93" fmla="*/ 2379230 w 2379229"/>
                  <a:gd name="connsiteY93" fmla="*/ 2312412 h 3671451"/>
                  <a:gd name="connsiteX94" fmla="*/ 2379168 w 2379229"/>
                  <a:gd name="connsiteY94" fmla="*/ 2192170 h 3671451"/>
                  <a:gd name="connsiteX0" fmla="*/ 2379168 w 2379231"/>
                  <a:gd name="connsiteY0" fmla="*/ 2192170 h 3671451"/>
                  <a:gd name="connsiteX1" fmla="*/ 2377894 w 2379231"/>
                  <a:gd name="connsiteY1" fmla="*/ 2142507 h 3671451"/>
                  <a:gd name="connsiteX2" fmla="*/ 2376993 w 2379231"/>
                  <a:gd name="connsiteY2" fmla="*/ 2092284 h 3671451"/>
                  <a:gd name="connsiteX3" fmla="*/ 2363194 w 2379231"/>
                  <a:gd name="connsiteY3" fmla="*/ 1890679 h 3671451"/>
                  <a:gd name="connsiteX4" fmla="*/ 2333421 w 2379231"/>
                  <a:gd name="connsiteY4" fmla="*/ 1653521 h 3671451"/>
                  <a:gd name="connsiteX5" fmla="*/ 2265577 w 2379231"/>
                  <a:gd name="connsiteY5" fmla="*/ 1442220 h 3671451"/>
                  <a:gd name="connsiteX6" fmla="*/ 2143439 w 2379231"/>
                  <a:gd name="connsiteY6" fmla="*/ 1310230 h 3671451"/>
                  <a:gd name="connsiteX7" fmla="*/ 1980154 w 2379231"/>
                  <a:gd name="connsiteY7" fmla="*/ 1241671 h 3671451"/>
                  <a:gd name="connsiteX8" fmla="*/ 1957435 w 2379231"/>
                  <a:gd name="connsiteY8" fmla="*/ 1224827 h 3671451"/>
                  <a:gd name="connsiteX9" fmla="*/ 1927942 w 2379231"/>
                  <a:gd name="connsiteY9" fmla="*/ 1178178 h 3671451"/>
                  <a:gd name="connsiteX10" fmla="*/ 1817117 w 2379231"/>
                  <a:gd name="connsiteY10" fmla="*/ 939870 h 3671451"/>
                  <a:gd name="connsiteX11" fmla="*/ 1692555 w 2379231"/>
                  <a:gd name="connsiteY11" fmla="*/ 451319 h 3671451"/>
                  <a:gd name="connsiteX12" fmla="*/ 1631828 w 2379231"/>
                  <a:gd name="connsiteY12" fmla="*/ 232839 h 3671451"/>
                  <a:gd name="connsiteX13" fmla="*/ 1564326 w 2379231"/>
                  <a:gd name="connsiteY13" fmla="*/ 101129 h 3671451"/>
                  <a:gd name="connsiteX14" fmla="*/ 1449678 w 2379231"/>
                  <a:gd name="connsiteY14" fmla="*/ 10318 h 3671451"/>
                  <a:gd name="connsiteX15" fmla="*/ 1394794 w 2379231"/>
                  <a:gd name="connsiteY15" fmla="*/ 0 h 3671451"/>
                  <a:gd name="connsiteX16" fmla="*/ 1345690 w 2379231"/>
                  <a:gd name="connsiteY16" fmla="*/ 0 h 3671451"/>
                  <a:gd name="connsiteX17" fmla="*/ 1337921 w 2379231"/>
                  <a:gd name="connsiteY17" fmla="*/ 2517 h 3671451"/>
                  <a:gd name="connsiteX18" fmla="*/ 1271848 w 2379231"/>
                  <a:gd name="connsiteY18" fmla="*/ 47861 h 3671451"/>
                  <a:gd name="connsiteX19" fmla="*/ 1248633 w 2379231"/>
                  <a:gd name="connsiteY19" fmla="*/ 90935 h 3671451"/>
                  <a:gd name="connsiteX20" fmla="*/ 1187346 w 2379231"/>
                  <a:gd name="connsiteY20" fmla="*/ 132704 h 3671451"/>
                  <a:gd name="connsiteX21" fmla="*/ 1066048 w 2379231"/>
                  <a:gd name="connsiteY21" fmla="*/ 135626 h 3671451"/>
                  <a:gd name="connsiteX22" fmla="*/ 903353 w 2379231"/>
                  <a:gd name="connsiteY22" fmla="*/ 186625 h 3671451"/>
                  <a:gd name="connsiteX23" fmla="*/ 683132 w 2379231"/>
                  <a:gd name="connsiteY23" fmla="*/ 459089 h 3671451"/>
                  <a:gd name="connsiteX24" fmla="*/ 668277 w 2379231"/>
                  <a:gd name="connsiteY24" fmla="*/ 618769 h 3671451"/>
                  <a:gd name="connsiteX25" fmla="*/ 676481 w 2379231"/>
                  <a:gd name="connsiteY25" fmla="*/ 614449 h 3671451"/>
                  <a:gd name="connsiteX26" fmla="*/ 728506 w 2379231"/>
                  <a:gd name="connsiteY26" fmla="*/ 587287 h 3671451"/>
                  <a:gd name="connsiteX27" fmla="*/ 814158 w 2379231"/>
                  <a:gd name="connsiteY27" fmla="*/ 586044 h 3671451"/>
                  <a:gd name="connsiteX28" fmla="*/ 1073911 w 2379231"/>
                  <a:gd name="connsiteY28" fmla="*/ 641674 h 3671451"/>
                  <a:gd name="connsiteX29" fmla="*/ 1242759 w 2379231"/>
                  <a:gd name="connsiteY29" fmla="*/ 704732 h 3671451"/>
                  <a:gd name="connsiteX30" fmla="*/ 1282881 w 2379231"/>
                  <a:gd name="connsiteY30" fmla="*/ 715205 h 3671451"/>
                  <a:gd name="connsiteX31" fmla="*/ 1316570 w 2379231"/>
                  <a:gd name="connsiteY31" fmla="*/ 697117 h 3671451"/>
                  <a:gd name="connsiteX32" fmla="*/ 1349668 w 2379231"/>
                  <a:gd name="connsiteY32" fmla="*/ 642606 h 3671451"/>
                  <a:gd name="connsiteX33" fmla="*/ 1401476 w 2379231"/>
                  <a:gd name="connsiteY33" fmla="*/ 601396 h 3671451"/>
                  <a:gd name="connsiteX34" fmla="*/ 1460431 w 2379231"/>
                  <a:gd name="connsiteY34" fmla="*/ 632754 h 3671451"/>
                  <a:gd name="connsiteX35" fmla="*/ 1462576 w 2379231"/>
                  <a:gd name="connsiteY35" fmla="*/ 643569 h 3671451"/>
                  <a:gd name="connsiteX36" fmla="*/ 1467268 w 2379231"/>
                  <a:gd name="connsiteY36" fmla="*/ 734038 h 3671451"/>
                  <a:gd name="connsiteX37" fmla="*/ 1482590 w 2379231"/>
                  <a:gd name="connsiteY37" fmla="*/ 835540 h 3671451"/>
                  <a:gd name="connsiteX38" fmla="*/ 1548787 w 2379231"/>
                  <a:gd name="connsiteY38" fmla="*/ 962371 h 3671451"/>
                  <a:gd name="connsiteX39" fmla="*/ 1558639 w 2379231"/>
                  <a:gd name="connsiteY39" fmla="*/ 990869 h 3671451"/>
                  <a:gd name="connsiteX40" fmla="*/ 1569547 w 2379231"/>
                  <a:gd name="connsiteY40" fmla="*/ 1087088 h 3671451"/>
                  <a:gd name="connsiteX41" fmla="*/ 1590525 w 2379231"/>
                  <a:gd name="connsiteY41" fmla="*/ 1268523 h 3671451"/>
                  <a:gd name="connsiteX42" fmla="*/ 1604666 w 2379231"/>
                  <a:gd name="connsiteY42" fmla="*/ 1376613 h 3671451"/>
                  <a:gd name="connsiteX43" fmla="*/ 1598295 w 2379231"/>
                  <a:gd name="connsiteY43" fmla="*/ 1389946 h 3671451"/>
                  <a:gd name="connsiteX44" fmla="*/ 1593229 w 2379231"/>
                  <a:gd name="connsiteY44" fmla="*/ 1395260 h 3671451"/>
                  <a:gd name="connsiteX45" fmla="*/ 1406106 w 2379231"/>
                  <a:gd name="connsiteY45" fmla="*/ 1670987 h 3671451"/>
                  <a:gd name="connsiteX46" fmla="*/ 1307309 w 2379231"/>
                  <a:gd name="connsiteY46" fmla="*/ 1858638 h 3671451"/>
                  <a:gd name="connsiteX47" fmla="*/ 1235331 w 2379231"/>
                  <a:gd name="connsiteY47" fmla="*/ 2011232 h 3671451"/>
                  <a:gd name="connsiteX48" fmla="*/ 1230576 w 2379231"/>
                  <a:gd name="connsiteY48" fmla="*/ 1993020 h 3671451"/>
                  <a:gd name="connsiteX49" fmla="*/ 1179328 w 2379231"/>
                  <a:gd name="connsiteY49" fmla="*/ 1733237 h 3671451"/>
                  <a:gd name="connsiteX50" fmla="*/ 1167332 w 2379231"/>
                  <a:gd name="connsiteY50" fmla="*/ 1617563 h 3671451"/>
                  <a:gd name="connsiteX51" fmla="*/ 1182156 w 2379231"/>
                  <a:gd name="connsiteY51" fmla="*/ 1453190 h 3671451"/>
                  <a:gd name="connsiteX52" fmla="*/ 1190827 w 2379231"/>
                  <a:gd name="connsiteY52" fmla="*/ 1425220 h 3671451"/>
                  <a:gd name="connsiteX53" fmla="*/ 1231819 w 2379231"/>
                  <a:gd name="connsiteY53" fmla="*/ 1302088 h 3671451"/>
                  <a:gd name="connsiteX54" fmla="*/ 1233094 w 2379231"/>
                  <a:gd name="connsiteY54" fmla="*/ 1271600 h 3671451"/>
                  <a:gd name="connsiteX55" fmla="*/ 1208977 w 2379231"/>
                  <a:gd name="connsiteY55" fmla="*/ 1251275 h 3671451"/>
                  <a:gd name="connsiteX56" fmla="*/ 1181628 w 2379231"/>
                  <a:gd name="connsiteY56" fmla="*/ 1257739 h 3671451"/>
                  <a:gd name="connsiteX57" fmla="*/ 1115151 w 2379231"/>
                  <a:gd name="connsiteY57" fmla="*/ 1286113 h 3671451"/>
                  <a:gd name="connsiteX58" fmla="*/ 1046189 w 2379231"/>
                  <a:gd name="connsiteY58" fmla="*/ 1305164 h 3671451"/>
                  <a:gd name="connsiteX59" fmla="*/ 1017690 w 2379231"/>
                  <a:gd name="connsiteY59" fmla="*/ 1289066 h 3671451"/>
                  <a:gd name="connsiteX60" fmla="*/ 1004513 w 2379231"/>
                  <a:gd name="connsiteY60" fmla="*/ 1260163 h 3671451"/>
                  <a:gd name="connsiteX61" fmla="*/ 992672 w 2379231"/>
                  <a:gd name="connsiteY61" fmla="*/ 1251212 h 3671451"/>
                  <a:gd name="connsiteX62" fmla="*/ 802566 w 2379231"/>
                  <a:gd name="connsiteY62" fmla="*/ 1297705 h 3671451"/>
                  <a:gd name="connsiteX63" fmla="*/ 612305 w 2379231"/>
                  <a:gd name="connsiteY63" fmla="*/ 1496824 h 3671451"/>
                  <a:gd name="connsiteX64" fmla="*/ 590270 w 2379231"/>
                  <a:gd name="connsiteY64" fmla="*/ 1627011 h 3671451"/>
                  <a:gd name="connsiteX65" fmla="*/ 567148 w 2379231"/>
                  <a:gd name="connsiteY65" fmla="*/ 2103473 h 3671451"/>
                  <a:gd name="connsiteX66" fmla="*/ 557234 w 2379231"/>
                  <a:gd name="connsiteY66" fmla="*/ 2305544 h 3671451"/>
                  <a:gd name="connsiteX67" fmla="*/ 540638 w 2379231"/>
                  <a:gd name="connsiteY67" fmla="*/ 2509790 h 3671451"/>
                  <a:gd name="connsiteX68" fmla="*/ 530755 w 2379231"/>
                  <a:gd name="connsiteY68" fmla="*/ 2520823 h 3671451"/>
                  <a:gd name="connsiteX69" fmla="*/ 327099 w 2379231"/>
                  <a:gd name="connsiteY69" fmla="*/ 2567596 h 3671451"/>
                  <a:gd name="connsiteX70" fmla="*/ 334092 w 2379231"/>
                  <a:gd name="connsiteY70" fmla="*/ 2573377 h 3671451"/>
                  <a:gd name="connsiteX71" fmla="*/ 335086 w 2379231"/>
                  <a:gd name="connsiteY71" fmla="*/ 2572910 h 3671451"/>
                  <a:gd name="connsiteX72" fmla="*/ 334434 w 2379231"/>
                  <a:gd name="connsiteY72" fmla="*/ 2573998 h 3671451"/>
                  <a:gd name="connsiteX73" fmla="*/ 235698 w 2379231"/>
                  <a:gd name="connsiteY73" fmla="*/ 2689454 h 3671451"/>
                  <a:gd name="connsiteX74" fmla="*/ 182772 w 2379231"/>
                  <a:gd name="connsiteY74" fmla="*/ 2728115 h 3671451"/>
                  <a:gd name="connsiteX75" fmla="*/ 150978 w 2379231"/>
                  <a:gd name="connsiteY75" fmla="*/ 2725567 h 3671451"/>
                  <a:gd name="connsiteX76" fmla="*/ 94851 w 2379231"/>
                  <a:gd name="connsiteY76" fmla="*/ 2697907 h 3671451"/>
                  <a:gd name="connsiteX77" fmla="*/ 14358 w 2379231"/>
                  <a:gd name="connsiteY77" fmla="*/ 2658593 h 3671451"/>
                  <a:gd name="connsiteX78" fmla="*/ 0 w 2379231"/>
                  <a:gd name="connsiteY78" fmla="*/ 2658282 h 3671451"/>
                  <a:gd name="connsiteX79" fmla="*/ 27411 w 2379231"/>
                  <a:gd name="connsiteY79" fmla="*/ 2682803 h 3671451"/>
                  <a:gd name="connsiteX80" fmla="*/ 216864 w 2379231"/>
                  <a:gd name="connsiteY80" fmla="*/ 2823868 h 3671451"/>
                  <a:gd name="connsiteX81" fmla="*/ 498496 w 2379231"/>
                  <a:gd name="connsiteY81" fmla="*/ 2898797 h 3671451"/>
                  <a:gd name="connsiteX82" fmla="*/ 710636 w 2379231"/>
                  <a:gd name="connsiteY82" fmla="*/ 2901656 h 3671451"/>
                  <a:gd name="connsiteX83" fmla="*/ 720737 w 2379231"/>
                  <a:gd name="connsiteY83" fmla="*/ 2912845 h 3671451"/>
                  <a:gd name="connsiteX84" fmla="*/ 695719 w 2379231"/>
                  <a:gd name="connsiteY84" fmla="*/ 3127223 h 3671451"/>
                  <a:gd name="connsiteX85" fmla="*/ 621302 w 2379231"/>
                  <a:gd name="connsiteY85" fmla="*/ 3566943 h 3671451"/>
                  <a:gd name="connsiteX86" fmla="*/ 2045854 w 2379231"/>
                  <a:gd name="connsiteY86" fmla="*/ 3635770 h 3671451"/>
                  <a:gd name="connsiteX87" fmla="*/ 1949324 w 2379231"/>
                  <a:gd name="connsiteY87" fmla="*/ 2907095 h 3671451"/>
                  <a:gd name="connsiteX88" fmla="*/ 2074503 w 2379231"/>
                  <a:gd name="connsiteY88" fmla="*/ 2902903 h 3671451"/>
                  <a:gd name="connsiteX89" fmla="*/ 2152576 w 2379231"/>
                  <a:gd name="connsiteY89" fmla="*/ 2889443 h 3671451"/>
                  <a:gd name="connsiteX90" fmla="*/ 2283074 w 2379231"/>
                  <a:gd name="connsiteY90" fmla="*/ 2816284 h 3671451"/>
                  <a:gd name="connsiteX91" fmla="*/ 2349519 w 2379231"/>
                  <a:gd name="connsiteY91" fmla="*/ 2654677 h 3671451"/>
                  <a:gd name="connsiteX92" fmla="*/ 2377210 w 2379231"/>
                  <a:gd name="connsiteY92" fmla="*/ 2361827 h 3671451"/>
                  <a:gd name="connsiteX93" fmla="*/ 2379230 w 2379231"/>
                  <a:gd name="connsiteY93" fmla="*/ 2312412 h 3671451"/>
                  <a:gd name="connsiteX94" fmla="*/ 2379168 w 2379231"/>
                  <a:gd name="connsiteY94" fmla="*/ 2192170 h 3671451"/>
                  <a:gd name="connsiteX0" fmla="*/ 2379168 w 2379229"/>
                  <a:gd name="connsiteY0" fmla="*/ 2192170 h 3671451"/>
                  <a:gd name="connsiteX1" fmla="*/ 2377894 w 2379229"/>
                  <a:gd name="connsiteY1" fmla="*/ 2142507 h 3671451"/>
                  <a:gd name="connsiteX2" fmla="*/ 2376993 w 2379229"/>
                  <a:gd name="connsiteY2" fmla="*/ 2092284 h 3671451"/>
                  <a:gd name="connsiteX3" fmla="*/ 2363194 w 2379229"/>
                  <a:gd name="connsiteY3" fmla="*/ 1890679 h 3671451"/>
                  <a:gd name="connsiteX4" fmla="*/ 2333421 w 2379229"/>
                  <a:gd name="connsiteY4" fmla="*/ 1653521 h 3671451"/>
                  <a:gd name="connsiteX5" fmla="*/ 2265577 w 2379229"/>
                  <a:gd name="connsiteY5" fmla="*/ 1442220 h 3671451"/>
                  <a:gd name="connsiteX6" fmla="*/ 2143439 w 2379229"/>
                  <a:gd name="connsiteY6" fmla="*/ 1310230 h 3671451"/>
                  <a:gd name="connsiteX7" fmla="*/ 1980154 w 2379229"/>
                  <a:gd name="connsiteY7" fmla="*/ 1241671 h 3671451"/>
                  <a:gd name="connsiteX8" fmla="*/ 1957435 w 2379229"/>
                  <a:gd name="connsiteY8" fmla="*/ 1224827 h 3671451"/>
                  <a:gd name="connsiteX9" fmla="*/ 1927942 w 2379229"/>
                  <a:gd name="connsiteY9" fmla="*/ 1178178 h 3671451"/>
                  <a:gd name="connsiteX10" fmla="*/ 1817117 w 2379229"/>
                  <a:gd name="connsiteY10" fmla="*/ 939870 h 3671451"/>
                  <a:gd name="connsiteX11" fmla="*/ 1692555 w 2379229"/>
                  <a:gd name="connsiteY11" fmla="*/ 451319 h 3671451"/>
                  <a:gd name="connsiteX12" fmla="*/ 1631828 w 2379229"/>
                  <a:gd name="connsiteY12" fmla="*/ 232839 h 3671451"/>
                  <a:gd name="connsiteX13" fmla="*/ 1564326 w 2379229"/>
                  <a:gd name="connsiteY13" fmla="*/ 101129 h 3671451"/>
                  <a:gd name="connsiteX14" fmla="*/ 1449678 w 2379229"/>
                  <a:gd name="connsiteY14" fmla="*/ 10318 h 3671451"/>
                  <a:gd name="connsiteX15" fmla="*/ 1394794 w 2379229"/>
                  <a:gd name="connsiteY15" fmla="*/ 0 h 3671451"/>
                  <a:gd name="connsiteX16" fmla="*/ 1345690 w 2379229"/>
                  <a:gd name="connsiteY16" fmla="*/ 0 h 3671451"/>
                  <a:gd name="connsiteX17" fmla="*/ 1337921 w 2379229"/>
                  <a:gd name="connsiteY17" fmla="*/ 2517 h 3671451"/>
                  <a:gd name="connsiteX18" fmla="*/ 1271848 w 2379229"/>
                  <a:gd name="connsiteY18" fmla="*/ 47861 h 3671451"/>
                  <a:gd name="connsiteX19" fmla="*/ 1248633 w 2379229"/>
                  <a:gd name="connsiteY19" fmla="*/ 90935 h 3671451"/>
                  <a:gd name="connsiteX20" fmla="*/ 1187346 w 2379229"/>
                  <a:gd name="connsiteY20" fmla="*/ 132704 h 3671451"/>
                  <a:gd name="connsiteX21" fmla="*/ 1066048 w 2379229"/>
                  <a:gd name="connsiteY21" fmla="*/ 135626 h 3671451"/>
                  <a:gd name="connsiteX22" fmla="*/ 903353 w 2379229"/>
                  <a:gd name="connsiteY22" fmla="*/ 186625 h 3671451"/>
                  <a:gd name="connsiteX23" fmla="*/ 683132 w 2379229"/>
                  <a:gd name="connsiteY23" fmla="*/ 459089 h 3671451"/>
                  <a:gd name="connsiteX24" fmla="*/ 668277 w 2379229"/>
                  <a:gd name="connsiteY24" fmla="*/ 618769 h 3671451"/>
                  <a:gd name="connsiteX25" fmla="*/ 676481 w 2379229"/>
                  <a:gd name="connsiteY25" fmla="*/ 614449 h 3671451"/>
                  <a:gd name="connsiteX26" fmla="*/ 728506 w 2379229"/>
                  <a:gd name="connsiteY26" fmla="*/ 587287 h 3671451"/>
                  <a:gd name="connsiteX27" fmla="*/ 814158 w 2379229"/>
                  <a:gd name="connsiteY27" fmla="*/ 586044 h 3671451"/>
                  <a:gd name="connsiteX28" fmla="*/ 1073911 w 2379229"/>
                  <a:gd name="connsiteY28" fmla="*/ 641674 h 3671451"/>
                  <a:gd name="connsiteX29" fmla="*/ 1242759 w 2379229"/>
                  <a:gd name="connsiteY29" fmla="*/ 704732 h 3671451"/>
                  <a:gd name="connsiteX30" fmla="*/ 1282881 w 2379229"/>
                  <a:gd name="connsiteY30" fmla="*/ 715205 h 3671451"/>
                  <a:gd name="connsiteX31" fmla="*/ 1316570 w 2379229"/>
                  <a:gd name="connsiteY31" fmla="*/ 697117 h 3671451"/>
                  <a:gd name="connsiteX32" fmla="*/ 1349668 w 2379229"/>
                  <a:gd name="connsiteY32" fmla="*/ 642606 h 3671451"/>
                  <a:gd name="connsiteX33" fmla="*/ 1401476 w 2379229"/>
                  <a:gd name="connsiteY33" fmla="*/ 601396 h 3671451"/>
                  <a:gd name="connsiteX34" fmla="*/ 1460431 w 2379229"/>
                  <a:gd name="connsiteY34" fmla="*/ 632754 h 3671451"/>
                  <a:gd name="connsiteX35" fmla="*/ 1462576 w 2379229"/>
                  <a:gd name="connsiteY35" fmla="*/ 643569 h 3671451"/>
                  <a:gd name="connsiteX36" fmla="*/ 1467268 w 2379229"/>
                  <a:gd name="connsiteY36" fmla="*/ 734038 h 3671451"/>
                  <a:gd name="connsiteX37" fmla="*/ 1482590 w 2379229"/>
                  <a:gd name="connsiteY37" fmla="*/ 835540 h 3671451"/>
                  <a:gd name="connsiteX38" fmla="*/ 1548787 w 2379229"/>
                  <a:gd name="connsiteY38" fmla="*/ 962371 h 3671451"/>
                  <a:gd name="connsiteX39" fmla="*/ 1558639 w 2379229"/>
                  <a:gd name="connsiteY39" fmla="*/ 990869 h 3671451"/>
                  <a:gd name="connsiteX40" fmla="*/ 1569547 w 2379229"/>
                  <a:gd name="connsiteY40" fmla="*/ 1087088 h 3671451"/>
                  <a:gd name="connsiteX41" fmla="*/ 1590525 w 2379229"/>
                  <a:gd name="connsiteY41" fmla="*/ 1268523 h 3671451"/>
                  <a:gd name="connsiteX42" fmla="*/ 1604666 w 2379229"/>
                  <a:gd name="connsiteY42" fmla="*/ 1376613 h 3671451"/>
                  <a:gd name="connsiteX43" fmla="*/ 1598295 w 2379229"/>
                  <a:gd name="connsiteY43" fmla="*/ 1389946 h 3671451"/>
                  <a:gd name="connsiteX44" fmla="*/ 1593229 w 2379229"/>
                  <a:gd name="connsiteY44" fmla="*/ 1395260 h 3671451"/>
                  <a:gd name="connsiteX45" fmla="*/ 1406106 w 2379229"/>
                  <a:gd name="connsiteY45" fmla="*/ 1670987 h 3671451"/>
                  <a:gd name="connsiteX46" fmla="*/ 1307309 w 2379229"/>
                  <a:gd name="connsiteY46" fmla="*/ 1858638 h 3671451"/>
                  <a:gd name="connsiteX47" fmla="*/ 1235331 w 2379229"/>
                  <a:gd name="connsiteY47" fmla="*/ 2011232 h 3671451"/>
                  <a:gd name="connsiteX48" fmla="*/ 1230576 w 2379229"/>
                  <a:gd name="connsiteY48" fmla="*/ 1993020 h 3671451"/>
                  <a:gd name="connsiteX49" fmla="*/ 1179328 w 2379229"/>
                  <a:gd name="connsiteY49" fmla="*/ 1733237 h 3671451"/>
                  <a:gd name="connsiteX50" fmla="*/ 1167332 w 2379229"/>
                  <a:gd name="connsiteY50" fmla="*/ 1617563 h 3671451"/>
                  <a:gd name="connsiteX51" fmla="*/ 1182156 w 2379229"/>
                  <a:gd name="connsiteY51" fmla="*/ 1453190 h 3671451"/>
                  <a:gd name="connsiteX52" fmla="*/ 1190827 w 2379229"/>
                  <a:gd name="connsiteY52" fmla="*/ 1425220 h 3671451"/>
                  <a:gd name="connsiteX53" fmla="*/ 1231819 w 2379229"/>
                  <a:gd name="connsiteY53" fmla="*/ 1302088 h 3671451"/>
                  <a:gd name="connsiteX54" fmla="*/ 1233094 w 2379229"/>
                  <a:gd name="connsiteY54" fmla="*/ 1271600 h 3671451"/>
                  <a:gd name="connsiteX55" fmla="*/ 1208977 w 2379229"/>
                  <a:gd name="connsiteY55" fmla="*/ 1251275 h 3671451"/>
                  <a:gd name="connsiteX56" fmla="*/ 1181628 w 2379229"/>
                  <a:gd name="connsiteY56" fmla="*/ 1257739 h 3671451"/>
                  <a:gd name="connsiteX57" fmla="*/ 1115151 w 2379229"/>
                  <a:gd name="connsiteY57" fmla="*/ 1286113 h 3671451"/>
                  <a:gd name="connsiteX58" fmla="*/ 1046189 w 2379229"/>
                  <a:gd name="connsiteY58" fmla="*/ 1305164 h 3671451"/>
                  <a:gd name="connsiteX59" fmla="*/ 1017690 w 2379229"/>
                  <a:gd name="connsiteY59" fmla="*/ 1289066 h 3671451"/>
                  <a:gd name="connsiteX60" fmla="*/ 1004513 w 2379229"/>
                  <a:gd name="connsiteY60" fmla="*/ 1260163 h 3671451"/>
                  <a:gd name="connsiteX61" fmla="*/ 992672 w 2379229"/>
                  <a:gd name="connsiteY61" fmla="*/ 1251212 h 3671451"/>
                  <a:gd name="connsiteX62" fmla="*/ 802566 w 2379229"/>
                  <a:gd name="connsiteY62" fmla="*/ 1297705 h 3671451"/>
                  <a:gd name="connsiteX63" fmla="*/ 612305 w 2379229"/>
                  <a:gd name="connsiteY63" fmla="*/ 1496824 h 3671451"/>
                  <a:gd name="connsiteX64" fmla="*/ 590270 w 2379229"/>
                  <a:gd name="connsiteY64" fmla="*/ 1627011 h 3671451"/>
                  <a:gd name="connsiteX65" fmla="*/ 567148 w 2379229"/>
                  <a:gd name="connsiteY65" fmla="*/ 2103473 h 3671451"/>
                  <a:gd name="connsiteX66" fmla="*/ 557234 w 2379229"/>
                  <a:gd name="connsiteY66" fmla="*/ 2305544 h 3671451"/>
                  <a:gd name="connsiteX67" fmla="*/ 540638 w 2379229"/>
                  <a:gd name="connsiteY67" fmla="*/ 2509790 h 3671451"/>
                  <a:gd name="connsiteX68" fmla="*/ 530755 w 2379229"/>
                  <a:gd name="connsiteY68" fmla="*/ 2520823 h 3671451"/>
                  <a:gd name="connsiteX69" fmla="*/ 327099 w 2379229"/>
                  <a:gd name="connsiteY69" fmla="*/ 2567596 h 3671451"/>
                  <a:gd name="connsiteX70" fmla="*/ 334092 w 2379229"/>
                  <a:gd name="connsiteY70" fmla="*/ 2573377 h 3671451"/>
                  <a:gd name="connsiteX71" fmla="*/ 335086 w 2379229"/>
                  <a:gd name="connsiteY71" fmla="*/ 2572910 h 3671451"/>
                  <a:gd name="connsiteX72" fmla="*/ 334434 w 2379229"/>
                  <a:gd name="connsiteY72" fmla="*/ 2573998 h 3671451"/>
                  <a:gd name="connsiteX73" fmla="*/ 235698 w 2379229"/>
                  <a:gd name="connsiteY73" fmla="*/ 2689454 h 3671451"/>
                  <a:gd name="connsiteX74" fmla="*/ 182772 w 2379229"/>
                  <a:gd name="connsiteY74" fmla="*/ 2728115 h 3671451"/>
                  <a:gd name="connsiteX75" fmla="*/ 150978 w 2379229"/>
                  <a:gd name="connsiteY75" fmla="*/ 2725567 h 3671451"/>
                  <a:gd name="connsiteX76" fmla="*/ 94851 w 2379229"/>
                  <a:gd name="connsiteY76" fmla="*/ 2697907 h 3671451"/>
                  <a:gd name="connsiteX77" fmla="*/ 14358 w 2379229"/>
                  <a:gd name="connsiteY77" fmla="*/ 2658593 h 3671451"/>
                  <a:gd name="connsiteX78" fmla="*/ 0 w 2379229"/>
                  <a:gd name="connsiteY78" fmla="*/ 2658282 h 3671451"/>
                  <a:gd name="connsiteX79" fmla="*/ 27411 w 2379229"/>
                  <a:gd name="connsiteY79" fmla="*/ 2682803 h 3671451"/>
                  <a:gd name="connsiteX80" fmla="*/ 216864 w 2379229"/>
                  <a:gd name="connsiteY80" fmla="*/ 2823868 h 3671451"/>
                  <a:gd name="connsiteX81" fmla="*/ 498496 w 2379229"/>
                  <a:gd name="connsiteY81" fmla="*/ 2898797 h 3671451"/>
                  <a:gd name="connsiteX82" fmla="*/ 710636 w 2379229"/>
                  <a:gd name="connsiteY82" fmla="*/ 2901656 h 3671451"/>
                  <a:gd name="connsiteX83" fmla="*/ 720737 w 2379229"/>
                  <a:gd name="connsiteY83" fmla="*/ 2912845 h 3671451"/>
                  <a:gd name="connsiteX84" fmla="*/ 695719 w 2379229"/>
                  <a:gd name="connsiteY84" fmla="*/ 3127223 h 3671451"/>
                  <a:gd name="connsiteX85" fmla="*/ 621302 w 2379229"/>
                  <a:gd name="connsiteY85" fmla="*/ 3566943 h 3671451"/>
                  <a:gd name="connsiteX86" fmla="*/ 2045854 w 2379229"/>
                  <a:gd name="connsiteY86" fmla="*/ 3635770 h 3671451"/>
                  <a:gd name="connsiteX87" fmla="*/ 1949324 w 2379229"/>
                  <a:gd name="connsiteY87" fmla="*/ 2907095 h 3671451"/>
                  <a:gd name="connsiteX88" fmla="*/ 2152576 w 2379229"/>
                  <a:gd name="connsiteY88" fmla="*/ 2889443 h 3671451"/>
                  <a:gd name="connsiteX89" fmla="*/ 2283074 w 2379229"/>
                  <a:gd name="connsiteY89" fmla="*/ 2816284 h 3671451"/>
                  <a:gd name="connsiteX90" fmla="*/ 2349519 w 2379229"/>
                  <a:gd name="connsiteY90" fmla="*/ 2654677 h 3671451"/>
                  <a:gd name="connsiteX91" fmla="*/ 2377210 w 2379229"/>
                  <a:gd name="connsiteY91" fmla="*/ 2361827 h 3671451"/>
                  <a:gd name="connsiteX92" fmla="*/ 2379230 w 2379229"/>
                  <a:gd name="connsiteY92" fmla="*/ 2312412 h 3671451"/>
                  <a:gd name="connsiteX93" fmla="*/ 2379168 w 2379229"/>
                  <a:gd name="connsiteY93" fmla="*/ 2192170 h 3671451"/>
                  <a:gd name="connsiteX0" fmla="*/ 2379168 w 2379231"/>
                  <a:gd name="connsiteY0" fmla="*/ 2192170 h 3671451"/>
                  <a:gd name="connsiteX1" fmla="*/ 2377894 w 2379231"/>
                  <a:gd name="connsiteY1" fmla="*/ 2142507 h 3671451"/>
                  <a:gd name="connsiteX2" fmla="*/ 2376993 w 2379231"/>
                  <a:gd name="connsiteY2" fmla="*/ 2092284 h 3671451"/>
                  <a:gd name="connsiteX3" fmla="*/ 2363194 w 2379231"/>
                  <a:gd name="connsiteY3" fmla="*/ 1890679 h 3671451"/>
                  <a:gd name="connsiteX4" fmla="*/ 2333421 w 2379231"/>
                  <a:gd name="connsiteY4" fmla="*/ 1653521 h 3671451"/>
                  <a:gd name="connsiteX5" fmla="*/ 2265577 w 2379231"/>
                  <a:gd name="connsiteY5" fmla="*/ 1442220 h 3671451"/>
                  <a:gd name="connsiteX6" fmla="*/ 2143439 w 2379231"/>
                  <a:gd name="connsiteY6" fmla="*/ 1310230 h 3671451"/>
                  <a:gd name="connsiteX7" fmla="*/ 1980154 w 2379231"/>
                  <a:gd name="connsiteY7" fmla="*/ 1241671 h 3671451"/>
                  <a:gd name="connsiteX8" fmla="*/ 1957435 w 2379231"/>
                  <a:gd name="connsiteY8" fmla="*/ 1224827 h 3671451"/>
                  <a:gd name="connsiteX9" fmla="*/ 1927942 w 2379231"/>
                  <a:gd name="connsiteY9" fmla="*/ 1178178 h 3671451"/>
                  <a:gd name="connsiteX10" fmla="*/ 1817117 w 2379231"/>
                  <a:gd name="connsiteY10" fmla="*/ 939870 h 3671451"/>
                  <a:gd name="connsiteX11" fmla="*/ 1692555 w 2379231"/>
                  <a:gd name="connsiteY11" fmla="*/ 451319 h 3671451"/>
                  <a:gd name="connsiteX12" fmla="*/ 1631828 w 2379231"/>
                  <a:gd name="connsiteY12" fmla="*/ 232839 h 3671451"/>
                  <a:gd name="connsiteX13" fmla="*/ 1564326 w 2379231"/>
                  <a:gd name="connsiteY13" fmla="*/ 101129 h 3671451"/>
                  <a:gd name="connsiteX14" fmla="*/ 1449678 w 2379231"/>
                  <a:gd name="connsiteY14" fmla="*/ 10318 h 3671451"/>
                  <a:gd name="connsiteX15" fmla="*/ 1394794 w 2379231"/>
                  <a:gd name="connsiteY15" fmla="*/ 0 h 3671451"/>
                  <a:gd name="connsiteX16" fmla="*/ 1345690 w 2379231"/>
                  <a:gd name="connsiteY16" fmla="*/ 0 h 3671451"/>
                  <a:gd name="connsiteX17" fmla="*/ 1337921 w 2379231"/>
                  <a:gd name="connsiteY17" fmla="*/ 2517 h 3671451"/>
                  <a:gd name="connsiteX18" fmla="*/ 1271848 w 2379231"/>
                  <a:gd name="connsiteY18" fmla="*/ 47861 h 3671451"/>
                  <a:gd name="connsiteX19" fmla="*/ 1248633 w 2379231"/>
                  <a:gd name="connsiteY19" fmla="*/ 90935 h 3671451"/>
                  <a:gd name="connsiteX20" fmla="*/ 1187346 w 2379231"/>
                  <a:gd name="connsiteY20" fmla="*/ 132704 h 3671451"/>
                  <a:gd name="connsiteX21" fmla="*/ 1066048 w 2379231"/>
                  <a:gd name="connsiteY21" fmla="*/ 135626 h 3671451"/>
                  <a:gd name="connsiteX22" fmla="*/ 903353 w 2379231"/>
                  <a:gd name="connsiteY22" fmla="*/ 186625 h 3671451"/>
                  <a:gd name="connsiteX23" fmla="*/ 683132 w 2379231"/>
                  <a:gd name="connsiteY23" fmla="*/ 459089 h 3671451"/>
                  <a:gd name="connsiteX24" fmla="*/ 668277 w 2379231"/>
                  <a:gd name="connsiteY24" fmla="*/ 618769 h 3671451"/>
                  <a:gd name="connsiteX25" fmla="*/ 676481 w 2379231"/>
                  <a:gd name="connsiteY25" fmla="*/ 614449 h 3671451"/>
                  <a:gd name="connsiteX26" fmla="*/ 728506 w 2379231"/>
                  <a:gd name="connsiteY26" fmla="*/ 587287 h 3671451"/>
                  <a:gd name="connsiteX27" fmla="*/ 814158 w 2379231"/>
                  <a:gd name="connsiteY27" fmla="*/ 586044 h 3671451"/>
                  <a:gd name="connsiteX28" fmla="*/ 1073911 w 2379231"/>
                  <a:gd name="connsiteY28" fmla="*/ 641674 h 3671451"/>
                  <a:gd name="connsiteX29" fmla="*/ 1242759 w 2379231"/>
                  <a:gd name="connsiteY29" fmla="*/ 704732 h 3671451"/>
                  <a:gd name="connsiteX30" fmla="*/ 1282881 w 2379231"/>
                  <a:gd name="connsiteY30" fmla="*/ 715205 h 3671451"/>
                  <a:gd name="connsiteX31" fmla="*/ 1316570 w 2379231"/>
                  <a:gd name="connsiteY31" fmla="*/ 697117 h 3671451"/>
                  <a:gd name="connsiteX32" fmla="*/ 1349668 w 2379231"/>
                  <a:gd name="connsiteY32" fmla="*/ 642606 h 3671451"/>
                  <a:gd name="connsiteX33" fmla="*/ 1401476 w 2379231"/>
                  <a:gd name="connsiteY33" fmla="*/ 601396 h 3671451"/>
                  <a:gd name="connsiteX34" fmla="*/ 1460431 w 2379231"/>
                  <a:gd name="connsiteY34" fmla="*/ 632754 h 3671451"/>
                  <a:gd name="connsiteX35" fmla="*/ 1462576 w 2379231"/>
                  <a:gd name="connsiteY35" fmla="*/ 643569 h 3671451"/>
                  <a:gd name="connsiteX36" fmla="*/ 1467268 w 2379231"/>
                  <a:gd name="connsiteY36" fmla="*/ 734038 h 3671451"/>
                  <a:gd name="connsiteX37" fmla="*/ 1482590 w 2379231"/>
                  <a:gd name="connsiteY37" fmla="*/ 835540 h 3671451"/>
                  <a:gd name="connsiteX38" fmla="*/ 1548787 w 2379231"/>
                  <a:gd name="connsiteY38" fmla="*/ 962371 h 3671451"/>
                  <a:gd name="connsiteX39" fmla="*/ 1558639 w 2379231"/>
                  <a:gd name="connsiteY39" fmla="*/ 990869 h 3671451"/>
                  <a:gd name="connsiteX40" fmla="*/ 1569547 w 2379231"/>
                  <a:gd name="connsiteY40" fmla="*/ 1087088 h 3671451"/>
                  <a:gd name="connsiteX41" fmla="*/ 1590525 w 2379231"/>
                  <a:gd name="connsiteY41" fmla="*/ 1268523 h 3671451"/>
                  <a:gd name="connsiteX42" fmla="*/ 1604666 w 2379231"/>
                  <a:gd name="connsiteY42" fmla="*/ 1376613 h 3671451"/>
                  <a:gd name="connsiteX43" fmla="*/ 1598295 w 2379231"/>
                  <a:gd name="connsiteY43" fmla="*/ 1389946 h 3671451"/>
                  <a:gd name="connsiteX44" fmla="*/ 1593229 w 2379231"/>
                  <a:gd name="connsiteY44" fmla="*/ 1395260 h 3671451"/>
                  <a:gd name="connsiteX45" fmla="*/ 1406106 w 2379231"/>
                  <a:gd name="connsiteY45" fmla="*/ 1670987 h 3671451"/>
                  <a:gd name="connsiteX46" fmla="*/ 1307309 w 2379231"/>
                  <a:gd name="connsiteY46" fmla="*/ 1858638 h 3671451"/>
                  <a:gd name="connsiteX47" fmla="*/ 1235331 w 2379231"/>
                  <a:gd name="connsiteY47" fmla="*/ 2011232 h 3671451"/>
                  <a:gd name="connsiteX48" fmla="*/ 1230576 w 2379231"/>
                  <a:gd name="connsiteY48" fmla="*/ 1993020 h 3671451"/>
                  <a:gd name="connsiteX49" fmla="*/ 1179328 w 2379231"/>
                  <a:gd name="connsiteY49" fmla="*/ 1733237 h 3671451"/>
                  <a:gd name="connsiteX50" fmla="*/ 1167332 w 2379231"/>
                  <a:gd name="connsiteY50" fmla="*/ 1617563 h 3671451"/>
                  <a:gd name="connsiteX51" fmla="*/ 1182156 w 2379231"/>
                  <a:gd name="connsiteY51" fmla="*/ 1453190 h 3671451"/>
                  <a:gd name="connsiteX52" fmla="*/ 1190827 w 2379231"/>
                  <a:gd name="connsiteY52" fmla="*/ 1425220 h 3671451"/>
                  <a:gd name="connsiteX53" fmla="*/ 1231819 w 2379231"/>
                  <a:gd name="connsiteY53" fmla="*/ 1302088 h 3671451"/>
                  <a:gd name="connsiteX54" fmla="*/ 1233094 w 2379231"/>
                  <a:gd name="connsiteY54" fmla="*/ 1271600 h 3671451"/>
                  <a:gd name="connsiteX55" fmla="*/ 1208977 w 2379231"/>
                  <a:gd name="connsiteY55" fmla="*/ 1251275 h 3671451"/>
                  <a:gd name="connsiteX56" fmla="*/ 1181628 w 2379231"/>
                  <a:gd name="connsiteY56" fmla="*/ 1257739 h 3671451"/>
                  <a:gd name="connsiteX57" fmla="*/ 1115151 w 2379231"/>
                  <a:gd name="connsiteY57" fmla="*/ 1286113 h 3671451"/>
                  <a:gd name="connsiteX58" fmla="*/ 1046189 w 2379231"/>
                  <a:gd name="connsiteY58" fmla="*/ 1305164 h 3671451"/>
                  <a:gd name="connsiteX59" fmla="*/ 1017690 w 2379231"/>
                  <a:gd name="connsiteY59" fmla="*/ 1289066 h 3671451"/>
                  <a:gd name="connsiteX60" fmla="*/ 1004513 w 2379231"/>
                  <a:gd name="connsiteY60" fmla="*/ 1260163 h 3671451"/>
                  <a:gd name="connsiteX61" fmla="*/ 992672 w 2379231"/>
                  <a:gd name="connsiteY61" fmla="*/ 1251212 h 3671451"/>
                  <a:gd name="connsiteX62" fmla="*/ 802566 w 2379231"/>
                  <a:gd name="connsiteY62" fmla="*/ 1297705 h 3671451"/>
                  <a:gd name="connsiteX63" fmla="*/ 612305 w 2379231"/>
                  <a:gd name="connsiteY63" fmla="*/ 1496824 h 3671451"/>
                  <a:gd name="connsiteX64" fmla="*/ 590270 w 2379231"/>
                  <a:gd name="connsiteY64" fmla="*/ 1627011 h 3671451"/>
                  <a:gd name="connsiteX65" fmla="*/ 567148 w 2379231"/>
                  <a:gd name="connsiteY65" fmla="*/ 2103473 h 3671451"/>
                  <a:gd name="connsiteX66" fmla="*/ 557234 w 2379231"/>
                  <a:gd name="connsiteY66" fmla="*/ 2305544 h 3671451"/>
                  <a:gd name="connsiteX67" fmla="*/ 540638 w 2379231"/>
                  <a:gd name="connsiteY67" fmla="*/ 2509790 h 3671451"/>
                  <a:gd name="connsiteX68" fmla="*/ 530755 w 2379231"/>
                  <a:gd name="connsiteY68" fmla="*/ 2520823 h 3671451"/>
                  <a:gd name="connsiteX69" fmla="*/ 327099 w 2379231"/>
                  <a:gd name="connsiteY69" fmla="*/ 2567596 h 3671451"/>
                  <a:gd name="connsiteX70" fmla="*/ 334092 w 2379231"/>
                  <a:gd name="connsiteY70" fmla="*/ 2573377 h 3671451"/>
                  <a:gd name="connsiteX71" fmla="*/ 335086 w 2379231"/>
                  <a:gd name="connsiteY71" fmla="*/ 2572910 h 3671451"/>
                  <a:gd name="connsiteX72" fmla="*/ 334434 w 2379231"/>
                  <a:gd name="connsiteY72" fmla="*/ 2573998 h 3671451"/>
                  <a:gd name="connsiteX73" fmla="*/ 235698 w 2379231"/>
                  <a:gd name="connsiteY73" fmla="*/ 2689454 h 3671451"/>
                  <a:gd name="connsiteX74" fmla="*/ 182772 w 2379231"/>
                  <a:gd name="connsiteY74" fmla="*/ 2728115 h 3671451"/>
                  <a:gd name="connsiteX75" fmla="*/ 150978 w 2379231"/>
                  <a:gd name="connsiteY75" fmla="*/ 2725567 h 3671451"/>
                  <a:gd name="connsiteX76" fmla="*/ 94851 w 2379231"/>
                  <a:gd name="connsiteY76" fmla="*/ 2697907 h 3671451"/>
                  <a:gd name="connsiteX77" fmla="*/ 14358 w 2379231"/>
                  <a:gd name="connsiteY77" fmla="*/ 2658593 h 3671451"/>
                  <a:gd name="connsiteX78" fmla="*/ 0 w 2379231"/>
                  <a:gd name="connsiteY78" fmla="*/ 2658282 h 3671451"/>
                  <a:gd name="connsiteX79" fmla="*/ 27411 w 2379231"/>
                  <a:gd name="connsiteY79" fmla="*/ 2682803 h 3671451"/>
                  <a:gd name="connsiteX80" fmla="*/ 216864 w 2379231"/>
                  <a:gd name="connsiteY80" fmla="*/ 2823868 h 3671451"/>
                  <a:gd name="connsiteX81" fmla="*/ 498496 w 2379231"/>
                  <a:gd name="connsiteY81" fmla="*/ 2898797 h 3671451"/>
                  <a:gd name="connsiteX82" fmla="*/ 710636 w 2379231"/>
                  <a:gd name="connsiteY82" fmla="*/ 2901656 h 3671451"/>
                  <a:gd name="connsiteX83" fmla="*/ 720737 w 2379231"/>
                  <a:gd name="connsiteY83" fmla="*/ 2912845 h 3671451"/>
                  <a:gd name="connsiteX84" fmla="*/ 695719 w 2379231"/>
                  <a:gd name="connsiteY84" fmla="*/ 3127223 h 3671451"/>
                  <a:gd name="connsiteX85" fmla="*/ 621302 w 2379231"/>
                  <a:gd name="connsiteY85" fmla="*/ 3566943 h 3671451"/>
                  <a:gd name="connsiteX86" fmla="*/ 2045854 w 2379231"/>
                  <a:gd name="connsiteY86" fmla="*/ 3635770 h 3671451"/>
                  <a:gd name="connsiteX87" fmla="*/ 1949324 w 2379231"/>
                  <a:gd name="connsiteY87" fmla="*/ 2907095 h 3671451"/>
                  <a:gd name="connsiteX88" fmla="*/ 2152576 w 2379231"/>
                  <a:gd name="connsiteY88" fmla="*/ 2889443 h 3671451"/>
                  <a:gd name="connsiteX89" fmla="*/ 2283074 w 2379231"/>
                  <a:gd name="connsiteY89" fmla="*/ 2816284 h 3671451"/>
                  <a:gd name="connsiteX90" fmla="*/ 2349519 w 2379231"/>
                  <a:gd name="connsiteY90" fmla="*/ 2654677 h 3671451"/>
                  <a:gd name="connsiteX91" fmla="*/ 2377210 w 2379231"/>
                  <a:gd name="connsiteY91" fmla="*/ 2361827 h 3671451"/>
                  <a:gd name="connsiteX92" fmla="*/ 2379230 w 2379231"/>
                  <a:gd name="connsiteY92" fmla="*/ 2312412 h 3671451"/>
                  <a:gd name="connsiteX93" fmla="*/ 2379168 w 2379231"/>
                  <a:gd name="connsiteY93" fmla="*/ 2192170 h 3671451"/>
                  <a:gd name="connsiteX0" fmla="*/ 2379168 w 2379229"/>
                  <a:gd name="connsiteY0" fmla="*/ 2192170 h 3671451"/>
                  <a:gd name="connsiteX1" fmla="*/ 2377894 w 2379229"/>
                  <a:gd name="connsiteY1" fmla="*/ 2142507 h 3671451"/>
                  <a:gd name="connsiteX2" fmla="*/ 2376993 w 2379229"/>
                  <a:gd name="connsiteY2" fmla="*/ 2092284 h 3671451"/>
                  <a:gd name="connsiteX3" fmla="*/ 2363194 w 2379229"/>
                  <a:gd name="connsiteY3" fmla="*/ 1890679 h 3671451"/>
                  <a:gd name="connsiteX4" fmla="*/ 2333421 w 2379229"/>
                  <a:gd name="connsiteY4" fmla="*/ 1653521 h 3671451"/>
                  <a:gd name="connsiteX5" fmla="*/ 2265577 w 2379229"/>
                  <a:gd name="connsiteY5" fmla="*/ 1442220 h 3671451"/>
                  <a:gd name="connsiteX6" fmla="*/ 2143439 w 2379229"/>
                  <a:gd name="connsiteY6" fmla="*/ 1310230 h 3671451"/>
                  <a:gd name="connsiteX7" fmla="*/ 1980154 w 2379229"/>
                  <a:gd name="connsiteY7" fmla="*/ 1241671 h 3671451"/>
                  <a:gd name="connsiteX8" fmla="*/ 1957435 w 2379229"/>
                  <a:gd name="connsiteY8" fmla="*/ 1224827 h 3671451"/>
                  <a:gd name="connsiteX9" fmla="*/ 1927942 w 2379229"/>
                  <a:gd name="connsiteY9" fmla="*/ 1178178 h 3671451"/>
                  <a:gd name="connsiteX10" fmla="*/ 1817117 w 2379229"/>
                  <a:gd name="connsiteY10" fmla="*/ 939870 h 3671451"/>
                  <a:gd name="connsiteX11" fmla="*/ 1692555 w 2379229"/>
                  <a:gd name="connsiteY11" fmla="*/ 451319 h 3671451"/>
                  <a:gd name="connsiteX12" fmla="*/ 1631828 w 2379229"/>
                  <a:gd name="connsiteY12" fmla="*/ 232839 h 3671451"/>
                  <a:gd name="connsiteX13" fmla="*/ 1564326 w 2379229"/>
                  <a:gd name="connsiteY13" fmla="*/ 101129 h 3671451"/>
                  <a:gd name="connsiteX14" fmla="*/ 1449678 w 2379229"/>
                  <a:gd name="connsiteY14" fmla="*/ 10318 h 3671451"/>
                  <a:gd name="connsiteX15" fmla="*/ 1394794 w 2379229"/>
                  <a:gd name="connsiteY15" fmla="*/ 0 h 3671451"/>
                  <a:gd name="connsiteX16" fmla="*/ 1345690 w 2379229"/>
                  <a:gd name="connsiteY16" fmla="*/ 0 h 3671451"/>
                  <a:gd name="connsiteX17" fmla="*/ 1337921 w 2379229"/>
                  <a:gd name="connsiteY17" fmla="*/ 2517 h 3671451"/>
                  <a:gd name="connsiteX18" fmla="*/ 1271848 w 2379229"/>
                  <a:gd name="connsiteY18" fmla="*/ 47861 h 3671451"/>
                  <a:gd name="connsiteX19" fmla="*/ 1248633 w 2379229"/>
                  <a:gd name="connsiteY19" fmla="*/ 90935 h 3671451"/>
                  <a:gd name="connsiteX20" fmla="*/ 1187346 w 2379229"/>
                  <a:gd name="connsiteY20" fmla="*/ 132704 h 3671451"/>
                  <a:gd name="connsiteX21" fmla="*/ 1066048 w 2379229"/>
                  <a:gd name="connsiteY21" fmla="*/ 135626 h 3671451"/>
                  <a:gd name="connsiteX22" fmla="*/ 903353 w 2379229"/>
                  <a:gd name="connsiteY22" fmla="*/ 186625 h 3671451"/>
                  <a:gd name="connsiteX23" fmla="*/ 683132 w 2379229"/>
                  <a:gd name="connsiteY23" fmla="*/ 459089 h 3671451"/>
                  <a:gd name="connsiteX24" fmla="*/ 668277 w 2379229"/>
                  <a:gd name="connsiteY24" fmla="*/ 618769 h 3671451"/>
                  <a:gd name="connsiteX25" fmla="*/ 676481 w 2379229"/>
                  <a:gd name="connsiteY25" fmla="*/ 614449 h 3671451"/>
                  <a:gd name="connsiteX26" fmla="*/ 728506 w 2379229"/>
                  <a:gd name="connsiteY26" fmla="*/ 587287 h 3671451"/>
                  <a:gd name="connsiteX27" fmla="*/ 814158 w 2379229"/>
                  <a:gd name="connsiteY27" fmla="*/ 586044 h 3671451"/>
                  <a:gd name="connsiteX28" fmla="*/ 1073911 w 2379229"/>
                  <a:gd name="connsiteY28" fmla="*/ 641674 h 3671451"/>
                  <a:gd name="connsiteX29" fmla="*/ 1242759 w 2379229"/>
                  <a:gd name="connsiteY29" fmla="*/ 704732 h 3671451"/>
                  <a:gd name="connsiteX30" fmla="*/ 1282881 w 2379229"/>
                  <a:gd name="connsiteY30" fmla="*/ 715205 h 3671451"/>
                  <a:gd name="connsiteX31" fmla="*/ 1316570 w 2379229"/>
                  <a:gd name="connsiteY31" fmla="*/ 697117 h 3671451"/>
                  <a:gd name="connsiteX32" fmla="*/ 1349668 w 2379229"/>
                  <a:gd name="connsiteY32" fmla="*/ 642606 h 3671451"/>
                  <a:gd name="connsiteX33" fmla="*/ 1401476 w 2379229"/>
                  <a:gd name="connsiteY33" fmla="*/ 601396 h 3671451"/>
                  <a:gd name="connsiteX34" fmla="*/ 1460431 w 2379229"/>
                  <a:gd name="connsiteY34" fmla="*/ 632754 h 3671451"/>
                  <a:gd name="connsiteX35" fmla="*/ 1462576 w 2379229"/>
                  <a:gd name="connsiteY35" fmla="*/ 643569 h 3671451"/>
                  <a:gd name="connsiteX36" fmla="*/ 1467268 w 2379229"/>
                  <a:gd name="connsiteY36" fmla="*/ 734038 h 3671451"/>
                  <a:gd name="connsiteX37" fmla="*/ 1482590 w 2379229"/>
                  <a:gd name="connsiteY37" fmla="*/ 835540 h 3671451"/>
                  <a:gd name="connsiteX38" fmla="*/ 1548787 w 2379229"/>
                  <a:gd name="connsiteY38" fmla="*/ 962371 h 3671451"/>
                  <a:gd name="connsiteX39" fmla="*/ 1558639 w 2379229"/>
                  <a:gd name="connsiteY39" fmla="*/ 990869 h 3671451"/>
                  <a:gd name="connsiteX40" fmla="*/ 1569547 w 2379229"/>
                  <a:gd name="connsiteY40" fmla="*/ 1087088 h 3671451"/>
                  <a:gd name="connsiteX41" fmla="*/ 1590525 w 2379229"/>
                  <a:gd name="connsiteY41" fmla="*/ 1268523 h 3671451"/>
                  <a:gd name="connsiteX42" fmla="*/ 1604666 w 2379229"/>
                  <a:gd name="connsiteY42" fmla="*/ 1376613 h 3671451"/>
                  <a:gd name="connsiteX43" fmla="*/ 1598295 w 2379229"/>
                  <a:gd name="connsiteY43" fmla="*/ 1389946 h 3671451"/>
                  <a:gd name="connsiteX44" fmla="*/ 1593229 w 2379229"/>
                  <a:gd name="connsiteY44" fmla="*/ 1395260 h 3671451"/>
                  <a:gd name="connsiteX45" fmla="*/ 1406106 w 2379229"/>
                  <a:gd name="connsiteY45" fmla="*/ 1670987 h 3671451"/>
                  <a:gd name="connsiteX46" fmla="*/ 1307309 w 2379229"/>
                  <a:gd name="connsiteY46" fmla="*/ 1858638 h 3671451"/>
                  <a:gd name="connsiteX47" fmla="*/ 1235331 w 2379229"/>
                  <a:gd name="connsiteY47" fmla="*/ 2011232 h 3671451"/>
                  <a:gd name="connsiteX48" fmla="*/ 1230576 w 2379229"/>
                  <a:gd name="connsiteY48" fmla="*/ 1993020 h 3671451"/>
                  <a:gd name="connsiteX49" fmla="*/ 1179328 w 2379229"/>
                  <a:gd name="connsiteY49" fmla="*/ 1733237 h 3671451"/>
                  <a:gd name="connsiteX50" fmla="*/ 1167332 w 2379229"/>
                  <a:gd name="connsiteY50" fmla="*/ 1617563 h 3671451"/>
                  <a:gd name="connsiteX51" fmla="*/ 1182156 w 2379229"/>
                  <a:gd name="connsiteY51" fmla="*/ 1453190 h 3671451"/>
                  <a:gd name="connsiteX52" fmla="*/ 1190827 w 2379229"/>
                  <a:gd name="connsiteY52" fmla="*/ 1425220 h 3671451"/>
                  <a:gd name="connsiteX53" fmla="*/ 1231819 w 2379229"/>
                  <a:gd name="connsiteY53" fmla="*/ 1302088 h 3671451"/>
                  <a:gd name="connsiteX54" fmla="*/ 1233094 w 2379229"/>
                  <a:gd name="connsiteY54" fmla="*/ 1271600 h 3671451"/>
                  <a:gd name="connsiteX55" fmla="*/ 1208977 w 2379229"/>
                  <a:gd name="connsiteY55" fmla="*/ 1251275 h 3671451"/>
                  <a:gd name="connsiteX56" fmla="*/ 1181628 w 2379229"/>
                  <a:gd name="connsiteY56" fmla="*/ 1257739 h 3671451"/>
                  <a:gd name="connsiteX57" fmla="*/ 1115151 w 2379229"/>
                  <a:gd name="connsiteY57" fmla="*/ 1286113 h 3671451"/>
                  <a:gd name="connsiteX58" fmla="*/ 1046189 w 2379229"/>
                  <a:gd name="connsiteY58" fmla="*/ 1305164 h 3671451"/>
                  <a:gd name="connsiteX59" fmla="*/ 1017690 w 2379229"/>
                  <a:gd name="connsiteY59" fmla="*/ 1289066 h 3671451"/>
                  <a:gd name="connsiteX60" fmla="*/ 1004513 w 2379229"/>
                  <a:gd name="connsiteY60" fmla="*/ 1260163 h 3671451"/>
                  <a:gd name="connsiteX61" fmla="*/ 992672 w 2379229"/>
                  <a:gd name="connsiteY61" fmla="*/ 1251212 h 3671451"/>
                  <a:gd name="connsiteX62" fmla="*/ 802566 w 2379229"/>
                  <a:gd name="connsiteY62" fmla="*/ 1297705 h 3671451"/>
                  <a:gd name="connsiteX63" fmla="*/ 612305 w 2379229"/>
                  <a:gd name="connsiteY63" fmla="*/ 1496824 h 3671451"/>
                  <a:gd name="connsiteX64" fmla="*/ 590270 w 2379229"/>
                  <a:gd name="connsiteY64" fmla="*/ 1627011 h 3671451"/>
                  <a:gd name="connsiteX65" fmla="*/ 567148 w 2379229"/>
                  <a:gd name="connsiteY65" fmla="*/ 2103473 h 3671451"/>
                  <a:gd name="connsiteX66" fmla="*/ 557234 w 2379229"/>
                  <a:gd name="connsiteY66" fmla="*/ 2305544 h 3671451"/>
                  <a:gd name="connsiteX67" fmla="*/ 540638 w 2379229"/>
                  <a:gd name="connsiteY67" fmla="*/ 2509790 h 3671451"/>
                  <a:gd name="connsiteX68" fmla="*/ 530755 w 2379229"/>
                  <a:gd name="connsiteY68" fmla="*/ 2520823 h 3671451"/>
                  <a:gd name="connsiteX69" fmla="*/ 327099 w 2379229"/>
                  <a:gd name="connsiteY69" fmla="*/ 2567596 h 3671451"/>
                  <a:gd name="connsiteX70" fmla="*/ 334092 w 2379229"/>
                  <a:gd name="connsiteY70" fmla="*/ 2573377 h 3671451"/>
                  <a:gd name="connsiteX71" fmla="*/ 335086 w 2379229"/>
                  <a:gd name="connsiteY71" fmla="*/ 2572910 h 3671451"/>
                  <a:gd name="connsiteX72" fmla="*/ 334434 w 2379229"/>
                  <a:gd name="connsiteY72" fmla="*/ 2573998 h 3671451"/>
                  <a:gd name="connsiteX73" fmla="*/ 235698 w 2379229"/>
                  <a:gd name="connsiteY73" fmla="*/ 2689454 h 3671451"/>
                  <a:gd name="connsiteX74" fmla="*/ 182772 w 2379229"/>
                  <a:gd name="connsiteY74" fmla="*/ 2728115 h 3671451"/>
                  <a:gd name="connsiteX75" fmla="*/ 150978 w 2379229"/>
                  <a:gd name="connsiteY75" fmla="*/ 2725567 h 3671451"/>
                  <a:gd name="connsiteX76" fmla="*/ 94851 w 2379229"/>
                  <a:gd name="connsiteY76" fmla="*/ 2697907 h 3671451"/>
                  <a:gd name="connsiteX77" fmla="*/ 14358 w 2379229"/>
                  <a:gd name="connsiteY77" fmla="*/ 2658593 h 3671451"/>
                  <a:gd name="connsiteX78" fmla="*/ 0 w 2379229"/>
                  <a:gd name="connsiteY78" fmla="*/ 2658282 h 3671451"/>
                  <a:gd name="connsiteX79" fmla="*/ 27411 w 2379229"/>
                  <a:gd name="connsiteY79" fmla="*/ 2682803 h 3671451"/>
                  <a:gd name="connsiteX80" fmla="*/ 216864 w 2379229"/>
                  <a:gd name="connsiteY80" fmla="*/ 2823868 h 3671451"/>
                  <a:gd name="connsiteX81" fmla="*/ 498496 w 2379229"/>
                  <a:gd name="connsiteY81" fmla="*/ 2898797 h 3671451"/>
                  <a:gd name="connsiteX82" fmla="*/ 710636 w 2379229"/>
                  <a:gd name="connsiteY82" fmla="*/ 2901656 h 3671451"/>
                  <a:gd name="connsiteX83" fmla="*/ 720737 w 2379229"/>
                  <a:gd name="connsiteY83" fmla="*/ 2912845 h 3671451"/>
                  <a:gd name="connsiteX84" fmla="*/ 695719 w 2379229"/>
                  <a:gd name="connsiteY84" fmla="*/ 3127223 h 3671451"/>
                  <a:gd name="connsiteX85" fmla="*/ 621302 w 2379229"/>
                  <a:gd name="connsiteY85" fmla="*/ 3566943 h 3671451"/>
                  <a:gd name="connsiteX86" fmla="*/ 2045854 w 2379229"/>
                  <a:gd name="connsiteY86" fmla="*/ 3635770 h 3671451"/>
                  <a:gd name="connsiteX87" fmla="*/ 1949324 w 2379229"/>
                  <a:gd name="connsiteY87" fmla="*/ 2907095 h 3671451"/>
                  <a:gd name="connsiteX88" fmla="*/ 2152576 w 2379229"/>
                  <a:gd name="connsiteY88" fmla="*/ 2889443 h 3671451"/>
                  <a:gd name="connsiteX89" fmla="*/ 2283074 w 2379229"/>
                  <a:gd name="connsiteY89" fmla="*/ 2816284 h 3671451"/>
                  <a:gd name="connsiteX90" fmla="*/ 2349519 w 2379229"/>
                  <a:gd name="connsiteY90" fmla="*/ 2654677 h 3671451"/>
                  <a:gd name="connsiteX91" fmla="*/ 2377210 w 2379229"/>
                  <a:gd name="connsiteY91" fmla="*/ 2361827 h 3671451"/>
                  <a:gd name="connsiteX92" fmla="*/ 2379230 w 2379229"/>
                  <a:gd name="connsiteY92" fmla="*/ 2312412 h 3671451"/>
                  <a:gd name="connsiteX93" fmla="*/ 2379168 w 2379229"/>
                  <a:gd name="connsiteY93" fmla="*/ 2192170 h 3671451"/>
                  <a:gd name="connsiteX0" fmla="*/ 2379168 w 2379231"/>
                  <a:gd name="connsiteY0" fmla="*/ 2192170 h 3671451"/>
                  <a:gd name="connsiteX1" fmla="*/ 2377894 w 2379231"/>
                  <a:gd name="connsiteY1" fmla="*/ 2142507 h 3671451"/>
                  <a:gd name="connsiteX2" fmla="*/ 2376993 w 2379231"/>
                  <a:gd name="connsiteY2" fmla="*/ 2092284 h 3671451"/>
                  <a:gd name="connsiteX3" fmla="*/ 2363194 w 2379231"/>
                  <a:gd name="connsiteY3" fmla="*/ 1890679 h 3671451"/>
                  <a:gd name="connsiteX4" fmla="*/ 2333421 w 2379231"/>
                  <a:gd name="connsiteY4" fmla="*/ 1653521 h 3671451"/>
                  <a:gd name="connsiteX5" fmla="*/ 2265577 w 2379231"/>
                  <a:gd name="connsiteY5" fmla="*/ 1442220 h 3671451"/>
                  <a:gd name="connsiteX6" fmla="*/ 2143439 w 2379231"/>
                  <a:gd name="connsiteY6" fmla="*/ 1310230 h 3671451"/>
                  <a:gd name="connsiteX7" fmla="*/ 1980154 w 2379231"/>
                  <a:gd name="connsiteY7" fmla="*/ 1241671 h 3671451"/>
                  <a:gd name="connsiteX8" fmla="*/ 1957435 w 2379231"/>
                  <a:gd name="connsiteY8" fmla="*/ 1224827 h 3671451"/>
                  <a:gd name="connsiteX9" fmla="*/ 1927942 w 2379231"/>
                  <a:gd name="connsiteY9" fmla="*/ 1178178 h 3671451"/>
                  <a:gd name="connsiteX10" fmla="*/ 1817117 w 2379231"/>
                  <a:gd name="connsiteY10" fmla="*/ 939870 h 3671451"/>
                  <a:gd name="connsiteX11" fmla="*/ 1692555 w 2379231"/>
                  <a:gd name="connsiteY11" fmla="*/ 451319 h 3671451"/>
                  <a:gd name="connsiteX12" fmla="*/ 1631828 w 2379231"/>
                  <a:gd name="connsiteY12" fmla="*/ 232839 h 3671451"/>
                  <a:gd name="connsiteX13" fmla="*/ 1564326 w 2379231"/>
                  <a:gd name="connsiteY13" fmla="*/ 101129 h 3671451"/>
                  <a:gd name="connsiteX14" fmla="*/ 1449678 w 2379231"/>
                  <a:gd name="connsiteY14" fmla="*/ 10318 h 3671451"/>
                  <a:gd name="connsiteX15" fmla="*/ 1394794 w 2379231"/>
                  <a:gd name="connsiteY15" fmla="*/ 0 h 3671451"/>
                  <a:gd name="connsiteX16" fmla="*/ 1345690 w 2379231"/>
                  <a:gd name="connsiteY16" fmla="*/ 0 h 3671451"/>
                  <a:gd name="connsiteX17" fmla="*/ 1337921 w 2379231"/>
                  <a:gd name="connsiteY17" fmla="*/ 2517 h 3671451"/>
                  <a:gd name="connsiteX18" fmla="*/ 1271848 w 2379231"/>
                  <a:gd name="connsiteY18" fmla="*/ 47861 h 3671451"/>
                  <a:gd name="connsiteX19" fmla="*/ 1248633 w 2379231"/>
                  <a:gd name="connsiteY19" fmla="*/ 90935 h 3671451"/>
                  <a:gd name="connsiteX20" fmla="*/ 1187346 w 2379231"/>
                  <a:gd name="connsiteY20" fmla="*/ 132704 h 3671451"/>
                  <a:gd name="connsiteX21" fmla="*/ 1066048 w 2379231"/>
                  <a:gd name="connsiteY21" fmla="*/ 135626 h 3671451"/>
                  <a:gd name="connsiteX22" fmla="*/ 903353 w 2379231"/>
                  <a:gd name="connsiteY22" fmla="*/ 186625 h 3671451"/>
                  <a:gd name="connsiteX23" fmla="*/ 683132 w 2379231"/>
                  <a:gd name="connsiteY23" fmla="*/ 459089 h 3671451"/>
                  <a:gd name="connsiteX24" fmla="*/ 668277 w 2379231"/>
                  <a:gd name="connsiteY24" fmla="*/ 618769 h 3671451"/>
                  <a:gd name="connsiteX25" fmla="*/ 676481 w 2379231"/>
                  <a:gd name="connsiteY25" fmla="*/ 614449 h 3671451"/>
                  <a:gd name="connsiteX26" fmla="*/ 728506 w 2379231"/>
                  <a:gd name="connsiteY26" fmla="*/ 587287 h 3671451"/>
                  <a:gd name="connsiteX27" fmla="*/ 814158 w 2379231"/>
                  <a:gd name="connsiteY27" fmla="*/ 586044 h 3671451"/>
                  <a:gd name="connsiteX28" fmla="*/ 1073911 w 2379231"/>
                  <a:gd name="connsiteY28" fmla="*/ 641674 h 3671451"/>
                  <a:gd name="connsiteX29" fmla="*/ 1242759 w 2379231"/>
                  <a:gd name="connsiteY29" fmla="*/ 704732 h 3671451"/>
                  <a:gd name="connsiteX30" fmla="*/ 1282881 w 2379231"/>
                  <a:gd name="connsiteY30" fmla="*/ 715205 h 3671451"/>
                  <a:gd name="connsiteX31" fmla="*/ 1316570 w 2379231"/>
                  <a:gd name="connsiteY31" fmla="*/ 697117 h 3671451"/>
                  <a:gd name="connsiteX32" fmla="*/ 1349668 w 2379231"/>
                  <a:gd name="connsiteY32" fmla="*/ 642606 h 3671451"/>
                  <a:gd name="connsiteX33" fmla="*/ 1401476 w 2379231"/>
                  <a:gd name="connsiteY33" fmla="*/ 601396 h 3671451"/>
                  <a:gd name="connsiteX34" fmla="*/ 1460431 w 2379231"/>
                  <a:gd name="connsiteY34" fmla="*/ 632754 h 3671451"/>
                  <a:gd name="connsiteX35" fmla="*/ 1462576 w 2379231"/>
                  <a:gd name="connsiteY35" fmla="*/ 643569 h 3671451"/>
                  <a:gd name="connsiteX36" fmla="*/ 1467268 w 2379231"/>
                  <a:gd name="connsiteY36" fmla="*/ 734038 h 3671451"/>
                  <a:gd name="connsiteX37" fmla="*/ 1482590 w 2379231"/>
                  <a:gd name="connsiteY37" fmla="*/ 835540 h 3671451"/>
                  <a:gd name="connsiteX38" fmla="*/ 1548787 w 2379231"/>
                  <a:gd name="connsiteY38" fmla="*/ 962371 h 3671451"/>
                  <a:gd name="connsiteX39" fmla="*/ 1558639 w 2379231"/>
                  <a:gd name="connsiteY39" fmla="*/ 990869 h 3671451"/>
                  <a:gd name="connsiteX40" fmla="*/ 1569547 w 2379231"/>
                  <a:gd name="connsiteY40" fmla="*/ 1087088 h 3671451"/>
                  <a:gd name="connsiteX41" fmla="*/ 1590525 w 2379231"/>
                  <a:gd name="connsiteY41" fmla="*/ 1268523 h 3671451"/>
                  <a:gd name="connsiteX42" fmla="*/ 1604666 w 2379231"/>
                  <a:gd name="connsiteY42" fmla="*/ 1376613 h 3671451"/>
                  <a:gd name="connsiteX43" fmla="*/ 1598295 w 2379231"/>
                  <a:gd name="connsiteY43" fmla="*/ 1389946 h 3671451"/>
                  <a:gd name="connsiteX44" fmla="*/ 1593229 w 2379231"/>
                  <a:gd name="connsiteY44" fmla="*/ 1395260 h 3671451"/>
                  <a:gd name="connsiteX45" fmla="*/ 1406106 w 2379231"/>
                  <a:gd name="connsiteY45" fmla="*/ 1670987 h 3671451"/>
                  <a:gd name="connsiteX46" fmla="*/ 1307309 w 2379231"/>
                  <a:gd name="connsiteY46" fmla="*/ 1858638 h 3671451"/>
                  <a:gd name="connsiteX47" fmla="*/ 1235331 w 2379231"/>
                  <a:gd name="connsiteY47" fmla="*/ 2011232 h 3671451"/>
                  <a:gd name="connsiteX48" fmla="*/ 1230576 w 2379231"/>
                  <a:gd name="connsiteY48" fmla="*/ 1993020 h 3671451"/>
                  <a:gd name="connsiteX49" fmla="*/ 1179328 w 2379231"/>
                  <a:gd name="connsiteY49" fmla="*/ 1733237 h 3671451"/>
                  <a:gd name="connsiteX50" fmla="*/ 1167332 w 2379231"/>
                  <a:gd name="connsiteY50" fmla="*/ 1617563 h 3671451"/>
                  <a:gd name="connsiteX51" fmla="*/ 1182156 w 2379231"/>
                  <a:gd name="connsiteY51" fmla="*/ 1453190 h 3671451"/>
                  <a:gd name="connsiteX52" fmla="*/ 1190827 w 2379231"/>
                  <a:gd name="connsiteY52" fmla="*/ 1425220 h 3671451"/>
                  <a:gd name="connsiteX53" fmla="*/ 1231819 w 2379231"/>
                  <a:gd name="connsiteY53" fmla="*/ 1302088 h 3671451"/>
                  <a:gd name="connsiteX54" fmla="*/ 1233094 w 2379231"/>
                  <a:gd name="connsiteY54" fmla="*/ 1271600 h 3671451"/>
                  <a:gd name="connsiteX55" fmla="*/ 1208977 w 2379231"/>
                  <a:gd name="connsiteY55" fmla="*/ 1251275 h 3671451"/>
                  <a:gd name="connsiteX56" fmla="*/ 1181628 w 2379231"/>
                  <a:gd name="connsiteY56" fmla="*/ 1257739 h 3671451"/>
                  <a:gd name="connsiteX57" fmla="*/ 1115151 w 2379231"/>
                  <a:gd name="connsiteY57" fmla="*/ 1286113 h 3671451"/>
                  <a:gd name="connsiteX58" fmla="*/ 1046189 w 2379231"/>
                  <a:gd name="connsiteY58" fmla="*/ 1305164 h 3671451"/>
                  <a:gd name="connsiteX59" fmla="*/ 1017690 w 2379231"/>
                  <a:gd name="connsiteY59" fmla="*/ 1289066 h 3671451"/>
                  <a:gd name="connsiteX60" fmla="*/ 1004513 w 2379231"/>
                  <a:gd name="connsiteY60" fmla="*/ 1260163 h 3671451"/>
                  <a:gd name="connsiteX61" fmla="*/ 992672 w 2379231"/>
                  <a:gd name="connsiteY61" fmla="*/ 1251212 h 3671451"/>
                  <a:gd name="connsiteX62" fmla="*/ 802566 w 2379231"/>
                  <a:gd name="connsiteY62" fmla="*/ 1297705 h 3671451"/>
                  <a:gd name="connsiteX63" fmla="*/ 612305 w 2379231"/>
                  <a:gd name="connsiteY63" fmla="*/ 1496824 h 3671451"/>
                  <a:gd name="connsiteX64" fmla="*/ 590270 w 2379231"/>
                  <a:gd name="connsiteY64" fmla="*/ 1627011 h 3671451"/>
                  <a:gd name="connsiteX65" fmla="*/ 567148 w 2379231"/>
                  <a:gd name="connsiteY65" fmla="*/ 2103473 h 3671451"/>
                  <a:gd name="connsiteX66" fmla="*/ 557234 w 2379231"/>
                  <a:gd name="connsiteY66" fmla="*/ 2305544 h 3671451"/>
                  <a:gd name="connsiteX67" fmla="*/ 540638 w 2379231"/>
                  <a:gd name="connsiteY67" fmla="*/ 2509790 h 3671451"/>
                  <a:gd name="connsiteX68" fmla="*/ 530755 w 2379231"/>
                  <a:gd name="connsiteY68" fmla="*/ 2520823 h 3671451"/>
                  <a:gd name="connsiteX69" fmla="*/ 327099 w 2379231"/>
                  <a:gd name="connsiteY69" fmla="*/ 2567596 h 3671451"/>
                  <a:gd name="connsiteX70" fmla="*/ 334092 w 2379231"/>
                  <a:gd name="connsiteY70" fmla="*/ 2573377 h 3671451"/>
                  <a:gd name="connsiteX71" fmla="*/ 335086 w 2379231"/>
                  <a:gd name="connsiteY71" fmla="*/ 2572910 h 3671451"/>
                  <a:gd name="connsiteX72" fmla="*/ 334434 w 2379231"/>
                  <a:gd name="connsiteY72" fmla="*/ 2573998 h 3671451"/>
                  <a:gd name="connsiteX73" fmla="*/ 235698 w 2379231"/>
                  <a:gd name="connsiteY73" fmla="*/ 2689454 h 3671451"/>
                  <a:gd name="connsiteX74" fmla="*/ 182772 w 2379231"/>
                  <a:gd name="connsiteY74" fmla="*/ 2728115 h 3671451"/>
                  <a:gd name="connsiteX75" fmla="*/ 150978 w 2379231"/>
                  <a:gd name="connsiteY75" fmla="*/ 2725567 h 3671451"/>
                  <a:gd name="connsiteX76" fmla="*/ 94851 w 2379231"/>
                  <a:gd name="connsiteY76" fmla="*/ 2697907 h 3671451"/>
                  <a:gd name="connsiteX77" fmla="*/ 14358 w 2379231"/>
                  <a:gd name="connsiteY77" fmla="*/ 2658593 h 3671451"/>
                  <a:gd name="connsiteX78" fmla="*/ 0 w 2379231"/>
                  <a:gd name="connsiteY78" fmla="*/ 2658282 h 3671451"/>
                  <a:gd name="connsiteX79" fmla="*/ 27411 w 2379231"/>
                  <a:gd name="connsiteY79" fmla="*/ 2682803 h 3671451"/>
                  <a:gd name="connsiteX80" fmla="*/ 216864 w 2379231"/>
                  <a:gd name="connsiteY80" fmla="*/ 2823868 h 3671451"/>
                  <a:gd name="connsiteX81" fmla="*/ 498496 w 2379231"/>
                  <a:gd name="connsiteY81" fmla="*/ 2898797 h 3671451"/>
                  <a:gd name="connsiteX82" fmla="*/ 710636 w 2379231"/>
                  <a:gd name="connsiteY82" fmla="*/ 2901656 h 3671451"/>
                  <a:gd name="connsiteX83" fmla="*/ 720737 w 2379231"/>
                  <a:gd name="connsiteY83" fmla="*/ 2912845 h 3671451"/>
                  <a:gd name="connsiteX84" fmla="*/ 695719 w 2379231"/>
                  <a:gd name="connsiteY84" fmla="*/ 3127223 h 3671451"/>
                  <a:gd name="connsiteX85" fmla="*/ 621302 w 2379231"/>
                  <a:gd name="connsiteY85" fmla="*/ 3566943 h 3671451"/>
                  <a:gd name="connsiteX86" fmla="*/ 2045854 w 2379231"/>
                  <a:gd name="connsiteY86" fmla="*/ 3635770 h 3671451"/>
                  <a:gd name="connsiteX87" fmla="*/ 1949324 w 2379231"/>
                  <a:gd name="connsiteY87" fmla="*/ 2907095 h 3671451"/>
                  <a:gd name="connsiteX88" fmla="*/ 2152576 w 2379231"/>
                  <a:gd name="connsiteY88" fmla="*/ 2889443 h 3671451"/>
                  <a:gd name="connsiteX89" fmla="*/ 2283074 w 2379231"/>
                  <a:gd name="connsiteY89" fmla="*/ 2816284 h 3671451"/>
                  <a:gd name="connsiteX90" fmla="*/ 2349519 w 2379231"/>
                  <a:gd name="connsiteY90" fmla="*/ 2654677 h 3671451"/>
                  <a:gd name="connsiteX91" fmla="*/ 2377210 w 2379231"/>
                  <a:gd name="connsiteY91" fmla="*/ 2361827 h 3671451"/>
                  <a:gd name="connsiteX92" fmla="*/ 2379230 w 2379231"/>
                  <a:gd name="connsiteY92" fmla="*/ 2312412 h 3671451"/>
                  <a:gd name="connsiteX93" fmla="*/ 2379168 w 2379231"/>
                  <a:gd name="connsiteY93" fmla="*/ 2192170 h 367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2379231" h="3671451">
                    <a:moveTo>
                      <a:pt x="2379168" y="2192170"/>
                    </a:moveTo>
                    <a:cubicBezTo>
                      <a:pt x="2376371" y="2175667"/>
                      <a:pt x="2378640" y="2159041"/>
                      <a:pt x="2377894" y="2142507"/>
                    </a:cubicBezTo>
                    <a:cubicBezTo>
                      <a:pt x="2377552" y="2125756"/>
                      <a:pt x="2377179" y="2109005"/>
                      <a:pt x="2376993" y="2092284"/>
                    </a:cubicBezTo>
                    <a:cubicBezTo>
                      <a:pt x="2376309" y="2024782"/>
                      <a:pt x="2369627" y="1957778"/>
                      <a:pt x="2363194" y="1890679"/>
                    </a:cubicBezTo>
                    <a:cubicBezTo>
                      <a:pt x="2355580" y="1811337"/>
                      <a:pt x="2344920" y="1732367"/>
                      <a:pt x="2333421" y="1653521"/>
                    </a:cubicBezTo>
                    <a:cubicBezTo>
                      <a:pt x="2322574" y="1579244"/>
                      <a:pt x="2302715" y="1508012"/>
                      <a:pt x="2265577" y="1442220"/>
                    </a:cubicBezTo>
                    <a:cubicBezTo>
                      <a:pt x="2235275" y="1388547"/>
                      <a:pt x="2195029" y="1344043"/>
                      <a:pt x="2143439" y="1310230"/>
                    </a:cubicBezTo>
                    <a:cubicBezTo>
                      <a:pt x="2093279" y="1277349"/>
                      <a:pt x="2037897" y="1256527"/>
                      <a:pt x="1980154" y="1241671"/>
                    </a:cubicBezTo>
                    <a:cubicBezTo>
                      <a:pt x="1969805" y="1238999"/>
                      <a:pt x="1962719" y="1233840"/>
                      <a:pt x="1957435" y="1224827"/>
                    </a:cubicBezTo>
                    <a:cubicBezTo>
                      <a:pt x="1948174" y="1208946"/>
                      <a:pt x="1938229" y="1193407"/>
                      <a:pt x="1927942" y="1178178"/>
                    </a:cubicBezTo>
                    <a:cubicBezTo>
                      <a:pt x="1878279" y="1104647"/>
                      <a:pt x="1842788" y="1024341"/>
                      <a:pt x="1817117" y="939870"/>
                    </a:cubicBezTo>
                    <a:cubicBezTo>
                      <a:pt x="1768231" y="778947"/>
                      <a:pt x="1731558" y="614822"/>
                      <a:pt x="1692555" y="451319"/>
                    </a:cubicBezTo>
                    <a:cubicBezTo>
                      <a:pt x="1674996" y="377726"/>
                      <a:pt x="1659457" y="303635"/>
                      <a:pt x="1631828" y="232839"/>
                    </a:cubicBezTo>
                    <a:cubicBezTo>
                      <a:pt x="1613772" y="186625"/>
                      <a:pt x="1593633" y="141593"/>
                      <a:pt x="1564326" y="101129"/>
                    </a:cubicBezTo>
                    <a:cubicBezTo>
                      <a:pt x="1534553" y="60043"/>
                      <a:pt x="1497290" y="28965"/>
                      <a:pt x="1449678" y="10318"/>
                    </a:cubicBezTo>
                    <a:cubicBezTo>
                      <a:pt x="1431839" y="3325"/>
                      <a:pt x="1413254" y="2455"/>
                      <a:pt x="1394794" y="0"/>
                    </a:cubicBezTo>
                    <a:lnTo>
                      <a:pt x="1345690" y="0"/>
                    </a:lnTo>
                    <a:cubicBezTo>
                      <a:pt x="1343794" y="2952"/>
                      <a:pt x="1340594" y="2020"/>
                      <a:pt x="1337921" y="2517"/>
                    </a:cubicBezTo>
                    <a:cubicBezTo>
                      <a:pt x="1309235" y="7956"/>
                      <a:pt x="1285864" y="20947"/>
                      <a:pt x="1271848" y="47861"/>
                    </a:cubicBezTo>
                    <a:cubicBezTo>
                      <a:pt x="1264296" y="62343"/>
                      <a:pt x="1255470" y="76173"/>
                      <a:pt x="1248633" y="90935"/>
                    </a:cubicBezTo>
                    <a:cubicBezTo>
                      <a:pt x="1236388" y="117352"/>
                      <a:pt x="1215783" y="131492"/>
                      <a:pt x="1187346" y="132704"/>
                    </a:cubicBezTo>
                    <a:cubicBezTo>
                      <a:pt x="1146945" y="134414"/>
                      <a:pt x="1106418" y="133575"/>
                      <a:pt x="1066048" y="135626"/>
                    </a:cubicBezTo>
                    <a:cubicBezTo>
                      <a:pt x="1007621" y="138609"/>
                      <a:pt x="952084" y="152905"/>
                      <a:pt x="903353" y="186625"/>
                    </a:cubicBezTo>
                    <a:cubicBezTo>
                      <a:pt x="803343" y="255805"/>
                      <a:pt x="730278" y="347393"/>
                      <a:pt x="683132" y="459089"/>
                    </a:cubicBezTo>
                    <a:cubicBezTo>
                      <a:pt x="661564" y="510181"/>
                      <a:pt x="655535" y="563885"/>
                      <a:pt x="668277" y="618769"/>
                    </a:cubicBezTo>
                    <a:cubicBezTo>
                      <a:pt x="672130" y="619515"/>
                      <a:pt x="674461" y="616966"/>
                      <a:pt x="676481" y="614449"/>
                    </a:cubicBezTo>
                    <a:cubicBezTo>
                      <a:pt x="689907" y="597853"/>
                      <a:pt x="708212" y="590363"/>
                      <a:pt x="728506" y="587287"/>
                    </a:cubicBezTo>
                    <a:cubicBezTo>
                      <a:pt x="756943" y="582967"/>
                      <a:pt x="785846" y="583340"/>
                      <a:pt x="814158" y="586044"/>
                    </a:cubicBezTo>
                    <a:cubicBezTo>
                      <a:pt x="902793" y="594497"/>
                      <a:pt x="989067" y="614915"/>
                      <a:pt x="1073911" y="641674"/>
                    </a:cubicBezTo>
                    <a:cubicBezTo>
                      <a:pt x="1131281" y="659761"/>
                      <a:pt x="1187222" y="681703"/>
                      <a:pt x="1242759" y="704732"/>
                    </a:cubicBezTo>
                    <a:cubicBezTo>
                      <a:pt x="1255625" y="710077"/>
                      <a:pt x="1268709" y="714770"/>
                      <a:pt x="1282881" y="715205"/>
                    </a:cubicBezTo>
                    <a:cubicBezTo>
                      <a:pt x="1297612" y="715640"/>
                      <a:pt x="1308862" y="710201"/>
                      <a:pt x="1316570" y="697117"/>
                    </a:cubicBezTo>
                    <a:cubicBezTo>
                      <a:pt x="1327354" y="678781"/>
                      <a:pt x="1338636" y="660756"/>
                      <a:pt x="1349668" y="642606"/>
                    </a:cubicBezTo>
                    <a:cubicBezTo>
                      <a:pt x="1361944" y="622405"/>
                      <a:pt x="1380032" y="609508"/>
                      <a:pt x="1401476" y="601396"/>
                    </a:cubicBezTo>
                    <a:cubicBezTo>
                      <a:pt x="1432212" y="589742"/>
                      <a:pt x="1452600" y="600992"/>
                      <a:pt x="1460431" y="632754"/>
                    </a:cubicBezTo>
                    <a:cubicBezTo>
                      <a:pt x="1461301" y="636328"/>
                      <a:pt x="1462016" y="639933"/>
                      <a:pt x="1462576" y="643569"/>
                    </a:cubicBezTo>
                    <a:cubicBezTo>
                      <a:pt x="1467362" y="673560"/>
                      <a:pt x="1464005" y="703923"/>
                      <a:pt x="1467268" y="734038"/>
                    </a:cubicBezTo>
                    <a:cubicBezTo>
                      <a:pt x="1470967" y="768100"/>
                      <a:pt x="1471682" y="802473"/>
                      <a:pt x="1482590" y="835540"/>
                    </a:cubicBezTo>
                    <a:cubicBezTo>
                      <a:pt x="1497756" y="881505"/>
                      <a:pt x="1522836" y="922155"/>
                      <a:pt x="1548787" y="962371"/>
                    </a:cubicBezTo>
                    <a:cubicBezTo>
                      <a:pt x="1554474" y="971197"/>
                      <a:pt x="1557613" y="980303"/>
                      <a:pt x="1558639" y="990869"/>
                    </a:cubicBezTo>
                    <a:cubicBezTo>
                      <a:pt x="1561778" y="1023004"/>
                      <a:pt x="1565880" y="1055015"/>
                      <a:pt x="1569547" y="1087088"/>
                    </a:cubicBezTo>
                    <a:cubicBezTo>
                      <a:pt x="1576447" y="1147566"/>
                      <a:pt x="1583377" y="1208076"/>
                      <a:pt x="1590525" y="1268523"/>
                    </a:cubicBezTo>
                    <a:cubicBezTo>
                      <a:pt x="1594783" y="1304605"/>
                      <a:pt x="1596958" y="1340998"/>
                      <a:pt x="1604666" y="1376613"/>
                    </a:cubicBezTo>
                    <a:cubicBezTo>
                      <a:pt x="1606064" y="1383046"/>
                      <a:pt x="1602739" y="1386621"/>
                      <a:pt x="1598295" y="1389946"/>
                    </a:cubicBezTo>
                    <a:cubicBezTo>
                      <a:pt x="1596337" y="1391469"/>
                      <a:pt x="1594752" y="1393302"/>
                      <a:pt x="1593229" y="1395260"/>
                    </a:cubicBezTo>
                    <a:cubicBezTo>
                      <a:pt x="1525198" y="1483336"/>
                      <a:pt x="1460804" y="1573867"/>
                      <a:pt x="1406106" y="1670987"/>
                    </a:cubicBezTo>
                    <a:cubicBezTo>
                      <a:pt x="1371423" y="1732615"/>
                      <a:pt x="1338853" y="1795331"/>
                      <a:pt x="1307309" y="1858638"/>
                    </a:cubicBezTo>
                    <a:cubicBezTo>
                      <a:pt x="1282539" y="1908394"/>
                      <a:pt x="1258671" y="1958554"/>
                      <a:pt x="1235331" y="2011232"/>
                    </a:cubicBezTo>
                    <a:cubicBezTo>
                      <a:pt x="1233156" y="2003991"/>
                      <a:pt x="1231819" y="1998521"/>
                      <a:pt x="1230576" y="1993020"/>
                    </a:cubicBezTo>
                    <a:cubicBezTo>
                      <a:pt x="1210935" y="1906933"/>
                      <a:pt x="1192630" y="1820567"/>
                      <a:pt x="1179328" y="1733237"/>
                    </a:cubicBezTo>
                    <a:cubicBezTo>
                      <a:pt x="1173485" y="1694886"/>
                      <a:pt x="1168730" y="1656380"/>
                      <a:pt x="1167332" y="1617563"/>
                    </a:cubicBezTo>
                    <a:cubicBezTo>
                      <a:pt x="1165312" y="1562151"/>
                      <a:pt x="1171217" y="1507422"/>
                      <a:pt x="1182156" y="1453190"/>
                    </a:cubicBezTo>
                    <a:cubicBezTo>
                      <a:pt x="1183555" y="1443401"/>
                      <a:pt x="1187377" y="1434388"/>
                      <a:pt x="1190827" y="1425220"/>
                    </a:cubicBezTo>
                    <a:cubicBezTo>
                      <a:pt x="1206087" y="1384725"/>
                      <a:pt x="1222776" y="1344696"/>
                      <a:pt x="1231819" y="1302088"/>
                    </a:cubicBezTo>
                    <a:cubicBezTo>
                      <a:pt x="1233964" y="1291956"/>
                      <a:pt x="1234337" y="1281762"/>
                      <a:pt x="1233094" y="1271600"/>
                    </a:cubicBezTo>
                    <a:cubicBezTo>
                      <a:pt x="1231353" y="1257242"/>
                      <a:pt x="1223366" y="1250715"/>
                      <a:pt x="1208977" y="1251275"/>
                    </a:cubicBezTo>
                    <a:cubicBezTo>
                      <a:pt x="1199467" y="1251647"/>
                      <a:pt x="1190454" y="1254538"/>
                      <a:pt x="1181628" y="1257739"/>
                    </a:cubicBezTo>
                    <a:cubicBezTo>
                      <a:pt x="1158972" y="1266006"/>
                      <a:pt x="1137217" y="1276448"/>
                      <a:pt x="1115151" y="1286113"/>
                    </a:cubicBezTo>
                    <a:cubicBezTo>
                      <a:pt x="1093117" y="1295779"/>
                      <a:pt x="1071455" y="1306594"/>
                      <a:pt x="1046189" y="1305164"/>
                    </a:cubicBezTo>
                    <a:cubicBezTo>
                      <a:pt x="1033664" y="1304450"/>
                      <a:pt x="1024403" y="1299539"/>
                      <a:pt x="1017690" y="1289066"/>
                    </a:cubicBezTo>
                    <a:cubicBezTo>
                      <a:pt x="1011878" y="1280022"/>
                      <a:pt x="1007900" y="1270263"/>
                      <a:pt x="1004513" y="1260163"/>
                    </a:cubicBezTo>
                    <a:cubicBezTo>
                      <a:pt x="1002648" y="1254600"/>
                      <a:pt x="1000597" y="1248913"/>
                      <a:pt x="992672" y="1251212"/>
                    </a:cubicBezTo>
                    <a:cubicBezTo>
                      <a:pt x="928340" y="1262774"/>
                      <a:pt x="864940" y="1277629"/>
                      <a:pt x="802566" y="1297705"/>
                    </a:cubicBezTo>
                    <a:cubicBezTo>
                      <a:pt x="702556" y="1329903"/>
                      <a:pt x="641860" y="1398244"/>
                      <a:pt x="612305" y="1496824"/>
                    </a:cubicBezTo>
                    <a:cubicBezTo>
                      <a:pt x="599594" y="1539246"/>
                      <a:pt x="593378" y="1583066"/>
                      <a:pt x="590270" y="1627011"/>
                    </a:cubicBezTo>
                    <a:cubicBezTo>
                      <a:pt x="579082" y="1785666"/>
                      <a:pt x="573612" y="1944600"/>
                      <a:pt x="567148" y="2103473"/>
                    </a:cubicBezTo>
                    <a:cubicBezTo>
                      <a:pt x="564413" y="2170850"/>
                      <a:pt x="563481" y="2238321"/>
                      <a:pt x="557234" y="2305544"/>
                    </a:cubicBezTo>
                    <a:cubicBezTo>
                      <a:pt x="555835" y="2320990"/>
                      <a:pt x="541011" y="2496364"/>
                      <a:pt x="540638" y="2509790"/>
                    </a:cubicBezTo>
                    <a:cubicBezTo>
                      <a:pt x="540452" y="2517032"/>
                      <a:pt x="537282" y="2519456"/>
                      <a:pt x="530755" y="2520823"/>
                    </a:cubicBezTo>
                    <a:cubicBezTo>
                      <a:pt x="513320" y="2524459"/>
                      <a:pt x="332631" y="2562841"/>
                      <a:pt x="327099" y="2567596"/>
                    </a:cubicBezTo>
                    <a:cubicBezTo>
                      <a:pt x="326260" y="2573377"/>
                      <a:pt x="330673" y="2572724"/>
                      <a:pt x="334092" y="2573377"/>
                    </a:cubicBezTo>
                    <a:cubicBezTo>
                      <a:pt x="334931" y="2573532"/>
                      <a:pt x="335242" y="2573470"/>
                      <a:pt x="335086" y="2572910"/>
                    </a:cubicBezTo>
                    <a:cubicBezTo>
                      <a:pt x="334620" y="2571325"/>
                      <a:pt x="336236" y="2574495"/>
                      <a:pt x="334434" y="2573998"/>
                    </a:cubicBezTo>
                    <a:cubicBezTo>
                      <a:pt x="301522" y="2612380"/>
                      <a:pt x="268268" y="2650637"/>
                      <a:pt x="235698" y="2689454"/>
                    </a:cubicBezTo>
                    <a:cubicBezTo>
                      <a:pt x="221153" y="2706765"/>
                      <a:pt x="207385" y="2723733"/>
                      <a:pt x="182772" y="2728115"/>
                    </a:cubicBezTo>
                    <a:cubicBezTo>
                      <a:pt x="171241" y="2730166"/>
                      <a:pt x="161452" y="2730819"/>
                      <a:pt x="150978" y="2725567"/>
                    </a:cubicBezTo>
                    <a:cubicBezTo>
                      <a:pt x="132363" y="2716181"/>
                      <a:pt x="113902" y="2706423"/>
                      <a:pt x="94851" y="2697907"/>
                    </a:cubicBezTo>
                    <a:cubicBezTo>
                      <a:pt x="67564" y="2685725"/>
                      <a:pt x="41334" y="2671397"/>
                      <a:pt x="14358" y="2658593"/>
                    </a:cubicBezTo>
                    <a:cubicBezTo>
                      <a:pt x="10069" y="2656542"/>
                      <a:pt x="4910" y="2650668"/>
                      <a:pt x="0" y="2658282"/>
                    </a:cubicBezTo>
                    <a:lnTo>
                      <a:pt x="27411" y="2682803"/>
                    </a:lnTo>
                    <a:cubicBezTo>
                      <a:pt x="86491" y="2735294"/>
                      <a:pt x="148057" y="2784367"/>
                      <a:pt x="216864" y="2823868"/>
                    </a:cubicBezTo>
                    <a:cubicBezTo>
                      <a:pt x="304132" y="2873966"/>
                      <a:pt x="399667" y="2892426"/>
                      <a:pt x="498496" y="2898797"/>
                    </a:cubicBezTo>
                    <a:cubicBezTo>
                      <a:pt x="569168" y="2903366"/>
                      <a:pt x="639902" y="2904547"/>
                      <a:pt x="710636" y="2901656"/>
                    </a:cubicBezTo>
                    <a:cubicBezTo>
                      <a:pt x="719960" y="2901284"/>
                      <a:pt x="721918" y="2903055"/>
                      <a:pt x="720737" y="2912845"/>
                    </a:cubicBezTo>
                    <a:cubicBezTo>
                      <a:pt x="712035" y="2984263"/>
                      <a:pt x="704452" y="3055805"/>
                      <a:pt x="695719" y="3127223"/>
                    </a:cubicBezTo>
                    <a:cubicBezTo>
                      <a:pt x="694196" y="3139716"/>
                      <a:pt x="660185" y="3341355"/>
                      <a:pt x="621302" y="3566943"/>
                    </a:cubicBezTo>
                    <a:cubicBezTo>
                      <a:pt x="846325" y="3645919"/>
                      <a:pt x="1836735" y="3716422"/>
                      <a:pt x="2045854" y="3635770"/>
                    </a:cubicBezTo>
                    <a:cubicBezTo>
                      <a:pt x="2020390" y="3261890"/>
                      <a:pt x="1996509" y="3081795"/>
                      <a:pt x="1949324" y="2907095"/>
                    </a:cubicBezTo>
                    <a:cubicBezTo>
                      <a:pt x="2023484" y="2904126"/>
                      <a:pt x="2096951" y="2904578"/>
                      <a:pt x="2152576" y="2889443"/>
                    </a:cubicBezTo>
                    <a:cubicBezTo>
                      <a:pt x="2208201" y="2874308"/>
                      <a:pt x="2250007" y="2859017"/>
                      <a:pt x="2283074" y="2816284"/>
                    </a:cubicBezTo>
                    <a:cubicBezTo>
                      <a:pt x="2319995" y="2768579"/>
                      <a:pt x="2339450" y="2713042"/>
                      <a:pt x="2349519" y="2654677"/>
                    </a:cubicBezTo>
                    <a:cubicBezTo>
                      <a:pt x="2366239" y="2557868"/>
                      <a:pt x="2373729" y="2460003"/>
                      <a:pt x="2377210" y="2361827"/>
                    </a:cubicBezTo>
                    <a:cubicBezTo>
                      <a:pt x="2379727" y="2345448"/>
                      <a:pt x="2375936" y="2328790"/>
                      <a:pt x="2379230" y="2312412"/>
                    </a:cubicBezTo>
                    <a:cubicBezTo>
                      <a:pt x="2379168" y="2272352"/>
                      <a:pt x="2379168" y="2232261"/>
                      <a:pt x="2379168" y="219217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E6B0F270-8FD5-481C-9BF5-6C7687FA0427}"/>
                  </a:ext>
                </a:extLst>
              </p:cNvPr>
              <p:cNvSpPr/>
              <p:nvPr/>
            </p:nvSpPr>
            <p:spPr>
              <a:xfrm>
                <a:off x="7802082" y="4296864"/>
                <a:ext cx="944270" cy="871812"/>
              </a:xfrm>
              <a:custGeom>
                <a:avLst/>
                <a:gdLst>
                  <a:gd name="connsiteX0" fmla="*/ 514802 w 944270"/>
                  <a:gd name="connsiteY0" fmla="*/ 871813 h 871812"/>
                  <a:gd name="connsiteX1" fmla="*/ 535096 w 944270"/>
                  <a:gd name="connsiteY1" fmla="*/ 812453 h 871812"/>
                  <a:gd name="connsiteX2" fmla="*/ 564341 w 944270"/>
                  <a:gd name="connsiteY2" fmla="*/ 718006 h 871812"/>
                  <a:gd name="connsiteX3" fmla="*/ 566143 w 944270"/>
                  <a:gd name="connsiteY3" fmla="*/ 697308 h 871812"/>
                  <a:gd name="connsiteX4" fmla="*/ 537210 w 944270"/>
                  <a:gd name="connsiteY4" fmla="*/ 674310 h 871812"/>
                  <a:gd name="connsiteX5" fmla="*/ 465636 w 944270"/>
                  <a:gd name="connsiteY5" fmla="*/ 702343 h 871812"/>
                  <a:gd name="connsiteX6" fmla="*/ 410224 w 944270"/>
                  <a:gd name="connsiteY6" fmla="*/ 724906 h 871812"/>
                  <a:gd name="connsiteX7" fmla="*/ 340173 w 944270"/>
                  <a:gd name="connsiteY7" fmla="*/ 690005 h 871812"/>
                  <a:gd name="connsiteX8" fmla="*/ 335325 w 944270"/>
                  <a:gd name="connsiteY8" fmla="*/ 674901 h 871812"/>
                  <a:gd name="connsiteX9" fmla="*/ 328146 w 944270"/>
                  <a:gd name="connsiteY9" fmla="*/ 670363 h 871812"/>
                  <a:gd name="connsiteX10" fmla="*/ 332963 w 944270"/>
                  <a:gd name="connsiteY10" fmla="*/ 667193 h 871812"/>
                  <a:gd name="connsiteX11" fmla="*/ 319941 w 944270"/>
                  <a:gd name="connsiteY11" fmla="*/ 630770 h 871812"/>
                  <a:gd name="connsiteX12" fmla="*/ 290168 w 944270"/>
                  <a:gd name="connsiteY12" fmla="*/ 592978 h 871812"/>
                  <a:gd name="connsiteX13" fmla="*/ 274381 w 944270"/>
                  <a:gd name="connsiteY13" fmla="*/ 573368 h 871812"/>
                  <a:gd name="connsiteX14" fmla="*/ 251880 w 944270"/>
                  <a:gd name="connsiteY14" fmla="*/ 529548 h 871812"/>
                  <a:gd name="connsiteX15" fmla="*/ 245012 w 944270"/>
                  <a:gd name="connsiteY15" fmla="*/ 524917 h 871812"/>
                  <a:gd name="connsiteX16" fmla="*/ 211012 w 944270"/>
                  <a:gd name="connsiteY16" fmla="*/ 534551 h 871812"/>
                  <a:gd name="connsiteX17" fmla="*/ 165731 w 944270"/>
                  <a:gd name="connsiteY17" fmla="*/ 508321 h 871812"/>
                  <a:gd name="connsiteX18" fmla="*/ 158117 w 944270"/>
                  <a:gd name="connsiteY18" fmla="*/ 463941 h 871812"/>
                  <a:gd name="connsiteX19" fmla="*/ 155879 w 944270"/>
                  <a:gd name="connsiteY19" fmla="*/ 335308 h 871812"/>
                  <a:gd name="connsiteX20" fmla="*/ 139501 w 944270"/>
                  <a:gd name="connsiteY20" fmla="*/ 302707 h 871812"/>
                  <a:gd name="connsiteX21" fmla="*/ 43189 w 944270"/>
                  <a:gd name="connsiteY21" fmla="*/ 190048 h 871812"/>
                  <a:gd name="connsiteX22" fmla="*/ 12422 w 944270"/>
                  <a:gd name="connsiteY22" fmla="*/ 126151 h 871812"/>
                  <a:gd name="connsiteX23" fmla="*/ 3782 w 944270"/>
                  <a:gd name="connsiteY23" fmla="*/ 37889 h 871812"/>
                  <a:gd name="connsiteX24" fmla="*/ 81136 w 944270"/>
                  <a:gd name="connsiteY24" fmla="*/ 906 h 871812"/>
                  <a:gd name="connsiteX25" fmla="*/ 286097 w 944270"/>
                  <a:gd name="connsiteY25" fmla="*/ 24028 h 871812"/>
                  <a:gd name="connsiteX26" fmla="*/ 578171 w 944270"/>
                  <a:gd name="connsiteY26" fmla="*/ 120091 h 871812"/>
                  <a:gd name="connsiteX27" fmla="*/ 619225 w 944270"/>
                  <a:gd name="connsiteY27" fmla="*/ 131310 h 871812"/>
                  <a:gd name="connsiteX28" fmla="*/ 648688 w 944270"/>
                  <a:gd name="connsiteY28" fmla="*/ 115336 h 871812"/>
                  <a:gd name="connsiteX29" fmla="*/ 680947 w 944270"/>
                  <a:gd name="connsiteY29" fmla="*/ 61944 h 871812"/>
                  <a:gd name="connsiteX30" fmla="*/ 742730 w 944270"/>
                  <a:gd name="connsiteY30" fmla="*/ 14953 h 871812"/>
                  <a:gd name="connsiteX31" fmla="*/ 798174 w 944270"/>
                  <a:gd name="connsiteY31" fmla="*/ 45876 h 871812"/>
                  <a:gd name="connsiteX32" fmla="*/ 803613 w 944270"/>
                  <a:gd name="connsiteY32" fmla="*/ 91965 h 871812"/>
                  <a:gd name="connsiteX33" fmla="*/ 811631 w 944270"/>
                  <a:gd name="connsiteY33" fmla="*/ 210560 h 871812"/>
                  <a:gd name="connsiteX34" fmla="*/ 857036 w 944270"/>
                  <a:gd name="connsiteY34" fmla="*/ 330988 h 871812"/>
                  <a:gd name="connsiteX35" fmla="*/ 869716 w 944270"/>
                  <a:gd name="connsiteY35" fmla="*/ 351842 h 871812"/>
                  <a:gd name="connsiteX36" fmla="*/ 902224 w 944270"/>
                  <a:gd name="connsiteY36" fmla="*/ 446879 h 871812"/>
                  <a:gd name="connsiteX37" fmla="*/ 933520 w 944270"/>
                  <a:gd name="connsiteY37" fmla="*/ 720710 h 871812"/>
                  <a:gd name="connsiteX38" fmla="*/ 940792 w 944270"/>
                  <a:gd name="connsiteY38" fmla="*/ 787684 h 871812"/>
                  <a:gd name="connsiteX39" fmla="*/ 943807 w 944270"/>
                  <a:gd name="connsiteY39" fmla="*/ 803037 h 871812"/>
                  <a:gd name="connsiteX40" fmla="*/ 934266 w 944270"/>
                  <a:gd name="connsiteY40" fmla="*/ 811241 h 871812"/>
                  <a:gd name="connsiteX41" fmla="*/ 914531 w 944270"/>
                  <a:gd name="connsiteY41" fmla="*/ 820409 h 871812"/>
                  <a:gd name="connsiteX42" fmla="*/ 706524 w 944270"/>
                  <a:gd name="connsiteY42" fmla="*/ 864945 h 871812"/>
                  <a:gd name="connsiteX43" fmla="*/ 698009 w 944270"/>
                  <a:gd name="connsiteY43" fmla="*/ 865939 h 871812"/>
                  <a:gd name="connsiteX44" fmla="*/ 514802 w 944270"/>
                  <a:gd name="connsiteY44" fmla="*/ 871813 h 871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944270" h="871812">
                    <a:moveTo>
                      <a:pt x="514802" y="871813"/>
                    </a:moveTo>
                    <a:cubicBezTo>
                      <a:pt x="516791" y="850400"/>
                      <a:pt x="528415" y="832281"/>
                      <a:pt x="535096" y="812453"/>
                    </a:cubicBezTo>
                    <a:cubicBezTo>
                      <a:pt x="545601" y="781189"/>
                      <a:pt x="558187" y="750639"/>
                      <a:pt x="564341" y="718006"/>
                    </a:cubicBezTo>
                    <a:cubicBezTo>
                      <a:pt x="565646" y="711107"/>
                      <a:pt x="566237" y="704239"/>
                      <a:pt x="566143" y="697308"/>
                    </a:cubicBezTo>
                    <a:cubicBezTo>
                      <a:pt x="565926" y="677045"/>
                      <a:pt x="557255" y="669928"/>
                      <a:pt x="537210" y="674310"/>
                    </a:cubicBezTo>
                    <a:cubicBezTo>
                      <a:pt x="511912" y="679842"/>
                      <a:pt x="489163" y="692149"/>
                      <a:pt x="465636" y="702343"/>
                    </a:cubicBezTo>
                    <a:cubicBezTo>
                      <a:pt x="447331" y="710268"/>
                      <a:pt x="429461" y="719281"/>
                      <a:pt x="410224" y="724906"/>
                    </a:cubicBezTo>
                    <a:cubicBezTo>
                      <a:pt x="373800" y="735535"/>
                      <a:pt x="353599" y="725434"/>
                      <a:pt x="340173" y="690005"/>
                    </a:cubicBezTo>
                    <a:cubicBezTo>
                      <a:pt x="338308" y="685063"/>
                      <a:pt x="336226" y="680060"/>
                      <a:pt x="335325" y="674901"/>
                    </a:cubicBezTo>
                    <a:cubicBezTo>
                      <a:pt x="334455" y="670053"/>
                      <a:pt x="331192" y="670767"/>
                      <a:pt x="328146" y="670363"/>
                    </a:cubicBezTo>
                    <a:cubicBezTo>
                      <a:pt x="329824" y="669338"/>
                      <a:pt x="332466" y="668623"/>
                      <a:pt x="332963" y="667193"/>
                    </a:cubicBezTo>
                    <a:cubicBezTo>
                      <a:pt x="335294" y="660543"/>
                      <a:pt x="326281" y="634903"/>
                      <a:pt x="319941" y="630770"/>
                    </a:cubicBezTo>
                    <a:cubicBezTo>
                      <a:pt x="305739" y="621446"/>
                      <a:pt x="295731" y="608828"/>
                      <a:pt x="290168" y="592978"/>
                    </a:cubicBezTo>
                    <a:cubicBezTo>
                      <a:pt x="287123" y="584339"/>
                      <a:pt x="281497" y="578341"/>
                      <a:pt x="274381" y="573368"/>
                    </a:cubicBezTo>
                    <a:cubicBezTo>
                      <a:pt x="259152" y="562677"/>
                      <a:pt x="247964" y="549935"/>
                      <a:pt x="251880" y="529548"/>
                    </a:cubicBezTo>
                    <a:cubicBezTo>
                      <a:pt x="253341" y="521933"/>
                      <a:pt x="249083" y="523145"/>
                      <a:pt x="245012" y="524917"/>
                    </a:cubicBezTo>
                    <a:cubicBezTo>
                      <a:pt x="234103" y="529703"/>
                      <a:pt x="222666" y="532345"/>
                      <a:pt x="211012" y="534551"/>
                    </a:cubicBezTo>
                    <a:cubicBezTo>
                      <a:pt x="188325" y="538809"/>
                      <a:pt x="172692" y="530169"/>
                      <a:pt x="165731" y="508321"/>
                    </a:cubicBezTo>
                    <a:cubicBezTo>
                      <a:pt x="161131" y="493932"/>
                      <a:pt x="159049" y="479076"/>
                      <a:pt x="158117" y="463941"/>
                    </a:cubicBezTo>
                    <a:cubicBezTo>
                      <a:pt x="155413" y="421084"/>
                      <a:pt x="156283" y="378165"/>
                      <a:pt x="155879" y="335308"/>
                    </a:cubicBezTo>
                    <a:cubicBezTo>
                      <a:pt x="155755" y="321634"/>
                      <a:pt x="150502" y="310477"/>
                      <a:pt x="139501" y="302707"/>
                    </a:cubicBezTo>
                    <a:cubicBezTo>
                      <a:pt x="97763" y="273338"/>
                      <a:pt x="69202" y="232781"/>
                      <a:pt x="43189" y="190048"/>
                    </a:cubicBezTo>
                    <a:cubicBezTo>
                      <a:pt x="30851" y="169785"/>
                      <a:pt x="20688" y="148372"/>
                      <a:pt x="12422" y="126151"/>
                    </a:cubicBezTo>
                    <a:cubicBezTo>
                      <a:pt x="1824" y="97590"/>
                      <a:pt x="-4454" y="68408"/>
                      <a:pt x="3782" y="37889"/>
                    </a:cubicBezTo>
                    <a:cubicBezTo>
                      <a:pt x="22398" y="10602"/>
                      <a:pt x="50648" y="2864"/>
                      <a:pt x="81136" y="906"/>
                    </a:cubicBezTo>
                    <a:cubicBezTo>
                      <a:pt x="150782" y="-3570"/>
                      <a:pt x="218564" y="9235"/>
                      <a:pt x="286097" y="24028"/>
                    </a:cubicBezTo>
                    <a:cubicBezTo>
                      <a:pt x="386760" y="46063"/>
                      <a:pt x="483413" y="80155"/>
                      <a:pt x="578171" y="120091"/>
                    </a:cubicBezTo>
                    <a:cubicBezTo>
                      <a:pt x="591317" y="125623"/>
                      <a:pt x="604650" y="130782"/>
                      <a:pt x="619225" y="131310"/>
                    </a:cubicBezTo>
                    <a:cubicBezTo>
                      <a:pt x="632247" y="131776"/>
                      <a:pt x="641975" y="126680"/>
                      <a:pt x="648688" y="115336"/>
                    </a:cubicBezTo>
                    <a:cubicBezTo>
                      <a:pt x="659254" y="97435"/>
                      <a:pt x="670225" y="79751"/>
                      <a:pt x="680947" y="61944"/>
                    </a:cubicBezTo>
                    <a:cubicBezTo>
                      <a:pt x="695305" y="38075"/>
                      <a:pt x="716158" y="22661"/>
                      <a:pt x="742730" y="14953"/>
                    </a:cubicBezTo>
                    <a:cubicBezTo>
                      <a:pt x="769955" y="7059"/>
                      <a:pt x="790560" y="18651"/>
                      <a:pt x="798174" y="45876"/>
                    </a:cubicBezTo>
                    <a:cubicBezTo>
                      <a:pt x="802370" y="60949"/>
                      <a:pt x="803302" y="76426"/>
                      <a:pt x="803613" y="91965"/>
                    </a:cubicBezTo>
                    <a:cubicBezTo>
                      <a:pt x="804421" y="131621"/>
                      <a:pt x="806690" y="171215"/>
                      <a:pt x="811631" y="210560"/>
                    </a:cubicBezTo>
                    <a:cubicBezTo>
                      <a:pt x="817101" y="254225"/>
                      <a:pt x="835282" y="293353"/>
                      <a:pt x="857036" y="330988"/>
                    </a:cubicBezTo>
                    <a:cubicBezTo>
                      <a:pt x="861108" y="338043"/>
                      <a:pt x="864526" y="345719"/>
                      <a:pt x="869716" y="351842"/>
                    </a:cubicBezTo>
                    <a:cubicBezTo>
                      <a:pt x="893149" y="379346"/>
                      <a:pt x="898650" y="412258"/>
                      <a:pt x="902224" y="446879"/>
                    </a:cubicBezTo>
                    <a:cubicBezTo>
                      <a:pt x="911672" y="538250"/>
                      <a:pt x="922984" y="629433"/>
                      <a:pt x="933520" y="720710"/>
                    </a:cubicBezTo>
                    <a:cubicBezTo>
                      <a:pt x="936100" y="743024"/>
                      <a:pt x="939052" y="765308"/>
                      <a:pt x="940792" y="787684"/>
                    </a:cubicBezTo>
                    <a:cubicBezTo>
                      <a:pt x="941197" y="792874"/>
                      <a:pt x="945703" y="796199"/>
                      <a:pt x="943807" y="803037"/>
                    </a:cubicBezTo>
                    <a:cubicBezTo>
                      <a:pt x="941942" y="809719"/>
                      <a:pt x="938741" y="810060"/>
                      <a:pt x="934266" y="811241"/>
                    </a:cubicBezTo>
                    <a:cubicBezTo>
                      <a:pt x="928361" y="815779"/>
                      <a:pt x="921710" y="818420"/>
                      <a:pt x="914531" y="820409"/>
                    </a:cubicBezTo>
                    <a:cubicBezTo>
                      <a:pt x="846035" y="839274"/>
                      <a:pt x="777259" y="856647"/>
                      <a:pt x="706524" y="864945"/>
                    </a:cubicBezTo>
                    <a:cubicBezTo>
                      <a:pt x="703696" y="865286"/>
                      <a:pt x="700868" y="866001"/>
                      <a:pt x="698009" y="865939"/>
                    </a:cubicBezTo>
                    <a:cubicBezTo>
                      <a:pt x="636847" y="864914"/>
                      <a:pt x="575871" y="869606"/>
                      <a:pt x="514802" y="871813"/>
                    </a:cubicBezTo>
                    <a:close/>
                  </a:path>
                </a:pathLst>
              </a:custGeom>
              <a:solidFill>
                <a:srgbClr val="FECFA8"/>
              </a:solidFill>
              <a:ln w="3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1635AA57-85BA-4BA8-9B14-7C2BBD09C080}"/>
                  </a:ext>
                </a:extLst>
              </p:cNvPr>
              <p:cNvSpPr/>
              <p:nvPr/>
            </p:nvSpPr>
            <p:spPr>
              <a:xfrm>
                <a:off x="6382416" y="5217811"/>
                <a:ext cx="1826129" cy="1175505"/>
              </a:xfrm>
              <a:custGeom>
                <a:avLst/>
                <a:gdLst>
                  <a:gd name="connsiteX0" fmla="*/ 1816060 w 1826129"/>
                  <a:gd name="connsiteY0" fmla="*/ 1146914 h 1175505"/>
                  <a:gd name="connsiteX1" fmla="*/ 1826130 w 1826129"/>
                  <a:gd name="connsiteY1" fmla="*/ 1175506 h 1175505"/>
                  <a:gd name="connsiteX2" fmla="*/ 1078293 w 1826129"/>
                  <a:gd name="connsiteY2" fmla="*/ 1064991 h 1175505"/>
                  <a:gd name="connsiteX3" fmla="*/ 313549 w 1826129"/>
                  <a:gd name="connsiteY3" fmla="*/ 908108 h 1175505"/>
                  <a:gd name="connsiteX4" fmla="*/ 301180 w 1826129"/>
                  <a:gd name="connsiteY4" fmla="*/ 896827 h 1175505"/>
                  <a:gd name="connsiteX5" fmla="*/ 0 w 1826129"/>
                  <a:gd name="connsiteY5" fmla="*/ 0 h 1175505"/>
                  <a:gd name="connsiteX6" fmla="*/ 555058 w 1826129"/>
                  <a:gd name="connsiteY6" fmla="*/ 30084 h 1175505"/>
                  <a:gd name="connsiteX7" fmla="*/ 569572 w 1826129"/>
                  <a:gd name="connsiteY7" fmla="*/ 41334 h 1175505"/>
                  <a:gd name="connsiteX8" fmla="*/ 900183 w 1826129"/>
                  <a:gd name="connsiteY8" fmla="*/ 927470 h 1175505"/>
                  <a:gd name="connsiteX9" fmla="*/ 905186 w 1826129"/>
                  <a:gd name="connsiteY9" fmla="*/ 941268 h 1175505"/>
                  <a:gd name="connsiteX10" fmla="*/ 947142 w 1826129"/>
                  <a:gd name="connsiteY10" fmla="*/ 977692 h 1175505"/>
                  <a:gd name="connsiteX11" fmla="*/ 1805027 w 1826129"/>
                  <a:gd name="connsiteY11" fmla="*/ 1139704 h 1175505"/>
                  <a:gd name="connsiteX12" fmla="*/ 1816060 w 1826129"/>
                  <a:gd name="connsiteY12" fmla="*/ 1146914 h 1175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26129" h="1175505">
                    <a:moveTo>
                      <a:pt x="1816060" y="1146914"/>
                    </a:moveTo>
                    <a:cubicBezTo>
                      <a:pt x="1821716" y="1155243"/>
                      <a:pt x="1821654" y="1165281"/>
                      <a:pt x="1826130" y="1175506"/>
                    </a:cubicBezTo>
                    <a:cubicBezTo>
                      <a:pt x="1783304" y="1169539"/>
                      <a:pt x="1120932" y="1071114"/>
                      <a:pt x="1078293" y="1064991"/>
                    </a:cubicBezTo>
                    <a:cubicBezTo>
                      <a:pt x="1036057" y="1058931"/>
                      <a:pt x="368620" y="921845"/>
                      <a:pt x="313549" y="908108"/>
                    </a:cubicBezTo>
                    <a:cubicBezTo>
                      <a:pt x="306712" y="906399"/>
                      <a:pt x="303386" y="903353"/>
                      <a:pt x="301180" y="896827"/>
                    </a:cubicBezTo>
                    <a:cubicBezTo>
                      <a:pt x="201729" y="602826"/>
                      <a:pt x="1181" y="4040"/>
                      <a:pt x="0" y="0"/>
                    </a:cubicBezTo>
                    <a:cubicBezTo>
                      <a:pt x="26417" y="1274"/>
                      <a:pt x="482801" y="26417"/>
                      <a:pt x="555058" y="30084"/>
                    </a:cubicBezTo>
                    <a:cubicBezTo>
                      <a:pt x="563512" y="30519"/>
                      <a:pt x="566775" y="33844"/>
                      <a:pt x="569572" y="41334"/>
                    </a:cubicBezTo>
                    <a:cubicBezTo>
                      <a:pt x="679620" y="336764"/>
                      <a:pt x="789917" y="632102"/>
                      <a:pt x="900183" y="927470"/>
                    </a:cubicBezTo>
                    <a:cubicBezTo>
                      <a:pt x="901892" y="932069"/>
                      <a:pt x="904410" y="936514"/>
                      <a:pt x="905186" y="941268"/>
                    </a:cubicBezTo>
                    <a:cubicBezTo>
                      <a:pt x="909133" y="965230"/>
                      <a:pt x="923771" y="973559"/>
                      <a:pt x="947142" y="977692"/>
                    </a:cubicBezTo>
                    <a:cubicBezTo>
                      <a:pt x="1038450" y="993822"/>
                      <a:pt x="1797507" y="1138087"/>
                      <a:pt x="1805027" y="1139704"/>
                    </a:cubicBezTo>
                    <a:cubicBezTo>
                      <a:pt x="1809378" y="1140667"/>
                      <a:pt x="1815190" y="1140294"/>
                      <a:pt x="1816060" y="1146914"/>
                    </a:cubicBezTo>
                    <a:close/>
                  </a:path>
                </a:pathLst>
              </a:custGeom>
              <a:solidFill>
                <a:srgbClr val="4E433A"/>
              </a:solidFill>
              <a:ln w="3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179FED8-A0D2-4DDD-BC18-4EA9FFA3818B}"/>
                  </a:ext>
                </a:extLst>
              </p:cNvPr>
              <p:cNvSpPr/>
              <p:nvPr/>
            </p:nvSpPr>
            <p:spPr>
              <a:xfrm>
                <a:off x="7540898" y="5957905"/>
                <a:ext cx="709605" cy="411943"/>
              </a:xfrm>
              <a:custGeom>
                <a:avLst/>
                <a:gdLst>
                  <a:gd name="connsiteX0" fmla="*/ 657578 w 709605"/>
                  <a:gd name="connsiteY0" fmla="*/ 406820 h 411943"/>
                  <a:gd name="connsiteX1" fmla="*/ 596260 w 709605"/>
                  <a:gd name="connsiteY1" fmla="*/ 392275 h 411943"/>
                  <a:gd name="connsiteX2" fmla="*/ 564126 w 709605"/>
                  <a:gd name="connsiteY2" fmla="*/ 384972 h 411943"/>
                  <a:gd name="connsiteX3" fmla="*/ 502963 w 709605"/>
                  <a:gd name="connsiteY3" fmla="*/ 369650 h 411943"/>
                  <a:gd name="connsiteX4" fmla="*/ 358045 w 709605"/>
                  <a:gd name="connsiteY4" fmla="*/ 239308 h 411943"/>
                  <a:gd name="connsiteX5" fmla="*/ 341947 w 709605"/>
                  <a:gd name="connsiteY5" fmla="*/ 230202 h 411943"/>
                  <a:gd name="connsiteX6" fmla="*/ 307916 w 709605"/>
                  <a:gd name="connsiteY6" fmla="*/ 227778 h 411943"/>
                  <a:gd name="connsiteX7" fmla="*/ 285229 w 709605"/>
                  <a:gd name="connsiteY7" fmla="*/ 208820 h 411943"/>
                  <a:gd name="connsiteX8" fmla="*/ 270125 w 709605"/>
                  <a:gd name="connsiteY8" fmla="*/ 198222 h 411943"/>
                  <a:gd name="connsiteX9" fmla="*/ 154514 w 709605"/>
                  <a:gd name="connsiteY9" fmla="*/ 212456 h 411943"/>
                  <a:gd name="connsiteX10" fmla="*/ 140124 w 709605"/>
                  <a:gd name="connsiteY10" fmla="*/ 227591 h 411943"/>
                  <a:gd name="connsiteX11" fmla="*/ 138757 w 709605"/>
                  <a:gd name="connsiteY11" fmla="*/ 215657 h 411943"/>
                  <a:gd name="connsiteX12" fmla="*/ 50122 w 709605"/>
                  <a:gd name="connsiteY12" fmla="*/ 259043 h 411943"/>
                  <a:gd name="connsiteX13" fmla="*/ 27869 w 709605"/>
                  <a:gd name="connsiteY13" fmla="*/ 264606 h 411943"/>
                  <a:gd name="connsiteX14" fmla="*/ 10901 w 709605"/>
                  <a:gd name="connsiteY14" fmla="*/ 253604 h 411943"/>
                  <a:gd name="connsiteX15" fmla="*/ 17489 w 709605"/>
                  <a:gd name="connsiteY15" fmla="*/ 235920 h 411943"/>
                  <a:gd name="connsiteX16" fmla="*/ 140746 w 709605"/>
                  <a:gd name="connsiteY16" fmla="*/ 153376 h 411943"/>
                  <a:gd name="connsiteX17" fmla="*/ 147832 w 709605"/>
                  <a:gd name="connsiteY17" fmla="*/ 148932 h 411943"/>
                  <a:gd name="connsiteX18" fmla="*/ 54131 w 709605"/>
                  <a:gd name="connsiteY18" fmla="*/ 165062 h 411943"/>
                  <a:gd name="connsiteX19" fmla="*/ 7016 w 709605"/>
                  <a:gd name="connsiteY19" fmla="*/ 156329 h 411943"/>
                  <a:gd name="connsiteX20" fmla="*/ 5680 w 709605"/>
                  <a:gd name="connsiteY20" fmla="*/ 139422 h 411943"/>
                  <a:gd name="connsiteX21" fmla="*/ 57425 w 709605"/>
                  <a:gd name="connsiteY21" fmla="*/ 114901 h 411943"/>
                  <a:gd name="connsiteX22" fmla="*/ 137016 w 709605"/>
                  <a:gd name="connsiteY22" fmla="*/ 86838 h 411943"/>
                  <a:gd name="connsiteX23" fmla="*/ 152152 w 709605"/>
                  <a:gd name="connsiteY23" fmla="*/ 68035 h 411943"/>
                  <a:gd name="connsiteX24" fmla="*/ 153830 w 709605"/>
                  <a:gd name="connsiteY24" fmla="*/ 63653 h 411943"/>
                  <a:gd name="connsiteX25" fmla="*/ 153830 w 709605"/>
                  <a:gd name="connsiteY25" fmla="*/ 80529 h 411943"/>
                  <a:gd name="connsiteX26" fmla="*/ 242931 w 709605"/>
                  <a:gd name="connsiteY26" fmla="*/ 52714 h 411943"/>
                  <a:gd name="connsiteX27" fmla="*/ 247811 w 709605"/>
                  <a:gd name="connsiteY27" fmla="*/ 44136 h 411943"/>
                  <a:gd name="connsiteX28" fmla="*/ 252162 w 709605"/>
                  <a:gd name="connsiteY28" fmla="*/ 20113 h 411943"/>
                  <a:gd name="connsiteX29" fmla="*/ 291258 w 709605"/>
                  <a:gd name="connsiteY29" fmla="*/ 10509 h 411943"/>
                  <a:gd name="connsiteX30" fmla="*/ 325289 w 709605"/>
                  <a:gd name="connsiteY30" fmla="*/ 56754 h 411943"/>
                  <a:gd name="connsiteX31" fmla="*/ 365566 w 709605"/>
                  <a:gd name="connsiteY31" fmla="*/ 80933 h 411943"/>
                  <a:gd name="connsiteX32" fmla="*/ 477324 w 709605"/>
                  <a:gd name="connsiteY32" fmla="*/ 120060 h 411943"/>
                  <a:gd name="connsiteX33" fmla="*/ 700466 w 709605"/>
                  <a:gd name="connsiteY33" fmla="*/ 231383 h 411943"/>
                  <a:gd name="connsiteX34" fmla="*/ 709510 w 709605"/>
                  <a:gd name="connsiteY34" fmla="*/ 244063 h 411943"/>
                  <a:gd name="connsiteX35" fmla="*/ 697141 w 709605"/>
                  <a:gd name="connsiteY35" fmla="*/ 405421 h 411943"/>
                  <a:gd name="connsiteX36" fmla="*/ 688967 w 709605"/>
                  <a:gd name="connsiteY36" fmla="*/ 411606 h 411943"/>
                  <a:gd name="connsiteX37" fmla="*/ 657578 w 709605"/>
                  <a:gd name="connsiteY37" fmla="*/ 406820 h 411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09605" h="411943">
                    <a:moveTo>
                      <a:pt x="657578" y="406820"/>
                    </a:moveTo>
                    <a:cubicBezTo>
                      <a:pt x="637719" y="399516"/>
                      <a:pt x="616492" y="398056"/>
                      <a:pt x="596260" y="392275"/>
                    </a:cubicBezTo>
                    <a:cubicBezTo>
                      <a:pt x="585725" y="389261"/>
                      <a:pt x="574847" y="387365"/>
                      <a:pt x="564126" y="384972"/>
                    </a:cubicBezTo>
                    <a:cubicBezTo>
                      <a:pt x="542992" y="382827"/>
                      <a:pt x="523009" y="376239"/>
                      <a:pt x="502963" y="369650"/>
                    </a:cubicBezTo>
                    <a:cubicBezTo>
                      <a:pt x="435492" y="347429"/>
                      <a:pt x="387166" y="304013"/>
                      <a:pt x="358045" y="239308"/>
                    </a:cubicBezTo>
                    <a:cubicBezTo>
                      <a:pt x="354689" y="231849"/>
                      <a:pt x="350369" y="228679"/>
                      <a:pt x="341947" y="230202"/>
                    </a:cubicBezTo>
                    <a:cubicBezTo>
                      <a:pt x="330510" y="232284"/>
                      <a:pt x="319135" y="230047"/>
                      <a:pt x="307916" y="227778"/>
                    </a:cubicBezTo>
                    <a:cubicBezTo>
                      <a:pt x="297007" y="225571"/>
                      <a:pt x="289953" y="218237"/>
                      <a:pt x="285229" y="208820"/>
                    </a:cubicBezTo>
                    <a:cubicBezTo>
                      <a:pt x="281966" y="202294"/>
                      <a:pt x="277366" y="199093"/>
                      <a:pt x="270125" y="198222"/>
                    </a:cubicBezTo>
                    <a:cubicBezTo>
                      <a:pt x="230376" y="193467"/>
                      <a:pt x="192087" y="198937"/>
                      <a:pt x="154514" y="212456"/>
                    </a:cubicBezTo>
                    <a:cubicBezTo>
                      <a:pt x="146185" y="215440"/>
                      <a:pt x="146993" y="224639"/>
                      <a:pt x="140124" y="227591"/>
                    </a:cubicBezTo>
                    <a:cubicBezTo>
                      <a:pt x="139720" y="224048"/>
                      <a:pt x="139316" y="220506"/>
                      <a:pt x="138757" y="215657"/>
                    </a:cubicBezTo>
                    <a:cubicBezTo>
                      <a:pt x="108673" y="230357"/>
                      <a:pt x="79335" y="244591"/>
                      <a:pt x="50122" y="259043"/>
                    </a:cubicBezTo>
                    <a:cubicBezTo>
                      <a:pt x="43036" y="262554"/>
                      <a:pt x="35981" y="265041"/>
                      <a:pt x="27869" y="264606"/>
                    </a:cubicBezTo>
                    <a:cubicBezTo>
                      <a:pt x="19882" y="264171"/>
                      <a:pt x="14257" y="262057"/>
                      <a:pt x="10901" y="253604"/>
                    </a:cubicBezTo>
                    <a:cubicBezTo>
                      <a:pt x="7451" y="244840"/>
                      <a:pt x="12144" y="240427"/>
                      <a:pt x="17489" y="235920"/>
                    </a:cubicBezTo>
                    <a:cubicBezTo>
                      <a:pt x="55467" y="203785"/>
                      <a:pt x="92543" y="170252"/>
                      <a:pt x="140746" y="153376"/>
                    </a:cubicBezTo>
                    <a:cubicBezTo>
                      <a:pt x="142206" y="152879"/>
                      <a:pt x="143450" y="151729"/>
                      <a:pt x="147832" y="148932"/>
                    </a:cubicBezTo>
                    <a:cubicBezTo>
                      <a:pt x="114267" y="154651"/>
                      <a:pt x="84090" y="159281"/>
                      <a:pt x="54131" y="165062"/>
                    </a:cubicBezTo>
                    <a:cubicBezTo>
                      <a:pt x="36944" y="168356"/>
                      <a:pt x="21809" y="163570"/>
                      <a:pt x="7016" y="156329"/>
                    </a:cubicBezTo>
                    <a:cubicBezTo>
                      <a:pt x="-2183" y="151822"/>
                      <a:pt x="-2028" y="145700"/>
                      <a:pt x="5680" y="139422"/>
                    </a:cubicBezTo>
                    <a:cubicBezTo>
                      <a:pt x="20908" y="126991"/>
                      <a:pt x="39617" y="121707"/>
                      <a:pt x="57425" y="114901"/>
                    </a:cubicBezTo>
                    <a:cubicBezTo>
                      <a:pt x="83717" y="104863"/>
                      <a:pt x="110351" y="95726"/>
                      <a:pt x="137016" y="86838"/>
                    </a:cubicBezTo>
                    <a:cubicBezTo>
                      <a:pt x="146651" y="83637"/>
                      <a:pt x="154514" y="80436"/>
                      <a:pt x="152152" y="68035"/>
                    </a:cubicBezTo>
                    <a:cubicBezTo>
                      <a:pt x="151903" y="66730"/>
                      <a:pt x="153239" y="65114"/>
                      <a:pt x="153830" y="63653"/>
                    </a:cubicBezTo>
                    <a:cubicBezTo>
                      <a:pt x="153830" y="68874"/>
                      <a:pt x="153830" y="74096"/>
                      <a:pt x="153830" y="80529"/>
                    </a:cubicBezTo>
                    <a:cubicBezTo>
                      <a:pt x="184162" y="71050"/>
                      <a:pt x="213500" y="61789"/>
                      <a:pt x="242931" y="52714"/>
                    </a:cubicBezTo>
                    <a:cubicBezTo>
                      <a:pt x="247624" y="51253"/>
                      <a:pt x="247562" y="47897"/>
                      <a:pt x="247811" y="44136"/>
                    </a:cubicBezTo>
                    <a:cubicBezTo>
                      <a:pt x="248339" y="35994"/>
                      <a:pt x="249458" y="27913"/>
                      <a:pt x="252162" y="20113"/>
                    </a:cubicBezTo>
                    <a:cubicBezTo>
                      <a:pt x="260024" y="-2699"/>
                      <a:pt x="274445" y="-6397"/>
                      <a:pt x="291258" y="10509"/>
                    </a:cubicBezTo>
                    <a:cubicBezTo>
                      <a:pt x="304870" y="24215"/>
                      <a:pt x="316525" y="39847"/>
                      <a:pt x="325289" y="56754"/>
                    </a:cubicBezTo>
                    <a:cubicBezTo>
                      <a:pt x="334301" y="74096"/>
                      <a:pt x="346640" y="79659"/>
                      <a:pt x="365566" y="80933"/>
                    </a:cubicBezTo>
                    <a:cubicBezTo>
                      <a:pt x="406061" y="83606"/>
                      <a:pt x="444132" y="95788"/>
                      <a:pt x="477324" y="120060"/>
                    </a:cubicBezTo>
                    <a:cubicBezTo>
                      <a:pt x="545416" y="169879"/>
                      <a:pt x="619103" y="208323"/>
                      <a:pt x="700466" y="231383"/>
                    </a:cubicBezTo>
                    <a:cubicBezTo>
                      <a:pt x="707521" y="233372"/>
                      <a:pt x="710162" y="236169"/>
                      <a:pt x="709510" y="244063"/>
                    </a:cubicBezTo>
                    <a:cubicBezTo>
                      <a:pt x="705003" y="297828"/>
                      <a:pt x="700901" y="351625"/>
                      <a:pt x="697141" y="405421"/>
                    </a:cubicBezTo>
                    <a:cubicBezTo>
                      <a:pt x="696674" y="412072"/>
                      <a:pt x="694250" y="412476"/>
                      <a:pt x="688967" y="411606"/>
                    </a:cubicBezTo>
                    <a:cubicBezTo>
                      <a:pt x="678525" y="409928"/>
                      <a:pt x="668331" y="406478"/>
                      <a:pt x="657578" y="406820"/>
                    </a:cubicBezTo>
                    <a:close/>
                  </a:path>
                </a:pathLst>
              </a:custGeom>
              <a:solidFill>
                <a:srgbClr val="FECFA8"/>
              </a:solidFill>
              <a:ln w="3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92065A04-C826-4C0E-A625-ADDFDE33647F}"/>
                  </a:ext>
                </a:extLst>
              </p:cNvPr>
              <p:cNvSpPr/>
              <p:nvPr/>
            </p:nvSpPr>
            <p:spPr>
              <a:xfrm>
                <a:off x="6855256" y="5961324"/>
                <a:ext cx="620990" cy="488443"/>
              </a:xfrm>
              <a:custGeom>
                <a:avLst/>
                <a:gdLst>
                  <a:gd name="connsiteX0" fmla="*/ 5765 w 620990"/>
                  <a:gd name="connsiteY0" fmla="*/ 200522 h 488443"/>
                  <a:gd name="connsiteX1" fmla="*/ 10364 w 620990"/>
                  <a:gd name="connsiteY1" fmla="*/ 189924 h 488443"/>
                  <a:gd name="connsiteX2" fmla="*/ 12664 w 620990"/>
                  <a:gd name="connsiteY2" fmla="*/ 140976 h 488443"/>
                  <a:gd name="connsiteX3" fmla="*/ 26401 w 620990"/>
                  <a:gd name="connsiteY3" fmla="*/ 118040 h 488443"/>
                  <a:gd name="connsiteX4" fmla="*/ 58411 w 620990"/>
                  <a:gd name="connsiteY4" fmla="*/ 136811 h 488443"/>
                  <a:gd name="connsiteX5" fmla="*/ 68885 w 620990"/>
                  <a:gd name="connsiteY5" fmla="*/ 165559 h 488443"/>
                  <a:gd name="connsiteX6" fmla="*/ 76406 w 620990"/>
                  <a:gd name="connsiteY6" fmla="*/ 177244 h 488443"/>
                  <a:gd name="connsiteX7" fmla="*/ 81689 w 620990"/>
                  <a:gd name="connsiteY7" fmla="*/ 156919 h 488443"/>
                  <a:gd name="connsiteX8" fmla="*/ 93375 w 620990"/>
                  <a:gd name="connsiteY8" fmla="*/ 32575 h 488443"/>
                  <a:gd name="connsiteX9" fmla="*/ 95643 w 620990"/>
                  <a:gd name="connsiteY9" fmla="*/ 24339 h 488443"/>
                  <a:gd name="connsiteX10" fmla="*/ 116062 w 620990"/>
                  <a:gd name="connsiteY10" fmla="*/ 564 h 488443"/>
                  <a:gd name="connsiteX11" fmla="*/ 146736 w 620990"/>
                  <a:gd name="connsiteY11" fmla="*/ 14674 h 488443"/>
                  <a:gd name="connsiteX12" fmla="*/ 167310 w 620990"/>
                  <a:gd name="connsiteY12" fmla="*/ 80093 h 488443"/>
                  <a:gd name="connsiteX13" fmla="*/ 179555 w 620990"/>
                  <a:gd name="connsiteY13" fmla="*/ 89013 h 488443"/>
                  <a:gd name="connsiteX14" fmla="*/ 237516 w 620990"/>
                  <a:gd name="connsiteY14" fmla="*/ 109090 h 488443"/>
                  <a:gd name="connsiteX15" fmla="*/ 280310 w 620990"/>
                  <a:gd name="connsiteY15" fmla="*/ 207701 h 488443"/>
                  <a:gd name="connsiteX16" fmla="*/ 296689 w 620990"/>
                  <a:gd name="connsiteY16" fmla="*/ 256463 h 488443"/>
                  <a:gd name="connsiteX17" fmla="*/ 304552 w 620990"/>
                  <a:gd name="connsiteY17" fmla="*/ 263735 h 488443"/>
                  <a:gd name="connsiteX18" fmla="*/ 487820 w 620990"/>
                  <a:gd name="connsiteY18" fmla="*/ 294285 h 488443"/>
                  <a:gd name="connsiteX19" fmla="*/ 599889 w 620990"/>
                  <a:gd name="connsiteY19" fmla="*/ 320049 h 488443"/>
                  <a:gd name="connsiteX20" fmla="*/ 609523 w 620990"/>
                  <a:gd name="connsiteY20" fmla="*/ 324400 h 488443"/>
                  <a:gd name="connsiteX21" fmla="*/ 620991 w 620990"/>
                  <a:gd name="connsiteY21" fmla="*/ 328689 h 488443"/>
                  <a:gd name="connsiteX22" fmla="*/ 497299 w 620990"/>
                  <a:gd name="connsiteY22" fmla="*/ 472675 h 488443"/>
                  <a:gd name="connsiteX23" fmla="*/ 469764 w 620990"/>
                  <a:gd name="connsiteY23" fmla="*/ 484422 h 488443"/>
                  <a:gd name="connsiteX24" fmla="*/ 429611 w 620990"/>
                  <a:gd name="connsiteY24" fmla="*/ 481781 h 488443"/>
                  <a:gd name="connsiteX25" fmla="*/ 292742 w 620990"/>
                  <a:gd name="connsiteY25" fmla="*/ 414372 h 488443"/>
                  <a:gd name="connsiteX26" fmla="*/ 282268 w 620990"/>
                  <a:gd name="connsiteY26" fmla="*/ 413035 h 488443"/>
                  <a:gd name="connsiteX27" fmla="*/ 205909 w 620990"/>
                  <a:gd name="connsiteY27" fmla="*/ 367661 h 488443"/>
                  <a:gd name="connsiteX28" fmla="*/ 175763 w 620990"/>
                  <a:gd name="connsiteY28" fmla="*/ 349107 h 488443"/>
                  <a:gd name="connsiteX29" fmla="*/ 38055 w 620990"/>
                  <a:gd name="connsiteY29" fmla="*/ 269920 h 488443"/>
                  <a:gd name="connsiteX30" fmla="*/ 14529 w 620990"/>
                  <a:gd name="connsiteY30" fmla="*/ 254691 h 488443"/>
                  <a:gd name="connsiteX31" fmla="*/ 5019 w 620990"/>
                  <a:gd name="connsiteY31" fmla="*/ 210467 h 488443"/>
                  <a:gd name="connsiteX32" fmla="*/ 5765 w 620990"/>
                  <a:gd name="connsiteY32" fmla="*/ 200522 h 488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20990" h="488443">
                    <a:moveTo>
                      <a:pt x="5765" y="200522"/>
                    </a:moveTo>
                    <a:cubicBezTo>
                      <a:pt x="12944" y="199465"/>
                      <a:pt x="10271" y="193809"/>
                      <a:pt x="10364" y="189924"/>
                    </a:cubicBezTo>
                    <a:cubicBezTo>
                      <a:pt x="10706" y="173577"/>
                      <a:pt x="9681" y="157168"/>
                      <a:pt x="12664" y="140976"/>
                    </a:cubicBezTo>
                    <a:cubicBezTo>
                      <a:pt x="14342" y="131746"/>
                      <a:pt x="13255" y="120185"/>
                      <a:pt x="26401" y="118040"/>
                    </a:cubicBezTo>
                    <a:cubicBezTo>
                      <a:pt x="36408" y="116424"/>
                      <a:pt x="54806" y="127488"/>
                      <a:pt x="58411" y="136811"/>
                    </a:cubicBezTo>
                    <a:cubicBezTo>
                      <a:pt x="62110" y="146321"/>
                      <a:pt x="65528" y="155925"/>
                      <a:pt x="68885" y="165559"/>
                    </a:cubicBezTo>
                    <a:cubicBezTo>
                      <a:pt x="70377" y="169817"/>
                      <a:pt x="72272" y="173639"/>
                      <a:pt x="76406" y="177244"/>
                    </a:cubicBezTo>
                    <a:cubicBezTo>
                      <a:pt x="81036" y="170531"/>
                      <a:pt x="81099" y="163756"/>
                      <a:pt x="81689" y="156919"/>
                    </a:cubicBezTo>
                    <a:cubicBezTo>
                      <a:pt x="85108" y="115430"/>
                      <a:pt x="84269" y="73536"/>
                      <a:pt x="93375" y="32575"/>
                    </a:cubicBezTo>
                    <a:cubicBezTo>
                      <a:pt x="93996" y="29778"/>
                      <a:pt x="94680" y="27012"/>
                      <a:pt x="95643" y="24339"/>
                    </a:cubicBezTo>
                    <a:cubicBezTo>
                      <a:pt x="99466" y="13866"/>
                      <a:pt x="103289" y="3144"/>
                      <a:pt x="116062" y="564"/>
                    </a:cubicBezTo>
                    <a:cubicBezTo>
                      <a:pt x="129519" y="-2171"/>
                      <a:pt x="138749" y="5443"/>
                      <a:pt x="146736" y="14674"/>
                    </a:cubicBezTo>
                    <a:cubicBezTo>
                      <a:pt x="162990" y="33445"/>
                      <a:pt x="165507" y="56847"/>
                      <a:pt x="167310" y="80093"/>
                    </a:cubicBezTo>
                    <a:cubicBezTo>
                      <a:pt x="168025" y="89510"/>
                      <a:pt x="169019" y="92494"/>
                      <a:pt x="179555" y="89013"/>
                    </a:cubicBezTo>
                    <a:cubicBezTo>
                      <a:pt x="206064" y="80249"/>
                      <a:pt x="222101" y="85905"/>
                      <a:pt x="237516" y="109090"/>
                    </a:cubicBezTo>
                    <a:cubicBezTo>
                      <a:pt x="257592" y="139329"/>
                      <a:pt x="268097" y="173950"/>
                      <a:pt x="280310" y="207701"/>
                    </a:cubicBezTo>
                    <a:cubicBezTo>
                      <a:pt x="286153" y="223831"/>
                      <a:pt x="291374" y="240147"/>
                      <a:pt x="296689" y="256463"/>
                    </a:cubicBezTo>
                    <a:cubicBezTo>
                      <a:pt x="298025" y="260596"/>
                      <a:pt x="298957" y="263642"/>
                      <a:pt x="304552" y="263735"/>
                    </a:cubicBezTo>
                    <a:cubicBezTo>
                      <a:pt x="367143" y="264823"/>
                      <a:pt x="427218" y="281232"/>
                      <a:pt x="487820" y="294285"/>
                    </a:cubicBezTo>
                    <a:cubicBezTo>
                      <a:pt x="525301" y="302366"/>
                      <a:pt x="561911" y="314237"/>
                      <a:pt x="599889" y="320049"/>
                    </a:cubicBezTo>
                    <a:cubicBezTo>
                      <a:pt x="603867" y="320671"/>
                      <a:pt x="605576" y="324680"/>
                      <a:pt x="609523" y="324400"/>
                    </a:cubicBezTo>
                    <a:cubicBezTo>
                      <a:pt x="613377" y="325363"/>
                      <a:pt x="617479" y="325705"/>
                      <a:pt x="620991" y="328689"/>
                    </a:cubicBezTo>
                    <a:cubicBezTo>
                      <a:pt x="579719" y="376705"/>
                      <a:pt x="538478" y="424659"/>
                      <a:pt x="497299" y="472675"/>
                    </a:cubicBezTo>
                    <a:cubicBezTo>
                      <a:pt x="489996" y="481159"/>
                      <a:pt x="478745" y="480040"/>
                      <a:pt x="469764" y="484422"/>
                    </a:cubicBezTo>
                    <a:cubicBezTo>
                      <a:pt x="455779" y="491259"/>
                      <a:pt x="443223" y="488711"/>
                      <a:pt x="429611" y="481781"/>
                    </a:cubicBezTo>
                    <a:cubicBezTo>
                      <a:pt x="384330" y="458658"/>
                      <a:pt x="338520" y="436531"/>
                      <a:pt x="292742" y="414372"/>
                    </a:cubicBezTo>
                    <a:cubicBezTo>
                      <a:pt x="289976" y="413035"/>
                      <a:pt x="286495" y="406664"/>
                      <a:pt x="282268" y="413035"/>
                    </a:cubicBezTo>
                    <a:cubicBezTo>
                      <a:pt x="259923" y="392710"/>
                      <a:pt x="230585" y="384133"/>
                      <a:pt x="205909" y="367661"/>
                    </a:cubicBezTo>
                    <a:cubicBezTo>
                      <a:pt x="196088" y="361103"/>
                      <a:pt x="185304" y="356007"/>
                      <a:pt x="175763" y="349107"/>
                    </a:cubicBezTo>
                    <a:cubicBezTo>
                      <a:pt x="132626" y="317874"/>
                      <a:pt x="85947" y="292887"/>
                      <a:pt x="38055" y="269920"/>
                    </a:cubicBezTo>
                    <a:cubicBezTo>
                      <a:pt x="29571" y="265849"/>
                      <a:pt x="21677" y="261000"/>
                      <a:pt x="14529" y="254691"/>
                    </a:cubicBezTo>
                    <a:cubicBezTo>
                      <a:pt x="-1259" y="240799"/>
                      <a:pt x="-3776" y="229767"/>
                      <a:pt x="5019" y="210467"/>
                    </a:cubicBezTo>
                    <a:cubicBezTo>
                      <a:pt x="6386" y="207359"/>
                      <a:pt x="11390" y="204220"/>
                      <a:pt x="5765" y="200522"/>
                    </a:cubicBezTo>
                    <a:close/>
                  </a:path>
                </a:pathLst>
              </a:custGeom>
              <a:solidFill>
                <a:srgbClr val="FECFA8"/>
              </a:solidFill>
              <a:ln w="3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146ADF30-C92B-4960-B6C8-B2E72ECB50D9}"/>
                  </a:ext>
                </a:extLst>
              </p:cNvPr>
              <p:cNvSpPr/>
              <p:nvPr/>
            </p:nvSpPr>
            <p:spPr>
              <a:xfrm>
                <a:off x="8301201" y="5108105"/>
                <a:ext cx="435115" cy="627626"/>
              </a:xfrm>
              <a:custGeom>
                <a:avLst/>
                <a:gdLst>
                  <a:gd name="connsiteX0" fmla="*/ 15683 w 435115"/>
                  <a:gd name="connsiteY0" fmla="*/ 60572 h 627626"/>
                  <a:gd name="connsiteX1" fmla="*/ 26467 w 435115"/>
                  <a:gd name="connsiteY1" fmla="*/ 56314 h 627626"/>
                  <a:gd name="connsiteX2" fmla="*/ 66652 w 435115"/>
                  <a:gd name="connsiteY2" fmla="*/ 54294 h 627626"/>
                  <a:gd name="connsiteX3" fmla="*/ 152086 w 435115"/>
                  <a:gd name="connsiteY3" fmla="*/ 51621 h 627626"/>
                  <a:gd name="connsiteX4" fmla="*/ 304121 w 435115"/>
                  <a:gd name="connsiteY4" fmla="*/ 33316 h 627626"/>
                  <a:gd name="connsiteX5" fmla="*/ 435116 w 435115"/>
                  <a:gd name="connsiteY5" fmla="*/ 0 h 627626"/>
                  <a:gd name="connsiteX6" fmla="*/ 322675 w 435115"/>
                  <a:gd name="connsiteY6" fmla="*/ 155733 h 627626"/>
                  <a:gd name="connsiteX7" fmla="*/ 123276 w 435115"/>
                  <a:gd name="connsiteY7" fmla="*/ 515278 h 627626"/>
                  <a:gd name="connsiteX8" fmla="*/ 74235 w 435115"/>
                  <a:gd name="connsiteY8" fmla="*/ 621628 h 627626"/>
                  <a:gd name="connsiteX9" fmla="*/ 69853 w 435115"/>
                  <a:gd name="connsiteY9" fmla="*/ 627626 h 627626"/>
                  <a:gd name="connsiteX10" fmla="*/ 22614 w 435115"/>
                  <a:gd name="connsiteY10" fmla="*/ 403272 h 627626"/>
                  <a:gd name="connsiteX11" fmla="*/ 1543 w 435115"/>
                  <a:gd name="connsiteY11" fmla="*/ 246855 h 627626"/>
                  <a:gd name="connsiteX12" fmla="*/ 15683 w 435115"/>
                  <a:gd name="connsiteY12" fmla="*/ 60572 h 627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5115" h="627626">
                    <a:moveTo>
                      <a:pt x="15683" y="60572"/>
                    </a:moveTo>
                    <a:cubicBezTo>
                      <a:pt x="18511" y="57246"/>
                      <a:pt x="22086" y="56314"/>
                      <a:pt x="26467" y="56314"/>
                    </a:cubicBezTo>
                    <a:cubicBezTo>
                      <a:pt x="39893" y="56314"/>
                      <a:pt x="53257" y="55226"/>
                      <a:pt x="66652" y="54294"/>
                    </a:cubicBezTo>
                    <a:cubicBezTo>
                      <a:pt x="95057" y="52336"/>
                      <a:pt x="123649" y="50844"/>
                      <a:pt x="152086" y="51621"/>
                    </a:cubicBezTo>
                    <a:cubicBezTo>
                      <a:pt x="203800" y="53051"/>
                      <a:pt x="253992" y="44069"/>
                      <a:pt x="304121" y="33316"/>
                    </a:cubicBezTo>
                    <a:cubicBezTo>
                      <a:pt x="348221" y="23837"/>
                      <a:pt x="391637" y="11810"/>
                      <a:pt x="435116" y="0"/>
                    </a:cubicBezTo>
                    <a:cubicBezTo>
                      <a:pt x="397107" y="51528"/>
                      <a:pt x="358601" y="102714"/>
                      <a:pt x="322675" y="155733"/>
                    </a:cubicBezTo>
                    <a:cubicBezTo>
                      <a:pt x="245476" y="269635"/>
                      <a:pt x="183382" y="391928"/>
                      <a:pt x="123276" y="515278"/>
                    </a:cubicBezTo>
                    <a:cubicBezTo>
                      <a:pt x="106183" y="550366"/>
                      <a:pt x="90520" y="586137"/>
                      <a:pt x="74235" y="621628"/>
                    </a:cubicBezTo>
                    <a:cubicBezTo>
                      <a:pt x="73240" y="623773"/>
                      <a:pt x="73054" y="626414"/>
                      <a:pt x="69853" y="627626"/>
                    </a:cubicBezTo>
                    <a:cubicBezTo>
                      <a:pt x="52387" y="553100"/>
                      <a:pt x="36195" y="478450"/>
                      <a:pt x="22614" y="403272"/>
                    </a:cubicBezTo>
                    <a:cubicBezTo>
                      <a:pt x="13259" y="351465"/>
                      <a:pt x="5241" y="299439"/>
                      <a:pt x="1543" y="246855"/>
                    </a:cubicBezTo>
                    <a:cubicBezTo>
                      <a:pt x="-2870" y="184077"/>
                      <a:pt x="2289" y="122013"/>
                      <a:pt x="15683" y="60572"/>
                    </a:cubicBezTo>
                    <a:close/>
                  </a:path>
                </a:pathLst>
              </a:custGeom>
              <a:solidFill>
                <a:srgbClr val="FEFEFE"/>
              </a:solidFill>
              <a:ln w="3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420A1260-0D88-4292-A66F-D3EA7B366FE1}"/>
              </a:ext>
            </a:extLst>
          </p:cNvPr>
          <p:cNvSpPr/>
          <p:nvPr/>
        </p:nvSpPr>
        <p:spPr>
          <a:xfrm>
            <a:off x="4561858" y="2668556"/>
            <a:ext cx="3044834" cy="27374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CCE4F-5381-482D-B1CB-5A6889F144A2}"/>
              </a:ext>
            </a:extLst>
          </p:cNvPr>
          <p:cNvSpPr txBox="1"/>
          <p:nvPr/>
        </p:nvSpPr>
        <p:spPr>
          <a:xfrm>
            <a:off x="5140848" y="2101047"/>
            <a:ext cx="1914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Contents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C9DA6-0DD9-4147-BDCA-DF629596E4EA}"/>
              </a:ext>
            </a:extLst>
          </p:cNvPr>
          <p:cNvSpPr txBox="1"/>
          <p:nvPr/>
        </p:nvSpPr>
        <p:spPr>
          <a:xfrm>
            <a:off x="7709903" y="3889759"/>
            <a:ext cx="1914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EE3B94-931E-4639-B22C-A5F9E50084A6}"/>
              </a:ext>
            </a:extLst>
          </p:cNvPr>
          <p:cNvSpPr txBox="1"/>
          <p:nvPr/>
        </p:nvSpPr>
        <p:spPr>
          <a:xfrm>
            <a:off x="2577888" y="3889759"/>
            <a:ext cx="1914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2CCA7F-16B3-4FCE-9EEA-89D717E99C7B}"/>
              </a:ext>
            </a:extLst>
          </p:cNvPr>
          <p:cNvSpPr txBox="1"/>
          <p:nvPr/>
        </p:nvSpPr>
        <p:spPr>
          <a:xfrm>
            <a:off x="5140848" y="5561373"/>
            <a:ext cx="1914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Contents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141F-0259-4C0F-B41E-7917CF1332A3}"/>
              </a:ext>
            </a:extLst>
          </p:cNvPr>
          <p:cNvGrpSpPr/>
          <p:nvPr/>
        </p:nvGrpSpPr>
        <p:grpSpPr>
          <a:xfrm>
            <a:off x="3924704" y="2102882"/>
            <a:ext cx="1418150" cy="1419242"/>
            <a:chOff x="1574372" y="2420888"/>
            <a:chExt cx="1557468" cy="1549192"/>
          </a:xfrm>
          <a:solidFill>
            <a:schemeClr val="accent3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3B5CE1EF-F307-465E-980B-2389F2A32B0D}"/>
                </a:ext>
              </a:extLst>
            </p:cNvPr>
            <p:cNvSpPr/>
            <p:nvPr/>
          </p:nvSpPr>
          <p:spPr>
            <a:xfrm>
              <a:off x="1574372" y="2420888"/>
              <a:ext cx="1386744" cy="1386744"/>
            </a:xfrm>
            <a:prstGeom prst="blockArc">
              <a:avLst>
                <a:gd name="adj1" fmla="val 10800000"/>
                <a:gd name="adj2" fmla="val 16338761"/>
                <a:gd name="adj3" fmla="val 31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CFC0BB-FA30-4ADE-A0B2-8449DECB4D47}"/>
                </a:ext>
              </a:extLst>
            </p:cNvPr>
            <p:cNvSpPr/>
            <p:nvPr/>
          </p:nvSpPr>
          <p:spPr>
            <a:xfrm>
              <a:off x="2267744" y="2420888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DE6EF7-9CC5-420F-90DA-9454D15ECE10}"/>
                </a:ext>
              </a:extLst>
            </p:cNvPr>
            <p:cNvSpPr/>
            <p:nvPr/>
          </p:nvSpPr>
          <p:spPr>
            <a:xfrm rot="5400000">
              <a:off x="1358324" y="3322032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553370-E711-472A-B2F3-D4865B58CDB3}"/>
              </a:ext>
            </a:extLst>
          </p:cNvPr>
          <p:cNvGrpSpPr/>
          <p:nvPr/>
        </p:nvGrpSpPr>
        <p:grpSpPr>
          <a:xfrm flipH="1">
            <a:off x="6816080" y="2102882"/>
            <a:ext cx="1418150" cy="1419242"/>
            <a:chOff x="1480223" y="2420888"/>
            <a:chExt cx="1557468" cy="1549192"/>
          </a:xfrm>
          <a:solidFill>
            <a:schemeClr val="accent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E881C9F6-84A4-4C22-BDEB-9753AC45F4D3}"/>
                </a:ext>
              </a:extLst>
            </p:cNvPr>
            <p:cNvSpPr/>
            <p:nvPr/>
          </p:nvSpPr>
          <p:spPr>
            <a:xfrm>
              <a:off x="1480223" y="2420888"/>
              <a:ext cx="1386746" cy="1386745"/>
            </a:xfrm>
            <a:prstGeom prst="blockArc">
              <a:avLst>
                <a:gd name="adj1" fmla="val 10800000"/>
                <a:gd name="adj2" fmla="val 16338761"/>
                <a:gd name="adj3" fmla="val 31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BA74E8B-582B-4AFC-A6EC-D83F49A52963}"/>
                </a:ext>
              </a:extLst>
            </p:cNvPr>
            <p:cNvSpPr/>
            <p:nvPr/>
          </p:nvSpPr>
          <p:spPr>
            <a:xfrm>
              <a:off x="2173595" y="2420888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EF3470-3E6F-4624-BF70-4E88941B3037}"/>
                </a:ext>
              </a:extLst>
            </p:cNvPr>
            <p:cNvSpPr/>
            <p:nvPr/>
          </p:nvSpPr>
          <p:spPr>
            <a:xfrm rot="5400000">
              <a:off x="1264182" y="3322032"/>
              <a:ext cx="86409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017B23-3C2D-4E97-A353-3E6CDE166576}"/>
              </a:ext>
            </a:extLst>
          </p:cNvPr>
          <p:cNvGrpSpPr/>
          <p:nvPr/>
        </p:nvGrpSpPr>
        <p:grpSpPr>
          <a:xfrm rot="16200000">
            <a:off x="3925250" y="4510232"/>
            <a:ext cx="1418150" cy="1419242"/>
            <a:chOff x="1574372" y="2420888"/>
            <a:chExt cx="1557468" cy="1549192"/>
          </a:xfr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00D028B3-764C-4727-A642-2500C48E74A0}"/>
                </a:ext>
              </a:extLst>
            </p:cNvPr>
            <p:cNvSpPr/>
            <p:nvPr/>
          </p:nvSpPr>
          <p:spPr>
            <a:xfrm>
              <a:off x="1574372" y="2420888"/>
              <a:ext cx="1386744" cy="1386744"/>
            </a:xfrm>
            <a:prstGeom prst="blockArc">
              <a:avLst>
                <a:gd name="adj1" fmla="val 10800000"/>
                <a:gd name="adj2" fmla="val 16338761"/>
                <a:gd name="adj3" fmla="val 31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91031C-1AD5-4E7A-AF33-FF6FC486BD85}"/>
                </a:ext>
              </a:extLst>
            </p:cNvPr>
            <p:cNvSpPr/>
            <p:nvPr/>
          </p:nvSpPr>
          <p:spPr>
            <a:xfrm>
              <a:off x="2267744" y="2420888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0284AB-95AD-4608-82D6-4022ED06B90D}"/>
                </a:ext>
              </a:extLst>
            </p:cNvPr>
            <p:cNvSpPr/>
            <p:nvPr/>
          </p:nvSpPr>
          <p:spPr>
            <a:xfrm rot="5400000">
              <a:off x="1358324" y="3322032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398073-A72C-460A-A1B3-1C058AE19D93}"/>
              </a:ext>
            </a:extLst>
          </p:cNvPr>
          <p:cNvGrpSpPr/>
          <p:nvPr/>
        </p:nvGrpSpPr>
        <p:grpSpPr>
          <a:xfrm rot="5400000" flipH="1">
            <a:off x="6818441" y="4515002"/>
            <a:ext cx="1418152" cy="1409719"/>
            <a:chOff x="1574370" y="2327313"/>
            <a:chExt cx="1557470" cy="1538797"/>
          </a:xfr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66618883-7C38-4D17-B94F-DB17956C78DA}"/>
                </a:ext>
              </a:extLst>
            </p:cNvPr>
            <p:cNvSpPr/>
            <p:nvPr/>
          </p:nvSpPr>
          <p:spPr>
            <a:xfrm>
              <a:off x="1574372" y="2327313"/>
              <a:ext cx="1386745" cy="1386744"/>
            </a:xfrm>
            <a:prstGeom prst="blockArc">
              <a:avLst>
                <a:gd name="adj1" fmla="val 10800000"/>
                <a:gd name="adj2" fmla="val 16338761"/>
                <a:gd name="adj3" fmla="val 31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9602D1B-1146-4852-9D21-173E58378F6E}"/>
                </a:ext>
              </a:extLst>
            </p:cNvPr>
            <p:cNvSpPr/>
            <p:nvPr/>
          </p:nvSpPr>
          <p:spPr>
            <a:xfrm>
              <a:off x="2267744" y="2327314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EA52D4-1E39-4F76-80D0-FF33FA6D96D8}"/>
                </a:ext>
              </a:extLst>
            </p:cNvPr>
            <p:cNvSpPr/>
            <p:nvPr/>
          </p:nvSpPr>
          <p:spPr>
            <a:xfrm rot="5400000">
              <a:off x="1358321" y="3218061"/>
              <a:ext cx="864098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pic>
        <p:nvPicPr>
          <p:cNvPr id="24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136C0F60-967D-469B-A739-05271A870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42112" y="2224006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267145FF-960B-45F8-8EBD-360FF9431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910" y="3437745"/>
            <a:ext cx="618946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BD21A6D8-90A8-4552-8037-2570CECD7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803954" y="4423490"/>
            <a:ext cx="618946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752735F4-6566-44A3-91F2-9EFFD460D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03655" y="5644961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E8B01298-D7EE-4F49-B585-6409FF6B2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42112" y="5668667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2B209B86-47E4-4BDF-BC6A-A560E6D31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03655" y="2188054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3962C8E2-917B-4976-82F5-719BB65C1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022" y="3452173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8B6B7564-134F-4022-8627-C1BD85FB8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715065" y="4437918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C99499D-C5B7-4B28-B199-9758650A288F}"/>
              </a:ext>
            </a:extLst>
          </p:cNvPr>
          <p:cNvGrpSpPr/>
          <p:nvPr/>
        </p:nvGrpSpPr>
        <p:grpSpPr>
          <a:xfrm>
            <a:off x="5193508" y="3665964"/>
            <a:ext cx="1781534" cy="728994"/>
            <a:chOff x="3681233" y="2551862"/>
            <a:chExt cx="1781534" cy="72899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2F4CC49-F1AB-45B7-A1EB-8DC52496D17C}"/>
                </a:ext>
              </a:extLst>
            </p:cNvPr>
            <p:cNvSpPr txBox="1"/>
            <p:nvPr/>
          </p:nvSpPr>
          <p:spPr>
            <a:xfrm>
              <a:off x="3681233" y="2654749"/>
              <a:ext cx="178153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31A52C0-F265-4A86-818E-C9937AD07F48}"/>
                </a:ext>
              </a:extLst>
            </p:cNvPr>
            <p:cNvSpPr/>
            <p:nvPr/>
          </p:nvSpPr>
          <p:spPr>
            <a:xfrm>
              <a:off x="3762000" y="2551862"/>
              <a:ext cx="1620000" cy="720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6CA4607-3587-4EC9-81B2-6A23E9D82BC7}"/>
                </a:ext>
              </a:extLst>
            </p:cNvPr>
            <p:cNvSpPr/>
            <p:nvPr/>
          </p:nvSpPr>
          <p:spPr>
            <a:xfrm>
              <a:off x="3762000" y="3208848"/>
              <a:ext cx="1620000" cy="720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6048290-31D2-4ABC-8612-4D5FEA5A01E3}"/>
              </a:ext>
            </a:extLst>
          </p:cNvPr>
          <p:cNvSpPr txBox="1"/>
          <p:nvPr/>
        </p:nvSpPr>
        <p:spPr>
          <a:xfrm>
            <a:off x="4890138" y="2759006"/>
            <a:ext cx="238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CBBB7F-9E4A-4D1B-ACC3-F40CC385ED48}"/>
              </a:ext>
            </a:extLst>
          </p:cNvPr>
          <p:cNvSpPr txBox="1"/>
          <p:nvPr/>
        </p:nvSpPr>
        <p:spPr>
          <a:xfrm>
            <a:off x="4890138" y="4470920"/>
            <a:ext cx="238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5D5321-0DFA-450B-90E2-4796D520DFDB}"/>
              </a:ext>
            </a:extLst>
          </p:cNvPr>
          <p:cNvGrpSpPr/>
          <p:nvPr/>
        </p:nvGrpSpPr>
        <p:grpSpPr>
          <a:xfrm>
            <a:off x="877429" y="5036022"/>
            <a:ext cx="2752932" cy="1107996"/>
            <a:chOff x="6210996" y="1433695"/>
            <a:chExt cx="1712589" cy="78825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24A0AA-84FA-4971-A8F2-0B0FCFD7EED3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14CF6D0-3452-4FEC-9A7C-13E09C56B557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F01661-CF9B-46EE-978C-7BC0DAE639AC}"/>
              </a:ext>
            </a:extLst>
          </p:cNvPr>
          <p:cNvGrpSpPr/>
          <p:nvPr/>
        </p:nvGrpSpPr>
        <p:grpSpPr>
          <a:xfrm>
            <a:off x="877429" y="1939718"/>
            <a:ext cx="2752932" cy="1107996"/>
            <a:chOff x="6210996" y="1433695"/>
            <a:chExt cx="1712589" cy="78825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AD21698-D700-48CF-BF7C-3B67EDE43EC6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BC8A9AA-874B-41BA-8FD9-CD702E422E95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89FAB5-6840-4A2B-AD98-C6B804D2206C}"/>
              </a:ext>
            </a:extLst>
          </p:cNvPr>
          <p:cNvGrpSpPr/>
          <p:nvPr/>
        </p:nvGrpSpPr>
        <p:grpSpPr>
          <a:xfrm>
            <a:off x="8537249" y="5036022"/>
            <a:ext cx="2733956" cy="1107996"/>
            <a:chOff x="6210996" y="1433695"/>
            <a:chExt cx="1712589" cy="78825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E05FA86-9F44-4283-AB22-F15C38C1AA89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0F2724-266F-4E42-8922-DCFD3548D31E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D0A3532-0831-4B77-A818-59DC0FF95A12}"/>
              </a:ext>
            </a:extLst>
          </p:cNvPr>
          <p:cNvGrpSpPr/>
          <p:nvPr/>
        </p:nvGrpSpPr>
        <p:grpSpPr>
          <a:xfrm>
            <a:off x="8537249" y="1939718"/>
            <a:ext cx="2733956" cy="1107996"/>
            <a:chOff x="6210996" y="1433695"/>
            <a:chExt cx="1712589" cy="78825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0C9D6A6-320F-4D2E-AD87-D34F23A8F9B8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DC7A4FE-C39A-473B-AD75-DE267C795A40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>
            <a:extLst>
              <a:ext uri="{FF2B5EF4-FFF2-40B4-BE49-F238E27FC236}">
                <a16:creationId xmlns:a16="http://schemas.microsoft.com/office/drawing/2014/main" id="{3E99CE14-B8EF-4E79-8535-5544DED0165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5" t="66" r="25815" b="-66"/>
          <a:stretch/>
        </p:blipFill>
        <p:spPr>
          <a:xfrm>
            <a:off x="4847861" y="4558"/>
            <a:ext cx="7344139" cy="6863603"/>
          </a:xfrm>
        </p:spPr>
      </p:pic>
      <p:grpSp>
        <p:nvGrpSpPr>
          <p:cNvPr id="3" name="Group 25">
            <a:extLst>
              <a:ext uri="{FF2B5EF4-FFF2-40B4-BE49-F238E27FC236}">
                <a16:creationId xmlns:a16="http://schemas.microsoft.com/office/drawing/2014/main" id="{4CD8506D-FD03-48E4-B2CD-1D314C2515EE}"/>
              </a:ext>
            </a:extLst>
          </p:cNvPr>
          <p:cNvGrpSpPr/>
          <p:nvPr/>
        </p:nvGrpSpPr>
        <p:grpSpPr>
          <a:xfrm>
            <a:off x="5304088" y="2631911"/>
            <a:ext cx="1565507" cy="1565507"/>
            <a:chOff x="3592654" y="1960064"/>
            <a:chExt cx="1295380" cy="1295380"/>
          </a:xfrm>
        </p:grpSpPr>
        <p:sp>
          <p:nvSpPr>
            <p:cNvPr id="4" name="Oval 24">
              <a:extLst>
                <a:ext uri="{FF2B5EF4-FFF2-40B4-BE49-F238E27FC236}">
                  <a16:creationId xmlns:a16="http://schemas.microsoft.com/office/drawing/2014/main" id="{0DA855A4-F9D4-4743-B92F-126811DC974B}"/>
                </a:ext>
              </a:extLst>
            </p:cNvPr>
            <p:cNvSpPr/>
            <p:nvPr/>
          </p:nvSpPr>
          <p:spPr>
            <a:xfrm>
              <a:off x="3592654" y="1960064"/>
              <a:ext cx="1295380" cy="129538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5DED5557-3B11-441B-9D8E-0F5922BED7C5}"/>
                </a:ext>
              </a:extLst>
            </p:cNvPr>
            <p:cNvSpPr/>
            <p:nvPr/>
          </p:nvSpPr>
          <p:spPr>
            <a:xfrm>
              <a:off x="3700284" y="2067694"/>
              <a:ext cx="1080120" cy="108012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95C8906-D985-40E0-BBC0-AC1D5AEC2D4C}"/>
              </a:ext>
            </a:extLst>
          </p:cNvPr>
          <p:cNvGrpSpPr/>
          <p:nvPr/>
        </p:nvGrpSpPr>
        <p:grpSpPr>
          <a:xfrm>
            <a:off x="690665" y="2584275"/>
            <a:ext cx="3793456" cy="2852341"/>
            <a:chOff x="690665" y="2584275"/>
            <a:chExt cx="3793456" cy="2852341"/>
          </a:xfrm>
        </p:grpSpPr>
        <p:sp>
          <p:nvSpPr>
            <p:cNvPr id="7" name="Content Placeholder 5">
              <a:extLst>
                <a:ext uri="{FF2B5EF4-FFF2-40B4-BE49-F238E27FC236}">
                  <a16:creationId xmlns:a16="http://schemas.microsoft.com/office/drawing/2014/main" id="{637B218C-31B2-4A6E-833A-B014E642C5CD}"/>
                </a:ext>
              </a:extLst>
            </p:cNvPr>
            <p:cNvSpPr txBox="1">
              <a:spLocks/>
            </p:cNvSpPr>
            <p:nvPr/>
          </p:nvSpPr>
          <p:spPr>
            <a:xfrm>
              <a:off x="690665" y="2915666"/>
              <a:ext cx="3793270" cy="2520950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Get a modern PowerPoint  Presentation that is beautifully designed. I hope and I believe that this Template will your Time. You can simply impress your audience and add a unique zing and appeal to your Reports. </a:t>
              </a:r>
              <a:r>
                <a:rPr lang="en-US" altLang="ko-KR" dirty="0">
                  <a:cs typeface="Arial" pitchFamily="34" charset="0"/>
                </a:rPr>
                <a:t>Easy to change colors, photos and Text. </a:t>
              </a:r>
              <a:r>
                <a:rPr lang="en-US" altLang="ko-KR" dirty="0"/>
                <a:t>You can simply impress your audience and add a unique zing and appeal to your Reports. </a:t>
              </a:r>
            </a:p>
            <a:p>
              <a:endParaRPr lang="en-US" altLang="ko-KR" dirty="0"/>
            </a:p>
            <a:p>
              <a:r>
                <a:rPr lang="en-US" altLang="ko-KR" dirty="0"/>
                <a:t>Get a modern PowerPoint  Presentation that is beautifully designed.  I hope and I believe that this Template will your Time. You can simply impress your audience and add a unique zing and appeal to your Reports. </a:t>
              </a:r>
              <a:endParaRPr lang="ko-KR" altLang="en-US" dirty="0"/>
            </a:p>
            <a:p>
              <a:endParaRPr lang="ko-KR" altLang="en-US" dirty="0"/>
            </a:p>
            <a:p>
              <a:endParaRPr lang="ko-KR" altLang="en-US" dirty="0"/>
            </a:p>
          </p:txBody>
        </p:sp>
        <p:sp>
          <p:nvSpPr>
            <p:cNvPr id="8" name="Content Placeholder 4">
              <a:extLst>
                <a:ext uri="{FF2B5EF4-FFF2-40B4-BE49-F238E27FC236}">
                  <a16:creationId xmlns:a16="http://schemas.microsoft.com/office/drawing/2014/main" id="{86CF1299-1AF0-433B-9918-3299DCD79A85}"/>
                </a:ext>
              </a:extLst>
            </p:cNvPr>
            <p:cNvSpPr txBox="1">
              <a:spLocks/>
            </p:cNvSpPr>
            <p:nvPr/>
          </p:nvSpPr>
          <p:spPr>
            <a:xfrm>
              <a:off x="690665" y="2584275"/>
              <a:ext cx="3793456" cy="317004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chemeClr val="bg1"/>
                  </a:solidFill>
                </a:rPr>
                <a:t>Contents Here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9424152-63E2-4661-AC65-CB15771BD7F1}"/>
              </a:ext>
            </a:extLst>
          </p:cNvPr>
          <p:cNvSpPr txBox="1"/>
          <p:nvPr/>
        </p:nvSpPr>
        <p:spPr>
          <a:xfrm flipH="1">
            <a:off x="690665" y="493909"/>
            <a:ext cx="3311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</a:t>
            </a:r>
          </a:p>
          <a:p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F0449A0-1A8A-4182-961A-DFB18E528AE1}"/>
              </a:ext>
            </a:extLst>
          </p:cNvPr>
          <p:cNvGrpSpPr/>
          <p:nvPr/>
        </p:nvGrpSpPr>
        <p:grpSpPr>
          <a:xfrm>
            <a:off x="5784509" y="2997599"/>
            <a:ext cx="622982" cy="862802"/>
            <a:chOff x="5286354" y="2309883"/>
            <a:chExt cx="1616912" cy="2239351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2D587806-D735-440A-9AC8-8D5BC344F014}"/>
                </a:ext>
              </a:extLst>
            </p:cNvPr>
            <p:cNvSpPr/>
            <p:nvPr/>
          </p:nvSpPr>
          <p:spPr>
            <a:xfrm>
              <a:off x="5286354" y="2309883"/>
              <a:ext cx="1616912" cy="1176813"/>
            </a:xfrm>
            <a:custGeom>
              <a:avLst/>
              <a:gdLst>
                <a:gd name="connsiteX0" fmla="*/ 1591838 w 1616912"/>
                <a:gd name="connsiteY0" fmla="*/ 201287 h 1176813"/>
                <a:gd name="connsiteX1" fmla="*/ 1255606 w 1616912"/>
                <a:gd name="connsiteY1" fmla="*/ 153472 h 1176813"/>
                <a:gd name="connsiteX2" fmla="*/ 1265702 w 1616912"/>
                <a:gd name="connsiteY2" fmla="*/ 46030 h 1176813"/>
                <a:gd name="connsiteX3" fmla="*/ 1217410 w 1616912"/>
                <a:gd name="connsiteY3" fmla="*/ 786 h 1176813"/>
                <a:gd name="connsiteX4" fmla="*/ 399499 w 1616912"/>
                <a:gd name="connsiteY4" fmla="*/ 786 h 1176813"/>
                <a:gd name="connsiteX5" fmla="*/ 351207 w 1616912"/>
                <a:gd name="connsiteY5" fmla="*/ 46030 h 1176813"/>
                <a:gd name="connsiteX6" fmla="*/ 361303 w 1616912"/>
                <a:gd name="connsiteY6" fmla="*/ 153472 h 1176813"/>
                <a:gd name="connsiteX7" fmla="*/ 25071 w 1616912"/>
                <a:gd name="connsiteY7" fmla="*/ 201287 h 1176813"/>
                <a:gd name="connsiteX8" fmla="*/ 94318 w 1616912"/>
                <a:gd name="connsiteY8" fmla="*/ 585716 h 1176813"/>
                <a:gd name="connsiteX9" fmla="*/ 368161 w 1616912"/>
                <a:gd name="connsiteY9" fmla="*/ 816602 h 1176813"/>
                <a:gd name="connsiteX10" fmla="*/ 432646 w 1616912"/>
                <a:gd name="connsiteY10" fmla="*/ 856417 h 1176813"/>
                <a:gd name="connsiteX11" fmla="*/ 422740 w 1616912"/>
                <a:gd name="connsiteY11" fmla="*/ 855655 h 1176813"/>
                <a:gd name="connsiteX12" fmla="*/ 351302 w 1616912"/>
                <a:gd name="connsiteY12" fmla="*/ 927092 h 1176813"/>
                <a:gd name="connsiteX13" fmla="*/ 422740 w 1616912"/>
                <a:gd name="connsiteY13" fmla="*/ 998530 h 1176813"/>
                <a:gd name="connsiteX14" fmla="*/ 493987 w 1616912"/>
                <a:gd name="connsiteY14" fmla="*/ 930902 h 1176813"/>
                <a:gd name="connsiteX15" fmla="*/ 544850 w 1616912"/>
                <a:gd name="connsiteY15" fmla="*/ 1134166 h 1176813"/>
                <a:gd name="connsiteX16" fmla="*/ 565043 w 1616912"/>
                <a:gd name="connsiteY16" fmla="*/ 1167884 h 1176813"/>
                <a:gd name="connsiteX17" fmla="*/ 1051961 w 1616912"/>
                <a:gd name="connsiteY17" fmla="*/ 1167884 h 1176813"/>
                <a:gd name="connsiteX18" fmla="*/ 1072154 w 1616912"/>
                <a:gd name="connsiteY18" fmla="*/ 1134166 h 1176813"/>
                <a:gd name="connsiteX19" fmla="*/ 1123018 w 1616912"/>
                <a:gd name="connsiteY19" fmla="*/ 930902 h 1176813"/>
                <a:gd name="connsiteX20" fmla="*/ 1194265 w 1616912"/>
                <a:gd name="connsiteY20" fmla="*/ 998530 h 1176813"/>
                <a:gd name="connsiteX21" fmla="*/ 1265702 w 1616912"/>
                <a:gd name="connsiteY21" fmla="*/ 927092 h 1176813"/>
                <a:gd name="connsiteX22" fmla="*/ 1194265 w 1616912"/>
                <a:gd name="connsiteY22" fmla="*/ 855655 h 1176813"/>
                <a:gd name="connsiteX23" fmla="*/ 1184359 w 1616912"/>
                <a:gd name="connsiteY23" fmla="*/ 856417 h 1176813"/>
                <a:gd name="connsiteX24" fmla="*/ 1248843 w 1616912"/>
                <a:gd name="connsiteY24" fmla="*/ 816602 h 1176813"/>
                <a:gd name="connsiteX25" fmla="*/ 1522687 w 1616912"/>
                <a:gd name="connsiteY25" fmla="*/ 585716 h 1176813"/>
                <a:gd name="connsiteX26" fmla="*/ 1591838 w 1616912"/>
                <a:gd name="connsiteY26" fmla="*/ 201287 h 1176813"/>
                <a:gd name="connsiteX27" fmla="*/ 422740 w 1616912"/>
                <a:gd name="connsiteY27" fmla="*/ 960430 h 1176813"/>
                <a:gd name="connsiteX28" fmla="*/ 389402 w 1616912"/>
                <a:gd name="connsiteY28" fmla="*/ 927092 h 1176813"/>
                <a:gd name="connsiteX29" fmla="*/ 422740 w 1616912"/>
                <a:gd name="connsiteY29" fmla="*/ 893755 h 1176813"/>
                <a:gd name="connsiteX30" fmla="*/ 456077 w 1616912"/>
                <a:gd name="connsiteY30" fmla="*/ 927092 h 1176813"/>
                <a:gd name="connsiteX31" fmla="*/ 422740 w 1616912"/>
                <a:gd name="connsiteY31" fmla="*/ 960430 h 1176813"/>
                <a:gd name="connsiteX32" fmla="*/ 115082 w 1616912"/>
                <a:gd name="connsiteY32" fmla="*/ 493990 h 1176813"/>
                <a:gd name="connsiteX33" fmla="*/ 122607 w 1616912"/>
                <a:gd name="connsiteY33" fmla="*/ 188905 h 1176813"/>
                <a:gd name="connsiteX34" fmla="*/ 295390 w 1616912"/>
                <a:gd name="connsiteY34" fmla="*/ 173284 h 1176813"/>
                <a:gd name="connsiteX35" fmla="*/ 360732 w 1616912"/>
                <a:gd name="connsiteY35" fmla="*/ 303205 h 1176813"/>
                <a:gd name="connsiteX36" fmla="*/ 308344 w 1616912"/>
                <a:gd name="connsiteY36" fmla="*/ 284155 h 1176813"/>
                <a:gd name="connsiteX37" fmla="*/ 246432 w 1616912"/>
                <a:gd name="connsiteY37" fmla="*/ 346067 h 1176813"/>
                <a:gd name="connsiteX38" fmla="*/ 308344 w 1616912"/>
                <a:gd name="connsiteY38" fmla="*/ 407980 h 1176813"/>
                <a:gd name="connsiteX39" fmla="*/ 370257 w 1616912"/>
                <a:gd name="connsiteY39" fmla="*/ 346067 h 1176813"/>
                <a:gd name="connsiteX40" fmla="*/ 370257 w 1616912"/>
                <a:gd name="connsiteY40" fmla="*/ 345972 h 1176813"/>
                <a:gd name="connsiteX41" fmla="*/ 372638 w 1616912"/>
                <a:gd name="connsiteY41" fmla="*/ 339495 h 1176813"/>
                <a:gd name="connsiteX42" fmla="*/ 457411 w 1616912"/>
                <a:gd name="connsiteY42" fmla="*/ 829175 h 1176813"/>
                <a:gd name="connsiteX43" fmla="*/ 115082 w 1616912"/>
                <a:gd name="connsiteY43" fmla="*/ 493990 h 1176813"/>
                <a:gd name="connsiteX44" fmla="*/ 351302 w 1616912"/>
                <a:gd name="connsiteY44" fmla="*/ 341305 h 1176813"/>
                <a:gd name="connsiteX45" fmla="*/ 313202 w 1616912"/>
                <a:gd name="connsiteY45" fmla="*/ 379405 h 1176813"/>
                <a:gd name="connsiteX46" fmla="*/ 275102 w 1616912"/>
                <a:gd name="connsiteY46" fmla="*/ 341305 h 1176813"/>
                <a:gd name="connsiteX47" fmla="*/ 313202 w 1616912"/>
                <a:gd name="connsiteY47" fmla="*/ 303205 h 1176813"/>
                <a:gd name="connsiteX48" fmla="*/ 351302 w 1616912"/>
                <a:gd name="connsiteY48" fmla="*/ 341305 h 1176813"/>
                <a:gd name="connsiteX49" fmla="*/ 1194265 w 1616912"/>
                <a:gd name="connsiteY49" fmla="*/ 893755 h 1176813"/>
                <a:gd name="connsiteX50" fmla="*/ 1227602 w 1616912"/>
                <a:gd name="connsiteY50" fmla="*/ 927092 h 1176813"/>
                <a:gd name="connsiteX51" fmla="*/ 1194265 w 1616912"/>
                <a:gd name="connsiteY51" fmla="*/ 960430 h 1176813"/>
                <a:gd name="connsiteX52" fmla="*/ 1160927 w 1616912"/>
                <a:gd name="connsiteY52" fmla="*/ 927092 h 1176813"/>
                <a:gd name="connsiteX53" fmla="*/ 1194265 w 1616912"/>
                <a:gd name="connsiteY53" fmla="*/ 893755 h 1176813"/>
                <a:gd name="connsiteX54" fmla="*/ 1501827 w 1616912"/>
                <a:gd name="connsiteY54" fmla="*/ 493990 h 1176813"/>
                <a:gd name="connsiteX55" fmla="*/ 1159403 w 1616912"/>
                <a:gd name="connsiteY55" fmla="*/ 829080 h 1176813"/>
                <a:gd name="connsiteX56" fmla="*/ 1244176 w 1616912"/>
                <a:gd name="connsiteY56" fmla="*/ 339400 h 1176813"/>
                <a:gd name="connsiteX57" fmla="*/ 1246557 w 1616912"/>
                <a:gd name="connsiteY57" fmla="*/ 345877 h 1176813"/>
                <a:gd name="connsiteX58" fmla="*/ 1246557 w 1616912"/>
                <a:gd name="connsiteY58" fmla="*/ 345972 h 1176813"/>
                <a:gd name="connsiteX59" fmla="*/ 1308469 w 1616912"/>
                <a:gd name="connsiteY59" fmla="*/ 407884 h 1176813"/>
                <a:gd name="connsiteX60" fmla="*/ 1370382 w 1616912"/>
                <a:gd name="connsiteY60" fmla="*/ 345972 h 1176813"/>
                <a:gd name="connsiteX61" fmla="*/ 1308469 w 1616912"/>
                <a:gd name="connsiteY61" fmla="*/ 284059 h 1176813"/>
                <a:gd name="connsiteX62" fmla="*/ 1256082 w 1616912"/>
                <a:gd name="connsiteY62" fmla="*/ 303109 h 1176813"/>
                <a:gd name="connsiteX63" fmla="*/ 1321423 w 1616912"/>
                <a:gd name="connsiteY63" fmla="*/ 173188 h 1176813"/>
                <a:gd name="connsiteX64" fmla="*/ 1494207 w 1616912"/>
                <a:gd name="connsiteY64" fmla="*/ 188809 h 1176813"/>
                <a:gd name="connsiteX65" fmla="*/ 1501827 w 1616912"/>
                <a:gd name="connsiteY65" fmla="*/ 493990 h 1176813"/>
                <a:gd name="connsiteX66" fmla="*/ 1265702 w 1616912"/>
                <a:gd name="connsiteY66" fmla="*/ 341305 h 1176813"/>
                <a:gd name="connsiteX67" fmla="*/ 1303802 w 1616912"/>
                <a:gd name="connsiteY67" fmla="*/ 303205 h 1176813"/>
                <a:gd name="connsiteX68" fmla="*/ 1341902 w 1616912"/>
                <a:gd name="connsiteY68" fmla="*/ 341305 h 1176813"/>
                <a:gd name="connsiteX69" fmla="*/ 1303802 w 1616912"/>
                <a:gd name="connsiteY69" fmla="*/ 379405 h 1176813"/>
                <a:gd name="connsiteX70" fmla="*/ 1265702 w 1616912"/>
                <a:gd name="connsiteY70" fmla="*/ 341305 h 117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616912" h="1176813">
                  <a:moveTo>
                    <a:pt x="1591838" y="201287"/>
                  </a:moveTo>
                  <a:cubicBezTo>
                    <a:pt x="1530211" y="41362"/>
                    <a:pt x="1347331" y="22027"/>
                    <a:pt x="1255606" y="153472"/>
                  </a:cubicBezTo>
                  <a:cubicBezTo>
                    <a:pt x="1256177" y="93655"/>
                    <a:pt x="1261702" y="86225"/>
                    <a:pt x="1265702" y="46030"/>
                  </a:cubicBezTo>
                  <a:cubicBezTo>
                    <a:pt x="1269798" y="4596"/>
                    <a:pt x="1252653" y="1262"/>
                    <a:pt x="1217410" y="786"/>
                  </a:cubicBezTo>
                  <a:cubicBezTo>
                    <a:pt x="1134543" y="-262"/>
                    <a:pt x="482366" y="-262"/>
                    <a:pt x="399499" y="786"/>
                  </a:cubicBezTo>
                  <a:cubicBezTo>
                    <a:pt x="364256" y="1262"/>
                    <a:pt x="347206" y="4596"/>
                    <a:pt x="351207" y="46030"/>
                  </a:cubicBezTo>
                  <a:cubicBezTo>
                    <a:pt x="355207" y="86320"/>
                    <a:pt x="360732" y="93655"/>
                    <a:pt x="361303" y="153472"/>
                  </a:cubicBezTo>
                  <a:cubicBezTo>
                    <a:pt x="269578" y="21931"/>
                    <a:pt x="86698" y="41362"/>
                    <a:pt x="25071" y="201287"/>
                  </a:cubicBezTo>
                  <a:cubicBezTo>
                    <a:pt x="-29031" y="341590"/>
                    <a:pt x="9164" y="469797"/>
                    <a:pt x="94318" y="585716"/>
                  </a:cubicBezTo>
                  <a:cubicBezTo>
                    <a:pt x="166612" y="684109"/>
                    <a:pt x="258910" y="760500"/>
                    <a:pt x="368161" y="816602"/>
                  </a:cubicBezTo>
                  <a:cubicBezTo>
                    <a:pt x="389878" y="827746"/>
                    <a:pt x="414643" y="836128"/>
                    <a:pt x="432646" y="856417"/>
                  </a:cubicBezTo>
                  <a:cubicBezTo>
                    <a:pt x="429407" y="855940"/>
                    <a:pt x="426073" y="855655"/>
                    <a:pt x="422740" y="855655"/>
                  </a:cubicBezTo>
                  <a:cubicBezTo>
                    <a:pt x="383306" y="855655"/>
                    <a:pt x="351302" y="887659"/>
                    <a:pt x="351302" y="927092"/>
                  </a:cubicBezTo>
                  <a:cubicBezTo>
                    <a:pt x="351302" y="966526"/>
                    <a:pt x="383306" y="998530"/>
                    <a:pt x="422740" y="998530"/>
                  </a:cubicBezTo>
                  <a:cubicBezTo>
                    <a:pt x="460935" y="998530"/>
                    <a:pt x="491986" y="968526"/>
                    <a:pt x="493987" y="930902"/>
                  </a:cubicBezTo>
                  <a:cubicBezTo>
                    <a:pt x="523038" y="1000054"/>
                    <a:pt x="561138" y="1059871"/>
                    <a:pt x="544850" y="1134166"/>
                  </a:cubicBezTo>
                  <a:cubicBezTo>
                    <a:pt x="541707" y="1148739"/>
                    <a:pt x="548946" y="1162264"/>
                    <a:pt x="565043" y="1167884"/>
                  </a:cubicBezTo>
                  <a:cubicBezTo>
                    <a:pt x="604000" y="1179790"/>
                    <a:pt x="1013004" y="1179790"/>
                    <a:pt x="1051961" y="1167884"/>
                  </a:cubicBezTo>
                  <a:cubicBezTo>
                    <a:pt x="1068058" y="1162264"/>
                    <a:pt x="1075297" y="1148739"/>
                    <a:pt x="1072154" y="1134166"/>
                  </a:cubicBezTo>
                  <a:cubicBezTo>
                    <a:pt x="1055866" y="1059775"/>
                    <a:pt x="1094062" y="1000054"/>
                    <a:pt x="1123018" y="930902"/>
                  </a:cubicBezTo>
                  <a:cubicBezTo>
                    <a:pt x="1125018" y="968621"/>
                    <a:pt x="1156069" y="998530"/>
                    <a:pt x="1194265" y="998530"/>
                  </a:cubicBezTo>
                  <a:cubicBezTo>
                    <a:pt x="1233698" y="998530"/>
                    <a:pt x="1265702" y="966526"/>
                    <a:pt x="1265702" y="927092"/>
                  </a:cubicBezTo>
                  <a:cubicBezTo>
                    <a:pt x="1265702" y="887659"/>
                    <a:pt x="1233698" y="855655"/>
                    <a:pt x="1194265" y="855655"/>
                  </a:cubicBezTo>
                  <a:cubicBezTo>
                    <a:pt x="1190931" y="855655"/>
                    <a:pt x="1187597" y="855940"/>
                    <a:pt x="1184359" y="856417"/>
                  </a:cubicBezTo>
                  <a:cubicBezTo>
                    <a:pt x="1202361" y="836128"/>
                    <a:pt x="1227221" y="827746"/>
                    <a:pt x="1248843" y="816602"/>
                  </a:cubicBezTo>
                  <a:cubicBezTo>
                    <a:pt x="1358000" y="760500"/>
                    <a:pt x="1450392" y="684109"/>
                    <a:pt x="1522687" y="585716"/>
                  </a:cubicBezTo>
                  <a:cubicBezTo>
                    <a:pt x="1607745" y="469797"/>
                    <a:pt x="1645940" y="341590"/>
                    <a:pt x="1591838" y="201287"/>
                  </a:cubicBezTo>
                  <a:close/>
                  <a:moveTo>
                    <a:pt x="422740" y="960430"/>
                  </a:moveTo>
                  <a:cubicBezTo>
                    <a:pt x="404356" y="960430"/>
                    <a:pt x="389402" y="945475"/>
                    <a:pt x="389402" y="927092"/>
                  </a:cubicBezTo>
                  <a:cubicBezTo>
                    <a:pt x="389402" y="908709"/>
                    <a:pt x="404356" y="893755"/>
                    <a:pt x="422740" y="893755"/>
                  </a:cubicBezTo>
                  <a:cubicBezTo>
                    <a:pt x="441123" y="893755"/>
                    <a:pt x="456077" y="908709"/>
                    <a:pt x="456077" y="927092"/>
                  </a:cubicBezTo>
                  <a:cubicBezTo>
                    <a:pt x="456077" y="945475"/>
                    <a:pt x="441123" y="960430"/>
                    <a:pt x="422740" y="960430"/>
                  </a:cubicBezTo>
                  <a:close/>
                  <a:moveTo>
                    <a:pt x="115082" y="493990"/>
                  </a:moveTo>
                  <a:cubicBezTo>
                    <a:pt x="64981" y="387120"/>
                    <a:pt x="49931" y="287774"/>
                    <a:pt x="122607" y="188905"/>
                  </a:cubicBezTo>
                  <a:cubicBezTo>
                    <a:pt x="170041" y="124420"/>
                    <a:pt x="236812" y="117753"/>
                    <a:pt x="295390" y="173284"/>
                  </a:cubicBezTo>
                  <a:cubicBezTo>
                    <a:pt x="332443" y="208431"/>
                    <a:pt x="351207" y="246055"/>
                    <a:pt x="360732" y="303205"/>
                  </a:cubicBezTo>
                  <a:cubicBezTo>
                    <a:pt x="349873" y="293775"/>
                    <a:pt x="323775" y="284155"/>
                    <a:pt x="308344" y="284155"/>
                  </a:cubicBezTo>
                  <a:cubicBezTo>
                    <a:pt x="274150" y="284155"/>
                    <a:pt x="246432" y="311872"/>
                    <a:pt x="246432" y="346067"/>
                  </a:cubicBezTo>
                  <a:cubicBezTo>
                    <a:pt x="246432" y="380262"/>
                    <a:pt x="274150" y="407980"/>
                    <a:pt x="308344" y="407980"/>
                  </a:cubicBezTo>
                  <a:cubicBezTo>
                    <a:pt x="342539" y="407980"/>
                    <a:pt x="370257" y="380262"/>
                    <a:pt x="370257" y="346067"/>
                  </a:cubicBezTo>
                  <a:cubicBezTo>
                    <a:pt x="370257" y="346067"/>
                    <a:pt x="370257" y="345972"/>
                    <a:pt x="370257" y="345972"/>
                  </a:cubicBezTo>
                  <a:cubicBezTo>
                    <a:pt x="371114" y="343876"/>
                    <a:pt x="371876" y="341686"/>
                    <a:pt x="372638" y="339495"/>
                  </a:cubicBezTo>
                  <a:cubicBezTo>
                    <a:pt x="393879" y="511897"/>
                    <a:pt x="412357" y="670489"/>
                    <a:pt x="457411" y="829175"/>
                  </a:cubicBezTo>
                  <a:cubicBezTo>
                    <a:pt x="325204" y="730782"/>
                    <a:pt x="186996" y="647152"/>
                    <a:pt x="115082" y="493990"/>
                  </a:cubicBezTo>
                  <a:close/>
                  <a:moveTo>
                    <a:pt x="351302" y="341305"/>
                  </a:moveTo>
                  <a:cubicBezTo>
                    <a:pt x="351302" y="362355"/>
                    <a:pt x="334252" y="379405"/>
                    <a:pt x="313202" y="379405"/>
                  </a:cubicBezTo>
                  <a:cubicBezTo>
                    <a:pt x="292152" y="379405"/>
                    <a:pt x="275102" y="362355"/>
                    <a:pt x="275102" y="341305"/>
                  </a:cubicBezTo>
                  <a:cubicBezTo>
                    <a:pt x="275102" y="320254"/>
                    <a:pt x="292152" y="303205"/>
                    <a:pt x="313202" y="303205"/>
                  </a:cubicBezTo>
                  <a:cubicBezTo>
                    <a:pt x="334252" y="303205"/>
                    <a:pt x="351302" y="320254"/>
                    <a:pt x="351302" y="341305"/>
                  </a:cubicBezTo>
                  <a:close/>
                  <a:moveTo>
                    <a:pt x="1194265" y="893755"/>
                  </a:moveTo>
                  <a:cubicBezTo>
                    <a:pt x="1212648" y="893755"/>
                    <a:pt x="1227602" y="908709"/>
                    <a:pt x="1227602" y="927092"/>
                  </a:cubicBezTo>
                  <a:cubicBezTo>
                    <a:pt x="1227602" y="945475"/>
                    <a:pt x="1212648" y="960430"/>
                    <a:pt x="1194265" y="960430"/>
                  </a:cubicBezTo>
                  <a:cubicBezTo>
                    <a:pt x="1175881" y="960430"/>
                    <a:pt x="1160927" y="945475"/>
                    <a:pt x="1160927" y="927092"/>
                  </a:cubicBezTo>
                  <a:cubicBezTo>
                    <a:pt x="1160927" y="908709"/>
                    <a:pt x="1175786" y="893755"/>
                    <a:pt x="1194265" y="893755"/>
                  </a:cubicBezTo>
                  <a:close/>
                  <a:moveTo>
                    <a:pt x="1501827" y="493990"/>
                  </a:moveTo>
                  <a:cubicBezTo>
                    <a:pt x="1429913" y="647248"/>
                    <a:pt x="1291705" y="730782"/>
                    <a:pt x="1159403" y="829080"/>
                  </a:cubicBezTo>
                  <a:cubicBezTo>
                    <a:pt x="1204552" y="670489"/>
                    <a:pt x="1222935" y="511897"/>
                    <a:pt x="1244176" y="339400"/>
                  </a:cubicBezTo>
                  <a:cubicBezTo>
                    <a:pt x="1244938" y="341686"/>
                    <a:pt x="1245795" y="343781"/>
                    <a:pt x="1246557" y="345877"/>
                  </a:cubicBezTo>
                  <a:cubicBezTo>
                    <a:pt x="1246557" y="345877"/>
                    <a:pt x="1246557" y="345972"/>
                    <a:pt x="1246557" y="345972"/>
                  </a:cubicBezTo>
                  <a:cubicBezTo>
                    <a:pt x="1246557" y="380167"/>
                    <a:pt x="1274275" y="407884"/>
                    <a:pt x="1308469" y="407884"/>
                  </a:cubicBezTo>
                  <a:cubicBezTo>
                    <a:pt x="1342664" y="407884"/>
                    <a:pt x="1370382" y="380167"/>
                    <a:pt x="1370382" y="345972"/>
                  </a:cubicBezTo>
                  <a:cubicBezTo>
                    <a:pt x="1370382" y="311777"/>
                    <a:pt x="1342664" y="284059"/>
                    <a:pt x="1308469" y="284059"/>
                  </a:cubicBezTo>
                  <a:cubicBezTo>
                    <a:pt x="1293039" y="284059"/>
                    <a:pt x="1266940" y="293680"/>
                    <a:pt x="1256082" y="303109"/>
                  </a:cubicBezTo>
                  <a:cubicBezTo>
                    <a:pt x="1265607" y="245959"/>
                    <a:pt x="1284371" y="208240"/>
                    <a:pt x="1321423" y="173188"/>
                  </a:cubicBezTo>
                  <a:cubicBezTo>
                    <a:pt x="1380002" y="117658"/>
                    <a:pt x="1446868" y="124325"/>
                    <a:pt x="1494207" y="188809"/>
                  </a:cubicBezTo>
                  <a:cubicBezTo>
                    <a:pt x="1566978" y="287774"/>
                    <a:pt x="1551928" y="387120"/>
                    <a:pt x="1501827" y="493990"/>
                  </a:cubicBezTo>
                  <a:close/>
                  <a:moveTo>
                    <a:pt x="1265702" y="341305"/>
                  </a:moveTo>
                  <a:cubicBezTo>
                    <a:pt x="1265702" y="320254"/>
                    <a:pt x="1282752" y="303205"/>
                    <a:pt x="1303802" y="303205"/>
                  </a:cubicBezTo>
                  <a:cubicBezTo>
                    <a:pt x="1324852" y="303205"/>
                    <a:pt x="1341902" y="320254"/>
                    <a:pt x="1341902" y="341305"/>
                  </a:cubicBezTo>
                  <a:cubicBezTo>
                    <a:pt x="1341902" y="362355"/>
                    <a:pt x="1324852" y="379405"/>
                    <a:pt x="1303802" y="379405"/>
                  </a:cubicBezTo>
                  <a:cubicBezTo>
                    <a:pt x="1282752" y="379405"/>
                    <a:pt x="1265702" y="362355"/>
                    <a:pt x="1265702" y="341305"/>
                  </a:cubicBezTo>
                  <a:close/>
                </a:path>
              </a:pathLst>
            </a:custGeom>
            <a:solidFill>
              <a:srgbClr val="FCD80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27E2B4C9-FE0F-4A6A-BAFC-55C4B77B77E6}"/>
                </a:ext>
              </a:extLst>
            </p:cNvPr>
            <p:cNvSpPr/>
            <p:nvPr/>
          </p:nvSpPr>
          <p:spPr>
            <a:xfrm>
              <a:off x="5794819" y="2364866"/>
              <a:ext cx="600075" cy="1066800"/>
            </a:xfrm>
            <a:custGeom>
              <a:avLst/>
              <a:gdLst>
                <a:gd name="connsiteX0" fmla="*/ 600075 w 600075"/>
                <a:gd name="connsiteY0" fmla="*/ 533400 h 1066800"/>
                <a:gd name="connsiteX1" fmla="*/ 300037 w 600075"/>
                <a:gd name="connsiteY1" fmla="*/ 1066800 h 1066800"/>
                <a:gd name="connsiteX2" fmla="*/ 0 w 600075"/>
                <a:gd name="connsiteY2" fmla="*/ 533400 h 1066800"/>
                <a:gd name="connsiteX3" fmla="*/ 300037 w 600075"/>
                <a:gd name="connsiteY3" fmla="*/ 0 h 1066800"/>
                <a:gd name="connsiteX4" fmla="*/ 600075 w 600075"/>
                <a:gd name="connsiteY4" fmla="*/ 5334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1066800">
                  <a:moveTo>
                    <a:pt x="600075" y="533400"/>
                  </a:moveTo>
                  <a:cubicBezTo>
                    <a:pt x="600075" y="827989"/>
                    <a:pt x="465744" y="1066800"/>
                    <a:pt x="300037" y="1066800"/>
                  </a:cubicBezTo>
                  <a:cubicBezTo>
                    <a:pt x="134331" y="1066800"/>
                    <a:pt x="0" y="827989"/>
                    <a:pt x="0" y="533400"/>
                  </a:cubicBezTo>
                  <a:cubicBezTo>
                    <a:pt x="0" y="238811"/>
                    <a:pt x="134331" y="0"/>
                    <a:pt x="300037" y="0"/>
                  </a:cubicBezTo>
                  <a:cubicBezTo>
                    <a:pt x="465744" y="0"/>
                    <a:pt x="600075" y="238811"/>
                    <a:pt x="600075" y="533400"/>
                  </a:cubicBezTo>
                  <a:close/>
                </a:path>
              </a:pathLst>
            </a:custGeom>
            <a:solidFill>
              <a:srgbClr val="FDEF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9BF9D5B9-D48A-439A-94D3-3E17B2179040}"/>
                </a:ext>
              </a:extLst>
            </p:cNvPr>
            <p:cNvSpPr/>
            <p:nvPr/>
          </p:nvSpPr>
          <p:spPr>
            <a:xfrm>
              <a:off x="5821013" y="3470814"/>
              <a:ext cx="547687" cy="449651"/>
            </a:xfrm>
            <a:custGeom>
              <a:avLst/>
              <a:gdLst>
                <a:gd name="connsiteX0" fmla="*/ 388334 w 547687"/>
                <a:gd name="connsiteY0" fmla="*/ 339280 h 449651"/>
                <a:gd name="connsiteX1" fmla="*/ 364617 w 547687"/>
                <a:gd name="connsiteY1" fmla="*/ 308515 h 449651"/>
                <a:gd name="connsiteX2" fmla="*/ 400526 w 547687"/>
                <a:gd name="connsiteY2" fmla="*/ 223742 h 449651"/>
                <a:gd name="connsiteX3" fmla="*/ 464725 w 547687"/>
                <a:gd name="connsiteY3" fmla="*/ 154496 h 449651"/>
                <a:gd name="connsiteX4" fmla="*/ 461391 w 547687"/>
                <a:gd name="connsiteY4" fmla="*/ 81153 h 449651"/>
                <a:gd name="connsiteX5" fmla="*/ 466630 w 547687"/>
                <a:gd name="connsiteY5" fmla="*/ 44577 h 449651"/>
                <a:gd name="connsiteX6" fmla="*/ 526923 w 547687"/>
                <a:gd name="connsiteY6" fmla="*/ 0 h 449651"/>
                <a:gd name="connsiteX7" fmla="*/ 20955 w 547687"/>
                <a:gd name="connsiteY7" fmla="*/ 0 h 449651"/>
                <a:gd name="connsiteX8" fmla="*/ 81248 w 547687"/>
                <a:gd name="connsiteY8" fmla="*/ 44577 h 449651"/>
                <a:gd name="connsiteX9" fmla="*/ 86487 w 547687"/>
                <a:gd name="connsiteY9" fmla="*/ 81153 h 449651"/>
                <a:gd name="connsiteX10" fmla="*/ 83153 w 547687"/>
                <a:gd name="connsiteY10" fmla="*/ 154496 h 449651"/>
                <a:gd name="connsiteX11" fmla="*/ 147352 w 547687"/>
                <a:gd name="connsiteY11" fmla="*/ 223742 h 449651"/>
                <a:gd name="connsiteX12" fmla="*/ 183261 w 547687"/>
                <a:gd name="connsiteY12" fmla="*/ 308515 h 449651"/>
                <a:gd name="connsiteX13" fmla="*/ 159544 w 547687"/>
                <a:gd name="connsiteY13" fmla="*/ 339280 h 449651"/>
                <a:gd name="connsiteX14" fmla="*/ 0 w 547687"/>
                <a:gd name="connsiteY14" fmla="*/ 449580 h 449651"/>
                <a:gd name="connsiteX15" fmla="*/ 547687 w 547687"/>
                <a:gd name="connsiteY15" fmla="*/ 449580 h 449651"/>
                <a:gd name="connsiteX16" fmla="*/ 388334 w 547687"/>
                <a:gd name="connsiteY16" fmla="*/ 339280 h 449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7687" h="449651">
                  <a:moveTo>
                    <a:pt x="388334" y="339280"/>
                  </a:moveTo>
                  <a:cubicBezTo>
                    <a:pt x="368522" y="334042"/>
                    <a:pt x="363855" y="327755"/>
                    <a:pt x="364617" y="308515"/>
                  </a:cubicBezTo>
                  <a:cubicBezTo>
                    <a:pt x="366046" y="275272"/>
                    <a:pt x="376904" y="247459"/>
                    <a:pt x="400526" y="223742"/>
                  </a:cubicBezTo>
                  <a:cubicBezTo>
                    <a:pt x="422720" y="201454"/>
                    <a:pt x="444532" y="178594"/>
                    <a:pt x="464725" y="154496"/>
                  </a:cubicBezTo>
                  <a:cubicBezTo>
                    <a:pt x="485299" y="130016"/>
                    <a:pt x="502063" y="104775"/>
                    <a:pt x="461391" y="81153"/>
                  </a:cubicBezTo>
                  <a:cubicBezTo>
                    <a:pt x="437674" y="67342"/>
                    <a:pt x="455962" y="53721"/>
                    <a:pt x="466630" y="44577"/>
                  </a:cubicBezTo>
                  <a:cubicBezTo>
                    <a:pt x="485585" y="28385"/>
                    <a:pt x="506730" y="14669"/>
                    <a:pt x="526923" y="0"/>
                  </a:cubicBezTo>
                  <a:cubicBezTo>
                    <a:pt x="468630" y="14954"/>
                    <a:pt x="79343" y="14954"/>
                    <a:pt x="20955" y="0"/>
                  </a:cubicBezTo>
                  <a:cubicBezTo>
                    <a:pt x="41148" y="14764"/>
                    <a:pt x="62293" y="28385"/>
                    <a:pt x="81248" y="44577"/>
                  </a:cubicBezTo>
                  <a:cubicBezTo>
                    <a:pt x="92012" y="53816"/>
                    <a:pt x="110299" y="67342"/>
                    <a:pt x="86487" y="81153"/>
                  </a:cubicBezTo>
                  <a:cubicBezTo>
                    <a:pt x="45815" y="104775"/>
                    <a:pt x="62579" y="130016"/>
                    <a:pt x="83153" y="154496"/>
                  </a:cubicBezTo>
                  <a:cubicBezTo>
                    <a:pt x="103346" y="178594"/>
                    <a:pt x="125158" y="201454"/>
                    <a:pt x="147352" y="223742"/>
                  </a:cubicBezTo>
                  <a:cubicBezTo>
                    <a:pt x="170974" y="247459"/>
                    <a:pt x="181737" y="275177"/>
                    <a:pt x="183261" y="308515"/>
                  </a:cubicBezTo>
                  <a:cubicBezTo>
                    <a:pt x="184118" y="327660"/>
                    <a:pt x="179451" y="333946"/>
                    <a:pt x="159544" y="339280"/>
                  </a:cubicBezTo>
                  <a:cubicBezTo>
                    <a:pt x="89630" y="357950"/>
                    <a:pt x="68008" y="426053"/>
                    <a:pt x="0" y="449580"/>
                  </a:cubicBezTo>
                  <a:cubicBezTo>
                    <a:pt x="82677" y="449675"/>
                    <a:pt x="465010" y="449675"/>
                    <a:pt x="547687" y="449580"/>
                  </a:cubicBezTo>
                  <a:cubicBezTo>
                    <a:pt x="479774" y="425958"/>
                    <a:pt x="458248" y="357854"/>
                    <a:pt x="388334" y="339280"/>
                  </a:cubicBezTo>
                  <a:close/>
                </a:path>
              </a:pathLst>
            </a:custGeom>
            <a:solidFill>
              <a:srgbClr val="FEB80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DA62DDFF-648C-46A3-A12D-BDB3BCCC0FD0}"/>
                </a:ext>
              </a:extLst>
            </p:cNvPr>
            <p:cNvSpPr/>
            <p:nvPr/>
          </p:nvSpPr>
          <p:spPr>
            <a:xfrm>
              <a:off x="5504402" y="4339589"/>
              <a:ext cx="1181195" cy="209645"/>
            </a:xfrm>
            <a:custGeom>
              <a:avLst/>
              <a:gdLst>
                <a:gd name="connsiteX0" fmla="*/ 1148429 w 1181195"/>
                <a:gd name="connsiteY0" fmla="*/ 209645 h 209645"/>
                <a:gd name="connsiteX1" fmla="*/ 32766 w 1181195"/>
                <a:gd name="connsiteY1" fmla="*/ 209645 h 209645"/>
                <a:gd name="connsiteX2" fmla="*/ 0 w 1181195"/>
                <a:gd name="connsiteY2" fmla="*/ 176879 h 209645"/>
                <a:gd name="connsiteX3" fmla="*/ 0 w 1181195"/>
                <a:gd name="connsiteY3" fmla="*/ 32766 h 209645"/>
                <a:gd name="connsiteX4" fmla="*/ 32766 w 1181195"/>
                <a:gd name="connsiteY4" fmla="*/ 0 h 209645"/>
                <a:gd name="connsiteX5" fmla="*/ 1148429 w 1181195"/>
                <a:gd name="connsiteY5" fmla="*/ 0 h 209645"/>
                <a:gd name="connsiteX6" fmla="*/ 1181195 w 1181195"/>
                <a:gd name="connsiteY6" fmla="*/ 32766 h 209645"/>
                <a:gd name="connsiteX7" fmla="*/ 1181195 w 1181195"/>
                <a:gd name="connsiteY7" fmla="*/ 176879 h 209645"/>
                <a:gd name="connsiteX8" fmla="*/ 1148429 w 1181195"/>
                <a:gd name="connsiteY8" fmla="*/ 209645 h 209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1195" h="209645">
                  <a:moveTo>
                    <a:pt x="1148429" y="209645"/>
                  </a:moveTo>
                  <a:lnTo>
                    <a:pt x="32766" y="209645"/>
                  </a:lnTo>
                  <a:cubicBezTo>
                    <a:pt x="14669" y="209645"/>
                    <a:pt x="0" y="194977"/>
                    <a:pt x="0" y="176879"/>
                  </a:cubicBezTo>
                  <a:lnTo>
                    <a:pt x="0" y="32766"/>
                  </a:lnTo>
                  <a:cubicBezTo>
                    <a:pt x="0" y="14668"/>
                    <a:pt x="14669" y="0"/>
                    <a:pt x="32766" y="0"/>
                  </a:cubicBezTo>
                  <a:lnTo>
                    <a:pt x="1148429" y="0"/>
                  </a:lnTo>
                  <a:cubicBezTo>
                    <a:pt x="1166527" y="0"/>
                    <a:pt x="1181195" y="14668"/>
                    <a:pt x="1181195" y="32766"/>
                  </a:cubicBezTo>
                  <a:lnTo>
                    <a:pt x="1181195" y="176879"/>
                  </a:lnTo>
                  <a:cubicBezTo>
                    <a:pt x="1181100" y="194977"/>
                    <a:pt x="1166432" y="209645"/>
                    <a:pt x="1148429" y="209645"/>
                  </a:cubicBezTo>
                  <a:close/>
                </a:path>
              </a:pathLst>
            </a:custGeom>
            <a:solidFill>
              <a:srgbClr val="FEB60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D60B0483-A76E-4A99-99BE-F3ADBFCA4DD6}"/>
                </a:ext>
              </a:extLst>
            </p:cNvPr>
            <p:cNvSpPr/>
            <p:nvPr/>
          </p:nvSpPr>
          <p:spPr>
            <a:xfrm>
              <a:off x="5815561" y="4050313"/>
              <a:ext cx="560480" cy="246985"/>
            </a:xfrm>
            <a:custGeom>
              <a:avLst/>
              <a:gdLst>
                <a:gd name="connsiteX0" fmla="*/ 559521 w 560480"/>
                <a:gd name="connsiteY0" fmla="*/ 238793 h 246985"/>
                <a:gd name="connsiteX1" fmla="*/ 533328 w 560480"/>
                <a:gd name="connsiteY1" fmla="*/ 245747 h 246985"/>
                <a:gd name="connsiteX2" fmla="*/ 25740 w 560480"/>
                <a:gd name="connsiteY2" fmla="*/ 246985 h 246985"/>
                <a:gd name="connsiteX3" fmla="*/ 213 w 560480"/>
                <a:gd name="connsiteY3" fmla="*/ 217934 h 246985"/>
                <a:gd name="connsiteX4" fmla="*/ 23 w 560480"/>
                <a:gd name="connsiteY4" fmla="*/ 32958 h 246985"/>
                <a:gd name="connsiteX5" fmla="*/ 33646 w 560480"/>
                <a:gd name="connsiteY5" fmla="*/ 859 h 246985"/>
                <a:gd name="connsiteX6" fmla="*/ 531804 w 560480"/>
                <a:gd name="connsiteY6" fmla="*/ 2 h 246985"/>
                <a:gd name="connsiteX7" fmla="*/ 560474 w 560480"/>
                <a:gd name="connsiteY7" fmla="*/ 25814 h 246985"/>
                <a:gd name="connsiteX8" fmla="*/ 560379 w 560480"/>
                <a:gd name="connsiteY8" fmla="*/ 225077 h 246985"/>
                <a:gd name="connsiteX9" fmla="*/ 559521 w 560480"/>
                <a:gd name="connsiteY9" fmla="*/ 238793 h 24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0480" h="246985">
                  <a:moveTo>
                    <a:pt x="559521" y="238793"/>
                  </a:moveTo>
                  <a:cubicBezTo>
                    <a:pt x="552759" y="249366"/>
                    <a:pt x="542186" y="245747"/>
                    <a:pt x="533328" y="245747"/>
                  </a:cubicBezTo>
                  <a:cubicBezTo>
                    <a:pt x="364164" y="246223"/>
                    <a:pt x="194904" y="246032"/>
                    <a:pt x="25740" y="246985"/>
                  </a:cubicBezTo>
                  <a:cubicBezTo>
                    <a:pt x="2785" y="247080"/>
                    <a:pt x="23" y="235841"/>
                    <a:pt x="213" y="217934"/>
                  </a:cubicBezTo>
                  <a:cubicBezTo>
                    <a:pt x="594" y="156307"/>
                    <a:pt x="1356" y="94585"/>
                    <a:pt x="23" y="32958"/>
                  </a:cubicBezTo>
                  <a:cubicBezTo>
                    <a:pt x="-549" y="7336"/>
                    <a:pt x="9548" y="764"/>
                    <a:pt x="33646" y="859"/>
                  </a:cubicBezTo>
                  <a:cubicBezTo>
                    <a:pt x="199667" y="1335"/>
                    <a:pt x="365688" y="859"/>
                    <a:pt x="531804" y="2"/>
                  </a:cubicBezTo>
                  <a:cubicBezTo>
                    <a:pt x="551044" y="-94"/>
                    <a:pt x="560760" y="4193"/>
                    <a:pt x="560474" y="25814"/>
                  </a:cubicBezTo>
                  <a:cubicBezTo>
                    <a:pt x="559712" y="92204"/>
                    <a:pt x="560379" y="158593"/>
                    <a:pt x="560379" y="225077"/>
                  </a:cubicBezTo>
                  <a:cubicBezTo>
                    <a:pt x="560474" y="229745"/>
                    <a:pt x="559807" y="234412"/>
                    <a:pt x="559521" y="238793"/>
                  </a:cubicBezTo>
                  <a:close/>
                </a:path>
              </a:pathLst>
            </a:custGeom>
            <a:solidFill>
              <a:srgbClr val="FDEF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4EC41337-27CF-43D4-AAE3-8AD01907420A}"/>
                </a:ext>
              </a:extLst>
            </p:cNvPr>
            <p:cNvSpPr/>
            <p:nvPr/>
          </p:nvSpPr>
          <p:spPr>
            <a:xfrm>
              <a:off x="5538120" y="3920584"/>
              <a:ext cx="1114139" cy="421195"/>
            </a:xfrm>
            <a:custGeom>
              <a:avLst/>
              <a:gdLst>
                <a:gd name="connsiteX0" fmla="*/ 1053465 w 1114139"/>
                <a:gd name="connsiteY0" fmla="*/ 398240 h 421195"/>
                <a:gd name="connsiteX1" fmla="*/ 988790 w 1114139"/>
                <a:gd name="connsiteY1" fmla="*/ 307753 h 421195"/>
                <a:gd name="connsiteX2" fmla="*/ 970407 w 1114139"/>
                <a:gd name="connsiteY2" fmla="*/ 134493 h 421195"/>
                <a:gd name="connsiteX3" fmla="*/ 901732 w 1114139"/>
                <a:gd name="connsiteY3" fmla="*/ 60388 h 421195"/>
                <a:gd name="connsiteX4" fmla="*/ 854297 w 1114139"/>
                <a:gd name="connsiteY4" fmla="*/ 26575 h 421195"/>
                <a:gd name="connsiteX5" fmla="*/ 816102 w 1114139"/>
                <a:gd name="connsiteY5" fmla="*/ 0 h 421195"/>
                <a:gd name="connsiteX6" fmla="*/ 297847 w 1114139"/>
                <a:gd name="connsiteY6" fmla="*/ 0 h 421195"/>
                <a:gd name="connsiteX7" fmla="*/ 259651 w 1114139"/>
                <a:gd name="connsiteY7" fmla="*/ 26575 h 421195"/>
                <a:gd name="connsiteX8" fmla="*/ 212217 w 1114139"/>
                <a:gd name="connsiteY8" fmla="*/ 60388 h 421195"/>
                <a:gd name="connsiteX9" fmla="*/ 143542 w 1114139"/>
                <a:gd name="connsiteY9" fmla="*/ 134493 h 421195"/>
                <a:gd name="connsiteX10" fmla="*/ 125158 w 1114139"/>
                <a:gd name="connsiteY10" fmla="*/ 307753 h 421195"/>
                <a:gd name="connsiteX11" fmla="*/ 60484 w 1114139"/>
                <a:gd name="connsiteY11" fmla="*/ 398240 h 421195"/>
                <a:gd name="connsiteX12" fmla="*/ 0 w 1114139"/>
                <a:gd name="connsiteY12" fmla="*/ 421196 h 421195"/>
                <a:gd name="connsiteX13" fmla="*/ 1114139 w 1114139"/>
                <a:gd name="connsiteY13" fmla="*/ 421196 h 421195"/>
                <a:gd name="connsiteX14" fmla="*/ 1053465 w 1114139"/>
                <a:gd name="connsiteY14" fmla="*/ 398240 h 421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4139" h="421195">
                  <a:moveTo>
                    <a:pt x="1053465" y="398240"/>
                  </a:moveTo>
                  <a:cubicBezTo>
                    <a:pt x="1005649" y="385667"/>
                    <a:pt x="990790" y="353949"/>
                    <a:pt x="988790" y="307753"/>
                  </a:cubicBezTo>
                  <a:cubicBezTo>
                    <a:pt x="986219" y="249841"/>
                    <a:pt x="981456" y="191929"/>
                    <a:pt x="970407" y="134493"/>
                  </a:cubicBezTo>
                  <a:cubicBezTo>
                    <a:pt x="962501" y="93535"/>
                    <a:pt x="940308" y="70295"/>
                    <a:pt x="901732" y="60388"/>
                  </a:cubicBezTo>
                  <a:cubicBezTo>
                    <a:pt x="881444" y="55150"/>
                    <a:pt x="862298" y="48863"/>
                    <a:pt x="854297" y="26575"/>
                  </a:cubicBezTo>
                  <a:cubicBezTo>
                    <a:pt x="852107" y="2667"/>
                    <a:pt x="832199" y="0"/>
                    <a:pt x="816102" y="0"/>
                  </a:cubicBezTo>
                  <a:cubicBezTo>
                    <a:pt x="741807" y="0"/>
                    <a:pt x="372142" y="0"/>
                    <a:pt x="297847" y="0"/>
                  </a:cubicBezTo>
                  <a:cubicBezTo>
                    <a:pt x="281749" y="0"/>
                    <a:pt x="261842" y="2762"/>
                    <a:pt x="259651" y="26575"/>
                  </a:cubicBezTo>
                  <a:cubicBezTo>
                    <a:pt x="251650" y="48863"/>
                    <a:pt x="232505" y="55054"/>
                    <a:pt x="212217" y="60388"/>
                  </a:cubicBezTo>
                  <a:cubicBezTo>
                    <a:pt x="173641" y="70390"/>
                    <a:pt x="151448" y="93535"/>
                    <a:pt x="143542" y="134493"/>
                  </a:cubicBezTo>
                  <a:cubicBezTo>
                    <a:pt x="132398" y="191929"/>
                    <a:pt x="127635" y="249746"/>
                    <a:pt x="125158" y="307753"/>
                  </a:cubicBezTo>
                  <a:cubicBezTo>
                    <a:pt x="123158" y="354044"/>
                    <a:pt x="108204" y="385763"/>
                    <a:pt x="60484" y="398240"/>
                  </a:cubicBezTo>
                  <a:cubicBezTo>
                    <a:pt x="40957" y="403384"/>
                    <a:pt x="13049" y="404241"/>
                    <a:pt x="0" y="421196"/>
                  </a:cubicBezTo>
                  <a:cubicBezTo>
                    <a:pt x="112871" y="421196"/>
                    <a:pt x="1001363" y="421196"/>
                    <a:pt x="1114139" y="421196"/>
                  </a:cubicBezTo>
                  <a:cubicBezTo>
                    <a:pt x="1100900" y="404241"/>
                    <a:pt x="1072991" y="403288"/>
                    <a:pt x="1053465" y="398240"/>
                  </a:cubicBezTo>
                  <a:close/>
                </a:path>
              </a:pathLst>
            </a:custGeom>
            <a:solidFill>
              <a:srgbClr val="FCD80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FABE1EE0-0083-4B7F-9795-D042FA14186A}"/>
                </a:ext>
              </a:extLst>
            </p:cNvPr>
            <p:cNvSpPr/>
            <p:nvPr/>
          </p:nvSpPr>
          <p:spPr>
            <a:xfrm>
              <a:off x="5554408" y="2606134"/>
              <a:ext cx="76200" cy="76200"/>
            </a:xfrm>
            <a:custGeom>
              <a:avLst/>
              <a:gdLst>
                <a:gd name="connsiteX0" fmla="*/ 76200 w 76200"/>
                <a:gd name="connsiteY0" fmla="*/ 38100 h 76200"/>
                <a:gd name="connsiteX1" fmla="*/ 38100 w 76200"/>
                <a:gd name="connsiteY1" fmla="*/ 76200 h 76200"/>
                <a:gd name="connsiteX2" fmla="*/ 0 w 76200"/>
                <a:gd name="connsiteY2" fmla="*/ 38100 h 76200"/>
                <a:gd name="connsiteX3" fmla="*/ 38100 w 76200"/>
                <a:gd name="connsiteY3" fmla="*/ 0 h 76200"/>
                <a:gd name="connsiteX4" fmla="*/ 76200 w 76200"/>
                <a:gd name="connsiteY4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DDAC221B-CEED-46E1-83D2-DA13DBBD3A0E}"/>
                </a:ext>
              </a:extLst>
            </p:cNvPr>
            <p:cNvSpPr/>
            <p:nvPr/>
          </p:nvSpPr>
          <p:spPr>
            <a:xfrm>
              <a:off x="5352127" y="2438535"/>
              <a:ext cx="384780" cy="693474"/>
            </a:xfrm>
            <a:custGeom>
              <a:avLst/>
              <a:gdLst>
                <a:gd name="connsiteX0" fmla="*/ 297532 w 384780"/>
                <a:gd name="connsiteY0" fmla="*/ 210271 h 693474"/>
                <a:gd name="connsiteX1" fmla="*/ 297532 w 384780"/>
                <a:gd name="connsiteY1" fmla="*/ 210366 h 693474"/>
                <a:gd name="connsiteX2" fmla="*/ 235619 w 384780"/>
                <a:gd name="connsiteY2" fmla="*/ 272279 h 693474"/>
                <a:gd name="connsiteX3" fmla="*/ 173706 w 384780"/>
                <a:gd name="connsiteY3" fmla="*/ 210366 h 693474"/>
                <a:gd name="connsiteX4" fmla="*/ 235619 w 384780"/>
                <a:gd name="connsiteY4" fmla="*/ 148454 h 693474"/>
                <a:gd name="connsiteX5" fmla="*/ 288007 w 384780"/>
                <a:gd name="connsiteY5" fmla="*/ 167504 h 693474"/>
                <a:gd name="connsiteX6" fmla="*/ 222665 w 384780"/>
                <a:gd name="connsiteY6" fmla="*/ 37583 h 693474"/>
                <a:gd name="connsiteX7" fmla="*/ 49882 w 384780"/>
                <a:gd name="connsiteY7" fmla="*/ 53204 h 693474"/>
                <a:gd name="connsiteX8" fmla="*/ 42357 w 384780"/>
                <a:gd name="connsiteY8" fmla="*/ 358290 h 693474"/>
                <a:gd name="connsiteX9" fmla="*/ 384781 w 384780"/>
                <a:gd name="connsiteY9" fmla="*/ 693474 h 693474"/>
                <a:gd name="connsiteX10" fmla="*/ 300008 w 384780"/>
                <a:gd name="connsiteY10" fmla="*/ 203794 h 693474"/>
                <a:gd name="connsiteX11" fmla="*/ 297532 w 384780"/>
                <a:gd name="connsiteY11" fmla="*/ 210271 h 693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4780" h="693474">
                  <a:moveTo>
                    <a:pt x="297532" y="210271"/>
                  </a:moveTo>
                  <a:cubicBezTo>
                    <a:pt x="297532" y="210271"/>
                    <a:pt x="297532" y="210366"/>
                    <a:pt x="297532" y="210366"/>
                  </a:cubicBezTo>
                  <a:cubicBezTo>
                    <a:pt x="297532" y="244561"/>
                    <a:pt x="269814" y="272279"/>
                    <a:pt x="235619" y="272279"/>
                  </a:cubicBezTo>
                  <a:cubicBezTo>
                    <a:pt x="201424" y="272279"/>
                    <a:pt x="173706" y="244561"/>
                    <a:pt x="173706" y="210366"/>
                  </a:cubicBezTo>
                  <a:cubicBezTo>
                    <a:pt x="173706" y="176171"/>
                    <a:pt x="201424" y="148454"/>
                    <a:pt x="235619" y="148454"/>
                  </a:cubicBezTo>
                  <a:cubicBezTo>
                    <a:pt x="251049" y="148454"/>
                    <a:pt x="277148" y="158074"/>
                    <a:pt x="288007" y="167504"/>
                  </a:cubicBezTo>
                  <a:cubicBezTo>
                    <a:pt x="278482" y="110354"/>
                    <a:pt x="259717" y="72635"/>
                    <a:pt x="222665" y="37583"/>
                  </a:cubicBezTo>
                  <a:cubicBezTo>
                    <a:pt x="164086" y="-17948"/>
                    <a:pt x="97221" y="-11281"/>
                    <a:pt x="49882" y="53204"/>
                  </a:cubicBezTo>
                  <a:cubicBezTo>
                    <a:pt x="-22794" y="152169"/>
                    <a:pt x="-7840" y="251419"/>
                    <a:pt x="42357" y="358290"/>
                  </a:cubicBezTo>
                  <a:cubicBezTo>
                    <a:pt x="114270" y="511547"/>
                    <a:pt x="252478" y="595081"/>
                    <a:pt x="384781" y="693474"/>
                  </a:cubicBezTo>
                  <a:cubicBezTo>
                    <a:pt x="339632" y="534883"/>
                    <a:pt x="321249" y="376292"/>
                    <a:pt x="300008" y="203794"/>
                  </a:cubicBezTo>
                  <a:cubicBezTo>
                    <a:pt x="299151" y="206080"/>
                    <a:pt x="298389" y="208175"/>
                    <a:pt x="297532" y="210271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F19AF2E8-A79D-402A-9218-C9ABE9077878}"/>
                </a:ext>
              </a:extLst>
            </p:cNvPr>
            <p:cNvSpPr/>
            <p:nvPr/>
          </p:nvSpPr>
          <p:spPr>
            <a:xfrm>
              <a:off x="5668708" y="3196684"/>
              <a:ext cx="66675" cy="66675"/>
            </a:xfrm>
            <a:custGeom>
              <a:avLst/>
              <a:gdLst>
                <a:gd name="connsiteX0" fmla="*/ 66675 w 66675"/>
                <a:gd name="connsiteY0" fmla="*/ 33338 h 66675"/>
                <a:gd name="connsiteX1" fmla="*/ 33337 w 66675"/>
                <a:gd name="connsiteY1" fmla="*/ 66675 h 66675"/>
                <a:gd name="connsiteX2" fmla="*/ 0 w 66675"/>
                <a:gd name="connsiteY2" fmla="*/ 33338 h 66675"/>
                <a:gd name="connsiteX3" fmla="*/ 33337 w 66675"/>
                <a:gd name="connsiteY3" fmla="*/ 0 h 66675"/>
                <a:gd name="connsiteX4" fmla="*/ 66675 w 66675"/>
                <a:gd name="connsiteY4" fmla="*/ 333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675" y="33338"/>
                  </a:moveTo>
                  <a:cubicBezTo>
                    <a:pt x="66675" y="51749"/>
                    <a:pt x="51749" y="66675"/>
                    <a:pt x="33337" y="66675"/>
                  </a:cubicBezTo>
                  <a:cubicBezTo>
                    <a:pt x="14926" y="66675"/>
                    <a:pt x="0" y="51749"/>
                    <a:pt x="0" y="33338"/>
                  </a:cubicBezTo>
                  <a:cubicBezTo>
                    <a:pt x="0" y="14926"/>
                    <a:pt x="14926" y="0"/>
                    <a:pt x="33337" y="0"/>
                  </a:cubicBezTo>
                  <a:cubicBezTo>
                    <a:pt x="51749" y="0"/>
                    <a:pt x="66675" y="14926"/>
                    <a:pt x="66675" y="33338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412B3C2F-47B1-4228-9557-36C195E53259}"/>
                </a:ext>
              </a:extLst>
            </p:cNvPr>
            <p:cNvSpPr/>
            <p:nvPr/>
          </p:nvSpPr>
          <p:spPr>
            <a:xfrm>
              <a:off x="5837110" y="2653188"/>
              <a:ext cx="515397" cy="490156"/>
            </a:xfrm>
            <a:custGeom>
              <a:avLst/>
              <a:gdLst>
                <a:gd name="connsiteX0" fmla="*/ 257746 w 515397"/>
                <a:gd name="connsiteY0" fmla="*/ 0 h 490156"/>
                <a:gd name="connsiteX1" fmla="*/ 337375 w 515397"/>
                <a:gd name="connsiteY1" fmla="*/ 161354 h 490156"/>
                <a:gd name="connsiteX2" fmla="*/ 515398 w 515397"/>
                <a:gd name="connsiteY2" fmla="*/ 187166 h 490156"/>
                <a:gd name="connsiteX3" fmla="*/ 386525 w 515397"/>
                <a:gd name="connsiteY3" fmla="*/ 312801 h 490156"/>
                <a:gd name="connsiteX4" fmla="*/ 416909 w 515397"/>
                <a:gd name="connsiteY4" fmla="*/ 490157 h 490156"/>
                <a:gd name="connsiteX5" fmla="*/ 257746 w 515397"/>
                <a:gd name="connsiteY5" fmla="*/ 406432 h 490156"/>
                <a:gd name="connsiteX6" fmla="*/ 98489 w 515397"/>
                <a:gd name="connsiteY6" fmla="*/ 490157 h 490156"/>
                <a:gd name="connsiteX7" fmla="*/ 128873 w 515397"/>
                <a:gd name="connsiteY7" fmla="*/ 312801 h 490156"/>
                <a:gd name="connsiteX8" fmla="*/ 0 w 515397"/>
                <a:gd name="connsiteY8" fmla="*/ 187166 h 490156"/>
                <a:gd name="connsiteX9" fmla="*/ 178117 w 515397"/>
                <a:gd name="connsiteY9" fmla="*/ 161354 h 49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397" h="490156">
                  <a:moveTo>
                    <a:pt x="257746" y="0"/>
                  </a:moveTo>
                  <a:lnTo>
                    <a:pt x="337375" y="161354"/>
                  </a:lnTo>
                  <a:lnTo>
                    <a:pt x="515398" y="187166"/>
                  </a:lnTo>
                  <a:lnTo>
                    <a:pt x="386525" y="312801"/>
                  </a:lnTo>
                  <a:lnTo>
                    <a:pt x="416909" y="490157"/>
                  </a:lnTo>
                  <a:lnTo>
                    <a:pt x="257746" y="406432"/>
                  </a:lnTo>
                  <a:lnTo>
                    <a:pt x="98489" y="490157"/>
                  </a:lnTo>
                  <a:lnTo>
                    <a:pt x="128873" y="312801"/>
                  </a:lnTo>
                  <a:lnTo>
                    <a:pt x="0" y="187166"/>
                  </a:lnTo>
                  <a:lnTo>
                    <a:pt x="178117" y="161354"/>
                  </a:lnTo>
                  <a:close/>
                </a:path>
              </a:pathLst>
            </a:custGeom>
            <a:solidFill>
              <a:srgbClr val="FEB70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94DD099-10CA-4173-8165-7B5548BB5FFD}"/>
              </a:ext>
            </a:extLst>
          </p:cNvPr>
          <p:cNvGrpSpPr/>
          <p:nvPr/>
        </p:nvGrpSpPr>
        <p:grpSpPr>
          <a:xfrm>
            <a:off x="728556" y="1821877"/>
            <a:ext cx="10752306" cy="4375128"/>
            <a:chOff x="719847" y="1743496"/>
            <a:chExt cx="10752306" cy="4375128"/>
          </a:xfrm>
        </p:grpSpPr>
        <p:grpSp>
          <p:nvGrpSpPr>
            <p:cNvPr id="4" name="Group 30">
              <a:extLst>
                <a:ext uri="{FF2B5EF4-FFF2-40B4-BE49-F238E27FC236}">
                  <a16:creationId xmlns:a16="http://schemas.microsoft.com/office/drawing/2014/main" id="{0E2FE885-D6B3-450F-BFEE-220C38A57E0D}"/>
                </a:ext>
              </a:extLst>
            </p:cNvPr>
            <p:cNvGrpSpPr/>
            <p:nvPr/>
          </p:nvGrpSpPr>
          <p:grpSpPr>
            <a:xfrm>
              <a:off x="1295297" y="1743496"/>
              <a:ext cx="2266545" cy="2266545"/>
              <a:chOff x="1460306" y="2420992"/>
              <a:chExt cx="2266545" cy="2266545"/>
            </a:xfrm>
          </p:grpSpPr>
          <p:grpSp>
            <p:nvGrpSpPr>
              <p:cNvPr id="32" name="Group 17">
                <a:extLst>
                  <a:ext uri="{FF2B5EF4-FFF2-40B4-BE49-F238E27FC236}">
                    <a16:creationId xmlns:a16="http://schemas.microsoft.com/office/drawing/2014/main" id="{CD3319BF-B7BC-4552-9B10-57B5066A46A2}"/>
                  </a:ext>
                </a:extLst>
              </p:cNvPr>
              <p:cNvGrpSpPr/>
              <p:nvPr/>
            </p:nvGrpSpPr>
            <p:grpSpPr>
              <a:xfrm>
                <a:off x="1460306" y="2420992"/>
                <a:ext cx="2266545" cy="2266545"/>
                <a:chOff x="1460306" y="2420992"/>
                <a:chExt cx="2266545" cy="2266545"/>
              </a:xfrm>
            </p:grpSpPr>
            <p:sp>
              <p:nvSpPr>
                <p:cNvPr id="34" name="Chord 1">
                  <a:extLst>
                    <a:ext uri="{FF2B5EF4-FFF2-40B4-BE49-F238E27FC236}">
                      <a16:creationId xmlns:a16="http://schemas.microsoft.com/office/drawing/2014/main" id="{4E5B0EE8-CF04-4A00-B315-9323AA269F37}"/>
                    </a:ext>
                  </a:extLst>
                </p:cNvPr>
                <p:cNvSpPr/>
                <p:nvPr/>
              </p:nvSpPr>
              <p:spPr>
                <a:xfrm>
                  <a:off x="1542018" y="2502704"/>
                  <a:ext cx="2103120" cy="2103120"/>
                </a:xfrm>
                <a:prstGeom prst="chord">
                  <a:avLst>
                    <a:gd name="adj1" fmla="val 13371"/>
                    <a:gd name="adj2" fmla="val 10778578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8D09E98-4FB5-4707-B516-08DE44ED120F}"/>
                    </a:ext>
                  </a:extLst>
                </p:cNvPr>
                <p:cNvSpPr txBox="1"/>
                <p:nvPr/>
              </p:nvSpPr>
              <p:spPr>
                <a:xfrm>
                  <a:off x="2244550" y="3657719"/>
                  <a:ext cx="698055" cy="76944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4400" b="1" dirty="0">
                      <a:solidFill>
                        <a:schemeClr val="bg1"/>
                      </a:solidFill>
                      <a:cs typeface="Arial" pitchFamily="34" charset="0"/>
                    </a:rPr>
                    <a:t>A</a:t>
                  </a:r>
                  <a:endParaRPr lang="ko-KR" altLang="en-US" sz="44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6" name="Circle: Hollow 12">
                  <a:extLst>
                    <a:ext uri="{FF2B5EF4-FFF2-40B4-BE49-F238E27FC236}">
                      <a16:creationId xmlns:a16="http://schemas.microsoft.com/office/drawing/2014/main" id="{E4F31C20-3160-471C-A125-F90B73D90BD5}"/>
                    </a:ext>
                  </a:extLst>
                </p:cNvPr>
                <p:cNvSpPr/>
                <p:nvPr/>
              </p:nvSpPr>
              <p:spPr>
                <a:xfrm>
                  <a:off x="1460306" y="2420992"/>
                  <a:ext cx="2266545" cy="2266545"/>
                </a:xfrm>
                <a:prstGeom prst="donut">
                  <a:avLst>
                    <a:gd name="adj" fmla="val 1447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A419F4D-768C-43DF-90A4-AF7C6A316275}"/>
                    </a:ext>
                  </a:extLst>
                </p:cNvPr>
                <p:cNvSpPr txBox="1"/>
                <p:nvPr/>
              </p:nvSpPr>
              <p:spPr>
                <a:xfrm>
                  <a:off x="2462348" y="2749817"/>
                  <a:ext cx="110728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Simple PowerPoint Presentation </a:t>
                  </a:r>
                  <a:endPara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  <p:sp>
            <p:nvSpPr>
              <p:cNvPr id="33" name="Rounded Rectangle 1">
                <a:extLst>
                  <a:ext uri="{FF2B5EF4-FFF2-40B4-BE49-F238E27FC236}">
                    <a16:creationId xmlns:a16="http://schemas.microsoft.com/office/drawing/2014/main" id="{6B2C8E5E-7BC8-4F92-820C-ED5785A9CC1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918645" y="2881797"/>
                <a:ext cx="407909" cy="409407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02714">
                    <a:moveTo>
                      <a:pt x="1113894" y="3227140"/>
                    </a:moveTo>
                    <a:lnTo>
                      <a:pt x="2774538" y="3227140"/>
                    </a:lnTo>
                    <a:cubicBezTo>
                      <a:pt x="2813020" y="3227140"/>
                      <a:pt x="2844216" y="3258336"/>
                      <a:pt x="2844216" y="3296818"/>
                    </a:cubicBezTo>
                    <a:lnTo>
                      <a:pt x="2844216" y="3337462"/>
                    </a:lnTo>
                    <a:cubicBezTo>
                      <a:pt x="2844216" y="3375944"/>
                      <a:pt x="2813020" y="3407140"/>
                      <a:pt x="2774538" y="3407140"/>
                    </a:cubicBezTo>
                    <a:lnTo>
                      <a:pt x="1113894" y="3407140"/>
                    </a:lnTo>
                    <a:cubicBezTo>
                      <a:pt x="1075412" y="3407140"/>
                      <a:pt x="1044216" y="3375944"/>
                      <a:pt x="1044216" y="3337462"/>
                    </a:cubicBezTo>
                    <a:lnTo>
                      <a:pt x="1044216" y="3296818"/>
                    </a:lnTo>
                    <a:cubicBezTo>
                      <a:pt x="1044216" y="3258336"/>
                      <a:pt x="1075412" y="3227140"/>
                      <a:pt x="1113894" y="3227140"/>
                    </a:cubicBezTo>
                    <a:close/>
                    <a:moveTo>
                      <a:pt x="1111898" y="2923315"/>
                    </a:moveTo>
                    <a:lnTo>
                      <a:pt x="2772542" y="2923315"/>
                    </a:lnTo>
                    <a:cubicBezTo>
                      <a:pt x="2811024" y="2923315"/>
                      <a:pt x="2842220" y="2954511"/>
                      <a:pt x="2842220" y="2992993"/>
                    </a:cubicBezTo>
                    <a:lnTo>
                      <a:pt x="2842220" y="3033637"/>
                    </a:lnTo>
                    <a:cubicBezTo>
                      <a:pt x="2842220" y="3072119"/>
                      <a:pt x="2811024" y="3103315"/>
                      <a:pt x="2772542" y="3103315"/>
                    </a:cubicBezTo>
                    <a:lnTo>
                      <a:pt x="1111898" y="3103315"/>
                    </a:lnTo>
                    <a:cubicBezTo>
                      <a:pt x="1073416" y="3103315"/>
                      <a:pt x="1042220" y="3072119"/>
                      <a:pt x="1042220" y="3033637"/>
                    </a:cubicBezTo>
                    <a:lnTo>
                      <a:pt x="1042220" y="2992993"/>
                    </a:lnTo>
                    <a:cubicBezTo>
                      <a:pt x="1042220" y="2954511"/>
                      <a:pt x="1073416" y="2923315"/>
                      <a:pt x="1111898" y="2923315"/>
                    </a:cubicBezTo>
                    <a:close/>
                    <a:moveTo>
                      <a:pt x="495275" y="2664296"/>
                    </a:moveTo>
                    <a:lnTo>
                      <a:pt x="853982" y="2664296"/>
                    </a:lnTo>
                    <a:lnTo>
                      <a:pt x="853982" y="3560524"/>
                    </a:lnTo>
                    <a:lnTo>
                      <a:pt x="3006222" y="3560524"/>
                    </a:lnTo>
                    <a:lnTo>
                      <a:pt x="3006222" y="2664296"/>
                    </a:lnTo>
                    <a:lnTo>
                      <a:pt x="3364929" y="2664296"/>
                    </a:lnTo>
                    <a:lnTo>
                      <a:pt x="3364929" y="3902714"/>
                    </a:lnTo>
                    <a:lnTo>
                      <a:pt x="495275" y="3902714"/>
                    </a:lnTo>
                    <a:close/>
                    <a:moveTo>
                      <a:pt x="1113894" y="2619490"/>
                    </a:moveTo>
                    <a:lnTo>
                      <a:pt x="2774538" y="2619490"/>
                    </a:lnTo>
                    <a:cubicBezTo>
                      <a:pt x="2813020" y="2619490"/>
                      <a:pt x="2844216" y="2650686"/>
                      <a:pt x="2844216" y="2689168"/>
                    </a:cubicBezTo>
                    <a:lnTo>
                      <a:pt x="2844216" y="2729812"/>
                    </a:lnTo>
                    <a:cubicBezTo>
                      <a:pt x="2844216" y="2768294"/>
                      <a:pt x="2813020" y="2799490"/>
                      <a:pt x="2774538" y="2799490"/>
                    </a:cubicBezTo>
                    <a:lnTo>
                      <a:pt x="1113894" y="2799490"/>
                    </a:lnTo>
                    <a:cubicBezTo>
                      <a:pt x="1075412" y="2799490"/>
                      <a:pt x="1044216" y="2768294"/>
                      <a:pt x="1044216" y="2729812"/>
                    </a:cubicBezTo>
                    <a:lnTo>
                      <a:pt x="1044216" y="2689168"/>
                    </a:lnTo>
                    <a:cubicBezTo>
                      <a:pt x="1044216" y="2650686"/>
                      <a:pt x="1075412" y="2619490"/>
                      <a:pt x="1113894" y="2619490"/>
                    </a:cubicBezTo>
                    <a:close/>
                    <a:moveTo>
                      <a:pt x="3183220" y="1512740"/>
                    </a:moveTo>
                    <a:cubicBezTo>
                      <a:pt x="3130821" y="1512740"/>
                      <a:pt x="3088344" y="1555217"/>
                      <a:pt x="3088344" y="1607616"/>
                    </a:cubicBezTo>
                    <a:lnTo>
                      <a:pt x="3088344" y="1777903"/>
                    </a:lnTo>
                    <a:cubicBezTo>
                      <a:pt x="3088344" y="1830302"/>
                      <a:pt x="3130821" y="1872779"/>
                      <a:pt x="3183220" y="1872779"/>
                    </a:cubicBezTo>
                    <a:lnTo>
                      <a:pt x="3334111" y="1872779"/>
                    </a:lnTo>
                    <a:cubicBezTo>
                      <a:pt x="3386510" y="1872779"/>
                      <a:pt x="3428987" y="1830302"/>
                      <a:pt x="3428987" y="1777903"/>
                    </a:cubicBezTo>
                    <a:lnTo>
                      <a:pt x="3428987" y="1607616"/>
                    </a:lnTo>
                    <a:cubicBezTo>
                      <a:pt x="3428987" y="1555217"/>
                      <a:pt x="3386510" y="1512740"/>
                      <a:pt x="3334111" y="1512740"/>
                    </a:cubicBezTo>
                    <a:close/>
                    <a:moveTo>
                      <a:pt x="317370" y="1192161"/>
                    </a:moveTo>
                    <a:lnTo>
                      <a:pt x="3571062" y="1192161"/>
                    </a:lnTo>
                    <a:cubicBezTo>
                      <a:pt x="3746341" y="1192161"/>
                      <a:pt x="3888432" y="1369515"/>
                      <a:pt x="3888432" y="1588294"/>
                    </a:cubicBezTo>
                    <a:lnTo>
                      <a:pt x="3888432" y="3172779"/>
                    </a:lnTo>
                    <a:cubicBezTo>
                      <a:pt x="3888432" y="3391558"/>
                      <a:pt x="3746341" y="3568912"/>
                      <a:pt x="3571062" y="3568912"/>
                    </a:cubicBezTo>
                    <a:lnTo>
                      <a:pt x="3484959" y="3568912"/>
                    </a:lnTo>
                    <a:lnTo>
                      <a:pt x="3484959" y="2490370"/>
                    </a:lnTo>
                    <a:lnTo>
                      <a:pt x="388615" y="2490370"/>
                    </a:lnTo>
                    <a:lnTo>
                      <a:pt x="388615" y="3568912"/>
                    </a:lnTo>
                    <a:lnTo>
                      <a:pt x="317370" y="3568912"/>
                    </a:lnTo>
                    <a:cubicBezTo>
                      <a:pt x="142091" y="3568912"/>
                      <a:pt x="0" y="3391558"/>
                      <a:pt x="0" y="3172779"/>
                    </a:cubicBezTo>
                    <a:lnTo>
                      <a:pt x="0" y="1588294"/>
                    </a:lnTo>
                    <a:cubicBezTo>
                      <a:pt x="0" y="1369515"/>
                      <a:pt x="142091" y="1192161"/>
                      <a:pt x="317370" y="1192161"/>
                    </a:cubicBezTo>
                    <a:close/>
                    <a:moveTo>
                      <a:pt x="3010811" y="792088"/>
                    </a:moveTo>
                    <a:lnTo>
                      <a:pt x="3369518" y="792088"/>
                    </a:lnTo>
                    <a:lnTo>
                      <a:pt x="3369518" y="1080119"/>
                    </a:lnTo>
                    <a:lnTo>
                      <a:pt x="3010811" y="1080119"/>
                    </a:lnTo>
                    <a:close/>
                    <a:moveTo>
                      <a:pt x="2700857" y="0"/>
                    </a:moveTo>
                    <a:lnTo>
                      <a:pt x="3329483" y="698376"/>
                    </a:lnTo>
                    <a:lnTo>
                      <a:pt x="2700857" y="698376"/>
                    </a:lnTo>
                    <a:close/>
                    <a:moveTo>
                      <a:pt x="499864" y="0"/>
                    </a:moveTo>
                    <a:lnTo>
                      <a:pt x="2592288" y="0"/>
                    </a:lnTo>
                    <a:lnTo>
                      <a:pt x="2592288" y="298450"/>
                    </a:lnTo>
                    <a:lnTo>
                      <a:pt x="858571" y="298450"/>
                    </a:lnTo>
                    <a:lnTo>
                      <a:pt x="858571" y="1080119"/>
                    </a:lnTo>
                    <a:lnTo>
                      <a:pt x="499864" y="10801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5" name="Group 29">
              <a:extLst>
                <a:ext uri="{FF2B5EF4-FFF2-40B4-BE49-F238E27FC236}">
                  <a16:creationId xmlns:a16="http://schemas.microsoft.com/office/drawing/2014/main" id="{AC7896C9-2F41-4442-94B2-B15B1BB6EB96}"/>
                </a:ext>
              </a:extLst>
            </p:cNvPr>
            <p:cNvGrpSpPr/>
            <p:nvPr/>
          </p:nvGrpSpPr>
          <p:grpSpPr>
            <a:xfrm>
              <a:off x="4966435" y="1744691"/>
              <a:ext cx="2266545" cy="2266545"/>
              <a:chOff x="4151491" y="2419873"/>
              <a:chExt cx="2266545" cy="2266545"/>
            </a:xfrm>
          </p:grpSpPr>
          <p:sp>
            <p:nvSpPr>
              <p:cNvPr id="26" name="Trapezoid 10">
                <a:extLst>
                  <a:ext uri="{FF2B5EF4-FFF2-40B4-BE49-F238E27FC236}">
                    <a16:creationId xmlns:a16="http://schemas.microsoft.com/office/drawing/2014/main" id="{69235D26-B7DB-4194-90DF-E26696D3C9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5259" y="2863650"/>
                <a:ext cx="409887" cy="409407"/>
              </a:xfrm>
              <a:custGeom>
                <a:avLst/>
                <a:gdLst/>
                <a:ahLst/>
                <a:cxnLst/>
                <a:rect l="l" t="t" r="r" b="b"/>
                <a:pathLst>
                  <a:path w="3910377" h="3905794">
                    <a:moveTo>
                      <a:pt x="1" y="3797782"/>
                    </a:moveTo>
                    <a:lnTo>
                      <a:pt x="3910377" y="3797782"/>
                    </a:lnTo>
                    <a:lnTo>
                      <a:pt x="3910377" y="3905794"/>
                    </a:lnTo>
                    <a:lnTo>
                      <a:pt x="1" y="3905794"/>
                    </a:lnTo>
                    <a:close/>
                    <a:moveTo>
                      <a:pt x="1757257" y="3353296"/>
                    </a:moveTo>
                    <a:cubicBezTo>
                      <a:pt x="1690135" y="3353296"/>
                      <a:pt x="1635721" y="3407710"/>
                      <a:pt x="1635721" y="3474832"/>
                    </a:cubicBezTo>
                    <a:cubicBezTo>
                      <a:pt x="1635721" y="3541954"/>
                      <a:pt x="1690135" y="3596368"/>
                      <a:pt x="1757257" y="3596368"/>
                    </a:cubicBezTo>
                    <a:lnTo>
                      <a:pt x="2187409" y="3596368"/>
                    </a:lnTo>
                    <a:cubicBezTo>
                      <a:pt x="2254531" y="3596368"/>
                      <a:pt x="2308945" y="3541954"/>
                      <a:pt x="2308945" y="3474832"/>
                    </a:cubicBezTo>
                    <a:cubicBezTo>
                      <a:pt x="2308945" y="3407710"/>
                      <a:pt x="2254531" y="3353296"/>
                      <a:pt x="2187409" y="3353296"/>
                    </a:cubicBezTo>
                    <a:close/>
                    <a:moveTo>
                      <a:pt x="492288" y="2449553"/>
                    </a:moveTo>
                    <a:lnTo>
                      <a:pt x="472244" y="2517369"/>
                    </a:lnTo>
                    <a:lnTo>
                      <a:pt x="3438134" y="2517369"/>
                    </a:lnTo>
                    <a:lnTo>
                      <a:pt x="3418090" y="2449553"/>
                    </a:lnTo>
                    <a:close/>
                    <a:moveTo>
                      <a:pt x="432162" y="2249610"/>
                    </a:moveTo>
                    <a:lnTo>
                      <a:pt x="3478215" y="2249610"/>
                    </a:lnTo>
                    <a:lnTo>
                      <a:pt x="3910377" y="3711740"/>
                    </a:lnTo>
                    <a:lnTo>
                      <a:pt x="0" y="3711740"/>
                    </a:lnTo>
                    <a:close/>
                    <a:moveTo>
                      <a:pt x="1637280" y="544956"/>
                    </a:moveTo>
                    <a:cubicBezTo>
                      <a:pt x="1626413" y="544956"/>
                      <a:pt x="1615547" y="549102"/>
                      <a:pt x="1607256" y="557393"/>
                    </a:cubicBezTo>
                    <a:lnTo>
                      <a:pt x="796281" y="1368368"/>
                    </a:lnTo>
                    <a:cubicBezTo>
                      <a:pt x="779699" y="1384950"/>
                      <a:pt x="779699" y="1411834"/>
                      <a:pt x="796281" y="1428415"/>
                    </a:cubicBezTo>
                    <a:lnTo>
                      <a:pt x="825565" y="1457699"/>
                    </a:lnTo>
                    <a:cubicBezTo>
                      <a:pt x="842147" y="1474281"/>
                      <a:pt x="869031" y="1474281"/>
                      <a:pt x="885612" y="1457699"/>
                    </a:cubicBezTo>
                    <a:lnTo>
                      <a:pt x="1696588" y="646724"/>
                    </a:lnTo>
                    <a:cubicBezTo>
                      <a:pt x="1713169" y="630143"/>
                      <a:pt x="1713169" y="603258"/>
                      <a:pt x="1696588" y="586677"/>
                    </a:cubicBezTo>
                    <a:lnTo>
                      <a:pt x="1667304" y="557393"/>
                    </a:lnTo>
                    <a:cubicBezTo>
                      <a:pt x="1659013" y="549102"/>
                      <a:pt x="1648146" y="544956"/>
                      <a:pt x="1637280" y="544956"/>
                    </a:cubicBezTo>
                    <a:close/>
                    <a:moveTo>
                      <a:pt x="1372791" y="439020"/>
                    </a:moveTo>
                    <a:cubicBezTo>
                      <a:pt x="1361925" y="439020"/>
                      <a:pt x="1351058" y="443165"/>
                      <a:pt x="1342767" y="451456"/>
                    </a:cubicBezTo>
                    <a:lnTo>
                      <a:pt x="851745" y="942478"/>
                    </a:lnTo>
                    <a:cubicBezTo>
                      <a:pt x="835164" y="959060"/>
                      <a:pt x="835164" y="985944"/>
                      <a:pt x="851745" y="1002526"/>
                    </a:cubicBezTo>
                    <a:lnTo>
                      <a:pt x="881029" y="1031810"/>
                    </a:lnTo>
                    <a:cubicBezTo>
                      <a:pt x="897611" y="1048392"/>
                      <a:pt x="924495" y="1048392"/>
                      <a:pt x="941077" y="1031810"/>
                    </a:cubicBezTo>
                    <a:lnTo>
                      <a:pt x="1432099" y="540788"/>
                    </a:lnTo>
                    <a:cubicBezTo>
                      <a:pt x="1448681" y="524206"/>
                      <a:pt x="1448681" y="497322"/>
                      <a:pt x="1432099" y="480740"/>
                    </a:cubicBezTo>
                    <a:lnTo>
                      <a:pt x="1402815" y="451456"/>
                    </a:lnTo>
                    <a:cubicBezTo>
                      <a:pt x="1394524" y="443165"/>
                      <a:pt x="1383658" y="439020"/>
                      <a:pt x="1372791" y="439020"/>
                    </a:cubicBezTo>
                    <a:close/>
                    <a:moveTo>
                      <a:pt x="864042" y="270000"/>
                    </a:moveTo>
                    <a:lnTo>
                      <a:pt x="2945402" y="270000"/>
                    </a:lnTo>
                    <a:cubicBezTo>
                      <a:pt x="3094522" y="270000"/>
                      <a:pt x="3215407" y="390885"/>
                      <a:pt x="3215407" y="540005"/>
                    </a:cubicBezTo>
                    <a:lnTo>
                      <a:pt x="3215407" y="1619995"/>
                    </a:lnTo>
                    <a:cubicBezTo>
                      <a:pt x="3215407" y="1769115"/>
                      <a:pt x="3094522" y="1890000"/>
                      <a:pt x="2945402" y="1890000"/>
                    </a:cubicBezTo>
                    <a:lnTo>
                      <a:pt x="864042" y="1890000"/>
                    </a:lnTo>
                    <a:cubicBezTo>
                      <a:pt x="714922" y="1890000"/>
                      <a:pt x="594037" y="1769115"/>
                      <a:pt x="594037" y="1619995"/>
                    </a:cubicBezTo>
                    <a:lnTo>
                      <a:pt x="594037" y="540005"/>
                    </a:lnTo>
                    <a:cubicBezTo>
                      <a:pt x="594037" y="390885"/>
                      <a:pt x="714922" y="270000"/>
                      <a:pt x="864042" y="270000"/>
                    </a:cubicBezTo>
                    <a:close/>
                    <a:moveTo>
                      <a:pt x="804042" y="180000"/>
                    </a:moveTo>
                    <a:cubicBezTo>
                      <a:pt x="638353" y="180000"/>
                      <a:pt x="504036" y="314317"/>
                      <a:pt x="504036" y="480006"/>
                    </a:cubicBezTo>
                    <a:lnTo>
                      <a:pt x="504036" y="1679994"/>
                    </a:lnTo>
                    <a:cubicBezTo>
                      <a:pt x="504036" y="1845683"/>
                      <a:pt x="638353" y="1980000"/>
                      <a:pt x="804042" y="1980000"/>
                    </a:cubicBezTo>
                    <a:lnTo>
                      <a:pt x="3027043" y="1980000"/>
                    </a:lnTo>
                    <a:cubicBezTo>
                      <a:pt x="3192732" y="1980000"/>
                      <a:pt x="3327049" y="1845683"/>
                      <a:pt x="3327049" y="1679994"/>
                    </a:cubicBezTo>
                    <a:lnTo>
                      <a:pt x="3327049" y="480006"/>
                    </a:lnTo>
                    <a:cubicBezTo>
                      <a:pt x="3327049" y="314317"/>
                      <a:pt x="3192732" y="180000"/>
                      <a:pt x="3027043" y="180000"/>
                    </a:cubicBezTo>
                    <a:close/>
                    <a:moveTo>
                      <a:pt x="684043" y="0"/>
                    </a:moveTo>
                    <a:lnTo>
                      <a:pt x="3190330" y="0"/>
                    </a:lnTo>
                    <a:cubicBezTo>
                      <a:pt x="3389156" y="0"/>
                      <a:pt x="3550337" y="161181"/>
                      <a:pt x="3550337" y="360007"/>
                    </a:cubicBezTo>
                    <a:lnTo>
                      <a:pt x="3550337" y="1799993"/>
                    </a:lnTo>
                    <a:cubicBezTo>
                      <a:pt x="3550337" y="1998819"/>
                      <a:pt x="3389156" y="2160000"/>
                      <a:pt x="3190330" y="2160000"/>
                    </a:cubicBezTo>
                    <a:lnTo>
                      <a:pt x="684043" y="2160000"/>
                    </a:lnTo>
                    <a:cubicBezTo>
                      <a:pt x="485217" y="2160000"/>
                      <a:pt x="324036" y="1998819"/>
                      <a:pt x="324036" y="1799993"/>
                    </a:cubicBezTo>
                    <a:lnTo>
                      <a:pt x="324036" y="360007"/>
                    </a:lnTo>
                    <a:cubicBezTo>
                      <a:pt x="324036" y="161181"/>
                      <a:pt x="485217" y="0"/>
                      <a:pt x="6840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grpSp>
            <p:nvGrpSpPr>
              <p:cNvPr id="27" name="Group 18">
                <a:extLst>
                  <a:ext uri="{FF2B5EF4-FFF2-40B4-BE49-F238E27FC236}">
                    <a16:creationId xmlns:a16="http://schemas.microsoft.com/office/drawing/2014/main" id="{B9BE1A97-C093-4DE0-B183-9DE47F319753}"/>
                  </a:ext>
                </a:extLst>
              </p:cNvPr>
              <p:cNvGrpSpPr/>
              <p:nvPr/>
            </p:nvGrpSpPr>
            <p:grpSpPr>
              <a:xfrm>
                <a:off x="4151491" y="2419873"/>
                <a:ext cx="2266545" cy="2266545"/>
                <a:chOff x="1460306" y="2422187"/>
                <a:chExt cx="2266545" cy="2266545"/>
              </a:xfrm>
            </p:grpSpPr>
            <p:sp>
              <p:nvSpPr>
                <p:cNvPr id="28" name="Chord 19">
                  <a:extLst>
                    <a:ext uri="{FF2B5EF4-FFF2-40B4-BE49-F238E27FC236}">
                      <a16:creationId xmlns:a16="http://schemas.microsoft.com/office/drawing/2014/main" id="{A21521C4-43DB-4673-A687-49F1ED925A09}"/>
                    </a:ext>
                  </a:extLst>
                </p:cNvPr>
                <p:cNvSpPr/>
                <p:nvPr/>
              </p:nvSpPr>
              <p:spPr>
                <a:xfrm>
                  <a:off x="1542018" y="2503899"/>
                  <a:ext cx="2103120" cy="2103120"/>
                </a:xfrm>
                <a:prstGeom prst="chord">
                  <a:avLst>
                    <a:gd name="adj1" fmla="val 13371"/>
                    <a:gd name="adj2" fmla="val 10778578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3DC4AF9-560F-4010-8242-A749477E1D76}"/>
                    </a:ext>
                  </a:extLst>
                </p:cNvPr>
                <p:cNvSpPr txBox="1"/>
                <p:nvPr/>
              </p:nvSpPr>
              <p:spPr>
                <a:xfrm>
                  <a:off x="2244550" y="3657719"/>
                  <a:ext cx="698055" cy="76944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4400" b="1" dirty="0">
                      <a:solidFill>
                        <a:schemeClr val="bg1"/>
                      </a:solidFill>
                      <a:cs typeface="Arial" pitchFamily="34" charset="0"/>
                    </a:rPr>
                    <a:t>B</a:t>
                  </a:r>
                  <a:endParaRPr lang="ko-KR" altLang="en-US" sz="44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0" name="Circle: Hollow 21">
                  <a:extLst>
                    <a:ext uri="{FF2B5EF4-FFF2-40B4-BE49-F238E27FC236}">
                      <a16:creationId xmlns:a16="http://schemas.microsoft.com/office/drawing/2014/main" id="{1647254A-C5AC-4DCF-9BE6-F552724CC991}"/>
                    </a:ext>
                  </a:extLst>
                </p:cNvPr>
                <p:cNvSpPr/>
                <p:nvPr/>
              </p:nvSpPr>
              <p:spPr>
                <a:xfrm>
                  <a:off x="1460306" y="2422187"/>
                  <a:ext cx="2266545" cy="2266545"/>
                </a:xfrm>
                <a:prstGeom prst="donut">
                  <a:avLst>
                    <a:gd name="adj" fmla="val 144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3B3C6CE-B7BA-4537-90C2-67FA9E3F7AC5}"/>
                    </a:ext>
                  </a:extLst>
                </p:cNvPr>
                <p:cNvSpPr txBox="1"/>
                <p:nvPr/>
              </p:nvSpPr>
              <p:spPr>
                <a:xfrm>
                  <a:off x="2462348" y="2749817"/>
                  <a:ext cx="110728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Simple PowerPoint Presentation </a:t>
                  </a:r>
                  <a:endPara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6" name="Group 28">
              <a:extLst>
                <a:ext uri="{FF2B5EF4-FFF2-40B4-BE49-F238E27FC236}">
                  <a16:creationId xmlns:a16="http://schemas.microsoft.com/office/drawing/2014/main" id="{5E269689-0EAB-4797-8DE9-E0D1F311BB18}"/>
                </a:ext>
              </a:extLst>
            </p:cNvPr>
            <p:cNvGrpSpPr/>
            <p:nvPr/>
          </p:nvGrpSpPr>
          <p:grpSpPr>
            <a:xfrm>
              <a:off x="8637573" y="1744691"/>
              <a:ext cx="2266545" cy="2266545"/>
              <a:chOff x="6842676" y="2417559"/>
              <a:chExt cx="2266545" cy="2266545"/>
            </a:xfrm>
          </p:grpSpPr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E9B87C55-7516-416B-A7AC-0AF614B009EB}"/>
                  </a:ext>
                </a:extLst>
              </p:cNvPr>
              <p:cNvSpPr/>
              <p:nvPr/>
            </p:nvSpPr>
            <p:spPr>
              <a:xfrm flipH="1">
                <a:off x="7267717" y="2794024"/>
                <a:ext cx="364681" cy="479033"/>
              </a:xfrm>
              <a:custGeom>
                <a:avLst/>
                <a:gdLst/>
                <a:ahLst/>
                <a:cxnLst/>
                <a:rect l="l" t="t" r="r" b="b"/>
                <a:pathLst>
                  <a:path w="3025265" h="3973870">
                    <a:moveTo>
                      <a:pt x="1048235" y="955278"/>
                    </a:moveTo>
                    <a:cubicBezTo>
                      <a:pt x="1143886" y="955278"/>
                      <a:pt x="1221426" y="1089843"/>
                      <a:pt x="1221426" y="1255837"/>
                    </a:cubicBezTo>
                    <a:cubicBezTo>
                      <a:pt x="1221426" y="1421831"/>
                      <a:pt x="1143886" y="1556396"/>
                      <a:pt x="1048235" y="1556396"/>
                    </a:cubicBezTo>
                    <a:cubicBezTo>
                      <a:pt x="952584" y="1556396"/>
                      <a:pt x="875044" y="1421831"/>
                      <a:pt x="875044" y="1255837"/>
                    </a:cubicBezTo>
                    <a:cubicBezTo>
                      <a:pt x="875044" y="1089843"/>
                      <a:pt x="952584" y="955278"/>
                      <a:pt x="1048235" y="955278"/>
                    </a:cubicBezTo>
                    <a:close/>
                    <a:moveTo>
                      <a:pt x="805954" y="648071"/>
                    </a:moveTo>
                    <a:lnTo>
                      <a:pt x="805954" y="1853034"/>
                    </a:lnTo>
                    <a:cubicBezTo>
                      <a:pt x="805954" y="1947724"/>
                      <a:pt x="869395" y="2027597"/>
                      <a:pt x="956357" y="2051540"/>
                    </a:cubicBezTo>
                    <a:lnTo>
                      <a:pt x="956356" y="2473030"/>
                    </a:lnTo>
                    <a:cubicBezTo>
                      <a:pt x="956356" y="2523517"/>
                      <a:pt x="997284" y="2564445"/>
                      <a:pt x="1047771" y="2564445"/>
                    </a:cubicBezTo>
                    <a:cubicBezTo>
                      <a:pt x="1098258" y="2564445"/>
                      <a:pt x="1139186" y="2523517"/>
                      <a:pt x="1139186" y="2473030"/>
                    </a:cubicBezTo>
                    <a:lnTo>
                      <a:pt x="1139186" y="2051828"/>
                    </a:lnTo>
                    <a:cubicBezTo>
                      <a:pt x="1226618" y="2028173"/>
                      <a:pt x="1290517" y="1948066"/>
                      <a:pt x="1290517" y="1853034"/>
                    </a:cubicBezTo>
                    <a:lnTo>
                      <a:pt x="1290517" y="649328"/>
                    </a:lnTo>
                    <a:cubicBezTo>
                      <a:pt x="1740927" y="708507"/>
                      <a:pt x="2088232" y="1094132"/>
                      <a:pt x="2088232" y="1560875"/>
                    </a:cubicBezTo>
                    <a:lnTo>
                      <a:pt x="2088232" y="2137870"/>
                    </a:lnTo>
                    <a:lnTo>
                      <a:pt x="2088233" y="2137870"/>
                    </a:lnTo>
                    <a:lnTo>
                      <a:pt x="2088233" y="3055870"/>
                    </a:lnTo>
                    <a:cubicBezTo>
                      <a:pt x="2088233" y="3562867"/>
                      <a:pt x="1677230" y="3973870"/>
                      <a:pt x="1170233" y="3973870"/>
                    </a:cubicBezTo>
                    <a:lnTo>
                      <a:pt x="918001" y="3973870"/>
                    </a:lnTo>
                    <a:cubicBezTo>
                      <a:pt x="411004" y="3973870"/>
                      <a:pt x="1" y="3562867"/>
                      <a:pt x="1" y="3055870"/>
                    </a:cubicBezTo>
                    <a:lnTo>
                      <a:pt x="1" y="2152339"/>
                    </a:lnTo>
                    <a:lnTo>
                      <a:pt x="0" y="2152339"/>
                    </a:lnTo>
                    <a:lnTo>
                      <a:pt x="0" y="1560875"/>
                    </a:lnTo>
                    <a:cubicBezTo>
                      <a:pt x="0" y="1091278"/>
                      <a:pt x="351565" y="703794"/>
                      <a:pt x="805954" y="648071"/>
                    </a:cubicBezTo>
                    <a:close/>
                    <a:moveTo>
                      <a:pt x="1619797" y="91"/>
                    </a:moveTo>
                    <a:cubicBezTo>
                      <a:pt x="1732841" y="1988"/>
                      <a:pt x="1845389" y="33430"/>
                      <a:pt x="1945434" y="94215"/>
                    </a:cubicBezTo>
                    <a:cubicBezTo>
                      <a:pt x="2133478" y="208468"/>
                      <a:pt x="2249869" y="409692"/>
                      <a:pt x="2255221" y="627780"/>
                    </a:cubicBezTo>
                    <a:lnTo>
                      <a:pt x="2257891" y="627572"/>
                    </a:lnTo>
                    <a:cubicBezTo>
                      <a:pt x="2272309" y="812739"/>
                      <a:pt x="2385479" y="975734"/>
                      <a:pt x="2553934" y="1053951"/>
                    </a:cubicBezTo>
                    <a:cubicBezTo>
                      <a:pt x="2706200" y="1124651"/>
                      <a:pt x="2882234" y="1116149"/>
                      <a:pt x="3025265" y="1032491"/>
                    </a:cubicBezTo>
                    <a:lnTo>
                      <a:pt x="3025265" y="1181594"/>
                    </a:lnTo>
                    <a:cubicBezTo>
                      <a:pt x="2858744" y="1255002"/>
                      <a:pt x="2666516" y="1253932"/>
                      <a:pt x="2497514" y="1175460"/>
                    </a:cubicBezTo>
                    <a:cubicBezTo>
                      <a:pt x="2293602" y="1080779"/>
                      <a:pt x="2153951" y="887555"/>
                      <a:pt x="2128339" y="665512"/>
                    </a:cubicBezTo>
                    <a:lnTo>
                      <a:pt x="2122734" y="665324"/>
                    </a:lnTo>
                    <a:cubicBezTo>
                      <a:pt x="2128967" y="479701"/>
                      <a:pt x="2034597" y="305147"/>
                      <a:pt x="1875870" y="208708"/>
                    </a:cubicBezTo>
                    <a:cubicBezTo>
                      <a:pt x="1717143" y="112268"/>
                      <a:pt x="1518741" y="108938"/>
                      <a:pt x="1356867" y="199997"/>
                    </a:cubicBezTo>
                    <a:cubicBezTo>
                      <a:pt x="1194993" y="291056"/>
                      <a:pt x="1094818" y="462344"/>
                      <a:pt x="1094818" y="648071"/>
                    </a:cubicBezTo>
                    <a:lnTo>
                      <a:pt x="960849" y="648071"/>
                    </a:lnTo>
                    <a:cubicBezTo>
                      <a:pt x="960849" y="413945"/>
                      <a:pt x="1087128" y="198021"/>
                      <a:pt x="1291185" y="83234"/>
                    </a:cubicBezTo>
                    <a:cubicBezTo>
                      <a:pt x="1393213" y="25840"/>
                      <a:pt x="1506753" y="-1807"/>
                      <a:pt x="1619797" y="9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21" name="Group 23">
                <a:extLst>
                  <a:ext uri="{FF2B5EF4-FFF2-40B4-BE49-F238E27FC236}">
                    <a16:creationId xmlns:a16="http://schemas.microsoft.com/office/drawing/2014/main" id="{5DC5C1E7-9EA6-454E-B0EC-4770E51B75BD}"/>
                  </a:ext>
                </a:extLst>
              </p:cNvPr>
              <p:cNvGrpSpPr/>
              <p:nvPr/>
            </p:nvGrpSpPr>
            <p:grpSpPr>
              <a:xfrm>
                <a:off x="6842676" y="2417559"/>
                <a:ext cx="2266545" cy="2266545"/>
                <a:chOff x="1460306" y="2422187"/>
                <a:chExt cx="2266545" cy="2266545"/>
              </a:xfrm>
            </p:grpSpPr>
            <p:sp>
              <p:nvSpPr>
                <p:cNvPr id="22" name="Chord 24">
                  <a:extLst>
                    <a:ext uri="{FF2B5EF4-FFF2-40B4-BE49-F238E27FC236}">
                      <a16:creationId xmlns:a16="http://schemas.microsoft.com/office/drawing/2014/main" id="{7D66760D-80B1-4144-A8AA-92A5650886F3}"/>
                    </a:ext>
                  </a:extLst>
                </p:cNvPr>
                <p:cNvSpPr/>
                <p:nvPr/>
              </p:nvSpPr>
              <p:spPr>
                <a:xfrm>
                  <a:off x="1542018" y="2503899"/>
                  <a:ext cx="2103120" cy="2103120"/>
                </a:xfrm>
                <a:prstGeom prst="chord">
                  <a:avLst>
                    <a:gd name="adj1" fmla="val 13371"/>
                    <a:gd name="adj2" fmla="val 10778578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6903DA4-8983-4456-BD9C-4918382D9F10}"/>
                    </a:ext>
                  </a:extLst>
                </p:cNvPr>
                <p:cNvSpPr txBox="1"/>
                <p:nvPr/>
              </p:nvSpPr>
              <p:spPr>
                <a:xfrm>
                  <a:off x="2244550" y="3657719"/>
                  <a:ext cx="698055" cy="76944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4400" b="1" dirty="0">
                      <a:solidFill>
                        <a:schemeClr val="bg1"/>
                      </a:solidFill>
                      <a:cs typeface="Arial" pitchFamily="34" charset="0"/>
                    </a:rPr>
                    <a:t>C</a:t>
                  </a:r>
                  <a:endParaRPr lang="ko-KR" altLang="en-US" sz="44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24" name="Circle: Hollow 26">
                  <a:extLst>
                    <a:ext uri="{FF2B5EF4-FFF2-40B4-BE49-F238E27FC236}">
                      <a16:creationId xmlns:a16="http://schemas.microsoft.com/office/drawing/2014/main" id="{7EB1C812-E73E-4504-B915-C1D891621210}"/>
                    </a:ext>
                  </a:extLst>
                </p:cNvPr>
                <p:cNvSpPr/>
                <p:nvPr/>
              </p:nvSpPr>
              <p:spPr>
                <a:xfrm>
                  <a:off x="1460306" y="2422187"/>
                  <a:ext cx="2266545" cy="2266545"/>
                </a:xfrm>
                <a:prstGeom prst="donut">
                  <a:avLst>
                    <a:gd name="adj" fmla="val 1447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08F84C7-4972-42F3-83E2-1C791978D85C}"/>
                    </a:ext>
                  </a:extLst>
                </p:cNvPr>
                <p:cNvSpPr txBox="1"/>
                <p:nvPr/>
              </p:nvSpPr>
              <p:spPr>
                <a:xfrm>
                  <a:off x="2462348" y="2749817"/>
                  <a:ext cx="110728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Simple PowerPoint Presentation </a:t>
                  </a:r>
                  <a:endPara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7" name="Group 31">
              <a:extLst>
                <a:ext uri="{FF2B5EF4-FFF2-40B4-BE49-F238E27FC236}">
                  <a16:creationId xmlns:a16="http://schemas.microsoft.com/office/drawing/2014/main" id="{B04D40AD-1028-4C97-B33B-D3938FFEA90C}"/>
                </a:ext>
              </a:extLst>
            </p:cNvPr>
            <p:cNvGrpSpPr/>
            <p:nvPr/>
          </p:nvGrpSpPr>
          <p:grpSpPr>
            <a:xfrm>
              <a:off x="1103446" y="4265263"/>
              <a:ext cx="2652566" cy="865838"/>
              <a:chOff x="2079596" y="4282215"/>
              <a:chExt cx="3303213" cy="86583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962249-A333-454E-90D5-01B9AF69AA8B}"/>
                  </a:ext>
                </a:extLst>
              </p:cNvPr>
              <p:cNvSpPr txBox="1"/>
              <p:nvPr/>
            </p:nvSpPr>
            <p:spPr>
              <a:xfrm>
                <a:off x="2079596" y="4501722"/>
                <a:ext cx="33032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E35246-66E8-4658-BC4D-0A8A9F65DF38}"/>
                  </a:ext>
                </a:extLst>
              </p:cNvPr>
              <p:cNvSpPr txBox="1"/>
              <p:nvPr/>
            </p:nvSpPr>
            <p:spPr>
              <a:xfrm>
                <a:off x="2079598" y="4282215"/>
                <a:ext cx="33032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cs typeface="Arial" pitchFamily="34" charset="0"/>
                  </a:rPr>
                  <a:t>Content  Here</a:t>
                </a:r>
                <a:endParaRPr lang="ko-KR" altLang="en-US" sz="1200" b="1" dirty="0">
                  <a:cs typeface="Arial" pitchFamily="34" charset="0"/>
                </a:endParaRPr>
              </a:p>
            </p:txBody>
          </p:sp>
        </p:grpSp>
        <p:grpSp>
          <p:nvGrpSpPr>
            <p:cNvPr id="8" name="Group 34">
              <a:extLst>
                <a:ext uri="{FF2B5EF4-FFF2-40B4-BE49-F238E27FC236}">
                  <a16:creationId xmlns:a16="http://schemas.microsoft.com/office/drawing/2014/main" id="{4C787959-3CBE-442E-B160-35A8E7E8119B}"/>
                </a:ext>
              </a:extLst>
            </p:cNvPr>
            <p:cNvGrpSpPr/>
            <p:nvPr/>
          </p:nvGrpSpPr>
          <p:grpSpPr>
            <a:xfrm>
              <a:off x="4774584" y="4265263"/>
              <a:ext cx="2652566" cy="865838"/>
              <a:chOff x="2079596" y="4282215"/>
              <a:chExt cx="3303213" cy="86583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94538-286F-43EC-906E-D49FB51B1D53}"/>
                  </a:ext>
                </a:extLst>
              </p:cNvPr>
              <p:cNvSpPr txBox="1"/>
              <p:nvPr/>
            </p:nvSpPr>
            <p:spPr>
              <a:xfrm>
                <a:off x="2079596" y="4501722"/>
                <a:ext cx="33032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169E82-AC54-481B-81C0-930B78865383}"/>
                  </a:ext>
                </a:extLst>
              </p:cNvPr>
              <p:cNvSpPr txBox="1"/>
              <p:nvPr/>
            </p:nvSpPr>
            <p:spPr>
              <a:xfrm>
                <a:off x="2079598" y="4282215"/>
                <a:ext cx="33032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cs typeface="Arial" pitchFamily="34" charset="0"/>
                  </a:rPr>
                  <a:t>Content  Here</a:t>
                </a:r>
                <a:endParaRPr lang="ko-KR" altLang="en-US" sz="1200" b="1" dirty="0">
                  <a:cs typeface="Arial" pitchFamily="34" charset="0"/>
                </a:endParaRPr>
              </a:p>
            </p:txBody>
          </p:sp>
        </p:grpSp>
        <p:grpSp>
          <p:nvGrpSpPr>
            <p:cNvPr id="9" name="Group 37">
              <a:extLst>
                <a:ext uri="{FF2B5EF4-FFF2-40B4-BE49-F238E27FC236}">
                  <a16:creationId xmlns:a16="http://schemas.microsoft.com/office/drawing/2014/main" id="{E7B00F9D-CC9C-4672-B5BB-977DCABE263C}"/>
                </a:ext>
              </a:extLst>
            </p:cNvPr>
            <p:cNvGrpSpPr/>
            <p:nvPr/>
          </p:nvGrpSpPr>
          <p:grpSpPr>
            <a:xfrm>
              <a:off x="8366591" y="4265263"/>
              <a:ext cx="2652566" cy="865838"/>
              <a:chOff x="2079596" y="4282215"/>
              <a:chExt cx="3303213" cy="86583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6B3570-5A0B-4194-BDE8-75CFD767C266}"/>
                  </a:ext>
                </a:extLst>
              </p:cNvPr>
              <p:cNvSpPr txBox="1"/>
              <p:nvPr/>
            </p:nvSpPr>
            <p:spPr>
              <a:xfrm>
                <a:off x="2079596" y="4501722"/>
                <a:ext cx="33032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5BAC08-B133-4575-A0B9-24DBCA086A3D}"/>
                  </a:ext>
                </a:extLst>
              </p:cNvPr>
              <p:cNvSpPr txBox="1"/>
              <p:nvPr/>
            </p:nvSpPr>
            <p:spPr>
              <a:xfrm>
                <a:off x="2079598" y="4282215"/>
                <a:ext cx="33032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cs typeface="Arial" pitchFamily="34" charset="0"/>
                  </a:rPr>
                  <a:t>Content  Here</a:t>
                </a:r>
                <a:endParaRPr lang="ko-KR" altLang="en-US" sz="1200" b="1" dirty="0">
                  <a:cs typeface="Arial" pitchFamily="34" charset="0"/>
                </a:endParaRPr>
              </a:p>
            </p:txBody>
          </p:sp>
        </p:grpSp>
        <p:sp>
          <p:nvSpPr>
            <p:cNvPr id="10" name="Rectangle 2047">
              <a:extLst>
                <a:ext uri="{FF2B5EF4-FFF2-40B4-BE49-F238E27FC236}">
                  <a16:creationId xmlns:a16="http://schemas.microsoft.com/office/drawing/2014/main" id="{90AA2FA4-983A-45DC-8F7E-FCD2C8DFE960}"/>
                </a:ext>
              </a:extLst>
            </p:cNvPr>
            <p:cNvSpPr/>
            <p:nvPr/>
          </p:nvSpPr>
          <p:spPr>
            <a:xfrm>
              <a:off x="719847" y="5299250"/>
              <a:ext cx="10752306" cy="81937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2048">
              <a:extLst>
                <a:ext uri="{FF2B5EF4-FFF2-40B4-BE49-F238E27FC236}">
                  <a16:creationId xmlns:a16="http://schemas.microsoft.com/office/drawing/2014/main" id="{8ADCEED8-0ED5-4EDC-817E-11FFE27DDA8D}"/>
                </a:ext>
              </a:extLst>
            </p:cNvPr>
            <p:cNvGrpSpPr/>
            <p:nvPr/>
          </p:nvGrpSpPr>
          <p:grpSpPr>
            <a:xfrm>
              <a:off x="985882" y="5339025"/>
              <a:ext cx="10220237" cy="739825"/>
              <a:chOff x="251520" y="5713511"/>
              <a:chExt cx="7704529" cy="73982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78FECE-6169-4621-A59F-C37A3A04B144}"/>
                  </a:ext>
                </a:extLst>
              </p:cNvPr>
              <p:cNvSpPr txBox="1"/>
              <p:nvPr/>
            </p:nvSpPr>
            <p:spPr>
              <a:xfrm>
                <a:off x="251520" y="5713511"/>
                <a:ext cx="7704529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52A283-C1C2-4299-9090-154B8F093402}"/>
                  </a:ext>
                </a:extLst>
              </p:cNvPr>
              <p:cNvSpPr txBox="1"/>
              <p:nvPr/>
            </p:nvSpPr>
            <p:spPr>
              <a:xfrm>
                <a:off x="251520" y="5991671"/>
                <a:ext cx="77045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I hope and I believe that this Template will your Time, Money and Reputation. You can simply impress your audience and add a unique zing and appeal to your Presentations. 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60" name="Freeform: Shape 4">
            <a:extLst>
              <a:ext uri="{FF2B5EF4-FFF2-40B4-BE49-F238E27FC236}">
                <a16:creationId xmlns:a16="http://schemas.microsoft.com/office/drawing/2014/main" id="{A5DCC228-D9F2-4E8B-A7BD-8D4DDFABE5E3}"/>
              </a:ext>
            </a:extLst>
          </p:cNvPr>
          <p:cNvSpPr/>
          <p:nvPr/>
        </p:nvSpPr>
        <p:spPr>
          <a:xfrm>
            <a:off x="5648870" y="1939412"/>
            <a:ext cx="2092156" cy="2193164"/>
          </a:xfrm>
          <a:custGeom>
            <a:avLst/>
            <a:gdLst>
              <a:gd name="connsiteX0" fmla="*/ 0 w 2092156"/>
              <a:gd name="connsiteY0" fmla="*/ 2193164 h 2193164"/>
              <a:gd name="connsiteX1" fmla="*/ 389182 w 2092156"/>
              <a:gd name="connsiteY1" fmla="*/ 1765570 h 2193164"/>
              <a:gd name="connsiteX2" fmla="*/ 770206 w 2092156"/>
              <a:gd name="connsiteY2" fmla="*/ 2184201 h 2193164"/>
              <a:gd name="connsiteX3" fmla="*/ 770206 w 2092156"/>
              <a:gd name="connsiteY3" fmla="*/ 1225208 h 2193164"/>
              <a:gd name="connsiteX4" fmla="*/ 953416 w 2092156"/>
              <a:gd name="connsiteY4" fmla="*/ 1041998 h 2193164"/>
              <a:gd name="connsiteX5" fmla="*/ 1370425 w 2092156"/>
              <a:gd name="connsiteY5" fmla="*/ 1041998 h 2193164"/>
              <a:gd name="connsiteX6" fmla="*/ 1370425 w 2092156"/>
              <a:gd name="connsiteY6" fmla="*/ 1313790 h 2193164"/>
              <a:gd name="connsiteX7" fmla="*/ 2092156 w 2092156"/>
              <a:gd name="connsiteY7" fmla="*/ 656895 h 2193164"/>
              <a:gd name="connsiteX8" fmla="*/ 1370425 w 2092156"/>
              <a:gd name="connsiteY8" fmla="*/ 0 h 2193164"/>
              <a:gd name="connsiteX9" fmla="*/ 1370425 w 2092156"/>
              <a:gd name="connsiteY9" fmla="*/ 271792 h 2193164"/>
              <a:gd name="connsiteX10" fmla="*/ 953416 w 2092156"/>
              <a:gd name="connsiteY10" fmla="*/ 271792 h 2193164"/>
              <a:gd name="connsiteX11" fmla="*/ 0 w 2092156"/>
              <a:gd name="connsiteY11" fmla="*/ 1225208 h 2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92156" h="2193164">
                <a:moveTo>
                  <a:pt x="0" y="2193164"/>
                </a:moveTo>
                <a:lnTo>
                  <a:pt x="389182" y="1765570"/>
                </a:lnTo>
                <a:lnTo>
                  <a:pt x="770206" y="2184201"/>
                </a:lnTo>
                <a:lnTo>
                  <a:pt x="770206" y="1225208"/>
                </a:lnTo>
                <a:cubicBezTo>
                  <a:pt x="770206" y="1124024"/>
                  <a:pt x="852232" y="1041998"/>
                  <a:pt x="953416" y="1041998"/>
                </a:cubicBezTo>
                <a:lnTo>
                  <a:pt x="1370425" y="1041998"/>
                </a:lnTo>
                <a:lnTo>
                  <a:pt x="1370425" y="1313790"/>
                </a:lnTo>
                <a:lnTo>
                  <a:pt x="2092156" y="656895"/>
                </a:lnTo>
                <a:lnTo>
                  <a:pt x="1370425" y="0"/>
                </a:lnTo>
                <a:lnTo>
                  <a:pt x="1370425" y="271792"/>
                </a:lnTo>
                <a:lnTo>
                  <a:pt x="953416" y="271792"/>
                </a:lnTo>
                <a:cubicBezTo>
                  <a:pt x="426859" y="271792"/>
                  <a:pt x="0" y="698651"/>
                  <a:pt x="0" y="122520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Freeform: Shape 5">
            <a:extLst>
              <a:ext uri="{FF2B5EF4-FFF2-40B4-BE49-F238E27FC236}">
                <a16:creationId xmlns:a16="http://schemas.microsoft.com/office/drawing/2014/main" id="{3BC2411F-9AB4-4C46-A36A-09363A2A66F1}"/>
              </a:ext>
            </a:extLst>
          </p:cNvPr>
          <p:cNvSpPr/>
          <p:nvPr/>
        </p:nvSpPr>
        <p:spPr>
          <a:xfrm rot="16200000" flipV="1">
            <a:off x="4544108" y="3751074"/>
            <a:ext cx="2092156" cy="2228571"/>
          </a:xfrm>
          <a:custGeom>
            <a:avLst/>
            <a:gdLst>
              <a:gd name="connsiteX0" fmla="*/ 0 w 2092156"/>
              <a:gd name="connsiteY0" fmla="*/ 2228571 h 2228571"/>
              <a:gd name="connsiteX1" fmla="*/ 0 w 2092156"/>
              <a:gd name="connsiteY1" fmla="*/ 1225208 h 2228571"/>
              <a:gd name="connsiteX2" fmla="*/ 953416 w 2092156"/>
              <a:gd name="connsiteY2" fmla="*/ 271792 h 2228571"/>
              <a:gd name="connsiteX3" fmla="*/ 1370425 w 2092156"/>
              <a:gd name="connsiteY3" fmla="*/ 271792 h 2228571"/>
              <a:gd name="connsiteX4" fmla="*/ 1370425 w 2092156"/>
              <a:gd name="connsiteY4" fmla="*/ 0 h 2228571"/>
              <a:gd name="connsiteX5" fmla="*/ 2092156 w 2092156"/>
              <a:gd name="connsiteY5" fmla="*/ 656895 h 2228571"/>
              <a:gd name="connsiteX6" fmla="*/ 1370425 w 2092156"/>
              <a:gd name="connsiteY6" fmla="*/ 1313790 h 2228571"/>
              <a:gd name="connsiteX7" fmla="*/ 1370425 w 2092156"/>
              <a:gd name="connsiteY7" fmla="*/ 1041998 h 2228571"/>
              <a:gd name="connsiteX8" fmla="*/ 953416 w 2092156"/>
              <a:gd name="connsiteY8" fmla="*/ 1041998 h 2228571"/>
              <a:gd name="connsiteX9" fmla="*/ 770206 w 2092156"/>
              <a:gd name="connsiteY9" fmla="*/ 1225208 h 2228571"/>
              <a:gd name="connsiteX10" fmla="*/ 770206 w 2092156"/>
              <a:gd name="connsiteY10" fmla="*/ 2228571 h 2228571"/>
              <a:gd name="connsiteX11" fmla="*/ 765700 w 2092156"/>
              <a:gd name="connsiteY11" fmla="*/ 2228571 h 2228571"/>
              <a:gd name="connsiteX12" fmla="*/ 383201 w 2092156"/>
              <a:gd name="connsiteY12" fmla="*/ 1813093 h 2228571"/>
              <a:gd name="connsiteX13" fmla="*/ 701 w 2092156"/>
              <a:gd name="connsiteY13" fmla="*/ 2228571 h 222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92156" h="2228571">
                <a:moveTo>
                  <a:pt x="0" y="2228571"/>
                </a:moveTo>
                <a:lnTo>
                  <a:pt x="0" y="1225208"/>
                </a:lnTo>
                <a:cubicBezTo>
                  <a:pt x="0" y="698651"/>
                  <a:pt x="426859" y="271792"/>
                  <a:pt x="953416" y="271792"/>
                </a:cubicBezTo>
                <a:lnTo>
                  <a:pt x="1370425" y="271792"/>
                </a:lnTo>
                <a:lnTo>
                  <a:pt x="1370425" y="0"/>
                </a:lnTo>
                <a:lnTo>
                  <a:pt x="2092156" y="656895"/>
                </a:lnTo>
                <a:lnTo>
                  <a:pt x="1370425" y="1313790"/>
                </a:lnTo>
                <a:lnTo>
                  <a:pt x="1370425" y="1041998"/>
                </a:lnTo>
                <a:lnTo>
                  <a:pt x="953416" y="1041998"/>
                </a:lnTo>
                <a:cubicBezTo>
                  <a:pt x="852232" y="1041998"/>
                  <a:pt x="770206" y="1124024"/>
                  <a:pt x="770206" y="1225208"/>
                </a:cubicBezTo>
                <a:lnTo>
                  <a:pt x="770206" y="2228571"/>
                </a:lnTo>
                <a:lnTo>
                  <a:pt x="765700" y="2228571"/>
                </a:lnTo>
                <a:lnTo>
                  <a:pt x="383201" y="1813093"/>
                </a:lnTo>
                <a:lnTo>
                  <a:pt x="701" y="222857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Arrow: Right 6">
            <a:extLst>
              <a:ext uri="{FF2B5EF4-FFF2-40B4-BE49-F238E27FC236}">
                <a16:creationId xmlns:a16="http://schemas.microsoft.com/office/drawing/2014/main" id="{576470BB-0952-4326-BA79-032B57B51A76}"/>
              </a:ext>
            </a:extLst>
          </p:cNvPr>
          <p:cNvSpPr/>
          <p:nvPr/>
        </p:nvSpPr>
        <p:spPr>
          <a:xfrm flipV="1">
            <a:off x="0" y="4865359"/>
            <a:ext cx="4767554" cy="1325755"/>
          </a:xfrm>
          <a:prstGeom prst="rightArrow">
            <a:avLst>
              <a:gd name="adj1" fmla="val 57185"/>
              <a:gd name="adj2" fmla="val 5431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7">
            <a:extLst>
              <a:ext uri="{FF2B5EF4-FFF2-40B4-BE49-F238E27FC236}">
                <a16:creationId xmlns:a16="http://schemas.microsoft.com/office/drawing/2014/main" id="{EB6EEEED-5ACB-45F6-AEA8-573620E0F13D}"/>
              </a:ext>
            </a:extLst>
          </p:cNvPr>
          <p:cNvSpPr/>
          <p:nvPr/>
        </p:nvSpPr>
        <p:spPr>
          <a:xfrm flipV="1">
            <a:off x="7424447" y="1939412"/>
            <a:ext cx="3871660" cy="1325755"/>
          </a:xfrm>
          <a:custGeom>
            <a:avLst/>
            <a:gdLst>
              <a:gd name="connsiteX0" fmla="*/ 3151629 w 3871660"/>
              <a:gd name="connsiteY0" fmla="*/ 0 h 1325755"/>
              <a:gd name="connsiteX1" fmla="*/ 3871660 w 3871660"/>
              <a:gd name="connsiteY1" fmla="*/ 662878 h 1325755"/>
              <a:gd name="connsiteX2" fmla="*/ 3151629 w 3871660"/>
              <a:gd name="connsiteY2" fmla="*/ 1325755 h 1325755"/>
              <a:gd name="connsiteX3" fmla="*/ 3151629 w 3871660"/>
              <a:gd name="connsiteY3" fmla="*/ 1041944 h 1325755"/>
              <a:gd name="connsiteX4" fmla="*/ 11447 w 3871660"/>
              <a:gd name="connsiteY4" fmla="*/ 1041944 h 1325755"/>
              <a:gd name="connsiteX5" fmla="*/ 421354 w 3871660"/>
              <a:gd name="connsiteY5" fmla="*/ 668860 h 1325755"/>
              <a:gd name="connsiteX6" fmla="*/ 0 w 3871660"/>
              <a:gd name="connsiteY6" fmla="*/ 285358 h 1325755"/>
              <a:gd name="connsiteX7" fmla="*/ 0 w 3871660"/>
              <a:gd name="connsiteY7" fmla="*/ 283811 h 1325755"/>
              <a:gd name="connsiteX8" fmla="*/ 3151629 w 3871660"/>
              <a:gd name="connsiteY8" fmla="*/ 283811 h 1325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1660" h="1325755">
                <a:moveTo>
                  <a:pt x="3151629" y="0"/>
                </a:moveTo>
                <a:lnTo>
                  <a:pt x="3871660" y="662878"/>
                </a:lnTo>
                <a:lnTo>
                  <a:pt x="3151629" y="1325755"/>
                </a:lnTo>
                <a:lnTo>
                  <a:pt x="3151629" y="1041944"/>
                </a:lnTo>
                <a:lnTo>
                  <a:pt x="11447" y="1041944"/>
                </a:lnTo>
                <a:lnTo>
                  <a:pt x="421354" y="668860"/>
                </a:lnTo>
                <a:lnTo>
                  <a:pt x="0" y="285358"/>
                </a:lnTo>
                <a:lnTo>
                  <a:pt x="0" y="283811"/>
                </a:lnTo>
                <a:lnTo>
                  <a:pt x="3151629" y="28381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363015B-0581-4E96-81CF-7F0FF5A435BB}"/>
              </a:ext>
            </a:extLst>
          </p:cNvPr>
          <p:cNvCxnSpPr>
            <a:cxnSpLocks/>
            <a:stCxn id="62" idx="1"/>
            <a:endCxn id="62" idx="3"/>
          </p:cNvCxnSpPr>
          <p:nvPr/>
        </p:nvCxnSpPr>
        <p:spPr>
          <a:xfrm>
            <a:off x="0" y="5528236"/>
            <a:ext cx="4767554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C0EC8F51-ABF1-4580-8503-9D1E792DDEDC}"/>
              </a:ext>
            </a:extLst>
          </p:cNvPr>
          <p:cNvSpPr/>
          <p:nvPr/>
        </p:nvSpPr>
        <p:spPr>
          <a:xfrm>
            <a:off x="5033554" y="3826891"/>
            <a:ext cx="1016051" cy="1701343"/>
          </a:xfrm>
          <a:custGeom>
            <a:avLst/>
            <a:gdLst>
              <a:gd name="connsiteX0" fmla="*/ 0 w 1942011"/>
              <a:gd name="connsiteY0" fmla="*/ 1358537 h 1358537"/>
              <a:gd name="connsiteX1" fmla="*/ 1689463 w 1942011"/>
              <a:gd name="connsiteY1" fmla="*/ 1088571 h 1358537"/>
              <a:gd name="connsiteX2" fmla="*/ 1942011 w 1942011"/>
              <a:gd name="connsiteY2" fmla="*/ 0 h 1358537"/>
              <a:gd name="connsiteX0" fmla="*/ 0 w 1942011"/>
              <a:gd name="connsiteY0" fmla="*/ 1358537 h 1358537"/>
              <a:gd name="connsiteX1" fmla="*/ 1689463 w 1942011"/>
              <a:gd name="connsiteY1" fmla="*/ 1088571 h 1358537"/>
              <a:gd name="connsiteX2" fmla="*/ 1942011 w 1942011"/>
              <a:gd name="connsiteY2" fmla="*/ 0 h 1358537"/>
              <a:gd name="connsiteX0" fmla="*/ 0 w 1942011"/>
              <a:gd name="connsiteY0" fmla="*/ 1358537 h 1358537"/>
              <a:gd name="connsiteX1" fmla="*/ 1689463 w 1942011"/>
              <a:gd name="connsiteY1" fmla="*/ 1088571 h 1358537"/>
              <a:gd name="connsiteX2" fmla="*/ 1942011 w 1942011"/>
              <a:gd name="connsiteY2" fmla="*/ 0 h 1358537"/>
              <a:gd name="connsiteX0" fmla="*/ 0 w 1942011"/>
              <a:gd name="connsiteY0" fmla="*/ 1358537 h 1358537"/>
              <a:gd name="connsiteX1" fmla="*/ 1689463 w 1942011"/>
              <a:gd name="connsiteY1" fmla="*/ 1088571 h 1358537"/>
              <a:gd name="connsiteX2" fmla="*/ 1942011 w 1942011"/>
              <a:gd name="connsiteY2" fmla="*/ 0 h 1358537"/>
              <a:gd name="connsiteX0" fmla="*/ 0 w 1942011"/>
              <a:gd name="connsiteY0" fmla="*/ 1358537 h 1358537"/>
              <a:gd name="connsiteX1" fmla="*/ 1689463 w 1942011"/>
              <a:gd name="connsiteY1" fmla="*/ 1088571 h 1358537"/>
              <a:gd name="connsiteX2" fmla="*/ 1942011 w 1942011"/>
              <a:gd name="connsiteY2" fmla="*/ 0 h 1358537"/>
              <a:gd name="connsiteX0" fmla="*/ 0 w 1942011"/>
              <a:gd name="connsiteY0" fmla="*/ 1358537 h 1358537"/>
              <a:gd name="connsiteX1" fmla="*/ 1689463 w 1942011"/>
              <a:gd name="connsiteY1" fmla="*/ 1088571 h 1358537"/>
              <a:gd name="connsiteX2" fmla="*/ 1942011 w 1942011"/>
              <a:gd name="connsiteY2" fmla="*/ 0 h 1358537"/>
              <a:gd name="connsiteX0" fmla="*/ 0 w 1942011"/>
              <a:gd name="connsiteY0" fmla="*/ 1358537 h 1358537"/>
              <a:gd name="connsiteX1" fmla="*/ 1689463 w 1942011"/>
              <a:gd name="connsiteY1" fmla="*/ 1088571 h 1358537"/>
              <a:gd name="connsiteX2" fmla="*/ 1942011 w 1942011"/>
              <a:gd name="connsiteY2" fmla="*/ 0 h 1358537"/>
              <a:gd name="connsiteX0" fmla="*/ 0 w 1979223"/>
              <a:gd name="connsiteY0" fmla="*/ 1358537 h 1367084"/>
              <a:gd name="connsiteX1" fmla="*/ 1863621 w 1979223"/>
              <a:gd name="connsiteY1" fmla="*/ 1130726 h 1367084"/>
              <a:gd name="connsiteX2" fmla="*/ 1942011 w 1979223"/>
              <a:gd name="connsiteY2" fmla="*/ 0 h 1367084"/>
              <a:gd name="connsiteX0" fmla="*/ 0 w 1979223"/>
              <a:gd name="connsiteY0" fmla="*/ 1358537 h 1358537"/>
              <a:gd name="connsiteX1" fmla="*/ 1863621 w 1979223"/>
              <a:gd name="connsiteY1" fmla="*/ 1130726 h 1358537"/>
              <a:gd name="connsiteX2" fmla="*/ 1942011 w 1979223"/>
              <a:gd name="connsiteY2" fmla="*/ 0 h 1358537"/>
              <a:gd name="connsiteX0" fmla="*/ 0 w 1979223"/>
              <a:gd name="connsiteY0" fmla="*/ 1358537 h 1358537"/>
              <a:gd name="connsiteX1" fmla="*/ 1863621 w 1979223"/>
              <a:gd name="connsiteY1" fmla="*/ 1130726 h 1358537"/>
              <a:gd name="connsiteX2" fmla="*/ 1942011 w 1979223"/>
              <a:gd name="connsiteY2" fmla="*/ 0 h 1358537"/>
              <a:gd name="connsiteX0" fmla="*/ 0 w 1979223"/>
              <a:gd name="connsiteY0" fmla="*/ 1358537 h 1358537"/>
              <a:gd name="connsiteX1" fmla="*/ 1863621 w 1979223"/>
              <a:gd name="connsiteY1" fmla="*/ 1130726 h 1358537"/>
              <a:gd name="connsiteX2" fmla="*/ 1942011 w 1979223"/>
              <a:gd name="connsiteY2" fmla="*/ 0 h 1358537"/>
              <a:gd name="connsiteX0" fmla="*/ 0 w 2000201"/>
              <a:gd name="connsiteY0" fmla="*/ 1372588 h 1372588"/>
              <a:gd name="connsiteX1" fmla="*/ 1863621 w 2000201"/>
              <a:gd name="connsiteY1" fmla="*/ 1144777 h 1372588"/>
              <a:gd name="connsiteX2" fmla="*/ 1985549 w 2000201"/>
              <a:gd name="connsiteY2" fmla="*/ 0 h 1372588"/>
              <a:gd name="connsiteX0" fmla="*/ 0 w 2000203"/>
              <a:gd name="connsiteY0" fmla="*/ 1372588 h 1372588"/>
              <a:gd name="connsiteX1" fmla="*/ 1863621 w 2000203"/>
              <a:gd name="connsiteY1" fmla="*/ 1144777 h 1372588"/>
              <a:gd name="connsiteX2" fmla="*/ 1985549 w 2000203"/>
              <a:gd name="connsiteY2" fmla="*/ 0 h 1372588"/>
              <a:gd name="connsiteX0" fmla="*/ 0 w 2005344"/>
              <a:gd name="connsiteY0" fmla="*/ 1372588 h 1372588"/>
              <a:gd name="connsiteX1" fmla="*/ 1863621 w 2005344"/>
              <a:gd name="connsiteY1" fmla="*/ 1144777 h 1372588"/>
              <a:gd name="connsiteX2" fmla="*/ 1985549 w 2005344"/>
              <a:gd name="connsiteY2" fmla="*/ 0 h 1372588"/>
              <a:gd name="connsiteX0" fmla="*/ 0 w 2005344"/>
              <a:gd name="connsiteY0" fmla="*/ 1372588 h 1372588"/>
              <a:gd name="connsiteX1" fmla="*/ 1863621 w 2005344"/>
              <a:gd name="connsiteY1" fmla="*/ 1144777 h 1372588"/>
              <a:gd name="connsiteX2" fmla="*/ 1985549 w 2005344"/>
              <a:gd name="connsiteY2" fmla="*/ 0 h 1372588"/>
              <a:gd name="connsiteX0" fmla="*/ 0 w 1995387"/>
              <a:gd name="connsiteY0" fmla="*/ 1372588 h 1372588"/>
              <a:gd name="connsiteX1" fmla="*/ 1863621 w 1995387"/>
              <a:gd name="connsiteY1" fmla="*/ 1144777 h 1372588"/>
              <a:gd name="connsiteX2" fmla="*/ 1985549 w 1995387"/>
              <a:gd name="connsiteY2" fmla="*/ 0 h 137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5387" h="1372588">
                <a:moveTo>
                  <a:pt x="0" y="1372588"/>
                </a:moveTo>
                <a:cubicBezTo>
                  <a:pt x="1224957" y="1360977"/>
                  <a:pt x="1608744" y="1378561"/>
                  <a:pt x="1863621" y="1144777"/>
                </a:cubicBezTo>
                <a:cubicBezTo>
                  <a:pt x="2055016" y="936993"/>
                  <a:pt x="1979743" y="851801"/>
                  <a:pt x="1985549" y="0"/>
                </a:cubicBezTo>
              </a:path>
            </a:pathLst>
          </a:custGeom>
          <a:noFill/>
          <a:ln w="5715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DEE7AC8D-E5DE-4EBF-BCFF-663757F1C6BE}"/>
              </a:ext>
            </a:extLst>
          </p:cNvPr>
          <p:cNvSpPr/>
          <p:nvPr/>
        </p:nvSpPr>
        <p:spPr>
          <a:xfrm rot="5400000" flipH="1">
            <a:off x="6354344" y="2298375"/>
            <a:ext cx="1072019" cy="1701344"/>
          </a:xfrm>
          <a:custGeom>
            <a:avLst/>
            <a:gdLst>
              <a:gd name="connsiteX0" fmla="*/ 0 w 1942011"/>
              <a:gd name="connsiteY0" fmla="*/ 1358537 h 1358537"/>
              <a:gd name="connsiteX1" fmla="*/ 1689463 w 1942011"/>
              <a:gd name="connsiteY1" fmla="*/ 1088571 h 1358537"/>
              <a:gd name="connsiteX2" fmla="*/ 1942011 w 1942011"/>
              <a:gd name="connsiteY2" fmla="*/ 0 h 1358537"/>
              <a:gd name="connsiteX0" fmla="*/ 0 w 1942011"/>
              <a:gd name="connsiteY0" fmla="*/ 1358537 h 1358537"/>
              <a:gd name="connsiteX1" fmla="*/ 1689463 w 1942011"/>
              <a:gd name="connsiteY1" fmla="*/ 1088571 h 1358537"/>
              <a:gd name="connsiteX2" fmla="*/ 1942011 w 1942011"/>
              <a:gd name="connsiteY2" fmla="*/ 0 h 1358537"/>
              <a:gd name="connsiteX0" fmla="*/ 0 w 1942011"/>
              <a:gd name="connsiteY0" fmla="*/ 1358537 h 1358537"/>
              <a:gd name="connsiteX1" fmla="*/ 1689463 w 1942011"/>
              <a:gd name="connsiteY1" fmla="*/ 1088571 h 1358537"/>
              <a:gd name="connsiteX2" fmla="*/ 1942011 w 1942011"/>
              <a:gd name="connsiteY2" fmla="*/ 0 h 1358537"/>
              <a:gd name="connsiteX0" fmla="*/ 0 w 1942011"/>
              <a:gd name="connsiteY0" fmla="*/ 1358537 h 1358537"/>
              <a:gd name="connsiteX1" fmla="*/ 1689463 w 1942011"/>
              <a:gd name="connsiteY1" fmla="*/ 1088571 h 1358537"/>
              <a:gd name="connsiteX2" fmla="*/ 1942011 w 1942011"/>
              <a:gd name="connsiteY2" fmla="*/ 0 h 1358537"/>
              <a:gd name="connsiteX0" fmla="*/ 0 w 1942011"/>
              <a:gd name="connsiteY0" fmla="*/ 1358537 h 1358537"/>
              <a:gd name="connsiteX1" fmla="*/ 1689463 w 1942011"/>
              <a:gd name="connsiteY1" fmla="*/ 1088571 h 1358537"/>
              <a:gd name="connsiteX2" fmla="*/ 1942011 w 1942011"/>
              <a:gd name="connsiteY2" fmla="*/ 0 h 1358537"/>
              <a:gd name="connsiteX0" fmla="*/ 0 w 1942011"/>
              <a:gd name="connsiteY0" fmla="*/ 1358537 h 1358537"/>
              <a:gd name="connsiteX1" fmla="*/ 1689463 w 1942011"/>
              <a:gd name="connsiteY1" fmla="*/ 1088571 h 1358537"/>
              <a:gd name="connsiteX2" fmla="*/ 1942011 w 1942011"/>
              <a:gd name="connsiteY2" fmla="*/ 0 h 1358537"/>
              <a:gd name="connsiteX0" fmla="*/ 0 w 1942011"/>
              <a:gd name="connsiteY0" fmla="*/ 1358537 h 1358537"/>
              <a:gd name="connsiteX1" fmla="*/ 1689463 w 1942011"/>
              <a:gd name="connsiteY1" fmla="*/ 1088571 h 1358537"/>
              <a:gd name="connsiteX2" fmla="*/ 1942011 w 1942011"/>
              <a:gd name="connsiteY2" fmla="*/ 0 h 1358537"/>
              <a:gd name="connsiteX0" fmla="*/ 0 w 1979223"/>
              <a:gd name="connsiteY0" fmla="*/ 1358537 h 1367084"/>
              <a:gd name="connsiteX1" fmla="*/ 1863621 w 1979223"/>
              <a:gd name="connsiteY1" fmla="*/ 1130726 h 1367084"/>
              <a:gd name="connsiteX2" fmla="*/ 1942011 w 1979223"/>
              <a:gd name="connsiteY2" fmla="*/ 0 h 1367084"/>
              <a:gd name="connsiteX0" fmla="*/ 0 w 1979223"/>
              <a:gd name="connsiteY0" fmla="*/ 1358537 h 1358537"/>
              <a:gd name="connsiteX1" fmla="*/ 1863621 w 1979223"/>
              <a:gd name="connsiteY1" fmla="*/ 1130726 h 1358537"/>
              <a:gd name="connsiteX2" fmla="*/ 1942011 w 1979223"/>
              <a:gd name="connsiteY2" fmla="*/ 0 h 1358537"/>
              <a:gd name="connsiteX0" fmla="*/ 0 w 1979223"/>
              <a:gd name="connsiteY0" fmla="*/ 1358537 h 1358537"/>
              <a:gd name="connsiteX1" fmla="*/ 1863621 w 1979223"/>
              <a:gd name="connsiteY1" fmla="*/ 1130726 h 1358537"/>
              <a:gd name="connsiteX2" fmla="*/ 1942011 w 1979223"/>
              <a:gd name="connsiteY2" fmla="*/ 0 h 1358537"/>
              <a:gd name="connsiteX0" fmla="*/ 0 w 1979223"/>
              <a:gd name="connsiteY0" fmla="*/ 1358537 h 1358537"/>
              <a:gd name="connsiteX1" fmla="*/ 1863621 w 1979223"/>
              <a:gd name="connsiteY1" fmla="*/ 1130726 h 1358537"/>
              <a:gd name="connsiteX2" fmla="*/ 1942011 w 1979223"/>
              <a:gd name="connsiteY2" fmla="*/ 0 h 1358537"/>
              <a:gd name="connsiteX0" fmla="*/ 0 w 2000201"/>
              <a:gd name="connsiteY0" fmla="*/ 1372588 h 1372588"/>
              <a:gd name="connsiteX1" fmla="*/ 1863621 w 2000201"/>
              <a:gd name="connsiteY1" fmla="*/ 1144777 h 1372588"/>
              <a:gd name="connsiteX2" fmla="*/ 1985549 w 2000201"/>
              <a:gd name="connsiteY2" fmla="*/ 0 h 1372588"/>
              <a:gd name="connsiteX0" fmla="*/ 0 w 2000203"/>
              <a:gd name="connsiteY0" fmla="*/ 1372588 h 1372588"/>
              <a:gd name="connsiteX1" fmla="*/ 1863621 w 2000203"/>
              <a:gd name="connsiteY1" fmla="*/ 1144777 h 1372588"/>
              <a:gd name="connsiteX2" fmla="*/ 1985549 w 2000203"/>
              <a:gd name="connsiteY2" fmla="*/ 0 h 1372588"/>
              <a:gd name="connsiteX0" fmla="*/ 0 w 2005344"/>
              <a:gd name="connsiteY0" fmla="*/ 1372588 h 1372588"/>
              <a:gd name="connsiteX1" fmla="*/ 1863621 w 2005344"/>
              <a:gd name="connsiteY1" fmla="*/ 1144777 h 1372588"/>
              <a:gd name="connsiteX2" fmla="*/ 1985549 w 2005344"/>
              <a:gd name="connsiteY2" fmla="*/ 0 h 1372588"/>
              <a:gd name="connsiteX0" fmla="*/ 0 w 2005344"/>
              <a:gd name="connsiteY0" fmla="*/ 1372588 h 1372588"/>
              <a:gd name="connsiteX1" fmla="*/ 1863621 w 2005344"/>
              <a:gd name="connsiteY1" fmla="*/ 1144777 h 1372588"/>
              <a:gd name="connsiteX2" fmla="*/ 1985549 w 2005344"/>
              <a:gd name="connsiteY2" fmla="*/ 0 h 1372588"/>
              <a:gd name="connsiteX0" fmla="*/ 0 w 1995387"/>
              <a:gd name="connsiteY0" fmla="*/ 1372588 h 1372588"/>
              <a:gd name="connsiteX1" fmla="*/ 1863621 w 1995387"/>
              <a:gd name="connsiteY1" fmla="*/ 1144777 h 1372588"/>
              <a:gd name="connsiteX2" fmla="*/ 1985549 w 1995387"/>
              <a:gd name="connsiteY2" fmla="*/ 0 h 137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5387" h="1372588">
                <a:moveTo>
                  <a:pt x="0" y="1372588"/>
                </a:moveTo>
                <a:cubicBezTo>
                  <a:pt x="1224957" y="1360977"/>
                  <a:pt x="1608744" y="1378561"/>
                  <a:pt x="1863621" y="1144777"/>
                </a:cubicBezTo>
                <a:cubicBezTo>
                  <a:pt x="2055016" y="936993"/>
                  <a:pt x="1979743" y="851801"/>
                  <a:pt x="1985549" y="0"/>
                </a:cubicBezTo>
              </a:path>
            </a:pathLst>
          </a:custGeom>
          <a:noFill/>
          <a:ln w="5715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45B15A4-3525-479D-ABE9-D04411E0CA53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7815943" y="2597801"/>
            <a:ext cx="3480164" cy="4488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5E15E2D-F64B-49BB-838C-FF6DEAF4BDA5}"/>
              </a:ext>
            </a:extLst>
          </p:cNvPr>
          <p:cNvGrpSpPr/>
          <p:nvPr/>
        </p:nvGrpSpPr>
        <p:grpSpPr>
          <a:xfrm>
            <a:off x="5779394" y="4312489"/>
            <a:ext cx="565997" cy="875435"/>
            <a:chOff x="3344523" y="3582359"/>
            <a:chExt cx="565997" cy="875435"/>
          </a:xfrm>
        </p:grpSpPr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A493A31C-D16F-448D-8671-F98372961CFA}"/>
                </a:ext>
              </a:extLst>
            </p:cNvPr>
            <p:cNvSpPr/>
            <p:nvPr/>
          </p:nvSpPr>
          <p:spPr>
            <a:xfrm>
              <a:off x="3344523" y="3582359"/>
              <a:ext cx="565997" cy="875435"/>
            </a:xfrm>
            <a:custGeom>
              <a:avLst/>
              <a:gdLst>
                <a:gd name="connsiteX0" fmla="*/ 281874 w 565997"/>
                <a:gd name="connsiteY0" fmla="*/ 7 h 875435"/>
                <a:gd name="connsiteX1" fmla="*/ 430959 w 565997"/>
                <a:gd name="connsiteY1" fmla="*/ 44399 h 875435"/>
                <a:gd name="connsiteX2" fmla="*/ 564682 w 565997"/>
                <a:gd name="connsiteY2" fmla="*/ 311117 h 875435"/>
                <a:gd name="connsiteX3" fmla="*/ 415858 w 565997"/>
                <a:gd name="connsiteY3" fmla="*/ 706557 h 875435"/>
                <a:gd name="connsiteX4" fmla="*/ 282814 w 565997"/>
                <a:gd name="connsiteY4" fmla="*/ 875435 h 875435"/>
                <a:gd name="connsiteX5" fmla="*/ 242756 w 565997"/>
                <a:gd name="connsiteY5" fmla="*/ 831880 h 875435"/>
                <a:gd name="connsiteX6" fmla="*/ 8182 w 565997"/>
                <a:gd name="connsiteY6" fmla="*/ 364674 h 875435"/>
                <a:gd name="connsiteX7" fmla="*/ 132534 w 565997"/>
                <a:gd name="connsiteY7" fmla="*/ 45710 h 875435"/>
                <a:gd name="connsiteX8" fmla="*/ 281874 w 565997"/>
                <a:gd name="connsiteY8" fmla="*/ 7 h 87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997" h="875435">
                  <a:moveTo>
                    <a:pt x="281874" y="7"/>
                  </a:moveTo>
                  <a:cubicBezTo>
                    <a:pt x="331965" y="-346"/>
                    <a:pt x="382015" y="14319"/>
                    <a:pt x="430959" y="44399"/>
                  </a:cubicBezTo>
                  <a:cubicBezTo>
                    <a:pt x="528896" y="104462"/>
                    <a:pt x="574539" y="196282"/>
                    <a:pt x="564682" y="311117"/>
                  </a:cubicBezTo>
                  <a:cubicBezTo>
                    <a:pt x="552203" y="456348"/>
                    <a:pt x="490926" y="584390"/>
                    <a:pt x="415858" y="706557"/>
                  </a:cubicBezTo>
                  <a:cubicBezTo>
                    <a:pt x="378567" y="767203"/>
                    <a:pt x="335304" y="823383"/>
                    <a:pt x="282814" y="875435"/>
                  </a:cubicBezTo>
                  <a:cubicBezTo>
                    <a:pt x="268733" y="860188"/>
                    <a:pt x="255089" y="846593"/>
                    <a:pt x="242756" y="831880"/>
                  </a:cubicBezTo>
                  <a:cubicBezTo>
                    <a:pt x="127678" y="694709"/>
                    <a:pt x="44987" y="540884"/>
                    <a:pt x="8182" y="364674"/>
                  </a:cubicBezTo>
                  <a:cubicBezTo>
                    <a:pt x="-20078" y="229348"/>
                    <a:pt x="25710" y="110920"/>
                    <a:pt x="132534" y="45710"/>
                  </a:cubicBezTo>
                  <a:cubicBezTo>
                    <a:pt x="181648" y="15727"/>
                    <a:pt x="231782" y="359"/>
                    <a:pt x="281874" y="7"/>
                  </a:cubicBezTo>
                  <a:close/>
                </a:path>
              </a:pathLst>
            </a:custGeom>
            <a:solidFill>
              <a:schemeClr val="accent2"/>
            </a:solidFill>
            <a:ln w="48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F99B8D9-3B28-4F11-B4D4-EF8A7AF10E67}"/>
                </a:ext>
              </a:extLst>
            </p:cNvPr>
            <p:cNvSpPr/>
            <p:nvPr/>
          </p:nvSpPr>
          <p:spPr>
            <a:xfrm>
              <a:off x="3390373" y="3640982"/>
              <a:ext cx="473210" cy="4732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8E373EE-36CE-4EBB-9372-E821977D8837}"/>
              </a:ext>
            </a:extLst>
          </p:cNvPr>
          <p:cNvGrpSpPr/>
          <p:nvPr/>
        </p:nvGrpSpPr>
        <p:grpSpPr>
          <a:xfrm>
            <a:off x="5779394" y="2220332"/>
            <a:ext cx="565997" cy="875435"/>
            <a:chOff x="3344523" y="3582359"/>
            <a:chExt cx="565997" cy="875435"/>
          </a:xfrm>
        </p:grpSpPr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5D7A277A-5AA6-4902-8A85-BBA0DEB51240}"/>
                </a:ext>
              </a:extLst>
            </p:cNvPr>
            <p:cNvSpPr/>
            <p:nvPr/>
          </p:nvSpPr>
          <p:spPr>
            <a:xfrm>
              <a:off x="3344523" y="3582359"/>
              <a:ext cx="565997" cy="875435"/>
            </a:xfrm>
            <a:custGeom>
              <a:avLst/>
              <a:gdLst>
                <a:gd name="connsiteX0" fmla="*/ 281874 w 565997"/>
                <a:gd name="connsiteY0" fmla="*/ 7 h 875435"/>
                <a:gd name="connsiteX1" fmla="*/ 430959 w 565997"/>
                <a:gd name="connsiteY1" fmla="*/ 44399 h 875435"/>
                <a:gd name="connsiteX2" fmla="*/ 564682 w 565997"/>
                <a:gd name="connsiteY2" fmla="*/ 311117 h 875435"/>
                <a:gd name="connsiteX3" fmla="*/ 415858 w 565997"/>
                <a:gd name="connsiteY3" fmla="*/ 706557 h 875435"/>
                <a:gd name="connsiteX4" fmla="*/ 282814 w 565997"/>
                <a:gd name="connsiteY4" fmla="*/ 875435 h 875435"/>
                <a:gd name="connsiteX5" fmla="*/ 242756 w 565997"/>
                <a:gd name="connsiteY5" fmla="*/ 831880 h 875435"/>
                <a:gd name="connsiteX6" fmla="*/ 8182 w 565997"/>
                <a:gd name="connsiteY6" fmla="*/ 364674 h 875435"/>
                <a:gd name="connsiteX7" fmla="*/ 132534 w 565997"/>
                <a:gd name="connsiteY7" fmla="*/ 45710 h 875435"/>
                <a:gd name="connsiteX8" fmla="*/ 281874 w 565997"/>
                <a:gd name="connsiteY8" fmla="*/ 7 h 87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997" h="875435">
                  <a:moveTo>
                    <a:pt x="281874" y="7"/>
                  </a:moveTo>
                  <a:cubicBezTo>
                    <a:pt x="331965" y="-346"/>
                    <a:pt x="382015" y="14319"/>
                    <a:pt x="430959" y="44399"/>
                  </a:cubicBezTo>
                  <a:cubicBezTo>
                    <a:pt x="528896" y="104462"/>
                    <a:pt x="574539" y="196282"/>
                    <a:pt x="564682" y="311117"/>
                  </a:cubicBezTo>
                  <a:cubicBezTo>
                    <a:pt x="552203" y="456348"/>
                    <a:pt x="490926" y="584390"/>
                    <a:pt x="415858" y="706557"/>
                  </a:cubicBezTo>
                  <a:cubicBezTo>
                    <a:pt x="378567" y="767203"/>
                    <a:pt x="335304" y="823383"/>
                    <a:pt x="282814" y="875435"/>
                  </a:cubicBezTo>
                  <a:cubicBezTo>
                    <a:pt x="268733" y="860188"/>
                    <a:pt x="255089" y="846593"/>
                    <a:pt x="242756" y="831880"/>
                  </a:cubicBezTo>
                  <a:cubicBezTo>
                    <a:pt x="127678" y="694709"/>
                    <a:pt x="44987" y="540884"/>
                    <a:pt x="8182" y="364674"/>
                  </a:cubicBezTo>
                  <a:cubicBezTo>
                    <a:pt x="-20078" y="229348"/>
                    <a:pt x="25710" y="110920"/>
                    <a:pt x="132534" y="45710"/>
                  </a:cubicBezTo>
                  <a:cubicBezTo>
                    <a:pt x="181648" y="15727"/>
                    <a:pt x="231782" y="359"/>
                    <a:pt x="281874" y="7"/>
                  </a:cubicBezTo>
                  <a:close/>
                </a:path>
              </a:pathLst>
            </a:custGeom>
            <a:solidFill>
              <a:schemeClr val="accent3"/>
            </a:solidFill>
            <a:ln w="48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1C819FC-7E5D-404D-B4E6-ACB90A2F2602}"/>
                </a:ext>
              </a:extLst>
            </p:cNvPr>
            <p:cNvSpPr/>
            <p:nvPr/>
          </p:nvSpPr>
          <p:spPr>
            <a:xfrm>
              <a:off x="3390373" y="3640982"/>
              <a:ext cx="473210" cy="4732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E17377D5-731B-4FB4-8F9C-E294BF650590}"/>
              </a:ext>
            </a:extLst>
          </p:cNvPr>
          <p:cNvGrpSpPr/>
          <p:nvPr/>
        </p:nvGrpSpPr>
        <p:grpSpPr>
          <a:xfrm>
            <a:off x="8846519" y="1761555"/>
            <a:ext cx="565997" cy="875435"/>
            <a:chOff x="3344523" y="3582359"/>
            <a:chExt cx="565997" cy="875435"/>
          </a:xfrm>
        </p:grpSpPr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A99BE166-0CBB-4CF5-A573-32BCA4EA9708}"/>
                </a:ext>
              </a:extLst>
            </p:cNvPr>
            <p:cNvSpPr/>
            <p:nvPr/>
          </p:nvSpPr>
          <p:spPr>
            <a:xfrm>
              <a:off x="3344523" y="3582359"/>
              <a:ext cx="565997" cy="875435"/>
            </a:xfrm>
            <a:custGeom>
              <a:avLst/>
              <a:gdLst>
                <a:gd name="connsiteX0" fmla="*/ 281874 w 565997"/>
                <a:gd name="connsiteY0" fmla="*/ 7 h 875435"/>
                <a:gd name="connsiteX1" fmla="*/ 430959 w 565997"/>
                <a:gd name="connsiteY1" fmla="*/ 44399 h 875435"/>
                <a:gd name="connsiteX2" fmla="*/ 564682 w 565997"/>
                <a:gd name="connsiteY2" fmla="*/ 311117 h 875435"/>
                <a:gd name="connsiteX3" fmla="*/ 415858 w 565997"/>
                <a:gd name="connsiteY3" fmla="*/ 706557 h 875435"/>
                <a:gd name="connsiteX4" fmla="*/ 282814 w 565997"/>
                <a:gd name="connsiteY4" fmla="*/ 875435 h 875435"/>
                <a:gd name="connsiteX5" fmla="*/ 242756 w 565997"/>
                <a:gd name="connsiteY5" fmla="*/ 831880 h 875435"/>
                <a:gd name="connsiteX6" fmla="*/ 8182 w 565997"/>
                <a:gd name="connsiteY6" fmla="*/ 364674 h 875435"/>
                <a:gd name="connsiteX7" fmla="*/ 132534 w 565997"/>
                <a:gd name="connsiteY7" fmla="*/ 45710 h 875435"/>
                <a:gd name="connsiteX8" fmla="*/ 281874 w 565997"/>
                <a:gd name="connsiteY8" fmla="*/ 7 h 87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997" h="875435">
                  <a:moveTo>
                    <a:pt x="281874" y="7"/>
                  </a:moveTo>
                  <a:cubicBezTo>
                    <a:pt x="331965" y="-346"/>
                    <a:pt x="382015" y="14319"/>
                    <a:pt x="430959" y="44399"/>
                  </a:cubicBezTo>
                  <a:cubicBezTo>
                    <a:pt x="528896" y="104462"/>
                    <a:pt x="574539" y="196282"/>
                    <a:pt x="564682" y="311117"/>
                  </a:cubicBezTo>
                  <a:cubicBezTo>
                    <a:pt x="552203" y="456348"/>
                    <a:pt x="490926" y="584390"/>
                    <a:pt x="415858" y="706557"/>
                  </a:cubicBezTo>
                  <a:cubicBezTo>
                    <a:pt x="378567" y="767203"/>
                    <a:pt x="335304" y="823383"/>
                    <a:pt x="282814" y="875435"/>
                  </a:cubicBezTo>
                  <a:cubicBezTo>
                    <a:pt x="268733" y="860188"/>
                    <a:pt x="255089" y="846593"/>
                    <a:pt x="242756" y="831880"/>
                  </a:cubicBezTo>
                  <a:cubicBezTo>
                    <a:pt x="127678" y="694709"/>
                    <a:pt x="44987" y="540884"/>
                    <a:pt x="8182" y="364674"/>
                  </a:cubicBezTo>
                  <a:cubicBezTo>
                    <a:pt x="-20078" y="229348"/>
                    <a:pt x="25710" y="110920"/>
                    <a:pt x="132534" y="45710"/>
                  </a:cubicBezTo>
                  <a:cubicBezTo>
                    <a:pt x="181648" y="15727"/>
                    <a:pt x="231782" y="359"/>
                    <a:pt x="281874" y="7"/>
                  </a:cubicBezTo>
                  <a:close/>
                </a:path>
              </a:pathLst>
            </a:custGeom>
            <a:solidFill>
              <a:schemeClr val="accent4"/>
            </a:solidFill>
            <a:ln w="48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5EA537EC-EA19-42DB-9C65-F03D5FFE19A8}"/>
                </a:ext>
              </a:extLst>
            </p:cNvPr>
            <p:cNvSpPr/>
            <p:nvPr/>
          </p:nvSpPr>
          <p:spPr>
            <a:xfrm>
              <a:off x="3390373" y="3640982"/>
              <a:ext cx="473210" cy="4732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20A9626B-BB3A-4543-BEC1-4A58CCB2946E}"/>
              </a:ext>
            </a:extLst>
          </p:cNvPr>
          <p:cNvSpPr txBox="1"/>
          <p:nvPr/>
        </p:nvSpPr>
        <p:spPr>
          <a:xfrm>
            <a:off x="1532941" y="4162041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2021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F48EF9-0665-420A-BD68-313C3440DC31}"/>
              </a:ext>
            </a:extLst>
          </p:cNvPr>
          <p:cNvSpPr txBox="1"/>
          <p:nvPr/>
        </p:nvSpPr>
        <p:spPr>
          <a:xfrm>
            <a:off x="6556512" y="5039028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2022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AB80C0-90C8-4915-B39A-EC7148A3B294}"/>
              </a:ext>
            </a:extLst>
          </p:cNvPr>
          <p:cNvSpPr txBox="1"/>
          <p:nvPr/>
        </p:nvSpPr>
        <p:spPr>
          <a:xfrm>
            <a:off x="5471605" y="1746000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2023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15C9509-D39F-42AC-9A63-9995441C8FDE}"/>
              </a:ext>
            </a:extLst>
          </p:cNvPr>
          <p:cNvSpPr txBox="1"/>
          <p:nvPr/>
        </p:nvSpPr>
        <p:spPr>
          <a:xfrm>
            <a:off x="8538187" y="3075979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2024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81" name="Rounded Rectangle 32">
            <a:extLst>
              <a:ext uri="{FF2B5EF4-FFF2-40B4-BE49-F238E27FC236}">
                <a16:creationId xmlns:a16="http://schemas.microsoft.com/office/drawing/2014/main" id="{A926A23F-48ED-42C3-A2F1-02E94106F74B}"/>
              </a:ext>
            </a:extLst>
          </p:cNvPr>
          <p:cNvSpPr/>
          <p:nvPr/>
        </p:nvSpPr>
        <p:spPr>
          <a:xfrm>
            <a:off x="5928154" y="4463109"/>
            <a:ext cx="268477" cy="2684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2" name="Oval 7">
            <a:extLst>
              <a:ext uri="{FF2B5EF4-FFF2-40B4-BE49-F238E27FC236}">
                <a16:creationId xmlns:a16="http://schemas.microsoft.com/office/drawing/2014/main" id="{5C925F9C-882F-4B00-A88E-6C89EC967AD6}"/>
              </a:ext>
            </a:extLst>
          </p:cNvPr>
          <p:cNvSpPr/>
          <p:nvPr/>
        </p:nvSpPr>
        <p:spPr>
          <a:xfrm>
            <a:off x="5912077" y="2350280"/>
            <a:ext cx="300630" cy="30063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3" name="Rectangle 16">
            <a:extLst>
              <a:ext uri="{FF2B5EF4-FFF2-40B4-BE49-F238E27FC236}">
                <a16:creationId xmlns:a16="http://schemas.microsoft.com/office/drawing/2014/main" id="{116A39F0-C66F-4622-BC93-2F7C1A2D7313}"/>
              </a:ext>
            </a:extLst>
          </p:cNvPr>
          <p:cNvSpPr/>
          <p:nvPr/>
        </p:nvSpPr>
        <p:spPr>
          <a:xfrm>
            <a:off x="8961564" y="1956920"/>
            <a:ext cx="327959" cy="21554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18D6DBA9-35FD-41AB-A1D1-B7F1BF079863}"/>
              </a:ext>
            </a:extLst>
          </p:cNvPr>
          <p:cNvGrpSpPr/>
          <p:nvPr/>
        </p:nvGrpSpPr>
        <p:grpSpPr>
          <a:xfrm>
            <a:off x="1290952" y="2452530"/>
            <a:ext cx="1664465" cy="1680200"/>
            <a:chOff x="2318011" y="3255173"/>
            <a:chExt cx="1664465" cy="168020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E5E3AAD-8322-4F7F-8436-6C022BCE3307}"/>
                </a:ext>
              </a:extLst>
            </p:cNvPr>
            <p:cNvSpPr txBox="1"/>
            <p:nvPr/>
          </p:nvSpPr>
          <p:spPr>
            <a:xfrm flipH="1">
              <a:off x="2318013" y="4449086"/>
              <a:ext cx="1664463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accent1"/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43D332-1F50-4788-BBED-813D7C8926BA}"/>
                </a:ext>
              </a:extLst>
            </p:cNvPr>
            <p:cNvSpPr txBox="1"/>
            <p:nvPr/>
          </p:nvSpPr>
          <p:spPr>
            <a:xfrm flipH="1">
              <a:off x="2318011" y="3255173"/>
              <a:ext cx="16644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BA97658-DE86-4F92-BC8E-3D815B6CBD2B}"/>
              </a:ext>
            </a:extLst>
          </p:cNvPr>
          <p:cNvGrpSpPr/>
          <p:nvPr/>
        </p:nvGrpSpPr>
        <p:grpSpPr>
          <a:xfrm>
            <a:off x="7815943" y="4429760"/>
            <a:ext cx="1684590" cy="1680200"/>
            <a:chOff x="2318012" y="3255173"/>
            <a:chExt cx="1684590" cy="1680200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367D4D5-6ACB-4727-A528-0EC3135A5FB7}"/>
                </a:ext>
              </a:extLst>
            </p:cNvPr>
            <p:cNvSpPr txBox="1"/>
            <p:nvPr/>
          </p:nvSpPr>
          <p:spPr>
            <a:xfrm flipH="1">
              <a:off x="2318013" y="4449086"/>
              <a:ext cx="1664463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accent2"/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17E70D7-60BA-4B27-9B10-26558E1A69B8}"/>
                </a:ext>
              </a:extLst>
            </p:cNvPr>
            <p:cNvSpPr txBox="1"/>
            <p:nvPr/>
          </p:nvSpPr>
          <p:spPr>
            <a:xfrm flipH="1">
              <a:off x="2318012" y="3255173"/>
              <a:ext cx="16845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B35E07C-022C-4CEC-A990-FE52D0721785}"/>
              </a:ext>
            </a:extLst>
          </p:cNvPr>
          <p:cNvGrpSpPr/>
          <p:nvPr/>
        </p:nvGrpSpPr>
        <p:grpSpPr>
          <a:xfrm>
            <a:off x="3872163" y="1836352"/>
            <a:ext cx="1664465" cy="1680200"/>
            <a:chOff x="2318011" y="3255173"/>
            <a:chExt cx="1664465" cy="168020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5671D3B-7097-44BC-8FF9-A53DF8D00AF2}"/>
                </a:ext>
              </a:extLst>
            </p:cNvPr>
            <p:cNvSpPr txBox="1"/>
            <p:nvPr/>
          </p:nvSpPr>
          <p:spPr>
            <a:xfrm flipH="1">
              <a:off x="2318013" y="4449086"/>
              <a:ext cx="1664463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accent3"/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BE6D149-B6A3-4AE0-A8EE-E270A883272E}"/>
                </a:ext>
              </a:extLst>
            </p:cNvPr>
            <p:cNvSpPr txBox="1"/>
            <p:nvPr/>
          </p:nvSpPr>
          <p:spPr>
            <a:xfrm flipH="1">
              <a:off x="2318011" y="3255173"/>
              <a:ext cx="16644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5B91D0F-90D4-4000-950F-22BE1FE88B39}"/>
              </a:ext>
            </a:extLst>
          </p:cNvPr>
          <p:cNvGrpSpPr/>
          <p:nvPr/>
        </p:nvGrpSpPr>
        <p:grpSpPr>
          <a:xfrm>
            <a:off x="9725947" y="3236436"/>
            <a:ext cx="1684590" cy="1680200"/>
            <a:chOff x="2318012" y="3255173"/>
            <a:chExt cx="1684590" cy="168020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61A9BCF-DF78-4C1D-A4F9-5736127B0BF9}"/>
                </a:ext>
              </a:extLst>
            </p:cNvPr>
            <p:cNvSpPr txBox="1"/>
            <p:nvPr/>
          </p:nvSpPr>
          <p:spPr>
            <a:xfrm flipH="1">
              <a:off x="2318013" y="4449086"/>
              <a:ext cx="1664463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accent4"/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00FBFC3-18C4-48A1-9E1F-7EF781D50D0B}"/>
                </a:ext>
              </a:extLst>
            </p:cNvPr>
            <p:cNvSpPr txBox="1"/>
            <p:nvPr/>
          </p:nvSpPr>
          <p:spPr>
            <a:xfrm flipH="1">
              <a:off x="2318012" y="3255173"/>
              <a:ext cx="16845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A6EED26B-C58D-4ECD-8818-EB30CDB9167D}"/>
              </a:ext>
            </a:extLst>
          </p:cNvPr>
          <p:cNvGrpSpPr/>
          <p:nvPr/>
        </p:nvGrpSpPr>
        <p:grpSpPr>
          <a:xfrm>
            <a:off x="1840730" y="4636373"/>
            <a:ext cx="565997" cy="875435"/>
            <a:chOff x="3344523" y="3582359"/>
            <a:chExt cx="565997" cy="875435"/>
          </a:xfrm>
        </p:grpSpPr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F6FBE420-73B3-4762-8444-572E673CA6DE}"/>
                </a:ext>
              </a:extLst>
            </p:cNvPr>
            <p:cNvSpPr/>
            <p:nvPr/>
          </p:nvSpPr>
          <p:spPr>
            <a:xfrm>
              <a:off x="3344523" y="3582359"/>
              <a:ext cx="565997" cy="875435"/>
            </a:xfrm>
            <a:custGeom>
              <a:avLst/>
              <a:gdLst>
                <a:gd name="connsiteX0" fmla="*/ 281874 w 565997"/>
                <a:gd name="connsiteY0" fmla="*/ 7 h 875435"/>
                <a:gd name="connsiteX1" fmla="*/ 430959 w 565997"/>
                <a:gd name="connsiteY1" fmla="*/ 44399 h 875435"/>
                <a:gd name="connsiteX2" fmla="*/ 564682 w 565997"/>
                <a:gd name="connsiteY2" fmla="*/ 311117 h 875435"/>
                <a:gd name="connsiteX3" fmla="*/ 415858 w 565997"/>
                <a:gd name="connsiteY3" fmla="*/ 706557 h 875435"/>
                <a:gd name="connsiteX4" fmla="*/ 282814 w 565997"/>
                <a:gd name="connsiteY4" fmla="*/ 875435 h 875435"/>
                <a:gd name="connsiteX5" fmla="*/ 242756 w 565997"/>
                <a:gd name="connsiteY5" fmla="*/ 831880 h 875435"/>
                <a:gd name="connsiteX6" fmla="*/ 8182 w 565997"/>
                <a:gd name="connsiteY6" fmla="*/ 364674 h 875435"/>
                <a:gd name="connsiteX7" fmla="*/ 132534 w 565997"/>
                <a:gd name="connsiteY7" fmla="*/ 45710 h 875435"/>
                <a:gd name="connsiteX8" fmla="*/ 281874 w 565997"/>
                <a:gd name="connsiteY8" fmla="*/ 7 h 87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997" h="875435">
                  <a:moveTo>
                    <a:pt x="281874" y="7"/>
                  </a:moveTo>
                  <a:cubicBezTo>
                    <a:pt x="331965" y="-346"/>
                    <a:pt x="382015" y="14319"/>
                    <a:pt x="430959" y="44399"/>
                  </a:cubicBezTo>
                  <a:cubicBezTo>
                    <a:pt x="528896" y="104462"/>
                    <a:pt x="574539" y="196282"/>
                    <a:pt x="564682" y="311117"/>
                  </a:cubicBezTo>
                  <a:cubicBezTo>
                    <a:pt x="552203" y="456348"/>
                    <a:pt x="490926" y="584390"/>
                    <a:pt x="415858" y="706557"/>
                  </a:cubicBezTo>
                  <a:cubicBezTo>
                    <a:pt x="378567" y="767203"/>
                    <a:pt x="335304" y="823383"/>
                    <a:pt x="282814" y="875435"/>
                  </a:cubicBezTo>
                  <a:cubicBezTo>
                    <a:pt x="268733" y="860188"/>
                    <a:pt x="255089" y="846593"/>
                    <a:pt x="242756" y="831880"/>
                  </a:cubicBezTo>
                  <a:cubicBezTo>
                    <a:pt x="127678" y="694709"/>
                    <a:pt x="44987" y="540884"/>
                    <a:pt x="8182" y="364674"/>
                  </a:cubicBezTo>
                  <a:cubicBezTo>
                    <a:pt x="-20078" y="229348"/>
                    <a:pt x="25710" y="110920"/>
                    <a:pt x="132534" y="45710"/>
                  </a:cubicBezTo>
                  <a:cubicBezTo>
                    <a:pt x="181648" y="15727"/>
                    <a:pt x="231782" y="359"/>
                    <a:pt x="281874" y="7"/>
                  </a:cubicBezTo>
                  <a:close/>
                </a:path>
              </a:pathLst>
            </a:custGeom>
            <a:solidFill>
              <a:schemeClr val="accent1"/>
            </a:solidFill>
            <a:ln w="48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0FA0E43F-2DE0-4C88-9CE0-2F30BFEDEC93}"/>
                </a:ext>
              </a:extLst>
            </p:cNvPr>
            <p:cNvSpPr/>
            <p:nvPr/>
          </p:nvSpPr>
          <p:spPr>
            <a:xfrm>
              <a:off x="3390373" y="3640982"/>
              <a:ext cx="473210" cy="4732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Rectangle 9">
            <a:extLst>
              <a:ext uri="{FF2B5EF4-FFF2-40B4-BE49-F238E27FC236}">
                <a16:creationId xmlns:a16="http://schemas.microsoft.com/office/drawing/2014/main" id="{BE5C7E83-B40D-4DD8-8C5F-D67157C7388B}"/>
              </a:ext>
            </a:extLst>
          </p:cNvPr>
          <p:cNvSpPr/>
          <p:nvPr/>
        </p:nvSpPr>
        <p:spPr>
          <a:xfrm>
            <a:off x="1986650" y="4788318"/>
            <a:ext cx="274157" cy="25663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F8E8E35F-5F1D-4D3E-A8F1-D6857F08D3A2}"/>
              </a:ext>
            </a:extLst>
          </p:cNvPr>
          <p:cNvGrpSpPr/>
          <p:nvPr/>
        </p:nvGrpSpPr>
        <p:grpSpPr>
          <a:xfrm>
            <a:off x="984738" y="1862418"/>
            <a:ext cx="2207512" cy="4142728"/>
            <a:chOff x="539552" y="1772816"/>
            <a:chExt cx="2088232" cy="396044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359FEE3-6227-40EB-B7B3-3903695E6151}"/>
                </a:ext>
              </a:extLst>
            </p:cNvPr>
            <p:cNvSpPr/>
            <p:nvPr/>
          </p:nvSpPr>
          <p:spPr>
            <a:xfrm>
              <a:off x="539552" y="1772816"/>
              <a:ext cx="2088232" cy="3960440"/>
            </a:xfrm>
            <a:prstGeom prst="roundRect">
              <a:avLst>
                <a:gd name="adj" fmla="val 3866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7F81E58-6888-45C1-A1CD-EB7709819C6B}"/>
                </a:ext>
              </a:extLst>
            </p:cNvPr>
            <p:cNvSpPr/>
            <p:nvPr/>
          </p:nvSpPr>
          <p:spPr>
            <a:xfrm>
              <a:off x="539552" y="1772816"/>
              <a:ext cx="2088232" cy="956295"/>
            </a:xfrm>
            <a:custGeom>
              <a:avLst/>
              <a:gdLst/>
              <a:ahLst/>
              <a:cxnLst/>
              <a:rect l="l" t="t" r="r" b="b"/>
              <a:pathLst>
                <a:path w="2232248" h="956295">
                  <a:moveTo>
                    <a:pt x="86299" y="0"/>
                  </a:moveTo>
                  <a:lnTo>
                    <a:pt x="2145949" y="0"/>
                  </a:lnTo>
                  <a:cubicBezTo>
                    <a:pt x="2193611" y="0"/>
                    <a:pt x="2232248" y="38637"/>
                    <a:pt x="2232248" y="86299"/>
                  </a:cubicBezTo>
                  <a:lnTo>
                    <a:pt x="2232248" y="956295"/>
                  </a:lnTo>
                  <a:lnTo>
                    <a:pt x="0" y="956295"/>
                  </a:lnTo>
                  <a:lnTo>
                    <a:pt x="0" y="86299"/>
                  </a:lnTo>
                  <a:cubicBezTo>
                    <a:pt x="0" y="38637"/>
                    <a:pt x="38637" y="0"/>
                    <a:pt x="86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6" name="Oval 6">
            <a:extLst>
              <a:ext uri="{FF2B5EF4-FFF2-40B4-BE49-F238E27FC236}">
                <a16:creationId xmlns:a16="http://schemas.microsoft.com/office/drawing/2014/main" id="{FADA8925-DB03-4C1D-AE8C-E92311E2147D}"/>
              </a:ext>
            </a:extLst>
          </p:cNvPr>
          <p:cNvSpPr/>
          <p:nvPr/>
        </p:nvSpPr>
        <p:spPr>
          <a:xfrm>
            <a:off x="1602440" y="2366371"/>
            <a:ext cx="972108" cy="972108"/>
          </a:xfrm>
          <a:prstGeom prst="ellipse">
            <a:avLst/>
          </a:prstGeom>
          <a:solidFill>
            <a:schemeClr val="accent1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362B2C1-3257-49A0-A936-357540F1017F}"/>
              </a:ext>
            </a:extLst>
          </p:cNvPr>
          <p:cNvGrpSpPr/>
          <p:nvPr/>
        </p:nvGrpSpPr>
        <p:grpSpPr>
          <a:xfrm>
            <a:off x="1187944" y="3436130"/>
            <a:ext cx="1801102" cy="2405047"/>
            <a:chOff x="1196284" y="3418546"/>
            <a:chExt cx="1801102" cy="24050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3D1AE1-D9A0-4F0E-8230-12F9D45B3CEC}"/>
                </a:ext>
              </a:extLst>
            </p:cNvPr>
            <p:cNvSpPr txBox="1"/>
            <p:nvPr/>
          </p:nvSpPr>
          <p:spPr>
            <a:xfrm>
              <a:off x="1196284" y="3699935"/>
              <a:ext cx="180110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F1024A-77FB-4020-B55B-DDC0BFD1843D}"/>
                </a:ext>
              </a:extLst>
            </p:cNvPr>
            <p:cNvSpPr txBox="1"/>
            <p:nvPr/>
          </p:nvSpPr>
          <p:spPr>
            <a:xfrm>
              <a:off x="1196285" y="3418546"/>
              <a:ext cx="180110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9655350-37D1-49BF-81ED-C89EFB73DD5C}"/>
              </a:ext>
            </a:extLst>
          </p:cNvPr>
          <p:cNvSpPr txBox="1"/>
          <p:nvPr/>
        </p:nvSpPr>
        <p:spPr>
          <a:xfrm>
            <a:off x="1187945" y="1934427"/>
            <a:ext cx="1801101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 Title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1" name="Group 53">
            <a:extLst>
              <a:ext uri="{FF2B5EF4-FFF2-40B4-BE49-F238E27FC236}">
                <a16:creationId xmlns:a16="http://schemas.microsoft.com/office/drawing/2014/main" id="{55484F76-CF2F-4F81-8F41-1F1032EA6159}"/>
              </a:ext>
            </a:extLst>
          </p:cNvPr>
          <p:cNvGrpSpPr/>
          <p:nvPr/>
        </p:nvGrpSpPr>
        <p:grpSpPr>
          <a:xfrm>
            <a:off x="3653754" y="1862418"/>
            <a:ext cx="2207512" cy="4142728"/>
            <a:chOff x="539552" y="1772816"/>
            <a:chExt cx="2088232" cy="3960440"/>
          </a:xfrm>
        </p:grpSpPr>
        <p:sp>
          <p:nvSpPr>
            <p:cNvPr id="12" name="Rounded Rectangle 55">
              <a:extLst>
                <a:ext uri="{FF2B5EF4-FFF2-40B4-BE49-F238E27FC236}">
                  <a16:creationId xmlns:a16="http://schemas.microsoft.com/office/drawing/2014/main" id="{9419CE04-4A4E-4BFC-B86C-1CF2A1B7010D}"/>
                </a:ext>
              </a:extLst>
            </p:cNvPr>
            <p:cNvSpPr/>
            <p:nvPr/>
          </p:nvSpPr>
          <p:spPr>
            <a:xfrm>
              <a:off x="539552" y="1772816"/>
              <a:ext cx="2088232" cy="3960440"/>
            </a:xfrm>
            <a:prstGeom prst="roundRect">
              <a:avLst>
                <a:gd name="adj" fmla="val 3866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C05F2CEE-6467-43CA-A82B-9EB68ACE9EE3}"/>
                </a:ext>
              </a:extLst>
            </p:cNvPr>
            <p:cNvSpPr/>
            <p:nvPr/>
          </p:nvSpPr>
          <p:spPr>
            <a:xfrm>
              <a:off x="539552" y="1772816"/>
              <a:ext cx="2088232" cy="956295"/>
            </a:xfrm>
            <a:custGeom>
              <a:avLst/>
              <a:gdLst/>
              <a:ahLst/>
              <a:cxnLst/>
              <a:rect l="l" t="t" r="r" b="b"/>
              <a:pathLst>
                <a:path w="2232248" h="956295">
                  <a:moveTo>
                    <a:pt x="86299" y="0"/>
                  </a:moveTo>
                  <a:lnTo>
                    <a:pt x="2145949" y="0"/>
                  </a:lnTo>
                  <a:cubicBezTo>
                    <a:pt x="2193611" y="0"/>
                    <a:pt x="2232248" y="38637"/>
                    <a:pt x="2232248" y="86299"/>
                  </a:cubicBezTo>
                  <a:lnTo>
                    <a:pt x="2232248" y="956295"/>
                  </a:lnTo>
                  <a:lnTo>
                    <a:pt x="0" y="956295"/>
                  </a:lnTo>
                  <a:lnTo>
                    <a:pt x="0" y="86299"/>
                  </a:lnTo>
                  <a:cubicBezTo>
                    <a:pt x="0" y="38637"/>
                    <a:pt x="38637" y="0"/>
                    <a:pt x="86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14" name="Oval 54">
            <a:extLst>
              <a:ext uri="{FF2B5EF4-FFF2-40B4-BE49-F238E27FC236}">
                <a16:creationId xmlns:a16="http://schemas.microsoft.com/office/drawing/2014/main" id="{4CDA2BB9-9939-4A2E-8CF2-3BCDB65B2444}"/>
              </a:ext>
            </a:extLst>
          </p:cNvPr>
          <p:cNvSpPr/>
          <p:nvPr/>
        </p:nvSpPr>
        <p:spPr>
          <a:xfrm>
            <a:off x="4271456" y="2366371"/>
            <a:ext cx="972108" cy="972108"/>
          </a:xfrm>
          <a:prstGeom prst="ellipse">
            <a:avLst/>
          </a:prstGeom>
          <a:solidFill>
            <a:schemeClr val="accent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C9F631-DA4E-437A-92DC-5E9173D4B53B}"/>
              </a:ext>
            </a:extLst>
          </p:cNvPr>
          <p:cNvSpPr txBox="1"/>
          <p:nvPr/>
        </p:nvSpPr>
        <p:spPr>
          <a:xfrm>
            <a:off x="3856510" y="1934427"/>
            <a:ext cx="1801101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 Title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6" name="Group 62">
            <a:extLst>
              <a:ext uri="{FF2B5EF4-FFF2-40B4-BE49-F238E27FC236}">
                <a16:creationId xmlns:a16="http://schemas.microsoft.com/office/drawing/2014/main" id="{6F7BE9C8-BA69-4DFC-9F4A-655190F7F6D7}"/>
              </a:ext>
            </a:extLst>
          </p:cNvPr>
          <p:cNvGrpSpPr/>
          <p:nvPr/>
        </p:nvGrpSpPr>
        <p:grpSpPr>
          <a:xfrm>
            <a:off x="6322770" y="1862418"/>
            <a:ext cx="2207512" cy="4142728"/>
            <a:chOff x="539552" y="1772816"/>
            <a:chExt cx="2088232" cy="3960440"/>
          </a:xfrm>
        </p:grpSpPr>
        <p:sp>
          <p:nvSpPr>
            <p:cNvPr id="17" name="Rounded Rectangle 64">
              <a:extLst>
                <a:ext uri="{FF2B5EF4-FFF2-40B4-BE49-F238E27FC236}">
                  <a16:creationId xmlns:a16="http://schemas.microsoft.com/office/drawing/2014/main" id="{8325EB86-BB5F-4FCC-9472-F6626F0DB86C}"/>
                </a:ext>
              </a:extLst>
            </p:cNvPr>
            <p:cNvSpPr/>
            <p:nvPr/>
          </p:nvSpPr>
          <p:spPr>
            <a:xfrm>
              <a:off x="539552" y="1772816"/>
              <a:ext cx="2088232" cy="3960440"/>
            </a:xfrm>
            <a:prstGeom prst="roundRect">
              <a:avLst>
                <a:gd name="adj" fmla="val 3866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00E13706-0B7E-467E-A0BD-31E6052935D6}"/>
                </a:ext>
              </a:extLst>
            </p:cNvPr>
            <p:cNvSpPr/>
            <p:nvPr/>
          </p:nvSpPr>
          <p:spPr>
            <a:xfrm>
              <a:off x="539552" y="1772816"/>
              <a:ext cx="2088232" cy="956295"/>
            </a:xfrm>
            <a:custGeom>
              <a:avLst/>
              <a:gdLst/>
              <a:ahLst/>
              <a:cxnLst/>
              <a:rect l="l" t="t" r="r" b="b"/>
              <a:pathLst>
                <a:path w="2232248" h="956295">
                  <a:moveTo>
                    <a:pt x="86299" y="0"/>
                  </a:moveTo>
                  <a:lnTo>
                    <a:pt x="2145949" y="0"/>
                  </a:lnTo>
                  <a:cubicBezTo>
                    <a:pt x="2193611" y="0"/>
                    <a:pt x="2232248" y="38637"/>
                    <a:pt x="2232248" y="86299"/>
                  </a:cubicBezTo>
                  <a:lnTo>
                    <a:pt x="2232248" y="956295"/>
                  </a:lnTo>
                  <a:lnTo>
                    <a:pt x="0" y="956295"/>
                  </a:lnTo>
                  <a:lnTo>
                    <a:pt x="0" y="86299"/>
                  </a:lnTo>
                  <a:cubicBezTo>
                    <a:pt x="0" y="38637"/>
                    <a:pt x="38637" y="0"/>
                    <a:pt x="86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19" name="Oval 63">
            <a:extLst>
              <a:ext uri="{FF2B5EF4-FFF2-40B4-BE49-F238E27FC236}">
                <a16:creationId xmlns:a16="http://schemas.microsoft.com/office/drawing/2014/main" id="{A7BB4584-6D0B-420B-8A27-406042120481}"/>
              </a:ext>
            </a:extLst>
          </p:cNvPr>
          <p:cNvSpPr/>
          <p:nvPr/>
        </p:nvSpPr>
        <p:spPr>
          <a:xfrm>
            <a:off x="6940472" y="2366371"/>
            <a:ext cx="972108" cy="972108"/>
          </a:xfrm>
          <a:prstGeom prst="ellipse">
            <a:avLst/>
          </a:prstGeom>
          <a:solidFill>
            <a:schemeClr val="accent3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7A84AA-39C2-49A4-8C7D-6B985AA5923B}"/>
              </a:ext>
            </a:extLst>
          </p:cNvPr>
          <p:cNvSpPr txBox="1"/>
          <p:nvPr/>
        </p:nvSpPr>
        <p:spPr>
          <a:xfrm>
            <a:off x="6525526" y="1934427"/>
            <a:ext cx="1801101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 Title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21" name="Group 71">
            <a:extLst>
              <a:ext uri="{FF2B5EF4-FFF2-40B4-BE49-F238E27FC236}">
                <a16:creationId xmlns:a16="http://schemas.microsoft.com/office/drawing/2014/main" id="{99ADCB16-D839-4EF5-90AF-C06D2F7F663F}"/>
              </a:ext>
            </a:extLst>
          </p:cNvPr>
          <p:cNvGrpSpPr/>
          <p:nvPr/>
        </p:nvGrpSpPr>
        <p:grpSpPr>
          <a:xfrm>
            <a:off x="8991786" y="1862418"/>
            <a:ext cx="2207512" cy="4142728"/>
            <a:chOff x="539552" y="1772816"/>
            <a:chExt cx="2088232" cy="3960440"/>
          </a:xfrm>
        </p:grpSpPr>
        <p:sp>
          <p:nvSpPr>
            <p:cNvPr id="22" name="Rounded Rectangle 73">
              <a:extLst>
                <a:ext uri="{FF2B5EF4-FFF2-40B4-BE49-F238E27FC236}">
                  <a16:creationId xmlns:a16="http://schemas.microsoft.com/office/drawing/2014/main" id="{CA738713-A343-4FE7-9DE1-9BBCFF934876}"/>
                </a:ext>
              </a:extLst>
            </p:cNvPr>
            <p:cNvSpPr/>
            <p:nvPr/>
          </p:nvSpPr>
          <p:spPr>
            <a:xfrm>
              <a:off x="539552" y="1772816"/>
              <a:ext cx="2088232" cy="3960440"/>
            </a:xfrm>
            <a:prstGeom prst="roundRect">
              <a:avLst>
                <a:gd name="adj" fmla="val 3866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7DAEEA45-D808-45BD-869B-0100D0969F01}"/>
                </a:ext>
              </a:extLst>
            </p:cNvPr>
            <p:cNvSpPr/>
            <p:nvPr/>
          </p:nvSpPr>
          <p:spPr>
            <a:xfrm>
              <a:off x="539552" y="1772816"/>
              <a:ext cx="2088232" cy="956295"/>
            </a:xfrm>
            <a:custGeom>
              <a:avLst/>
              <a:gdLst/>
              <a:ahLst/>
              <a:cxnLst/>
              <a:rect l="l" t="t" r="r" b="b"/>
              <a:pathLst>
                <a:path w="2232248" h="956295">
                  <a:moveTo>
                    <a:pt x="86299" y="0"/>
                  </a:moveTo>
                  <a:lnTo>
                    <a:pt x="2145949" y="0"/>
                  </a:lnTo>
                  <a:cubicBezTo>
                    <a:pt x="2193611" y="0"/>
                    <a:pt x="2232248" y="38637"/>
                    <a:pt x="2232248" y="86299"/>
                  </a:cubicBezTo>
                  <a:lnTo>
                    <a:pt x="2232248" y="956295"/>
                  </a:lnTo>
                  <a:lnTo>
                    <a:pt x="0" y="956295"/>
                  </a:lnTo>
                  <a:lnTo>
                    <a:pt x="0" y="86299"/>
                  </a:lnTo>
                  <a:cubicBezTo>
                    <a:pt x="0" y="38637"/>
                    <a:pt x="38637" y="0"/>
                    <a:pt x="86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24" name="Oval 72">
            <a:extLst>
              <a:ext uri="{FF2B5EF4-FFF2-40B4-BE49-F238E27FC236}">
                <a16:creationId xmlns:a16="http://schemas.microsoft.com/office/drawing/2014/main" id="{0B15C5C8-7041-4B53-8E6D-E05E9443124C}"/>
              </a:ext>
            </a:extLst>
          </p:cNvPr>
          <p:cNvSpPr/>
          <p:nvPr/>
        </p:nvSpPr>
        <p:spPr>
          <a:xfrm>
            <a:off x="9609488" y="2366371"/>
            <a:ext cx="972108" cy="972108"/>
          </a:xfrm>
          <a:prstGeom prst="ellipse">
            <a:avLst/>
          </a:prstGeom>
          <a:solidFill>
            <a:schemeClr val="accent4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2A8385-83B3-4301-93D6-25CB8AA174D8}"/>
              </a:ext>
            </a:extLst>
          </p:cNvPr>
          <p:cNvSpPr txBox="1"/>
          <p:nvPr/>
        </p:nvSpPr>
        <p:spPr>
          <a:xfrm>
            <a:off x="9194993" y="1934427"/>
            <a:ext cx="1801101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 Title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5981D07-0791-4654-9C73-F348CB606244}"/>
              </a:ext>
            </a:extLst>
          </p:cNvPr>
          <p:cNvGrpSpPr/>
          <p:nvPr/>
        </p:nvGrpSpPr>
        <p:grpSpPr>
          <a:xfrm>
            <a:off x="3856960" y="3436130"/>
            <a:ext cx="1801102" cy="2405047"/>
            <a:chOff x="1196284" y="3418546"/>
            <a:chExt cx="1801102" cy="240504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A82AB1-A16E-4FB5-BB47-862E8920CCF7}"/>
                </a:ext>
              </a:extLst>
            </p:cNvPr>
            <p:cNvSpPr txBox="1"/>
            <p:nvPr/>
          </p:nvSpPr>
          <p:spPr>
            <a:xfrm>
              <a:off x="1196284" y="3699935"/>
              <a:ext cx="180110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3FBEA1B-0AA5-4DD7-A28C-F2E5FB29E4C6}"/>
                </a:ext>
              </a:extLst>
            </p:cNvPr>
            <p:cNvSpPr txBox="1"/>
            <p:nvPr/>
          </p:nvSpPr>
          <p:spPr>
            <a:xfrm>
              <a:off x="1196285" y="3418546"/>
              <a:ext cx="180110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4BE8EEA-75AA-42D0-9A67-D659023CF3DC}"/>
              </a:ext>
            </a:extLst>
          </p:cNvPr>
          <p:cNvGrpSpPr/>
          <p:nvPr/>
        </p:nvGrpSpPr>
        <p:grpSpPr>
          <a:xfrm>
            <a:off x="6526426" y="3436130"/>
            <a:ext cx="1801102" cy="2405047"/>
            <a:chOff x="1196284" y="3418546"/>
            <a:chExt cx="1801102" cy="240504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EA506D-5B05-4F1F-98BE-F73848A4C95D}"/>
                </a:ext>
              </a:extLst>
            </p:cNvPr>
            <p:cNvSpPr txBox="1"/>
            <p:nvPr/>
          </p:nvSpPr>
          <p:spPr>
            <a:xfrm>
              <a:off x="1196284" y="3699935"/>
              <a:ext cx="180110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D016CB-4A28-4484-8DFA-139758129032}"/>
                </a:ext>
              </a:extLst>
            </p:cNvPr>
            <p:cNvSpPr txBox="1"/>
            <p:nvPr/>
          </p:nvSpPr>
          <p:spPr>
            <a:xfrm>
              <a:off x="1196285" y="3418546"/>
              <a:ext cx="180110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C5EE0CD-7D99-4A9D-BB70-95A795A43F90}"/>
              </a:ext>
            </a:extLst>
          </p:cNvPr>
          <p:cNvGrpSpPr/>
          <p:nvPr/>
        </p:nvGrpSpPr>
        <p:grpSpPr>
          <a:xfrm>
            <a:off x="9194992" y="3436130"/>
            <a:ext cx="1801102" cy="2405047"/>
            <a:chOff x="1196284" y="3418546"/>
            <a:chExt cx="1801102" cy="240504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4FE093-7528-423D-BC5D-1FFD0AD92BAC}"/>
                </a:ext>
              </a:extLst>
            </p:cNvPr>
            <p:cNvSpPr txBox="1"/>
            <p:nvPr/>
          </p:nvSpPr>
          <p:spPr>
            <a:xfrm>
              <a:off x="1196284" y="3699935"/>
              <a:ext cx="180110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C3912B-13A7-4140-AADB-D796366C46ED}"/>
                </a:ext>
              </a:extLst>
            </p:cNvPr>
            <p:cNvSpPr txBox="1"/>
            <p:nvPr/>
          </p:nvSpPr>
          <p:spPr>
            <a:xfrm>
              <a:off x="1196285" y="3418546"/>
              <a:ext cx="180110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5" name="Rounded Rectangle 10">
            <a:extLst>
              <a:ext uri="{FF2B5EF4-FFF2-40B4-BE49-F238E27FC236}">
                <a16:creationId xmlns:a16="http://schemas.microsoft.com/office/drawing/2014/main" id="{78A4DF4B-F112-4B71-B3AC-33E5A12746E3}"/>
              </a:ext>
            </a:extLst>
          </p:cNvPr>
          <p:cNvSpPr/>
          <p:nvPr/>
        </p:nvSpPr>
        <p:spPr>
          <a:xfrm>
            <a:off x="1966795" y="2694553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5C0EABD6-82F9-4972-87A0-D5D51DC7C31D}"/>
              </a:ext>
            </a:extLst>
          </p:cNvPr>
          <p:cNvSpPr/>
          <p:nvPr/>
        </p:nvSpPr>
        <p:spPr>
          <a:xfrm rot="2700000">
            <a:off x="7318337" y="262435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E73B6A2A-1B0E-43A2-BF19-DF48E5529137}"/>
              </a:ext>
            </a:extLst>
          </p:cNvPr>
          <p:cNvSpPr/>
          <p:nvPr/>
        </p:nvSpPr>
        <p:spPr>
          <a:xfrm>
            <a:off x="9914903" y="2665743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27">
            <a:extLst>
              <a:ext uri="{FF2B5EF4-FFF2-40B4-BE49-F238E27FC236}">
                <a16:creationId xmlns:a16="http://schemas.microsoft.com/office/drawing/2014/main" id="{4F6C5F55-B127-4FE4-9430-08C749A6BE2F}"/>
              </a:ext>
            </a:extLst>
          </p:cNvPr>
          <p:cNvSpPr/>
          <p:nvPr/>
        </p:nvSpPr>
        <p:spPr>
          <a:xfrm>
            <a:off x="4574451" y="2694554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433223" y="4872259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AAA87F-10E8-4626-8A6D-0655CF1E64D7}"/>
              </a:ext>
            </a:extLst>
          </p:cNvPr>
          <p:cNvSpPr txBox="1"/>
          <p:nvPr/>
        </p:nvSpPr>
        <p:spPr>
          <a:xfrm>
            <a:off x="5235882" y="3312659"/>
            <a:ext cx="290405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78EA8B-37BD-405F-898C-A1F9BC238D02}"/>
              </a:ext>
            </a:extLst>
          </p:cNvPr>
          <p:cNvSpPr txBox="1"/>
          <p:nvPr/>
        </p:nvSpPr>
        <p:spPr>
          <a:xfrm>
            <a:off x="5235881" y="2551837"/>
            <a:ext cx="290405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36EB62-C044-4F7D-888F-2FE626345BA2}"/>
              </a:ext>
            </a:extLst>
          </p:cNvPr>
          <p:cNvSpPr txBox="1"/>
          <p:nvPr/>
        </p:nvSpPr>
        <p:spPr>
          <a:xfrm>
            <a:off x="5235881" y="609867"/>
            <a:ext cx="4694396" cy="86177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746A14-C1CD-4DFF-8656-F709C52E777E}"/>
              </a:ext>
            </a:extLst>
          </p:cNvPr>
          <p:cNvSpPr txBox="1"/>
          <p:nvPr/>
        </p:nvSpPr>
        <p:spPr>
          <a:xfrm>
            <a:off x="5235881" y="1595998"/>
            <a:ext cx="6522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4B0D3D-9D26-492D-91C6-21F0B08D7640}"/>
              </a:ext>
            </a:extLst>
          </p:cNvPr>
          <p:cNvSpPr txBox="1"/>
          <p:nvPr/>
        </p:nvSpPr>
        <p:spPr>
          <a:xfrm>
            <a:off x="5235881" y="3842960"/>
            <a:ext cx="29040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FFEE3F-4ACB-4C02-B7C7-0A0B4F71C92F}"/>
              </a:ext>
            </a:extLst>
          </p:cNvPr>
          <p:cNvSpPr txBox="1"/>
          <p:nvPr/>
        </p:nvSpPr>
        <p:spPr>
          <a:xfrm>
            <a:off x="8588682" y="3312659"/>
            <a:ext cx="290405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A03163-BAD4-4B94-9563-B51A9492FED4}"/>
              </a:ext>
            </a:extLst>
          </p:cNvPr>
          <p:cNvSpPr txBox="1"/>
          <p:nvPr/>
        </p:nvSpPr>
        <p:spPr>
          <a:xfrm>
            <a:off x="8588681" y="2551837"/>
            <a:ext cx="290405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7F666D-8E38-4349-AAB8-756E928517FA}"/>
              </a:ext>
            </a:extLst>
          </p:cNvPr>
          <p:cNvSpPr txBox="1"/>
          <p:nvPr/>
        </p:nvSpPr>
        <p:spPr>
          <a:xfrm>
            <a:off x="8588681" y="3842960"/>
            <a:ext cx="29040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6C1FEFD-4AC3-47E3-AE78-0E3AF682BE30}"/>
              </a:ext>
            </a:extLst>
          </p:cNvPr>
          <p:cNvSpPr/>
          <p:nvPr/>
        </p:nvSpPr>
        <p:spPr>
          <a:xfrm>
            <a:off x="152401" y="155259"/>
            <a:ext cx="11887199" cy="6547482"/>
          </a:xfrm>
          <a:prstGeom prst="roundRect">
            <a:avLst>
              <a:gd name="adj" fmla="val 2847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0" y="155259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F1512-E185-4041-BE0D-1B4E2A49FD4B}"/>
              </a:ext>
            </a:extLst>
          </p:cNvPr>
          <p:cNvSpPr txBox="1"/>
          <p:nvPr/>
        </p:nvSpPr>
        <p:spPr>
          <a:xfrm>
            <a:off x="1570257" y="2758784"/>
            <a:ext cx="4124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3E464-FC52-4AB3-995F-91501B7873E1}"/>
              </a:ext>
            </a:extLst>
          </p:cNvPr>
          <p:cNvSpPr txBox="1"/>
          <p:nvPr/>
        </p:nvSpPr>
        <p:spPr>
          <a:xfrm>
            <a:off x="1570255" y="3182197"/>
            <a:ext cx="41247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This text can be replaced with your own text.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D0959-93D5-478D-81FB-86A1BEADDEDB}"/>
              </a:ext>
            </a:extLst>
          </p:cNvPr>
          <p:cNvSpPr txBox="1"/>
          <p:nvPr/>
        </p:nvSpPr>
        <p:spPr>
          <a:xfrm>
            <a:off x="1570257" y="1763447"/>
            <a:ext cx="4124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You can simply impress your audience and add a unique zing and appeal to your Reports and Presentations. </a:t>
            </a:r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1E217-0DF6-4131-88FB-6340A1BD93BF}"/>
              </a:ext>
            </a:extLst>
          </p:cNvPr>
          <p:cNvSpPr txBox="1"/>
          <p:nvPr/>
        </p:nvSpPr>
        <p:spPr>
          <a:xfrm>
            <a:off x="796311" y="1683803"/>
            <a:ext cx="77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cs typeface="Calibri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2C70D9-0A3B-4B1B-A696-B1B23076F51C}"/>
              </a:ext>
            </a:extLst>
          </p:cNvPr>
          <p:cNvSpPr txBox="1"/>
          <p:nvPr/>
        </p:nvSpPr>
        <p:spPr>
          <a:xfrm>
            <a:off x="7223153" y="2755044"/>
            <a:ext cx="4124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41CBF9-670D-45E2-BD4E-344512B8233C}"/>
              </a:ext>
            </a:extLst>
          </p:cNvPr>
          <p:cNvSpPr txBox="1"/>
          <p:nvPr/>
        </p:nvSpPr>
        <p:spPr>
          <a:xfrm>
            <a:off x="7223151" y="3178457"/>
            <a:ext cx="41247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This text can be replaced with your own text.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22B6D-F537-4F61-9CBD-EDCC6866A0F9}"/>
              </a:ext>
            </a:extLst>
          </p:cNvPr>
          <p:cNvSpPr txBox="1"/>
          <p:nvPr/>
        </p:nvSpPr>
        <p:spPr>
          <a:xfrm>
            <a:off x="7223153" y="1759707"/>
            <a:ext cx="4124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You can simply impress your audience and add a unique zing and appeal to your Reports and Presentations. </a:t>
            </a:r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75E596-509B-4AA5-BB0B-20C1B124BAA4}"/>
              </a:ext>
            </a:extLst>
          </p:cNvPr>
          <p:cNvSpPr txBox="1"/>
          <p:nvPr/>
        </p:nvSpPr>
        <p:spPr>
          <a:xfrm>
            <a:off x="6449207" y="1683803"/>
            <a:ext cx="77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cs typeface="Calibri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AD0779B-3B91-4615-A566-E8E40EC0E675}"/>
              </a:ext>
            </a:extLst>
          </p:cNvPr>
          <p:cNvGrpSpPr/>
          <p:nvPr/>
        </p:nvGrpSpPr>
        <p:grpSpPr>
          <a:xfrm>
            <a:off x="6546715" y="2944996"/>
            <a:ext cx="5645285" cy="1318987"/>
            <a:chOff x="1" y="4959383"/>
            <a:chExt cx="121919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959383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1" y="5898714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B22737F5-6FE0-4C46-B216-77D443F4C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158" y="818730"/>
            <a:ext cx="2942750" cy="5900105"/>
          </a:xfrm>
          <a:prstGeom prst="rect">
            <a:avLst/>
          </a:prstGeom>
        </p:spPr>
      </p:pic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8D24D73-7ED2-4BC2-87C0-4C6EA4E88059}"/>
              </a:ext>
            </a:extLst>
          </p:cNvPr>
          <p:cNvSpPr/>
          <p:nvPr/>
        </p:nvSpPr>
        <p:spPr>
          <a:xfrm rot="1483219">
            <a:off x="642115" y="845326"/>
            <a:ext cx="2051513" cy="2108333"/>
          </a:xfrm>
          <a:custGeom>
            <a:avLst/>
            <a:gdLst>
              <a:gd name="connsiteX0" fmla="*/ 1508531 w 2051513"/>
              <a:gd name="connsiteY0" fmla="*/ 1805825 h 2108333"/>
              <a:gd name="connsiteX1" fmla="*/ 1512432 w 2051513"/>
              <a:gd name="connsiteY1" fmla="*/ 1821594 h 2108333"/>
              <a:gd name="connsiteX2" fmla="*/ 1507036 w 2051513"/>
              <a:gd name="connsiteY2" fmla="*/ 1829508 h 2108333"/>
              <a:gd name="connsiteX3" fmla="*/ 1645093 w 2051513"/>
              <a:gd name="connsiteY3" fmla="*/ 2042515 h 2108333"/>
              <a:gd name="connsiteX4" fmla="*/ 1677260 w 2051513"/>
              <a:gd name="connsiteY4" fmla="*/ 1749621 h 2108333"/>
              <a:gd name="connsiteX5" fmla="*/ 1667960 w 2051513"/>
              <a:gd name="connsiteY5" fmla="*/ 1742428 h 2108333"/>
              <a:gd name="connsiteX6" fmla="*/ 1509897 w 2051513"/>
              <a:gd name="connsiteY6" fmla="*/ 1600944 h 2108333"/>
              <a:gd name="connsiteX7" fmla="*/ 1373748 w 2051513"/>
              <a:gd name="connsiteY7" fmla="*/ 1683661 h 2108333"/>
              <a:gd name="connsiteX8" fmla="*/ 1376904 w 2051513"/>
              <a:gd name="connsiteY8" fmla="*/ 1695932 h 2108333"/>
              <a:gd name="connsiteX9" fmla="*/ 1473144 w 2051513"/>
              <a:gd name="connsiteY9" fmla="*/ 1786296 h 2108333"/>
              <a:gd name="connsiteX10" fmla="*/ 1511673 w 2051513"/>
              <a:gd name="connsiteY10" fmla="*/ 1603104 h 2108333"/>
              <a:gd name="connsiteX11" fmla="*/ 1510114 w 2051513"/>
              <a:gd name="connsiteY11" fmla="*/ 1601898 h 2108333"/>
              <a:gd name="connsiteX12" fmla="*/ 1082318 w 2051513"/>
              <a:gd name="connsiteY12" fmla="*/ 1742464 h 2108333"/>
              <a:gd name="connsiteX13" fmla="*/ 1082504 w 2051513"/>
              <a:gd name="connsiteY13" fmla="*/ 1743183 h 2108333"/>
              <a:gd name="connsiteX14" fmla="*/ 1069393 w 2051513"/>
              <a:gd name="connsiteY14" fmla="*/ 1762703 h 2108333"/>
              <a:gd name="connsiteX15" fmla="*/ 1069142 w 2051513"/>
              <a:gd name="connsiteY15" fmla="*/ 1762745 h 2108333"/>
              <a:gd name="connsiteX16" fmla="*/ 1083244 w 2051513"/>
              <a:gd name="connsiteY16" fmla="*/ 1898223 h 2108333"/>
              <a:gd name="connsiteX17" fmla="*/ 1085865 w 2051513"/>
              <a:gd name="connsiteY17" fmla="*/ 1897800 h 2108333"/>
              <a:gd name="connsiteX18" fmla="*/ 1086987 w 2051513"/>
              <a:gd name="connsiteY18" fmla="*/ 1898643 h 2108333"/>
              <a:gd name="connsiteX19" fmla="*/ 1307072 w 2051513"/>
              <a:gd name="connsiteY19" fmla="*/ 1706297 h 2108333"/>
              <a:gd name="connsiteX20" fmla="*/ 1593851 w 2051513"/>
              <a:gd name="connsiteY20" fmla="*/ 1505677 h 2108333"/>
              <a:gd name="connsiteX21" fmla="*/ 1551105 w 2051513"/>
              <a:gd name="connsiteY21" fmla="*/ 1566298 h 2108333"/>
              <a:gd name="connsiteX22" fmla="*/ 1557559 w 2051513"/>
              <a:gd name="connsiteY22" fmla="*/ 1571148 h 2108333"/>
              <a:gd name="connsiteX23" fmla="*/ 1549664 w 2051513"/>
              <a:gd name="connsiteY23" fmla="*/ 1610942 h 2108333"/>
              <a:gd name="connsiteX24" fmla="*/ 1531069 w 2051513"/>
              <a:gd name="connsiteY24" fmla="*/ 1614048 h 2108333"/>
              <a:gd name="connsiteX25" fmla="*/ 1492051 w 2051513"/>
              <a:gd name="connsiteY25" fmla="*/ 1789421 h 2108333"/>
              <a:gd name="connsiteX26" fmla="*/ 1494436 w 2051513"/>
              <a:gd name="connsiteY26" fmla="*/ 1791213 h 2108333"/>
              <a:gd name="connsiteX27" fmla="*/ 1663150 w 2051513"/>
              <a:gd name="connsiteY27" fmla="*/ 1724038 h 2108333"/>
              <a:gd name="connsiteX28" fmla="*/ 1662510 w 2051513"/>
              <a:gd name="connsiteY28" fmla="*/ 1721226 h 2108333"/>
              <a:gd name="connsiteX29" fmla="*/ 1672918 w 2051513"/>
              <a:gd name="connsiteY29" fmla="*/ 1705365 h 2108333"/>
              <a:gd name="connsiteX30" fmla="*/ 1038061 w 2051513"/>
              <a:gd name="connsiteY30" fmla="*/ 1760014 h 2108333"/>
              <a:gd name="connsiteX31" fmla="*/ 792565 w 2051513"/>
              <a:gd name="connsiteY31" fmla="*/ 1962575 h 2108333"/>
              <a:gd name="connsiteX32" fmla="*/ 1054626 w 2051513"/>
              <a:gd name="connsiteY32" fmla="*/ 1914548 h 2108333"/>
              <a:gd name="connsiteX33" fmla="*/ 1063216 w 2051513"/>
              <a:gd name="connsiteY33" fmla="*/ 1901456 h 2108333"/>
              <a:gd name="connsiteX34" fmla="*/ 1065446 w 2051513"/>
              <a:gd name="connsiteY34" fmla="*/ 1901096 h 2108333"/>
              <a:gd name="connsiteX35" fmla="*/ 1051354 w 2051513"/>
              <a:gd name="connsiteY35" fmla="*/ 1765716 h 2108333"/>
              <a:gd name="connsiteX36" fmla="*/ 1046484 w 2051513"/>
              <a:gd name="connsiteY36" fmla="*/ 1766529 h 2108333"/>
              <a:gd name="connsiteX37" fmla="*/ 808152 w 2051513"/>
              <a:gd name="connsiteY37" fmla="*/ 1690879 h 2108333"/>
              <a:gd name="connsiteX38" fmla="*/ 604298 w 2051513"/>
              <a:gd name="connsiteY38" fmla="*/ 1855396 h 2108333"/>
              <a:gd name="connsiteX39" fmla="*/ 606737 w 2051513"/>
              <a:gd name="connsiteY39" fmla="*/ 1866115 h 2108333"/>
              <a:gd name="connsiteX40" fmla="*/ 740322 w 2051513"/>
              <a:gd name="connsiteY40" fmla="*/ 1960967 h 2108333"/>
              <a:gd name="connsiteX41" fmla="*/ 746167 w 2051513"/>
              <a:gd name="connsiteY41" fmla="*/ 1960024 h 2108333"/>
              <a:gd name="connsiteX42" fmla="*/ 1413040 w 2051513"/>
              <a:gd name="connsiteY42" fmla="*/ 1411948 h 2108333"/>
              <a:gd name="connsiteX43" fmla="*/ 1525943 w 2051513"/>
              <a:gd name="connsiteY43" fmla="*/ 1560822 h 2108333"/>
              <a:gd name="connsiteX44" fmla="*/ 1528330 w 2051513"/>
              <a:gd name="connsiteY44" fmla="*/ 1560436 h 2108333"/>
              <a:gd name="connsiteX45" fmla="*/ 1576228 w 2051513"/>
              <a:gd name="connsiteY45" fmla="*/ 1496116 h 2108333"/>
              <a:gd name="connsiteX46" fmla="*/ 1572406 w 2051513"/>
              <a:gd name="connsiteY46" fmla="*/ 1493160 h 2108333"/>
              <a:gd name="connsiteX47" fmla="*/ 1570207 w 2051513"/>
              <a:gd name="connsiteY47" fmla="*/ 1483498 h 2108333"/>
              <a:gd name="connsiteX48" fmla="*/ 832233 w 2051513"/>
              <a:gd name="connsiteY48" fmla="*/ 1678485 h 2108333"/>
              <a:gd name="connsiteX49" fmla="*/ 830844 w 2051513"/>
              <a:gd name="connsiteY49" fmla="*/ 1680514 h 2108333"/>
              <a:gd name="connsiteX50" fmla="*/ 830802 w 2051513"/>
              <a:gd name="connsiteY50" fmla="*/ 1680521 h 2108333"/>
              <a:gd name="connsiteX51" fmla="*/ 767078 w 2051513"/>
              <a:gd name="connsiteY51" fmla="*/ 1956664 h 2108333"/>
              <a:gd name="connsiteX52" fmla="*/ 1027255 w 2051513"/>
              <a:gd name="connsiteY52" fmla="*/ 1742280 h 2108333"/>
              <a:gd name="connsiteX53" fmla="*/ 1025982 w 2051513"/>
              <a:gd name="connsiteY53" fmla="*/ 1736691 h 2108333"/>
              <a:gd name="connsiteX54" fmla="*/ 1383426 w 2051513"/>
              <a:gd name="connsiteY54" fmla="*/ 1413143 h 2108333"/>
              <a:gd name="connsiteX55" fmla="*/ 1364930 w 2051513"/>
              <a:gd name="connsiteY55" fmla="*/ 1664971 h 2108333"/>
              <a:gd name="connsiteX56" fmla="*/ 1505537 w 2051513"/>
              <a:gd name="connsiteY56" fmla="*/ 1581108 h 2108333"/>
              <a:gd name="connsiteX57" fmla="*/ 1510675 w 2051513"/>
              <a:gd name="connsiteY57" fmla="*/ 1573278 h 2108333"/>
              <a:gd name="connsiteX58" fmla="*/ 1388491 w 2051513"/>
              <a:gd name="connsiteY58" fmla="*/ 1412297 h 2108333"/>
              <a:gd name="connsiteX59" fmla="*/ 1361540 w 2051513"/>
              <a:gd name="connsiteY59" fmla="*/ 1416237 h 2108333"/>
              <a:gd name="connsiteX60" fmla="*/ 1078108 w 2051513"/>
              <a:gd name="connsiteY60" fmla="*/ 1721264 h 2108333"/>
              <a:gd name="connsiteX61" fmla="*/ 1324731 w 2051513"/>
              <a:gd name="connsiteY61" fmla="*/ 1681577 h 2108333"/>
              <a:gd name="connsiteX62" fmla="*/ 1332819 w 2051513"/>
              <a:gd name="connsiteY62" fmla="*/ 1669252 h 2108333"/>
              <a:gd name="connsiteX63" fmla="*/ 1343090 w 2051513"/>
              <a:gd name="connsiteY63" fmla="*/ 1667438 h 2108333"/>
              <a:gd name="connsiteX64" fmla="*/ 498283 w 2051513"/>
              <a:gd name="connsiteY64" fmla="*/ 1610188 h 2108333"/>
              <a:gd name="connsiteX65" fmla="*/ 435503 w 2051513"/>
              <a:gd name="connsiteY65" fmla="*/ 1864342 h 2108333"/>
              <a:gd name="connsiteX66" fmla="*/ 445489 w 2051513"/>
              <a:gd name="connsiteY66" fmla="*/ 1871846 h 2108333"/>
              <a:gd name="connsiteX67" fmla="*/ 553735 w 2051513"/>
              <a:gd name="connsiteY67" fmla="*/ 1853468 h 2108333"/>
              <a:gd name="connsiteX68" fmla="*/ 562938 w 2051513"/>
              <a:gd name="connsiteY68" fmla="*/ 1839445 h 2108333"/>
              <a:gd name="connsiteX69" fmla="*/ 540881 w 2051513"/>
              <a:gd name="connsiteY69" fmla="*/ 1759341 h 2108333"/>
              <a:gd name="connsiteX70" fmla="*/ 478690 w 2051513"/>
              <a:gd name="connsiteY70" fmla="*/ 1600021 h 2108333"/>
              <a:gd name="connsiteX71" fmla="*/ 273681 w 2051513"/>
              <a:gd name="connsiteY71" fmla="*/ 1789995 h 2108333"/>
              <a:gd name="connsiteX72" fmla="*/ 405981 w 2051513"/>
              <a:gd name="connsiteY72" fmla="*/ 1867522 h 2108333"/>
              <a:gd name="connsiteX73" fmla="*/ 408042 w 2051513"/>
              <a:gd name="connsiteY73" fmla="*/ 1864382 h 2108333"/>
              <a:gd name="connsiteX74" fmla="*/ 414984 w 2051513"/>
              <a:gd name="connsiteY74" fmla="*/ 1863261 h 2108333"/>
              <a:gd name="connsiteX75" fmla="*/ 512445 w 2051513"/>
              <a:gd name="connsiteY75" fmla="*/ 1583117 h 2108333"/>
              <a:gd name="connsiteX76" fmla="*/ 512157 w 2051513"/>
              <a:gd name="connsiteY76" fmla="*/ 1583527 h 2108333"/>
              <a:gd name="connsiteX77" fmla="*/ 537488 w 2051513"/>
              <a:gd name="connsiteY77" fmla="*/ 1673776 h 2108333"/>
              <a:gd name="connsiteX78" fmla="*/ 584046 w 2051513"/>
              <a:gd name="connsiteY78" fmla="*/ 1835679 h 2108333"/>
              <a:gd name="connsiteX79" fmla="*/ 586025 w 2051513"/>
              <a:gd name="connsiteY79" fmla="*/ 1835349 h 2108333"/>
              <a:gd name="connsiteX80" fmla="*/ 591525 w 2051513"/>
              <a:gd name="connsiteY80" fmla="*/ 1839603 h 2108333"/>
              <a:gd name="connsiteX81" fmla="*/ 799742 w 2051513"/>
              <a:gd name="connsiteY81" fmla="*/ 1671408 h 2108333"/>
              <a:gd name="connsiteX82" fmla="*/ 797217 w 2051513"/>
              <a:gd name="connsiteY82" fmla="*/ 1669450 h 2108333"/>
              <a:gd name="connsiteX83" fmla="*/ 796698 w 2051513"/>
              <a:gd name="connsiteY83" fmla="*/ 1667323 h 2108333"/>
              <a:gd name="connsiteX84" fmla="*/ 787709 w 2051513"/>
              <a:gd name="connsiteY84" fmla="*/ 1321650 h 2108333"/>
              <a:gd name="connsiteX85" fmla="*/ 824400 w 2051513"/>
              <a:gd name="connsiteY85" fmla="*/ 1642849 h 2108333"/>
              <a:gd name="connsiteX86" fmla="*/ 830707 w 2051513"/>
              <a:gd name="connsiteY86" fmla="*/ 1647743 h 2108333"/>
              <a:gd name="connsiteX87" fmla="*/ 831529 w 2051513"/>
              <a:gd name="connsiteY87" fmla="*/ 1651112 h 2108333"/>
              <a:gd name="connsiteX88" fmla="*/ 835793 w 2051513"/>
              <a:gd name="connsiteY88" fmla="*/ 1654518 h 2108333"/>
              <a:gd name="connsiteX89" fmla="*/ 836593 w 2051513"/>
              <a:gd name="connsiteY89" fmla="*/ 1658147 h 2108333"/>
              <a:gd name="connsiteX90" fmla="*/ 845858 w 2051513"/>
              <a:gd name="connsiteY90" fmla="*/ 1660875 h 2108333"/>
              <a:gd name="connsiteX91" fmla="*/ 845139 w 2051513"/>
              <a:gd name="connsiteY91" fmla="*/ 1661434 h 2108333"/>
              <a:gd name="connsiteX92" fmla="*/ 1034535 w 2051513"/>
              <a:gd name="connsiteY92" fmla="*/ 1718745 h 2108333"/>
              <a:gd name="connsiteX93" fmla="*/ 1035991 w 2051513"/>
              <a:gd name="connsiteY93" fmla="*/ 1716527 h 2108333"/>
              <a:gd name="connsiteX94" fmla="*/ 796195 w 2051513"/>
              <a:gd name="connsiteY94" fmla="*/ 1320151 h 2108333"/>
              <a:gd name="connsiteX95" fmla="*/ 807937 w 2051513"/>
              <a:gd name="connsiteY95" fmla="*/ 1306865 h 2108333"/>
              <a:gd name="connsiteX96" fmla="*/ 1052420 w 2051513"/>
              <a:gd name="connsiteY96" fmla="*/ 1711493 h 2108333"/>
              <a:gd name="connsiteX97" fmla="*/ 1060387 w 2051513"/>
              <a:gd name="connsiteY97" fmla="*/ 1710207 h 2108333"/>
              <a:gd name="connsiteX98" fmla="*/ 1060833 w 2051513"/>
              <a:gd name="connsiteY98" fmla="*/ 1710542 h 2108333"/>
              <a:gd name="connsiteX99" fmla="*/ 1353448 w 2051513"/>
              <a:gd name="connsiteY99" fmla="*/ 1395631 h 2108333"/>
              <a:gd name="connsiteX100" fmla="*/ 1352668 w 2051513"/>
              <a:gd name="connsiteY100" fmla="*/ 1392204 h 2108333"/>
              <a:gd name="connsiteX101" fmla="*/ 968617 w 2051513"/>
              <a:gd name="connsiteY101" fmla="*/ 1187426 h 2108333"/>
              <a:gd name="connsiteX102" fmla="*/ 808777 w 2051513"/>
              <a:gd name="connsiteY102" fmla="*/ 1287306 h 2108333"/>
              <a:gd name="connsiteX103" fmla="*/ 809480 w 2051513"/>
              <a:gd name="connsiteY103" fmla="*/ 1290205 h 2108333"/>
              <a:gd name="connsiteX104" fmla="*/ 1325739 w 2051513"/>
              <a:gd name="connsiteY104" fmla="*/ 1371263 h 2108333"/>
              <a:gd name="connsiteX105" fmla="*/ 1002674 w 2051513"/>
              <a:gd name="connsiteY105" fmla="*/ 1189395 h 2108333"/>
              <a:gd name="connsiteX106" fmla="*/ 1001403 w 2051513"/>
              <a:gd name="connsiteY106" fmla="*/ 1191239 h 2108333"/>
              <a:gd name="connsiteX107" fmla="*/ 978493 w 2051513"/>
              <a:gd name="connsiteY107" fmla="*/ 1195065 h 2108333"/>
              <a:gd name="connsiteX108" fmla="*/ 1365678 w 2051513"/>
              <a:gd name="connsiteY108" fmla="*/ 948164 h 2108333"/>
              <a:gd name="connsiteX109" fmla="*/ 1360733 w 2051513"/>
              <a:gd name="connsiteY109" fmla="*/ 955612 h 2108333"/>
              <a:gd name="connsiteX110" fmla="*/ 1357429 w 2051513"/>
              <a:gd name="connsiteY110" fmla="*/ 956164 h 2108333"/>
              <a:gd name="connsiteX111" fmla="*/ 1385445 w 2051513"/>
              <a:gd name="connsiteY111" fmla="*/ 1347667 h 2108333"/>
              <a:gd name="connsiteX112" fmla="*/ 1567565 w 2051513"/>
              <a:gd name="connsiteY112" fmla="*/ 1023942 h 2108333"/>
              <a:gd name="connsiteX113" fmla="*/ 1564607 w 2051513"/>
              <a:gd name="connsiteY113" fmla="*/ 1010948 h 2108333"/>
              <a:gd name="connsiteX114" fmla="*/ 1388178 w 2051513"/>
              <a:gd name="connsiteY114" fmla="*/ 936390 h 2108333"/>
              <a:gd name="connsiteX115" fmla="*/ 1571744 w 2051513"/>
              <a:gd name="connsiteY115" fmla="*/ 994325 h 2108333"/>
              <a:gd name="connsiteX116" fmla="*/ 1576223 w 2051513"/>
              <a:gd name="connsiteY116" fmla="*/ 987500 h 2108333"/>
              <a:gd name="connsiteX117" fmla="*/ 1587178 w 2051513"/>
              <a:gd name="connsiteY117" fmla="*/ 985731 h 2108333"/>
              <a:gd name="connsiteX118" fmla="*/ 1590331 w 2051513"/>
              <a:gd name="connsiteY118" fmla="*/ 981183 h 2108333"/>
              <a:gd name="connsiteX119" fmla="*/ 1592130 w 2051513"/>
              <a:gd name="connsiteY119" fmla="*/ 980882 h 2108333"/>
              <a:gd name="connsiteX120" fmla="*/ 1754415 w 2051513"/>
              <a:gd name="connsiteY120" fmla="*/ 844133 h 2108333"/>
              <a:gd name="connsiteX121" fmla="*/ 1333425 w 2051513"/>
              <a:gd name="connsiteY121" fmla="*/ 956036 h 2108333"/>
              <a:gd name="connsiteX122" fmla="*/ 1011676 w 2051513"/>
              <a:gd name="connsiteY122" fmla="*/ 1160516 h 2108333"/>
              <a:gd name="connsiteX123" fmla="*/ 1014493 w 2051513"/>
              <a:gd name="connsiteY123" fmla="*/ 1171260 h 2108333"/>
              <a:gd name="connsiteX124" fmla="*/ 1360494 w 2051513"/>
              <a:gd name="connsiteY124" fmla="*/ 1366041 h 2108333"/>
              <a:gd name="connsiteX125" fmla="*/ 1362848 w 2051513"/>
              <a:gd name="connsiteY125" fmla="*/ 1362453 h 2108333"/>
              <a:gd name="connsiteX126" fmla="*/ 1366265 w 2051513"/>
              <a:gd name="connsiteY126" fmla="*/ 1361901 h 2108333"/>
              <a:gd name="connsiteX127" fmla="*/ 1338093 w 2051513"/>
              <a:gd name="connsiteY127" fmla="*/ 959393 h 2108333"/>
              <a:gd name="connsiteX128" fmla="*/ 1337823 w 2051513"/>
              <a:gd name="connsiteY128" fmla="*/ 959438 h 2108333"/>
              <a:gd name="connsiteX129" fmla="*/ 187054 w 2051513"/>
              <a:gd name="connsiteY129" fmla="*/ 1476458 h 2108333"/>
              <a:gd name="connsiteX130" fmla="*/ 136686 w 2051513"/>
              <a:gd name="connsiteY130" fmla="*/ 1609304 h 2108333"/>
              <a:gd name="connsiteX131" fmla="*/ 139338 w 2051513"/>
              <a:gd name="connsiteY131" fmla="*/ 1620916 h 2108333"/>
              <a:gd name="connsiteX132" fmla="*/ 237381 w 2051513"/>
              <a:gd name="connsiteY132" fmla="*/ 1750345 h 2108333"/>
              <a:gd name="connsiteX133" fmla="*/ 204850 w 2051513"/>
              <a:gd name="connsiteY133" fmla="*/ 1457073 h 2108333"/>
              <a:gd name="connsiteX134" fmla="*/ 203517 w 2051513"/>
              <a:gd name="connsiteY134" fmla="*/ 1459104 h 2108333"/>
              <a:gd name="connsiteX135" fmla="*/ 261628 w 2051513"/>
              <a:gd name="connsiteY135" fmla="*/ 1773007 h 2108333"/>
              <a:gd name="connsiteX136" fmla="*/ 478509 w 2051513"/>
              <a:gd name="connsiteY136" fmla="*/ 1572119 h 2108333"/>
              <a:gd name="connsiteX137" fmla="*/ 478422 w 2051513"/>
              <a:gd name="connsiteY137" fmla="*/ 1571684 h 2108333"/>
              <a:gd name="connsiteX138" fmla="*/ 478518 w 2051513"/>
              <a:gd name="connsiteY138" fmla="*/ 1571542 h 2108333"/>
              <a:gd name="connsiteX139" fmla="*/ 456824 w 2051513"/>
              <a:gd name="connsiteY139" fmla="*/ 1335625 h 2108333"/>
              <a:gd name="connsiteX140" fmla="*/ 455833 w 2051513"/>
              <a:gd name="connsiteY140" fmla="*/ 1337094 h 2108333"/>
              <a:gd name="connsiteX141" fmla="*/ 505962 w 2051513"/>
              <a:gd name="connsiteY141" fmla="*/ 1560779 h 2108333"/>
              <a:gd name="connsiteX142" fmla="*/ 783527 w 2051513"/>
              <a:gd name="connsiteY142" fmla="*/ 1642519 h 2108333"/>
              <a:gd name="connsiteX143" fmla="*/ 467102 w 2051513"/>
              <a:gd name="connsiteY143" fmla="*/ 1318088 h 2108333"/>
              <a:gd name="connsiteX144" fmla="*/ 467499 w 2051513"/>
              <a:gd name="connsiteY144" fmla="*/ 1319792 h 2108333"/>
              <a:gd name="connsiteX145" fmla="*/ 466488 w 2051513"/>
              <a:gd name="connsiteY145" fmla="*/ 1321292 h 2108333"/>
              <a:gd name="connsiteX146" fmla="*/ 802041 w 2051513"/>
              <a:gd name="connsiteY146" fmla="*/ 1637437 h 2108333"/>
              <a:gd name="connsiteX147" fmla="*/ 765226 w 2051513"/>
              <a:gd name="connsiteY147" fmla="*/ 1315151 h 2108333"/>
              <a:gd name="connsiteX148" fmla="*/ 759526 w 2051513"/>
              <a:gd name="connsiteY148" fmla="*/ 1310598 h 2108333"/>
              <a:gd name="connsiteX149" fmla="*/ 757593 w 2051513"/>
              <a:gd name="connsiteY149" fmla="*/ 1302106 h 2108333"/>
              <a:gd name="connsiteX150" fmla="*/ 419905 w 2051513"/>
              <a:gd name="connsiteY150" fmla="*/ 1333311 h 2108333"/>
              <a:gd name="connsiteX151" fmla="*/ 214326 w 2051513"/>
              <a:gd name="connsiteY151" fmla="*/ 1438252 h 2108333"/>
              <a:gd name="connsiteX152" fmla="*/ 483712 w 2051513"/>
              <a:gd name="connsiteY152" fmla="*/ 1552211 h 2108333"/>
              <a:gd name="connsiteX153" fmla="*/ 436547 w 2051513"/>
              <a:gd name="connsiteY153" fmla="*/ 1341750 h 2108333"/>
              <a:gd name="connsiteX154" fmla="*/ 431833 w 2051513"/>
              <a:gd name="connsiteY154" fmla="*/ 1342537 h 2108333"/>
              <a:gd name="connsiteX155" fmla="*/ 429128 w 2051513"/>
              <a:gd name="connsiteY155" fmla="*/ 1340445 h 2108333"/>
              <a:gd name="connsiteX156" fmla="*/ 429121 w 2051513"/>
              <a:gd name="connsiteY156" fmla="*/ 1340455 h 2108333"/>
              <a:gd name="connsiteX157" fmla="*/ 429121 w 2051513"/>
              <a:gd name="connsiteY157" fmla="*/ 1340440 h 2108333"/>
              <a:gd name="connsiteX158" fmla="*/ 55304 w 2051513"/>
              <a:gd name="connsiteY158" fmla="*/ 1461329 h 2108333"/>
              <a:gd name="connsiteX159" fmla="*/ 54141 w 2051513"/>
              <a:gd name="connsiteY159" fmla="*/ 1463101 h 2108333"/>
              <a:gd name="connsiteX160" fmla="*/ 121624 w 2051513"/>
              <a:gd name="connsiteY160" fmla="*/ 1591471 h 2108333"/>
              <a:gd name="connsiteX161" fmla="*/ 169603 w 2051513"/>
              <a:gd name="connsiteY161" fmla="*/ 1464367 h 2108333"/>
              <a:gd name="connsiteX162" fmla="*/ 159637 w 2051513"/>
              <a:gd name="connsiteY162" fmla="*/ 1456659 h 2108333"/>
              <a:gd name="connsiteX163" fmla="*/ 158638 w 2051513"/>
              <a:gd name="connsiteY163" fmla="*/ 1452268 h 2108333"/>
              <a:gd name="connsiteX164" fmla="*/ 1452599 w 2051513"/>
              <a:gd name="connsiteY164" fmla="*/ 672985 h 2108333"/>
              <a:gd name="connsiteX165" fmla="*/ 1364748 w 2051513"/>
              <a:gd name="connsiteY165" fmla="*/ 912901 h 2108333"/>
              <a:gd name="connsiteX166" fmla="*/ 1368628 w 2051513"/>
              <a:gd name="connsiteY166" fmla="*/ 915817 h 2108333"/>
              <a:gd name="connsiteX167" fmla="*/ 1369810 w 2051513"/>
              <a:gd name="connsiteY167" fmla="*/ 920698 h 2108333"/>
              <a:gd name="connsiteX168" fmla="*/ 1766457 w 2051513"/>
              <a:gd name="connsiteY168" fmla="*/ 820674 h 2108333"/>
              <a:gd name="connsiteX169" fmla="*/ 1463357 w 2051513"/>
              <a:gd name="connsiteY169" fmla="*/ 671189 h 2108333"/>
              <a:gd name="connsiteX170" fmla="*/ 1810237 w 2051513"/>
              <a:gd name="connsiteY170" fmla="*/ 473415 h 2108333"/>
              <a:gd name="connsiteX171" fmla="*/ 1810237 w 2051513"/>
              <a:gd name="connsiteY171" fmla="*/ 800426 h 2108333"/>
              <a:gd name="connsiteX172" fmla="*/ 1810650 w 2051513"/>
              <a:gd name="connsiteY172" fmla="*/ 800737 h 2108333"/>
              <a:gd name="connsiteX173" fmla="*/ 1934908 w 2051513"/>
              <a:gd name="connsiteY173" fmla="*/ 720200 h 2108333"/>
              <a:gd name="connsiteX174" fmla="*/ 1933164 w 2051513"/>
              <a:gd name="connsiteY174" fmla="*/ 712536 h 2108333"/>
              <a:gd name="connsiteX175" fmla="*/ 1942216 w 2051513"/>
              <a:gd name="connsiteY175" fmla="*/ 698742 h 2108333"/>
              <a:gd name="connsiteX176" fmla="*/ 1822838 w 2051513"/>
              <a:gd name="connsiteY176" fmla="*/ 461113 h 2108333"/>
              <a:gd name="connsiteX177" fmla="*/ 1957288 w 2051513"/>
              <a:gd name="connsiteY177" fmla="*/ 691429 h 2108333"/>
              <a:gd name="connsiteX178" fmla="*/ 1959058 w 2051513"/>
              <a:gd name="connsiteY178" fmla="*/ 691134 h 2108333"/>
              <a:gd name="connsiteX179" fmla="*/ 2005440 w 2051513"/>
              <a:gd name="connsiteY179" fmla="*/ 535592 h 2108333"/>
              <a:gd name="connsiteX180" fmla="*/ 1998597 w 2051513"/>
              <a:gd name="connsiteY180" fmla="*/ 530299 h 2108333"/>
              <a:gd name="connsiteX181" fmla="*/ 1998147 w 2051513"/>
              <a:gd name="connsiteY181" fmla="*/ 528321 h 2108333"/>
              <a:gd name="connsiteX182" fmla="*/ 769218 w 2051513"/>
              <a:gd name="connsiteY182" fmla="*/ 935735 h 2108333"/>
              <a:gd name="connsiteX183" fmla="*/ 797395 w 2051513"/>
              <a:gd name="connsiteY183" fmla="*/ 1271191 h 2108333"/>
              <a:gd name="connsiteX184" fmla="*/ 959137 w 2051513"/>
              <a:gd name="connsiteY184" fmla="*/ 1170259 h 2108333"/>
              <a:gd name="connsiteX185" fmla="*/ 957620 w 2051513"/>
              <a:gd name="connsiteY185" fmla="*/ 1163596 h 2108333"/>
              <a:gd name="connsiteX186" fmla="*/ 47202 w 2051513"/>
              <a:gd name="connsiteY186" fmla="*/ 1262789 h 2108333"/>
              <a:gd name="connsiteX187" fmla="*/ 46978 w 2051513"/>
              <a:gd name="connsiteY187" fmla="*/ 1433774 h 2108333"/>
              <a:gd name="connsiteX188" fmla="*/ 52410 w 2051513"/>
              <a:gd name="connsiteY188" fmla="*/ 1437976 h 2108333"/>
              <a:gd name="connsiteX189" fmla="*/ 53242 w 2051513"/>
              <a:gd name="connsiteY189" fmla="*/ 1441630 h 2108333"/>
              <a:gd name="connsiteX190" fmla="*/ 157419 w 2051513"/>
              <a:gd name="connsiteY190" fmla="*/ 1432276 h 2108333"/>
              <a:gd name="connsiteX191" fmla="*/ 164571 w 2051513"/>
              <a:gd name="connsiteY191" fmla="*/ 1421375 h 2108333"/>
              <a:gd name="connsiteX192" fmla="*/ 1778483 w 2051513"/>
              <a:gd name="connsiteY192" fmla="*/ 462710 h 2108333"/>
              <a:gd name="connsiteX193" fmla="*/ 1481861 w 2051513"/>
              <a:gd name="connsiteY193" fmla="*/ 650998 h 2108333"/>
              <a:gd name="connsiteX194" fmla="*/ 1481877 w 2051513"/>
              <a:gd name="connsiteY194" fmla="*/ 651056 h 2108333"/>
              <a:gd name="connsiteX195" fmla="*/ 1478008 w 2051513"/>
              <a:gd name="connsiteY195" fmla="*/ 656666 h 2108333"/>
              <a:gd name="connsiteX196" fmla="*/ 1780778 w 2051513"/>
              <a:gd name="connsiteY196" fmla="*/ 805937 h 2108333"/>
              <a:gd name="connsiteX197" fmla="*/ 1783842 w 2051513"/>
              <a:gd name="connsiteY197" fmla="*/ 801267 h 2108333"/>
              <a:gd name="connsiteX198" fmla="*/ 1792237 w 2051513"/>
              <a:gd name="connsiteY198" fmla="*/ 799912 h 2108333"/>
              <a:gd name="connsiteX199" fmla="*/ 1792237 w 2051513"/>
              <a:gd name="connsiteY199" fmla="*/ 471750 h 2108333"/>
              <a:gd name="connsiteX200" fmla="*/ 1790537 w 2051513"/>
              <a:gd name="connsiteY200" fmla="*/ 472034 h 2108333"/>
              <a:gd name="connsiteX201" fmla="*/ 744703 w 2051513"/>
              <a:gd name="connsiteY201" fmla="*/ 936737 h 2108333"/>
              <a:gd name="connsiteX202" fmla="*/ 461978 w 2051513"/>
              <a:gd name="connsiteY202" fmla="*/ 1298421 h 2108333"/>
              <a:gd name="connsiteX203" fmla="*/ 462638 w 2051513"/>
              <a:gd name="connsiteY203" fmla="*/ 1298917 h 2108333"/>
              <a:gd name="connsiteX204" fmla="*/ 463398 w 2051513"/>
              <a:gd name="connsiteY204" fmla="*/ 1302178 h 2108333"/>
              <a:gd name="connsiteX205" fmla="*/ 757640 w 2051513"/>
              <a:gd name="connsiteY205" fmla="*/ 1285708 h 2108333"/>
              <a:gd name="connsiteX206" fmla="*/ 767420 w 2051513"/>
              <a:gd name="connsiteY206" fmla="*/ 1270803 h 2108333"/>
              <a:gd name="connsiteX207" fmla="*/ 775559 w 2051513"/>
              <a:gd name="connsiteY207" fmla="*/ 1269444 h 2108333"/>
              <a:gd name="connsiteX208" fmla="*/ 748977 w 2051513"/>
              <a:gd name="connsiteY208" fmla="*/ 936023 h 2108333"/>
              <a:gd name="connsiteX209" fmla="*/ 1054742 w 2051513"/>
              <a:gd name="connsiteY209" fmla="*/ 787180 h 2108333"/>
              <a:gd name="connsiteX210" fmla="*/ 991754 w 2051513"/>
              <a:gd name="connsiteY210" fmla="*/ 1138512 h 2108333"/>
              <a:gd name="connsiteX211" fmla="*/ 992864 w 2051513"/>
              <a:gd name="connsiteY211" fmla="*/ 1138316 h 2108333"/>
              <a:gd name="connsiteX212" fmla="*/ 1000219 w 2051513"/>
              <a:gd name="connsiteY212" fmla="*/ 1144192 h 2108333"/>
              <a:gd name="connsiteX213" fmla="*/ 1319984 w 2051513"/>
              <a:gd name="connsiteY213" fmla="*/ 941297 h 2108333"/>
              <a:gd name="connsiteX214" fmla="*/ 1317602 w 2051513"/>
              <a:gd name="connsiteY214" fmla="*/ 930832 h 2108333"/>
              <a:gd name="connsiteX215" fmla="*/ 1062107 w 2051513"/>
              <a:gd name="connsiteY215" fmla="*/ 785065 h 2108333"/>
              <a:gd name="connsiteX216" fmla="*/ 266953 w 2051513"/>
              <a:gd name="connsiteY216" fmla="*/ 1145181 h 2108333"/>
              <a:gd name="connsiteX217" fmla="*/ 264399 w 2051513"/>
              <a:gd name="connsiteY217" fmla="*/ 1148984 h 2108333"/>
              <a:gd name="connsiteX218" fmla="*/ 258315 w 2051513"/>
              <a:gd name="connsiteY218" fmla="*/ 1150000 h 2108333"/>
              <a:gd name="connsiteX219" fmla="*/ 219771 w 2051513"/>
              <a:gd name="connsiteY219" fmla="*/ 1342030 h 2108333"/>
              <a:gd name="connsiteX220" fmla="*/ 204388 w 2051513"/>
              <a:gd name="connsiteY220" fmla="*/ 1420782 h 2108333"/>
              <a:gd name="connsiteX221" fmla="*/ 411738 w 2051513"/>
              <a:gd name="connsiteY221" fmla="*/ 1314484 h 2108333"/>
              <a:gd name="connsiteX222" fmla="*/ 410502 w 2051513"/>
              <a:gd name="connsiteY222" fmla="*/ 1309052 h 2108333"/>
              <a:gd name="connsiteX223" fmla="*/ 415905 w 2051513"/>
              <a:gd name="connsiteY223" fmla="*/ 1300818 h 2108333"/>
              <a:gd name="connsiteX224" fmla="*/ 776972 w 2051513"/>
              <a:gd name="connsiteY224" fmla="*/ 900305 h 2108333"/>
              <a:gd name="connsiteX225" fmla="*/ 780167 w 2051513"/>
              <a:gd name="connsiteY225" fmla="*/ 914026 h 2108333"/>
              <a:gd name="connsiteX226" fmla="*/ 778320 w 2051513"/>
              <a:gd name="connsiteY226" fmla="*/ 916764 h 2108333"/>
              <a:gd name="connsiteX227" fmla="*/ 968049 w 2051513"/>
              <a:gd name="connsiteY227" fmla="*/ 1144988 h 2108333"/>
              <a:gd name="connsiteX228" fmla="*/ 969748 w 2051513"/>
              <a:gd name="connsiteY228" fmla="*/ 1142399 h 2108333"/>
              <a:gd name="connsiteX229" fmla="*/ 973262 w 2051513"/>
              <a:gd name="connsiteY229" fmla="*/ 1141779 h 2108333"/>
              <a:gd name="connsiteX230" fmla="*/ 1037772 w 2051513"/>
              <a:gd name="connsiteY230" fmla="*/ 785143 h 2108333"/>
              <a:gd name="connsiteX231" fmla="*/ 1033796 w 2051513"/>
              <a:gd name="connsiteY231" fmla="*/ 782068 h 2108333"/>
              <a:gd name="connsiteX232" fmla="*/ 1075487 w 2051513"/>
              <a:gd name="connsiteY232" fmla="*/ 756881 h 2108333"/>
              <a:gd name="connsiteX233" fmla="*/ 1077578 w 2051513"/>
              <a:gd name="connsiteY233" fmla="*/ 764857 h 2108333"/>
              <a:gd name="connsiteX234" fmla="*/ 1074562 w 2051513"/>
              <a:gd name="connsiteY234" fmla="*/ 769231 h 2108333"/>
              <a:gd name="connsiteX235" fmla="*/ 1326326 w 2051513"/>
              <a:gd name="connsiteY235" fmla="*/ 910965 h 2108333"/>
              <a:gd name="connsiteX236" fmla="*/ 1329078 w 2051513"/>
              <a:gd name="connsiteY236" fmla="*/ 906772 h 2108333"/>
              <a:gd name="connsiteX237" fmla="*/ 1346899 w 2051513"/>
              <a:gd name="connsiteY237" fmla="*/ 903895 h 2108333"/>
              <a:gd name="connsiteX238" fmla="*/ 1428494 w 2051513"/>
              <a:gd name="connsiteY238" fmla="*/ 678420 h 2108333"/>
              <a:gd name="connsiteX239" fmla="*/ 1432576 w 2051513"/>
              <a:gd name="connsiteY239" fmla="*/ 665346 h 2108333"/>
              <a:gd name="connsiteX240" fmla="*/ 227952 w 2051513"/>
              <a:gd name="connsiteY240" fmla="*/ 1142339 h 2108333"/>
              <a:gd name="connsiteX241" fmla="*/ 62770 w 2051513"/>
              <a:gd name="connsiteY241" fmla="*/ 1228591 h 2108333"/>
              <a:gd name="connsiteX242" fmla="*/ 64534 w 2051513"/>
              <a:gd name="connsiteY242" fmla="*/ 1236167 h 2108333"/>
              <a:gd name="connsiteX243" fmla="*/ 58827 w 2051513"/>
              <a:gd name="connsiteY243" fmla="*/ 1244631 h 2108333"/>
              <a:gd name="connsiteX244" fmla="*/ 184537 w 2051513"/>
              <a:gd name="connsiteY244" fmla="*/ 1414119 h 2108333"/>
              <a:gd name="connsiteX245" fmla="*/ 184957 w 2051513"/>
              <a:gd name="connsiteY245" fmla="*/ 1414051 h 2108333"/>
              <a:gd name="connsiteX246" fmla="*/ 209921 w 2051513"/>
              <a:gd name="connsiteY246" fmla="*/ 1288214 h 2108333"/>
              <a:gd name="connsiteX247" fmla="*/ 237014 w 2051513"/>
              <a:gd name="connsiteY247" fmla="*/ 1149348 h 2108333"/>
              <a:gd name="connsiteX248" fmla="*/ 1983136 w 2051513"/>
              <a:gd name="connsiteY248" fmla="*/ 255904 h 2108333"/>
              <a:gd name="connsiteX249" fmla="*/ 1816869 w 2051513"/>
              <a:gd name="connsiteY249" fmla="*/ 424840 h 2108333"/>
              <a:gd name="connsiteX250" fmla="*/ 1821342 w 2051513"/>
              <a:gd name="connsiteY250" fmla="*/ 428414 h 2108333"/>
              <a:gd name="connsiteX251" fmla="*/ 1825753 w 2051513"/>
              <a:gd name="connsiteY251" fmla="*/ 445237 h 2108333"/>
              <a:gd name="connsiteX252" fmla="*/ 1994021 w 2051513"/>
              <a:gd name="connsiteY252" fmla="*/ 509508 h 2108333"/>
              <a:gd name="connsiteX253" fmla="*/ 2006492 w 2051513"/>
              <a:gd name="connsiteY253" fmla="*/ 490503 h 2108333"/>
              <a:gd name="connsiteX254" fmla="*/ 2008537 w 2051513"/>
              <a:gd name="connsiteY254" fmla="*/ 490173 h 2108333"/>
              <a:gd name="connsiteX255" fmla="*/ 1984324 w 2051513"/>
              <a:gd name="connsiteY255" fmla="*/ 256822 h 2108333"/>
              <a:gd name="connsiteX256" fmla="*/ 449164 w 2051513"/>
              <a:gd name="connsiteY256" fmla="*/ 899130 h 2108333"/>
              <a:gd name="connsiteX257" fmla="*/ 273290 w 2051513"/>
              <a:gd name="connsiteY257" fmla="*/ 1113059 h 2108333"/>
              <a:gd name="connsiteX258" fmla="*/ 277367 w 2051513"/>
              <a:gd name="connsiteY258" fmla="*/ 1128915 h 2108333"/>
              <a:gd name="connsiteX259" fmla="*/ 431535 w 2051513"/>
              <a:gd name="connsiteY259" fmla="*/ 1287296 h 2108333"/>
              <a:gd name="connsiteX260" fmla="*/ 489015 w 2051513"/>
              <a:gd name="connsiteY260" fmla="*/ 879979 h 2108333"/>
              <a:gd name="connsiteX261" fmla="*/ 478364 w 2051513"/>
              <a:gd name="connsiteY261" fmla="*/ 895774 h 2108333"/>
              <a:gd name="connsiteX262" fmla="*/ 469844 w 2051513"/>
              <a:gd name="connsiteY262" fmla="*/ 897197 h 2108333"/>
              <a:gd name="connsiteX263" fmla="*/ 451332 w 2051513"/>
              <a:gd name="connsiteY263" fmla="*/ 1281473 h 2108333"/>
              <a:gd name="connsiteX264" fmla="*/ 728906 w 2051513"/>
              <a:gd name="connsiteY264" fmla="*/ 924708 h 2108333"/>
              <a:gd name="connsiteX265" fmla="*/ 727861 w 2051513"/>
              <a:gd name="connsiteY265" fmla="*/ 923900 h 2108333"/>
              <a:gd name="connsiteX266" fmla="*/ 724803 w 2051513"/>
              <a:gd name="connsiteY266" fmla="*/ 910462 h 2108333"/>
              <a:gd name="connsiteX267" fmla="*/ 60528 w 2051513"/>
              <a:gd name="connsiteY267" fmla="*/ 1050375 h 2108333"/>
              <a:gd name="connsiteX268" fmla="*/ 57128 w 2051513"/>
              <a:gd name="connsiteY268" fmla="*/ 1055438 h 2108333"/>
              <a:gd name="connsiteX269" fmla="*/ 51328 w 2051513"/>
              <a:gd name="connsiteY269" fmla="*/ 1056406 h 2108333"/>
              <a:gd name="connsiteX270" fmla="*/ 47838 w 2051513"/>
              <a:gd name="connsiteY270" fmla="*/ 1205837 h 2108333"/>
              <a:gd name="connsiteX271" fmla="*/ 53065 w 2051513"/>
              <a:gd name="connsiteY271" fmla="*/ 1210012 h 2108333"/>
              <a:gd name="connsiteX272" fmla="*/ 221085 w 2051513"/>
              <a:gd name="connsiteY272" fmla="*/ 1123395 h 2108333"/>
              <a:gd name="connsiteX273" fmla="*/ 220886 w 2051513"/>
              <a:gd name="connsiteY273" fmla="*/ 1122523 h 2108333"/>
              <a:gd name="connsiteX274" fmla="*/ 77903 w 2051513"/>
              <a:gd name="connsiteY274" fmla="*/ 1034507 h 2108333"/>
              <a:gd name="connsiteX275" fmla="*/ 230703 w 2051513"/>
              <a:gd name="connsiteY275" fmla="*/ 1103254 h 2108333"/>
              <a:gd name="connsiteX276" fmla="*/ 232744 w 2051513"/>
              <a:gd name="connsiteY276" fmla="*/ 1100144 h 2108333"/>
              <a:gd name="connsiteX277" fmla="*/ 247064 w 2051513"/>
              <a:gd name="connsiteY277" fmla="*/ 1097832 h 2108333"/>
              <a:gd name="connsiteX278" fmla="*/ 247072 w 2051513"/>
              <a:gd name="connsiteY278" fmla="*/ 1097792 h 2108333"/>
              <a:gd name="connsiteX279" fmla="*/ 247105 w 2051513"/>
              <a:gd name="connsiteY279" fmla="*/ 1097826 h 2108333"/>
              <a:gd name="connsiteX280" fmla="*/ 255392 w 2051513"/>
              <a:gd name="connsiteY280" fmla="*/ 1096488 h 2108333"/>
              <a:gd name="connsiteX281" fmla="*/ 259367 w 2051513"/>
              <a:gd name="connsiteY281" fmla="*/ 1099474 h 2108333"/>
              <a:gd name="connsiteX282" fmla="*/ 430436 w 2051513"/>
              <a:gd name="connsiteY282" fmla="*/ 891750 h 2108333"/>
              <a:gd name="connsiteX283" fmla="*/ 1832245 w 2051513"/>
              <a:gd name="connsiteY283" fmla="*/ 139237 h 2108333"/>
              <a:gd name="connsiteX284" fmla="*/ 1803857 w 2051513"/>
              <a:gd name="connsiteY284" fmla="*/ 412400 h 2108333"/>
              <a:gd name="connsiteX285" fmla="*/ 1971889 w 2051513"/>
              <a:gd name="connsiteY285" fmla="*/ 241670 h 2108333"/>
              <a:gd name="connsiteX286" fmla="*/ 1969243 w 2051513"/>
              <a:gd name="connsiteY286" fmla="*/ 230045 h 2108333"/>
              <a:gd name="connsiteX287" fmla="*/ 1839677 w 2051513"/>
              <a:gd name="connsiteY287" fmla="*/ 137729 h 2108333"/>
              <a:gd name="connsiteX288" fmla="*/ 1839472 w 2051513"/>
              <a:gd name="connsiteY288" fmla="*/ 138030 h 2108333"/>
              <a:gd name="connsiteX289" fmla="*/ 148564 w 2051513"/>
              <a:gd name="connsiteY289" fmla="*/ 871396 h 2108333"/>
              <a:gd name="connsiteX290" fmla="*/ 141707 w 2051513"/>
              <a:gd name="connsiteY290" fmla="*/ 881722 h 2108333"/>
              <a:gd name="connsiteX291" fmla="*/ 123632 w 2051513"/>
              <a:gd name="connsiteY291" fmla="*/ 884740 h 2108333"/>
              <a:gd name="connsiteX292" fmla="*/ 61271 w 2051513"/>
              <a:gd name="connsiteY292" fmla="*/ 1012823 h 2108333"/>
              <a:gd name="connsiteX293" fmla="*/ 65023 w 2051513"/>
              <a:gd name="connsiteY293" fmla="*/ 1015643 h 2108333"/>
              <a:gd name="connsiteX294" fmla="*/ 65204 w 2051513"/>
              <a:gd name="connsiteY294" fmla="*/ 1016346 h 2108333"/>
              <a:gd name="connsiteX295" fmla="*/ 401281 w 2051513"/>
              <a:gd name="connsiteY295" fmla="*/ 880253 h 2108333"/>
              <a:gd name="connsiteX296" fmla="*/ 1013749 w 2051513"/>
              <a:gd name="connsiteY296" fmla="*/ 471000 h 2108333"/>
              <a:gd name="connsiteX297" fmla="*/ 1011340 w 2051513"/>
              <a:gd name="connsiteY297" fmla="*/ 474629 h 2108333"/>
              <a:gd name="connsiteX298" fmla="*/ 1009066 w 2051513"/>
              <a:gd name="connsiteY298" fmla="*/ 475009 h 2108333"/>
              <a:gd name="connsiteX299" fmla="*/ 1055372 w 2051513"/>
              <a:gd name="connsiteY299" fmla="*/ 731260 h 2108333"/>
              <a:gd name="connsiteX300" fmla="*/ 1055759 w 2051513"/>
              <a:gd name="connsiteY300" fmla="*/ 731192 h 2108333"/>
              <a:gd name="connsiteX301" fmla="*/ 1067287 w 2051513"/>
              <a:gd name="connsiteY301" fmla="*/ 740401 h 2108333"/>
              <a:gd name="connsiteX302" fmla="*/ 1426123 w 2051513"/>
              <a:gd name="connsiteY302" fmla="*/ 648418 h 2108333"/>
              <a:gd name="connsiteX303" fmla="*/ 1425943 w 2051513"/>
              <a:gd name="connsiteY303" fmla="*/ 647629 h 2108333"/>
              <a:gd name="connsiteX304" fmla="*/ 1313376 w 2051513"/>
              <a:gd name="connsiteY304" fmla="*/ 278712 h 2108333"/>
              <a:gd name="connsiteX305" fmla="*/ 1022223 w 2051513"/>
              <a:gd name="connsiteY305" fmla="*/ 447169 h 2108333"/>
              <a:gd name="connsiteX306" fmla="*/ 1023778 w 2051513"/>
              <a:gd name="connsiteY306" fmla="*/ 453588 h 2108333"/>
              <a:gd name="connsiteX307" fmla="*/ 1432251 w 2051513"/>
              <a:gd name="connsiteY307" fmla="*/ 628623 h 2108333"/>
              <a:gd name="connsiteX308" fmla="*/ 1434395 w 2051513"/>
              <a:gd name="connsiteY308" fmla="*/ 625356 h 2108333"/>
              <a:gd name="connsiteX309" fmla="*/ 1333888 w 2051513"/>
              <a:gd name="connsiteY309" fmla="*/ 289073 h 2108333"/>
              <a:gd name="connsiteX310" fmla="*/ 1328035 w 2051513"/>
              <a:gd name="connsiteY310" fmla="*/ 290051 h 2108333"/>
              <a:gd name="connsiteX311" fmla="*/ 1620929 w 2051513"/>
              <a:gd name="connsiteY311" fmla="*/ 128123 h 2108333"/>
              <a:gd name="connsiteX312" fmla="*/ 1467003 w 2051513"/>
              <a:gd name="connsiteY312" fmla="*/ 622939 h 2108333"/>
              <a:gd name="connsiteX313" fmla="*/ 1476224 w 2051513"/>
              <a:gd name="connsiteY313" fmla="*/ 630305 h 2108333"/>
              <a:gd name="connsiteX314" fmla="*/ 1770306 w 2051513"/>
              <a:gd name="connsiteY314" fmla="*/ 443382 h 2108333"/>
              <a:gd name="connsiteX315" fmla="*/ 1769206 w 2051513"/>
              <a:gd name="connsiteY315" fmla="*/ 438549 h 2108333"/>
              <a:gd name="connsiteX316" fmla="*/ 1774443 w 2051513"/>
              <a:gd name="connsiteY316" fmla="*/ 430568 h 2108333"/>
              <a:gd name="connsiteX317" fmla="*/ 1645707 w 2051513"/>
              <a:gd name="connsiteY317" fmla="*/ 103968 h 2108333"/>
              <a:gd name="connsiteX318" fmla="*/ 1639033 w 2051513"/>
              <a:gd name="connsiteY318" fmla="*/ 114138 h 2108333"/>
              <a:gd name="connsiteX319" fmla="*/ 1785915 w 2051513"/>
              <a:gd name="connsiteY319" fmla="*/ 410911 h 2108333"/>
              <a:gd name="connsiteX320" fmla="*/ 1814076 w 2051513"/>
              <a:gd name="connsiteY320" fmla="*/ 139933 h 2108333"/>
              <a:gd name="connsiteX321" fmla="*/ 1799922 w 2051513"/>
              <a:gd name="connsiteY321" fmla="*/ 128986 h 2108333"/>
              <a:gd name="connsiteX322" fmla="*/ 1797996 w 2051513"/>
              <a:gd name="connsiteY322" fmla="*/ 120522 h 2108333"/>
              <a:gd name="connsiteX323" fmla="*/ 1602651 w 2051513"/>
              <a:gd name="connsiteY323" fmla="*/ 115940 h 2108333"/>
              <a:gd name="connsiteX324" fmla="*/ 1360875 w 2051513"/>
              <a:gd name="connsiteY324" fmla="*/ 255376 h 2108333"/>
              <a:gd name="connsiteX325" fmla="*/ 1363531 w 2051513"/>
              <a:gd name="connsiteY325" fmla="*/ 267044 h 2108333"/>
              <a:gd name="connsiteX326" fmla="*/ 1353128 w 2051513"/>
              <a:gd name="connsiteY326" fmla="*/ 282896 h 2108333"/>
              <a:gd name="connsiteX327" fmla="*/ 1450287 w 2051513"/>
              <a:gd name="connsiteY327" fmla="*/ 608623 h 2108333"/>
              <a:gd name="connsiteX328" fmla="*/ 1603835 w 2051513"/>
              <a:gd name="connsiteY328" fmla="*/ 116856 h 2108333"/>
              <a:gd name="connsiteX329" fmla="*/ 358448 w 2051513"/>
              <a:gd name="connsiteY329" fmla="*/ 655353 h 2108333"/>
              <a:gd name="connsiteX330" fmla="*/ 150322 w 2051513"/>
              <a:gd name="connsiteY330" fmla="*/ 844897 h 2108333"/>
              <a:gd name="connsiteX331" fmla="*/ 151996 w 2051513"/>
              <a:gd name="connsiteY331" fmla="*/ 851807 h 2108333"/>
              <a:gd name="connsiteX332" fmla="*/ 437662 w 2051513"/>
              <a:gd name="connsiteY332" fmla="*/ 860722 h 2108333"/>
              <a:gd name="connsiteX333" fmla="*/ 442416 w 2051513"/>
              <a:gd name="connsiteY333" fmla="*/ 853476 h 2108333"/>
              <a:gd name="connsiteX334" fmla="*/ 360974 w 2051513"/>
              <a:gd name="connsiteY334" fmla="*/ 655489 h 2108333"/>
              <a:gd name="connsiteX335" fmla="*/ 359073 w 2051513"/>
              <a:gd name="connsiteY335" fmla="*/ 655829 h 2108333"/>
              <a:gd name="connsiteX336" fmla="*/ 171017 w 2051513"/>
              <a:gd name="connsiteY336" fmla="*/ 725562 h 2108333"/>
              <a:gd name="connsiteX337" fmla="*/ 171082 w 2051513"/>
              <a:gd name="connsiteY337" fmla="*/ 725829 h 2108333"/>
              <a:gd name="connsiteX338" fmla="*/ 158234 w 2051513"/>
              <a:gd name="connsiteY338" fmla="*/ 745179 h 2108333"/>
              <a:gd name="connsiteX339" fmla="*/ 153150 w 2051513"/>
              <a:gd name="connsiteY339" fmla="*/ 746028 h 2108333"/>
              <a:gd name="connsiteX340" fmla="*/ 141307 w 2051513"/>
              <a:gd name="connsiteY340" fmla="*/ 825812 h 2108333"/>
              <a:gd name="connsiteX341" fmla="*/ 315606 w 2051513"/>
              <a:gd name="connsiteY341" fmla="*/ 666957 h 2108333"/>
              <a:gd name="connsiteX342" fmla="*/ 587838 w 2051513"/>
              <a:gd name="connsiteY342" fmla="*/ 514154 h 2108333"/>
              <a:gd name="connsiteX343" fmla="*/ 756606 w 2051513"/>
              <a:gd name="connsiteY343" fmla="*/ 880739 h 2108333"/>
              <a:gd name="connsiteX344" fmla="*/ 758404 w 2051513"/>
              <a:gd name="connsiteY344" fmla="*/ 880448 h 2108333"/>
              <a:gd name="connsiteX345" fmla="*/ 765491 w 2051513"/>
              <a:gd name="connsiteY345" fmla="*/ 885774 h 2108333"/>
              <a:gd name="connsiteX346" fmla="*/ 1022967 w 2051513"/>
              <a:gd name="connsiteY346" fmla="*/ 767238 h 2108333"/>
              <a:gd name="connsiteX347" fmla="*/ 1022308 w 2051513"/>
              <a:gd name="connsiteY347" fmla="*/ 764342 h 2108333"/>
              <a:gd name="connsiteX348" fmla="*/ 565559 w 2051513"/>
              <a:gd name="connsiteY348" fmla="*/ 513477 h 2108333"/>
              <a:gd name="connsiteX349" fmla="*/ 473214 w 2051513"/>
              <a:gd name="connsiteY349" fmla="*/ 846176 h 2108333"/>
              <a:gd name="connsiteX350" fmla="*/ 486259 w 2051513"/>
              <a:gd name="connsiteY350" fmla="*/ 855980 h 2108333"/>
              <a:gd name="connsiteX351" fmla="*/ 487910 w 2051513"/>
              <a:gd name="connsiteY351" fmla="*/ 863068 h 2108333"/>
              <a:gd name="connsiteX352" fmla="*/ 729098 w 2051513"/>
              <a:gd name="connsiteY352" fmla="*/ 894250 h 2108333"/>
              <a:gd name="connsiteX353" fmla="*/ 735756 w 2051513"/>
              <a:gd name="connsiteY353" fmla="*/ 884105 h 2108333"/>
              <a:gd name="connsiteX354" fmla="*/ 736158 w 2051513"/>
              <a:gd name="connsiteY354" fmla="*/ 884040 h 2108333"/>
              <a:gd name="connsiteX355" fmla="*/ 593620 w 2051513"/>
              <a:gd name="connsiteY355" fmla="*/ 491223 h 2108333"/>
              <a:gd name="connsiteX356" fmla="*/ 590195 w 2051513"/>
              <a:gd name="connsiteY356" fmla="*/ 496322 h 2108333"/>
              <a:gd name="connsiteX357" fmla="*/ 1025105 w 2051513"/>
              <a:gd name="connsiteY357" fmla="*/ 746764 h 2108333"/>
              <a:gd name="connsiteX358" fmla="*/ 1032644 w 2051513"/>
              <a:gd name="connsiteY358" fmla="*/ 735275 h 2108333"/>
              <a:gd name="connsiteX359" fmla="*/ 1035665 w 2051513"/>
              <a:gd name="connsiteY359" fmla="*/ 734741 h 2108333"/>
              <a:gd name="connsiteX360" fmla="*/ 988748 w 2051513"/>
              <a:gd name="connsiteY360" fmla="*/ 478402 h 2108333"/>
              <a:gd name="connsiteX361" fmla="*/ 988430 w 2051513"/>
              <a:gd name="connsiteY361" fmla="*/ 478455 h 2108333"/>
              <a:gd name="connsiteX362" fmla="*/ 971790 w 2051513"/>
              <a:gd name="connsiteY362" fmla="*/ 465585 h 2108333"/>
              <a:gd name="connsiteX363" fmla="*/ 970329 w 2051513"/>
              <a:gd name="connsiteY363" fmla="*/ 459162 h 2108333"/>
              <a:gd name="connsiteX364" fmla="*/ 543234 w 2051513"/>
              <a:gd name="connsiteY364" fmla="*/ 509109 h 2108333"/>
              <a:gd name="connsiteX365" fmla="*/ 382991 w 2051513"/>
              <a:gd name="connsiteY365" fmla="*/ 632765 h 2108333"/>
              <a:gd name="connsiteX366" fmla="*/ 384583 w 2051513"/>
              <a:gd name="connsiteY366" fmla="*/ 639295 h 2108333"/>
              <a:gd name="connsiteX367" fmla="*/ 378701 w 2051513"/>
              <a:gd name="connsiteY367" fmla="*/ 648152 h 2108333"/>
              <a:gd name="connsiteX368" fmla="*/ 457864 w 2051513"/>
              <a:gd name="connsiteY368" fmla="*/ 832949 h 2108333"/>
              <a:gd name="connsiteX369" fmla="*/ 208774 w 2051513"/>
              <a:gd name="connsiteY369" fmla="*/ 615810 h 2108333"/>
              <a:gd name="connsiteX370" fmla="*/ 199866 w 2051513"/>
              <a:gd name="connsiteY370" fmla="*/ 629022 h 2108333"/>
              <a:gd name="connsiteX371" fmla="*/ 191130 w 2051513"/>
              <a:gd name="connsiteY371" fmla="*/ 630481 h 2108333"/>
              <a:gd name="connsiteX372" fmla="*/ 164612 w 2051513"/>
              <a:gd name="connsiteY372" fmla="*/ 704172 h 2108333"/>
              <a:gd name="connsiteX373" fmla="*/ 166129 w 2051513"/>
              <a:gd name="connsiteY373" fmla="*/ 705384 h 2108333"/>
              <a:gd name="connsiteX374" fmla="*/ 166314 w 2051513"/>
              <a:gd name="connsiteY374" fmla="*/ 706148 h 2108333"/>
              <a:gd name="connsiteX375" fmla="*/ 326310 w 2051513"/>
              <a:gd name="connsiteY375" fmla="*/ 640771 h 2108333"/>
              <a:gd name="connsiteX376" fmla="*/ 1379685 w 2051513"/>
              <a:gd name="connsiteY376" fmla="*/ 39966 h 2108333"/>
              <a:gd name="connsiteX377" fmla="*/ 1370560 w 2051513"/>
              <a:gd name="connsiteY377" fmla="*/ 53553 h 2108333"/>
              <a:gd name="connsiteX378" fmla="*/ 1355339 w 2051513"/>
              <a:gd name="connsiteY378" fmla="*/ 56094 h 2108333"/>
              <a:gd name="connsiteX379" fmla="*/ 1345214 w 2051513"/>
              <a:gd name="connsiteY379" fmla="*/ 236190 h 2108333"/>
              <a:gd name="connsiteX380" fmla="*/ 1350815 w 2051513"/>
              <a:gd name="connsiteY380" fmla="*/ 240400 h 2108333"/>
              <a:gd name="connsiteX381" fmla="*/ 1593502 w 2051513"/>
              <a:gd name="connsiteY381" fmla="*/ 100438 h 2108333"/>
              <a:gd name="connsiteX382" fmla="*/ 1591938 w 2051513"/>
              <a:gd name="connsiteY382" fmla="*/ 93565 h 2108333"/>
              <a:gd name="connsiteX383" fmla="*/ 401015 w 2051513"/>
              <a:gd name="connsiteY383" fmla="*/ 475800 h 2108333"/>
              <a:gd name="connsiteX384" fmla="*/ 394760 w 2051513"/>
              <a:gd name="connsiteY384" fmla="*/ 484870 h 2108333"/>
              <a:gd name="connsiteX385" fmla="*/ 390649 w 2051513"/>
              <a:gd name="connsiteY385" fmla="*/ 485556 h 2108333"/>
              <a:gd name="connsiteX386" fmla="*/ 381030 w 2051513"/>
              <a:gd name="connsiteY386" fmla="*/ 608667 h 2108333"/>
              <a:gd name="connsiteX387" fmla="*/ 534509 w 2051513"/>
              <a:gd name="connsiteY387" fmla="*/ 490747 h 2108333"/>
              <a:gd name="connsiteX388" fmla="*/ 365531 w 2051513"/>
              <a:gd name="connsiteY388" fmla="*/ 483808 h 2108333"/>
              <a:gd name="connsiteX389" fmla="*/ 220160 w 2051513"/>
              <a:gd name="connsiteY389" fmla="*/ 596146 h 2108333"/>
              <a:gd name="connsiteX390" fmla="*/ 349175 w 2051513"/>
              <a:gd name="connsiteY390" fmla="*/ 623545 h 2108333"/>
              <a:gd name="connsiteX391" fmla="*/ 352947 w 2051513"/>
              <a:gd name="connsiteY391" fmla="*/ 618000 h 2108333"/>
              <a:gd name="connsiteX392" fmla="*/ 358710 w 2051513"/>
              <a:gd name="connsiteY392" fmla="*/ 617037 h 2108333"/>
              <a:gd name="connsiteX393" fmla="*/ 368915 w 2051513"/>
              <a:gd name="connsiteY393" fmla="*/ 486425 h 2108333"/>
              <a:gd name="connsiteX394" fmla="*/ 1050659 w 2051513"/>
              <a:gd name="connsiteY394" fmla="*/ 99996 h 2108333"/>
              <a:gd name="connsiteX395" fmla="*/ 1009862 w 2051513"/>
              <a:gd name="connsiteY395" fmla="*/ 427791 h 2108333"/>
              <a:gd name="connsiteX396" fmla="*/ 1012011 w 2051513"/>
              <a:gd name="connsiteY396" fmla="*/ 429406 h 2108333"/>
              <a:gd name="connsiteX397" fmla="*/ 1307335 w 2051513"/>
              <a:gd name="connsiteY397" fmla="*/ 259341 h 2108333"/>
              <a:gd name="connsiteX398" fmla="*/ 1306703 w 2051513"/>
              <a:gd name="connsiteY398" fmla="*/ 256565 h 2108333"/>
              <a:gd name="connsiteX399" fmla="*/ 1307649 w 2051513"/>
              <a:gd name="connsiteY399" fmla="*/ 255123 h 2108333"/>
              <a:gd name="connsiteX400" fmla="*/ 1068365 w 2051513"/>
              <a:gd name="connsiteY400" fmla="*/ 88027 h 2108333"/>
              <a:gd name="connsiteX401" fmla="*/ 1321009 w 2051513"/>
              <a:gd name="connsiteY401" fmla="*/ 237107 h 2108333"/>
              <a:gd name="connsiteX402" fmla="*/ 1328575 w 2051513"/>
              <a:gd name="connsiteY402" fmla="*/ 235886 h 2108333"/>
              <a:gd name="connsiteX403" fmla="*/ 1338988 w 2051513"/>
              <a:gd name="connsiteY403" fmla="*/ 50678 h 2108333"/>
              <a:gd name="connsiteX404" fmla="*/ 1331011 w 2051513"/>
              <a:gd name="connsiteY404" fmla="*/ 44508 h 2108333"/>
              <a:gd name="connsiteX405" fmla="*/ 1330237 w 2051513"/>
              <a:gd name="connsiteY405" fmla="*/ 41106 h 2108333"/>
              <a:gd name="connsiteX406" fmla="*/ 756447 w 2051513"/>
              <a:gd name="connsiteY406" fmla="*/ 226441 h 2108333"/>
              <a:gd name="connsiteX407" fmla="*/ 584099 w 2051513"/>
              <a:gd name="connsiteY407" fmla="*/ 465835 h 2108333"/>
              <a:gd name="connsiteX408" fmla="*/ 588358 w 2051513"/>
              <a:gd name="connsiteY408" fmla="*/ 469237 h 2108333"/>
              <a:gd name="connsiteX409" fmla="*/ 968162 w 2051513"/>
              <a:gd name="connsiteY409" fmla="*/ 439967 h 2108333"/>
              <a:gd name="connsiteX410" fmla="*/ 861216 w 2051513"/>
              <a:gd name="connsiteY410" fmla="*/ 163581 h 2108333"/>
              <a:gd name="connsiteX411" fmla="*/ 774193 w 2051513"/>
              <a:gd name="connsiteY411" fmla="*/ 216537 h 2108333"/>
              <a:gd name="connsiteX412" fmla="*/ 973736 w 2051513"/>
              <a:gd name="connsiteY412" fmla="*/ 416298 h 2108333"/>
              <a:gd name="connsiteX413" fmla="*/ 886295 w 2051513"/>
              <a:gd name="connsiteY413" fmla="*/ 173270 h 2108333"/>
              <a:gd name="connsiteX414" fmla="*/ 875690 w 2051513"/>
              <a:gd name="connsiteY414" fmla="*/ 175142 h 2108333"/>
              <a:gd name="connsiteX415" fmla="*/ 908842 w 2051513"/>
              <a:gd name="connsiteY415" fmla="*/ 139592 h 2108333"/>
              <a:gd name="connsiteX416" fmla="*/ 911915 w 2051513"/>
              <a:gd name="connsiteY416" fmla="*/ 151540 h 2108333"/>
              <a:gd name="connsiteX417" fmla="*/ 905089 w 2051513"/>
              <a:gd name="connsiteY417" fmla="*/ 161704 h 2108333"/>
              <a:gd name="connsiteX418" fmla="*/ 991435 w 2051513"/>
              <a:gd name="connsiteY418" fmla="*/ 401688 h 2108333"/>
              <a:gd name="connsiteX419" fmla="*/ 1031417 w 2051513"/>
              <a:gd name="connsiteY419" fmla="*/ 96922 h 2108333"/>
              <a:gd name="connsiteX420" fmla="*/ 526996 w 2051513"/>
              <a:gd name="connsiteY420" fmla="*/ 304948 h 2108333"/>
              <a:gd name="connsiteX421" fmla="*/ 403517 w 2051513"/>
              <a:gd name="connsiteY421" fmla="*/ 448363 h 2108333"/>
              <a:gd name="connsiteX422" fmla="*/ 405133 w 2051513"/>
              <a:gd name="connsiteY422" fmla="*/ 454526 h 2108333"/>
              <a:gd name="connsiteX423" fmla="*/ 543544 w 2051513"/>
              <a:gd name="connsiteY423" fmla="*/ 470023 h 2108333"/>
              <a:gd name="connsiteX424" fmla="*/ 549587 w 2051513"/>
              <a:gd name="connsiteY424" fmla="*/ 460813 h 2108333"/>
              <a:gd name="connsiteX425" fmla="*/ 550269 w 2051513"/>
              <a:gd name="connsiteY425" fmla="*/ 460693 h 2108333"/>
              <a:gd name="connsiteX426" fmla="*/ 557823 w 2051513"/>
              <a:gd name="connsiteY426" fmla="*/ 279498 h 2108333"/>
              <a:gd name="connsiteX427" fmla="*/ 558196 w 2051513"/>
              <a:gd name="connsiteY427" fmla="*/ 281099 h 2108333"/>
              <a:gd name="connsiteX428" fmla="*/ 547617 w 2051513"/>
              <a:gd name="connsiteY428" fmla="*/ 296790 h 2108333"/>
              <a:gd name="connsiteX429" fmla="*/ 570577 w 2051513"/>
              <a:gd name="connsiteY429" fmla="*/ 450438 h 2108333"/>
              <a:gd name="connsiteX430" fmla="*/ 727383 w 2051513"/>
              <a:gd name="connsiteY430" fmla="*/ 232653 h 2108333"/>
              <a:gd name="connsiteX431" fmla="*/ 513785 w 2051513"/>
              <a:gd name="connsiteY431" fmla="*/ 251178 h 2108333"/>
              <a:gd name="connsiteX432" fmla="*/ 536900 w 2051513"/>
              <a:gd name="connsiteY432" fmla="*/ 247095 h 2108333"/>
              <a:gd name="connsiteX433" fmla="*/ 548138 w 2051513"/>
              <a:gd name="connsiteY433" fmla="*/ 256072 h 2108333"/>
              <a:gd name="connsiteX434" fmla="*/ 751233 w 2051513"/>
              <a:gd name="connsiteY434" fmla="*/ 199528 h 2108333"/>
              <a:gd name="connsiteX435" fmla="*/ 753140 w 2051513"/>
              <a:gd name="connsiteY435" fmla="*/ 196879 h 2108333"/>
              <a:gd name="connsiteX436" fmla="*/ 754661 w 2051513"/>
              <a:gd name="connsiteY436" fmla="*/ 198153 h 2108333"/>
              <a:gd name="connsiteX437" fmla="*/ 858953 w 2051513"/>
              <a:gd name="connsiteY437" fmla="*/ 134711 h 2108333"/>
              <a:gd name="connsiteX438" fmla="*/ 867150 w 2051513"/>
              <a:gd name="connsiteY438" fmla="*/ 122220 h 2108333"/>
              <a:gd name="connsiteX439" fmla="*/ 890060 w 2051513"/>
              <a:gd name="connsiteY439" fmla="*/ 118395 h 2108333"/>
              <a:gd name="connsiteX440" fmla="*/ 890642 w 2051513"/>
              <a:gd name="connsiteY440" fmla="*/ 118844 h 2108333"/>
              <a:gd name="connsiteX441" fmla="*/ 1035058 w 2051513"/>
              <a:gd name="connsiteY441" fmla="*/ 69172 h 2108333"/>
              <a:gd name="connsiteX442" fmla="*/ 1035155 w 2051513"/>
              <a:gd name="connsiteY442" fmla="*/ 68430 h 2108333"/>
              <a:gd name="connsiteX443" fmla="*/ 1035913 w 2051513"/>
              <a:gd name="connsiteY443" fmla="*/ 68878 h 2108333"/>
              <a:gd name="connsiteX444" fmla="*/ 1037354 w 2051513"/>
              <a:gd name="connsiteY444" fmla="*/ 68382 h 2108333"/>
              <a:gd name="connsiteX445" fmla="*/ 1331928 w 2051513"/>
              <a:gd name="connsiteY445" fmla="*/ 15346 h 2108333"/>
              <a:gd name="connsiteX446" fmla="*/ 1338906 w 2051513"/>
              <a:gd name="connsiteY446" fmla="*/ 4713 h 2108333"/>
              <a:gd name="connsiteX447" fmla="*/ 1378456 w 2051513"/>
              <a:gd name="connsiteY447" fmla="*/ 13758 h 2108333"/>
              <a:gd name="connsiteX448" fmla="*/ 1378605 w 2051513"/>
              <a:gd name="connsiteY448" fmla="*/ 14339 h 2108333"/>
              <a:gd name="connsiteX449" fmla="*/ 1607047 w 2051513"/>
              <a:gd name="connsiteY449" fmla="*/ 70331 h 2108333"/>
              <a:gd name="connsiteX450" fmla="*/ 1626372 w 2051513"/>
              <a:gd name="connsiteY450" fmla="*/ 67212 h 2108333"/>
              <a:gd name="connsiteX451" fmla="*/ 1638860 w 2051513"/>
              <a:gd name="connsiteY451" fmla="*/ 76596 h 2108333"/>
              <a:gd name="connsiteX452" fmla="*/ 1804037 w 2051513"/>
              <a:gd name="connsiteY452" fmla="*/ 94951 h 2108333"/>
              <a:gd name="connsiteX453" fmla="*/ 1807817 w 2051513"/>
              <a:gd name="connsiteY453" fmla="*/ 89190 h 2108333"/>
              <a:gd name="connsiteX454" fmla="*/ 1847367 w 2051513"/>
              <a:gd name="connsiteY454" fmla="*/ 98235 h 2108333"/>
              <a:gd name="connsiteX455" fmla="*/ 1851495 w 2051513"/>
              <a:gd name="connsiteY455" fmla="*/ 114921 h 2108333"/>
              <a:gd name="connsiteX456" fmla="*/ 1982561 w 2051513"/>
              <a:gd name="connsiteY456" fmla="*/ 208390 h 2108333"/>
              <a:gd name="connsiteX457" fmla="*/ 2003961 w 2051513"/>
              <a:gd name="connsiteY457" fmla="*/ 204935 h 2108333"/>
              <a:gd name="connsiteX458" fmla="*/ 2020862 w 2051513"/>
              <a:gd name="connsiteY458" fmla="*/ 217636 h 2108333"/>
              <a:gd name="connsiteX459" fmla="*/ 2012967 w 2051513"/>
              <a:gd name="connsiteY459" fmla="*/ 257431 h 2108333"/>
              <a:gd name="connsiteX460" fmla="*/ 2007962 w 2051513"/>
              <a:gd name="connsiteY460" fmla="*/ 258267 h 2108333"/>
              <a:gd name="connsiteX461" fmla="*/ 2031974 w 2051513"/>
              <a:gd name="connsiteY461" fmla="*/ 488977 h 2108333"/>
              <a:gd name="connsiteX462" fmla="*/ 2046042 w 2051513"/>
              <a:gd name="connsiteY462" fmla="*/ 499549 h 2108333"/>
              <a:gd name="connsiteX463" fmla="*/ 2038146 w 2051513"/>
              <a:gd name="connsiteY463" fmla="*/ 539343 h 2108333"/>
              <a:gd name="connsiteX464" fmla="*/ 2026916 w 2051513"/>
              <a:gd name="connsiteY464" fmla="*/ 541219 h 2108333"/>
              <a:gd name="connsiteX465" fmla="*/ 1980674 w 2051513"/>
              <a:gd name="connsiteY465" fmla="*/ 698823 h 2108333"/>
              <a:gd name="connsiteX466" fmla="*/ 1985300 w 2051513"/>
              <a:gd name="connsiteY466" fmla="*/ 702401 h 2108333"/>
              <a:gd name="connsiteX467" fmla="*/ 1977406 w 2051513"/>
              <a:gd name="connsiteY467" fmla="*/ 742195 h 2108333"/>
              <a:gd name="connsiteX468" fmla="*/ 1954291 w 2051513"/>
              <a:gd name="connsiteY468" fmla="*/ 746278 h 2108333"/>
              <a:gd name="connsiteX469" fmla="*/ 1946075 w 2051513"/>
              <a:gd name="connsiteY469" fmla="*/ 739715 h 2108333"/>
              <a:gd name="connsiteX470" fmla="*/ 1825161 w 2051513"/>
              <a:gd name="connsiteY470" fmla="*/ 818084 h 2108333"/>
              <a:gd name="connsiteX471" fmla="*/ 1828084 w 2051513"/>
              <a:gd name="connsiteY471" fmla="*/ 830926 h 2108333"/>
              <a:gd name="connsiteX472" fmla="*/ 1815498 w 2051513"/>
              <a:gd name="connsiteY472" fmla="*/ 850107 h 2108333"/>
              <a:gd name="connsiteX473" fmla="*/ 1792587 w 2051513"/>
              <a:gd name="connsiteY473" fmla="*/ 853932 h 2108333"/>
              <a:gd name="connsiteX474" fmla="*/ 1784955 w 2051513"/>
              <a:gd name="connsiteY474" fmla="*/ 848028 h 2108333"/>
              <a:gd name="connsiteX475" fmla="*/ 1618671 w 2051513"/>
              <a:gd name="connsiteY475" fmla="*/ 988962 h 2108333"/>
              <a:gd name="connsiteX476" fmla="*/ 1621967 w 2051513"/>
              <a:gd name="connsiteY476" fmla="*/ 1002478 h 2108333"/>
              <a:gd name="connsiteX477" fmla="*/ 1618359 w 2051513"/>
              <a:gd name="connsiteY477" fmla="*/ 1007911 h 2108333"/>
              <a:gd name="connsiteX478" fmla="*/ 1620464 w 2051513"/>
              <a:gd name="connsiteY478" fmla="*/ 1017159 h 2108333"/>
              <a:gd name="connsiteX479" fmla="*/ 1607878 w 2051513"/>
              <a:gd name="connsiteY479" fmla="*/ 1036339 h 2108333"/>
              <a:gd name="connsiteX480" fmla="*/ 1585800 w 2051513"/>
              <a:gd name="connsiteY480" fmla="*/ 1040026 h 2108333"/>
              <a:gd name="connsiteX481" fmla="*/ 1400466 w 2051513"/>
              <a:gd name="connsiteY481" fmla="*/ 1370046 h 2108333"/>
              <a:gd name="connsiteX482" fmla="*/ 1402398 w 2051513"/>
              <a:gd name="connsiteY482" fmla="*/ 1371498 h 2108333"/>
              <a:gd name="connsiteX483" fmla="*/ 1404609 w 2051513"/>
              <a:gd name="connsiteY483" fmla="*/ 1381210 h 2108333"/>
              <a:gd name="connsiteX484" fmla="*/ 1576100 w 2051513"/>
              <a:gd name="connsiteY484" fmla="*/ 1459766 h 2108333"/>
              <a:gd name="connsiteX485" fmla="*/ 1580301 w 2051513"/>
              <a:gd name="connsiteY485" fmla="*/ 1453365 h 2108333"/>
              <a:gd name="connsiteX486" fmla="*/ 1619850 w 2051513"/>
              <a:gd name="connsiteY486" fmla="*/ 1462410 h 2108333"/>
              <a:gd name="connsiteX487" fmla="*/ 1625235 w 2051513"/>
              <a:gd name="connsiteY487" fmla="*/ 1482946 h 2108333"/>
              <a:gd name="connsiteX488" fmla="*/ 1616250 w 2051513"/>
              <a:gd name="connsiteY488" fmla="*/ 1495976 h 2108333"/>
              <a:gd name="connsiteX489" fmla="*/ 1695950 w 2051513"/>
              <a:gd name="connsiteY489" fmla="*/ 1698680 h 2108333"/>
              <a:gd name="connsiteX490" fmla="*/ 1697745 w 2051513"/>
              <a:gd name="connsiteY490" fmla="*/ 1698390 h 2108333"/>
              <a:gd name="connsiteX491" fmla="*/ 1714646 w 2051513"/>
              <a:gd name="connsiteY491" fmla="*/ 1711091 h 2108333"/>
              <a:gd name="connsiteX492" fmla="*/ 1706751 w 2051513"/>
              <a:gd name="connsiteY492" fmla="*/ 1750886 h 2108333"/>
              <a:gd name="connsiteX493" fmla="*/ 1701602 w 2051513"/>
              <a:gd name="connsiteY493" fmla="*/ 1751746 h 2108333"/>
              <a:gd name="connsiteX494" fmla="*/ 1662969 w 2051513"/>
              <a:gd name="connsiteY494" fmla="*/ 2061379 h 2108333"/>
              <a:gd name="connsiteX495" fmla="*/ 1667405 w 2051513"/>
              <a:gd name="connsiteY495" fmla="*/ 2064712 h 2108333"/>
              <a:gd name="connsiteX496" fmla="*/ 1659511 w 2051513"/>
              <a:gd name="connsiteY496" fmla="*/ 2104507 h 2108333"/>
              <a:gd name="connsiteX497" fmla="*/ 1657547 w 2051513"/>
              <a:gd name="connsiteY497" fmla="*/ 2104835 h 2108333"/>
              <a:gd name="connsiteX498" fmla="*/ 1657419 w 2051513"/>
              <a:gd name="connsiteY498" fmla="*/ 2105865 h 2108333"/>
              <a:gd name="connsiteX499" fmla="*/ 1656829 w 2051513"/>
              <a:gd name="connsiteY499" fmla="*/ 2104955 h 2108333"/>
              <a:gd name="connsiteX500" fmla="*/ 1636601 w 2051513"/>
              <a:gd name="connsiteY500" fmla="*/ 2108333 h 2108333"/>
              <a:gd name="connsiteX501" fmla="*/ 1619961 w 2051513"/>
              <a:gd name="connsiteY501" fmla="*/ 2095463 h 2108333"/>
              <a:gd name="connsiteX502" fmla="*/ 1615269 w 2051513"/>
              <a:gd name="connsiteY502" fmla="*/ 2074848 h 2108333"/>
              <a:gd name="connsiteX503" fmla="*/ 1626361 w 2051513"/>
              <a:gd name="connsiteY503" fmla="*/ 2057945 h 2108333"/>
              <a:gd name="connsiteX504" fmla="*/ 1486899 w 2051513"/>
              <a:gd name="connsiteY504" fmla="*/ 1842772 h 2108333"/>
              <a:gd name="connsiteX505" fmla="*/ 1476505 w 2051513"/>
              <a:gd name="connsiteY505" fmla="*/ 1844508 h 2108333"/>
              <a:gd name="connsiteX506" fmla="*/ 1459865 w 2051513"/>
              <a:gd name="connsiteY506" fmla="*/ 1831638 h 2108333"/>
              <a:gd name="connsiteX507" fmla="*/ 1455173 w 2051513"/>
              <a:gd name="connsiteY507" fmla="*/ 1811023 h 2108333"/>
              <a:gd name="connsiteX508" fmla="*/ 1458668 w 2051513"/>
              <a:gd name="connsiteY508" fmla="*/ 1805698 h 2108333"/>
              <a:gd name="connsiteX509" fmla="*/ 1364588 w 2051513"/>
              <a:gd name="connsiteY509" fmla="*/ 1717921 h 2108333"/>
              <a:gd name="connsiteX510" fmla="*/ 1364474 w 2051513"/>
              <a:gd name="connsiteY510" fmla="*/ 1718091 h 2108333"/>
              <a:gd name="connsiteX511" fmla="*/ 1341564 w 2051513"/>
              <a:gd name="connsiteY511" fmla="*/ 1721917 h 2108333"/>
              <a:gd name="connsiteX512" fmla="*/ 1334216 w 2051513"/>
              <a:gd name="connsiteY512" fmla="*/ 1716234 h 2108333"/>
              <a:gd name="connsiteX513" fmla="*/ 1104216 w 2051513"/>
              <a:gd name="connsiteY513" fmla="*/ 1916726 h 2108333"/>
              <a:gd name="connsiteX514" fmla="*/ 1107628 w 2051513"/>
              <a:gd name="connsiteY514" fmla="*/ 1931377 h 2108333"/>
              <a:gd name="connsiteX515" fmla="*/ 1094872 w 2051513"/>
              <a:gd name="connsiteY515" fmla="*/ 1950296 h 2108333"/>
              <a:gd name="connsiteX516" fmla="*/ 1055322 w 2051513"/>
              <a:gd name="connsiteY516" fmla="*/ 1941252 h 2108333"/>
              <a:gd name="connsiteX517" fmla="*/ 1055094 w 2051513"/>
              <a:gd name="connsiteY517" fmla="*/ 1940248 h 2108333"/>
              <a:gd name="connsiteX518" fmla="*/ 780584 w 2051513"/>
              <a:gd name="connsiteY518" fmla="*/ 1990224 h 2108333"/>
              <a:gd name="connsiteX519" fmla="*/ 780813 w 2051513"/>
              <a:gd name="connsiteY519" fmla="*/ 1991232 h 2108333"/>
              <a:gd name="connsiteX520" fmla="*/ 768227 w 2051513"/>
              <a:gd name="connsiteY520" fmla="*/ 2010412 h 2108333"/>
              <a:gd name="connsiteX521" fmla="*/ 745317 w 2051513"/>
              <a:gd name="connsiteY521" fmla="*/ 2014238 h 2108333"/>
              <a:gd name="connsiteX522" fmla="*/ 737386 w 2051513"/>
              <a:gd name="connsiteY522" fmla="*/ 2008104 h 2108333"/>
              <a:gd name="connsiteX523" fmla="*/ 734556 w 2051513"/>
              <a:gd name="connsiteY523" fmla="*/ 2010439 h 2108333"/>
              <a:gd name="connsiteX524" fmla="*/ 735440 w 2051513"/>
              <a:gd name="connsiteY524" fmla="*/ 2006599 h 2108333"/>
              <a:gd name="connsiteX525" fmla="*/ 728677 w 2051513"/>
              <a:gd name="connsiteY525" fmla="*/ 2001368 h 2108333"/>
              <a:gd name="connsiteX526" fmla="*/ 723985 w 2051513"/>
              <a:gd name="connsiteY526" fmla="*/ 1980753 h 2108333"/>
              <a:gd name="connsiteX527" fmla="*/ 724458 w 2051513"/>
              <a:gd name="connsiteY527" fmla="*/ 1980033 h 2108333"/>
              <a:gd name="connsiteX528" fmla="*/ 595122 w 2051513"/>
              <a:gd name="connsiteY528" fmla="*/ 1887478 h 2108333"/>
              <a:gd name="connsiteX529" fmla="*/ 594770 w 2051513"/>
              <a:gd name="connsiteY529" fmla="*/ 1888015 h 2108333"/>
              <a:gd name="connsiteX530" fmla="*/ 571655 w 2051513"/>
              <a:gd name="connsiteY530" fmla="*/ 1892097 h 2108333"/>
              <a:gd name="connsiteX531" fmla="*/ 555220 w 2051513"/>
              <a:gd name="connsiteY531" fmla="*/ 1878970 h 2108333"/>
              <a:gd name="connsiteX532" fmla="*/ 555079 w 2051513"/>
              <a:gd name="connsiteY532" fmla="*/ 1878350 h 2108333"/>
              <a:gd name="connsiteX533" fmla="*/ 451142 w 2051513"/>
              <a:gd name="connsiteY533" fmla="*/ 1895781 h 2108333"/>
              <a:gd name="connsiteX534" fmla="*/ 439697 w 2051513"/>
              <a:gd name="connsiteY534" fmla="*/ 1913221 h 2108333"/>
              <a:gd name="connsiteX535" fmla="*/ 400148 w 2051513"/>
              <a:gd name="connsiteY535" fmla="*/ 1904177 h 2108333"/>
              <a:gd name="connsiteX536" fmla="*/ 396946 w 2051513"/>
              <a:gd name="connsiteY536" fmla="*/ 1890112 h 2108333"/>
              <a:gd name="connsiteX537" fmla="*/ 257499 w 2051513"/>
              <a:gd name="connsiteY537" fmla="*/ 1807304 h 2108333"/>
              <a:gd name="connsiteX538" fmla="*/ 254393 w 2051513"/>
              <a:gd name="connsiteY538" fmla="*/ 1807868 h 2108333"/>
              <a:gd name="connsiteX539" fmla="*/ 248889 w 2051513"/>
              <a:gd name="connsiteY539" fmla="*/ 1812969 h 2108333"/>
              <a:gd name="connsiteX540" fmla="*/ 248159 w 2051513"/>
              <a:gd name="connsiteY540" fmla="*/ 1809001 h 2108333"/>
              <a:gd name="connsiteX541" fmla="*/ 245735 w 2051513"/>
              <a:gd name="connsiteY541" fmla="*/ 1809441 h 2108333"/>
              <a:gd name="connsiteX542" fmla="*/ 234056 w 2051513"/>
              <a:gd name="connsiteY542" fmla="*/ 1800786 h 2108333"/>
              <a:gd name="connsiteX543" fmla="*/ 230761 w 2051513"/>
              <a:gd name="connsiteY543" fmla="*/ 1788059 h 2108333"/>
              <a:gd name="connsiteX544" fmla="*/ 233836 w 2051513"/>
              <a:gd name="connsiteY544" fmla="*/ 1783614 h 2108333"/>
              <a:gd name="connsiteX545" fmla="*/ 124910 w 2051513"/>
              <a:gd name="connsiteY545" fmla="*/ 1640363 h 2108333"/>
              <a:gd name="connsiteX546" fmla="*/ 124258 w 2051513"/>
              <a:gd name="connsiteY546" fmla="*/ 1642082 h 2108333"/>
              <a:gd name="connsiteX547" fmla="*/ 121628 w 2051513"/>
              <a:gd name="connsiteY547" fmla="*/ 1637144 h 2108333"/>
              <a:gd name="connsiteX548" fmla="*/ 116701 w 2051513"/>
              <a:gd name="connsiteY548" fmla="*/ 1638063 h 2108333"/>
              <a:gd name="connsiteX549" fmla="*/ 106429 w 2051513"/>
              <a:gd name="connsiteY549" fmla="*/ 1629858 h 2108333"/>
              <a:gd name="connsiteX550" fmla="*/ 103559 w 2051513"/>
              <a:gd name="connsiteY550" fmla="*/ 1615494 h 2108333"/>
              <a:gd name="connsiteX551" fmla="*/ 106097 w 2051513"/>
              <a:gd name="connsiteY551" fmla="*/ 1611719 h 2108333"/>
              <a:gd name="connsiteX552" fmla="*/ 35818 w 2051513"/>
              <a:gd name="connsiteY552" fmla="*/ 1479307 h 2108333"/>
              <a:gd name="connsiteX553" fmla="*/ 21400 w 2051513"/>
              <a:gd name="connsiteY553" fmla="*/ 1481853 h 2108333"/>
              <a:gd name="connsiteX554" fmla="*/ 4965 w 2051513"/>
              <a:gd name="connsiteY554" fmla="*/ 1468726 h 2108333"/>
              <a:gd name="connsiteX555" fmla="*/ 12860 w 2051513"/>
              <a:gd name="connsiteY555" fmla="*/ 1428931 h 2108333"/>
              <a:gd name="connsiteX556" fmla="*/ 23429 w 2051513"/>
              <a:gd name="connsiteY556" fmla="*/ 1427166 h 2108333"/>
              <a:gd name="connsiteX557" fmla="*/ 23894 w 2051513"/>
              <a:gd name="connsiteY557" fmla="*/ 1255064 h 2108333"/>
              <a:gd name="connsiteX558" fmla="*/ 12228 w 2051513"/>
              <a:gd name="connsiteY558" fmla="*/ 1246041 h 2108333"/>
              <a:gd name="connsiteX559" fmla="*/ 20123 w 2051513"/>
              <a:gd name="connsiteY559" fmla="*/ 1206246 h 2108333"/>
              <a:gd name="connsiteX560" fmla="*/ 24511 w 2051513"/>
              <a:gd name="connsiteY560" fmla="*/ 1205471 h 2108333"/>
              <a:gd name="connsiteX561" fmla="*/ 27834 w 2051513"/>
              <a:gd name="connsiteY561" fmla="*/ 1054326 h 2108333"/>
              <a:gd name="connsiteX562" fmla="*/ 17579 w 2051513"/>
              <a:gd name="connsiteY562" fmla="*/ 1046393 h 2108333"/>
              <a:gd name="connsiteX563" fmla="*/ 25473 w 2051513"/>
              <a:gd name="connsiteY563" fmla="*/ 1006598 h 2108333"/>
              <a:gd name="connsiteX564" fmla="*/ 39049 w 2051513"/>
              <a:gd name="connsiteY564" fmla="*/ 1004406 h 2108333"/>
              <a:gd name="connsiteX565" fmla="*/ 102302 w 2051513"/>
              <a:gd name="connsiteY565" fmla="*/ 872789 h 2108333"/>
              <a:gd name="connsiteX566" fmla="*/ 102158 w 2051513"/>
              <a:gd name="connsiteY566" fmla="*/ 872678 h 2108333"/>
              <a:gd name="connsiteX567" fmla="*/ 110052 w 2051513"/>
              <a:gd name="connsiteY567" fmla="*/ 832882 h 2108333"/>
              <a:gd name="connsiteX568" fmla="*/ 115521 w 2051513"/>
              <a:gd name="connsiteY568" fmla="*/ 831999 h 2108333"/>
              <a:gd name="connsiteX569" fmla="*/ 128172 w 2051513"/>
              <a:gd name="connsiteY569" fmla="*/ 743472 h 2108333"/>
              <a:gd name="connsiteX570" fmla="*/ 118685 w 2051513"/>
              <a:gd name="connsiteY570" fmla="*/ 736134 h 2108333"/>
              <a:gd name="connsiteX571" fmla="*/ 126579 w 2051513"/>
              <a:gd name="connsiteY571" fmla="*/ 696339 h 2108333"/>
              <a:gd name="connsiteX572" fmla="*/ 141656 w 2051513"/>
              <a:gd name="connsiteY572" fmla="*/ 693676 h 2108333"/>
              <a:gd name="connsiteX573" fmla="*/ 166418 w 2051513"/>
              <a:gd name="connsiteY573" fmla="*/ 624697 h 2108333"/>
              <a:gd name="connsiteX574" fmla="*/ 160316 w 2051513"/>
              <a:gd name="connsiteY574" fmla="*/ 619978 h 2108333"/>
              <a:gd name="connsiteX575" fmla="*/ 168211 w 2051513"/>
              <a:gd name="connsiteY575" fmla="*/ 580182 h 2108333"/>
              <a:gd name="connsiteX576" fmla="*/ 190859 w 2051513"/>
              <a:gd name="connsiteY576" fmla="*/ 576526 h 2108333"/>
              <a:gd name="connsiteX577" fmla="*/ 197939 w 2051513"/>
              <a:gd name="connsiteY577" fmla="*/ 581846 h 2108333"/>
              <a:gd name="connsiteX578" fmla="*/ 352128 w 2051513"/>
              <a:gd name="connsiteY578" fmla="*/ 462277 h 2108333"/>
              <a:gd name="connsiteX579" fmla="*/ 350519 w 2051513"/>
              <a:gd name="connsiteY579" fmla="*/ 455210 h 2108333"/>
              <a:gd name="connsiteX580" fmla="*/ 363105 w 2051513"/>
              <a:gd name="connsiteY580" fmla="*/ 436030 h 2108333"/>
              <a:gd name="connsiteX581" fmla="*/ 383796 w 2051513"/>
              <a:gd name="connsiteY581" fmla="*/ 432375 h 2108333"/>
              <a:gd name="connsiteX582" fmla="*/ 505728 w 2051513"/>
              <a:gd name="connsiteY582" fmla="*/ 290260 h 2108333"/>
              <a:gd name="connsiteX583" fmla="*/ 501199 w 2051513"/>
              <a:gd name="connsiteY583" fmla="*/ 270358 h 2108333"/>
              <a:gd name="connsiteX584" fmla="*/ 513785 w 2051513"/>
              <a:gd name="connsiteY584" fmla="*/ 251178 h 2108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</a:cxnLst>
            <a:rect l="l" t="t" r="r" b="b"/>
            <a:pathLst>
              <a:path w="2051513" h="2108333">
                <a:moveTo>
                  <a:pt x="1508531" y="1805825"/>
                </a:moveTo>
                <a:lnTo>
                  <a:pt x="1512432" y="1821594"/>
                </a:lnTo>
                <a:lnTo>
                  <a:pt x="1507036" y="1829508"/>
                </a:lnTo>
                <a:lnTo>
                  <a:pt x="1645093" y="2042515"/>
                </a:lnTo>
                <a:lnTo>
                  <a:pt x="1677260" y="1749621"/>
                </a:lnTo>
                <a:lnTo>
                  <a:pt x="1667960" y="1742428"/>
                </a:lnTo>
                <a:close/>
                <a:moveTo>
                  <a:pt x="1509897" y="1600944"/>
                </a:moveTo>
                <a:lnTo>
                  <a:pt x="1373748" y="1683661"/>
                </a:lnTo>
                <a:lnTo>
                  <a:pt x="1376904" y="1695932"/>
                </a:lnTo>
                <a:lnTo>
                  <a:pt x="1473144" y="1786296"/>
                </a:lnTo>
                <a:lnTo>
                  <a:pt x="1511673" y="1603104"/>
                </a:lnTo>
                <a:lnTo>
                  <a:pt x="1510114" y="1601898"/>
                </a:lnTo>
                <a:close/>
                <a:moveTo>
                  <a:pt x="1082318" y="1742464"/>
                </a:moveTo>
                <a:lnTo>
                  <a:pt x="1082504" y="1743183"/>
                </a:lnTo>
                <a:cubicBezTo>
                  <a:pt x="1081487" y="1750406"/>
                  <a:pt x="1077417" y="1757502"/>
                  <a:pt x="1069393" y="1762703"/>
                </a:cubicBezTo>
                <a:lnTo>
                  <a:pt x="1069142" y="1762745"/>
                </a:lnTo>
                <a:lnTo>
                  <a:pt x="1083244" y="1898223"/>
                </a:lnTo>
                <a:lnTo>
                  <a:pt x="1085865" y="1897800"/>
                </a:lnTo>
                <a:lnTo>
                  <a:pt x="1086987" y="1898643"/>
                </a:lnTo>
                <a:lnTo>
                  <a:pt x="1307072" y="1706297"/>
                </a:lnTo>
                <a:close/>
                <a:moveTo>
                  <a:pt x="1593851" y="1505677"/>
                </a:moveTo>
                <a:lnTo>
                  <a:pt x="1551105" y="1566298"/>
                </a:lnTo>
                <a:lnTo>
                  <a:pt x="1557559" y="1571148"/>
                </a:lnTo>
                <a:cubicBezTo>
                  <a:pt x="1565699" y="1583707"/>
                  <a:pt x="1565014" y="1600994"/>
                  <a:pt x="1549664" y="1610942"/>
                </a:cubicBezTo>
                <a:lnTo>
                  <a:pt x="1531069" y="1614048"/>
                </a:lnTo>
                <a:lnTo>
                  <a:pt x="1492051" y="1789421"/>
                </a:lnTo>
                <a:lnTo>
                  <a:pt x="1494436" y="1791213"/>
                </a:lnTo>
                <a:lnTo>
                  <a:pt x="1663150" y="1724038"/>
                </a:lnTo>
                <a:lnTo>
                  <a:pt x="1662510" y="1721226"/>
                </a:lnTo>
                <a:lnTo>
                  <a:pt x="1672918" y="1705365"/>
                </a:lnTo>
                <a:close/>
                <a:moveTo>
                  <a:pt x="1038061" y="1760014"/>
                </a:moveTo>
                <a:lnTo>
                  <a:pt x="792565" y="1962575"/>
                </a:lnTo>
                <a:lnTo>
                  <a:pt x="1054626" y="1914548"/>
                </a:lnTo>
                <a:lnTo>
                  <a:pt x="1063216" y="1901456"/>
                </a:lnTo>
                <a:lnTo>
                  <a:pt x="1065446" y="1901096"/>
                </a:lnTo>
                <a:lnTo>
                  <a:pt x="1051354" y="1765716"/>
                </a:lnTo>
                <a:lnTo>
                  <a:pt x="1046484" y="1766529"/>
                </a:lnTo>
                <a:close/>
                <a:moveTo>
                  <a:pt x="808152" y="1690879"/>
                </a:moveTo>
                <a:lnTo>
                  <a:pt x="604298" y="1855396"/>
                </a:lnTo>
                <a:lnTo>
                  <a:pt x="606737" y="1866115"/>
                </a:lnTo>
                <a:lnTo>
                  <a:pt x="740322" y="1960967"/>
                </a:lnTo>
                <a:lnTo>
                  <a:pt x="746167" y="1960024"/>
                </a:lnTo>
                <a:close/>
                <a:moveTo>
                  <a:pt x="1413040" y="1411948"/>
                </a:moveTo>
                <a:lnTo>
                  <a:pt x="1525943" y="1560822"/>
                </a:lnTo>
                <a:lnTo>
                  <a:pt x="1528330" y="1560436"/>
                </a:lnTo>
                <a:lnTo>
                  <a:pt x="1576228" y="1496116"/>
                </a:lnTo>
                <a:lnTo>
                  <a:pt x="1572406" y="1493160"/>
                </a:lnTo>
                <a:lnTo>
                  <a:pt x="1570207" y="1483498"/>
                </a:lnTo>
                <a:close/>
                <a:moveTo>
                  <a:pt x="832233" y="1678485"/>
                </a:moveTo>
                <a:lnTo>
                  <a:pt x="830844" y="1680514"/>
                </a:lnTo>
                <a:lnTo>
                  <a:pt x="830802" y="1680521"/>
                </a:lnTo>
                <a:lnTo>
                  <a:pt x="767078" y="1956664"/>
                </a:lnTo>
                <a:lnTo>
                  <a:pt x="1027255" y="1742280"/>
                </a:lnTo>
                <a:lnTo>
                  <a:pt x="1025982" y="1736691"/>
                </a:lnTo>
                <a:close/>
                <a:moveTo>
                  <a:pt x="1383426" y="1413143"/>
                </a:moveTo>
                <a:lnTo>
                  <a:pt x="1364930" y="1664971"/>
                </a:lnTo>
                <a:lnTo>
                  <a:pt x="1505537" y="1581108"/>
                </a:lnTo>
                <a:lnTo>
                  <a:pt x="1510675" y="1573278"/>
                </a:lnTo>
                <a:lnTo>
                  <a:pt x="1388491" y="1412297"/>
                </a:lnTo>
                <a:close/>
                <a:moveTo>
                  <a:pt x="1361540" y="1416237"/>
                </a:moveTo>
                <a:lnTo>
                  <a:pt x="1078108" y="1721264"/>
                </a:lnTo>
                <a:lnTo>
                  <a:pt x="1324731" y="1681577"/>
                </a:lnTo>
                <a:lnTo>
                  <a:pt x="1332819" y="1669252"/>
                </a:lnTo>
                <a:lnTo>
                  <a:pt x="1343090" y="1667438"/>
                </a:lnTo>
                <a:close/>
                <a:moveTo>
                  <a:pt x="498283" y="1610188"/>
                </a:moveTo>
                <a:lnTo>
                  <a:pt x="435503" y="1864342"/>
                </a:lnTo>
                <a:lnTo>
                  <a:pt x="445489" y="1871846"/>
                </a:lnTo>
                <a:lnTo>
                  <a:pt x="553735" y="1853468"/>
                </a:lnTo>
                <a:lnTo>
                  <a:pt x="562938" y="1839445"/>
                </a:lnTo>
                <a:lnTo>
                  <a:pt x="540881" y="1759341"/>
                </a:lnTo>
                <a:close/>
                <a:moveTo>
                  <a:pt x="478690" y="1600021"/>
                </a:moveTo>
                <a:lnTo>
                  <a:pt x="273681" y="1789995"/>
                </a:lnTo>
                <a:lnTo>
                  <a:pt x="405981" y="1867522"/>
                </a:lnTo>
                <a:lnTo>
                  <a:pt x="408042" y="1864382"/>
                </a:lnTo>
                <a:lnTo>
                  <a:pt x="414984" y="1863261"/>
                </a:lnTo>
                <a:close/>
                <a:moveTo>
                  <a:pt x="512445" y="1583117"/>
                </a:moveTo>
                <a:lnTo>
                  <a:pt x="512157" y="1583527"/>
                </a:lnTo>
                <a:lnTo>
                  <a:pt x="537488" y="1673776"/>
                </a:lnTo>
                <a:lnTo>
                  <a:pt x="584046" y="1835679"/>
                </a:lnTo>
                <a:lnTo>
                  <a:pt x="586025" y="1835349"/>
                </a:lnTo>
                <a:lnTo>
                  <a:pt x="591525" y="1839603"/>
                </a:lnTo>
                <a:lnTo>
                  <a:pt x="799742" y="1671408"/>
                </a:lnTo>
                <a:lnTo>
                  <a:pt x="797217" y="1669450"/>
                </a:lnTo>
                <a:lnTo>
                  <a:pt x="796698" y="1667323"/>
                </a:lnTo>
                <a:close/>
                <a:moveTo>
                  <a:pt x="787709" y="1321650"/>
                </a:moveTo>
                <a:lnTo>
                  <a:pt x="824400" y="1642849"/>
                </a:lnTo>
                <a:lnTo>
                  <a:pt x="830707" y="1647743"/>
                </a:lnTo>
                <a:lnTo>
                  <a:pt x="831529" y="1651112"/>
                </a:lnTo>
                <a:lnTo>
                  <a:pt x="835793" y="1654518"/>
                </a:lnTo>
                <a:lnTo>
                  <a:pt x="836593" y="1658147"/>
                </a:lnTo>
                <a:lnTo>
                  <a:pt x="845858" y="1660875"/>
                </a:lnTo>
                <a:lnTo>
                  <a:pt x="845139" y="1661434"/>
                </a:lnTo>
                <a:lnTo>
                  <a:pt x="1034535" y="1718745"/>
                </a:lnTo>
                <a:lnTo>
                  <a:pt x="1035991" y="1716527"/>
                </a:lnTo>
                <a:lnTo>
                  <a:pt x="796195" y="1320151"/>
                </a:lnTo>
                <a:close/>
                <a:moveTo>
                  <a:pt x="807937" y="1306865"/>
                </a:moveTo>
                <a:lnTo>
                  <a:pt x="1052420" y="1711493"/>
                </a:lnTo>
                <a:lnTo>
                  <a:pt x="1060387" y="1710207"/>
                </a:lnTo>
                <a:lnTo>
                  <a:pt x="1060833" y="1710542"/>
                </a:lnTo>
                <a:lnTo>
                  <a:pt x="1353448" y="1395631"/>
                </a:lnTo>
                <a:lnTo>
                  <a:pt x="1352668" y="1392204"/>
                </a:lnTo>
                <a:close/>
                <a:moveTo>
                  <a:pt x="968617" y="1187426"/>
                </a:moveTo>
                <a:lnTo>
                  <a:pt x="808777" y="1287306"/>
                </a:lnTo>
                <a:lnTo>
                  <a:pt x="809480" y="1290205"/>
                </a:lnTo>
                <a:lnTo>
                  <a:pt x="1325739" y="1371263"/>
                </a:lnTo>
                <a:lnTo>
                  <a:pt x="1002674" y="1189395"/>
                </a:lnTo>
                <a:lnTo>
                  <a:pt x="1001403" y="1191239"/>
                </a:lnTo>
                <a:cubicBezTo>
                  <a:pt x="993379" y="1196439"/>
                  <a:pt x="985414" y="1197143"/>
                  <a:pt x="978493" y="1195065"/>
                </a:cubicBezTo>
                <a:close/>
                <a:moveTo>
                  <a:pt x="1365678" y="948164"/>
                </a:moveTo>
                <a:lnTo>
                  <a:pt x="1360733" y="955612"/>
                </a:lnTo>
                <a:lnTo>
                  <a:pt x="1357429" y="956164"/>
                </a:lnTo>
                <a:lnTo>
                  <a:pt x="1385445" y="1347667"/>
                </a:lnTo>
                <a:lnTo>
                  <a:pt x="1567565" y="1023942"/>
                </a:lnTo>
                <a:lnTo>
                  <a:pt x="1564607" y="1010948"/>
                </a:lnTo>
                <a:close/>
                <a:moveTo>
                  <a:pt x="1388178" y="936390"/>
                </a:moveTo>
                <a:lnTo>
                  <a:pt x="1571744" y="994325"/>
                </a:lnTo>
                <a:lnTo>
                  <a:pt x="1576223" y="987500"/>
                </a:lnTo>
                <a:lnTo>
                  <a:pt x="1587178" y="985731"/>
                </a:lnTo>
                <a:lnTo>
                  <a:pt x="1590331" y="981183"/>
                </a:lnTo>
                <a:lnTo>
                  <a:pt x="1592130" y="980882"/>
                </a:lnTo>
                <a:lnTo>
                  <a:pt x="1754415" y="844133"/>
                </a:lnTo>
                <a:close/>
                <a:moveTo>
                  <a:pt x="1333425" y="956036"/>
                </a:moveTo>
                <a:lnTo>
                  <a:pt x="1011676" y="1160516"/>
                </a:lnTo>
                <a:lnTo>
                  <a:pt x="1014493" y="1171260"/>
                </a:lnTo>
                <a:lnTo>
                  <a:pt x="1360494" y="1366041"/>
                </a:lnTo>
                <a:lnTo>
                  <a:pt x="1362848" y="1362453"/>
                </a:lnTo>
                <a:lnTo>
                  <a:pt x="1366265" y="1361901"/>
                </a:lnTo>
                <a:lnTo>
                  <a:pt x="1338093" y="959393"/>
                </a:lnTo>
                <a:lnTo>
                  <a:pt x="1337823" y="959438"/>
                </a:lnTo>
                <a:close/>
                <a:moveTo>
                  <a:pt x="187054" y="1476458"/>
                </a:moveTo>
                <a:lnTo>
                  <a:pt x="136686" y="1609304"/>
                </a:lnTo>
                <a:lnTo>
                  <a:pt x="139338" y="1620916"/>
                </a:lnTo>
                <a:lnTo>
                  <a:pt x="237381" y="1750345"/>
                </a:lnTo>
                <a:close/>
                <a:moveTo>
                  <a:pt x="204850" y="1457073"/>
                </a:moveTo>
                <a:lnTo>
                  <a:pt x="203517" y="1459104"/>
                </a:lnTo>
                <a:lnTo>
                  <a:pt x="261628" y="1773007"/>
                </a:lnTo>
                <a:lnTo>
                  <a:pt x="478509" y="1572119"/>
                </a:lnTo>
                <a:lnTo>
                  <a:pt x="478422" y="1571684"/>
                </a:lnTo>
                <a:lnTo>
                  <a:pt x="478518" y="1571542"/>
                </a:lnTo>
                <a:close/>
                <a:moveTo>
                  <a:pt x="456824" y="1335625"/>
                </a:moveTo>
                <a:lnTo>
                  <a:pt x="455833" y="1337094"/>
                </a:lnTo>
                <a:lnTo>
                  <a:pt x="505962" y="1560779"/>
                </a:lnTo>
                <a:lnTo>
                  <a:pt x="783527" y="1642519"/>
                </a:lnTo>
                <a:close/>
                <a:moveTo>
                  <a:pt x="467102" y="1318088"/>
                </a:moveTo>
                <a:lnTo>
                  <a:pt x="467499" y="1319792"/>
                </a:lnTo>
                <a:lnTo>
                  <a:pt x="466488" y="1321292"/>
                </a:lnTo>
                <a:lnTo>
                  <a:pt x="802041" y="1637437"/>
                </a:lnTo>
                <a:lnTo>
                  <a:pt x="765226" y="1315151"/>
                </a:lnTo>
                <a:lnTo>
                  <a:pt x="759526" y="1310598"/>
                </a:lnTo>
                <a:lnTo>
                  <a:pt x="757593" y="1302106"/>
                </a:lnTo>
                <a:close/>
                <a:moveTo>
                  <a:pt x="419905" y="1333311"/>
                </a:moveTo>
                <a:lnTo>
                  <a:pt x="214326" y="1438252"/>
                </a:lnTo>
                <a:lnTo>
                  <a:pt x="483712" y="1552211"/>
                </a:lnTo>
                <a:lnTo>
                  <a:pt x="436547" y="1341750"/>
                </a:lnTo>
                <a:lnTo>
                  <a:pt x="431833" y="1342537"/>
                </a:lnTo>
                <a:lnTo>
                  <a:pt x="429128" y="1340445"/>
                </a:lnTo>
                <a:lnTo>
                  <a:pt x="429121" y="1340455"/>
                </a:lnTo>
                <a:lnTo>
                  <a:pt x="429121" y="1340440"/>
                </a:lnTo>
                <a:close/>
                <a:moveTo>
                  <a:pt x="55304" y="1461329"/>
                </a:moveTo>
                <a:lnTo>
                  <a:pt x="54141" y="1463101"/>
                </a:lnTo>
                <a:lnTo>
                  <a:pt x="121624" y="1591471"/>
                </a:lnTo>
                <a:lnTo>
                  <a:pt x="169603" y="1464367"/>
                </a:lnTo>
                <a:lnTo>
                  <a:pt x="159637" y="1456659"/>
                </a:lnTo>
                <a:lnTo>
                  <a:pt x="158638" y="1452268"/>
                </a:lnTo>
                <a:close/>
                <a:moveTo>
                  <a:pt x="1452599" y="672985"/>
                </a:moveTo>
                <a:lnTo>
                  <a:pt x="1364748" y="912901"/>
                </a:lnTo>
                <a:lnTo>
                  <a:pt x="1368628" y="915817"/>
                </a:lnTo>
                <a:lnTo>
                  <a:pt x="1369810" y="920698"/>
                </a:lnTo>
                <a:lnTo>
                  <a:pt x="1766457" y="820674"/>
                </a:lnTo>
                <a:lnTo>
                  <a:pt x="1463357" y="671189"/>
                </a:lnTo>
                <a:close/>
                <a:moveTo>
                  <a:pt x="1810237" y="473415"/>
                </a:moveTo>
                <a:lnTo>
                  <a:pt x="1810237" y="800426"/>
                </a:lnTo>
                <a:lnTo>
                  <a:pt x="1810650" y="800737"/>
                </a:lnTo>
                <a:lnTo>
                  <a:pt x="1934908" y="720200"/>
                </a:lnTo>
                <a:lnTo>
                  <a:pt x="1933164" y="712536"/>
                </a:lnTo>
                <a:lnTo>
                  <a:pt x="1942216" y="698742"/>
                </a:lnTo>
                <a:close/>
                <a:moveTo>
                  <a:pt x="1822838" y="461113"/>
                </a:moveTo>
                <a:lnTo>
                  <a:pt x="1957288" y="691429"/>
                </a:lnTo>
                <a:lnTo>
                  <a:pt x="1959058" y="691134"/>
                </a:lnTo>
                <a:lnTo>
                  <a:pt x="2005440" y="535592"/>
                </a:lnTo>
                <a:lnTo>
                  <a:pt x="1998597" y="530299"/>
                </a:lnTo>
                <a:lnTo>
                  <a:pt x="1998147" y="528321"/>
                </a:lnTo>
                <a:close/>
                <a:moveTo>
                  <a:pt x="769218" y="935735"/>
                </a:moveTo>
                <a:lnTo>
                  <a:pt x="797395" y="1271191"/>
                </a:lnTo>
                <a:lnTo>
                  <a:pt x="959137" y="1170259"/>
                </a:lnTo>
                <a:lnTo>
                  <a:pt x="957620" y="1163596"/>
                </a:lnTo>
                <a:close/>
                <a:moveTo>
                  <a:pt x="47202" y="1262789"/>
                </a:moveTo>
                <a:lnTo>
                  <a:pt x="46978" y="1433774"/>
                </a:lnTo>
                <a:lnTo>
                  <a:pt x="52410" y="1437976"/>
                </a:lnTo>
                <a:lnTo>
                  <a:pt x="53242" y="1441630"/>
                </a:lnTo>
                <a:lnTo>
                  <a:pt x="157419" y="1432276"/>
                </a:lnTo>
                <a:lnTo>
                  <a:pt x="164571" y="1421375"/>
                </a:lnTo>
                <a:close/>
                <a:moveTo>
                  <a:pt x="1778483" y="462710"/>
                </a:moveTo>
                <a:lnTo>
                  <a:pt x="1481861" y="650998"/>
                </a:lnTo>
                <a:lnTo>
                  <a:pt x="1481877" y="651056"/>
                </a:lnTo>
                <a:lnTo>
                  <a:pt x="1478008" y="656666"/>
                </a:lnTo>
                <a:lnTo>
                  <a:pt x="1780778" y="805937"/>
                </a:lnTo>
                <a:lnTo>
                  <a:pt x="1783842" y="801267"/>
                </a:lnTo>
                <a:lnTo>
                  <a:pt x="1792237" y="799912"/>
                </a:lnTo>
                <a:lnTo>
                  <a:pt x="1792237" y="471750"/>
                </a:lnTo>
                <a:lnTo>
                  <a:pt x="1790537" y="472034"/>
                </a:lnTo>
                <a:close/>
                <a:moveTo>
                  <a:pt x="744703" y="936737"/>
                </a:moveTo>
                <a:lnTo>
                  <a:pt x="461978" y="1298421"/>
                </a:lnTo>
                <a:lnTo>
                  <a:pt x="462638" y="1298917"/>
                </a:lnTo>
                <a:lnTo>
                  <a:pt x="463398" y="1302178"/>
                </a:lnTo>
                <a:lnTo>
                  <a:pt x="757640" y="1285708"/>
                </a:lnTo>
                <a:lnTo>
                  <a:pt x="767420" y="1270803"/>
                </a:lnTo>
                <a:lnTo>
                  <a:pt x="775559" y="1269444"/>
                </a:lnTo>
                <a:lnTo>
                  <a:pt x="748977" y="936023"/>
                </a:lnTo>
                <a:close/>
                <a:moveTo>
                  <a:pt x="1054742" y="787180"/>
                </a:moveTo>
                <a:lnTo>
                  <a:pt x="991754" y="1138512"/>
                </a:lnTo>
                <a:lnTo>
                  <a:pt x="992864" y="1138316"/>
                </a:lnTo>
                <a:lnTo>
                  <a:pt x="1000219" y="1144192"/>
                </a:lnTo>
                <a:lnTo>
                  <a:pt x="1319984" y="941297"/>
                </a:lnTo>
                <a:lnTo>
                  <a:pt x="1317602" y="930832"/>
                </a:lnTo>
                <a:lnTo>
                  <a:pt x="1062107" y="785065"/>
                </a:lnTo>
                <a:close/>
                <a:moveTo>
                  <a:pt x="266953" y="1145181"/>
                </a:moveTo>
                <a:lnTo>
                  <a:pt x="264399" y="1148984"/>
                </a:lnTo>
                <a:lnTo>
                  <a:pt x="258315" y="1150000"/>
                </a:lnTo>
                <a:lnTo>
                  <a:pt x="219771" y="1342030"/>
                </a:lnTo>
                <a:lnTo>
                  <a:pt x="204388" y="1420782"/>
                </a:lnTo>
                <a:lnTo>
                  <a:pt x="411738" y="1314484"/>
                </a:lnTo>
                <a:lnTo>
                  <a:pt x="410502" y="1309052"/>
                </a:lnTo>
                <a:lnTo>
                  <a:pt x="415905" y="1300818"/>
                </a:lnTo>
                <a:close/>
                <a:moveTo>
                  <a:pt x="776972" y="900305"/>
                </a:moveTo>
                <a:lnTo>
                  <a:pt x="780167" y="914026"/>
                </a:lnTo>
                <a:lnTo>
                  <a:pt x="778320" y="916764"/>
                </a:lnTo>
                <a:lnTo>
                  <a:pt x="968049" y="1144988"/>
                </a:lnTo>
                <a:lnTo>
                  <a:pt x="969748" y="1142399"/>
                </a:lnTo>
                <a:lnTo>
                  <a:pt x="973262" y="1141779"/>
                </a:lnTo>
                <a:lnTo>
                  <a:pt x="1037772" y="785143"/>
                </a:lnTo>
                <a:lnTo>
                  <a:pt x="1033796" y="782068"/>
                </a:lnTo>
                <a:close/>
                <a:moveTo>
                  <a:pt x="1075487" y="756881"/>
                </a:moveTo>
                <a:lnTo>
                  <a:pt x="1077578" y="764857"/>
                </a:lnTo>
                <a:lnTo>
                  <a:pt x="1074562" y="769231"/>
                </a:lnTo>
                <a:lnTo>
                  <a:pt x="1326326" y="910965"/>
                </a:lnTo>
                <a:lnTo>
                  <a:pt x="1329078" y="906772"/>
                </a:lnTo>
                <a:lnTo>
                  <a:pt x="1346899" y="903895"/>
                </a:lnTo>
                <a:lnTo>
                  <a:pt x="1428494" y="678420"/>
                </a:lnTo>
                <a:lnTo>
                  <a:pt x="1432576" y="665346"/>
                </a:lnTo>
                <a:close/>
                <a:moveTo>
                  <a:pt x="227952" y="1142339"/>
                </a:moveTo>
                <a:lnTo>
                  <a:pt x="62770" y="1228591"/>
                </a:lnTo>
                <a:lnTo>
                  <a:pt x="64534" y="1236167"/>
                </a:lnTo>
                <a:lnTo>
                  <a:pt x="58827" y="1244631"/>
                </a:lnTo>
                <a:lnTo>
                  <a:pt x="184537" y="1414119"/>
                </a:lnTo>
                <a:lnTo>
                  <a:pt x="184957" y="1414051"/>
                </a:lnTo>
                <a:lnTo>
                  <a:pt x="209921" y="1288214"/>
                </a:lnTo>
                <a:lnTo>
                  <a:pt x="237014" y="1149348"/>
                </a:lnTo>
                <a:close/>
                <a:moveTo>
                  <a:pt x="1983136" y="255904"/>
                </a:moveTo>
                <a:lnTo>
                  <a:pt x="1816869" y="424840"/>
                </a:lnTo>
                <a:lnTo>
                  <a:pt x="1821342" y="428414"/>
                </a:lnTo>
                <a:lnTo>
                  <a:pt x="1825753" y="445237"/>
                </a:lnTo>
                <a:lnTo>
                  <a:pt x="1994021" y="509508"/>
                </a:lnTo>
                <a:lnTo>
                  <a:pt x="2006492" y="490503"/>
                </a:lnTo>
                <a:lnTo>
                  <a:pt x="2008537" y="490173"/>
                </a:lnTo>
                <a:lnTo>
                  <a:pt x="1984324" y="256822"/>
                </a:lnTo>
                <a:close/>
                <a:moveTo>
                  <a:pt x="449164" y="899130"/>
                </a:moveTo>
                <a:lnTo>
                  <a:pt x="273290" y="1113059"/>
                </a:lnTo>
                <a:lnTo>
                  <a:pt x="277367" y="1128915"/>
                </a:lnTo>
                <a:lnTo>
                  <a:pt x="431535" y="1287296"/>
                </a:lnTo>
                <a:close/>
                <a:moveTo>
                  <a:pt x="489015" y="879979"/>
                </a:moveTo>
                <a:lnTo>
                  <a:pt x="478364" y="895774"/>
                </a:lnTo>
                <a:lnTo>
                  <a:pt x="469844" y="897197"/>
                </a:lnTo>
                <a:lnTo>
                  <a:pt x="451332" y="1281473"/>
                </a:lnTo>
                <a:lnTo>
                  <a:pt x="728906" y="924708"/>
                </a:lnTo>
                <a:lnTo>
                  <a:pt x="727861" y="923900"/>
                </a:lnTo>
                <a:lnTo>
                  <a:pt x="724803" y="910462"/>
                </a:lnTo>
                <a:close/>
                <a:moveTo>
                  <a:pt x="60528" y="1050375"/>
                </a:moveTo>
                <a:lnTo>
                  <a:pt x="57128" y="1055438"/>
                </a:lnTo>
                <a:lnTo>
                  <a:pt x="51328" y="1056406"/>
                </a:lnTo>
                <a:lnTo>
                  <a:pt x="47838" y="1205837"/>
                </a:lnTo>
                <a:lnTo>
                  <a:pt x="53065" y="1210012"/>
                </a:lnTo>
                <a:lnTo>
                  <a:pt x="221085" y="1123395"/>
                </a:lnTo>
                <a:lnTo>
                  <a:pt x="220886" y="1122523"/>
                </a:lnTo>
                <a:close/>
                <a:moveTo>
                  <a:pt x="77903" y="1034507"/>
                </a:moveTo>
                <a:lnTo>
                  <a:pt x="230703" y="1103254"/>
                </a:lnTo>
                <a:lnTo>
                  <a:pt x="232744" y="1100144"/>
                </a:lnTo>
                <a:lnTo>
                  <a:pt x="247064" y="1097832"/>
                </a:lnTo>
                <a:lnTo>
                  <a:pt x="247072" y="1097792"/>
                </a:lnTo>
                <a:lnTo>
                  <a:pt x="247105" y="1097826"/>
                </a:lnTo>
                <a:lnTo>
                  <a:pt x="255392" y="1096488"/>
                </a:lnTo>
                <a:lnTo>
                  <a:pt x="259367" y="1099474"/>
                </a:lnTo>
                <a:lnTo>
                  <a:pt x="430436" y="891750"/>
                </a:lnTo>
                <a:close/>
                <a:moveTo>
                  <a:pt x="1832245" y="139237"/>
                </a:moveTo>
                <a:lnTo>
                  <a:pt x="1803857" y="412400"/>
                </a:lnTo>
                <a:lnTo>
                  <a:pt x="1971889" y="241670"/>
                </a:lnTo>
                <a:lnTo>
                  <a:pt x="1969243" y="230045"/>
                </a:lnTo>
                <a:lnTo>
                  <a:pt x="1839677" y="137729"/>
                </a:lnTo>
                <a:lnTo>
                  <a:pt x="1839472" y="138030"/>
                </a:lnTo>
                <a:close/>
                <a:moveTo>
                  <a:pt x="148564" y="871396"/>
                </a:moveTo>
                <a:lnTo>
                  <a:pt x="141707" y="881722"/>
                </a:lnTo>
                <a:lnTo>
                  <a:pt x="123632" y="884740"/>
                </a:lnTo>
                <a:lnTo>
                  <a:pt x="61271" y="1012823"/>
                </a:lnTo>
                <a:lnTo>
                  <a:pt x="65023" y="1015643"/>
                </a:lnTo>
                <a:lnTo>
                  <a:pt x="65204" y="1016346"/>
                </a:lnTo>
                <a:lnTo>
                  <a:pt x="401281" y="880253"/>
                </a:lnTo>
                <a:close/>
                <a:moveTo>
                  <a:pt x="1013749" y="471000"/>
                </a:moveTo>
                <a:lnTo>
                  <a:pt x="1011340" y="474629"/>
                </a:lnTo>
                <a:lnTo>
                  <a:pt x="1009066" y="475009"/>
                </a:lnTo>
                <a:lnTo>
                  <a:pt x="1055372" y="731260"/>
                </a:lnTo>
                <a:lnTo>
                  <a:pt x="1055759" y="731192"/>
                </a:lnTo>
                <a:lnTo>
                  <a:pt x="1067287" y="740401"/>
                </a:lnTo>
                <a:lnTo>
                  <a:pt x="1426123" y="648418"/>
                </a:lnTo>
                <a:lnTo>
                  <a:pt x="1425943" y="647629"/>
                </a:lnTo>
                <a:close/>
                <a:moveTo>
                  <a:pt x="1313376" y="278712"/>
                </a:moveTo>
                <a:lnTo>
                  <a:pt x="1022223" y="447169"/>
                </a:lnTo>
                <a:lnTo>
                  <a:pt x="1023778" y="453588"/>
                </a:lnTo>
                <a:lnTo>
                  <a:pt x="1432251" y="628623"/>
                </a:lnTo>
                <a:lnTo>
                  <a:pt x="1434395" y="625356"/>
                </a:lnTo>
                <a:lnTo>
                  <a:pt x="1333888" y="289073"/>
                </a:lnTo>
                <a:lnTo>
                  <a:pt x="1328035" y="290051"/>
                </a:lnTo>
                <a:close/>
                <a:moveTo>
                  <a:pt x="1620929" y="128123"/>
                </a:moveTo>
                <a:lnTo>
                  <a:pt x="1467003" y="622939"/>
                </a:lnTo>
                <a:lnTo>
                  <a:pt x="1476224" y="630305"/>
                </a:lnTo>
                <a:lnTo>
                  <a:pt x="1770306" y="443382"/>
                </a:lnTo>
                <a:lnTo>
                  <a:pt x="1769206" y="438549"/>
                </a:lnTo>
                <a:lnTo>
                  <a:pt x="1774443" y="430568"/>
                </a:lnTo>
                <a:close/>
                <a:moveTo>
                  <a:pt x="1645707" y="103968"/>
                </a:moveTo>
                <a:lnTo>
                  <a:pt x="1639033" y="114138"/>
                </a:lnTo>
                <a:lnTo>
                  <a:pt x="1785915" y="410911"/>
                </a:lnTo>
                <a:lnTo>
                  <a:pt x="1814076" y="139933"/>
                </a:lnTo>
                <a:lnTo>
                  <a:pt x="1799922" y="128986"/>
                </a:lnTo>
                <a:lnTo>
                  <a:pt x="1797996" y="120522"/>
                </a:lnTo>
                <a:close/>
                <a:moveTo>
                  <a:pt x="1602651" y="115940"/>
                </a:moveTo>
                <a:lnTo>
                  <a:pt x="1360875" y="255376"/>
                </a:lnTo>
                <a:lnTo>
                  <a:pt x="1363531" y="267044"/>
                </a:lnTo>
                <a:lnTo>
                  <a:pt x="1353128" y="282896"/>
                </a:lnTo>
                <a:lnTo>
                  <a:pt x="1450287" y="608623"/>
                </a:lnTo>
                <a:lnTo>
                  <a:pt x="1603835" y="116856"/>
                </a:lnTo>
                <a:close/>
                <a:moveTo>
                  <a:pt x="358448" y="655353"/>
                </a:moveTo>
                <a:lnTo>
                  <a:pt x="150322" y="844897"/>
                </a:lnTo>
                <a:lnTo>
                  <a:pt x="151996" y="851807"/>
                </a:lnTo>
                <a:lnTo>
                  <a:pt x="437662" y="860722"/>
                </a:lnTo>
                <a:lnTo>
                  <a:pt x="442416" y="853476"/>
                </a:lnTo>
                <a:lnTo>
                  <a:pt x="360974" y="655489"/>
                </a:lnTo>
                <a:lnTo>
                  <a:pt x="359073" y="655829"/>
                </a:lnTo>
                <a:close/>
                <a:moveTo>
                  <a:pt x="171017" y="725562"/>
                </a:moveTo>
                <a:lnTo>
                  <a:pt x="171082" y="725829"/>
                </a:lnTo>
                <a:cubicBezTo>
                  <a:pt x="170153" y="732995"/>
                  <a:pt x="166258" y="739978"/>
                  <a:pt x="158234" y="745179"/>
                </a:cubicBezTo>
                <a:lnTo>
                  <a:pt x="153150" y="746028"/>
                </a:lnTo>
                <a:lnTo>
                  <a:pt x="141307" y="825812"/>
                </a:lnTo>
                <a:lnTo>
                  <a:pt x="315606" y="666957"/>
                </a:lnTo>
                <a:close/>
                <a:moveTo>
                  <a:pt x="587838" y="514154"/>
                </a:moveTo>
                <a:lnTo>
                  <a:pt x="756606" y="880739"/>
                </a:lnTo>
                <a:lnTo>
                  <a:pt x="758404" y="880448"/>
                </a:lnTo>
                <a:lnTo>
                  <a:pt x="765491" y="885774"/>
                </a:lnTo>
                <a:lnTo>
                  <a:pt x="1022967" y="767238"/>
                </a:lnTo>
                <a:lnTo>
                  <a:pt x="1022308" y="764342"/>
                </a:lnTo>
                <a:close/>
                <a:moveTo>
                  <a:pt x="565559" y="513477"/>
                </a:moveTo>
                <a:lnTo>
                  <a:pt x="473214" y="846176"/>
                </a:lnTo>
                <a:lnTo>
                  <a:pt x="486259" y="855980"/>
                </a:lnTo>
                <a:lnTo>
                  <a:pt x="487910" y="863068"/>
                </a:lnTo>
                <a:lnTo>
                  <a:pt x="729098" y="894250"/>
                </a:lnTo>
                <a:lnTo>
                  <a:pt x="735756" y="884105"/>
                </a:lnTo>
                <a:lnTo>
                  <a:pt x="736158" y="884040"/>
                </a:lnTo>
                <a:close/>
                <a:moveTo>
                  <a:pt x="593620" y="491223"/>
                </a:moveTo>
                <a:lnTo>
                  <a:pt x="590195" y="496322"/>
                </a:lnTo>
                <a:lnTo>
                  <a:pt x="1025105" y="746764"/>
                </a:lnTo>
                <a:lnTo>
                  <a:pt x="1032644" y="735275"/>
                </a:lnTo>
                <a:lnTo>
                  <a:pt x="1035665" y="734741"/>
                </a:lnTo>
                <a:lnTo>
                  <a:pt x="988748" y="478402"/>
                </a:lnTo>
                <a:lnTo>
                  <a:pt x="988430" y="478455"/>
                </a:lnTo>
                <a:cubicBezTo>
                  <a:pt x="981509" y="476376"/>
                  <a:pt x="975634" y="471515"/>
                  <a:pt x="971790" y="465585"/>
                </a:cubicBezTo>
                <a:lnTo>
                  <a:pt x="970329" y="459162"/>
                </a:lnTo>
                <a:close/>
                <a:moveTo>
                  <a:pt x="543234" y="509109"/>
                </a:moveTo>
                <a:lnTo>
                  <a:pt x="382991" y="632765"/>
                </a:lnTo>
                <a:lnTo>
                  <a:pt x="384583" y="639295"/>
                </a:lnTo>
                <a:lnTo>
                  <a:pt x="378701" y="648152"/>
                </a:lnTo>
                <a:lnTo>
                  <a:pt x="457864" y="832949"/>
                </a:lnTo>
                <a:close/>
                <a:moveTo>
                  <a:pt x="208774" y="615810"/>
                </a:moveTo>
                <a:lnTo>
                  <a:pt x="199866" y="629022"/>
                </a:lnTo>
                <a:lnTo>
                  <a:pt x="191130" y="630481"/>
                </a:lnTo>
                <a:lnTo>
                  <a:pt x="164612" y="704172"/>
                </a:lnTo>
                <a:lnTo>
                  <a:pt x="166129" y="705384"/>
                </a:lnTo>
                <a:lnTo>
                  <a:pt x="166314" y="706148"/>
                </a:lnTo>
                <a:lnTo>
                  <a:pt x="326310" y="640771"/>
                </a:lnTo>
                <a:close/>
                <a:moveTo>
                  <a:pt x="1379685" y="39966"/>
                </a:moveTo>
                <a:lnTo>
                  <a:pt x="1370560" y="53553"/>
                </a:lnTo>
                <a:lnTo>
                  <a:pt x="1355339" y="56094"/>
                </a:lnTo>
                <a:lnTo>
                  <a:pt x="1345214" y="236190"/>
                </a:lnTo>
                <a:lnTo>
                  <a:pt x="1350815" y="240400"/>
                </a:lnTo>
                <a:lnTo>
                  <a:pt x="1593502" y="100438"/>
                </a:lnTo>
                <a:lnTo>
                  <a:pt x="1591938" y="93565"/>
                </a:lnTo>
                <a:close/>
                <a:moveTo>
                  <a:pt x="401015" y="475800"/>
                </a:moveTo>
                <a:lnTo>
                  <a:pt x="394760" y="484870"/>
                </a:lnTo>
                <a:lnTo>
                  <a:pt x="390649" y="485556"/>
                </a:lnTo>
                <a:lnTo>
                  <a:pt x="381030" y="608667"/>
                </a:lnTo>
                <a:lnTo>
                  <a:pt x="534509" y="490747"/>
                </a:lnTo>
                <a:close/>
                <a:moveTo>
                  <a:pt x="365531" y="483808"/>
                </a:moveTo>
                <a:lnTo>
                  <a:pt x="220160" y="596146"/>
                </a:lnTo>
                <a:lnTo>
                  <a:pt x="349175" y="623545"/>
                </a:lnTo>
                <a:lnTo>
                  <a:pt x="352947" y="618000"/>
                </a:lnTo>
                <a:lnTo>
                  <a:pt x="358710" y="617037"/>
                </a:lnTo>
                <a:lnTo>
                  <a:pt x="368915" y="486425"/>
                </a:lnTo>
                <a:close/>
                <a:moveTo>
                  <a:pt x="1050659" y="99996"/>
                </a:moveTo>
                <a:lnTo>
                  <a:pt x="1009862" y="427791"/>
                </a:lnTo>
                <a:lnTo>
                  <a:pt x="1012011" y="429406"/>
                </a:lnTo>
                <a:lnTo>
                  <a:pt x="1307335" y="259341"/>
                </a:lnTo>
                <a:lnTo>
                  <a:pt x="1306703" y="256565"/>
                </a:lnTo>
                <a:lnTo>
                  <a:pt x="1307649" y="255123"/>
                </a:lnTo>
                <a:close/>
                <a:moveTo>
                  <a:pt x="1068365" y="88027"/>
                </a:moveTo>
                <a:lnTo>
                  <a:pt x="1321009" y="237107"/>
                </a:lnTo>
                <a:lnTo>
                  <a:pt x="1328575" y="235886"/>
                </a:lnTo>
                <a:lnTo>
                  <a:pt x="1338988" y="50678"/>
                </a:lnTo>
                <a:lnTo>
                  <a:pt x="1331011" y="44508"/>
                </a:lnTo>
                <a:lnTo>
                  <a:pt x="1330237" y="41106"/>
                </a:lnTo>
                <a:close/>
                <a:moveTo>
                  <a:pt x="756447" y="226441"/>
                </a:moveTo>
                <a:lnTo>
                  <a:pt x="584099" y="465835"/>
                </a:lnTo>
                <a:lnTo>
                  <a:pt x="588358" y="469237"/>
                </a:lnTo>
                <a:lnTo>
                  <a:pt x="968162" y="439967"/>
                </a:lnTo>
                <a:close/>
                <a:moveTo>
                  <a:pt x="861216" y="163581"/>
                </a:moveTo>
                <a:lnTo>
                  <a:pt x="774193" y="216537"/>
                </a:lnTo>
                <a:lnTo>
                  <a:pt x="973736" y="416298"/>
                </a:lnTo>
                <a:lnTo>
                  <a:pt x="886295" y="173270"/>
                </a:lnTo>
                <a:lnTo>
                  <a:pt x="875690" y="175142"/>
                </a:lnTo>
                <a:close/>
                <a:moveTo>
                  <a:pt x="908842" y="139592"/>
                </a:moveTo>
                <a:lnTo>
                  <a:pt x="911915" y="151540"/>
                </a:lnTo>
                <a:lnTo>
                  <a:pt x="905089" y="161704"/>
                </a:lnTo>
                <a:lnTo>
                  <a:pt x="991435" y="401688"/>
                </a:lnTo>
                <a:lnTo>
                  <a:pt x="1031417" y="96922"/>
                </a:lnTo>
                <a:close/>
                <a:moveTo>
                  <a:pt x="526996" y="304948"/>
                </a:moveTo>
                <a:lnTo>
                  <a:pt x="403517" y="448363"/>
                </a:lnTo>
                <a:lnTo>
                  <a:pt x="405133" y="454526"/>
                </a:lnTo>
                <a:lnTo>
                  <a:pt x="543544" y="470023"/>
                </a:lnTo>
                <a:lnTo>
                  <a:pt x="549587" y="460813"/>
                </a:lnTo>
                <a:lnTo>
                  <a:pt x="550269" y="460693"/>
                </a:lnTo>
                <a:close/>
                <a:moveTo>
                  <a:pt x="557823" y="279498"/>
                </a:moveTo>
                <a:lnTo>
                  <a:pt x="558196" y="281099"/>
                </a:lnTo>
                <a:lnTo>
                  <a:pt x="547617" y="296790"/>
                </a:lnTo>
                <a:lnTo>
                  <a:pt x="570577" y="450438"/>
                </a:lnTo>
                <a:lnTo>
                  <a:pt x="727383" y="232653"/>
                </a:lnTo>
                <a:close/>
                <a:moveTo>
                  <a:pt x="513785" y="251178"/>
                </a:moveTo>
                <a:cubicBezTo>
                  <a:pt x="520763" y="246655"/>
                  <a:pt x="529549" y="244925"/>
                  <a:pt x="536900" y="247095"/>
                </a:cubicBezTo>
                <a:lnTo>
                  <a:pt x="548138" y="256072"/>
                </a:lnTo>
                <a:lnTo>
                  <a:pt x="751233" y="199528"/>
                </a:lnTo>
                <a:lnTo>
                  <a:pt x="753140" y="196879"/>
                </a:lnTo>
                <a:lnTo>
                  <a:pt x="754661" y="198153"/>
                </a:lnTo>
                <a:lnTo>
                  <a:pt x="858953" y="134711"/>
                </a:lnTo>
                <a:lnTo>
                  <a:pt x="867150" y="122220"/>
                </a:lnTo>
                <a:cubicBezTo>
                  <a:pt x="875174" y="117020"/>
                  <a:pt x="883139" y="116316"/>
                  <a:pt x="890060" y="118395"/>
                </a:cubicBezTo>
                <a:lnTo>
                  <a:pt x="890642" y="118844"/>
                </a:lnTo>
                <a:lnTo>
                  <a:pt x="1035058" y="69172"/>
                </a:lnTo>
                <a:lnTo>
                  <a:pt x="1035155" y="68430"/>
                </a:lnTo>
                <a:lnTo>
                  <a:pt x="1035913" y="68878"/>
                </a:lnTo>
                <a:lnTo>
                  <a:pt x="1037354" y="68382"/>
                </a:lnTo>
                <a:lnTo>
                  <a:pt x="1331928" y="15346"/>
                </a:lnTo>
                <a:lnTo>
                  <a:pt x="1338906" y="4713"/>
                </a:lnTo>
                <a:cubicBezTo>
                  <a:pt x="1354255" y="-5236"/>
                  <a:pt x="1370768" y="1896"/>
                  <a:pt x="1378456" y="13758"/>
                </a:cubicBezTo>
                <a:lnTo>
                  <a:pt x="1378605" y="14339"/>
                </a:lnTo>
                <a:lnTo>
                  <a:pt x="1607047" y="70331"/>
                </a:lnTo>
                <a:lnTo>
                  <a:pt x="1626372" y="67212"/>
                </a:lnTo>
                <a:lnTo>
                  <a:pt x="1638860" y="76596"/>
                </a:lnTo>
                <a:lnTo>
                  <a:pt x="1804037" y="94951"/>
                </a:lnTo>
                <a:lnTo>
                  <a:pt x="1807817" y="89190"/>
                </a:lnTo>
                <a:cubicBezTo>
                  <a:pt x="1823167" y="79241"/>
                  <a:pt x="1839679" y="86374"/>
                  <a:pt x="1847367" y="98235"/>
                </a:cubicBezTo>
                <a:lnTo>
                  <a:pt x="1851495" y="114921"/>
                </a:lnTo>
                <a:lnTo>
                  <a:pt x="1982561" y="208390"/>
                </a:lnTo>
                <a:lnTo>
                  <a:pt x="2003961" y="204935"/>
                </a:lnTo>
                <a:cubicBezTo>
                  <a:pt x="2010968" y="206957"/>
                  <a:pt x="2017018" y="211706"/>
                  <a:pt x="2020862" y="217636"/>
                </a:cubicBezTo>
                <a:cubicBezTo>
                  <a:pt x="2028549" y="229497"/>
                  <a:pt x="2028317" y="247482"/>
                  <a:pt x="2012967" y="257431"/>
                </a:cubicBezTo>
                <a:lnTo>
                  <a:pt x="2007962" y="258267"/>
                </a:lnTo>
                <a:lnTo>
                  <a:pt x="2031974" y="488977"/>
                </a:lnTo>
                <a:lnTo>
                  <a:pt x="2046042" y="499549"/>
                </a:lnTo>
                <a:cubicBezTo>
                  <a:pt x="2054427" y="510957"/>
                  <a:pt x="2054193" y="528943"/>
                  <a:pt x="2038146" y="539343"/>
                </a:cubicBezTo>
                <a:lnTo>
                  <a:pt x="2026916" y="541219"/>
                </a:lnTo>
                <a:lnTo>
                  <a:pt x="1980674" y="698823"/>
                </a:lnTo>
                <a:lnTo>
                  <a:pt x="1985300" y="702401"/>
                </a:lnTo>
                <a:cubicBezTo>
                  <a:pt x="1992988" y="714262"/>
                  <a:pt x="1993453" y="731795"/>
                  <a:pt x="1977406" y="742195"/>
                </a:cubicBezTo>
                <a:cubicBezTo>
                  <a:pt x="1970429" y="746717"/>
                  <a:pt x="1961642" y="748449"/>
                  <a:pt x="1954291" y="746278"/>
                </a:cubicBezTo>
                <a:lnTo>
                  <a:pt x="1946075" y="739715"/>
                </a:lnTo>
                <a:lnTo>
                  <a:pt x="1825161" y="818084"/>
                </a:lnTo>
                <a:lnTo>
                  <a:pt x="1828084" y="830926"/>
                </a:lnTo>
                <a:cubicBezTo>
                  <a:pt x="1827068" y="838149"/>
                  <a:pt x="1823172" y="845132"/>
                  <a:pt x="1815498" y="850107"/>
                </a:cubicBezTo>
                <a:cubicBezTo>
                  <a:pt x="1807473" y="855307"/>
                  <a:pt x="1799508" y="856011"/>
                  <a:pt x="1792587" y="853932"/>
                </a:cubicBezTo>
                <a:lnTo>
                  <a:pt x="1784955" y="848028"/>
                </a:lnTo>
                <a:lnTo>
                  <a:pt x="1618671" y="988962"/>
                </a:lnTo>
                <a:lnTo>
                  <a:pt x="1621967" y="1002478"/>
                </a:lnTo>
                <a:lnTo>
                  <a:pt x="1618359" y="1007911"/>
                </a:lnTo>
                <a:lnTo>
                  <a:pt x="1620464" y="1017159"/>
                </a:lnTo>
                <a:cubicBezTo>
                  <a:pt x="1619448" y="1024382"/>
                  <a:pt x="1615552" y="1031365"/>
                  <a:pt x="1607878" y="1036339"/>
                </a:cubicBezTo>
                <a:lnTo>
                  <a:pt x="1585800" y="1040026"/>
                </a:lnTo>
                <a:lnTo>
                  <a:pt x="1400466" y="1370046"/>
                </a:lnTo>
                <a:lnTo>
                  <a:pt x="1402398" y="1371498"/>
                </a:lnTo>
                <a:lnTo>
                  <a:pt x="1404609" y="1381210"/>
                </a:lnTo>
                <a:lnTo>
                  <a:pt x="1576100" y="1459766"/>
                </a:lnTo>
                <a:lnTo>
                  <a:pt x="1580301" y="1453365"/>
                </a:lnTo>
                <a:cubicBezTo>
                  <a:pt x="1595650" y="1443416"/>
                  <a:pt x="1612163" y="1450548"/>
                  <a:pt x="1619850" y="1462410"/>
                </a:cubicBezTo>
                <a:cubicBezTo>
                  <a:pt x="1624269" y="1468462"/>
                  <a:pt x="1626307" y="1475811"/>
                  <a:pt x="1625235" y="1482946"/>
                </a:cubicBezTo>
                <a:lnTo>
                  <a:pt x="1616250" y="1495976"/>
                </a:lnTo>
                <a:lnTo>
                  <a:pt x="1695950" y="1698680"/>
                </a:lnTo>
                <a:lnTo>
                  <a:pt x="1697745" y="1698390"/>
                </a:lnTo>
                <a:cubicBezTo>
                  <a:pt x="1704752" y="1700412"/>
                  <a:pt x="1710803" y="1705160"/>
                  <a:pt x="1714646" y="1711091"/>
                </a:cubicBezTo>
                <a:cubicBezTo>
                  <a:pt x="1723032" y="1722499"/>
                  <a:pt x="1722798" y="1740485"/>
                  <a:pt x="1706751" y="1750886"/>
                </a:cubicBezTo>
                <a:lnTo>
                  <a:pt x="1701602" y="1751746"/>
                </a:lnTo>
                <a:lnTo>
                  <a:pt x="1662969" y="2061379"/>
                </a:lnTo>
                <a:lnTo>
                  <a:pt x="1667405" y="2064712"/>
                </a:lnTo>
                <a:cubicBezTo>
                  <a:pt x="1675093" y="2076573"/>
                  <a:pt x="1675558" y="2094106"/>
                  <a:pt x="1659511" y="2104507"/>
                </a:cubicBezTo>
                <a:lnTo>
                  <a:pt x="1657547" y="2104835"/>
                </a:lnTo>
                <a:lnTo>
                  <a:pt x="1657419" y="2105865"/>
                </a:lnTo>
                <a:lnTo>
                  <a:pt x="1656829" y="2104955"/>
                </a:lnTo>
                <a:lnTo>
                  <a:pt x="1636601" y="2108333"/>
                </a:lnTo>
                <a:cubicBezTo>
                  <a:pt x="1629680" y="2106254"/>
                  <a:pt x="1623805" y="2101393"/>
                  <a:pt x="1619961" y="2095463"/>
                </a:cubicBezTo>
                <a:cubicBezTo>
                  <a:pt x="1616117" y="2089532"/>
                  <a:pt x="1614253" y="2082070"/>
                  <a:pt x="1615269" y="2074848"/>
                </a:cubicBezTo>
                <a:lnTo>
                  <a:pt x="1626361" y="2057945"/>
                </a:lnTo>
                <a:lnTo>
                  <a:pt x="1486899" y="1842772"/>
                </a:lnTo>
                <a:lnTo>
                  <a:pt x="1476505" y="1844508"/>
                </a:lnTo>
                <a:cubicBezTo>
                  <a:pt x="1469584" y="1842430"/>
                  <a:pt x="1463709" y="1837568"/>
                  <a:pt x="1459865" y="1831638"/>
                </a:cubicBezTo>
                <a:cubicBezTo>
                  <a:pt x="1456021" y="1825707"/>
                  <a:pt x="1454158" y="1818246"/>
                  <a:pt x="1455173" y="1811023"/>
                </a:cubicBezTo>
                <a:lnTo>
                  <a:pt x="1458668" y="1805698"/>
                </a:lnTo>
                <a:lnTo>
                  <a:pt x="1364588" y="1717921"/>
                </a:lnTo>
                <a:lnTo>
                  <a:pt x="1364474" y="1718091"/>
                </a:lnTo>
                <a:cubicBezTo>
                  <a:pt x="1356450" y="1723292"/>
                  <a:pt x="1348485" y="1723996"/>
                  <a:pt x="1341564" y="1721917"/>
                </a:cubicBezTo>
                <a:lnTo>
                  <a:pt x="1334216" y="1716234"/>
                </a:lnTo>
                <a:lnTo>
                  <a:pt x="1104216" y="1916726"/>
                </a:lnTo>
                <a:lnTo>
                  <a:pt x="1107628" y="1931377"/>
                </a:lnTo>
                <a:cubicBezTo>
                  <a:pt x="1106555" y="1938513"/>
                  <a:pt x="1102547" y="1945321"/>
                  <a:pt x="1094872" y="1950296"/>
                </a:cubicBezTo>
                <a:cubicBezTo>
                  <a:pt x="1078824" y="1960697"/>
                  <a:pt x="1063010" y="1953112"/>
                  <a:pt x="1055322" y="1941252"/>
                </a:cubicBezTo>
                <a:lnTo>
                  <a:pt x="1055094" y="1940248"/>
                </a:lnTo>
                <a:lnTo>
                  <a:pt x="780584" y="1990224"/>
                </a:lnTo>
                <a:lnTo>
                  <a:pt x="780813" y="1991232"/>
                </a:lnTo>
                <a:cubicBezTo>
                  <a:pt x="779798" y="1998454"/>
                  <a:pt x="775902" y="2005438"/>
                  <a:pt x="768227" y="2010412"/>
                </a:cubicBezTo>
                <a:cubicBezTo>
                  <a:pt x="760203" y="2015613"/>
                  <a:pt x="752238" y="2016317"/>
                  <a:pt x="745317" y="2014238"/>
                </a:cubicBezTo>
                <a:lnTo>
                  <a:pt x="737386" y="2008104"/>
                </a:lnTo>
                <a:lnTo>
                  <a:pt x="734556" y="2010439"/>
                </a:lnTo>
                <a:lnTo>
                  <a:pt x="735440" y="2006599"/>
                </a:lnTo>
                <a:lnTo>
                  <a:pt x="728677" y="2001368"/>
                </a:lnTo>
                <a:cubicBezTo>
                  <a:pt x="724833" y="1995437"/>
                  <a:pt x="722970" y="1987976"/>
                  <a:pt x="723985" y="1980753"/>
                </a:cubicBezTo>
                <a:lnTo>
                  <a:pt x="724458" y="1980033"/>
                </a:lnTo>
                <a:lnTo>
                  <a:pt x="595122" y="1887478"/>
                </a:lnTo>
                <a:lnTo>
                  <a:pt x="594770" y="1888015"/>
                </a:lnTo>
                <a:cubicBezTo>
                  <a:pt x="587793" y="1892536"/>
                  <a:pt x="579006" y="1894268"/>
                  <a:pt x="571655" y="1892097"/>
                </a:cubicBezTo>
                <a:cubicBezTo>
                  <a:pt x="565453" y="1890173"/>
                  <a:pt x="559290" y="1885249"/>
                  <a:pt x="555220" y="1878970"/>
                </a:cubicBezTo>
                <a:lnTo>
                  <a:pt x="555079" y="1878350"/>
                </a:lnTo>
                <a:lnTo>
                  <a:pt x="451142" y="1895781"/>
                </a:lnTo>
                <a:lnTo>
                  <a:pt x="439697" y="1913221"/>
                </a:lnTo>
                <a:cubicBezTo>
                  <a:pt x="423650" y="1923622"/>
                  <a:pt x="407835" y="1916038"/>
                  <a:pt x="400148" y="1904177"/>
                </a:cubicBezTo>
                <a:lnTo>
                  <a:pt x="396946" y="1890112"/>
                </a:lnTo>
                <a:lnTo>
                  <a:pt x="257499" y="1807304"/>
                </a:lnTo>
                <a:lnTo>
                  <a:pt x="254393" y="1807868"/>
                </a:lnTo>
                <a:lnTo>
                  <a:pt x="248889" y="1812969"/>
                </a:lnTo>
                <a:lnTo>
                  <a:pt x="248159" y="1809001"/>
                </a:lnTo>
                <a:lnTo>
                  <a:pt x="245735" y="1809441"/>
                </a:lnTo>
                <a:cubicBezTo>
                  <a:pt x="241166" y="1808316"/>
                  <a:pt x="236996" y="1805322"/>
                  <a:pt x="234056" y="1800786"/>
                </a:cubicBezTo>
                <a:cubicBezTo>
                  <a:pt x="231343" y="1796600"/>
                  <a:pt x="230477" y="1792207"/>
                  <a:pt x="230761" y="1788059"/>
                </a:cubicBezTo>
                <a:lnTo>
                  <a:pt x="233836" y="1783614"/>
                </a:lnTo>
                <a:lnTo>
                  <a:pt x="124910" y="1640363"/>
                </a:lnTo>
                <a:lnTo>
                  <a:pt x="124258" y="1642082"/>
                </a:lnTo>
                <a:lnTo>
                  <a:pt x="121628" y="1637144"/>
                </a:lnTo>
                <a:lnTo>
                  <a:pt x="116701" y="1638063"/>
                </a:lnTo>
                <a:cubicBezTo>
                  <a:pt x="112799" y="1636629"/>
                  <a:pt x="108690" y="1633346"/>
                  <a:pt x="106429" y="1629858"/>
                </a:cubicBezTo>
                <a:cubicBezTo>
                  <a:pt x="103490" y="1625323"/>
                  <a:pt x="102634" y="1620181"/>
                  <a:pt x="103559" y="1615494"/>
                </a:cubicBezTo>
                <a:lnTo>
                  <a:pt x="106097" y="1611719"/>
                </a:lnTo>
                <a:lnTo>
                  <a:pt x="35818" y="1479307"/>
                </a:lnTo>
                <a:lnTo>
                  <a:pt x="21400" y="1481853"/>
                </a:lnTo>
                <a:cubicBezTo>
                  <a:pt x="15198" y="1479928"/>
                  <a:pt x="9035" y="1475006"/>
                  <a:pt x="4965" y="1468726"/>
                </a:cubicBezTo>
                <a:cubicBezTo>
                  <a:pt x="-2722" y="1456865"/>
                  <a:pt x="-2490" y="1438880"/>
                  <a:pt x="12860" y="1428931"/>
                </a:cubicBezTo>
                <a:lnTo>
                  <a:pt x="23429" y="1427166"/>
                </a:lnTo>
                <a:lnTo>
                  <a:pt x="23894" y="1255064"/>
                </a:lnTo>
                <a:lnTo>
                  <a:pt x="12228" y="1246041"/>
                </a:lnTo>
                <a:cubicBezTo>
                  <a:pt x="4541" y="1234180"/>
                  <a:pt x="4773" y="1216194"/>
                  <a:pt x="20123" y="1206246"/>
                </a:cubicBezTo>
                <a:lnTo>
                  <a:pt x="24511" y="1205471"/>
                </a:lnTo>
                <a:lnTo>
                  <a:pt x="27834" y="1054326"/>
                </a:lnTo>
                <a:lnTo>
                  <a:pt x="17579" y="1046393"/>
                </a:lnTo>
                <a:cubicBezTo>
                  <a:pt x="9891" y="1034532"/>
                  <a:pt x="10123" y="1016547"/>
                  <a:pt x="25473" y="1006598"/>
                </a:cubicBezTo>
                <a:lnTo>
                  <a:pt x="39049" y="1004406"/>
                </a:lnTo>
                <a:lnTo>
                  <a:pt x="102302" y="872789"/>
                </a:lnTo>
                <a:lnTo>
                  <a:pt x="102158" y="872678"/>
                </a:lnTo>
                <a:cubicBezTo>
                  <a:pt x="94470" y="860816"/>
                  <a:pt x="94703" y="842831"/>
                  <a:pt x="110052" y="832882"/>
                </a:cubicBezTo>
                <a:lnTo>
                  <a:pt x="115521" y="831999"/>
                </a:lnTo>
                <a:lnTo>
                  <a:pt x="128172" y="743472"/>
                </a:lnTo>
                <a:lnTo>
                  <a:pt x="118685" y="736134"/>
                </a:lnTo>
                <a:cubicBezTo>
                  <a:pt x="110997" y="724273"/>
                  <a:pt x="111229" y="706288"/>
                  <a:pt x="126579" y="696339"/>
                </a:cubicBezTo>
                <a:lnTo>
                  <a:pt x="141656" y="693676"/>
                </a:lnTo>
                <a:lnTo>
                  <a:pt x="166418" y="624697"/>
                </a:lnTo>
                <a:lnTo>
                  <a:pt x="160316" y="619978"/>
                </a:lnTo>
                <a:cubicBezTo>
                  <a:pt x="152628" y="608116"/>
                  <a:pt x="152861" y="590131"/>
                  <a:pt x="168211" y="580182"/>
                </a:cubicBezTo>
                <a:cubicBezTo>
                  <a:pt x="175886" y="575208"/>
                  <a:pt x="183851" y="574504"/>
                  <a:pt x="190859" y="576526"/>
                </a:cubicBezTo>
                <a:lnTo>
                  <a:pt x="197939" y="581846"/>
                </a:lnTo>
                <a:lnTo>
                  <a:pt x="352128" y="462277"/>
                </a:lnTo>
                <a:lnTo>
                  <a:pt x="350519" y="455210"/>
                </a:lnTo>
                <a:cubicBezTo>
                  <a:pt x="351535" y="447988"/>
                  <a:pt x="355430" y="441004"/>
                  <a:pt x="363105" y="436030"/>
                </a:cubicBezTo>
                <a:lnTo>
                  <a:pt x="383796" y="432375"/>
                </a:lnTo>
                <a:lnTo>
                  <a:pt x="505728" y="290260"/>
                </a:lnTo>
                <a:lnTo>
                  <a:pt x="501199" y="270358"/>
                </a:lnTo>
                <a:cubicBezTo>
                  <a:pt x="502215" y="263136"/>
                  <a:pt x="506110" y="256152"/>
                  <a:pt x="513785" y="251178"/>
                </a:cubicBezTo>
                <a:close/>
              </a:path>
            </a:pathLst>
          </a:custGeom>
          <a:solidFill>
            <a:schemeClr val="accent1"/>
          </a:solidFill>
          <a:ln w="829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64C4854-7C90-46EB-BD36-5C88E3C3FCA4}"/>
              </a:ext>
            </a:extLst>
          </p:cNvPr>
          <p:cNvGrpSpPr/>
          <p:nvPr/>
        </p:nvGrpSpPr>
        <p:grpSpPr>
          <a:xfrm>
            <a:off x="3562546" y="1262821"/>
            <a:ext cx="2430553" cy="5331602"/>
            <a:chOff x="1185183" y="417676"/>
            <a:chExt cx="2930296" cy="6427824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0262470A-B23B-4EA6-A3FB-65AB71FE750E}"/>
                </a:ext>
              </a:extLst>
            </p:cNvPr>
            <p:cNvSpPr/>
            <p:nvPr/>
          </p:nvSpPr>
          <p:spPr>
            <a:xfrm>
              <a:off x="2622376" y="2097842"/>
              <a:ext cx="1493103" cy="379923"/>
            </a:xfrm>
            <a:custGeom>
              <a:avLst/>
              <a:gdLst>
                <a:gd name="connsiteX0" fmla="*/ 748603 w 1493103"/>
                <a:gd name="connsiteY0" fmla="*/ 379924 h 379923"/>
                <a:gd name="connsiteX1" fmla="*/ 39086 w 1493103"/>
                <a:gd name="connsiteY1" fmla="*/ 379924 h 379923"/>
                <a:gd name="connsiteX2" fmla="*/ 986 w 1493103"/>
                <a:gd name="connsiteY2" fmla="*/ 343252 h 379923"/>
                <a:gd name="connsiteX3" fmla="*/ 204345 w 1493103"/>
                <a:gd name="connsiteY3" fmla="*/ 173231 h 379923"/>
                <a:gd name="connsiteX4" fmla="*/ 269305 w 1493103"/>
                <a:gd name="connsiteY4" fmla="*/ 210950 h 379923"/>
                <a:gd name="connsiteX5" fmla="*/ 295118 w 1493103"/>
                <a:gd name="connsiteY5" fmla="*/ 210664 h 379923"/>
                <a:gd name="connsiteX6" fmla="*/ 477236 w 1493103"/>
                <a:gd name="connsiteY6" fmla="*/ 193615 h 379923"/>
                <a:gd name="connsiteX7" fmla="*/ 505144 w 1493103"/>
                <a:gd name="connsiteY7" fmla="*/ 185709 h 379923"/>
                <a:gd name="connsiteX8" fmla="*/ 787180 w 1493103"/>
                <a:gd name="connsiteY8" fmla="*/ 257 h 379923"/>
                <a:gd name="connsiteX9" fmla="*/ 1058833 w 1493103"/>
                <a:gd name="connsiteY9" fmla="*/ 180565 h 379923"/>
                <a:gd name="connsiteX10" fmla="*/ 1085788 w 1493103"/>
                <a:gd name="connsiteY10" fmla="*/ 188947 h 379923"/>
                <a:gd name="connsiteX11" fmla="*/ 1304768 w 1493103"/>
                <a:gd name="connsiteY11" fmla="*/ 245716 h 379923"/>
                <a:gd name="connsiteX12" fmla="*/ 1332962 w 1493103"/>
                <a:gd name="connsiteY12" fmla="*/ 256003 h 379923"/>
                <a:gd name="connsiteX13" fmla="*/ 1488505 w 1493103"/>
                <a:gd name="connsiteY13" fmla="*/ 337633 h 379923"/>
                <a:gd name="connsiteX14" fmla="*/ 1458121 w 1493103"/>
                <a:gd name="connsiteY14" fmla="*/ 379828 h 379923"/>
                <a:gd name="connsiteX15" fmla="*/ 748603 w 1493103"/>
                <a:gd name="connsiteY15" fmla="*/ 379924 h 37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3103" h="379923">
                  <a:moveTo>
                    <a:pt x="748603" y="379924"/>
                  </a:moveTo>
                  <a:cubicBezTo>
                    <a:pt x="512097" y="379924"/>
                    <a:pt x="275592" y="379924"/>
                    <a:pt x="39086" y="379924"/>
                  </a:cubicBezTo>
                  <a:cubicBezTo>
                    <a:pt x="4129" y="379924"/>
                    <a:pt x="4605" y="378209"/>
                    <a:pt x="986" y="343252"/>
                  </a:cubicBezTo>
                  <a:cubicBezTo>
                    <a:pt x="-11397" y="224666"/>
                    <a:pt x="94902" y="141322"/>
                    <a:pt x="204345" y="173231"/>
                  </a:cubicBezTo>
                  <a:cubicBezTo>
                    <a:pt x="228729" y="180280"/>
                    <a:pt x="251779" y="191614"/>
                    <a:pt x="269305" y="210950"/>
                  </a:cubicBezTo>
                  <a:cubicBezTo>
                    <a:pt x="278640" y="221237"/>
                    <a:pt x="284450" y="221332"/>
                    <a:pt x="295118" y="210664"/>
                  </a:cubicBezTo>
                  <a:cubicBezTo>
                    <a:pt x="348268" y="157229"/>
                    <a:pt x="416371" y="150847"/>
                    <a:pt x="477236" y="193615"/>
                  </a:cubicBezTo>
                  <a:cubicBezTo>
                    <a:pt x="492381" y="204283"/>
                    <a:pt x="497239" y="204092"/>
                    <a:pt x="505144" y="185709"/>
                  </a:cubicBezTo>
                  <a:cubicBezTo>
                    <a:pt x="554960" y="70266"/>
                    <a:pt x="666307" y="-4982"/>
                    <a:pt x="787180" y="257"/>
                  </a:cubicBezTo>
                  <a:cubicBezTo>
                    <a:pt x="912338" y="5686"/>
                    <a:pt x="1005493" y="65027"/>
                    <a:pt x="1058833" y="180565"/>
                  </a:cubicBezTo>
                  <a:cubicBezTo>
                    <a:pt x="1066357" y="196853"/>
                    <a:pt x="1071120" y="197139"/>
                    <a:pt x="1085788" y="188947"/>
                  </a:cubicBezTo>
                  <a:cubicBezTo>
                    <a:pt x="1167513" y="143323"/>
                    <a:pt x="1255809" y="166278"/>
                    <a:pt x="1304768" y="245716"/>
                  </a:cubicBezTo>
                  <a:cubicBezTo>
                    <a:pt x="1312674" y="258480"/>
                    <a:pt x="1319151" y="260194"/>
                    <a:pt x="1332962" y="256003"/>
                  </a:cubicBezTo>
                  <a:cubicBezTo>
                    <a:pt x="1406019" y="234191"/>
                    <a:pt x="1466598" y="266481"/>
                    <a:pt x="1488505" y="337633"/>
                  </a:cubicBezTo>
                  <a:cubicBezTo>
                    <a:pt x="1498888" y="371446"/>
                    <a:pt x="1492887" y="379828"/>
                    <a:pt x="1458121" y="379828"/>
                  </a:cubicBezTo>
                  <a:cubicBezTo>
                    <a:pt x="1221615" y="379924"/>
                    <a:pt x="985109" y="379924"/>
                    <a:pt x="748603" y="379924"/>
                  </a:cubicBezTo>
                  <a:close/>
                </a:path>
              </a:pathLst>
            </a:custGeom>
            <a:solidFill>
              <a:srgbClr val="CCFF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0527171-4440-492A-9F92-E169AE420478}"/>
                </a:ext>
              </a:extLst>
            </p:cNvPr>
            <p:cNvGrpSpPr/>
            <p:nvPr/>
          </p:nvGrpSpPr>
          <p:grpSpPr>
            <a:xfrm>
              <a:off x="1399310" y="417676"/>
              <a:ext cx="1866404" cy="1856811"/>
              <a:chOff x="6096000" y="2234117"/>
              <a:chExt cx="2607994" cy="2594589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09A3FBF8-9830-44D0-ACC9-1E207039B56D}"/>
                  </a:ext>
                </a:extLst>
              </p:cNvPr>
              <p:cNvSpPr/>
              <p:nvPr/>
            </p:nvSpPr>
            <p:spPr>
              <a:xfrm>
                <a:off x="6109405" y="2234117"/>
                <a:ext cx="2594589" cy="2594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9279844B-F049-4641-AE2A-7C0AE9A61101}"/>
                  </a:ext>
                </a:extLst>
              </p:cNvPr>
              <p:cNvGrpSpPr/>
              <p:nvPr/>
            </p:nvGrpSpPr>
            <p:grpSpPr>
              <a:xfrm>
                <a:off x="6096000" y="2327868"/>
                <a:ext cx="2431448" cy="2431448"/>
                <a:chOff x="1807559" y="3406552"/>
                <a:chExt cx="2431448" cy="2431448"/>
              </a:xfrm>
            </p:grpSpPr>
            <p:sp>
              <p:nvSpPr>
                <p:cNvPr id="29" name="Oval 46">
                  <a:extLst>
                    <a:ext uri="{FF2B5EF4-FFF2-40B4-BE49-F238E27FC236}">
                      <a16:creationId xmlns:a16="http://schemas.microsoft.com/office/drawing/2014/main" id="{E28B31EF-4C4E-4649-A034-30515FDB4370}"/>
                    </a:ext>
                  </a:extLst>
                </p:cNvPr>
                <p:cNvSpPr/>
                <p:nvPr/>
              </p:nvSpPr>
              <p:spPr>
                <a:xfrm>
                  <a:off x="1807559" y="3406552"/>
                  <a:ext cx="2431448" cy="2431448"/>
                </a:xfrm>
                <a:prstGeom prst="ellipse">
                  <a:avLst/>
                </a:prstGeom>
                <a:solidFill>
                  <a:schemeClr val="bg1"/>
                </a:solidFill>
                <a:ln w="165100">
                  <a:solidFill>
                    <a:schemeClr val="accent1"/>
                  </a:solidFill>
                </a:ln>
                <a:scene3d>
                  <a:camera prst="perspectiveLeft" fov="0">
                    <a:rot lat="0" lon="0" rev="0"/>
                  </a:camera>
                  <a:lightRig rig="threePt" dir="t"/>
                </a:scene3d>
                <a:sp3d extrusionH="171450" contourW="12700">
                  <a:extrusionClr>
                    <a:schemeClr val="bg1"/>
                  </a:extrusionClr>
                  <a:contourClr>
                    <a:schemeClr val="tx1">
                      <a:lumMod val="50000"/>
                      <a:lumOff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30" name="Oval 47">
                  <a:extLst>
                    <a:ext uri="{FF2B5EF4-FFF2-40B4-BE49-F238E27FC236}">
                      <a16:creationId xmlns:a16="http://schemas.microsoft.com/office/drawing/2014/main" id="{C57C5967-60C1-4958-8557-CF4D917A587E}"/>
                    </a:ext>
                  </a:extLst>
                </p:cNvPr>
                <p:cNvSpPr/>
                <p:nvPr/>
              </p:nvSpPr>
              <p:spPr>
                <a:xfrm>
                  <a:off x="2169613" y="3768606"/>
                  <a:ext cx="1707341" cy="1707341"/>
                </a:xfrm>
                <a:prstGeom prst="ellipse">
                  <a:avLst/>
                </a:prstGeom>
                <a:solidFill>
                  <a:schemeClr val="bg1"/>
                </a:solidFill>
                <a:ln w="165100">
                  <a:solidFill>
                    <a:schemeClr val="accent1"/>
                  </a:solidFill>
                </a:ln>
                <a:scene3d>
                  <a:camera prst="perspectiveLeft" fov="0">
                    <a:rot lat="0" lon="0" rev="0"/>
                  </a:camera>
                  <a:lightRig rig="threePt" dir="t"/>
                </a:scene3d>
                <a:sp3d extrusionH="171450" contourW="12700">
                  <a:extrusionClr>
                    <a:schemeClr val="bg1"/>
                  </a:extrusionClr>
                  <a:contourClr>
                    <a:schemeClr val="tx1">
                      <a:lumMod val="50000"/>
                      <a:lumOff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1" name="Oval 48">
                  <a:extLst>
                    <a:ext uri="{FF2B5EF4-FFF2-40B4-BE49-F238E27FC236}">
                      <a16:creationId xmlns:a16="http://schemas.microsoft.com/office/drawing/2014/main" id="{69756951-0BBC-4D82-BC4E-C4B1E807285C}"/>
                    </a:ext>
                  </a:extLst>
                </p:cNvPr>
                <p:cNvSpPr/>
                <p:nvPr/>
              </p:nvSpPr>
              <p:spPr>
                <a:xfrm>
                  <a:off x="2571450" y="4170443"/>
                  <a:ext cx="903667" cy="903667"/>
                </a:xfrm>
                <a:prstGeom prst="ellipse">
                  <a:avLst/>
                </a:prstGeom>
                <a:solidFill>
                  <a:schemeClr val="bg1"/>
                </a:solidFill>
                <a:ln w="165100">
                  <a:solidFill>
                    <a:schemeClr val="accent1"/>
                  </a:solidFill>
                </a:ln>
                <a:scene3d>
                  <a:camera prst="perspectiveLeft" fov="0">
                    <a:rot lat="0" lon="0" rev="0"/>
                  </a:camera>
                  <a:lightRig rig="threePt" dir="t"/>
                </a:scene3d>
                <a:sp3d extrusionH="171450" contourW="12700">
                  <a:extrusionClr>
                    <a:schemeClr val="bg1"/>
                  </a:extrusionClr>
                  <a:contourClr>
                    <a:schemeClr val="tx1">
                      <a:lumMod val="50000"/>
                      <a:lumOff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2" name="Oval 88">
                  <a:extLst>
                    <a:ext uri="{FF2B5EF4-FFF2-40B4-BE49-F238E27FC236}">
                      <a16:creationId xmlns:a16="http://schemas.microsoft.com/office/drawing/2014/main" id="{749E8051-53E0-4CF0-82B9-BA91A4593FA3}"/>
                    </a:ext>
                  </a:extLst>
                </p:cNvPr>
                <p:cNvSpPr/>
                <p:nvPr/>
              </p:nvSpPr>
              <p:spPr>
                <a:xfrm>
                  <a:off x="2843283" y="4442276"/>
                  <a:ext cx="360000" cy="360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BB8FEC2-E485-40A9-8AB9-34AA2AFC8584}"/>
                </a:ext>
              </a:extLst>
            </p:cNvPr>
            <p:cNvGrpSpPr/>
            <p:nvPr/>
          </p:nvGrpSpPr>
          <p:grpSpPr>
            <a:xfrm>
              <a:off x="1185183" y="1902566"/>
              <a:ext cx="2080531" cy="4942934"/>
              <a:chOff x="1144005" y="1289108"/>
              <a:chExt cx="2344003" cy="5568892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D8B77169-6332-4405-939B-8C06A595DE0D}"/>
                  </a:ext>
                </a:extLst>
              </p:cNvPr>
              <p:cNvGrpSpPr/>
              <p:nvPr/>
            </p:nvGrpSpPr>
            <p:grpSpPr>
              <a:xfrm>
                <a:off x="1144005" y="1289108"/>
                <a:ext cx="2344003" cy="5568892"/>
                <a:chOff x="1771023" y="415589"/>
                <a:chExt cx="2344003" cy="5568892"/>
              </a:xfrm>
            </p:grpSpPr>
            <p:sp>
              <p:nvSpPr>
                <p:cNvPr id="23" name="사다리꼴 55">
                  <a:extLst>
                    <a:ext uri="{FF2B5EF4-FFF2-40B4-BE49-F238E27FC236}">
                      <a16:creationId xmlns:a16="http://schemas.microsoft.com/office/drawing/2014/main" id="{E57F9E8F-E29C-40C9-BAF5-4EF3E947727F}"/>
                    </a:ext>
                  </a:extLst>
                </p:cNvPr>
                <p:cNvSpPr/>
                <p:nvPr/>
              </p:nvSpPr>
              <p:spPr>
                <a:xfrm>
                  <a:off x="1916767" y="2081269"/>
                  <a:ext cx="2052514" cy="3895893"/>
                </a:xfrm>
                <a:custGeom>
                  <a:avLst/>
                  <a:gdLst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52514" h="3895893">
                      <a:moveTo>
                        <a:pt x="0" y="3895893"/>
                      </a:moveTo>
                      <a:cubicBezTo>
                        <a:pt x="190693" y="2667601"/>
                        <a:pt x="411531" y="1569937"/>
                        <a:pt x="391209" y="0"/>
                      </a:cubicBezTo>
                      <a:lnTo>
                        <a:pt x="1661305" y="0"/>
                      </a:lnTo>
                      <a:cubicBezTo>
                        <a:pt x="1671128" y="1579985"/>
                        <a:pt x="1861821" y="2647503"/>
                        <a:pt x="2052514" y="3895893"/>
                      </a:cubicBezTo>
                      <a:lnTo>
                        <a:pt x="0" y="3895893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사다리꼴 55">
                  <a:extLst>
                    <a:ext uri="{FF2B5EF4-FFF2-40B4-BE49-F238E27FC236}">
                      <a16:creationId xmlns:a16="http://schemas.microsoft.com/office/drawing/2014/main" id="{F7E26269-6BD4-4F8B-BABF-A1CF22D567A5}"/>
                    </a:ext>
                  </a:extLst>
                </p:cNvPr>
                <p:cNvSpPr/>
                <p:nvPr/>
              </p:nvSpPr>
              <p:spPr>
                <a:xfrm flipH="1">
                  <a:off x="2146905" y="2081269"/>
                  <a:ext cx="1592238" cy="3895893"/>
                </a:xfrm>
                <a:custGeom>
                  <a:avLst/>
                  <a:gdLst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52514" h="3895893">
                      <a:moveTo>
                        <a:pt x="0" y="3895893"/>
                      </a:moveTo>
                      <a:cubicBezTo>
                        <a:pt x="190693" y="2667601"/>
                        <a:pt x="411531" y="1569937"/>
                        <a:pt x="391209" y="0"/>
                      </a:cubicBezTo>
                      <a:lnTo>
                        <a:pt x="1661305" y="0"/>
                      </a:lnTo>
                      <a:cubicBezTo>
                        <a:pt x="1671128" y="1579985"/>
                        <a:pt x="1861821" y="2647503"/>
                        <a:pt x="2052514" y="3895893"/>
                      </a:cubicBezTo>
                      <a:lnTo>
                        <a:pt x="0" y="3895893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사다리꼴 55">
                  <a:extLst>
                    <a:ext uri="{FF2B5EF4-FFF2-40B4-BE49-F238E27FC236}">
                      <a16:creationId xmlns:a16="http://schemas.microsoft.com/office/drawing/2014/main" id="{66F8CFDD-AE7A-4A76-9932-EE3317C3BC37}"/>
                    </a:ext>
                  </a:extLst>
                </p:cNvPr>
                <p:cNvSpPr/>
                <p:nvPr/>
              </p:nvSpPr>
              <p:spPr>
                <a:xfrm flipH="1">
                  <a:off x="2281448" y="2088588"/>
                  <a:ext cx="1323153" cy="3895893"/>
                </a:xfrm>
                <a:custGeom>
                  <a:avLst/>
                  <a:gdLst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  <a:gd name="connsiteX0" fmla="*/ 0 w 2052514"/>
                    <a:gd name="connsiteY0" fmla="*/ 3895893 h 3895893"/>
                    <a:gd name="connsiteX1" fmla="*/ 391209 w 2052514"/>
                    <a:gd name="connsiteY1" fmla="*/ 0 h 3895893"/>
                    <a:gd name="connsiteX2" fmla="*/ 1661305 w 2052514"/>
                    <a:gd name="connsiteY2" fmla="*/ 0 h 3895893"/>
                    <a:gd name="connsiteX3" fmla="*/ 2052514 w 2052514"/>
                    <a:gd name="connsiteY3" fmla="*/ 3895893 h 3895893"/>
                    <a:gd name="connsiteX4" fmla="*/ 0 w 2052514"/>
                    <a:gd name="connsiteY4" fmla="*/ 3895893 h 3895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52514" h="3895893">
                      <a:moveTo>
                        <a:pt x="0" y="3895893"/>
                      </a:moveTo>
                      <a:cubicBezTo>
                        <a:pt x="190693" y="2667601"/>
                        <a:pt x="411531" y="1569937"/>
                        <a:pt x="391209" y="0"/>
                      </a:cubicBezTo>
                      <a:lnTo>
                        <a:pt x="1661305" y="0"/>
                      </a:lnTo>
                      <a:cubicBezTo>
                        <a:pt x="1671128" y="1579985"/>
                        <a:pt x="1861821" y="2647503"/>
                        <a:pt x="2052514" y="3895893"/>
                      </a:cubicBezTo>
                      <a:lnTo>
                        <a:pt x="0" y="3895893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그래픽 53">
                  <a:extLst>
                    <a:ext uri="{FF2B5EF4-FFF2-40B4-BE49-F238E27FC236}">
                      <a16:creationId xmlns:a16="http://schemas.microsoft.com/office/drawing/2014/main" id="{D161721F-2427-4DEC-A53D-43B22D57935F}"/>
                    </a:ext>
                  </a:extLst>
                </p:cNvPr>
                <p:cNvSpPr/>
                <p:nvPr/>
              </p:nvSpPr>
              <p:spPr>
                <a:xfrm>
                  <a:off x="1771023" y="415589"/>
                  <a:ext cx="2344003" cy="1691928"/>
                </a:xfrm>
                <a:custGeom>
                  <a:avLst/>
                  <a:gdLst>
                    <a:gd name="connsiteX0" fmla="*/ 2376135 w 5073888"/>
                    <a:gd name="connsiteY0" fmla="*/ 92869 h 4443412"/>
                    <a:gd name="connsiteX1" fmla="*/ 25174 w 5073888"/>
                    <a:gd name="connsiteY1" fmla="*/ 4164806 h 4443412"/>
                    <a:gd name="connsiteX2" fmla="*/ 186051 w 5073888"/>
                    <a:gd name="connsiteY2" fmla="*/ 4443413 h 4443412"/>
                    <a:gd name="connsiteX3" fmla="*/ 4887877 w 5073888"/>
                    <a:gd name="connsiteY3" fmla="*/ 4443413 h 4443412"/>
                    <a:gd name="connsiteX4" fmla="*/ 5048754 w 5073888"/>
                    <a:gd name="connsiteY4" fmla="*/ 4164806 h 4443412"/>
                    <a:gd name="connsiteX5" fmla="*/ 2697794 w 5073888"/>
                    <a:gd name="connsiteY5" fmla="*/ 92869 h 4443412"/>
                    <a:gd name="connsiteX6" fmla="*/ 2376135 w 5073888"/>
                    <a:gd name="connsiteY6" fmla="*/ 92869 h 4443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73888" h="4443412">
                      <a:moveTo>
                        <a:pt x="2376135" y="92869"/>
                      </a:moveTo>
                      <a:lnTo>
                        <a:pt x="25174" y="4164806"/>
                      </a:lnTo>
                      <a:cubicBezTo>
                        <a:pt x="-46359" y="4288631"/>
                        <a:pt x="43081" y="4443413"/>
                        <a:pt x="186051" y="4443413"/>
                      </a:cubicBezTo>
                      <a:lnTo>
                        <a:pt x="4887877" y="4443413"/>
                      </a:lnTo>
                      <a:cubicBezTo>
                        <a:pt x="5030847" y="4443413"/>
                        <a:pt x="5120192" y="4288631"/>
                        <a:pt x="5048754" y="4164806"/>
                      </a:cubicBezTo>
                      <a:lnTo>
                        <a:pt x="2697794" y="92869"/>
                      </a:lnTo>
                      <a:cubicBezTo>
                        <a:pt x="2626356" y="-30956"/>
                        <a:pt x="2447572" y="-30956"/>
                        <a:pt x="2376135" y="9286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85725" cap="flat">
                  <a:solidFill>
                    <a:schemeClr val="accent3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C04B07E-1CBB-4E5F-A758-8C30ED5DB362}"/>
                  </a:ext>
                </a:extLst>
              </p:cNvPr>
              <p:cNvGrpSpPr/>
              <p:nvPr/>
            </p:nvGrpSpPr>
            <p:grpSpPr>
              <a:xfrm>
                <a:off x="1738064" y="1785258"/>
                <a:ext cx="1277900" cy="5065423"/>
                <a:chOff x="1738064" y="1785258"/>
                <a:chExt cx="1277900" cy="5065423"/>
              </a:xfrm>
            </p:grpSpPr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4F39F272-8494-4DDC-8782-1C9D86552C07}"/>
                    </a:ext>
                  </a:extLst>
                </p:cNvPr>
                <p:cNvSpPr/>
                <p:nvPr/>
              </p:nvSpPr>
              <p:spPr>
                <a:xfrm>
                  <a:off x="2137133" y="1785258"/>
                  <a:ext cx="403628" cy="498435"/>
                </a:xfrm>
                <a:custGeom>
                  <a:avLst/>
                  <a:gdLst>
                    <a:gd name="connsiteX0" fmla="*/ 11888 w 214126"/>
                    <a:gd name="connsiteY0" fmla="*/ 163717 h 264421"/>
                    <a:gd name="connsiteX1" fmla="*/ 20100 w 214126"/>
                    <a:gd name="connsiteY1" fmla="*/ 45220 h 264421"/>
                    <a:gd name="connsiteX2" fmla="*/ 132899 w 214126"/>
                    <a:gd name="connsiteY2" fmla="*/ 2593 h 264421"/>
                    <a:gd name="connsiteX3" fmla="*/ 208935 w 214126"/>
                    <a:gd name="connsiteY3" fmla="*/ 82038 h 264421"/>
                    <a:gd name="connsiteX4" fmla="*/ 209438 w 214126"/>
                    <a:gd name="connsiteY4" fmla="*/ 153437 h 264421"/>
                    <a:gd name="connsiteX5" fmla="*/ 181448 w 214126"/>
                    <a:gd name="connsiteY5" fmla="*/ 232771 h 264421"/>
                    <a:gd name="connsiteX6" fmla="*/ 27866 w 214126"/>
                    <a:gd name="connsiteY6" fmla="*/ 230256 h 264421"/>
                    <a:gd name="connsiteX7" fmla="*/ 11888 w 214126"/>
                    <a:gd name="connsiteY7" fmla="*/ 163717 h 264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4126" h="264421">
                      <a:moveTo>
                        <a:pt x="11888" y="163717"/>
                      </a:moveTo>
                      <a:cubicBezTo>
                        <a:pt x="-5432" y="122822"/>
                        <a:pt x="-4761" y="81702"/>
                        <a:pt x="20100" y="45220"/>
                      </a:cubicBezTo>
                      <a:cubicBezTo>
                        <a:pt x="46638" y="6224"/>
                        <a:pt x="87310" y="-5955"/>
                        <a:pt x="132899" y="2593"/>
                      </a:cubicBezTo>
                      <a:cubicBezTo>
                        <a:pt x="176364" y="10750"/>
                        <a:pt x="198153" y="41868"/>
                        <a:pt x="208935" y="82038"/>
                      </a:cubicBezTo>
                      <a:cubicBezTo>
                        <a:pt x="215249" y="105614"/>
                        <a:pt x="216254" y="129582"/>
                        <a:pt x="209438" y="153437"/>
                      </a:cubicBezTo>
                      <a:cubicBezTo>
                        <a:pt x="207259" y="182377"/>
                        <a:pt x="199829" y="208524"/>
                        <a:pt x="181448" y="232771"/>
                      </a:cubicBezTo>
                      <a:cubicBezTo>
                        <a:pt x="148654" y="276013"/>
                        <a:pt x="60158" y="274728"/>
                        <a:pt x="27866" y="230256"/>
                      </a:cubicBezTo>
                      <a:cubicBezTo>
                        <a:pt x="12502" y="209194"/>
                        <a:pt x="6077" y="188579"/>
                        <a:pt x="11888" y="1637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5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FCB4B4B8-AD33-4DAF-BCEB-BB3AB248EEAA}"/>
                    </a:ext>
                  </a:extLst>
                </p:cNvPr>
                <p:cNvSpPr/>
                <p:nvPr/>
              </p:nvSpPr>
              <p:spPr>
                <a:xfrm>
                  <a:off x="2478416" y="5736406"/>
                  <a:ext cx="372490" cy="272532"/>
                </a:xfrm>
                <a:custGeom>
                  <a:avLst/>
                  <a:gdLst>
                    <a:gd name="connsiteX0" fmla="*/ 22743 w 197607"/>
                    <a:gd name="connsiteY0" fmla="*/ 50504 h 144579"/>
                    <a:gd name="connsiteX1" fmla="*/ 144760 w 197607"/>
                    <a:gd name="connsiteY1" fmla="*/ 13518 h 144579"/>
                    <a:gd name="connsiteX2" fmla="*/ 152582 w 197607"/>
                    <a:gd name="connsiteY2" fmla="*/ 10781 h 144579"/>
                    <a:gd name="connsiteX3" fmla="*/ 189008 w 197607"/>
                    <a:gd name="connsiteY3" fmla="*/ 7150 h 144579"/>
                    <a:gd name="connsiteX4" fmla="*/ 188617 w 197607"/>
                    <a:gd name="connsiteY4" fmla="*/ 55867 h 144579"/>
                    <a:gd name="connsiteX5" fmla="*/ 150347 w 197607"/>
                    <a:gd name="connsiteY5" fmla="*/ 95366 h 144579"/>
                    <a:gd name="connsiteX6" fmla="*/ 110122 w 197607"/>
                    <a:gd name="connsiteY6" fmla="*/ 123747 h 144579"/>
                    <a:gd name="connsiteX7" fmla="*/ 17827 w 197607"/>
                    <a:gd name="connsiteY7" fmla="*/ 128943 h 144579"/>
                    <a:gd name="connsiteX8" fmla="*/ 22743 w 197607"/>
                    <a:gd name="connsiteY8" fmla="*/ 50504 h 144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7607" h="144579">
                      <a:moveTo>
                        <a:pt x="22743" y="50504"/>
                      </a:moveTo>
                      <a:cubicBezTo>
                        <a:pt x="62857" y="36313"/>
                        <a:pt x="105820" y="31564"/>
                        <a:pt x="144760" y="13518"/>
                      </a:cubicBezTo>
                      <a:cubicBezTo>
                        <a:pt x="147330" y="12569"/>
                        <a:pt x="149900" y="11340"/>
                        <a:pt x="152582" y="10781"/>
                      </a:cubicBezTo>
                      <a:cubicBezTo>
                        <a:pt x="164649" y="8099"/>
                        <a:pt x="175823" y="-9667"/>
                        <a:pt x="189008" y="7150"/>
                      </a:cubicBezTo>
                      <a:cubicBezTo>
                        <a:pt x="201355" y="22905"/>
                        <a:pt x="199679" y="41006"/>
                        <a:pt x="188617" y="55867"/>
                      </a:cubicBezTo>
                      <a:cubicBezTo>
                        <a:pt x="177778" y="70448"/>
                        <a:pt x="163253" y="82292"/>
                        <a:pt x="150347" y="95366"/>
                      </a:cubicBezTo>
                      <a:cubicBezTo>
                        <a:pt x="136827" y="104752"/>
                        <a:pt x="122078" y="112685"/>
                        <a:pt x="110122" y="123747"/>
                      </a:cubicBezTo>
                      <a:cubicBezTo>
                        <a:pt x="80288" y="151290"/>
                        <a:pt x="49895" y="149949"/>
                        <a:pt x="17827" y="128943"/>
                      </a:cubicBezTo>
                      <a:cubicBezTo>
                        <a:pt x="-7760" y="107769"/>
                        <a:pt x="-5526" y="72180"/>
                        <a:pt x="22743" y="505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5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9F404B1A-0A3D-45FA-8787-32AB9CD87615}"/>
                    </a:ext>
                  </a:extLst>
                </p:cNvPr>
                <p:cNvSpPr/>
                <p:nvPr/>
              </p:nvSpPr>
              <p:spPr>
                <a:xfrm>
                  <a:off x="1819245" y="5778421"/>
                  <a:ext cx="302119" cy="221548"/>
                </a:xfrm>
                <a:custGeom>
                  <a:avLst/>
                  <a:gdLst>
                    <a:gd name="connsiteX0" fmla="*/ 53092 w 160275"/>
                    <a:gd name="connsiteY0" fmla="*/ 0 h 117532"/>
                    <a:gd name="connsiteX1" fmla="*/ 143152 w 160275"/>
                    <a:gd name="connsiteY1" fmla="*/ 35365 h 117532"/>
                    <a:gd name="connsiteX2" fmla="*/ 155387 w 160275"/>
                    <a:gd name="connsiteY2" fmla="*/ 63020 h 117532"/>
                    <a:gd name="connsiteX3" fmla="*/ 148068 w 160275"/>
                    <a:gd name="connsiteY3" fmla="*/ 105088 h 117532"/>
                    <a:gd name="connsiteX4" fmla="*/ 96390 w 160275"/>
                    <a:gd name="connsiteY4" fmla="*/ 112687 h 117532"/>
                    <a:gd name="connsiteX5" fmla="*/ 64322 w 160275"/>
                    <a:gd name="connsiteY5" fmla="*/ 96820 h 117532"/>
                    <a:gd name="connsiteX6" fmla="*/ 35940 w 160275"/>
                    <a:gd name="connsiteY6" fmla="*/ 79501 h 117532"/>
                    <a:gd name="connsiteX7" fmla="*/ 967 w 160275"/>
                    <a:gd name="connsiteY7" fmla="*/ 25756 h 117532"/>
                    <a:gd name="connsiteX8" fmla="*/ 53092 w 160275"/>
                    <a:gd name="connsiteY8" fmla="*/ 0 h 117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275" h="117532">
                      <a:moveTo>
                        <a:pt x="53092" y="0"/>
                      </a:moveTo>
                      <a:cubicBezTo>
                        <a:pt x="81473" y="15979"/>
                        <a:pt x="112033" y="26426"/>
                        <a:pt x="143152" y="35365"/>
                      </a:cubicBezTo>
                      <a:cubicBezTo>
                        <a:pt x="147286" y="44583"/>
                        <a:pt x="151756" y="53634"/>
                        <a:pt x="155387" y="63020"/>
                      </a:cubicBezTo>
                      <a:cubicBezTo>
                        <a:pt x="161309" y="78384"/>
                        <a:pt x="164773" y="94138"/>
                        <a:pt x="148068" y="105088"/>
                      </a:cubicBezTo>
                      <a:cubicBezTo>
                        <a:pt x="132369" y="115424"/>
                        <a:pt x="115553" y="122855"/>
                        <a:pt x="96390" y="112687"/>
                      </a:cubicBezTo>
                      <a:cubicBezTo>
                        <a:pt x="85887" y="107100"/>
                        <a:pt x="75048" y="102128"/>
                        <a:pt x="64322" y="96820"/>
                      </a:cubicBezTo>
                      <a:cubicBezTo>
                        <a:pt x="54880" y="91010"/>
                        <a:pt x="45717" y="84641"/>
                        <a:pt x="35940" y="79501"/>
                      </a:cubicBezTo>
                      <a:cubicBezTo>
                        <a:pt x="14096" y="67936"/>
                        <a:pt x="-4508" y="52572"/>
                        <a:pt x="967" y="25756"/>
                      </a:cubicBezTo>
                      <a:cubicBezTo>
                        <a:pt x="6665" y="-1732"/>
                        <a:pt x="33259" y="3911"/>
                        <a:pt x="53092" y="0"/>
                      </a:cubicBezTo>
                      <a:close/>
                    </a:path>
                  </a:pathLst>
                </a:custGeom>
                <a:solidFill>
                  <a:srgbClr val="000001"/>
                </a:solidFill>
                <a:ln w="55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B9250B37-0AF0-486F-A01D-5285BA8B1845}"/>
                    </a:ext>
                  </a:extLst>
                </p:cNvPr>
                <p:cNvSpPr/>
                <p:nvPr/>
              </p:nvSpPr>
              <p:spPr>
                <a:xfrm>
                  <a:off x="2137084" y="2074593"/>
                  <a:ext cx="406203" cy="273469"/>
                </a:xfrm>
                <a:custGeom>
                  <a:avLst/>
                  <a:gdLst>
                    <a:gd name="connsiteX0" fmla="*/ 11914 w 215492"/>
                    <a:gd name="connsiteY0" fmla="*/ 10224 h 145076"/>
                    <a:gd name="connsiteX1" fmla="*/ 15378 w 215492"/>
                    <a:gd name="connsiteY1" fmla="*/ 23632 h 145076"/>
                    <a:gd name="connsiteX2" fmla="*/ 117002 w 215492"/>
                    <a:gd name="connsiteY2" fmla="*/ 100451 h 145076"/>
                    <a:gd name="connsiteX3" fmla="*/ 192704 w 215492"/>
                    <a:gd name="connsiteY3" fmla="*/ 42292 h 145076"/>
                    <a:gd name="connsiteX4" fmla="*/ 209409 w 215492"/>
                    <a:gd name="connsiteY4" fmla="*/ 0 h 145076"/>
                    <a:gd name="connsiteX5" fmla="*/ 194045 w 215492"/>
                    <a:gd name="connsiteY5" fmla="*/ 73579 h 145076"/>
                    <a:gd name="connsiteX6" fmla="*/ 173541 w 215492"/>
                    <a:gd name="connsiteY6" fmla="*/ 134363 h 145076"/>
                    <a:gd name="connsiteX7" fmla="*/ 154490 w 215492"/>
                    <a:gd name="connsiteY7" fmla="*/ 144364 h 145076"/>
                    <a:gd name="connsiteX8" fmla="*/ 57447 w 215492"/>
                    <a:gd name="connsiteY8" fmla="*/ 144364 h 145076"/>
                    <a:gd name="connsiteX9" fmla="*/ 38340 w 215492"/>
                    <a:gd name="connsiteY9" fmla="*/ 134363 h 145076"/>
                    <a:gd name="connsiteX10" fmla="*/ 10126 w 215492"/>
                    <a:gd name="connsiteY10" fmla="*/ 64919 h 145076"/>
                    <a:gd name="connsiteX11" fmla="*/ 11914 w 215492"/>
                    <a:gd name="connsiteY11" fmla="*/ 10224 h 145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15492" h="145076">
                      <a:moveTo>
                        <a:pt x="11914" y="10224"/>
                      </a:moveTo>
                      <a:cubicBezTo>
                        <a:pt x="13087" y="14693"/>
                        <a:pt x="14260" y="19163"/>
                        <a:pt x="15378" y="23632"/>
                      </a:cubicBezTo>
                      <a:cubicBezTo>
                        <a:pt x="29959" y="84641"/>
                        <a:pt x="53592" y="102519"/>
                        <a:pt x="117002" y="100451"/>
                      </a:cubicBezTo>
                      <a:cubicBezTo>
                        <a:pt x="155887" y="99166"/>
                        <a:pt x="180692" y="79389"/>
                        <a:pt x="192704" y="42292"/>
                      </a:cubicBezTo>
                      <a:cubicBezTo>
                        <a:pt x="197341" y="27934"/>
                        <a:pt x="194101" y="10168"/>
                        <a:pt x="209409" y="0"/>
                      </a:cubicBezTo>
                      <a:cubicBezTo>
                        <a:pt x="219633" y="27711"/>
                        <a:pt x="218515" y="51678"/>
                        <a:pt x="194045" y="73579"/>
                      </a:cubicBezTo>
                      <a:cubicBezTo>
                        <a:pt x="177172" y="88663"/>
                        <a:pt x="179072" y="113525"/>
                        <a:pt x="173541" y="134363"/>
                      </a:cubicBezTo>
                      <a:cubicBezTo>
                        <a:pt x="168792" y="140677"/>
                        <a:pt x="162032" y="144140"/>
                        <a:pt x="154490" y="144364"/>
                      </a:cubicBezTo>
                      <a:cubicBezTo>
                        <a:pt x="122142" y="145314"/>
                        <a:pt x="89795" y="145314"/>
                        <a:pt x="57447" y="144364"/>
                      </a:cubicBezTo>
                      <a:cubicBezTo>
                        <a:pt x="49848" y="144140"/>
                        <a:pt x="43200" y="140621"/>
                        <a:pt x="38340" y="134363"/>
                      </a:cubicBezTo>
                      <a:cubicBezTo>
                        <a:pt x="31412" y="110396"/>
                        <a:pt x="30798" y="85479"/>
                        <a:pt x="10126" y="64919"/>
                      </a:cubicBezTo>
                      <a:cubicBezTo>
                        <a:pt x="-2779" y="52181"/>
                        <a:pt x="-4567" y="28046"/>
                        <a:pt x="11914" y="10224"/>
                      </a:cubicBezTo>
                      <a:close/>
                    </a:path>
                  </a:pathLst>
                </a:custGeom>
                <a:solidFill>
                  <a:srgbClr val="FCC0B5"/>
                </a:solidFill>
                <a:ln w="55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3FDE2526-9BE4-4195-8828-5C77E723EA10}"/>
                    </a:ext>
                  </a:extLst>
                </p:cNvPr>
                <p:cNvSpPr/>
                <p:nvPr/>
              </p:nvSpPr>
              <p:spPr>
                <a:xfrm>
                  <a:off x="2199694" y="2327868"/>
                  <a:ext cx="268306" cy="53076"/>
                </a:xfrm>
                <a:custGeom>
                  <a:avLst/>
                  <a:gdLst>
                    <a:gd name="connsiteX0" fmla="*/ 5069 w 142337"/>
                    <a:gd name="connsiteY0" fmla="*/ 0 h 28157"/>
                    <a:gd name="connsiteX1" fmla="*/ 140270 w 142337"/>
                    <a:gd name="connsiteY1" fmla="*/ 0 h 28157"/>
                    <a:gd name="connsiteX2" fmla="*/ 142337 w 142337"/>
                    <a:gd name="connsiteY2" fmla="*/ 26873 h 28157"/>
                    <a:gd name="connsiteX3" fmla="*/ 3560 w 142337"/>
                    <a:gd name="connsiteY3" fmla="*/ 28158 h 28157"/>
                    <a:gd name="connsiteX4" fmla="*/ 5069 w 142337"/>
                    <a:gd name="connsiteY4" fmla="*/ 0 h 28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337" h="28157">
                      <a:moveTo>
                        <a:pt x="5069" y="0"/>
                      </a:moveTo>
                      <a:cubicBezTo>
                        <a:pt x="50154" y="0"/>
                        <a:pt x="95184" y="0"/>
                        <a:pt x="140270" y="0"/>
                      </a:cubicBezTo>
                      <a:cubicBezTo>
                        <a:pt x="140941" y="8939"/>
                        <a:pt x="141611" y="17934"/>
                        <a:pt x="142337" y="26873"/>
                      </a:cubicBezTo>
                      <a:cubicBezTo>
                        <a:pt x="96022" y="23074"/>
                        <a:pt x="49707" y="17487"/>
                        <a:pt x="3560" y="28158"/>
                      </a:cubicBezTo>
                      <a:cubicBezTo>
                        <a:pt x="-5323" y="18269"/>
                        <a:pt x="5236" y="9442"/>
                        <a:pt x="5069" y="0"/>
                      </a:cubicBezTo>
                      <a:close/>
                    </a:path>
                  </a:pathLst>
                </a:custGeom>
                <a:solidFill>
                  <a:srgbClr val="FCFCFC"/>
                </a:solidFill>
                <a:ln w="55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6090782F-CA00-4CBB-9573-D57E35243DE1}"/>
                    </a:ext>
                  </a:extLst>
                </p:cNvPr>
                <p:cNvSpPr/>
                <p:nvPr/>
              </p:nvSpPr>
              <p:spPr>
                <a:xfrm>
                  <a:off x="1867405" y="3847671"/>
                  <a:ext cx="83089" cy="112535"/>
                </a:xfrm>
                <a:custGeom>
                  <a:avLst/>
                  <a:gdLst>
                    <a:gd name="connsiteX0" fmla="*/ 0 w 44079"/>
                    <a:gd name="connsiteY0" fmla="*/ 19084 h 59700"/>
                    <a:gd name="connsiteX1" fmla="*/ 44080 w 44079"/>
                    <a:gd name="connsiteY1" fmla="*/ 3273 h 59700"/>
                    <a:gd name="connsiteX2" fmla="*/ 38549 w 44079"/>
                    <a:gd name="connsiteY2" fmla="*/ 59700 h 59700"/>
                    <a:gd name="connsiteX3" fmla="*/ 0 w 44079"/>
                    <a:gd name="connsiteY3" fmla="*/ 19084 h 5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079" h="59700">
                      <a:moveTo>
                        <a:pt x="0" y="19084"/>
                      </a:moveTo>
                      <a:cubicBezTo>
                        <a:pt x="13911" y="11542"/>
                        <a:pt x="23576" y="-7621"/>
                        <a:pt x="44080" y="3273"/>
                      </a:cubicBezTo>
                      <a:cubicBezTo>
                        <a:pt x="35700" y="20760"/>
                        <a:pt x="43242" y="39811"/>
                        <a:pt x="38549" y="59700"/>
                      </a:cubicBezTo>
                      <a:cubicBezTo>
                        <a:pt x="18101" y="52493"/>
                        <a:pt x="12961" y="31878"/>
                        <a:pt x="0" y="19084"/>
                      </a:cubicBezTo>
                      <a:close/>
                    </a:path>
                  </a:pathLst>
                </a:custGeom>
                <a:solidFill>
                  <a:srgbClr val="F8C0B6"/>
                </a:solidFill>
                <a:ln w="55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A24A207F-BF19-40EC-B12C-6F547FF20A63}"/>
                    </a:ext>
                  </a:extLst>
                </p:cNvPr>
                <p:cNvSpPr/>
                <p:nvPr/>
              </p:nvSpPr>
              <p:spPr>
                <a:xfrm>
                  <a:off x="2752869" y="3835833"/>
                  <a:ext cx="74665" cy="91410"/>
                </a:xfrm>
                <a:custGeom>
                  <a:avLst/>
                  <a:gdLst>
                    <a:gd name="connsiteX0" fmla="*/ 0 w 39610"/>
                    <a:gd name="connsiteY0" fmla="*/ 48494 h 48493"/>
                    <a:gd name="connsiteX1" fmla="*/ 0 w 39610"/>
                    <a:gd name="connsiteY1" fmla="*/ 0 h 48493"/>
                    <a:gd name="connsiteX2" fmla="*/ 39611 w 39610"/>
                    <a:gd name="connsiteY2" fmla="*/ 8995 h 48493"/>
                    <a:gd name="connsiteX3" fmla="*/ 0 w 39610"/>
                    <a:gd name="connsiteY3" fmla="*/ 48494 h 48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610" h="48493">
                      <a:moveTo>
                        <a:pt x="0" y="48494"/>
                      </a:moveTo>
                      <a:cubicBezTo>
                        <a:pt x="0" y="32851"/>
                        <a:pt x="0" y="17208"/>
                        <a:pt x="0" y="0"/>
                      </a:cubicBezTo>
                      <a:cubicBezTo>
                        <a:pt x="13688" y="3129"/>
                        <a:pt x="26649" y="6034"/>
                        <a:pt x="39611" y="8995"/>
                      </a:cubicBezTo>
                      <a:cubicBezTo>
                        <a:pt x="31678" y="27487"/>
                        <a:pt x="19275" y="41454"/>
                        <a:pt x="0" y="48494"/>
                      </a:cubicBezTo>
                      <a:close/>
                    </a:path>
                  </a:pathLst>
                </a:custGeom>
                <a:solidFill>
                  <a:srgbClr val="F9C2B7"/>
                </a:solidFill>
                <a:ln w="55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1" name="자유형: 도형 20">
                  <a:extLst>
                    <a:ext uri="{FF2B5EF4-FFF2-40B4-BE49-F238E27FC236}">
                      <a16:creationId xmlns:a16="http://schemas.microsoft.com/office/drawing/2014/main" id="{11A5F76A-EDAF-48D6-BFD0-B4B727CACD0B}"/>
                    </a:ext>
                  </a:extLst>
                </p:cNvPr>
                <p:cNvSpPr/>
                <p:nvPr/>
              </p:nvSpPr>
              <p:spPr>
                <a:xfrm>
                  <a:off x="1912475" y="5830179"/>
                  <a:ext cx="1103489" cy="1020502"/>
                </a:xfrm>
                <a:custGeom>
                  <a:avLst/>
                  <a:gdLst>
                    <a:gd name="connsiteX0" fmla="*/ 814266 w 1103489"/>
                    <a:gd name="connsiteY0" fmla="*/ 94828 h 1020502"/>
                    <a:gd name="connsiteX1" fmla="*/ 840786 w 1103489"/>
                    <a:gd name="connsiteY1" fmla="*/ 95625 h 1020502"/>
                    <a:gd name="connsiteX2" fmla="*/ 1021331 w 1103489"/>
                    <a:gd name="connsiteY2" fmla="*/ 739582 h 1020502"/>
                    <a:gd name="connsiteX3" fmla="*/ 1103489 w 1103489"/>
                    <a:gd name="connsiteY3" fmla="*/ 1020502 h 1020502"/>
                    <a:gd name="connsiteX4" fmla="*/ 529822 w 1103489"/>
                    <a:gd name="connsiteY4" fmla="*/ 1020502 h 1020502"/>
                    <a:gd name="connsiteX5" fmla="*/ 590882 w 1103489"/>
                    <a:gd name="connsiteY5" fmla="*/ 158917 h 1020502"/>
                    <a:gd name="connsiteX6" fmla="*/ 589828 w 1103489"/>
                    <a:gd name="connsiteY6" fmla="*/ 156601 h 1020502"/>
                    <a:gd name="connsiteX7" fmla="*/ 631741 w 1103489"/>
                    <a:gd name="connsiteY7" fmla="*/ 159338 h 1020502"/>
                    <a:gd name="connsiteX8" fmla="*/ 753799 w 1103489"/>
                    <a:gd name="connsiteY8" fmla="*/ 134695 h 1020502"/>
                    <a:gd name="connsiteX9" fmla="*/ 814266 w 1103489"/>
                    <a:gd name="connsiteY9" fmla="*/ 94828 h 1020502"/>
                    <a:gd name="connsiteX10" fmla="*/ 171001 w 1103489"/>
                    <a:gd name="connsiteY10" fmla="*/ 0 h 1020502"/>
                    <a:gd name="connsiteX11" fmla="*/ 171001 w 1103489"/>
                    <a:gd name="connsiteY11" fmla="*/ 422 h 1020502"/>
                    <a:gd name="connsiteX12" fmla="*/ 242192 w 1103489"/>
                    <a:gd name="connsiteY12" fmla="*/ 163762 h 1020502"/>
                    <a:gd name="connsiteX13" fmla="*/ 380204 w 1103489"/>
                    <a:gd name="connsiteY13" fmla="*/ 635020 h 1020502"/>
                    <a:gd name="connsiteX14" fmla="*/ 481187 w 1103489"/>
                    <a:gd name="connsiteY14" fmla="*/ 1020502 h 1020502"/>
                    <a:gd name="connsiteX15" fmla="*/ 0 w 1103489"/>
                    <a:gd name="connsiteY15" fmla="*/ 1020502 h 1020502"/>
                    <a:gd name="connsiteX16" fmla="*/ 6886 w 1103489"/>
                    <a:gd name="connsiteY16" fmla="*/ 771491 h 1020502"/>
                    <a:gd name="connsiteX17" fmla="*/ 19353 w 1103489"/>
                    <a:gd name="connsiteY17" fmla="*/ 140593 h 1020502"/>
                    <a:gd name="connsiteX18" fmla="*/ 82223 w 1103489"/>
                    <a:gd name="connsiteY18" fmla="*/ 149649 h 1020502"/>
                    <a:gd name="connsiteX19" fmla="*/ 160681 w 1103489"/>
                    <a:gd name="connsiteY19" fmla="*/ 140382 h 1020502"/>
                    <a:gd name="connsiteX20" fmla="*/ 169844 w 1103489"/>
                    <a:gd name="connsiteY20" fmla="*/ 72876 h 1020502"/>
                    <a:gd name="connsiteX21" fmla="*/ 158047 w 1103489"/>
                    <a:gd name="connsiteY21" fmla="*/ 16850 h 1020502"/>
                    <a:gd name="connsiteX22" fmla="*/ 171001 w 1103489"/>
                    <a:gd name="connsiteY22" fmla="*/ 0 h 1020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03489" h="1020502">
                      <a:moveTo>
                        <a:pt x="814266" y="94828"/>
                      </a:moveTo>
                      <a:cubicBezTo>
                        <a:pt x="822238" y="93084"/>
                        <a:pt x="830966" y="93071"/>
                        <a:pt x="840786" y="95625"/>
                      </a:cubicBezTo>
                      <a:cubicBezTo>
                        <a:pt x="901604" y="310093"/>
                        <a:pt x="960869" y="525008"/>
                        <a:pt x="1021331" y="739582"/>
                      </a:cubicBezTo>
                      <a:lnTo>
                        <a:pt x="1103489" y="1020502"/>
                      </a:lnTo>
                      <a:lnTo>
                        <a:pt x="529822" y="1020502"/>
                      </a:lnTo>
                      <a:lnTo>
                        <a:pt x="590882" y="158917"/>
                      </a:lnTo>
                      <a:cubicBezTo>
                        <a:pt x="590460" y="158075"/>
                        <a:pt x="590249" y="157336"/>
                        <a:pt x="589828" y="156601"/>
                      </a:cubicBezTo>
                      <a:cubicBezTo>
                        <a:pt x="603097" y="149123"/>
                        <a:pt x="618367" y="153862"/>
                        <a:pt x="631741" y="159338"/>
                      </a:cubicBezTo>
                      <a:cubicBezTo>
                        <a:pt x="678817" y="178716"/>
                        <a:pt x="716097" y="161760"/>
                        <a:pt x="753799" y="134695"/>
                      </a:cubicBezTo>
                      <a:cubicBezTo>
                        <a:pt x="773230" y="120873"/>
                        <a:pt x="790349" y="100061"/>
                        <a:pt x="814266" y="94828"/>
                      </a:cubicBezTo>
                      <a:close/>
                      <a:moveTo>
                        <a:pt x="171001" y="0"/>
                      </a:moveTo>
                      <a:cubicBezTo>
                        <a:pt x="171001" y="106"/>
                        <a:pt x="171001" y="317"/>
                        <a:pt x="171001" y="422"/>
                      </a:cubicBezTo>
                      <a:cubicBezTo>
                        <a:pt x="201542" y="51919"/>
                        <a:pt x="223973" y="106788"/>
                        <a:pt x="242192" y="163762"/>
                      </a:cubicBezTo>
                      <a:cubicBezTo>
                        <a:pt x="292111" y="319782"/>
                        <a:pt x="337290" y="477092"/>
                        <a:pt x="380204" y="635020"/>
                      </a:cubicBezTo>
                      <a:lnTo>
                        <a:pt x="481187" y="1020502"/>
                      </a:lnTo>
                      <a:lnTo>
                        <a:pt x="0" y="1020502"/>
                      </a:lnTo>
                      <a:lnTo>
                        <a:pt x="6886" y="771491"/>
                      </a:lnTo>
                      <a:cubicBezTo>
                        <a:pt x="10348" y="561183"/>
                        <a:pt x="12981" y="350849"/>
                        <a:pt x="19353" y="140593"/>
                      </a:cubicBezTo>
                      <a:cubicBezTo>
                        <a:pt x="43152" y="123638"/>
                        <a:pt x="62845" y="140593"/>
                        <a:pt x="82223" y="149649"/>
                      </a:cubicBezTo>
                      <a:cubicBezTo>
                        <a:pt x="111184" y="163234"/>
                        <a:pt x="136775" y="159338"/>
                        <a:pt x="160681" y="140382"/>
                      </a:cubicBezTo>
                      <a:cubicBezTo>
                        <a:pt x="184797" y="121215"/>
                        <a:pt x="177214" y="96888"/>
                        <a:pt x="169844" y="72876"/>
                      </a:cubicBezTo>
                      <a:cubicBezTo>
                        <a:pt x="164262" y="54552"/>
                        <a:pt x="154888" y="37071"/>
                        <a:pt x="158047" y="16850"/>
                      </a:cubicBezTo>
                      <a:cubicBezTo>
                        <a:pt x="160049" y="9267"/>
                        <a:pt x="163734" y="3054"/>
                        <a:pt x="171001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  <a:alpha val="70000"/>
                  </a:schemeClr>
                </a:solidFill>
                <a:ln w="5581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19D42E5A-079C-4510-96FE-394E86E14F34}"/>
                    </a:ext>
                  </a:extLst>
                </p:cNvPr>
                <p:cNvSpPr/>
                <p:nvPr/>
              </p:nvSpPr>
              <p:spPr>
                <a:xfrm>
                  <a:off x="1738064" y="2344149"/>
                  <a:ext cx="1214076" cy="3505334"/>
                </a:xfrm>
                <a:custGeom>
                  <a:avLst/>
                  <a:gdLst>
                    <a:gd name="connsiteX0" fmla="*/ 966151 w 1214076"/>
                    <a:gd name="connsiteY0" fmla="*/ 814000 h 3505334"/>
                    <a:gd name="connsiteX1" fmla="*/ 991742 w 1214076"/>
                    <a:gd name="connsiteY1" fmla="*/ 1241357 h 3505334"/>
                    <a:gd name="connsiteX2" fmla="*/ 966151 w 1214076"/>
                    <a:gd name="connsiteY2" fmla="*/ 814000 h 3505334"/>
                    <a:gd name="connsiteX3" fmla="*/ 225280 w 1214076"/>
                    <a:gd name="connsiteY3" fmla="*/ 797361 h 3505334"/>
                    <a:gd name="connsiteX4" fmla="*/ 215801 w 1214076"/>
                    <a:gd name="connsiteY4" fmla="*/ 1237040 h 3505334"/>
                    <a:gd name="connsiteX5" fmla="*/ 225280 w 1214076"/>
                    <a:gd name="connsiteY5" fmla="*/ 797361 h 3505334"/>
                    <a:gd name="connsiteX6" fmla="*/ 607090 w 1214076"/>
                    <a:gd name="connsiteY6" fmla="*/ 2 h 3505334"/>
                    <a:gd name="connsiteX7" fmla="*/ 729937 w 1214076"/>
                    <a:gd name="connsiteY7" fmla="*/ 34373 h 3505334"/>
                    <a:gd name="connsiteX8" fmla="*/ 1034183 w 1214076"/>
                    <a:gd name="connsiteY8" fmla="*/ 191920 h 3505334"/>
                    <a:gd name="connsiteX9" fmla="*/ 1071253 w 1214076"/>
                    <a:gd name="connsiteY9" fmla="*/ 228463 h 3505334"/>
                    <a:gd name="connsiteX10" fmla="*/ 1213004 w 1214076"/>
                    <a:gd name="connsiteY10" fmla="*/ 979550 h 3505334"/>
                    <a:gd name="connsiteX11" fmla="*/ 1178355 w 1214076"/>
                    <a:gd name="connsiteY11" fmla="*/ 1370679 h 3505334"/>
                    <a:gd name="connsiteX12" fmla="*/ 1171616 w 1214076"/>
                    <a:gd name="connsiteY12" fmla="*/ 1433235 h 3505334"/>
                    <a:gd name="connsiteX13" fmla="*/ 1089472 w 1214076"/>
                    <a:gd name="connsiteY13" fmla="*/ 1508744 h 3505334"/>
                    <a:gd name="connsiteX14" fmla="*/ 1014807 w 1214076"/>
                    <a:gd name="connsiteY14" fmla="*/ 1491789 h 3505334"/>
                    <a:gd name="connsiteX15" fmla="*/ 1014807 w 1214076"/>
                    <a:gd name="connsiteY15" fmla="*/ 1583198 h 3505334"/>
                    <a:gd name="connsiteX16" fmla="*/ 975208 w 1214076"/>
                    <a:gd name="connsiteY16" fmla="*/ 2622103 h 3505334"/>
                    <a:gd name="connsiteX17" fmla="*/ 1005012 w 1214076"/>
                    <a:gd name="connsiteY17" fmla="*/ 3394042 h 3505334"/>
                    <a:gd name="connsiteX18" fmla="*/ 1013016 w 1214076"/>
                    <a:gd name="connsiteY18" fmla="*/ 3417843 h 3505334"/>
                    <a:gd name="connsiteX19" fmla="*/ 1012068 w 1214076"/>
                    <a:gd name="connsiteY19" fmla="*/ 3427846 h 3505334"/>
                    <a:gd name="connsiteX20" fmla="*/ 782488 w 1214076"/>
                    <a:gd name="connsiteY20" fmla="*/ 3489033 h 3505334"/>
                    <a:gd name="connsiteX21" fmla="*/ 783014 w 1214076"/>
                    <a:gd name="connsiteY21" fmla="*/ 3487665 h 3505334"/>
                    <a:gd name="connsiteX22" fmla="*/ 717930 w 1214076"/>
                    <a:gd name="connsiteY22" fmla="*/ 2767118 h 3505334"/>
                    <a:gd name="connsiteX23" fmla="*/ 713719 w 1214076"/>
                    <a:gd name="connsiteY23" fmla="*/ 2730681 h 3505334"/>
                    <a:gd name="connsiteX24" fmla="*/ 655587 w 1214076"/>
                    <a:gd name="connsiteY24" fmla="*/ 2288160 h 3505334"/>
                    <a:gd name="connsiteX25" fmla="*/ 601561 w 1214076"/>
                    <a:gd name="connsiteY25" fmla="*/ 1905349 h 3505334"/>
                    <a:gd name="connsiteX26" fmla="*/ 582817 w 1214076"/>
                    <a:gd name="connsiteY26" fmla="*/ 1942103 h 3505334"/>
                    <a:gd name="connsiteX27" fmla="*/ 394518 w 1214076"/>
                    <a:gd name="connsiteY27" fmla="*/ 3101906 h 3505334"/>
                    <a:gd name="connsiteX28" fmla="*/ 353972 w 1214076"/>
                    <a:gd name="connsiteY28" fmla="*/ 3476922 h 3505334"/>
                    <a:gd name="connsiteX29" fmla="*/ 350918 w 1214076"/>
                    <a:gd name="connsiteY29" fmla="*/ 3501145 h 3505334"/>
                    <a:gd name="connsiteX30" fmla="*/ 181155 w 1214076"/>
                    <a:gd name="connsiteY30" fmla="*/ 3434481 h 3505334"/>
                    <a:gd name="connsiteX31" fmla="*/ 145666 w 1214076"/>
                    <a:gd name="connsiteY31" fmla="*/ 2941199 h 3505334"/>
                    <a:gd name="connsiteX32" fmla="*/ 210958 w 1214076"/>
                    <a:gd name="connsiteY32" fmla="*/ 2072165 h 3505334"/>
                    <a:gd name="connsiteX33" fmla="*/ 201901 w 1214076"/>
                    <a:gd name="connsiteY33" fmla="*/ 1509796 h 3505334"/>
                    <a:gd name="connsiteX34" fmla="*/ 118810 w 1214076"/>
                    <a:gd name="connsiteY34" fmla="*/ 1539600 h 3505334"/>
                    <a:gd name="connsiteX35" fmla="*/ 90060 w 1214076"/>
                    <a:gd name="connsiteY35" fmla="*/ 1510955 h 3505334"/>
                    <a:gd name="connsiteX36" fmla="*/ 3178 w 1214076"/>
                    <a:gd name="connsiteY36" fmla="*/ 827163 h 3505334"/>
                    <a:gd name="connsiteX37" fmla="*/ 86901 w 1214076"/>
                    <a:gd name="connsiteY37" fmla="*/ 257003 h 3505334"/>
                    <a:gd name="connsiteX38" fmla="*/ 114493 w 1214076"/>
                    <a:gd name="connsiteY38" fmla="*/ 224146 h 3505334"/>
                    <a:gd name="connsiteX39" fmla="*/ 436011 w 1214076"/>
                    <a:gd name="connsiteY39" fmla="*/ 52486 h 3505334"/>
                    <a:gd name="connsiteX40" fmla="*/ 468342 w 1214076"/>
                    <a:gd name="connsiteY40" fmla="*/ 36901 h 3505334"/>
                    <a:gd name="connsiteX41" fmla="*/ 481400 w 1214076"/>
                    <a:gd name="connsiteY41" fmla="*/ 21314 h 3505334"/>
                    <a:gd name="connsiteX42" fmla="*/ 607090 w 1214076"/>
                    <a:gd name="connsiteY42" fmla="*/ 2 h 3505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1214076" h="3505334">
                      <a:moveTo>
                        <a:pt x="966151" y="814000"/>
                      </a:moveTo>
                      <a:cubicBezTo>
                        <a:pt x="874846" y="966491"/>
                        <a:pt x="936770" y="1100344"/>
                        <a:pt x="991742" y="1241357"/>
                      </a:cubicBezTo>
                      <a:cubicBezTo>
                        <a:pt x="1014805" y="1095499"/>
                        <a:pt x="990057" y="959330"/>
                        <a:pt x="966151" y="814000"/>
                      </a:cubicBezTo>
                      <a:close/>
                      <a:moveTo>
                        <a:pt x="225280" y="797361"/>
                      </a:moveTo>
                      <a:cubicBezTo>
                        <a:pt x="201269" y="950800"/>
                        <a:pt x="182418" y="1092867"/>
                        <a:pt x="215801" y="1237040"/>
                      </a:cubicBezTo>
                      <a:cubicBezTo>
                        <a:pt x="228123" y="1094658"/>
                        <a:pt x="318375" y="954382"/>
                        <a:pt x="225280" y="797361"/>
                      </a:cubicBezTo>
                      <a:close/>
                      <a:moveTo>
                        <a:pt x="607090" y="2"/>
                      </a:moveTo>
                      <a:cubicBezTo>
                        <a:pt x="648636" y="147"/>
                        <a:pt x="689708" y="9572"/>
                        <a:pt x="729937" y="34373"/>
                      </a:cubicBezTo>
                      <a:cubicBezTo>
                        <a:pt x="818504" y="111777"/>
                        <a:pt x="918866" y="166749"/>
                        <a:pt x="1034183" y="191920"/>
                      </a:cubicBezTo>
                      <a:cubicBezTo>
                        <a:pt x="1056614" y="196870"/>
                        <a:pt x="1066092" y="206979"/>
                        <a:pt x="1071253" y="228463"/>
                      </a:cubicBezTo>
                      <a:cubicBezTo>
                        <a:pt x="1130333" y="476578"/>
                        <a:pt x="1199102" y="722694"/>
                        <a:pt x="1213004" y="979550"/>
                      </a:cubicBezTo>
                      <a:cubicBezTo>
                        <a:pt x="1220165" y="1111926"/>
                        <a:pt x="1189518" y="1240303"/>
                        <a:pt x="1178355" y="1370679"/>
                      </a:cubicBezTo>
                      <a:cubicBezTo>
                        <a:pt x="1176566" y="1391637"/>
                        <a:pt x="1171616" y="1412383"/>
                        <a:pt x="1171616" y="1433235"/>
                      </a:cubicBezTo>
                      <a:cubicBezTo>
                        <a:pt x="1171616" y="1489155"/>
                        <a:pt x="1148237" y="1517591"/>
                        <a:pt x="1089472" y="1508744"/>
                      </a:cubicBezTo>
                      <a:cubicBezTo>
                        <a:pt x="1065040" y="1503161"/>
                        <a:pt x="1040607" y="1497685"/>
                        <a:pt x="1014807" y="1491789"/>
                      </a:cubicBezTo>
                      <a:cubicBezTo>
                        <a:pt x="1014807" y="1524224"/>
                        <a:pt x="1014807" y="1553711"/>
                        <a:pt x="1014807" y="1583198"/>
                      </a:cubicBezTo>
                      <a:cubicBezTo>
                        <a:pt x="995744" y="1929255"/>
                        <a:pt x="960886" y="2274678"/>
                        <a:pt x="975208" y="2622103"/>
                      </a:cubicBezTo>
                      <a:cubicBezTo>
                        <a:pt x="985740" y="2879382"/>
                        <a:pt x="994797" y="3136764"/>
                        <a:pt x="1005012" y="3394042"/>
                      </a:cubicBezTo>
                      <a:cubicBezTo>
                        <a:pt x="1005329" y="3402046"/>
                        <a:pt x="1010277" y="3409944"/>
                        <a:pt x="1013016" y="3417843"/>
                      </a:cubicBezTo>
                      <a:cubicBezTo>
                        <a:pt x="1013333" y="3421318"/>
                        <a:pt x="1014068" y="3425635"/>
                        <a:pt x="1012068" y="3427846"/>
                      </a:cubicBezTo>
                      <a:cubicBezTo>
                        <a:pt x="981001" y="3463443"/>
                        <a:pt x="837777" y="3500302"/>
                        <a:pt x="782488" y="3489033"/>
                      </a:cubicBezTo>
                      <a:cubicBezTo>
                        <a:pt x="782699" y="3488613"/>
                        <a:pt x="782804" y="3488085"/>
                        <a:pt x="783014" y="3487665"/>
                      </a:cubicBezTo>
                      <a:cubicBezTo>
                        <a:pt x="748682" y="3248605"/>
                        <a:pt x="707189" y="3010284"/>
                        <a:pt x="717930" y="2767118"/>
                      </a:cubicBezTo>
                      <a:cubicBezTo>
                        <a:pt x="718458" y="2755113"/>
                        <a:pt x="715299" y="2742792"/>
                        <a:pt x="713719" y="2730681"/>
                      </a:cubicBezTo>
                      <a:cubicBezTo>
                        <a:pt x="694341" y="2583138"/>
                        <a:pt x="675597" y="2435597"/>
                        <a:pt x="655587" y="2288160"/>
                      </a:cubicBezTo>
                      <a:cubicBezTo>
                        <a:pt x="638421" y="2161574"/>
                        <a:pt x="619885" y="2035094"/>
                        <a:pt x="601561" y="1905349"/>
                      </a:cubicBezTo>
                      <a:cubicBezTo>
                        <a:pt x="584394" y="1917460"/>
                        <a:pt x="585448" y="1930520"/>
                        <a:pt x="582817" y="1942103"/>
                      </a:cubicBezTo>
                      <a:cubicBezTo>
                        <a:pt x="494459" y="2324597"/>
                        <a:pt x="430746" y="2710987"/>
                        <a:pt x="394518" y="3101906"/>
                      </a:cubicBezTo>
                      <a:cubicBezTo>
                        <a:pt x="382933" y="3227122"/>
                        <a:pt x="367664" y="3351916"/>
                        <a:pt x="353972" y="3476922"/>
                      </a:cubicBezTo>
                      <a:cubicBezTo>
                        <a:pt x="352920" y="3484926"/>
                        <a:pt x="351972" y="3493035"/>
                        <a:pt x="350918" y="3501145"/>
                      </a:cubicBezTo>
                      <a:cubicBezTo>
                        <a:pt x="296577" y="3518100"/>
                        <a:pt x="202743" y="3481135"/>
                        <a:pt x="181155" y="3434481"/>
                      </a:cubicBezTo>
                      <a:cubicBezTo>
                        <a:pt x="125234" y="3273250"/>
                        <a:pt x="125762" y="3107803"/>
                        <a:pt x="145666" y="2941199"/>
                      </a:cubicBezTo>
                      <a:cubicBezTo>
                        <a:pt x="180206" y="2652433"/>
                        <a:pt x="219279" y="2363562"/>
                        <a:pt x="210958" y="2072165"/>
                      </a:cubicBezTo>
                      <a:cubicBezTo>
                        <a:pt x="205694" y="1884708"/>
                        <a:pt x="206219" y="1697252"/>
                        <a:pt x="201901" y="1509796"/>
                      </a:cubicBezTo>
                      <a:cubicBezTo>
                        <a:pt x="171782" y="1512955"/>
                        <a:pt x="153669" y="1549604"/>
                        <a:pt x="118810" y="1539600"/>
                      </a:cubicBezTo>
                      <a:cubicBezTo>
                        <a:pt x="95432" y="1543918"/>
                        <a:pt x="93852" y="1525592"/>
                        <a:pt x="90060" y="1510955"/>
                      </a:cubicBezTo>
                      <a:cubicBezTo>
                        <a:pt x="32034" y="1286745"/>
                        <a:pt x="-12515" y="1060745"/>
                        <a:pt x="3178" y="827163"/>
                      </a:cubicBezTo>
                      <a:cubicBezTo>
                        <a:pt x="16026" y="634969"/>
                        <a:pt x="51095" y="445934"/>
                        <a:pt x="86901" y="257003"/>
                      </a:cubicBezTo>
                      <a:cubicBezTo>
                        <a:pt x="90165" y="239628"/>
                        <a:pt x="96275" y="229516"/>
                        <a:pt x="114493" y="224146"/>
                      </a:cubicBezTo>
                      <a:cubicBezTo>
                        <a:pt x="233390" y="189077"/>
                        <a:pt x="341546" y="133683"/>
                        <a:pt x="436011" y="52486"/>
                      </a:cubicBezTo>
                      <a:cubicBezTo>
                        <a:pt x="444752" y="44905"/>
                        <a:pt x="457494" y="41955"/>
                        <a:pt x="468342" y="36901"/>
                      </a:cubicBezTo>
                      <a:cubicBezTo>
                        <a:pt x="471291" y="30477"/>
                        <a:pt x="474976" y="23210"/>
                        <a:pt x="481400" y="21314"/>
                      </a:cubicBezTo>
                      <a:cubicBezTo>
                        <a:pt x="523525" y="8993"/>
                        <a:pt x="565545" y="-143"/>
                        <a:pt x="607090" y="2"/>
                      </a:cubicBezTo>
                      <a:close/>
                    </a:path>
                  </a:pathLst>
                </a:custGeom>
                <a:solidFill>
                  <a:srgbClr val="0C3F5F"/>
                </a:solidFill>
                <a:ln w="5581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64A089-8831-45D5-8027-46EEEB30E0C5}"/>
              </a:ext>
            </a:extLst>
          </p:cNvPr>
          <p:cNvGrpSpPr/>
          <p:nvPr/>
        </p:nvGrpSpPr>
        <p:grpSpPr>
          <a:xfrm>
            <a:off x="9082713" y="1235038"/>
            <a:ext cx="2823661" cy="5219348"/>
            <a:chOff x="1004762" y="167744"/>
            <a:chExt cx="2823661" cy="5219348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183E648A-A3C4-41BF-87EE-15A485961BC2}"/>
                </a:ext>
              </a:extLst>
            </p:cNvPr>
            <p:cNvSpPr/>
            <p:nvPr/>
          </p:nvSpPr>
          <p:spPr>
            <a:xfrm>
              <a:off x="1004762" y="167744"/>
              <a:ext cx="753974" cy="498665"/>
            </a:xfrm>
            <a:custGeom>
              <a:avLst/>
              <a:gdLst>
                <a:gd name="connsiteX0" fmla="*/ 1302976 w 1960635"/>
                <a:gd name="connsiteY0" fmla="*/ 1288967 h 1296729"/>
                <a:gd name="connsiteX1" fmla="*/ 1062143 w 1960635"/>
                <a:gd name="connsiteY1" fmla="*/ 1289609 h 1296729"/>
                <a:gd name="connsiteX2" fmla="*/ 404366 w 1960635"/>
                <a:gd name="connsiteY2" fmla="*/ 1296294 h 1296729"/>
                <a:gd name="connsiteX3" fmla="*/ 220093 w 1960635"/>
                <a:gd name="connsiteY3" fmla="*/ 1270906 h 1296729"/>
                <a:gd name="connsiteX4" fmla="*/ 7219 w 1960635"/>
                <a:gd name="connsiteY4" fmla="*/ 1011947 h 1296729"/>
                <a:gd name="connsiteX5" fmla="*/ 303006 w 1960635"/>
                <a:gd name="connsiteY5" fmla="*/ 590119 h 1296729"/>
                <a:gd name="connsiteX6" fmla="*/ 408672 w 1960635"/>
                <a:gd name="connsiteY6" fmla="*/ 589926 h 1296729"/>
                <a:gd name="connsiteX7" fmla="*/ 438881 w 1960635"/>
                <a:gd name="connsiteY7" fmla="*/ 572829 h 1296729"/>
                <a:gd name="connsiteX8" fmla="*/ 773104 w 1960635"/>
                <a:gd name="connsiteY8" fmla="*/ 338038 h 1296729"/>
                <a:gd name="connsiteX9" fmla="*/ 810704 w 1960635"/>
                <a:gd name="connsiteY9" fmla="*/ 312714 h 1296729"/>
                <a:gd name="connsiteX10" fmla="*/ 1018951 w 1960635"/>
                <a:gd name="connsiteY10" fmla="*/ 61789 h 1296729"/>
                <a:gd name="connsiteX11" fmla="*/ 1209651 w 1960635"/>
                <a:gd name="connsiteY11" fmla="*/ 2208 h 1296729"/>
                <a:gd name="connsiteX12" fmla="*/ 1529862 w 1960635"/>
                <a:gd name="connsiteY12" fmla="*/ 94826 h 1296729"/>
                <a:gd name="connsiteX13" fmla="*/ 1710728 w 1960635"/>
                <a:gd name="connsiteY13" fmla="*/ 411438 h 1296729"/>
                <a:gd name="connsiteX14" fmla="*/ 1701730 w 1960635"/>
                <a:gd name="connsiteY14" fmla="*/ 566595 h 1296729"/>
                <a:gd name="connsiteX15" fmla="*/ 1715613 w 1960635"/>
                <a:gd name="connsiteY15" fmla="*/ 591983 h 1296729"/>
                <a:gd name="connsiteX16" fmla="*/ 1957732 w 1960635"/>
                <a:gd name="connsiteY16" fmla="*/ 891820 h 1296729"/>
                <a:gd name="connsiteX17" fmla="*/ 1878483 w 1960635"/>
                <a:gd name="connsiteY17" fmla="*/ 1154570 h 1296729"/>
                <a:gd name="connsiteX18" fmla="*/ 1671071 w 1960635"/>
                <a:gd name="connsiteY18" fmla="*/ 1278554 h 1296729"/>
                <a:gd name="connsiteX19" fmla="*/ 1534169 w 1960635"/>
                <a:gd name="connsiteY19" fmla="*/ 1289224 h 1296729"/>
                <a:gd name="connsiteX20" fmla="*/ 1302912 w 1960635"/>
                <a:gd name="connsiteY20" fmla="*/ 1288967 h 1296729"/>
                <a:gd name="connsiteX21" fmla="*/ 1302976 w 1960635"/>
                <a:gd name="connsiteY21" fmla="*/ 1288967 h 129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60635" h="1296729">
                  <a:moveTo>
                    <a:pt x="1302976" y="1288967"/>
                  </a:moveTo>
                  <a:cubicBezTo>
                    <a:pt x="1222698" y="1288967"/>
                    <a:pt x="1142228" y="1285624"/>
                    <a:pt x="1062143" y="1289609"/>
                  </a:cubicBezTo>
                  <a:cubicBezTo>
                    <a:pt x="842905" y="1300536"/>
                    <a:pt x="623539" y="1291088"/>
                    <a:pt x="404366" y="1296294"/>
                  </a:cubicBezTo>
                  <a:cubicBezTo>
                    <a:pt x="340799" y="1297836"/>
                    <a:pt x="278968" y="1296551"/>
                    <a:pt x="220093" y="1270906"/>
                  </a:cubicBezTo>
                  <a:cubicBezTo>
                    <a:pt x="105301" y="1220836"/>
                    <a:pt x="31450" y="1134067"/>
                    <a:pt x="7219" y="1011947"/>
                  </a:cubicBezTo>
                  <a:cubicBezTo>
                    <a:pt x="-32952" y="809549"/>
                    <a:pt x="98488" y="624055"/>
                    <a:pt x="303006" y="590119"/>
                  </a:cubicBezTo>
                  <a:cubicBezTo>
                    <a:pt x="337393" y="584399"/>
                    <a:pt x="373707" y="586777"/>
                    <a:pt x="408672" y="589926"/>
                  </a:cubicBezTo>
                  <a:cubicBezTo>
                    <a:pt x="425962" y="591469"/>
                    <a:pt x="432518" y="589412"/>
                    <a:pt x="438881" y="572829"/>
                  </a:cubicBezTo>
                  <a:cubicBezTo>
                    <a:pt x="494221" y="427956"/>
                    <a:pt x="619747" y="339902"/>
                    <a:pt x="773104" y="338038"/>
                  </a:cubicBezTo>
                  <a:cubicBezTo>
                    <a:pt x="792772" y="337780"/>
                    <a:pt x="803634" y="333089"/>
                    <a:pt x="810704" y="312714"/>
                  </a:cubicBezTo>
                  <a:cubicBezTo>
                    <a:pt x="848754" y="203384"/>
                    <a:pt x="919712" y="119636"/>
                    <a:pt x="1018951" y="61789"/>
                  </a:cubicBezTo>
                  <a:cubicBezTo>
                    <a:pt x="1077247" y="27789"/>
                    <a:pt x="1140749" y="8571"/>
                    <a:pt x="1209651" y="2208"/>
                  </a:cubicBezTo>
                  <a:cubicBezTo>
                    <a:pt x="1329714" y="-8847"/>
                    <a:pt x="1436794" y="21554"/>
                    <a:pt x="1529862" y="94826"/>
                  </a:cubicBezTo>
                  <a:cubicBezTo>
                    <a:pt x="1631800" y="175104"/>
                    <a:pt x="1695495" y="278777"/>
                    <a:pt x="1710728" y="411438"/>
                  </a:cubicBezTo>
                  <a:cubicBezTo>
                    <a:pt x="1716834" y="464785"/>
                    <a:pt x="1711435" y="515433"/>
                    <a:pt x="1701730" y="566595"/>
                  </a:cubicBezTo>
                  <a:cubicBezTo>
                    <a:pt x="1698902" y="581571"/>
                    <a:pt x="1701923" y="586905"/>
                    <a:pt x="1715613" y="591983"/>
                  </a:cubicBezTo>
                  <a:cubicBezTo>
                    <a:pt x="1855601" y="643852"/>
                    <a:pt x="1938578" y="744440"/>
                    <a:pt x="1957732" y="891820"/>
                  </a:cubicBezTo>
                  <a:cubicBezTo>
                    <a:pt x="1970394" y="989066"/>
                    <a:pt x="1941214" y="1078470"/>
                    <a:pt x="1878483" y="1154570"/>
                  </a:cubicBezTo>
                  <a:cubicBezTo>
                    <a:pt x="1824428" y="1220129"/>
                    <a:pt x="1755720" y="1264285"/>
                    <a:pt x="1671071" y="1278554"/>
                  </a:cubicBezTo>
                  <a:cubicBezTo>
                    <a:pt x="1626016" y="1286139"/>
                    <a:pt x="1580253" y="1289802"/>
                    <a:pt x="1534169" y="1289224"/>
                  </a:cubicBezTo>
                  <a:cubicBezTo>
                    <a:pt x="1457104" y="1288260"/>
                    <a:pt x="1379976" y="1288967"/>
                    <a:pt x="1302912" y="1288967"/>
                  </a:cubicBezTo>
                  <a:cubicBezTo>
                    <a:pt x="1302976" y="1288902"/>
                    <a:pt x="1302976" y="1288902"/>
                    <a:pt x="1302976" y="1288967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426380A-3B5A-497C-9C4A-33582304A8CD}"/>
                </a:ext>
              </a:extLst>
            </p:cNvPr>
            <p:cNvGrpSpPr/>
            <p:nvPr/>
          </p:nvGrpSpPr>
          <p:grpSpPr>
            <a:xfrm>
              <a:off x="1547372" y="214466"/>
              <a:ext cx="2281051" cy="5172626"/>
              <a:chOff x="1547372" y="214466"/>
              <a:chExt cx="2281051" cy="5172626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176ED28B-0556-47E7-B214-5266963234B8}"/>
                  </a:ext>
                </a:extLst>
              </p:cNvPr>
              <p:cNvSpPr/>
              <p:nvPr/>
            </p:nvSpPr>
            <p:spPr>
              <a:xfrm>
                <a:off x="1810054" y="3167585"/>
                <a:ext cx="384984" cy="921726"/>
              </a:xfrm>
              <a:custGeom>
                <a:avLst/>
                <a:gdLst>
                  <a:gd name="connsiteX0" fmla="*/ 510281 w 510281"/>
                  <a:gd name="connsiteY0" fmla="*/ 1047661 h 1221712"/>
                  <a:gd name="connsiteX1" fmla="*/ 510281 w 510281"/>
                  <a:gd name="connsiteY1" fmla="*/ 0 h 1221712"/>
                  <a:gd name="connsiteX2" fmla="*/ 314504 w 510281"/>
                  <a:gd name="connsiteY2" fmla="*/ 95961 h 1221712"/>
                  <a:gd name="connsiteX3" fmla="*/ 23215 w 510281"/>
                  <a:gd name="connsiteY3" fmla="*/ 754444 h 1221712"/>
                  <a:gd name="connsiteX4" fmla="*/ 4640 w 510281"/>
                  <a:gd name="connsiteY4" fmla="*/ 1144521 h 1221712"/>
                  <a:gd name="connsiteX5" fmla="*/ 109278 w 510281"/>
                  <a:gd name="connsiteY5" fmla="*/ 1211302 h 1221712"/>
                  <a:gd name="connsiteX6" fmla="*/ 510281 w 510281"/>
                  <a:gd name="connsiteY6" fmla="*/ 1047661 h 1221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0281" h="1221712">
                    <a:moveTo>
                      <a:pt x="510281" y="1047661"/>
                    </a:moveTo>
                    <a:cubicBezTo>
                      <a:pt x="510217" y="969890"/>
                      <a:pt x="510281" y="308514"/>
                      <a:pt x="510281" y="0"/>
                    </a:cubicBezTo>
                    <a:cubicBezTo>
                      <a:pt x="433153" y="6427"/>
                      <a:pt x="349597" y="70701"/>
                      <a:pt x="314504" y="95961"/>
                    </a:cubicBezTo>
                    <a:cubicBezTo>
                      <a:pt x="131067" y="276377"/>
                      <a:pt x="66665" y="511233"/>
                      <a:pt x="23215" y="754444"/>
                    </a:cubicBezTo>
                    <a:cubicBezTo>
                      <a:pt x="141" y="883699"/>
                      <a:pt x="-5065" y="1013724"/>
                      <a:pt x="4640" y="1144521"/>
                    </a:cubicBezTo>
                    <a:cubicBezTo>
                      <a:pt x="9911" y="1215929"/>
                      <a:pt x="42883" y="1236754"/>
                      <a:pt x="109278" y="1211302"/>
                    </a:cubicBezTo>
                    <a:cubicBezTo>
                      <a:pt x="232298" y="1163996"/>
                      <a:pt x="387069" y="1094838"/>
                      <a:pt x="510281" y="104766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4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7B5494EB-E84B-40BA-95D4-880672D9E9FE}"/>
                  </a:ext>
                </a:extLst>
              </p:cNvPr>
              <p:cNvSpPr/>
              <p:nvPr/>
            </p:nvSpPr>
            <p:spPr>
              <a:xfrm>
                <a:off x="3165210" y="3167585"/>
                <a:ext cx="384984" cy="921726"/>
              </a:xfrm>
              <a:custGeom>
                <a:avLst/>
                <a:gdLst>
                  <a:gd name="connsiteX0" fmla="*/ 0 w 510281"/>
                  <a:gd name="connsiteY0" fmla="*/ 1047661 h 1221712"/>
                  <a:gd name="connsiteX1" fmla="*/ 0 w 510281"/>
                  <a:gd name="connsiteY1" fmla="*/ 0 h 1221712"/>
                  <a:gd name="connsiteX2" fmla="*/ 195778 w 510281"/>
                  <a:gd name="connsiteY2" fmla="*/ 95961 h 1221712"/>
                  <a:gd name="connsiteX3" fmla="*/ 487066 w 510281"/>
                  <a:gd name="connsiteY3" fmla="*/ 754444 h 1221712"/>
                  <a:gd name="connsiteX4" fmla="*/ 505641 w 510281"/>
                  <a:gd name="connsiteY4" fmla="*/ 1144521 h 1221712"/>
                  <a:gd name="connsiteX5" fmla="*/ 401004 w 510281"/>
                  <a:gd name="connsiteY5" fmla="*/ 1211302 h 1221712"/>
                  <a:gd name="connsiteX6" fmla="*/ 0 w 510281"/>
                  <a:gd name="connsiteY6" fmla="*/ 1047661 h 1221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0281" h="1221712">
                    <a:moveTo>
                      <a:pt x="0" y="1047661"/>
                    </a:moveTo>
                    <a:cubicBezTo>
                      <a:pt x="64" y="969890"/>
                      <a:pt x="0" y="308514"/>
                      <a:pt x="0" y="0"/>
                    </a:cubicBezTo>
                    <a:cubicBezTo>
                      <a:pt x="77128" y="6427"/>
                      <a:pt x="160684" y="70701"/>
                      <a:pt x="195778" y="95961"/>
                    </a:cubicBezTo>
                    <a:cubicBezTo>
                      <a:pt x="379215" y="276377"/>
                      <a:pt x="443617" y="511233"/>
                      <a:pt x="487066" y="754444"/>
                    </a:cubicBezTo>
                    <a:cubicBezTo>
                      <a:pt x="510140" y="883699"/>
                      <a:pt x="515346" y="1013724"/>
                      <a:pt x="505641" y="1144521"/>
                    </a:cubicBezTo>
                    <a:cubicBezTo>
                      <a:pt x="500371" y="1215929"/>
                      <a:pt x="467398" y="1236754"/>
                      <a:pt x="401004" y="1211302"/>
                    </a:cubicBezTo>
                    <a:cubicBezTo>
                      <a:pt x="277919" y="1163996"/>
                      <a:pt x="123149" y="1094838"/>
                      <a:pt x="0" y="104766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4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69100CF0-DA5C-4A8E-8191-C69591A82871}"/>
                  </a:ext>
                </a:extLst>
              </p:cNvPr>
              <p:cNvGrpSpPr/>
              <p:nvPr/>
            </p:nvGrpSpPr>
            <p:grpSpPr>
              <a:xfrm>
                <a:off x="1547372" y="214466"/>
                <a:ext cx="2281051" cy="5172626"/>
                <a:chOff x="1547372" y="214466"/>
                <a:chExt cx="2281051" cy="5172626"/>
              </a:xfrm>
            </p:grpSpPr>
            <p:sp>
              <p:nvSpPr>
                <p:cNvPr id="56" name="자유형: 도형 55">
                  <a:extLst>
                    <a:ext uri="{FF2B5EF4-FFF2-40B4-BE49-F238E27FC236}">
                      <a16:creationId xmlns:a16="http://schemas.microsoft.com/office/drawing/2014/main" id="{956A8335-E478-4FFF-B1C2-A1A61F70D5E1}"/>
                    </a:ext>
                  </a:extLst>
                </p:cNvPr>
                <p:cNvSpPr/>
                <p:nvPr/>
              </p:nvSpPr>
              <p:spPr>
                <a:xfrm>
                  <a:off x="2339224" y="3956515"/>
                  <a:ext cx="692157" cy="1430577"/>
                </a:xfrm>
                <a:custGeom>
                  <a:avLst/>
                  <a:gdLst>
                    <a:gd name="connsiteX0" fmla="*/ 838681 w 917426"/>
                    <a:gd name="connsiteY0" fmla="*/ 432406 h 1896174"/>
                    <a:gd name="connsiteX1" fmla="*/ 830582 w 917426"/>
                    <a:gd name="connsiteY1" fmla="*/ 398920 h 1896174"/>
                    <a:gd name="connsiteX2" fmla="*/ 831803 w 917426"/>
                    <a:gd name="connsiteY2" fmla="*/ 16684 h 1896174"/>
                    <a:gd name="connsiteX3" fmla="*/ 767787 w 917426"/>
                    <a:gd name="connsiteY3" fmla="*/ 2030 h 1896174"/>
                    <a:gd name="connsiteX4" fmla="*/ 128842 w 917426"/>
                    <a:gd name="connsiteY4" fmla="*/ 2030 h 1896174"/>
                    <a:gd name="connsiteX5" fmla="*/ 99598 w 917426"/>
                    <a:gd name="connsiteY5" fmla="*/ 2030 h 1896174"/>
                    <a:gd name="connsiteX6" fmla="*/ 98569 w 917426"/>
                    <a:gd name="connsiteY6" fmla="*/ 2030 h 1896174"/>
                    <a:gd name="connsiteX7" fmla="*/ 98569 w 917426"/>
                    <a:gd name="connsiteY7" fmla="*/ 2223 h 1896174"/>
                    <a:gd name="connsiteX8" fmla="*/ 71253 w 917426"/>
                    <a:gd name="connsiteY8" fmla="*/ 16684 h 1896174"/>
                    <a:gd name="connsiteX9" fmla="*/ 79416 w 917426"/>
                    <a:gd name="connsiteY9" fmla="*/ 405283 h 1896174"/>
                    <a:gd name="connsiteX10" fmla="*/ 71446 w 917426"/>
                    <a:gd name="connsiteY10" fmla="*/ 442047 h 1896174"/>
                    <a:gd name="connsiteX11" fmla="*/ 35967 w 917426"/>
                    <a:gd name="connsiteY11" fmla="*/ 906553 h 1896174"/>
                    <a:gd name="connsiteX12" fmla="*/ 207192 w 917426"/>
                    <a:gd name="connsiteY12" fmla="*/ 1341815 h 1896174"/>
                    <a:gd name="connsiteX13" fmla="*/ 460623 w 917426"/>
                    <a:gd name="connsiteY13" fmla="*/ 1896175 h 1896174"/>
                    <a:gd name="connsiteX14" fmla="*/ 700299 w 917426"/>
                    <a:gd name="connsiteY14" fmla="*/ 1401975 h 1896174"/>
                    <a:gd name="connsiteX15" fmla="*/ 891706 w 917426"/>
                    <a:gd name="connsiteY15" fmla="*/ 876216 h 1896174"/>
                    <a:gd name="connsiteX16" fmla="*/ 838681 w 917426"/>
                    <a:gd name="connsiteY16" fmla="*/ 432406 h 1896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17426" h="1896174">
                      <a:moveTo>
                        <a:pt x="838681" y="432406"/>
                      </a:moveTo>
                      <a:cubicBezTo>
                        <a:pt x="832060" y="421673"/>
                        <a:pt x="830518" y="410875"/>
                        <a:pt x="830582" y="398920"/>
                      </a:cubicBezTo>
                      <a:cubicBezTo>
                        <a:pt x="831096" y="271529"/>
                        <a:pt x="831418" y="144075"/>
                        <a:pt x="831803" y="16684"/>
                      </a:cubicBezTo>
                      <a:cubicBezTo>
                        <a:pt x="812007" y="-1055"/>
                        <a:pt x="789704" y="-2148"/>
                        <a:pt x="767787" y="2030"/>
                      </a:cubicBezTo>
                      <a:lnTo>
                        <a:pt x="128842" y="2030"/>
                      </a:lnTo>
                      <a:cubicBezTo>
                        <a:pt x="118944" y="487"/>
                        <a:pt x="109175" y="102"/>
                        <a:pt x="99598" y="2030"/>
                      </a:cubicBezTo>
                      <a:lnTo>
                        <a:pt x="98569" y="2030"/>
                      </a:lnTo>
                      <a:lnTo>
                        <a:pt x="98569" y="2223"/>
                      </a:lnTo>
                      <a:cubicBezTo>
                        <a:pt x="89185" y="4344"/>
                        <a:pt x="79994" y="8714"/>
                        <a:pt x="71253" y="16684"/>
                      </a:cubicBezTo>
                      <a:cubicBezTo>
                        <a:pt x="72153" y="67525"/>
                        <a:pt x="78773" y="365690"/>
                        <a:pt x="79416" y="405283"/>
                      </a:cubicBezTo>
                      <a:cubicBezTo>
                        <a:pt x="79609" y="418394"/>
                        <a:pt x="78195" y="430607"/>
                        <a:pt x="71446" y="442047"/>
                      </a:cubicBezTo>
                      <a:cubicBezTo>
                        <a:pt x="-16738" y="591034"/>
                        <a:pt x="-16802" y="746576"/>
                        <a:pt x="35967" y="906553"/>
                      </a:cubicBezTo>
                      <a:cubicBezTo>
                        <a:pt x="84879" y="1054897"/>
                        <a:pt x="144075" y="1199063"/>
                        <a:pt x="207192" y="1341815"/>
                      </a:cubicBezTo>
                      <a:cubicBezTo>
                        <a:pt x="290169" y="1529493"/>
                        <a:pt x="367812" y="1713574"/>
                        <a:pt x="460623" y="1896175"/>
                      </a:cubicBezTo>
                      <a:cubicBezTo>
                        <a:pt x="548357" y="1718072"/>
                        <a:pt x="633262" y="1561373"/>
                        <a:pt x="700299" y="1401975"/>
                      </a:cubicBezTo>
                      <a:cubicBezTo>
                        <a:pt x="772672" y="1229850"/>
                        <a:pt x="840223" y="1056118"/>
                        <a:pt x="891706" y="876216"/>
                      </a:cubicBezTo>
                      <a:cubicBezTo>
                        <a:pt x="936505" y="719774"/>
                        <a:pt x="925193" y="572009"/>
                        <a:pt x="838681" y="43240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4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자유형: 도형 56">
                  <a:extLst>
                    <a:ext uri="{FF2B5EF4-FFF2-40B4-BE49-F238E27FC236}">
                      <a16:creationId xmlns:a16="http://schemas.microsoft.com/office/drawing/2014/main" id="{23CF4E88-F7BF-4067-9CB2-DB318037AAF4}"/>
                    </a:ext>
                  </a:extLst>
                </p:cNvPr>
                <p:cNvSpPr/>
                <p:nvPr/>
              </p:nvSpPr>
              <p:spPr>
                <a:xfrm>
                  <a:off x="1547372" y="214466"/>
                  <a:ext cx="2281051" cy="2736858"/>
                </a:xfrm>
                <a:custGeom>
                  <a:avLst/>
                  <a:gdLst>
                    <a:gd name="connsiteX0" fmla="*/ 2812119 w 3023443"/>
                    <a:gd name="connsiteY0" fmla="*/ 749151 h 3627597"/>
                    <a:gd name="connsiteX1" fmla="*/ 1653715 w 3023443"/>
                    <a:gd name="connsiteY1" fmla="*/ 8525 h 3627597"/>
                    <a:gd name="connsiteX2" fmla="*/ 789748 w 3023443"/>
                    <a:gd name="connsiteY2" fmla="*/ 186242 h 3627597"/>
                    <a:gd name="connsiteX3" fmla="*/ 789748 w 3023443"/>
                    <a:gd name="connsiteY3" fmla="*/ 186242 h 3627597"/>
                    <a:gd name="connsiteX4" fmla="*/ 7409 w 3023443"/>
                    <a:gd name="connsiteY4" fmla="*/ 1372348 h 3627597"/>
                    <a:gd name="connsiteX5" fmla="*/ 182105 w 3023443"/>
                    <a:gd name="connsiteY5" fmla="*/ 2180975 h 3627597"/>
                    <a:gd name="connsiteX6" fmla="*/ 606440 w 3023443"/>
                    <a:gd name="connsiteY6" fmla="*/ 2959329 h 3627597"/>
                    <a:gd name="connsiteX7" fmla="*/ 676241 w 3023443"/>
                    <a:gd name="connsiteY7" fmla="*/ 3104781 h 3627597"/>
                    <a:gd name="connsiteX8" fmla="*/ 735822 w 3023443"/>
                    <a:gd name="connsiteY8" fmla="*/ 3619805 h 3627597"/>
                    <a:gd name="connsiteX9" fmla="*/ 2285011 w 3023443"/>
                    <a:gd name="connsiteY9" fmla="*/ 3620384 h 3627597"/>
                    <a:gd name="connsiteX10" fmla="*/ 2284946 w 3023443"/>
                    <a:gd name="connsiteY10" fmla="*/ 3521146 h 3627597"/>
                    <a:gd name="connsiteX11" fmla="*/ 2442867 w 3023443"/>
                    <a:gd name="connsiteY11" fmla="*/ 2903861 h 3627597"/>
                    <a:gd name="connsiteX12" fmla="*/ 2852419 w 3023443"/>
                    <a:gd name="connsiteY12" fmla="*/ 2153659 h 3627597"/>
                    <a:gd name="connsiteX13" fmla="*/ 2812119 w 3023443"/>
                    <a:gd name="connsiteY13" fmla="*/ 749151 h 3627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023443" h="3627597">
                      <a:moveTo>
                        <a:pt x="2812119" y="749151"/>
                      </a:moveTo>
                      <a:cubicBezTo>
                        <a:pt x="2553096" y="310740"/>
                        <a:pt x="2162119" y="62515"/>
                        <a:pt x="1653715" y="8525"/>
                      </a:cubicBezTo>
                      <a:cubicBezTo>
                        <a:pt x="1347836" y="-23997"/>
                        <a:pt x="1059183" y="36806"/>
                        <a:pt x="789748" y="186242"/>
                      </a:cubicBezTo>
                      <a:cubicBezTo>
                        <a:pt x="789748" y="186242"/>
                        <a:pt x="789748" y="186242"/>
                        <a:pt x="789748" y="186242"/>
                      </a:cubicBezTo>
                      <a:cubicBezTo>
                        <a:pt x="325306" y="447257"/>
                        <a:pt x="65834" y="845433"/>
                        <a:pt x="7409" y="1372348"/>
                      </a:cubicBezTo>
                      <a:cubicBezTo>
                        <a:pt x="-24407" y="1659330"/>
                        <a:pt x="48544" y="1928637"/>
                        <a:pt x="182105" y="2180975"/>
                      </a:cubicBezTo>
                      <a:cubicBezTo>
                        <a:pt x="320357" y="2442119"/>
                        <a:pt x="464587" y="2700114"/>
                        <a:pt x="606440" y="2959329"/>
                      </a:cubicBezTo>
                      <a:cubicBezTo>
                        <a:pt x="632342" y="3006635"/>
                        <a:pt x="657987" y="3053812"/>
                        <a:pt x="676241" y="3104781"/>
                      </a:cubicBezTo>
                      <a:cubicBezTo>
                        <a:pt x="736144" y="3271892"/>
                        <a:pt x="739807" y="3445367"/>
                        <a:pt x="735822" y="3619805"/>
                      </a:cubicBezTo>
                      <a:cubicBezTo>
                        <a:pt x="837246" y="3629061"/>
                        <a:pt x="2000086" y="3631053"/>
                        <a:pt x="2285011" y="3620384"/>
                      </a:cubicBezTo>
                      <a:cubicBezTo>
                        <a:pt x="2285011" y="3587283"/>
                        <a:pt x="2285653" y="3554246"/>
                        <a:pt x="2284946" y="3521146"/>
                      </a:cubicBezTo>
                      <a:cubicBezTo>
                        <a:pt x="2280447" y="3300751"/>
                        <a:pt x="2329424" y="3096811"/>
                        <a:pt x="2442867" y="2903861"/>
                      </a:cubicBezTo>
                      <a:cubicBezTo>
                        <a:pt x="2587161" y="2658336"/>
                        <a:pt x="2724128" y="2407990"/>
                        <a:pt x="2852419" y="2153659"/>
                      </a:cubicBezTo>
                      <a:cubicBezTo>
                        <a:pt x="3091131" y="1680412"/>
                        <a:pt x="3082004" y="1205944"/>
                        <a:pt x="2812119" y="749151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64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58" name="자유형: 도형 57">
                  <a:extLst>
                    <a:ext uri="{FF2B5EF4-FFF2-40B4-BE49-F238E27FC236}">
                      <a16:creationId xmlns:a16="http://schemas.microsoft.com/office/drawing/2014/main" id="{2A7AFFB9-6592-4E6E-9D47-8FF26E219FE9}"/>
                    </a:ext>
                  </a:extLst>
                </p:cNvPr>
                <p:cNvSpPr/>
                <p:nvPr/>
              </p:nvSpPr>
              <p:spPr>
                <a:xfrm>
                  <a:off x="1547437" y="354977"/>
                  <a:ext cx="785737" cy="2595791"/>
                </a:xfrm>
                <a:custGeom>
                  <a:avLst/>
                  <a:gdLst>
                    <a:gd name="connsiteX0" fmla="*/ 1041101 w 1041463"/>
                    <a:gd name="connsiteY0" fmla="*/ 3434270 h 3440619"/>
                    <a:gd name="connsiteX1" fmla="*/ 735801 w 1041463"/>
                    <a:gd name="connsiteY1" fmla="*/ 3433564 h 3440619"/>
                    <a:gd name="connsiteX2" fmla="*/ 676219 w 1041463"/>
                    <a:gd name="connsiteY2" fmla="*/ 2918539 h 3440619"/>
                    <a:gd name="connsiteX3" fmla="*/ 606418 w 1041463"/>
                    <a:gd name="connsiteY3" fmla="*/ 2773087 h 3440619"/>
                    <a:gd name="connsiteX4" fmla="*/ 182083 w 1041463"/>
                    <a:gd name="connsiteY4" fmla="*/ 1994733 h 3440619"/>
                    <a:gd name="connsiteX5" fmla="*/ 7387 w 1041463"/>
                    <a:gd name="connsiteY5" fmla="*/ 1186106 h 3440619"/>
                    <a:gd name="connsiteX6" fmla="*/ 789726 w 1041463"/>
                    <a:gd name="connsiteY6" fmla="*/ 0 h 3440619"/>
                    <a:gd name="connsiteX7" fmla="*/ 583472 w 1041463"/>
                    <a:gd name="connsiteY7" fmla="*/ 233828 h 3440619"/>
                    <a:gd name="connsiteX8" fmla="*/ 286913 w 1041463"/>
                    <a:gd name="connsiteY8" fmla="*/ 930747 h 3440619"/>
                    <a:gd name="connsiteX9" fmla="*/ 506601 w 1041463"/>
                    <a:gd name="connsiteY9" fmla="*/ 1998140 h 3440619"/>
                    <a:gd name="connsiteX10" fmla="*/ 768645 w 1041463"/>
                    <a:gd name="connsiteY10" fmla="*/ 2478457 h 3440619"/>
                    <a:gd name="connsiteX11" fmla="*/ 929714 w 1041463"/>
                    <a:gd name="connsiteY11" fmla="*/ 2770324 h 3440619"/>
                    <a:gd name="connsiteX12" fmla="*/ 1041165 w 1041463"/>
                    <a:gd name="connsiteY12" fmla="*/ 3235729 h 3440619"/>
                    <a:gd name="connsiteX13" fmla="*/ 1041101 w 1041463"/>
                    <a:gd name="connsiteY13" fmla="*/ 3434270 h 3440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41463" h="3440619">
                      <a:moveTo>
                        <a:pt x="1041101" y="3434270"/>
                      </a:moveTo>
                      <a:cubicBezTo>
                        <a:pt x="939291" y="3442819"/>
                        <a:pt x="837546" y="3442883"/>
                        <a:pt x="735801" y="3433564"/>
                      </a:cubicBezTo>
                      <a:cubicBezTo>
                        <a:pt x="739786" y="3259125"/>
                        <a:pt x="736058" y="3085650"/>
                        <a:pt x="676219" y="2918539"/>
                      </a:cubicBezTo>
                      <a:cubicBezTo>
                        <a:pt x="657965" y="2867570"/>
                        <a:pt x="632256" y="2820329"/>
                        <a:pt x="606418" y="2773087"/>
                      </a:cubicBezTo>
                      <a:cubicBezTo>
                        <a:pt x="464566" y="2513872"/>
                        <a:pt x="320271" y="2255877"/>
                        <a:pt x="182083" y="1994733"/>
                      </a:cubicBezTo>
                      <a:cubicBezTo>
                        <a:pt x="48522" y="1742395"/>
                        <a:pt x="-24364" y="1473088"/>
                        <a:pt x="7387" y="1186106"/>
                      </a:cubicBezTo>
                      <a:cubicBezTo>
                        <a:pt x="65748" y="659191"/>
                        <a:pt x="325285" y="261015"/>
                        <a:pt x="789726" y="0"/>
                      </a:cubicBezTo>
                      <a:cubicBezTo>
                        <a:pt x="723332" y="80021"/>
                        <a:pt x="644789" y="149115"/>
                        <a:pt x="583472" y="233828"/>
                      </a:cubicBezTo>
                      <a:cubicBezTo>
                        <a:pt x="431465" y="443681"/>
                        <a:pt x="329784" y="673588"/>
                        <a:pt x="286913" y="930747"/>
                      </a:cubicBezTo>
                      <a:cubicBezTo>
                        <a:pt x="222640" y="1315875"/>
                        <a:pt x="318343" y="1665588"/>
                        <a:pt x="506601" y="1998140"/>
                      </a:cubicBezTo>
                      <a:cubicBezTo>
                        <a:pt x="596455" y="2156831"/>
                        <a:pt x="681168" y="2318415"/>
                        <a:pt x="768645" y="2478457"/>
                      </a:cubicBezTo>
                      <a:cubicBezTo>
                        <a:pt x="821927" y="2575960"/>
                        <a:pt x="876753" y="2672628"/>
                        <a:pt x="929714" y="2770324"/>
                      </a:cubicBezTo>
                      <a:cubicBezTo>
                        <a:pt x="1008385" y="2915389"/>
                        <a:pt x="1039108" y="3072281"/>
                        <a:pt x="1041165" y="3235729"/>
                      </a:cubicBezTo>
                      <a:cubicBezTo>
                        <a:pt x="1041872" y="3301931"/>
                        <a:pt x="1041101" y="3368069"/>
                        <a:pt x="1041101" y="343427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4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9" name="자유형: 도형 58">
                  <a:extLst>
                    <a:ext uri="{FF2B5EF4-FFF2-40B4-BE49-F238E27FC236}">
                      <a16:creationId xmlns:a16="http://schemas.microsoft.com/office/drawing/2014/main" id="{0291AB61-D956-4595-8569-94FCBA7235E4}"/>
                    </a:ext>
                  </a:extLst>
                </p:cNvPr>
                <p:cNvSpPr/>
                <p:nvPr/>
              </p:nvSpPr>
              <p:spPr>
                <a:xfrm>
                  <a:off x="2569685" y="308032"/>
                  <a:ext cx="1175104" cy="1216090"/>
                </a:xfrm>
                <a:custGeom>
                  <a:avLst/>
                  <a:gdLst>
                    <a:gd name="connsiteX0" fmla="*/ 193400 w 1557554"/>
                    <a:gd name="connsiteY0" fmla="*/ 393 h 1611879"/>
                    <a:gd name="connsiteX1" fmla="*/ 1167210 w 1557554"/>
                    <a:gd name="connsiteY1" fmla="*/ 401846 h 1611879"/>
                    <a:gd name="connsiteX2" fmla="*/ 1516408 w 1557554"/>
                    <a:gd name="connsiteY2" fmla="*/ 1089831 h 1611879"/>
                    <a:gd name="connsiteX3" fmla="*/ 1557479 w 1557554"/>
                    <a:gd name="connsiteY3" fmla="*/ 1477530 h 1611879"/>
                    <a:gd name="connsiteX4" fmla="*/ 1444615 w 1557554"/>
                    <a:gd name="connsiteY4" fmla="*/ 1611862 h 1611879"/>
                    <a:gd name="connsiteX5" fmla="*/ 1318574 w 1557554"/>
                    <a:gd name="connsiteY5" fmla="*/ 1478237 h 1611879"/>
                    <a:gd name="connsiteX6" fmla="*/ 1170938 w 1557554"/>
                    <a:gd name="connsiteY6" fmla="*/ 807734 h 1611879"/>
                    <a:gd name="connsiteX7" fmla="*/ 530901 w 1557554"/>
                    <a:gd name="connsiteY7" fmla="*/ 293159 h 1611879"/>
                    <a:gd name="connsiteX8" fmla="*/ 110036 w 1557554"/>
                    <a:gd name="connsiteY8" fmla="*/ 231200 h 1611879"/>
                    <a:gd name="connsiteX9" fmla="*/ 0 w 1557554"/>
                    <a:gd name="connsiteY9" fmla="*/ 116085 h 1611879"/>
                    <a:gd name="connsiteX10" fmla="*/ 109715 w 1557554"/>
                    <a:gd name="connsiteY10" fmla="*/ 521 h 1611879"/>
                    <a:gd name="connsiteX11" fmla="*/ 193400 w 1557554"/>
                    <a:gd name="connsiteY11" fmla="*/ 393 h 1611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7554" h="1611879">
                      <a:moveTo>
                        <a:pt x="193400" y="393"/>
                      </a:moveTo>
                      <a:cubicBezTo>
                        <a:pt x="565544" y="18904"/>
                        <a:pt x="899960" y="132925"/>
                        <a:pt x="1167210" y="401846"/>
                      </a:cubicBezTo>
                      <a:cubicBezTo>
                        <a:pt x="1356496" y="592289"/>
                        <a:pt x="1463254" y="828366"/>
                        <a:pt x="1516408" y="1089831"/>
                      </a:cubicBezTo>
                      <a:cubicBezTo>
                        <a:pt x="1542375" y="1217800"/>
                        <a:pt x="1554009" y="1347312"/>
                        <a:pt x="1557479" y="1477530"/>
                      </a:cubicBezTo>
                      <a:cubicBezTo>
                        <a:pt x="1559665" y="1558901"/>
                        <a:pt x="1513773" y="1610898"/>
                        <a:pt x="1444615" y="1611862"/>
                      </a:cubicBezTo>
                      <a:cubicBezTo>
                        <a:pt x="1366587" y="1612955"/>
                        <a:pt x="1318767" y="1563400"/>
                        <a:pt x="1318574" y="1478237"/>
                      </a:cubicBezTo>
                      <a:cubicBezTo>
                        <a:pt x="1318060" y="1243895"/>
                        <a:pt x="1278468" y="1017716"/>
                        <a:pt x="1170938" y="807734"/>
                      </a:cubicBezTo>
                      <a:cubicBezTo>
                        <a:pt x="1034742" y="541770"/>
                        <a:pt x="813447" y="378900"/>
                        <a:pt x="530901" y="293159"/>
                      </a:cubicBezTo>
                      <a:cubicBezTo>
                        <a:pt x="393548" y="251446"/>
                        <a:pt x="252917" y="234799"/>
                        <a:pt x="110036" y="231200"/>
                      </a:cubicBezTo>
                      <a:cubicBezTo>
                        <a:pt x="46084" y="229593"/>
                        <a:pt x="64" y="180102"/>
                        <a:pt x="0" y="116085"/>
                      </a:cubicBezTo>
                      <a:cubicBezTo>
                        <a:pt x="-64" y="52197"/>
                        <a:pt x="46020" y="3221"/>
                        <a:pt x="109715" y="521"/>
                      </a:cubicBezTo>
                      <a:cubicBezTo>
                        <a:pt x="137610" y="-571"/>
                        <a:pt x="165505" y="393"/>
                        <a:pt x="193400" y="393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 w="64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60" name="그룹 59">
                  <a:extLst>
                    <a:ext uri="{FF2B5EF4-FFF2-40B4-BE49-F238E27FC236}">
                      <a16:creationId xmlns:a16="http://schemas.microsoft.com/office/drawing/2014/main" id="{EABB3596-4B55-4EED-87F8-DE9D9B4C27E5}"/>
                    </a:ext>
                  </a:extLst>
                </p:cNvPr>
                <p:cNvGrpSpPr/>
                <p:nvPr/>
              </p:nvGrpSpPr>
              <p:grpSpPr>
                <a:xfrm>
                  <a:off x="1998745" y="2932546"/>
                  <a:ext cx="1375657" cy="1214568"/>
                  <a:chOff x="1998745" y="2932546"/>
                  <a:chExt cx="1375657" cy="1214568"/>
                </a:xfrm>
              </p:grpSpPr>
              <p:sp>
                <p:nvSpPr>
                  <p:cNvPr id="62" name="자유형: 도형 61">
                    <a:extLst>
                      <a:ext uri="{FF2B5EF4-FFF2-40B4-BE49-F238E27FC236}">
                        <a16:creationId xmlns:a16="http://schemas.microsoft.com/office/drawing/2014/main" id="{16A96B4F-1829-4ADF-93A3-0EC142941594}"/>
                      </a:ext>
                    </a:extLst>
                  </p:cNvPr>
                  <p:cNvSpPr/>
                  <p:nvPr/>
                </p:nvSpPr>
                <p:spPr>
                  <a:xfrm>
                    <a:off x="2050388" y="2932594"/>
                    <a:ext cx="1272418" cy="859270"/>
                  </a:xfrm>
                  <a:custGeom>
                    <a:avLst/>
                    <a:gdLst>
                      <a:gd name="connsiteX0" fmla="*/ 1621432 w 1686540"/>
                      <a:gd name="connsiteY0" fmla="*/ 1138929 h 1138929"/>
                      <a:gd name="connsiteX1" fmla="*/ 65109 w 1686540"/>
                      <a:gd name="connsiteY1" fmla="*/ 1138929 h 1138929"/>
                      <a:gd name="connsiteX2" fmla="*/ 0 w 1686540"/>
                      <a:gd name="connsiteY2" fmla="*/ 1073820 h 1138929"/>
                      <a:gd name="connsiteX3" fmla="*/ 0 w 1686540"/>
                      <a:gd name="connsiteY3" fmla="*/ 65109 h 1138929"/>
                      <a:gd name="connsiteX4" fmla="*/ 65109 w 1686540"/>
                      <a:gd name="connsiteY4" fmla="*/ 0 h 1138929"/>
                      <a:gd name="connsiteX5" fmla="*/ 1621432 w 1686540"/>
                      <a:gd name="connsiteY5" fmla="*/ 0 h 1138929"/>
                      <a:gd name="connsiteX6" fmla="*/ 1686541 w 1686540"/>
                      <a:gd name="connsiteY6" fmla="*/ 65109 h 1138929"/>
                      <a:gd name="connsiteX7" fmla="*/ 1686541 w 1686540"/>
                      <a:gd name="connsiteY7" fmla="*/ 1073820 h 1138929"/>
                      <a:gd name="connsiteX8" fmla="*/ 1621432 w 1686540"/>
                      <a:gd name="connsiteY8" fmla="*/ 1138929 h 11389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86540" h="1138929">
                        <a:moveTo>
                          <a:pt x="1621432" y="1138929"/>
                        </a:moveTo>
                        <a:lnTo>
                          <a:pt x="65109" y="1138929"/>
                        </a:lnTo>
                        <a:cubicBezTo>
                          <a:pt x="29180" y="1138929"/>
                          <a:pt x="0" y="1109814"/>
                          <a:pt x="0" y="1073820"/>
                        </a:cubicBezTo>
                        <a:lnTo>
                          <a:pt x="0" y="65109"/>
                        </a:lnTo>
                        <a:cubicBezTo>
                          <a:pt x="0" y="29180"/>
                          <a:pt x="29116" y="0"/>
                          <a:pt x="65109" y="0"/>
                        </a:cubicBezTo>
                        <a:lnTo>
                          <a:pt x="1621432" y="0"/>
                        </a:lnTo>
                        <a:cubicBezTo>
                          <a:pt x="1657361" y="0"/>
                          <a:pt x="1686541" y="29116"/>
                          <a:pt x="1686541" y="65109"/>
                        </a:cubicBezTo>
                        <a:lnTo>
                          <a:pt x="1686541" y="1073820"/>
                        </a:lnTo>
                        <a:cubicBezTo>
                          <a:pt x="1686477" y="1109749"/>
                          <a:pt x="1657361" y="1138929"/>
                          <a:pt x="1621432" y="1138929"/>
                        </a:cubicBezTo>
                        <a:close/>
                      </a:path>
                    </a:pathLst>
                  </a:custGeom>
                  <a:solidFill>
                    <a:srgbClr val="292B37"/>
                  </a:solidFill>
                  <a:ln w="64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3" name="자유형: 도형 62">
                    <a:extLst>
                      <a:ext uri="{FF2B5EF4-FFF2-40B4-BE49-F238E27FC236}">
                        <a16:creationId xmlns:a16="http://schemas.microsoft.com/office/drawing/2014/main" id="{4182023F-BD2B-4751-9BF1-1CFF09324912}"/>
                      </a:ext>
                    </a:extLst>
                  </p:cNvPr>
                  <p:cNvSpPr/>
                  <p:nvPr/>
                </p:nvSpPr>
                <p:spPr>
                  <a:xfrm>
                    <a:off x="2180540" y="3791865"/>
                    <a:ext cx="1012067" cy="173503"/>
                  </a:xfrm>
                  <a:custGeom>
                    <a:avLst/>
                    <a:gdLst>
                      <a:gd name="connsiteX0" fmla="*/ 1282838 w 1341455"/>
                      <a:gd name="connsiteY0" fmla="*/ 229971 h 229971"/>
                      <a:gd name="connsiteX1" fmla="*/ 58682 w 1341455"/>
                      <a:gd name="connsiteY1" fmla="*/ 229971 h 229971"/>
                      <a:gd name="connsiteX2" fmla="*/ 0 w 1341455"/>
                      <a:gd name="connsiteY2" fmla="*/ 171289 h 229971"/>
                      <a:gd name="connsiteX3" fmla="*/ 0 w 1341455"/>
                      <a:gd name="connsiteY3" fmla="*/ 0 h 229971"/>
                      <a:gd name="connsiteX4" fmla="*/ 1341456 w 1341455"/>
                      <a:gd name="connsiteY4" fmla="*/ 0 h 229971"/>
                      <a:gd name="connsiteX5" fmla="*/ 1341456 w 1341455"/>
                      <a:gd name="connsiteY5" fmla="*/ 171289 h 229971"/>
                      <a:gd name="connsiteX6" fmla="*/ 1282838 w 1341455"/>
                      <a:gd name="connsiteY6" fmla="*/ 229971 h 229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41455" h="229971">
                        <a:moveTo>
                          <a:pt x="1282838" y="229971"/>
                        </a:moveTo>
                        <a:lnTo>
                          <a:pt x="58682" y="229971"/>
                        </a:lnTo>
                        <a:cubicBezTo>
                          <a:pt x="26288" y="229971"/>
                          <a:pt x="0" y="203683"/>
                          <a:pt x="0" y="171289"/>
                        </a:cubicBezTo>
                        <a:lnTo>
                          <a:pt x="0" y="0"/>
                        </a:lnTo>
                        <a:lnTo>
                          <a:pt x="1341456" y="0"/>
                        </a:lnTo>
                        <a:lnTo>
                          <a:pt x="1341456" y="171289"/>
                        </a:lnTo>
                        <a:cubicBezTo>
                          <a:pt x="1341520" y="203683"/>
                          <a:pt x="1315232" y="229971"/>
                          <a:pt x="1282838" y="229971"/>
                        </a:cubicBezTo>
                        <a:close/>
                      </a:path>
                    </a:pathLst>
                  </a:custGeom>
                  <a:solidFill>
                    <a:srgbClr val="3F434F"/>
                  </a:solidFill>
                  <a:ln w="64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4" name="자유형: 도형 63">
                    <a:extLst>
                      <a:ext uri="{FF2B5EF4-FFF2-40B4-BE49-F238E27FC236}">
                        <a16:creationId xmlns:a16="http://schemas.microsoft.com/office/drawing/2014/main" id="{14ECCA09-5241-4913-B8C3-651871EFA6B1}"/>
                      </a:ext>
                    </a:extLst>
                  </p:cNvPr>
                  <p:cNvSpPr/>
                  <p:nvPr/>
                </p:nvSpPr>
                <p:spPr>
                  <a:xfrm>
                    <a:off x="2469695" y="3965320"/>
                    <a:ext cx="433757" cy="181794"/>
                  </a:xfrm>
                  <a:custGeom>
                    <a:avLst/>
                    <a:gdLst>
                      <a:gd name="connsiteX0" fmla="*/ 514704 w 574928"/>
                      <a:gd name="connsiteY0" fmla="*/ 240962 h 240961"/>
                      <a:gd name="connsiteX1" fmla="*/ 60289 w 574928"/>
                      <a:gd name="connsiteY1" fmla="*/ 240962 h 240961"/>
                      <a:gd name="connsiteX2" fmla="*/ 0 w 574928"/>
                      <a:gd name="connsiteY2" fmla="*/ 180673 h 240961"/>
                      <a:gd name="connsiteX3" fmla="*/ 0 w 574928"/>
                      <a:gd name="connsiteY3" fmla="*/ 0 h 240961"/>
                      <a:gd name="connsiteX4" fmla="*/ 574928 w 574928"/>
                      <a:gd name="connsiteY4" fmla="*/ 0 h 240961"/>
                      <a:gd name="connsiteX5" fmla="*/ 574928 w 574928"/>
                      <a:gd name="connsiteY5" fmla="*/ 180673 h 240961"/>
                      <a:gd name="connsiteX6" fmla="*/ 514704 w 574928"/>
                      <a:gd name="connsiteY6" fmla="*/ 240962 h 240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4928" h="240961">
                        <a:moveTo>
                          <a:pt x="514704" y="240962"/>
                        </a:moveTo>
                        <a:lnTo>
                          <a:pt x="60289" y="240962"/>
                        </a:lnTo>
                        <a:cubicBezTo>
                          <a:pt x="26995" y="240962"/>
                          <a:pt x="0" y="213967"/>
                          <a:pt x="0" y="180673"/>
                        </a:cubicBezTo>
                        <a:lnTo>
                          <a:pt x="0" y="0"/>
                        </a:lnTo>
                        <a:lnTo>
                          <a:pt x="574928" y="0"/>
                        </a:lnTo>
                        <a:lnTo>
                          <a:pt x="574928" y="180673"/>
                        </a:lnTo>
                        <a:cubicBezTo>
                          <a:pt x="574928" y="213967"/>
                          <a:pt x="547997" y="240962"/>
                          <a:pt x="514704" y="240962"/>
                        </a:cubicBezTo>
                        <a:close/>
                      </a:path>
                    </a:pathLst>
                  </a:custGeom>
                  <a:solidFill>
                    <a:srgbClr val="3F434F"/>
                  </a:solidFill>
                  <a:ln w="64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5" name="자유형: 도형 64">
                    <a:extLst>
                      <a:ext uri="{FF2B5EF4-FFF2-40B4-BE49-F238E27FC236}">
                        <a16:creationId xmlns:a16="http://schemas.microsoft.com/office/drawing/2014/main" id="{3007A4B5-871B-4FCA-B09A-B5D40176AD1E}"/>
                      </a:ext>
                    </a:extLst>
                  </p:cNvPr>
                  <p:cNvSpPr/>
                  <p:nvPr/>
                </p:nvSpPr>
                <p:spPr>
                  <a:xfrm>
                    <a:off x="1998745" y="2932546"/>
                    <a:ext cx="1375657" cy="123992"/>
                  </a:xfrm>
                  <a:custGeom>
                    <a:avLst/>
                    <a:gdLst>
                      <a:gd name="connsiteX0" fmla="*/ 1785587 w 1823379"/>
                      <a:gd name="connsiteY0" fmla="*/ 164347 h 164347"/>
                      <a:gd name="connsiteX1" fmla="*/ 37793 w 1823379"/>
                      <a:gd name="connsiteY1" fmla="*/ 164347 h 164347"/>
                      <a:gd name="connsiteX2" fmla="*/ 0 w 1823379"/>
                      <a:gd name="connsiteY2" fmla="*/ 126554 h 164347"/>
                      <a:gd name="connsiteX3" fmla="*/ 0 w 1823379"/>
                      <a:gd name="connsiteY3" fmla="*/ 37793 h 164347"/>
                      <a:gd name="connsiteX4" fmla="*/ 37793 w 1823379"/>
                      <a:gd name="connsiteY4" fmla="*/ 0 h 164347"/>
                      <a:gd name="connsiteX5" fmla="*/ 1785587 w 1823379"/>
                      <a:gd name="connsiteY5" fmla="*/ 0 h 164347"/>
                      <a:gd name="connsiteX6" fmla="*/ 1823380 w 1823379"/>
                      <a:gd name="connsiteY6" fmla="*/ 37793 h 164347"/>
                      <a:gd name="connsiteX7" fmla="*/ 1823380 w 1823379"/>
                      <a:gd name="connsiteY7" fmla="*/ 126554 h 164347"/>
                      <a:gd name="connsiteX8" fmla="*/ 1785587 w 1823379"/>
                      <a:gd name="connsiteY8" fmla="*/ 164347 h 164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23379" h="164347">
                        <a:moveTo>
                          <a:pt x="1785587" y="164347"/>
                        </a:moveTo>
                        <a:lnTo>
                          <a:pt x="37793" y="164347"/>
                        </a:lnTo>
                        <a:cubicBezTo>
                          <a:pt x="16968" y="164347"/>
                          <a:pt x="0" y="147443"/>
                          <a:pt x="0" y="126554"/>
                        </a:cubicBezTo>
                        <a:lnTo>
                          <a:pt x="0" y="37793"/>
                        </a:lnTo>
                        <a:cubicBezTo>
                          <a:pt x="0" y="16968"/>
                          <a:pt x="16904" y="0"/>
                          <a:pt x="37793" y="0"/>
                        </a:cubicBezTo>
                        <a:lnTo>
                          <a:pt x="1785587" y="0"/>
                        </a:lnTo>
                        <a:cubicBezTo>
                          <a:pt x="1806411" y="0"/>
                          <a:pt x="1823380" y="16904"/>
                          <a:pt x="1823380" y="37793"/>
                        </a:cubicBezTo>
                        <a:lnTo>
                          <a:pt x="1823380" y="126554"/>
                        </a:lnTo>
                        <a:cubicBezTo>
                          <a:pt x="1823380" y="147443"/>
                          <a:pt x="1806476" y="164347"/>
                          <a:pt x="1785587" y="164347"/>
                        </a:cubicBezTo>
                        <a:close/>
                      </a:path>
                    </a:pathLst>
                  </a:custGeom>
                  <a:solidFill>
                    <a:srgbClr val="3F434F"/>
                  </a:solidFill>
                  <a:ln w="64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6" name="자유형: 도형 65">
                    <a:extLst>
                      <a:ext uri="{FF2B5EF4-FFF2-40B4-BE49-F238E27FC236}">
                        <a16:creationId xmlns:a16="http://schemas.microsoft.com/office/drawing/2014/main" id="{2DC235D6-7782-442E-AC63-64056B8BB743}"/>
                      </a:ext>
                    </a:extLst>
                  </p:cNvPr>
                  <p:cNvSpPr/>
                  <p:nvPr/>
                </p:nvSpPr>
                <p:spPr>
                  <a:xfrm>
                    <a:off x="2000830" y="3254773"/>
                    <a:ext cx="1371536" cy="111579"/>
                  </a:xfrm>
                  <a:custGeom>
                    <a:avLst/>
                    <a:gdLst>
                      <a:gd name="connsiteX0" fmla="*/ 1780124 w 1817916"/>
                      <a:gd name="connsiteY0" fmla="*/ 147894 h 147893"/>
                      <a:gd name="connsiteX1" fmla="*/ 37793 w 1817916"/>
                      <a:gd name="connsiteY1" fmla="*/ 147894 h 147893"/>
                      <a:gd name="connsiteX2" fmla="*/ 0 w 1817916"/>
                      <a:gd name="connsiteY2" fmla="*/ 110101 h 147893"/>
                      <a:gd name="connsiteX3" fmla="*/ 0 w 1817916"/>
                      <a:gd name="connsiteY3" fmla="*/ 37793 h 147893"/>
                      <a:gd name="connsiteX4" fmla="*/ 37793 w 1817916"/>
                      <a:gd name="connsiteY4" fmla="*/ 0 h 147893"/>
                      <a:gd name="connsiteX5" fmla="*/ 1780124 w 1817916"/>
                      <a:gd name="connsiteY5" fmla="*/ 0 h 147893"/>
                      <a:gd name="connsiteX6" fmla="*/ 1817917 w 1817916"/>
                      <a:gd name="connsiteY6" fmla="*/ 37793 h 147893"/>
                      <a:gd name="connsiteX7" fmla="*/ 1817917 w 1817916"/>
                      <a:gd name="connsiteY7" fmla="*/ 110101 h 147893"/>
                      <a:gd name="connsiteX8" fmla="*/ 1780124 w 1817916"/>
                      <a:gd name="connsiteY8" fmla="*/ 147894 h 1478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17916" h="147893">
                        <a:moveTo>
                          <a:pt x="1780124" y="147894"/>
                        </a:moveTo>
                        <a:lnTo>
                          <a:pt x="37793" y="147894"/>
                        </a:lnTo>
                        <a:cubicBezTo>
                          <a:pt x="16968" y="147894"/>
                          <a:pt x="0" y="130990"/>
                          <a:pt x="0" y="110101"/>
                        </a:cubicBezTo>
                        <a:lnTo>
                          <a:pt x="0" y="37793"/>
                        </a:lnTo>
                        <a:cubicBezTo>
                          <a:pt x="0" y="16968"/>
                          <a:pt x="16904" y="0"/>
                          <a:pt x="37793" y="0"/>
                        </a:cubicBezTo>
                        <a:lnTo>
                          <a:pt x="1780124" y="0"/>
                        </a:lnTo>
                        <a:cubicBezTo>
                          <a:pt x="1800948" y="0"/>
                          <a:pt x="1817917" y="16904"/>
                          <a:pt x="1817917" y="37793"/>
                        </a:cubicBezTo>
                        <a:lnTo>
                          <a:pt x="1817917" y="110101"/>
                        </a:lnTo>
                        <a:cubicBezTo>
                          <a:pt x="1817852" y="130990"/>
                          <a:pt x="1800948" y="147894"/>
                          <a:pt x="1780124" y="147894"/>
                        </a:cubicBezTo>
                        <a:close/>
                      </a:path>
                    </a:pathLst>
                  </a:custGeom>
                  <a:solidFill>
                    <a:srgbClr val="3F434F"/>
                  </a:solidFill>
                  <a:ln w="64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7" name="자유형: 도형 66">
                    <a:extLst>
                      <a:ext uri="{FF2B5EF4-FFF2-40B4-BE49-F238E27FC236}">
                        <a16:creationId xmlns:a16="http://schemas.microsoft.com/office/drawing/2014/main" id="{7A65737A-1CDD-4859-A6DD-6FDC6181651C}"/>
                      </a:ext>
                    </a:extLst>
                  </p:cNvPr>
                  <p:cNvSpPr/>
                  <p:nvPr/>
                </p:nvSpPr>
                <p:spPr>
                  <a:xfrm>
                    <a:off x="2000830" y="3465469"/>
                    <a:ext cx="1371536" cy="111579"/>
                  </a:xfrm>
                  <a:custGeom>
                    <a:avLst/>
                    <a:gdLst>
                      <a:gd name="connsiteX0" fmla="*/ 1784944 w 1817916"/>
                      <a:gd name="connsiteY0" fmla="*/ 147894 h 147893"/>
                      <a:gd name="connsiteX1" fmla="*/ 32972 w 1817916"/>
                      <a:gd name="connsiteY1" fmla="*/ 147894 h 147893"/>
                      <a:gd name="connsiteX2" fmla="*/ 0 w 1817916"/>
                      <a:gd name="connsiteY2" fmla="*/ 114921 h 147893"/>
                      <a:gd name="connsiteX3" fmla="*/ 0 w 1817916"/>
                      <a:gd name="connsiteY3" fmla="*/ 32972 h 147893"/>
                      <a:gd name="connsiteX4" fmla="*/ 32972 w 1817916"/>
                      <a:gd name="connsiteY4" fmla="*/ 0 h 147893"/>
                      <a:gd name="connsiteX5" fmla="*/ 1784944 w 1817916"/>
                      <a:gd name="connsiteY5" fmla="*/ 0 h 147893"/>
                      <a:gd name="connsiteX6" fmla="*/ 1817917 w 1817916"/>
                      <a:gd name="connsiteY6" fmla="*/ 32972 h 147893"/>
                      <a:gd name="connsiteX7" fmla="*/ 1817917 w 1817916"/>
                      <a:gd name="connsiteY7" fmla="*/ 114921 h 147893"/>
                      <a:gd name="connsiteX8" fmla="*/ 1784944 w 1817916"/>
                      <a:gd name="connsiteY8" fmla="*/ 147894 h 1478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17916" h="147893">
                        <a:moveTo>
                          <a:pt x="1784944" y="147894"/>
                        </a:moveTo>
                        <a:lnTo>
                          <a:pt x="32972" y="147894"/>
                        </a:lnTo>
                        <a:cubicBezTo>
                          <a:pt x="14783" y="147894"/>
                          <a:pt x="0" y="133175"/>
                          <a:pt x="0" y="114921"/>
                        </a:cubicBezTo>
                        <a:lnTo>
                          <a:pt x="0" y="32972"/>
                        </a:lnTo>
                        <a:cubicBezTo>
                          <a:pt x="0" y="14783"/>
                          <a:pt x="14719" y="0"/>
                          <a:pt x="32972" y="0"/>
                        </a:cubicBezTo>
                        <a:lnTo>
                          <a:pt x="1784944" y="0"/>
                        </a:lnTo>
                        <a:cubicBezTo>
                          <a:pt x="1803134" y="0"/>
                          <a:pt x="1817917" y="14719"/>
                          <a:pt x="1817917" y="32972"/>
                        </a:cubicBezTo>
                        <a:lnTo>
                          <a:pt x="1817917" y="114921"/>
                        </a:lnTo>
                        <a:cubicBezTo>
                          <a:pt x="1817852" y="133111"/>
                          <a:pt x="1803134" y="147894"/>
                          <a:pt x="1784944" y="147894"/>
                        </a:cubicBezTo>
                        <a:close/>
                      </a:path>
                    </a:pathLst>
                  </a:custGeom>
                  <a:solidFill>
                    <a:srgbClr val="3F434F"/>
                  </a:solidFill>
                  <a:ln w="64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61" name="자유형: 도형 60">
                  <a:extLst>
                    <a:ext uri="{FF2B5EF4-FFF2-40B4-BE49-F238E27FC236}">
                      <a16:creationId xmlns:a16="http://schemas.microsoft.com/office/drawing/2014/main" id="{AD93873F-BA33-45B4-842A-01F6D1344848}"/>
                    </a:ext>
                  </a:extLst>
                </p:cNvPr>
                <p:cNvSpPr/>
                <p:nvPr/>
              </p:nvSpPr>
              <p:spPr>
                <a:xfrm>
                  <a:off x="2480382" y="4128445"/>
                  <a:ext cx="408971" cy="927207"/>
                </a:xfrm>
                <a:custGeom>
                  <a:avLst/>
                  <a:gdLst>
                    <a:gd name="connsiteX0" fmla="*/ 78710 w 542075"/>
                    <a:gd name="connsiteY0" fmla="*/ 0 h 1228976"/>
                    <a:gd name="connsiteX1" fmla="*/ 457475 w 542075"/>
                    <a:gd name="connsiteY1" fmla="*/ 64 h 1228976"/>
                    <a:gd name="connsiteX2" fmla="*/ 450983 w 542075"/>
                    <a:gd name="connsiteY2" fmla="*/ 207732 h 1228976"/>
                    <a:gd name="connsiteX3" fmla="*/ 470973 w 542075"/>
                    <a:gd name="connsiteY3" fmla="*/ 272906 h 1228976"/>
                    <a:gd name="connsiteX4" fmla="*/ 541288 w 542075"/>
                    <a:gd name="connsiteY4" fmla="*/ 499792 h 1228976"/>
                    <a:gd name="connsiteX5" fmla="*/ 450148 w 542075"/>
                    <a:gd name="connsiteY5" fmla="*/ 826945 h 1228976"/>
                    <a:gd name="connsiteX6" fmla="*/ 277894 w 542075"/>
                    <a:gd name="connsiteY6" fmla="*/ 1228977 h 1228976"/>
                    <a:gd name="connsiteX7" fmla="*/ 119396 w 542075"/>
                    <a:gd name="connsiteY7" fmla="*/ 885691 h 1228976"/>
                    <a:gd name="connsiteX8" fmla="*/ 9038 w 542075"/>
                    <a:gd name="connsiteY8" fmla="*/ 573128 h 1228976"/>
                    <a:gd name="connsiteX9" fmla="*/ 21957 w 542075"/>
                    <a:gd name="connsiteY9" fmla="*/ 341807 h 1228976"/>
                    <a:gd name="connsiteX10" fmla="*/ 67784 w 542075"/>
                    <a:gd name="connsiteY10" fmla="*/ 261401 h 1228976"/>
                    <a:gd name="connsiteX11" fmla="*/ 78582 w 542075"/>
                    <a:gd name="connsiteY11" fmla="*/ 178745 h 1228976"/>
                    <a:gd name="connsiteX12" fmla="*/ 78710 w 542075"/>
                    <a:gd name="connsiteY12" fmla="*/ 0 h 1228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42075" h="1228976">
                      <a:moveTo>
                        <a:pt x="78710" y="0"/>
                      </a:moveTo>
                      <a:cubicBezTo>
                        <a:pt x="204944" y="0"/>
                        <a:pt x="331242" y="0"/>
                        <a:pt x="457475" y="64"/>
                      </a:cubicBezTo>
                      <a:cubicBezTo>
                        <a:pt x="455418" y="69287"/>
                        <a:pt x="454004" y="138510"/>
                        <a:pt x="450983" y="207732"/>
                      </a:cubicBezTo>
                      <a:cubicBezTo>
                        <a:pt x="449891" y="232542"/>
                        <a:pt x="455868" y="253174"/>
                        <a:pt x="470973" y="272906"/>
                      </a:cubicBezTo>
                      <a:cubicBezTo>
                        <a:pt x="522006" y="339815"/>
                        <a:pt x="546944" y="415143"/>
                        <a:pt x="541288" y="499792"/>
                      </a:cubicBezTo>
                      <a:cubicBezTo>
                        <a:pt x="533832" y="610342"/>
                        <a:pt x="485241" y="722950"/>
                        <a:pt x="450148" y="826945"/>
                      </a:cubicBezTo>
                      <a:cubicBezTo>
                        <a:pt x="424438" y="903302"/>
                        <a:pt x="348531" y="1091688"/>
                        <a:pt x="277894" y="1228977"/>
                      </a:cubicBezTo>
                      <a:cubicBezTo>
                        <a:pt x="200702" y="1091688"/>
                        <a:pt x="160981" y="995856"/>
                        <a:pt x="119396" y="885691"/>
                      </a:cubicBezTo>
                      <a:cubicBezTo>
                        <a:pt x="80896" y="783753"/>
                        <a:pt x="28834" y="680658"/>
                        <a:pt x="9038" y="573128"/>
                      </a:cubicBezTo>
                      <a:cubicBezTo>
                        <a:pt x="-5038" y="496771"/>
                        <a:pt x="-4074" y="415593"/>
                        <a:pt x="21957" y="341807"/>
                      </a:cubicBezTo>
                      <a:cubicBezTo>
                        <a:pt x="33076" y="310249"/>
                        <a:pt x="54993" y="289553"/>
                        <a:pt x="67784" y="261401"/>
                      </a:cubicBezTo>
                      <a:cubicBezTo>
                        <a:pt x="78453" y="237877"/>
                        <a:pt x="76654" y="203747"/>
                        <a:pt x="78582" y="178745"/>
                      </a:cubicBezTo>
                      <a:cubicBezTo>
                        <a:pt x="78453" y="131568"/>
                        <a:pt x="78582" y="89019"/>
                        <a:pt x="7871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 w="64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F88E1B90-4F87-4568-8542-D891CAB1A1F8}"/>
                  </a:ext>
                </a:extLst>
              </p:cNvPr>
              <p:cNvGrpSpPr/>
              <p:nvPr/>
            </p:nvGrpSpPr>
            <p:grpSpPr>
              <a:xfrm>
                <a:off x="2088987" y="1652448"/>
                <a:ext cx="1159410" cy="1314166"/>
                <a:chOff x="2088987" y="1652448"/>
                <a:chExt cx="1159410" cy="1314166"/>
              </a:xfrm>
            </p:grpSpPr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26775446-B413-4A6B-931D-DFBB0021F2EE}"/>
                    </a:ext>
                  </a:extLst>
                </p:cNvPr>
                <p:cNvSpPr/>
                <p:nvPr/>
              </p:nvSpPr>
              <p:spPr>
                <a:xfrm>
                  <a:off x="3054410" y="2115262"/>
                  <a:ext cx="193987" cy="236980"/>
                </a:xfrm>
                <a:custGeom>
                  <a:avLst/>
                  <a:gdLst>
                    <a:gd name="connsiteX0" fmla="*/ 255612 w 257122"/>
                    <a:gd name="connsiteY0" fmla="*/ 121551 h 314107"/>
                    <a:gd name="connsiteX1" fmla="*/ 236973 w 257122"/>
                    <a:gd name="connsiteY1" fmla="*/ 292776 h 314107"/>
                    <a:gd name="connsiteX2" fmla="*/ 205479 w 257122"/>
                    <a:gd name="connsiteY2" fmla="*/ 312251 h 314107"/>
                    <a:gd name="connsiteX3" fmla="*/ 19792 w 257122"/>
                    <a:gd name="connsiteY3" fmla="*/ 262889 h 314107"/>
                    <a:gd name="connsiteX4" fmla="*/ 1346 w 257122"/>
                    <a:gd name="connsiteY4" fmla="*/ 232616 h 314107"/>
                    <a:gd name="connsiteX5" fmla="*/ 8994 w 257122"/>
                    <a:gd name="connsiteY5" fmla="*/ 54192 h 314107"/>
                    <a:gd name="connsiteX6" fmla="*/ 24805 w 257122"/>
                    <a:gd name="connsiteY6" fmla="*/ 32468 h 314107"/>
                    <a:gd name="connsiteX7" fmla="*/ 220262 w 257122"/>
                    <a:gd name="connsiteY7" fmla="*/ 845 h 314107"/>
                    <a:gd name="connsiteX8" fmla="*/ 249892 w 257122"/>
                    <a:gd name="connsiteY8" fmla="*/ 25719 h 314107"/>
                    <a:gd name="connsiteX9" fmla="*/ 255612 w 257122"/>
                    <a:gd name="connsiteY9" fmla="*/ 121551 h 314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7122" h="314107">
                      <a:moveTo>
                        <a:pt x="255612" y="121551"/>
                      </a:moveTo>
                      <a:cubicBezTo>
                        <a:pt x="257797" y="183768"/>
                        <a:pt x="247064" y="238143"/>
                        <a:pt x="236973" y="292776"/>
                      </a:cubicBezTo>
                      <a:cubicBezTo>
                        <a:pt x="233245" y="312958"/>
                        <a:pt x="223668" y="317136"/>
                        <a:pt x="205479" y="312251"/>
                      </a:cubicBezTo>
                      <a:cubicBezTo>
                        <a:pt x="143647" y="295475"/>
                        <a:pt x="81752" y="279214"/>
                        <a:pt x="19792" y="262889"/>
                      </a:cubicBezTo>
                      <a:cubicBezTo>
                        <a:pt x="3788" y="258647"/>
                        <a:pt x="-3154" y="250741"/>
                        <a:pt x="1346" y="232616"/>
                      </a:cubicBezTo>
                      <a:cubicBezTo>
                        <a:pt x="15871" y="173805"/>
                        <a:pt x="14072" y="113902"/>
                        <a:pt x="8994" y="54192"/>
                      </a:cubicBezTo>
                      <a:cubicBezTo>
                        <a:pt x="7773" y="39924"/>
                        <a:pt x="11951" y="34524"/>
                        <a:pt x="24805" y="32468"/>
                      </a:cubicBezTo>
                      <a:cubicBezTo>
                        <a:pt x="89979" y="22055"/>
                        <a:pt x="155088" y="11450"/>
                        <a:pt x="220262" y="845"/>
                      </a:cubicBezTo>
                      <a:cubicBezTo>
                        <a:pt x="239993" y="-2369"/>
                        <a:pt x="250085" y="3095"/>
                        <a:pt x="249892" y="25719"/>
                      </a:cubicBezTo>
                      <a:cubicBezTo>
                        <a:pt x="249699" y="59784"/>
                        <a:pt x="261140" y="93335"/>
                        <a:pt x="255612" y="12155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 w="64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자유형: 도형 45">
                  <a:extLst>
                    <a:ext uri="{FF2B5EF4-FFF2-40B4-BE49-F238E27FC236}">
                      <a16:creationId xmlns:a16="http://schemas.microsoft.com/office/drawing/2014/main" id="{F13A393E-5D88-4F7C-8405-6CAC48054AC8}"/>
                    </a:ext>
                  </a:extLst>
                </p:cNvPr>
                <p:cNvSpPr/>
                <p:nvPr/>
              </p:nvSpPr>
              <p:spPr>
                <a:xfrm>
                  <a:off x="2812497" y="1670807"/>
                  <a:ext cx="258726" cy="252453"/>
                </a:xfrm>
                <a:custGeom>
                  <a:avLst/>
                  <a:gdLst>
                    <a:gd name="connsiteX0" fmla="*/ 342881 w 342931"/>
                    <a:gd name="connsiteY0" fmla="*/ 161826 h 334617"/>
                    <a:gd name="connsiteX1" fmla="*/ 333625 w 342931"/>
                    <a:gd name="connsiteY1" fmla="*/ 180015 h 334617"/>
                    <a:gd name="connsiteX2" fmla="*/ 196465 w 342931"/>
                    <a:gd name="connsiteY2" fmla="*/ 323796 h 334617"/>
                    <a:gd name="connsiteX3" fmla="*/ 160086 w 342931"/>
                    <a:gd name="connsiteY3" fmla="*/ 323988 h 334617"/>
                    <a:gd name="connsiteX4" fmla="*/ 19198 w 342931"/>
                    <a:gd name="connsiteY4" fmla="*/ 231113 h 334617"/>
                    <a:gd name="connsiteX5" fmla="*/ 2680 w 342931"/>
                    <a:gd name="connsiteY5" fmla="*/ 200969 h 334617"/>
                    <a:gd name="connsiteX6" fmla="*/ 73317 w 342931"/>
                    <a:gd name="connsiteY6" fmla="*/ 18817 h 334617"/>
                    <a:gd name="connsiteX7" fmla="*/ 109374 w 342931"/>
                    <a:gd name="connsiteY7" fmla="*/ 4934 h 334617"/>
                    <a:gd name="connsiteX8" fmla="*/ 329447 w 342931"/>
                    <a:gd name="connsiteY8" fmla="*/ 146593 h 334617"/>
                    <a:gd name="connsiteX9" fmla="*/ 342881 w 342931"/>
                    <a:gd name="connsiteY9" fmla="*/ 161826 h 334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2931" h="334617">
                      <a:moveTo>
                        <a:pt x="342881" y="161826"/>
                      </a:moveTo>
                      <a:cubicBezTo>
                        <a:pt x="343523" y="171467"/>
                        <a:pt x="337931" y="175452"/>
                        <a:pt x="333625" y="180015"/>
                      </a:cubicBezTo>
                      <a:cubicBezTo>
                        <a:pt x="287862" y="227899"/>
                        <a:pt x="241650" y="275397"/>
                        <a:pt x="196465" y="323796"/>
                      </a:cubicBezTo>
                      <a:cubicBezTo>
                        <a:pt x="183096" y="338129"/>
                        <a:pt x="173712" y="338257"/>
                        <a:pt x="160086" y="323988"/>
                      </a:cubicBezTo>
                      <a:cubicBezTo>
                        <a:pt x="120301" y="282468"/>
                        <a:pt x="71324" y="253994"/>
                        <a:pt x="19198" y="231113"/>
                      </a:cubicBezTo>
                      <a:cubicBezTo>
                        <a:pt x="4158" y="224493"/>
                        <a:pt x="-4776" y="219544"/>
                        <a:pt x="2680" y="200969"/>
                      </a:cubicBezTo>
                      <a:cubicBezTo>
                        <a:pt x="26975" y="140551"/>
                        <a:pt x="51142" y="80006"/>
                        <a:pt x="73317" y="18817"/>
                      </a:cubicBezTo>
                      <a:cubicBezTo>
                        <a:pt x="81158" y="-2843"/>
                        <a:pt x="91185" y="-3293"/>
                        <a:pt x="109374" y="4934"/>
                      </a:cubicBezTo>
                      <a:cubicBezTo>
                        <a:pt x="189845" y="41184"/>
                        <a:pt x="262924" y="88747"/>
                        <a:pt x="329447" y="146593"/>
                      </a:cubicBezTo>
                      <a:cubicBezTo>
                        <a:pt x="334975" y="151349"/>
                        <a:pt x="339217" y="157584"/>
                        <a:pt x="342881" y="161826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 w="64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1F818966-8665-47E8-8221-82F65F0A10F4}"/>
                    </a:ext>
                  </a:extLst>
                </p:cNvPr>
                <p:cNvSpPr/>
                <p:nvPr/>
              </p:nvSpPr>
              <p:spPr>
                <a:xfrm>
                  <a:off x="2311002" y="1652448"/>
                  <a:ext cx="252237" cy="245539"/>
                </a:xfrm>
                <a:custGeom>
                  <a:avLst/>
                  <a:gdLst>
                    <a:gd name="connsiteX0" fmla="*/ 261696 w 334330"/>
                    <a:gd name="connsiteY0" fmla="*/ 472 h 325452"/>
                    <a:gd name="connsiteX1" fmla="*/ 278085 w 334330"/>
                    <a:gd name="connsiteY1" fmla="*/ 13777 h 325452"/>
                    <a:gd name="connsiteX2" fmla="*/ 332911 w 334330"/>
                    <a:gd name="connsiteY2" fmla="*/ 210969 h 325452"/>
                    <a:gd name="connsiteX3" fmla="*/ 318128 w 334330"/>
                    <a:gd name="connsiteY3" fmla="*/ 236742 h 325452"/>
                    <a:gd name="connsiteX4" fmla="*/ 156865 w 334330"/>
                    <a:gd name="connsiteY4" fmla="*/ 320234 h 325452"/>
                    <a:gd name="connsiteX5" fmla="*/ 133405 w 334330"/>
                    <a:gd name="connsiteY5" fmla="*/ 317663 h 325452"/>
                    <a:gd name="connsiteX6" fmla="*/ 11414 w 334330"/>
                    <a:gd name="connsiteY6" fmla="*/ 169898 h 325452"/>
                    <a:gd name="connsiteX7" fmla="*/ 19834 w 334330"/>
                    <a:gd name="connsiteY7" fmla="*/ 120086 h 325452"/>
                    <a:gd name="connsiteX8" fmla="*/ 228402 w 334330"/>
                    <a:gd name="connsiteY8" fmla="*/ 9856 h 325452"/>
                    <a:gd name="connsiteX9" fmla="*/ 261696 w 334330"/>
                    <a:gd name="connsiteY9" fmla="*/ 472 h 325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4330" h="325452">
                      <a:moveTo>
                        <a:pt x="261696" y="472"/>
                      </a:moveTo>
                      <a:cubicBezTo>
                        <a:pt x="276800" y="-2163"/>
                        <a:pt x="276157" y="6771"/>
                        <a:pt x="278085" y="13777"/>
                      </a:cubicBezTo>
                      <a:cubicBezTo>
                        <a:pt x="296211" y="79529"/>
                        <a:pt x="314271" y="145345"/>
                        <a:pt x="332911" y="210969"/>
                      </a:cubicBezTo>
                      <a:cubicBezTo>
                        <a:pt x="337089" y="225752"/>
                        <a:pt x="332011" y="232436"/>
                        <a:pt x="318128" y="236742"/>
                      </a:cubicBezTo>
                      <a:cubicBezTo>
                        <a:pt x="259510" y="255061"/>
                        <a:pt x="205585" y="282955"/>
                        <a:pt x="156865" y="320234"/>
                      </a:cubicBezTo>
                      <a:cubicBezTo>
                        <a:pt x="146324" y="328268"/>
                        <a:pt x="140797" y="326726"/>
                        <a:pt x="133405" y="317663"/>
                      </a:cubicBezTo>
                      <a:cubicBezTo>
                        <a:pt x="92913" y="268237"/>
                        <a:pt x="52485" y="218810"/>
                        <a:pt x="11414" y="169898"/>
                      </a:cubicBezTo>
                      <a:cubicBezTo>
                        <a:pt x="-6069" y="149073"/>
                        <a:pt x="-3626" y="137247"/>
                        <a:pt x="19834" y="120086"/>
                      </a:cubicBezTo>
                      <a:cubicBezTo>
                        <a:pt x="84236" y="72973"/>
                        <a:pt x="153780" y="36916"/>
                        <a:pt x="228402" y="9856"/>
                      </a:cubicBezTo>
                      <a:cubicBezTo>
                        <a:pt x="240228" y="5550"/>
                        <a:pt x="252826" y="2915"/>
                        <a:pt x="261696" y="47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 w="64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BBC55105-FA56-4D60-A914-9DD45F343D29}"/>
                    </a:ext>
                  </a:extLst>
                </p:cNvPr>
                <p:cNvSpPr/>
                <p:nvPr/>
              </p:nvSpPr>
              <p:spPr>
                <a:xfrm>
                  <a:off x="2092994" y="2061970"/>
                  <a:ext cx="192088" cy="235839"/>
                </a:xfrm>
                <a:custGeom>
                  <a:avLst/>
                  <a:gdLst>
                    <a:gd name="connsiteX0" fmla="*/ 604 w 254605"/>
                    <a:gd name="connsiteY0" fmla="*/ 192380 h 312595"/>
                    <a:gd name="connsiteX1" fmla="*/ 18022 w 254605"/>
                    <a:gd name="connsiteY1" fmla="*/ 21091 h 312595"/>
                    <a:gd name="connsiteX2" fmla="*/ 46495 w 254605"/>
                    <a:gd name="connsiteY2" fmla="*/ 1423 h 312595"/>
                    <a:gd name="connsiteX3" fmla="*/ 234753 w 254605"/>
                    <a:gd name="connsiteY3" fmla="*/ 52906 h 312595"/>
                    <a:gd name="connsiteX4" fmla="*/ 253263 w 254605"/>
                    <a:gd name="connsiteY4" fmla="*/ 84336 h 312595"/>
                    <a:gd name="connsiteX5" fmla="*/ 244265 w 254605"/>
                    <a:gd name="connsiteY5" fmla="*/ 239236 h 312595"/>
                    <a:gd name="connsiteX6" fmla="*/ 210779 w 254605"/>
                    <a:gd name="connsiteY6" fmla="*/ 283649 h 312595"/>
                    <a:gd name="connsiteX7" fmla="*/ 37497 w 254605"/>
                    <a:gd name="connsiteY7" fmla="*/ 310837 h 312595"/>
                    <a:gd name="connsiteX8" fmla="*/ 5360 w 254605"/>
                    <a:gd name="connsiteY8" fmla="*/ 291297 h 312595"/>
                    <a:gd name="connsiteX9" fmla="*/ 604 w 254605"/>
                    <a:gd name="connsiteY9" fmla="*/ 192380 h 312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4605" h="312595">
                      <a:moveTo>
                        <a:pt x="604" y="192380"/>
                      </a:moveTo>
                      <a:cubicBezTo>
                        <a:pt x="-2289" y="134341"/>
                        <a:pt x="5488" y="77588"/>
                        <a:pt x="18022" y="21091"/>
                      </a:cubicBezTo>
                      <a:cubicBezTo>
                        <a:pt x="21943" y="3480"/>
                        <a:pt x="29463" y="-3205"/>
                        <a:pt x="46495" y="1423"/>
                      </a:cubicBezTo>
                      <a:cubicBezTo>
                        <a:pt x="109290" y="18520"/>
                        <a:pt x="171957" y="35938"/>
                        <a:pt x="234753" y="52906"/>
                      </a:cubicBezTo>
                      <a:cubicBezTo>
                        <a:pt x="251785" y="57534"/>
                        <a:pt x="257505" y="63769"/>
                        <a:pt x="253263" y="84336"/>
                      </a:cubicBezTo>
                      <a:cubicBezTo>
                        <a:pt x="242787" y="135177"/>
                        <a:pt x="232118" y="186467"/>
                        <a:pt x="244265" y="239236"/>
                      </a:cubicBezTo>
                      <a:cubicBezTo>
                        <a:pt x="250114" y="264624"/>
                        <a:pt x="242401" y="280371"/>
                        <a:pt x="210779" y="283649"/>
                      </a:cubicBezTo>
                      <a:cubicBezTo>
                        <a:pt x="152675" y="289691"/>
                        <a:pt x="94893" y="299717"/>
                        <a:pt x="37497" y="310837"/>
                      </a:cubicBezTo>
                      <a:cubicBezTo>
                        <a:pt x="17379" y="314757"/>
                        <a:pt x="10181" y="313665"/>
                        <a:pt x="5360" y="291297"/>
                      </a:cubicBezTo>
                      <a:cubicBezTo>
                        <a:pt x="-1710" y="258132"/>
                        <a:pt x="3624" y="225224"/>
                        <a:pt x="604" y="192380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 w="64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F6F7DCC3-CB00-444A-AEBA-617D45E1F72D}"/>
                    </a:ext>
                  </a:extLst>
                </p:cNvPr>
                <p:cNvGrpSpPr/>
                <p:nvPr/>
              </p:nvGrpSpPr>
              <p:grpSpPr>
                <a:xfrm>
                  <a:off x="2088987" y="1947841"/>
                  <a:ext cx="1158173" cy="1018773"/>
                  <a:chOff x="2088987" y="1947841"/>
                  <a:chExt cx="1158173" cy="1018773"/>
                </a:xfrm>
              </p:grpSpPr>
              <p:sp>
                <p:nvSpPr>
                  <p:cNvPr id="50" name="자유형: 도형 49">
                    <a:extLst>
                      <a:ext uri="{FF2B5EF4-FFF2-40B4-BE49-F238E27FC236}">
                        <a16:creationId xmlns:a16="http://schemas.microsoft.com/office/drawing/2014/main" id="{D39F7143-39E1-44DF-B073-4A949A4072F0}"/>
                      </a:ext>
                    </a:extLst>
                  </p:cNvPr>
                  <p:cNvSpPr/>
                  <p:nvPr/>
                </p:nvSpPr>
                <p:spPr>
                  <a:xfrm>
                    <a:off x="2088987" y="2415518"/>
                    <a:ext cx="1158173" cy="522374"/>
                  </a:xfrm>
                  <a:custGeom>
                    <a:avLst/>
                    <a:gdLst>
                      <a:gd name="connsiteX0" fmla="*/ 1440437 w 1535112"/>
                      <a:gd name="connsiteY0" fmla="*/ 367981 h 692386"/>
                      <a:gd name="connsiteX1" fmla="*/ 1099723 w 1535112"/>
                      <a:gd name="connsiteY1" fmla="*/ 57539 h 692386"/>
                      <a:gd name="connsiteX2" fmla="*/ 906323 w 1535112"/>
                      <a:gd name="connsiteY2" fmla="*/ 14476 h 692386"/>
                      <a:gd name="connsiteX3" fmla="*/ 848605 w 1535112"/>
                      <a:gd name="connsiteY3" fmla="*/ 116028 h 692386"/>
                      <a:gd name="connsiteX4" fmla="*/ 797958 w 1535112"/>
                      <a:gd name="connsiteY4" fmla="*/ 169504 h 692386"/>
                      <a:gd name="connsiteX5" fmla="*/ 784075 w 1535112"/>
                      <a:gd name="connsiteY5" fmla="*/ 205562 h 692386"/>
                      <a:gd name="connsiteX6" fmla="*/ 785295 w 1535112"/>
                      <a:gd name="connsiteY6" fmla="*/ 207233 h 692386"/>
                      <a:gd name="connsiteX7" fmla="*/ 765114 w 1535112"/>
                      <a:gd name="connsiteY7" fmla="*/ 203826 h 692386"/>
                      <a:gd name="connsiteX8" fmla="*/ 745317 w 1535112"/>
                      <a:gd name="connsiteY8" fmla="*/ 174903 h 692386"/>
                      <a:gd name="connsiteX9" fmla="*/ 653599 w 1535112"/>
                      <a:gd name="connsiteY9" fmla="*/ 110436 h 692386"/>
                      <a:gd name="connsiteX10" fmla="*/ 600573 w 1535112"/>
                      <a:gd name="connsiteY10" fmla="*/ 22446 h 692386"/>
                      <a:gd name="connsiteX11" fmla="*/ 584119 w 1535112"/>
                      <a:gd name="connsiteY11" fmla="*/ 14 h 692386"/>
                      <a:gd name="connsiteX12" fmla="*/ 537521 w 1535112"/>
                      <a:gd name="connsiteY12" fmla="*/ 37743 h 692386"/>
                      <a:gd name="connsiteX13" fmla="*/ 392712 w 1535112"/>
                      <a:gd name="connsiteY13" fmla="*/ 77850 h 692386"/>
                      <a:gd name="connsiteX14" fmla="*/ 208825 w 1535112"/>
                      <a:gd name="connsiteY14" fmla="*/ 195149 h 692386"/>
                      <a:gd name="connsiteX15" fmla="*/ 70508 w 1535112"/>
                      <a:gd name="connsiteY15" fmla="*/ 463749 h 692386"/>
                      <a:gd name="connsiteX16" fmla="*/ 0 w 1535112"/>
                      <a:gd name="connsiteY16" fmla="*/ 687100 h 692386"/>
                      <a:gd name="connsiteX17" fmla="*/ 1535112 w 1535112"/>
                      <a:gd name="connsiteY17" fmla="*/ 686971 h 692386"/>
                      <a:gd name="connsiteX18" fmla="*/ 1440437 w 1535112"/>
                      <a:gd name="connsiteY18" fmla="*/ 367981 h 6923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535112" h="692386">
                        <a:moveTo>
                          <a:pt x="1440437" y="367981"/>
                        </a:moveTo>
                        <a:cubicBezTo>
                          <a:pt x="1383812" y="200420"/>
                          <a:pt x="1270883" y="97646"/>
                          <a:pt x="1099723" y="57539"/>
                        </a:cubicBezTo>
                        <a:cubicBezTo>
                          <a:pt x="1035449" y="42499"/>
                          <a:pt x="970790" y="28809"/>
                          <a:pt x="906323" y="14476"/>
                        </a:cubicBezTo>
                        <a:cubicBezTo>
                          <a:pt x="889419" y="49634"/>
                          <a:pt x="877014" y="87041"/>
                          <a:pt x="848605" y="116028"/>
                        </a:cubicBezTo>
                        <a:cubicBezTo>
                          <a:pt x="831444" y="133575"/>
                          <a:pt x="813447" y="150415"/>
                          <a:pt x="797958" y="169504"/>
                        </a:cubicBezTo>
                        <a:cubicBezTo>
                          <a:pt x="789666" y="179723"/>
                          <a:pt x="776619" y="188979"/>
                          <a:pt x="784075" y="205562"/>
                        </a:cubicBezTo>
                        <a:cubicBezTo>
                          <a:pt x="784460" y="206140"/>
                          <a:pt x="784846" y="206654"/>
                          <a:pt x="785295" y="207233"/>
                        </a:cubicBezTo>
                        <a:cubicBezTo>
                          <a:pt x="777390" y="205690"/>
                          <a:pt x="770063" y="204469"/>
                          <a:pt x="765114" y="203826"/>
                        </a:cubicBezTo>
                        <a:cubicBezTo>
                          <a:pt x="769549" y="186665"/>
                          <a:pt x="755151" y="181845"/>
                          <a:pt x="745317" y="174903"/>
                        </a:cubicBezTo>
                        <a:cubicBezTo>
                          <a:pt x="714916" y="153178"/>
                          <a:pt x="682651" y="134282"/>
                          <a:pt x="653599" y="110436"/>
                        </a:cubicBezTo>
                        <a:cubicBezTo>
                          <a:pt x="625126" y="87105"/>
                          <a:pt x="604815" y="60174"/>
                          <a:pt x="600573" y="22446"/>
                        </a:cubicBezTo>
                        <a:cubicBezTo>
                          <a:pt x="599545" y="12933"/>
                          <a:pt x="600316" y="-500"/>
                          <a:pt x="584119" y="14"/>
                        </a:cubicBezTo>
                        <a:cubicBezTo>
                          <a:pt x="579041" y="25531"/>
                          <a:pt x="561109" y="33886"/>
                          <a:pt x="537521" y="37743"/>
                        </a:cubicBezTo>
                        <a:cubicBezTo>
                          <a:pt x="487901" y="45777"/>
                          <a:pt x="439889" y="60753"/>
                          <a:pt x="392712" y="77850"/>
                        </a:cubicBezTo>
                        <a:cubicBezTo>
                          <a:pt x="322911" y="103173"/>
                          <a:pt x="258830" y="136403"/>
                          <a:pt x="208825" y="195149"/>
                        </a:cubicBezTo>
                        <a:cubicBezTo>
                          <a:pt x="141466" y="274399"/>
                          <a:pt x="104380" y="368174"/>
                          <a:pt x="70508" y="463749"/>
                        </a:cubicBezTo>
                        <a:cubicBezTo>
                          <a:pt x="44992" y="535800"/>
                          <a:pt x="0" y="685429"/>
                          <a:pt x="0" y="687100"/>
                        </a:cubicBezTo>
                        <a:cubicBezTo>
                          <a:pt x="175339" y="694041"/>
                          <a:pt x="1480351" y="694298"/>
                          <a:pt x="1535112" y="686971"/>
                        </a:cubicBezTo>
                        <a:cubicBezTo>
                          <a:pt x="1508439" y="579184"/>
                          <a:pt x="1475980" y="473261"/>
                          <a:pt x="1440437" y="3679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64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1" name="자유형: 도형 50">
                    <a:extLst>
                      <a:ext uri="{FF2B5EF4-FFF2-40B4-BE49-F238E27FC236}">
                        <a16:creationId xmlns:a16="http://schemas.microsoft.com/office/drawing/2014/main" id="{6FA625F4-8878-43F2-B929-4C0150A45560}"/>
                      </a:ext>
                    </a:extLst>
                  </p:cNvPr>
                  <p:cNvSpPr/>
                  <p:nvPr/>
                </p:nvSpPr>
                <p:spPr>
                  <a:xfrm>
                    <a:off x="2466753" y="2031218"/>
                    <a:ext cx="379495" cy="537748"/>
                  </a:xfrm>
                  <a:custGeom>
                    <a:avLst/>
                    <a:gdLst>
                      <a:gd name="connsiteX0" fmla="*/ 405610 w 503005"/>
                      <a:gd name="connsiteY0" fmla="*/ 523787 h 712764"/>
                      <a:gd name="connsiteX1" fmla="*/ 381765 w 503005"/>
                      <a:gd name="connsiteY1" fmla="*/ 598023 h 712764"/>
                      <a:gd name="connsiteX2" fmla="*/ 280919 w 503005"/>
                      <a:gd name="connsiteY2" fmla="*/ 708317 h 712764"/>
                      <a:gd name="connsiteX3" fmla="*/ 265300 w 503005"/>
                      <a:gd name="connsiteY3" fmla="*/ 709345 h 712764"/>
                      <a:gd name="connsiteX4" fmla="*/ 159121 w 503005"/>
                      <a:gd name="connsiteY4" fmla="*/ 638773 h 712764"/>
                      <a:gd name="connsiteX5" fmla="*/ 83406 w 503005"/>
                      <a:gd name="connsiteY5" fmla="*/ 509390 h 712764"/>
                      <a:gd name="connsiteX6" fmla="*/ 38864 w 503005"/>
                      <a:gd name="connsiteY6" fmla="*/ 401024 h 712764"/>
                      <a:gd name="connsiteX7" fmla="*/ 33144 w 503005"/>
                      <a:gd name="connsiteY7" fmla="*/ 383671 h 712764"/>
                      <a:gd name="connsiteX8" fmla="*/ 1843 w 503005"/>
                      <a:gd name="connsiteY8" fmla="*/ 261936 h 712764"/>
                      <a:gd name="connsiteX9" fmla="*/ 31730 w 503005"/>
                      <a:gd name="connsiteY9" fmla="*/ 246639 h 712764"/>
                      <a:gd name="connsiteX10" fmla="*/ 33465 w 503005"/>
                      <a:gd name="connsiteY10" fmla="*/ 133582 h 712764"/>
                      <a:gd name="connsiteX11" fmla="*/ 36936 w 503005"/>
                      <a:gd name="connsiteY11" fmla="*/ 98617 h 712764"/>
                      <a:gd name="connsiteX12" fmla="*/ 159570 w 503005"/>
                      <a:gd name="connsiteY12" fmla="*/ 471 h 712764"/>
                      <a:gd name="connsiteX13" fmla="*/ 354255 w 503005"/>
                      <a:gd name="connsiteY13" fmla="*/ 7927 h 712764"/>
                      <a:gd name="connsiteX14" fmla="*/ 460307 w 503005"/>
                      <a:gd name="connsiteY14" fmla="*/ 94182 h 712764"/>
                      <a:gd name="connsiteX15" fmla="*/ 468020 w 503005"/>
                      <a:gd name="connsiteY15" fmla="*/ 179987 h 712764"/>
                      <a:gd name="connsiteX16" fmla="*/ 488523 w 503005"/>
                      <a:gd name="connsiteY16" fmla="*/ 234299 h 712764"/>
                      <a:gd name="connsiteX17" fmla="*/ 498871 w 503005"/>
                      <a:gd name="connsiteY17" fmla="*/ 294330 h 712764"/>
                      <a:gd name="connsiteX18" fmla="*/ 445845 w 503005"/>
                      <a:gd name="connsiteY18" fmla="*/ 394726 h 712764"/>
                      <a:gd name="connsiteX19" fmla="*/ 443532 w 503005"/>
                      <a:gd name="connsiteY19" fmla="*/ 412979 h 712764"/>
                      <a:gd name="connsiteX20" fmla="*/ 414673 w 503005"/>
                      <a:gd name="connsiteY20" fmla="*/ 490365 h 712764"/>
                      <a:gd name="connsiteX21" fmla="*/ 405610 w 503005"/>
                      <a:gd name="connsiteY21" fmla="*/ 523787 h 7127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503005" h="712764">
                        <a:moveTo>
                          <a:pt x="405610" y="523787"/>
                        </a:moveTo>
                        <a:cubicBezTo>
                          <a:pt x="407602" y="551682"/>
                          <a:pt x="398026" y="576170"/>
                          <a:pt x="381765" y="598023"/>
                        </a:cubicBezTo>
                        <a:cubicBezTo>
                          <a:pt x="351877" y="638130"/>
                          <a:pt x="318584" y="675216"/>
                          <a:pt x="280919" y="708317"/>
                        </a:cubicBezTo>
                        <a:cubicBezTo>
                          <a:pt x="276099" y="714230"/>
                          <a:pt x="270828" y="713909"/>
                          <a:pt x="265300" y="709345"/>
                        </a:cubicBezTo>
                        <a:cubicBezTo>
                          <a:pt x="229950" y="685821"/>
                          <a:pt x="194728" y="661976"/>
                          <a:pt x="159121" y="638773"/>
                        </a:cubicBezTo>
                        <a:cubicBezTo>
                          <a:pt x="112137" y="608179"/>
                          <a:pt x="89512" y="563701"/>
                          <a:pt x="83406" y="509390"/>
                        </a:cubicBezTo>
                        <a:cubicBezTo>
                          <a:pt x="51141" y="480467"/>
                          <a:pt x="40278" y="442674"/>
                          <a:pt x="38864" y="401024"/>
                        </a:cubicBezTo>
                        <a:cubicBezTo>
                          <a:pt x="38672" y="394726"/>
                          <a:pt x="39250" y="387913"/>
                          <a:pt x="33144" y="383671"/>
                        </a:cubicBezTo>
                        <a:cubicBezTo>
                          <a:pt x="-12554" y="352305"/>
                          <a:pt x="2550" y="304614"/>
                          <a:pt x="1843" y="261936"/>
                        </a:cubicBezTo>
                        <a:cubicBezTo>
                          <a:pt x="1521" y="244840"/>
                          <a:pt x="18875" y="246511"/>
                          <a:pt x="31730" y="246639"/>
                        </a:cubicBezTo>
                        <a:cubicBezTo>
                          <a:pt x="29416" y="208911"/>
                          <a:pt x="28966" y="171246"/>
                          <a:pt x="33465" y="133582"/>
                        </a:cubicBezTo>
                        <a:cubicBezTo>
                          <a:pt x="34815" y="121948"/>
                          <a:pt x="34815" y="110186"/>
                          <a:pt x="36936" y="98617"/>
                        </a:cubicBezTo>
                        <a:cubicBezTo>
                          <a:pt x="50048" y="27787"/>
                          <a:pt x="87841" y="-4349"/>
                          <a:pt x="159570" y="471"/>
                        </a:cubicBezTo>
                        <a:cubicBezTo>
                          <a:pt x="224422" y="4842"/>
                          <a:pt x="288889" y="10755"/>
                          <a:pt x="354255" y="7927"/>
                        </a:cubicBezTo>
                        <a:cubicBezTo>
                          <a:pt x="413452" y="5356"/>
                          <a:pt x="446038" y="35693"/>
                          <a:pt x="460307" y="94182"/>
                        </a:cubicBezTo>
                        <a:cubicBezTo>
                          <a:pt x="467184" y="122462"/>
                          <a:pt x="469434" y="151129"/>
                          <a:pt x="468020" y="179987"/>
                        </a:cubicBezTo>
                        <a:cubicBezTo>
                          <a:pt x="466991" y="201455"/>
                          <a:pt x="471748" y="219966"/>
                          <a:pt x="488523" y="234299"/>
                        </a:cubicBezTo>
                        <a:cubicBezTo>
                          <a:pt x="505877" y="251910"/>
                          <a:pt x="505299" y="274020"/>
                          <a:pt x="498871" y="294330"/>
                        </a:cubicBezTo>
                        <a:cubicBezTo>
                          <a:pt x="487431" y="330581"/>
                          <a:pt x="487431" y="373644"/>
                          <a:pt x="445845" y="394726"/>
                        </a:cubicBezTo>
                        <a:cubicBezTo>
                          <a:pt x="442760" y="396268"/>
                          <a:pt x="443917" y="406681"/>
                          <a:pt x="443532" y="412979"/>
                        </a:cubicBezTo>
                        <a:cubicBezTo>
                          <a:pt x="441860" y="441774"/>
                          <a:pt x="427013" y="465620"/>
                          <a:pt x="414673" y="490365"/>
                        </a:cubicBezTo>
                        <a:cubicBezTo>
                          <a:pt x="409531" y="501034"/>
                          <a:pt x="403746" y="511318"/>
                          <a:pt x="405610" y="523787"/>
                        </a:cubicBezTo>
                        <a:close/>
                      </a:path>
                    </a:pathLst>
                  </a:custGeom>
                  <a:solidFill>
                    <a:srgbClr val="FEBEA6"/>
                  </a:solidFill>
                  <a:ln w="64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자유형: 도형 51">
                    <a:extLst>
                      <a:ext uri="{FF2B5EF4-FFF2-40B4-BE49-F238E27FC236}">
                        <a16:creationId xmlns:a16="http://schemas.microsoft.com/office/drawing/2014/main" id="{C3430ACC-161E-4513-88C1-DB6C5C0BC36A}"/>
                      </a:ext>
                    </a:extLst>
                  </p:cNvPr>
                  <p:cNvSpPr/>
                  <p:nvPr/>
                </p:nvSpPr>
                <p:spPr>
                  <a:xfrm>
                    <a:off x="2463146" y="1947841"/>
                    <a:ext cx="397798" cy="269503"/>
                  </a:xfrm>
                  <a:custGeom>
                    <a:avLst/>
                    <a:gdLst>
                      <a:gd name="connsiteX0" fmla="*/ 493305 w 527265"/>
                      <a:gd name="connsiteY0" fmla="*/ 344811 h 357215"/>
                      <a:gd name="connsiteX1" fmla="*/ 460782 w 527265"/>
                      <a:gd name="connsiteY1" fmla="*/ 313767 h 357215"/>
                      <a:gd name="connsiteX2" fmla="*/ 455640 w 527265"/>
                      <a:gd name="connsiteY2" fmla="*/ 214914 h 357215"/>
                      <a:gd name="connsiteX3" fmla="*/ 350746 w 527265"/>
                      <a:gd name="connsiteY3" fmla="*/ 128980 h 357215"/>
                      <a:gd name="connsiteX4" fmla="*/ 178364 w 527265"/>
                      <a:gd name="connsiteY4" fmla="*/ 123324 h 357215"/>
                      <a:gd name="connsiteX5" fmla="*/ 50523 w 527265"/>
                      <a:gd name="connsiteY5" fmla="*/ 230275 h 357215"/>
                      <a:gd name="connsiteX6" fmla="*/ 44481 w 527265"/>
                      <a:gd name="connsiteY6" fmla="*/ 338898 h 357215"/>
                      <a:gd name="connsiteX7" fmla="*/ 36512 w 527265"/>
                      <a:gd name="connsiteY7" fmla="*/ 357216 h 357215"/>
                      <a:gd name="connsiteX8" fmla="*/ 2961 w 527265"/>
                      <a:gd name="connsiteY8" fmla="*/ 240559 h 357215"/>
                      <a:gd name="connsiteX9" fmla="*/ 46281 w 527265"/>
                      <a:gd name="connsiteY9" fmla="*/ 96008 h 357215"/>
                      <a:gd name="connsiteX10" fmla="*/ 383268 w 527265"/>
                      <a:gd name="connsiteY10" fmla="*/ 19650 h 357215"/>
                      <a:gd name="connsiteX11" fmla="*/ 473573 w 527265"/>
                      <a:gd name="connsiteY11" fmla="*/ 121396 h 357215"/>
                      <a:gd name="connsiteX12" fmla="*/ 489834 w 527265"/>
                      <a:gd name="connsiteY12" fmla="*/ 143763 h 357215"/>
                      <a:gd name="connsiteX13" fmla="*/ 522420 w 527265"/>
                      <a:gd name="connsiteY13" fmla="*/ 253285 h 357215"/>
                      <a:gd name="connsiteX14" fmla="*/ 493305 w 527265"/>
                      <a:gd name="connsiteY14" fmla="*/ 344811 h 357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527265" h="357215">
                        <a:moveTo>
                          <a:pt x="493305" y="344811"/>
                        </a:moveTo>
                        <a:cubicBezTo>
                          <a:pt x="469395" y="348089"/>
                          <a:pt x="459432" y="339797"/>
                          <a:pt x="460782" y="313767"/>
                        </a:cubicBezTo>
                        <a:cubicBezTo>
                          <a:pt x="462582" y="280859"/>
                          <a:pt x="461939" y="247758"/>
                          <a:pt x="455640" y="214914"/>
                        </a:cubicBezTo>
                        <a:cubicBezTo>
                          <a:pt x="443235" y="150062"/>
                          <a:pt x="415855" y="124931"/>
                          <a:pt x="350746" y="128980"/>
                        </a:cubicBezTo>
                        <a:cubicBezTo>
                          <a:pt x="292899" y="132579"/>
                          <a:pt x="235760" y="129108"/>
                          <a:pt x="178364" y="123324"/>
                        </a:cubicBezTo>
                        <a:cubicBezTo>
                          <a:pt x="93458" y="114840"/>
                          <a:pt x="57015" y="145370"/>
                          <a:pt x="50523" y="230275"/>
                        </a:cubicBezTo>
                        <a:cubicBezTo>
                          <a:pt x="47759" y="266397"/>
                          <a:pt x="46924" y="302712"/>
                          <a:pt x="44481" y="338898"/>
                        </a:cubicBezTo>
                        <a:cubicBezTo>
                          <a:pt x="44032" y="345261"/>
                          <a:pt x="51359" y="356573"/>
                          <a:pt x="36512" y="357216"/>
                        </a:cubicBezTo>
                        <a:cubicBezTo>
                          <a:pt x="25328" y="318330"/>
                          <a:pt x="10095" y="280859"/>
                          <a:pt x="2961" y="240559"/>
                        </a:cubicBezTo>
                        <a:cubicBezTo>
                          <a:pt x="-6937" y="184320"/>
                          <a:pt x="8103" y="136693"/>
                          <a:pt x="46281" y="96008"/>
                        </a:cubicBezTo>
                        <a:cubicBezTo>
                          <a:pt x="128744" y="7953"/>
                          <a:pt x="272139" y="-24570"/>
                          <a:pt x="383268" y="19650"/>
                        </a:cubicBezTo>
                        <a:cubicBezTo>
                          <a:pt x="430059" y="38226"/>
                          <a:pt x="468623" y="65478"/>
                          <a:pt x="473573" y="121396"/>
                        </a:cubicBezTo>
                        <a:cubicBezTo>
                          <a:pt x="474601" y="132965"/>
                          <a:pt x="482571" y="138107"/>
                          <a:pt x="489834" y="143763"/>
                        </a:cubicBezTo>
                        <a:cubicBezTo>
                          <a:pt x="526984" y="172622"/>
                          <a:pt x="533411" y="210929"/>
                          <a:pt x="522420" y="253285"/>
                        </a:cubicBezTo>
                        <a:cubicBezTo>
                          <a:pt x="514386" y="284265"/>
                          <a:pt x="503138" y="314345"/>
                          <a:pt x="493305" y="344811"/>
                        </a:cubicBezTo>
                        <a:close/>
                      </a:path>
                    </a:pathLst>
                  </a:custGeom>
                  <a:solidFill>
                    <a:srgbClr val="9C4628"/>
                  </a:solidFill>
                  <a:ln w="64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자유형: 도형 52">
                    <a:extLst>
                      <a:ext uri="{FF2B5EF4-FFF2-40B4-BE49-F238E27FC236}">
                        <a16:creationId xmlns:a16="http://schemas.microsoft.com/office/drawing/2014/main" id="{BF66AE13-E934-45DE-9AAF-024A9282649F}"/>
                      </a:ext>
                    </a:extLst>
                  </p:cNvPr>
                  <p:cNvSpPr/>
                  <p:nvPr/>
                </p:nvSpPr>
                <p:spPr>
                  <a:xfrm>
                    <a:off x="2617255" y="2575309"/>
                    <a:ext cx="121228" cy="374064"/>
                  </a:xfrm>
                  <a:custGeom>
                    <a:avLst/>
                    <a:gdLst>
                      <a:gd name="connsiteX0" fmla="*/ 160684 w 160683"/>
                      <a:gd name="connsiteY0" fmla="*/ 495807 h 495807"/>
                      <a:gd name="connsiteX1" fmla="*/ 0 w 160683"/>
                      <a:gd name="connsiteY1" fmla="*/ 489380 h 495807"/>
                      <a:gd name="connsiteX2" fmla="*/ 44092 w 160683"/>
                      <a:gd name="connsiteY2" fmla="*/ 119999 h 495807"/>
                      <a:gd name="connsiteX3" fmla="*/ 35672 w 160683"/>
                      <a:gd name="connsiteY3" fmla="*/ 80792 h 495807"/>
                      <a:gd name="connsiteX4" fmla="*/ 65816 w 160683"/>
                      <a:gd name="connsiteY4" fmla="*/ 1028 h 495807"/>
                      <a:gd name="connsiteX5" fmla="*/ 81499 w 160683"/>
                      <a:gd name="connsiteY5" fmla="*/ 0 h 495807"/>
                      <a:gd name="connsiteX6" fmla="*/ 117428 w 160683"/>
                      <a:gd name="connsiteY6" fmla="*/ 62474 h 495807"/>
                      <a:gd name="connsiteX7" fmla="*/ 117942 w 160683"/>
                      <a:gd name="connsiteY7" fmla="*/ 185751 h 495807"/>
                      <a:gd name="connsiteX8" fmla="*/ 160684 w 160683"/>
                      <a:gd name="connsiteY8" fmla="*/ 495807 h 495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0683" h="495807">
                        <a:moveTo>
                          <a:pt x="160684" y="495807"/>
                        </a:moveTo>
                        <a:cubicBezTo>
                          <a:pt x="109265" y="495807"/>
                          <a:pt x="38564" y="489380"/>
                          <a:pt x="0" y="489380"/>
                        </a:cubicBezTo>
                        <a:cubicBezTo>
                          <a:pt x="6556" y="418293"/>
                          <a:pt x="41842" y="140117"/>
                          <a:pt x="44092" y="119999"/>
                        </a:cubicBezTo>
                        <a:cubicBezTo>
                          <a:pt x="45699" y="105795"/>
                          <a:pt x="44156" y="93390"/>
                          <a:pt x="35672" y="80792"/>
                        </a:cubicBezTo>
                        <a:cubicBezTo>
                          <a:pt x="9448" y="41649"/>
                          <a:pt x="19925" y="14976"/>
                          <a:pt x="65816" y="1028"/>
                        </a:cubicBezTo>
                        <a:cubicBezTo>
                          <a:pt x="71023" y="707"/>
                          <a:pt x="76293" y="321"/>
                          <a:pt x="81499" y="0"/>
                        </a:cubicBezTo>
                        <a:cubicBezTo>
                          <a:pt x="117557" y="11312"/>
                          <a:pt x="130668" y="31109"/>
                          <a:pt x="117428" y="62474"/>
                        </a:cubicBezTo>
                        <a:cubicBezTo>
                          <a:pt x="99753" y="104316"/>
                          <a:pt x="113829" y="145066"/>
                          <a:pt x="117942" y="185751"/>
                        </a:cubicBezTo>
                        <a:cubicBezTo>
                          <a:pt x="126619" y="272842"/>
                          <a:pt x="147829" y="418679"/>
                          <a:pt x="160684" y="49580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50000"/>
                    </a:schemeClr>
                  </a:solidFill>
                  <a:ln w="64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자유형: 도형 53">
                    <a:extLst>
                      <a:ext uri="{FF2B5EF4-FFF2-40B4-BE49-F238E27FC236}">
                        <a16:creationId xmlns:a16="http://schemas.microsoft.com/office/drawing/2014/main" id="{3F7AB09C-99CB-4D07-B911-17D60E47DAA7}"/>
                      </a:ext>
                    </a:extLst>
                  </p:cNvPr>
                  <p:cNvSpPr/>
                  <p:nvPr/>
                </p:nvSpPr>
                <p:spPr>
                  <a:xfrm>
                    <a:off x="2406719" y="2824495"/>
                    <a:ext cx="122626" cy="142119"/>
                  </a:xfrm>
                  <a:custGeom>
                    <a:avLst/>
                    <a:gdLst>
                      <a:gd name="connsiteX0" fmla="*/ 119207 w 162536"/>
                      <a:gd name="connsiteY0" fmla="*/ 11843 h 188373"/>
                      <a:gd name="connsiteX1" fmla="*/ 162399 w 162536"/>
                      <a:gd name="connsiteY1" fmla="*/ 150417 h 188373"/>
                      <a:gd name="connsiteX2" fmla="*/ 137654 w 162536"/>
                      <a:gd name="connsiteY2" fmla="*/ 178376 h 188373"/>
                      <a:gd name="connsiteX3" fmla="*/ 558 w 162536"/>
                      <a:gd name="connsiteY3" fmla="*/ 162501 h 188373"/>
                      <a:gd name="connsiteX4" fmla="*/ 13991 w 162536"/>
                      <a:gd name="connsiteY4" fmla="*/ 49700 h 188373"/>
                      <a:gd name="connsiteX5" fmla="*/ 119207 w 162536"/>
                      <a:gd name="connsiteY5" fmla="*/ 11843 h 1883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62536" h="188373">
                        <a:moveTo>
                          <a:pt x="119207" y="11843"/>
                        </a:moveTo>
                        <a:cubicBezTo>
                          <a:pt x="161821" y="49122"/>
                          <a:pt x="158221" y="101441"/>
                          <a:pt x="162399" y="150417"/>
                        </a:cubicBezTo>
                        <a:cubicBezTo>
                          <a:pt x="164135" y="170406"/>
                          <a:pt x="149030" y="176577"/>
                          <a:pt x="137654" y="178376"/>
                        </a:cubicBezTo>
                        <a:cubicBezTo>
                          <a:pt x="100375" y="199201"/>
                          <a:pt x="27168" y="184354"/>
                          <a:pt x="558" y="162501"/>
                        </a:cubicBezTo>
                        <a:cubicBezTo>
                          <a:pt x="-1434" y="124129"/>
                          <a:pt x="1651" y="85951"/>
                          <a:pt x="13991" y="49700"/>
                        </a:cubicBezTo>
                        <a:cubicBezTo>
                          <a:pt x="30574" y="724"/>
                          <a:pt x="69588" y="-12388"/>
                          <a:pt x="119207" y="11843"/>
                        </a:cubicBezTo>
                        <a:close/>
                      </a:path>
                    </a:pathLst>
                  </a:custGeom>
                  <a:solidFill>
                    <a:srgbClr val="FDBEA6"/>
                  </a:solidFill>
                  <a:ln w="64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자유형: 도형 54">
                    <a:extLst>
                      <a:ext uri="{FF2B5EF4-FFF2-40B4-BE49-F238E27FC236}">
                        <a16:creationId xmlns:a16="http://schemas.microsoft.com/office/drawing/2014/main" id="{EBA2F1A5-4253-492D-B2C1-E22B5FD72022}"/>
                      </a:ext>
                    </a:extLst>
                  </p:cNvPr>
                  <p:cNvSpPr/>
                  <p:nvPr/>
                </p:nvSpPr>
                <p:spPr>
                  <a:xfrm>
                    <a:off x="2842427" y="2826931"/>
                    <a:ext cx="125470" cy="136934"/>
                  </a:xfrm>
                  <a:custGeom>
                    <a:avLst/>
                    <a:gdLst>
                      <a:gd name="connsiteX0" fmla="*/ 48621 w 166306"/>
                      <a:gd name="connsiteY0" fmla="*/ 175146 h 181501"/>
                      <a:gd name="connsiteX1" fmla="*/ 7551 w 166306"/>
                      <a:gd name="connsiteY1" fmla="*/ 102067 h 181501"/>
                      <a:gd name="connsiteX2" fmla="*/ 11664 w 166306"/>
                      <a:gd name="connsiteY2" fmla="*/ 77064 h 181501"/>
                      <a:gd name="connsiteX3" fmla="*/ 100105 w 166306"/>
                      <a:gd name="connsiteY3" fmla="*/ 0 h 181501"/>
                      <a:gd name="connsiteX4" fmla="*/ 157115 w 166306"/>
                      <a:gd name="connsiteY4" fmla="*/ 64659 h 181501"/>
                      <a:gd name="connsiteX5" fmla="*/ 166306 w 166306"/>
                      <a:gd name="connsiteY5" fmla="*/ 159334 h 181501"/>
                      <a:gd name="connsiteX6" fmla="*/ 48621 w 166306"/>
                      <a:gd name="connsiteY6" fmla="*/ 175146 h 181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66306" h="181501">
                        <a:moveTo>
                          <a:pt x="48621" y="175146"/>
                        </a:moveTo>
                        <a:cubicBezTo>
                          <a:pt x="-9225" y="162291"/>
                          <a:pt x="-4404" y="158692"/>
                          <a:pt x="7551" y="102067"/>
                        </a:cubicBezTo>
                        <a:cubicBezTo>
                          <a:pt x="9286" y="93839"/>
                          <a:pt x="9671" y="85227"/>
                          <a:pt x="11664" y="77064"/>
                        </a:cubicBezTo>
                        <a:cubicBezTo>
                          <a:pt x="30432" y="1800"/>
                          <a:pt x="47593" y="579"/>
                          <a:pt x="100105" y="0"/>
                        </a:cubicBezTo>
                        <a:cubicBezTo>
                          <a:pt x="136484" y="6170"/>
                          <a:pt x="149531" y="33551"/>
                          <a:pt x="157115" y="64659"/>
                        </a:cubicBezTo>
                        <a:cubicBezTo>
                          <a:pt x="164700" y="95639"/>
                          <a:pt x="165407" y="127519"/>
                          <a:pt x="166306" y="159334"/>
                        </a:cubicBezTo>
                        <a:cubicBezTo>
                          <a:pt x="140340" y="180673"/>
                          <a:pt x="100040" y="188000"/>
                          <a:pt x="48621" y="175146"/>
                        </a:cubicBezTo>
                        <a:close/>
                      </a:path>
                    </a:pathLst>
                  </a:custGeom>
                  <a:solidFill>
                    <a:srgbClr val="FDBEA6"/>
                  </a:solidFill>
                  <a:ln w="64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5CEACDF3-A314-4517-A832-6BF5C6B771E9}"/>
                  </a:ext>
                </a:extLst>
              </p:cNvPr>
              <p:cNvGrpSpPr/>
              <p:nvPr/>
            </p:nvGrpSpPr>
            <p:grpSpPr>
              <a:xfrm>
                <a:off x="2100539" y="2798587"/>
                <a:ext cx="1174735" cy="1156381"/>
                <a:chOff x="2100539" y="2798587"/>
                <a:chExt cx="1174735" cy="1156381"/>
              </a:xfrm>
            </p:grpSpPr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04CFE735-DCBC-4664-A9ED-9E9005D176E2}"/>
                    </a:ext>
                  </a:extLst>
                </p:cNvPr>
                <p:cNvSpPr/>
                <p:nvPr/>
              </p:nvSpPr>
              <p:spPr>
                <a:xfrm>
                  <a:off x="2100539" y="2798587"/>
                  <a:ext cx="1174735" cy="1156381"/>
                </a:xfrm>
                <a:custGeom>
                  <a:avLst/>
                  <a:gdLst>
                    <a:gd name="connsiteX0" fmla="*/ 587367 w 1174735"/>
                    <a:gd name="connsiteY0" fmla="*/ 245972 h 1156381"/>
                    <a:gd name="connsiteX1" fmla="*/ 255149 w 1174735"/>
                    <a:gd name="connsiteY1" fmla="*/ 578190 h 1156381"/>
                    <a:gd name="connsiteX2" fmla="*/ 587367 w 1174735"/>
                    <a:gd name="connsiteY2" fmla="*/ 910408 h 1156381"/>
                    <a:gd name="connsiteX3" fmla="*/ 919585 w 1174735"/>
                    <a:gd name="connsiteY3" fmla="*/ 578190 h 1156381"/>
                    <a:gd name="connsiteX4" fmla="*/ 587367 w 1174735"/>
                    <a:gd name="connsiteY4" fmla="*/ 245972 h 1156381"/>
                    <a:gd name="connsiteX5" fmla="*/ 479050 w 1174735"/>
                    <a:gd name="connsiteY5" fmla="*/ 194 h 1156381"/>
                    <a:gd name="connsiteX6" fmla="*/ 496107 w 1174735"/>
                    <a:gd name="connsiteY6" fmla="*/ 2111 h 1156381"/>
                    <a:gd name="connsiteX7" fmla="*/ 529129 w 1174735"/>
                    <a:gd name="connsiteY7" fmla="*/ 68835 h 1156381"/>
                    <a:gd name="connsiteX8" fmla="*/ 614523 w 1174735"/>
                    <a:gd name="connsiteY8" fmla="*/ 127801 h 1156381"/>
                    <a:gd name="connsiteX9" fmla="*/ 659378 w 1174735"/>
                    <a:gd name="connsiteY9" fmla="*/ 100161 h 1156381"/>
                    <a:gd name="connsiteX10" fmla="*/ 699238 w 1174735"/>
                    <a:gd name="connsiteY10" fmla="*/ 17531 h 1156381"/>
                    <a:gd name="connsiteX11" fmla="*/ 723581 w 1174735"/>
                    <a:gd name="connsiteY11" fmla="*/ 6863 h 1156381"/>
                    <a:gd name="connsiteX12" fmla="*/ 746566 w 1174735"/>
                    <a:gd name="connsiteY12" fmla="*/ 14330 h 1156381"/>
                    <a:gd name="connsiteX13" fmla="*/ 795493 w 1174735"/>
                    <a:gd name="connsiteY13" fmla="*/ 90414 h 1156381"/>
                    <a:gd name="connsiteX14" fmla="*/ 787154 w 1174735"/>
                    <a:gd name="connsiteY14" fmla="*/ 152726 h 1156381"/>
                    <a:gd name="connsiteX15" fmla="*/ 800876 w 1174735"/>
                    <a:gd name="connsiteY15" fmla="*/ 179299 h 1156381"/>
                    <a:gd name="connsiteX16" fmla="*/ 825801 w 1174735"/>
                    <a:gd name="connsiteY16" fmla="*/ 194671 h 1156381"/>
                    <a:gd name="connsiteX17" fmla="*/ 908237 w 1174735"/>
                    <a:gd name="connsiteY17" fmla="*/ 189822 h 1156381"/>
                    <a:gd name="connsiteX18" fmla="*/ 963517 w 1174735"/>
                    <a:gd name="connsiteY18" fmla="*/ 149089 h 1156381"/>
                    <a:gd name="connsiteX19" fmla="*/ 994018 w 1174735"/>
                    <a:gd name="connsiteY19" fmla="*/ 151562 h 1156381"/>
                    <a:gd name="connsiteX20" fmla="*/ 1000516 w 1174735"/>
                    <a:gd name="connsiteY20" fmla="*/ 154762 h 1156381"/>
                    <a:gd name="connsiteX21" fmla="*/ 1018798 w 1174735"/>
                    <a:gd name="connsiteY21" fmla="*/ 262704 h 1156381"/>
                    <a:gd name="connsiteX22" fmla="*/ 1008614 w 1174735"/>
                    <a:gd name="connsiteY22" fmla="*/ 276234 h 1156381"/>
                    <a:gd name="connsiteX23" fmla="*/ 1003474 w 1174735"/>
                    <a:gd name="connsiteY23" fmla="*/ 377145 h 1156381"/>
                    <a:gd name="connsiteX24" fmla="*/ 1030581 w 1174735"/>
                    <a:gd name="connsiteY24" fmla="*/ 391886 h 1156381"/>
                    <a:gd name="connsiteX25" fmla="*/ 1114908 w 1174735"/>
                    <a:gd name="connsiteY25" fmla="*/ 386649 h 1156381"/>
                    <a:gd name="connsiteX26" fmla="*/ 1162866 w 1174735"/>
                    <a:gd name="connsiteY26" fmla="*/ 419623 h 1156381"/>
                    <a:gd name="connsiteX27" fmla="*/ 1171934 w 1174735"/>
                    <a:gd name="connsiteY27" fmla="*/ 457204 h 1156381"/>
                    <a:gd name="connsiteX28" fmla="*/ 1144537 w 1174735"/>
                    <a:gd name="connsiteY28" fmla="*/ 509090 h 1156381"/>
                    <a:gd name="connsiteX29" fmla="*/ 1069228 w 1174735"/>
                    <a:gd name="connsiteY29" fmla="*/ 541967 h 1156381"/>
                    <a:gd name="connsiteX30" fmla="*/ 1043819 w 1174735"/>
                    <a:gd name="connsiteY30" fmla="*/ 567911 h 1156381"/>
                    <a:gd name="connsiteX31" fmla="*/ 1081158 w 1174735"/>
                    <a:gd name="connsiteY31" fmla="*/ 646467 h 1156381"/>
                    <a:gd name="connsiteX32" fmla="*/ 1149773 w 1174735"/>
                    <a:gd name="connsiteY32" fmla="*/ 679490 h 1156381"/>
                    <a:gd name="connsiteX33" fmla="*/ 1165630 w 1174735"/>
                    <a:gd name="connsiteY33" fmla="*/ 715567 h 1156381"/>
                    <a:gd name="connsiteX34" fmla="*/ 1146719 w 1174735"/>
                    <a:gd name="connsiteY34" fmla="*/ 778024 h 1156381"/>
                    <a:gd name="connsiteX35" fmla="*/ 1129067 w 1174735"/>
                    <a:gd name="connsiteY35" fmla="*/ 796112 h 1156381"/>
                    <a:gd name="connsiteX36" fmla="*/ 1121551 w 1174735"/>
                    <a:gd name="connsiteY36" fmla="*/ 796257 h 1156381"/>
                    <a:gd name="connsiteX37" fmla="*/ 1025732 w 1174735"/>
                    <a:gd name="connsiteY37" fmla="*/ 786220 h 1156381"/>
                    <a:gd name="connsiteX38" fmla="*/ 997704 w 1174735"/>
                    <a:gd name="connsiteY38" fmla="*/ 790487 h 1156381"/>
                    <a:gd name="connsiteX39" fmla="*/ 967105 w 1174735"/>
                    <a:gd name="connsiteY39" fmla="*/ 836651 h 1156381"/>
                    <a:gd name="connsiteX40" fmla="*/ 969481 w 1174735"/>
                    <a:gd name="connsiteY40" fmla="*/ 870062 h 1156381"/>
                    <a:gd name="connsiteX41" fmla="*/ 1017391 w 1174735"/>
                    <a:gd name="connsiteY41" fmla="*/ 942508 h 1156381"/>
                    <a:gd name="connsiteX42" fmla="*/ 998819 w 1174735"/>
                    <a:gd name="connsiteY42" fmla="*/ 995703 h 1156381"/>
                    <a:gd name="connsiteX43" fmla="*/ 994746 w 1174735"/>
                    <a:gd name="connsiteY43" fmla="*/ 998176 h 1156381"/>
                    <a:gd name="connsiteX44" fmla="*/ 953479 w 1174735"/>
                    <a:gd name="connsiteY44" fmla="*/ 1032121 h 1156381"/>
                    <a:gd name="connsiteX45" fmla="*/ 908333 w 1174735"/>
                    <a:gd name="connsiteY45" fmla="*/ 1001571 h 1156381"/>
                    <a:gd name="connsiteX46" fmla="*/ 900575 w 1174735"/>
                    <a:gd name="connsiteY46" fmla="*/ 995801 h 1156381"/>
                    <a:gd name="connsiteX47" fmla="*/ 841803 w 1174735"/>
                    <a:gd name="connsiteY47" fmla="*/ 956231 h 1156381"/>
                    <a:gd name="connsiteX48" fmla="*/ 771588 w 1174735"/>
                    <a:gd name="connsiteY48" fmla="*/ 990466 h 1156381"/>
                    <a:gd name="connsiteX49" fmla="*/ 764217 w 1174735"/>
                    <a:gd name="connsiteY49" fmla="*/ 1010590 h 1156381"/>
                    <a:gd name="connsiteX50" fmla="*/ 771005 w 1174735"/>
                    <a:gd name="connsiteY50" fmla="*/ 1119357 h 1156381"/>
                    <a:gd name="connsiteX51" fmla="*/ 755149 w 1174735"/>
                    <a:gd name="connsiteY51" fmla="*/ 1140790 h 1156381"/>
                    <a:gd name="connsiteX52" fmla="*/ 678629 w 1174735"/>
                    <a:gd name="connsiteY52" fmla="*/ 1154271 h 1156381"/>
                    <a:gd name="connsiteX53" fmla="*/ 645607 w 1174735"/>
                    <a:gd name="connsiteY53" fmla="*/ 1087546 h 1156381"/>
                    <a:gd name="connsiteX54" fmla="*/ 560213 w 1174735"/>
                    <a:gd name="connsiteY54" fmla="*/ 1028581 h 1156381"/>
                    <a:gd name="connsiteX55" fmla="*/ 515358 w 1174735"/>
                    <a:gd name="connsiteY55" fmla="*/ 1056221 h 1156381"/>
                    <a:gd name="connsiteX56" fmla="*/ 475498 w 1174735"/>
                    <a:gd name="connsiteY56" fmla="*/ 1138851 h 1156381"/>
                    <a:gd name="connsiteX57" fmla="*/ 451155 w 1174735"/>
                    <a:gd name="connsiteY57" fmla="*/ 1149519 h 1156381"/>
                    <a:gd name="connsiteX58" fmla="*/ 428171 w 1174735"/>
                    <a:gd name="connsiteY58" fmla="*/ 1142051 h 1156381"/>
                    <a:gd name="connsiteX59" fmla="*/ 379242 w 1174735"/>
                    <a:gd name="connsiteY59" fmla="*/ 1065967 h 1156381"/>
                    <a:gd name="connsiteX60" fmla="*/ 387583 w 1174735"/>
                    <a:gd name="connsiteY60" fmla="*/ 1003656 h 1156381"/>
                    <a:gd name="connsiteX61" fmla="*/ 373860 w 1174735"/>
                    <a:gd name="connsiteY61" fmla="*/ 977083 h 1156381"/>
                    <a:gd name="connsiteX62" fmla="*/ 348935 w 1174735"/>
                    <a:gd name="connsiteY62" fmla="*/ 961711 h 1156381"/>
                    <a:gd name="connsiteX63" fmla="*/ 266499 w 1174735"/>
                    <a:gd name="connsiteY63" fmla="*/ 966560 h 1156381"/>
                    <a:gd name="connsiteX64" fmla="*/ 211219 w 1174735"/>
                    <a:gd name="connsiteY64" fmla="*/ 1007293 h 1156381"/>
                    <a:gd name="connsiteX65" fmla="*/ 180718 w 1174735"/>
                    <a:gd name="connsiteY65" fmla="*/ 1004819 h 1156381"/>
                    <a:gd name="connsiteX66" fmla="*/ 174220 w 1174735"/>
                    <a:gd name="connsiteY66" fmla="*/ 1001620 h 1156381"/>
                    <a:gd name="connsiteX67" fmla="*/ 155938 w 1174735"/>
                    <a:gd name="connsiteY67" fmla="*/ 893677 h 1156381"/>
                    <a:gd name="connsiteX68" fmla="*/ 166122 w 1174735"/>
                    <a:gd name="connsiteY68" fmla="*/ 880148 h 1156381"/>
                    <a:gd name="connsiteX69" fmla="*/ 171262 w 1174735"/>
                    <a:gd name="connsiteY69" fmla="*/ 779237 h 1156381"/>
                    <a:gd name="connsiteX70" fmla="*/ 144155 w 1174735"/>
                    <a:gd name="connsiteY70" fmla="*/ 764495 h 1156381"/>
                    <a:gd name="connsiteX71" fmla="*/ 59828 w 1174735"/>
                    <a:gd name="connsiteY71" fmla="*/ 769733 h 1156381"/>
                    <a:gd name="connsiteX72" fmla="*/ 11870 w 1174735"/>
                    <a:gd name="connsiteY72" fmla="*/ 736759 h 1156381"/>
                    <a:gd name="connsiteX73" fmla="*/ 2802 w 1174735"/>
                    <a:gd name="connsiteY73" fmla="*/ 699178 h 1156381"/>
                    <a:gd name="connsiteX74" fmla="*/ 30200 w 1174735"/>
                    <a:gd name="connsiteY74" fmla="*/ 647292 h 1156381"/>
                    <a:gd name="connsiteX75" fmla="*/ 105508 w 1174735"/>
                    <a:gd name="connsiteY75" fmla="*/ 614414 h 1156381"/>
                    <a:gd name="connsiteX76" fmla="*/ 130917 w 1174735"/>
                    <a:gd name="connsiteY76" fmla="*/ 588422 h 1156381"/>
                    <a:gd name="connsiteX77" fmla="*/ 93578 w 1174735"/>
                    <a:gd name="connsiteY77" fmla="*/ 509866 h 1156381"/>
                    <a:gd name="connsiteX78" fmla="*/ 24963 w 1174735"/>
                    <a:gd name="connsiteY78" fmla="*/ 476844 h 1156381"/>
                    <a:gd name="connsiteX79" fmla="*/ 9106 w 1174735"/>
                    <a:gd name="connsiteY79" fmla="*/ 440766 h 1156381"/>
                    <a:gd name="connsiteX80" fmla="*/ 28018 w 1174735"/>
                    <a:gd name="connsiteY80" fmla="*/ 378309 h 1156381"/>
                    <a:gd name="connsiteX81" fmla="*/ 45669 w 1174735"/>
                    <a:gd name="connsiteY81" fmla="*/ 360221 h 1156381"/>
                    <a:gd name="connsiteX82" fmla="*/ 53185 w 1174735"/>
                    <a:gd name="connsiteY82" fmla="*/ 360076 h 1156381"/>
                    <a:gd name="connsiteX83" fmla="*/ 149004 w 1174735"/>
                    <a:gd name="connsiteY83" fmla="*/ 370113 h 1156381"/>
                    <a:gd name="connsiteX84" fmla="*/ 177032 w 1174735"/>
                    <a:gd name="connsiteY84" fmla="*/ 365846 h 1156381"/>
                    <a:gd name="connsiteX85" fmla="*/ 207631 w 1174735"/>
                    <a:gd name="connsiteY85" fmla="*/ 319682 h 1156381"/>
                    <a:gd name="connsiteX86" fmla="*/ 205255 w 1174735"/>
                    <a:gd name="connsiteY86" fmla="*/ 286271 h 1156381"/>
                    <a:gd name="connsiteX87" fmla="*/ 157345 w 1174735"/>
                    <a:gd name="connsiteY87" fmla="*/ 213825 h 1156381"/>
                    <a:gd name="connsiteX88" fmla="*/ 175917 w 1174735"/>
                    <a:gd name="connsiteY88" fmla="*/ 160630 h 1156381"/>
                    <a:gd name="connsiteX89" fmla="*/ 221257 w 1174735"/>
                    <a:gd name="connsiteY89" fmla="*/ 124261 h 1156381"/>
                    <a:gd name="connsiteX90" fmla="*/ 266403 w 1174735"/>
                    <a:gd name="connsiteY90" fmla="*/ 154811 h 1156381"/>
                    <a:gd name="connsiteX91" fmla="*/ 274161 w 1174735"/>
                    <a:gd name="connsiteY91" fmla="*/ 160581 h 1156381"/>
                    <a:gd name="connsiteX92" fmla="*/ 332933 w 1174735"/>
                    <a:gd name="connsiteY92" fmla="*/ 200150 h 1156381"/>
                    <a:gd name="connsiteX93" fmla="*/ 403148 w 1174735"/>
                    <a:gd name="connsiteY93" fmla="*/ 165915 h 1156381"/>
                    <a:gd name="connsiteX94" fmla="*/ 410519 w 1174735"/>
                    <a:gd name="connsiteY94" fmla="*/ 145791 h 1156381"/>
                    <a:gd name="connsiteX95" fmla="*/ 403731 w 1174735"/>
                    <a:gd name="connsiteY95" fmla="*/ 37024 h 1156381"/>
                    <a:gd name="connsiteX96" fmla="*/ 419587 w 1174735"/>
                    <a:gd name="connsiteY96" fmla="*/ 15592 h 1156381"/>
                    <a:gd name="connsiteX97" fmla="*/ 479050 w 1174735"/>
                    <a:gd name="connsiteY97" fmla="*/ 194 h 115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</a:cxnLst>
                  <a:rect l="l" t="t" r="r" b="b"/>
                  <a:pathLst>
                    <a:path w="1174735" h="1156381">
                      <a:moveTo>
                        <a:pt x="587367" y="245972"/>
                      </a:moveTo>
                      <a:cubicBezTo>
                        <a:pt x="403888" y="245972"/>
                        <a:pt x="255149" y="394711"/>
                        <a:pt x="255149" y="578190"/>
                      </a:cubicBezTo>
                      <a:cubicBezTo>
                        <a:pt x="255149" y="761669"/>
                        <a:pt x="403888" y="910408"/>
                        <a:pt x="587367" y="910408"/>
                      </a:cubicBezTo>
                      <a:cubicBezTo>
                        <a:pt x="770846" y="910408"/>
                        <a:pt x="919585" y="761669"/>
                        <a:pt x="919585" y="578190"/>
                      </a:cubicBezTo>
                      <a:cubicBezTo>
                        <a:pt x="919585" y="394711"/>
                        <a:pt x="770846" y="245972"/>
                        <a:pt x="587367" y="245972"/>
                      </a:cubicBezTo>
                      <a:close/>
                      <a:moveTo>
                        <a:pt x="479050" y="194"/>
                      </a:moveTo>
                      <a:cubicBezTo>
                        <a:pt x="485166" y="-317"/>
                        <a:pt x="490918" y="135"/>
                        <a:pt x="496107" y="2111"/>
                      </a:cubicBezTo>
                      <a:cubicBezTo>
                        <a:pt x="515794" y="9627"/>
                        <a:pt x="522243" y="44589"/>
                        <a:pt x="529129" y="68835"/>
                      </a:cubicBezTo>
                      <a:cubicBezTo>
                        <a:pt x="541932" y="113738"/>
                        <a:pt x="542950" y="127704"/>
                        <a:pt x="614523" y="127801"/>
                      </a:cubicBezTo>
                      <a:cubicBezTo>
                        <a:pt x="637121" y="127849"/>
                        <a:pt x="650504" y="122709"/>
                        <a:pt x="659378" y="100161"/>
                      </a:cubicBezTo>
                      <a:cubicBezTo>
                        <a:pt x="670531" y="71793"/>
                        <a:pt x="686582" y="45366"/>
                        <a:pt x="699238" y="17531"/>
                      </a:cubicBezTo>
                      <a:cubicBezTo>
                        <a:pt x="704766" y="5311"/>
                        <a:pt x="711603" y="2159"/>
                        <a:pt x="723581" y="6863"/>
                      </a:cubicBezTo>
                      <a:cubicBezTo>
                        <a:pt x="731049" y="9821"/>
                        <a:pt x="738856" y="12003"/>
                        <a:pt x="746566" y="14330"/>
                      </a:cubicBezTo>
                      <a:cubicBezTo>
                        <a:pt x="803543" y="31352"/>
                        <a:pt x="803543" y="31352"/>
                        <a:pt x="795493" y="90414"/>
                      </a:cubicBezTo>
                      <a:cubicBezTo>
                        <a:pt x="792633" y="111168"/>
                        <a:pt x="790548" y="132068"/>
                        <a:pt x="787154" y="152726"/>
                      </a:cubicBezTo>
                      <a:cubicBezTo>
                        <a:pt x="785068" y="165624"/>
                        <a:pt x="787735" y="174547"/>
                        <a:pt x="800876" y="179299"/>
                      </a:cubicBezTo>
                      <a:cubicBezTo>
                        <a:pt x="806889" y="181481"/>
                        <a:pt x="821437" y="190307"/>
                        <a:pt x="825801" y="194671"/>
                      </a:cubicBezTo>
                      <a:cubicBezTo>
                        <a:pt x="869444" y="218917"/>
                        <a:pt x="877251" y="217608"/>
                        <a:pt x="908237" y="189822"/>
                      </a:cubicBezTo>
                      <a:cubicBezTo>
                        <a:pt x="924288" y="175420"/>
                        <a:pt x="946497" y="162569"/>
                        <a:pt x="963517" y="149089"/>
                      </a:cubicBezTo>
                      <a:cubicBezTo>
                        <a:pt x="975785" y="139342"/>
                        <a:pt x="984611" y="141136"/>
                        <a:pt x="994018" y="151562"/>
                      </a:cubicBezTo>
                      <a:cubicBezTo>
                        <a:pt x="996298" y="152435"/>
                        <a:pt x="998528" y="153356"/>
                        <a:pt x="1000516" y="154762"/>
                      </a:cubicBezTo>
                      <a:cubicBezTo>
                        <a:pt x="1058318" y="195204"/>
                        <a:pt x="1060355" y="207424"/>
                        <a:pt x="1018798" y="262704"/>
                      </a:cubicBezTo>
                      <a:cubicBezTo>
                        <a:pt x="1015403" y="267214"/>
                        <a:pt x="1011960" y="271676"/>
                        <a:pt x="1008614" y="276234"/>
                      </a:cubicBezTo>
                      <a:cubicBezTo>
                        <a:pt x="966233" y="333648"/>
                        <a:pt x="973070" y="313961"/>
                        <a:pt x="1003474" y="377145"/>
                      </a:cubicBezTo>
                      <a:cubicBezTo>
                        <a:pt x="1009051" y="388831"/>
                        <a:pt x="1017342" y="393292"/>
                        <a:pt x="1030581" y="391886"/>
                      </a:cubicBezTo>
                      <a:cubicBezTo>
                        <a:pt x="1058560" y="388928"/>
                        <a:pt x="1086782" y="390237"/>
                        <a:pt x="1114908" y="386649"/>
                      </a:cubicBezTo>
                      <a:cubicBezTo>
                        <a:pt x="1147494" y="382527"/>
                        <a:pt x="1154623" y="388589"/>
                        <a:pt x="1162866" y="419623"/>
                      </a:cubicBezTo>
                      <a:cubicBezTo>
                        <a:pt x="1166163" y="432086"/>
                        <a:pt x="1169413" y="444548"/>
                        <a:pt x="1171934" y="457204"/>
                      </a:cubicBezTo>
                      <a:cubicBezTo>
                        <a:pt x="1178383" y="489500"/>
                        <a:pt x="1175426" y="495513"/>
                        <a:pt x="1144537" y="509090"/>
                      </a:cubicBezTo>
                      <a:cubicBezTo>
                        <a:pt x="1119466" y="520098"/>
                        <a:pt x="1094832" y="532269"/>
                        <a:pt x="1069228" y="541967"/>
                      </a:cubicBezTo>
                      <a:cubicBezTo>
                        <a:pt x="1054778" y="547447"/>
                        <a:pt x="1045080" y="554915"/>
                        <a:pt x="1043819" y="567911"/>
                      </a:cubicBezTo>
                      <a:cubicBezTo>
                        <a:pt x="1037516" y="631920"/>
                        <a:pt x="1037709" y="632162"/>
                        <a:pt x="1081158" y="646467"/>
                      </a:cubicBezTo>
                      <a:cubicBezTo>
                        <a:pt x="1097791" y="651947"/>
                        <a:pt x="1134159" y="670955"/>
                        <a:pt x="1149773" y="679490"/>
                      </a:cubicBezTo>
                      <a:cubicBezTo>
                        <a:pt x="1164515" y="687539"/>
                        <a:pt x="1170188" y="698838"/>
                        <a:pt x="1165630" y="715567"/>
                      </a:cubicBezTo>
                      <a:cubicBezTo>
                        <a:pt x="1159908" y="736564"/>
                        <a:pt x="1153749" y="757416"/>
                        <a:pt x="1146719" y="778024"/>
                      </a:cubicBezTo>
                      <a:cubicBezTo>
                        <a:pt x="1143760" y="786705"/>
                        <a:pt x="1139057" y="794075"/>
                        <a:pt x="1129067" y="796112"/>
                      </a:cubicBezTo>
                      <a:cubicBezTo>
                        <a:pt x="1126594" y="796548"/>
                        <a:pt x="1124073" y="796548"/>
                        <a:pt x="1121551" y="796257"/>
                      </a:cubicBezTo>
                      <a:cubicBezTo>
                        <a:pt x="1089789" y="791117"/>
                        <a:pt x="1057737" y="789081"/>
                        <a:pt x="1025732" y="786220"/>
                      </a:cubicBezTo>
                      <a:cubicBezTo>
                        <a:pt x="1016276" y="785347"/>
                        <a:pt x="1006336" y="784522"/>
                        <a:pt x="997704" y="790487"/>
                      </a:cubicBezTo>
                      <a:cubicBezTo>
                        <a:pt x="985630" y="804647"/>
                        <a:pt x="978210" y="821861"/>
                        <a:pt x="967105" y="836651"/>
                      </a:cubicBezTo>
                      <a:cubicBezTo>
                        <a:pt x="958232" y="848483"/>
                        <a:pt x="962596" y="859345"/>
                        <a:pt x="969481" y="870062"/>
                      </a:cubicBezTo>
                      <a:cubicBezTo>
                        <a:pt x="985144" y="894453"/>
                        <a:pt x="1001632" y="918214"/>
                        <a:pt x="1017391" y="942508"/>
                      </a:cubicBezTo>
                      <a:cubicBezTo>
                        <a:pt x="1036352" y="971749"/>
                        <a:pt x="1032763" y="981932"/>
                        <a:pt x="998819" y="995703"/>
                      </a:cubicBezTo>
                      <a:cubicBezTo>
                        <a:pt x="997461" y="996528"/>
                        <a:pt x="995958" y="997206"/>
                        <a:pt x="994746" y="998176"/>
                      </a:cubicBezTo>
                      <a:cubicBezTo>
                        <a:pt x="980538" y="1009717"/>
                        <a:pt x="970112" y="1033430"/>
                        <a:pt x="953479" y="1032121"/>
                      </a:cubicBezTo>
                      <a:cubicBezTo>
                        <a:pt x="937719" y="1030909"/>
                        <a:pt x="923318" y="1012482"/>
                        <a:pt x="908333" y="1001571"/>
                      </a:cubicBezTo>
                      <a:cubicBezTo>
                        <a:pt x="905715" y="999679"/>
                        <a:pt x="903193" y="997691"/>
                        <a:pt x="900575" y="995801"/>
                      </a:cubicBezTo>
                      <a:cubicBezTo>
                        <a:pt x="880984" y="981641"/>
                        <a:pt x="861345" y="956134"/>
                        <a:pt x="841803" y="956231"/>
                      </a:cubicBezTo>
                      <a:cubicBezTo>
                        <a:pt x="818382" y="956328"/>
                        <a:pt x="795397" y="978926"/>
                        <a:pt x="771588" y="990466"/>
                      </a:cubicBezTo>
                      <a:cubicBezTo>
                        <a:pt x="761162" y="995558"/>
                        <a:pt x="763683" y="1002638"/>
                        <a:pt x="764217" y="1010590"/>
                      </a:cubicBezTo>
                      <a:cubicBezTo>
                        <a:pt x="766544" y="1046862"/>
                        <a:pt x="768193" y="1083134"/>
                        <a:pt x="771005" y="1119357"/>
                      </a:cubicBezTo>
                      <a:cubicBezTo>
                        <a:pt x="771976" y="1132207"/>
                        <a:pt x="767951" y="1138366"/>
                        <a:pt x="755149" y="1140790"/>
                      </a:cubicBezTo>
                      <a:cubicBezTo>
                        <a:pt x="729157" y="1145688"/>
                        <a:pt x="699383" y="1162175"/>
                        <a:pt x="678629" y="1154271"/>
                      </a:cubicBezTo>
                      <a:cubicBezTo>
                        <a:pt x="658942" y="1146755"/>
                        <a:pt x="652492" y="1111792"/>
                        <a:pt x="645607" y="1087546"/>
                      </a:cubicBezTo>
                      <a:cubicBezTo>
                        <a:pt x="632804" y="1042643"/>
                        <a:pt x="609189" y="1022762"/>
                        <a:pt x="560213" y="1028581"/>
                      </a:cubicBezTo>
                      <a:cubicBezTo>
                        <a:pt x="537761" y="1031248"/>
                        <a:pt x="524232" y="1033672"/>
                        <a:pt x="515358" y="1056221"/>
                      </a:cubicBezTo>
                      <a:cubicBezTo>
                        <a:pt x="504205" y="1084589"/>
                        <a:pt x="488154" y="1111017"/>
                        <a:pt x="475498" y="1138851"/>
                      </a:cubicBezTo>
                      <a:cubicBezTo>
                        <a:pt x="469970" y="1151071"/>
                        <a:pt x="463133" y="1154223"/>
                        <a:pt x="451155" y="1149519"/>
                      </a:cubicBezTo>
                      <a:cubicBezTo>
                        <a:pt x="443687" y="1146560"/>
                        <a:pt x="435880" y="1144379"/>
                        <a:pt x="428171" y="1142051"/>
                      </a:cubicBezTo>
                      <a:cubicBezTo>
                        <a:pt x="371193" y="1125031"/>
                        <a:pt x="371193" y="1125031"/>
                        <a:pt x="379242" y="1065967"/>
                      </a:cubicBezTo>
                      <a:cubicBezTo>
                        <a:pt x="382104" y="1045214"/>
                        <a:pt x="384188" y="1024314"/>
                        <a:pt x="387583" y="1003656"/>
                      </a:cubicBezTo>
                      <a:cubicBezTo>
                        <a:pt x="389668" y="990757"/>
                        <a:pt x="387001" y="981835"/>
                        <a:pt x="373860" y="977083"/>
                      </a:cubicBezTo>
                      <a:cubicBezTo>
                        <a:pt x="367847" y="974901"/>
                        <a:pt x="353299" y="966075"/>
                        <a:pt x="348935" y="961711"/>
                      </a:cubicBezTo>
                      <a:cubicBezTo>
                        <a:pt x="305292" y="937465"/>
                        <a:pt x="297485" y="938774"/>
                        <a:pt x="266499" y="966560"/>
                      </a:cubicBezTo>
                      <a:cubicBezTo>
                        <a:pt x="250449" y="980962"/>
                        <a:pt x="228239" y="993812"/>
                        <a:pt x="211219" y="1007293"/>
                      </a:cubicBezTo>
                      <a:cubicBezTo>
                        <a:pt x="198951" y="1017040"/>
                        <a:pt x="190125" y="1015245"/>
                        <a:pt x="180718" y="1004819"/>
                      </a:cubicBezTo>
                      <a:cubicBezTo>
                        <a:pt x="178438" y="1003947"/>
                        <a:pt x="176208" y="1003025"/>
                        <a:pt x="174220" y="1001620"/>
                      </a:cubicBezTo>
                      <a:cubicBezTo>
                        <a:pt x="116418" y="961177"/>
                        <a:pt x="114381" y="948957"/>
                        <a:pt x="155938" y="893677"/>
                      </a:cubicBezTo>
                      <a:cubicBezTo>
                        <a:pt x="159333" y="889168"/>
                        <a:pt x="162776" y="884706"/>
                        <a:pt x="166122" y="880148"/>
                      </a:cubicBezTo>
                      <a:cubicBezTo>
                        <a:pt x="208503" y="822734"/>
                        <a:pt x="201666" y="842422"/>
                        <a:pt x="171262" y="779237"/>
                      </a:cubicBezTo>
                      <a:cubicBezTo>
                        <a:pt x="165685" y="767550"/>
                        <a:pt x="157393" y="763089"/>
                        <a:pt x="144155" y="764495"/>
                      </a:cubicBezTo>
                      <a:cubicBezTo>
                        <a:pt x="116176" y="767454"/>
                        <a:pt x="87953" y="766145"/>
                        <a:pt x="59828" y="769733"/>
                      </a:cubicBezTo>
                      <a:cubicBezTo>
                        <a:pt x="27242" y="773854"/>
                        <a:pt x="20114" y="767793"/>
                        <a:pt x="11870" y="736759"/>
                      </a:cubicBezTo>
                      <a:cubicBezTo>
                        <a:pt x="8573" y="724296"/>
                        <a:pt x="5324" y="711834"/>
                        <a:pt x="2802" y="699178"/>
                      </a:cubicBezTo>
                      <a:cubicBezTo>
                        <a:pt x="-3647" y="666882"/>
                        <a:pt x="-690" y="660869"/>
                        <a:pt x="30200" y="647292"/>
                      </a:cubicBezTo>
                      <a:cubicBezTo>
                        <a:pt x="55270" y="636284"/>
                        <a:pt x="79904" y="624112"/>
                        <a:pt x="105508" y="614414"/>
                      </a:cubicBezTo>
                      <a:cubicBezTo>
                        <a:pt x="119958" y="608934"/>
                        <a:pt x="130917" y="601564"/>
                        <a:pt x="130917" y="588422"/>
                      </a:cubicBezTo>
                      <a:cubicBezTo>
                        <a:pt x="130820" y="525384"/>
                        <a:pt x="137026" y="524171"/>
                        <a:pt x="93578" y="509866"/>
                      </a:cubicBezTo>
                      <a:cubicBezTo>
                        <a:pt x="76945" y="504386"/>
                        <a:pt x="40577" y="485378"/>
                        <a:pt x="24963" y="476844"/>
                      </a:cubicBezTo>
                      <a:cubicBezTo>
                        <a:pt x="10221" y="468794"/>
                        <a:pt x="4548" y="457496"/>
                        <a:pt x="9106" y="440766"/>
                      </a:cubicBezTo>
                      <a:cubicBezTo>
                        <a:pt x="14828" y="419768"/>
                        <a:pt x="20987" y="398917"/>
                        <a:pt x="28018" y="378309"/>
                      </a:cubicBezTo>
                      <a:cubicBezTo>
                        <a:pt x="30976" y="369629"/>
                        <a:pt x="35679" y="362258"/>
                        <a:pt x="45669" y="360221"/>
                      </a:cubicBezTo>
                      <a:cubicBezTo>
                        <a:pt x="48142" y="359785"/>
                        <a:pt x="50663" y="359785"/>
                        <a:pt x="53185" y="360076"/>
                      </a:cubicBezTo>
                      <a:cubicBezTo>
                        <a:pt x="84947" y="365216"/>
                        <a:pt x="116999" y="367252"/>
                        <a:pt x="149004" y="370113"/>
                      </a:cubicBezTo>
                      <a:cubicBezTo>
                        <a:pt x="158460" y="370986"/>
                        <a:pt x="168400" y="371811"/>
                        <a:pt x="177032" y="365846"/>
                      </a:cubicBezTo>
                      <a:cubicBezTo>
                        <a:pt x="189106" y="351686"/>
                        <a:pt x="196526" y="334472"/>
                        <a:pt x="207631" y="319682"/>
                      </a:cubicBezTo>
                      <a:cubicBezTo>
                        <a:pt x="216504" y="307850"/>
                        <a:pt x="212140" y="296988"/>
                        <a:pt x="205255" y="286271"/>
                      </a:cubicBezTo>
                      <a:cubicBezTo>
                        <a:pt x="189592" y="261880"/>
                        <a:pt x="173104" y="238120"/>
                        <a:pt x="157345" y="213825"/>
                      </a:cubicBezTo>
                      <a:cubicBezTo>
                        <a:pt x="138384" y="184584"/>
                        <a:pt x="146677" y="182645"/>
                        <a:pt x="175917" y="160630"/>
                      </a:cubicBezTo>
                      <a:cubicBezTo>
                        <a:pt x="193810" y="147149"/>
                        <a:pt x="198659" y="137451"/>
                        <a:pt x="221257" y="124261"/>
                      </a:cubicBezTo>
                      <a:cubicBezTo>
                        <a:pt x="234931" y="116260"/>
                        <a:pt x="251418" y="143900"/>
                        <a:pt x="266403" y="154811"/>
                      </a:cubicBezTo>
                      <a:cubicBezTo>
                        <a:pt x="269021" y="156702"/>
                        <a:pt x="271543" y="158690"/>
                        <a:pt x="274161" y="160581"/>
                      </a:cubicBezTo>
                      <a:cubicBezTo>
                        <a:pt x="293752" y="174741"/>
                        <a:pt x="313391" y="200248"/>
                        <a:pt x="332933" y="200150"/>
                      </a:cubicBezTo>
                      <a:cubicBezTo>
                        <a:pt x="356354" y="200054"/>
                        <a:pt x="379339" y="177456"/>
                        <a:pt x="403148" y="165915"/>
                      </a:cubicBezTo>
                      <a:cubicBezTo>
                        <a:pt x="413574" y="160824"/>
                        <a:pt x="411053" y="153744"/>
                        <a:pt x="410519" y="145791"/>
                      </a:cubicBezTo>
                      <a:cubicBezTo>
                        <a:pt x="408192" y="109520"/>
                        <a:pt x="406543" y="73248"/>
                        <a:pt x="403731" y="37024"/>
                      </a:cubicBezTo>
                      <a:cubicBezTo>
                        <a:pt x="402760" y="24174"/>
                        <a:pt x="406786" y="18016"/>
                        <a:pt x="419587" y="15592"/>
                      </a:cubicBezTo>
                      <a:cubicBezTo>
                        <a:pt x="439081" y="11918"/>
                        <a:pt x="460702" y="1726"/>
                        <a:pt x="479050" y="194"/>
                      </a:cubicBezTo>
                      <a:close/>
                    </a:path>
                  </a:pathLst>
                </a:custGeom>
                <a:solidFill>
                  <a:srgbClr val="C8D5DD"/>
                </a:solidFill>
                <a:ln w="64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C3F7B1BF-38D0-4A96-AB33-838EDDA8FFE4}"/>
                    </a:ext>
                  </a:extLst>
                </p:cNvPr>
                <p:cNvSpPr/>
                <p:nvPr/>
              </p:nvSpPr>
              <p:spPr>
                <a:xfrm>
                  <a:off x="2387183" y="3080904"/>
                  <a:ext cx="601156" cy="591649"/>
                </a:xfrm>
                <a:custGeom>
                  <a:avLst/>
                  <a:gdLst>
                    <a:gd name="connsiteX0" fmla="*/ 725301 w 796809"/>
                    <a:gd name="connsiteY0" fmla="*/ 367616 h 784208"/>
                    <a:gd name="connsiteX1" fmla="*/ 776334 w 796809"/>
                    <a:gd name="connsiteY1" fmla="*/ 345313 h 784208"/>
                    <a:gd name="connsiteX2" fmla="*/ 794909 w 796809"/>
                    <a:gd name="connsiteY2" fmla="*/ 310156 h 784208"/>
                    <a:gd name="connsiteX3" fmla="*/ 788739 w 796809"/>
                    <a:gd name="connsiteY3" fmla="*/ 284639 h 784208"/>
                    <a:gd name="connsiteX4" fmla="*/ 756216 w 796809"/>
                    <a:gd name="connsiteY4" fmla="*/ 262272 h 784208"/>
                    <a:gd name="connsiteX5" fmla="*/ 699013 w 796809"/>
                    <a:gd name="connsiteY5" fmla="*/ 265807 h 784208"/>
                    <a:gd name="connsiteX6" fmla="*/ 680631 w 796809"/>
                    <a:gd name="connsiteY6" fmla="*/ 255844 h 784208"/>
                    <a:gd name="connsiteX7" fmla="*/ 684101 w 796809"/>
                    <a:gd name="connsiteY7" fmla="*/ 187393 h 784208"/>
                    <a:gd name="connsiteX8" fmla="*/ 690979 w 796809"/>
                    <a:gd name="connsiteY8" fmla="*/ 178202 h 784208"/>
                    <a:gd name="connsiteX9" fmla="*/ 678574 w 796809"/>
                    <a:gd name="connsiteY9" fmla="*/ 104994 h 784208"/>
                    <a:gd name="connsiteX10" fmla="*/ 674203 w 796809"/>
                    <a:gd name="connsiteY10" fmla="*/ 102809 h 784208"/>
                    <a:gd name="connsiteX11" fmla="*/ 653507 w 796809"/>
                    <a:gd name="connsiteY11" fmla="*/ 101138 h 784208"/>
                    <a:gd name="connsiteX12" fmla="*/ 616036 w 796809"/>
                    <a:gd name="connsiteY12" fmla="*/ 128711 h 784208"/>
                    <a:gd name="connsiteX13" fmla="*/ 560117 w 796809"/>
                    <a:gd name="connsiteY13" fmla="*/ 131989 h 784208"/>
                    <a:gd name="connsiteX14" fmla="*/ 543213 w 796809"/>
                    <a:gd name="connsiteY14" fmla="*/ 121576 h 784208"/>
                    <a:gd name="connsiteX15" fmla="*/ 533894 w 796809"/>
                    <a:gd name="connsiteY15" fmla="*/ 103580 h 784208"/>
                    <a:gd name="connsiteX16" fmla="*/ 539550 w 796809"/>
                    <a:gd name="connsiteY16" fmla="*/ 61288 h 784208"/>
                    <a:gd name="connsiteX17" fmla="*/ 506385 w 796809"/>
                    <a:gd name="connsiteY17" fmla="*/ 9676 h 784208"/>
                    <a:gd name="connsiteX18" fmla="*/ 490766 w 796809"/>
                    <a:gd name="connsiteY18" fmla="*/ 4599 h 784208"/>
                    <a:gd name="connsiteX19" fmla="*/ 474248 w 796809"/>
                    <a:gd name="connsiteY19" fmla="*/ 11861 h 784208"/>
                    <a:gd name="connsiteX20" fmla="*/ 447189 w 796809"/>
                    <a:gd name="connsiteY20" fmla="*/ 67908 h 784208"/>
                    <a:gd name="connsiteX21" fmla="*/ 416787 w 796809"/>
                    <a:gd name="connsiteY21" fmla="*/ 86676 h 784208"/>
                    <a:gd name="connsiteX22" fmla="*/ 358877 w 796809"/>
                    <a:gd name="connsiteY22" fmla="*/ 46698 h 784208"/>
                    <a:gd name="connsiteX23" fmla="*/ 336510 w 796809"/>
                    <a:gd name="connsiteY23" fmla="*/ 1449 h 784208"/>
                    <a:gd name="connsiteX24" fmla="*/ 284576 w 796809"/>
                    <a:gd name="connsiteY24" fmla="*/ 10576 h 784208"/>
                    <a:gd name="connsiteX25" fmla="*/ 273843 w 796809"/>
                    <a:gd name="connsiteY25" fmla="*/ 25102 h 784208"/>
                    <a:gd name="connsiteX26" fmla="*/ 278406 w 796809"/>
                    <a:gd name="connsiteY26" fmla="*/ 98824 h 784208"/>
                    <a:gd name="connsiteX27" fmla="*/ 273393 w 796809"/>
                    <a:gd name="connsiteY27" fmla="*/ 112450 h 784208"/>
                    <a:gd name="connsiteX28" fmla="*/ 225766 w 796809"/>
                    <a:gd name="connsiteY28" fmla="*/ 135652 h 784208"/>
                    <a:gd name="connsiteX29" fmla="*/ 185916 w 796809"/>
                    <a:gd name="connsiteY29" fmla="*/ 108850 h 784208"/>
                    <a:gd name="connsiteX30" fmla="*/ 180646 w 796809"/>
                    <a:gd name="connsiteY30" fmla="*/ 104930 h 784208"/>
                    <a:gd name="connsiteX31" fmla="*/ 150052 w 796809"/>
                    <a:gd name="connsiteY31" fmla="*/ 84169 h 784208"/>
                    <a:gd name="connsiteX32" fmla="*/ 119329 w 796809"/>
                    <a:gd name="connsiteY32" fmla="*/ 108850 h 784208"/>
                    <a:gd name="connsiteX33" fmla="*/ 106731 w 796809"/>
                    <a:gd name="connsiteY33" fmla="*/ 144908 h 784208"/>
                    <a:gd name="connsiteX34" fmla="*/ 139189 w 796809"/>
                    <a:gd name="connsiteY34" fmla="*/ 194013 h 784208"/>
                    <a:gd name="connsiteX35" fmla="*/ 140796 w 796809"/>
                    <a:gd name="connsiteY35" fmla="*/ 216637 h 784208"/>
                    <a:gd name="connsiteX36" fmla="*/ 120036 w 796809"/>
                    <a:gd name="connsiteY36" fmla="*/ 247939 h 784208"/>
                    <a:gd name="connsiteX37" fmla="*/ 101011 w 796809"/>
                    <a:gd name="connsiteY37" fmla="*/ 250831 h 784208"/>
                    <a:gd name="connsiteX38" fmla="*/ 36030 w 796809"/>
                    <a:gd name="connsiteY38" fmla="*/ 244018 h 784208"/>
                    <a:gd name="connsiteX39" fmla="*/ 30952 w 796809"/>
                    <a:gd name="connsiteY39" fmla="*/ 244146 h 784208"/>
                    <a:gd name="connsiteX40" fmla="*/ 18997 w 796809"/>
                    <a:gd name="connsiteY40" fmla="*/ 256423 h 784208"/>
                    <a:gd name="connsiteX41" fmla="*/ 6143 w 796809"/>
                    <a:gd name="connsiteY41" fmla="*/ 298779 h 784208"/>
                    <a:gd name="connsiteX42" fmla="*/ 16876 w 796809"/>
                    <a:gd name="connsiteY42" fmla="*/ 323267 h 784208"/>
                    <a:gd name="connsiteX43" fmla="*/ 63411 w 796809"/>
                    <a:gd name="connsiteY43" fmla="*/ 345699 h 784208"/>
                    <a:gd name="connsiteX44" fmla="*/ 88734 w 796809"/>
                    <a:gd name="connsiteY44" fmla="*/ 398982 h 784208"/>
                    <a:gd name="connsiteX45" fmla="*/ 71509 w 796809"/>
                    <a:gd name="connsiteY45" fmla="*/ 416593 h 784208"/>
                    <a:gd name="connsiteX46" fmla="*/ 20476 w 796809"/>
                    <a:gd name="connsiteY46" fmla="*/ 438896 h 784208"/>
                    <a:gd name="connsiteX47" fmla="*/ 1901 w 796809"/>
                    <a:gd name="connsiteY47" fmla="*/ 474053 h 784208"/>
                    <a:gd name="connsiteX48" fmla="*/ 8071 w 796809"/>
                    <a:gd name="connsiteY48" fmla="*/ 499570 h 784208"/>
                    <a:gd name="connsiteX49" fmla="*/ 40593 w 796809"/>
                    <a:gd name="connsiteY49" fmla="*/ 521937 h 784208"/>
                    <a:gd name="connsiteX50" fmla="*/ 97797 w 796809"/>
                    <a:gd name="connsiteY50" fmla="*/ 518402 h 784208"/>
                    <a:gd name="connsiteX51" fmla="*/ 116179 w 796809"/>
                    <a:gd name="connsiteY51" fmla="*/ 528365 h 784208"/>
                    <a:gd name="connsiteX52" fmla="*/ 112709 w 796809"/>
                    <a:gd name="connsiteY52" fmla="*/ 596816 h 784208"/>
                    <a:gd name="connsiteX53" fmla="*/ 105831 w 796809"/>
                    <a:gd name="connsiteY53" fmla="*/ 606007 h 784208"/>
                    <a:gd name="connsiteX54" fmla="*/ 118236 w 796809"/>
                    <a:gd name="connsiteY54" fmla="*/ 679215 h 784208"/>
                    <a:gd name="connsiteX55" fmla="*/ 122607 w 796809"/>
                    <a:gd name="connsiteY55" fmla="*/ 681400 h 784208"/>
                    <a:gd name="connsiteX56" fmla="*/ 143303 w 796809"/>
                    <a:gd name="connsiteY56" fmla="*/ 683072 h 784208"/>
                    <a:gd name="connsiteX57" fmla="*/ 180774 w 796809"/>
                    <a:gd name="connsiteY57" fmla="*/ 655498 h 784208"/>
                    <a:gd name="connsiteX58" fmla="*/ 236692 w 796809"/>
                    <a:gd name="connsiteY58" fmla="*/ 652220 h 784208"/>
                    <a:gd name="connsiteX59" fmla="*/ 253596 w 796809"/>
                    <a:gd name="connsiteY59" fmla="*/ 662632 h 784208"/>
                    <a:gd name="connsiteX60" fmla="*/ 262916 w 796809"/>
                    <a:gd name="connsiteY60" fmla="*/ 680629 h 784208"/>
                    <a:gd name="connsiteX61" fmla="*/ 257260 w 796809"/>
                    <a:gd name="connsiteY61" fmla="*/ 722921 h 784208"/>
                    <a:gd name="connsiteX62" fmla="*/ 290425 w 796809"/>
                    <a:gd name="connsiteY62" fmla="*/ 774533 h 784208"/>
                    <a:gd name="connsiteX63" fmla="*/ 306044 w 796809"/>
                    <a:gd name="connsiteY63" fmla="*/ 779610 h 784208"/>
                    <a:gd name="connsiteX64" fmla="*/ 322562 w 796809"/>
                    <a:gd name="connsiteY64" fmla="*/ 772347 h 784208"/>
                    <a:gd name="connsiteX65" fmla="*/ 349621 w 796809"/>
                    <a:gd name="connsiteY65" fmla="*/ 716301 h 784208"/>
                    <a:gd name="connsiteX66" fmla="*/ 380023 w 796809"/>
                    <a:gd name="connsiteY66" fmla="*/ 697533 h 784208"/>
                    <a:gd name="connsiteX67" fmla="*/ 437933 w 796809"/>
                    <a:gd name="connsiteY67" fmla="*/ 737511 h 784208"/>
                    <a:gd name="connsiteX68" fmla="*/ 460301 w 796809"/>
                    <a:gd name="connsiteY68" fmla="*/ 782760 h 784208"/>
                    <a:gd name="connsiteX69" fmla="*/ 512234 w 796809"/>
                    <a:gd name="connsiteY69" fmla="*/ 773633 h 784208"/>
                    <a:gd name="connsiteX70" fmla="*/ 522967 w 796809"/>
                    <a:gd name="connsiteY70" fmla="*/ 759107 h 784208"/>
                    <a:gd name="connsiteX71" fmla="*/ 518404 w 796809"/>
                    <a:gd name="connsiteY71" fmla="*/ 685385 h 784208"/>
                    <a:gd name="connsiteX72" fmla="*/ 523417 w 796809"/>
                    <a:gd name="connsiteY72" fmla="*/ 671759 h 784208"/>
                    <a:gd name="connsiteX73" fmla="*/ 571044 w 796809"/>
                    <a:gd name="connsiteY73" fmla="*/ 648557 h 784208"/>
                    <a:gd name="connsiteX74" fmla="*/ 610894 w 796809"/>
                    <a:gd name="connsiteY74" fmla="*/ 675359 h 784208"/>
                    <a:gd name="connsiteX75" fmla="*/ 616164 w 796809"/>
                    <a:gd name="connsiteY75" fmla="*/ 679279 h 784208"/>
                    <a:gd name="connsiteX76" fmla="*/ 646758 w 796809"/>
                    <a:gd name="connsiteY76" fmla="*/ 700039 h 784208"/>
                    <a:gd name="connsiteX77" fmla="*/ 674718 w 796809"/>
                    <a:gd name="connsiteY77" fmla="*/ 677030 h 784208"/>
                    <a:gd name="connsiteX78" fmla="*/ 677481 w 796809"/>
                    <a:gd name="connsiteY78" fmla="*/ 675359 h 784208"/>
                    <a:gd name="connsiteX79" fmla="*/ 690079 w 796809"/>
                    <a:gd name="connsiteY79" fmla="*/ 639301 h 784208"/>
                    <a:gd name="connsiteX80" fmla="*/ 657621 w 796809"/>
                    <a:gd name="connsiteY80" fmla="*/ 590196 h 784208"/>
                    <a:gd name="connsiteX81" fmla="*/ 656014 w 796809"/>
                    <a:gd name="connsiteY81" fmla="*/ 567572 h 784208"/>
                    <a:gd name="connsiteX82" fmla="*/ 676774 w 796809"/>
                    <a:gd name="connsiteY82" fmla="*/ 536270 h 784208"/>
                    <a:gd name="connsiteX83" fmla="*/ 695799 w 796809"/>
                    <a:gd name="connsiteY83" fmla="*/ 533378 h 784208"/>
                    <a:gd name="connsiteX84" fmla="*/ 760780 w 796809"/>
                    <a:gd name="connsiteY84" fmla="*/ 540191 h 784208"/>
                    <a:gd name="connsiteX85" fmla="*/ 765858 w 796809"/>
                    <a:gd name="connsiteY85" fmla="*/ 540063 h 784208"/>
                    <a:gd name="connsiteX86" fmla="*/ 777812 w 796809"/>
                    <a:gd name="connsiteY86" fmla="*/ 527786 h 784208"/>
                    <a:gd name="connsiteX87" fmla="*/ 790667 w 796809"/>
                    <a:gd name="connsiteY87" fmla="*/ 485430 h 784208"/>
                    <a:gd name="connsiteX88" fmla="*/ 779933 w 796809"/>
                    <a:gd name="connsiteY88" fmla="*/ 460942 h 784208"/>
                    <a:gd name="connsiteX89" fmla="*/ 733399 w 796809"/>
                    <a:gd name="connsiteY89" fmla="*/ 438510 h 784208"/>
                    <a:gd name="connsiteX90" fmla="*/ 708076 w 796809"/>
                    <a:gd name="connsiteY90" fmla="*/ 385227 h 784208"/>
                    <a:gd name="connsiteX91" fmla="*/ 725301 w 796809"/>
                    <a:gd name="connsiteY91" fmla="*/ 367616 h 784208"/>
                    <a:gd name="connsiteX92" fmla="*/ 398533 w 796809"/>
                    <a:gd name="connsiteY92" fmla="*/ 626703 h 784208"/>
                    <a:gd name="connsiteX93" fmla="*/ 163935 w 796809"/>
                    <a:gd name="connsiteY93" fmla="*/ 392105 h 784208"/>
                    <a:gd name="connsiteX94" fmla="*/ 398533 w 796809"/>
                    <a:gd name="connsiteY94" fmla="*/ 157506 h 784208"/>
                    <a:gd name="connsiteX95" fmla="*/ 633132 w 796809"/>
                    <a:gd name="connsiteY95" fmla="*/ 392105 h 784208"/>
                    <a:gd name="connsiteX96" fmla="*/ 398533 w 796809"/>
                    <a:gd name="connsiteY96" fmla="*/ 626703 h 784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</a:cxnLst>
                  <a:rect l="l" t="t" r="r" b="b"/>
                  <a:pathLst>
                    <a:path w="796809" h="784208">
                      <a:moveTo>
                        <a:pt x="725301" y="367616"/>
                      </a:moveTo>
                      <a:cubicBezTo>
                        <a:pt x="742655" y="360996"/>
                        <a:pt x="759366" y="352769"/>
                        <a:pt x="776334" y="345313"/>
                      </a:cubicBezTo>
                      <a:cubicBezTo>
                        <a:pt x="797287" y="336122"/>
                        <a:pt x="799280" y="332073"/>
                        <a:pt x="794909" y="310156"/>
                      </a:cubicBezTo>
                      <a:cubicBezTo>
                        <a:pt x="793174" y="301607"/>
                        <a:pt x="790988" y="293123"/>
                        <a:pt x="788739" y="284639"/>
                      </a:cubicBezTo>
                      <a:cubicBezTo>
                        <a:pt x="783147" y="263622"/>
                        <a:pt x="778327" y="259444"/>
                        <a:pt x="756216" y="262272"/>
                      </a:cubicBezTo>
                      <a:cubicBezTo>
                        <a:pt x="737127" y="264714"/>
                        <a:pt x="718038" y="263814"/>
                        <a:pt x="699013" y="265807"/>
                      </a:cubicBezTo>
                      <a:cubicBezTo>
                        <a:pt x="690015" y="266771"/>
                        <a:pt x="684423" y="263750"/>
                        <a:pt x="680631" y="255844"/>
                      </a:cubicBezTo>
                      <a:cubicBezTo>
                        <a:pt x="659999" y="213038"/>
                        <a:pt x="655371" y="226343"/>
                        <a:pt x="684101" y="187393"/>
                      </a:cubicBezTo>
                      <a:cubicBezTo>
                        <a:pt x="686351" y="184308"/>
                        <a:pt x="688729" y="181287"/>
                        <a:pt x="690979" y="178202"/>
                      </a:cubicBezTo>
                      <a:cubicBezTo>
                        <a:pt x="719195" y="140730"/>
                        <a:pt x="717781" y="132439"/>
                        <a:pt x="678574" y="104994"/>
                      </a:cubicBezTo>
                      <a:cubicBezTo>
                        <a:pt x="677224" y="104030"/>
                        <a:pt x="675746" y="103387"/>
                        <a:pt x="674203" y="102809"/>
                      </a:cubicBezTo>
                      <a:cubicBezTo>
                        <a:pt x="667840" y="95739"/>
                        <a:pt x="661863" y="94518"/>
                        <a:pt x="653507" y="101138"/>
                      </a:cubicBezTo>
                      <a:cubicBezTo>
                        <a:pt x="641938" y="110265"/>
                        <a:pt x="626898" y="119006"/>
                        <a:pt x="616036" y="128711"/>
                      </a:cubicBezTo>
                      <a:cubicBezTo>
                        <a:pt x="595018" y="147543"/>
                        <a:pt x="589748" y="148443"/>
                        <a:pt x="560117" y="131989"/>
                      </a:cubicBezTo>
                      <a:cubicBezTo>
                        <a:pt x="557161" y="129032"/>
                        <a:pt x="547263" y="123055"/>
                        <a:pt x="543213" y="121576"/>
                      </a:cubicBezTo>
                      <a:cubicBezTo>
                        <a:pt x="534279" y="118363"/>
                        <a:pt x="532480" y="112321"/>
                        <a:pt x="533894" y="103580"/>
                      </a:cubicBezTo>
                      <a:cubicBezTo>
                        <a:pt x="536208" y="89568"/>
                        <a:pt x="537622" y="75428"/>
                        <a:pt x="539550" y="61288"/>
                      </a:cubicBezTo>
                      <a:cubicBezTo>
                        <a:pt x="545013" y="21245"/>
                        <a:pt x="545013" y="21245"/>
                        <a:pt x="506385" y="9676"/>
                      </a:cubicBezTo>
                      <a:cubicBezTo>
                        <a:pt x="501179" y="8134"/>
                        <a:pt x="495844" y="6591"/>
                        <a:pt x="490766" y="4599"/>
                      </a:cubicBezTo>
                      <a:cubicBezTo>
                        <a:pt x="482668" y="1385"/>
                        <a:pt x="478040" y="3570"/>
                        <a:pt x="474248" y="11861"/>
                      </a:cubicBezTo>
                      <a:cubicBezTo>
                        <a:pt x="465699" y="30758"/>
                        <a:pt x="454773" y="48626"/>
                        <a:pt x="447189" y="67908"/>
                      </a:cubicBezTo>
                      <a:cubicBezTo>
                        <a:pt x="441147" y="83205"/>
                        <a:pt x="432084" y="86676"/>
                        <a:pt x="416787" y="86676"/>
                      </a:cubicBezTo>
                      <a:cubicBezTo>
                        <a:pt x="368261" y="86612"/>
                        <a:pt x="367553" y="77164"/>
                        <a:pt x="358877" y="46698"/>
                      </a:cubicBezTo>
                      <a:cubicBezTo>
                        <a:pt x="354185" y="30244"/>
                        <a:pt x="349814" y="6527"/>
                        <a:pt x="336510" y="1449"/>
                      </a:cubicBezTo>
                      <a:cubicBezTo>
                        <a:pt x="322434" y="-3950"/>
                        <a:pt x="302252" y="7234"/>
                        <a:pt x="284576" y="10576"/>
                      </a:cubicBezTo>
                      <a:cubicBezTo>
                        <a:pt x="275899" y="12247"/>
                        <a:pt x="273136" y="16425"/>
                        <a:pt x="273843" y="25102"/>
                      </a:cubicBezTo>
                      <a:cubicBezTo>
                        <a:pt x="275771" y="49654"/>
                        <a:pt x="276863" y="74271"/>
                        <a:pt x="278406" y="98824"/>
                      </a:cubicBezTo>
                      <a:cubicBezTo>
                        <a:pt x="278727" y="104223"/>
                        <a:pt x="280463" y="109043"/>
                        <a:pt x="273393" y="112450"/>
                      </a:cubicBezTo>
                      <a:cubicBezTo>
                        <a:pt x="257260" y="120291"/>
                        <a:pt x="241642" y="135588"/>
                        <a:pt x="225766" y="135652"/>
                      </a:cubicBezTo>
                      <a:cubicBezTo>
                        <a:pt x="212526" y="135717"/>
                        <a:pt x="199221" y="118427"/>
                        <a:pt x="185916" y="108850"/>
                      </a:cubicBezTo>
                      <a:cubicBezTo>
                        <a:pt x="184117" y="107565"/>
                        <a:pt x="182446" y="106215"/>
                        <a:pt x="180646" y="104930"/>
                      </a:cubicBezTo>
                      <a:cubicBezTo>
                        <a:pt x="170491" y="97538"/>
                        <a:pt x="159307" y="78770"/>
                        <a:pt x="150052" y="84169"/>
                      </a:cubicBezTo>
                      <a:cubicBezTo>
                        <a:pt x="134754" y="93103"/>
                        <a:pt x="131476" y="99659"/>
                        <a:pt x="119329" y="108850"/>
                      </a:cubicBezTo>
                      <a:cubicBezTo>
                        <a:pt x="99468" y="123762"/>
                        <a:pt x="93876" y="125112"/>
                        <a:pt x="106731" y="144908"/>
                      </a:cubicBezTo>
                      <a:cubicBezTo>
                        <a:pt x="117400" y="161362"/>
                        <a:pt x="128584" y="177495"/>
                        <a:pt x="139189" y="194013"/>
                      </a:cubicBezTo>
                      <a:cubicBezTo>
                        <a:pt x="143881" y="201276"/>
                        <a:pt x="146774" y="208668"/>
                        <a:pt x="140796" y="216637"/>
                      </a:cubicBezTo>
                      <a:cubicBezTo>
                        <a:pt x="133276" y="226664"/>
                        <a:pt x="128263" y="238362"/>
                        <a:pt x="120036" y="247939"/>
                      </a:cubicBezTo>
                      <a:cubicBezTo>
                        <a:pt x="114187" y="251988"/>
                        <a:pt x="107438" y="251409"/>
                        <a:pt x="101011" y="250831"/>
                      </a:cubicBezTo>
                      <a:cubicBezTo>
                        <a:pt x="79351" y="248903"/>
                        <a:pt x="57562" y="247489"/>
                        <a:pt x="36030" y="244018"/>
                      </a:cubicBezTo>
                      <a:cubicBezTo>
                        <a:pt x="34295" y="243825"/>
                        <a:pt x="32623" y="243825"/>
                        <a:pt x="30952" y="244146"/>
                      </a:cubicBezTo>
                      <a:cubicBezTo>
                        <a:pt x="24204" y="245561"/>
                        <a:pt x="20990" y="250509"/>
                        <a:pt x="18997" y="256423"/>
                      </a:cubicBezTo>
                      <a:cubicBezTo>
                        <a:pt x="14241" y="270370"/>
                        <a:pt x="10064" y="284510"/>
                        <a:pt x="6143" y="298779"/>
                      </a:cubicBezTo>
                      <a:cubicBezTo>
                        <a:pt x="3058" y="310156"/>
                        <a:pt x="6914" y="317804"/>
                        <a:pt x="16876" y="323267"/>
                      </a:cubicBezTo>
                      <a:cubicBezTo>
                        <a:pt x="27482" y="329052"/>
                        <a:pt x="52099" y="341971"/>
                        <a:pt x="63411" y="345699"/>
                      </a:cubicBezTo>
                      <a:cubicBezTo>
                        <a:pt x="92848" y="355404"/>
                        <a:pt x="88670" y="356240"/>
                        <a:pt x="88734" y="398982"/>
                      </a:cubicBezTo>
                      <a:cubicBezTo>
                        <a:pt x="88734" y="407916"/>
                        <a:pt x="81279" y="412929"/>
                        <a:pt x="71509" y="416593"/>
                      </a:cubicBezTo>
                      <a:cubicBezTo>
                        <a:pt x="54155" y="423213"/>
                        <a:pt x="37444" y="431440"/>
                        <a:pt x="20476" y="438896"/>
                      </a:cubicBezTo>
                      <a:cubicBezTo>
                        <a:pt x="-477" y="448087"/>
                        <a:pt x="-2470" y="452136"/>
                        <a:pt x="1901" y="474053"/>
                      </a:cubicBezTo>
                      <a:cubicBezTo>
                        <a:pt x="3636" y="482602"/>
                        <a:pt x="5821" y="491086"/>
                        <a:pt x="8071" y="499570"/>
                      </a:cubicBezTo>
                      <a:cubicBezTo>
                        <a:pt x="13663" y="520588"/>
                        <a:pt x="18483" y="524765"/>
                        <a:pt x="40593" y="521937"/>
                      </a:cubicBezTo>
                      <a:cubicBezTo>
                        <a:pt x="59683" y="519495"/>
                        <a:pt x="78772" y="520395"/>
                        <a:pt x="97797" y="518402"/>
                      </a:cubicBezTo>
                      <a:cubicBezTo>
                        <a:pt x="106795" y="517438"/>
                        <a:pt x="112387" y="520459"/>
                        <a:pt x="116179" y="528365"/>
                      </a:cubicBezTo>
                      <a:cubicBezTo>
                        <a:pt x="136811" y="571171"/>
                        <a:pt x="141439" y="557866"/>
                        <a:pt x="112709" y="596816"/>
                      </a:cubicBezTo>
                      <a:cubicBezTo>
                        <a:pt x="110459" y="599901"/>
                        <a:pt x="108145" y="602922"/>
                        <a:pt x="105831" y="606007"/>
                      </a:cubicBezTo>
                      <a:cubicBezTo>
                        <a:pt x="77615" y="643479"/>
                        <a:pt x="79029" y="651770"/>
                        <a:pt x="118236" y="679215"/>
                      </a:cubicBezTo>
                      <a:cubicBezTo>
                        <a:pt x="119586" y="680179"/>
                        <a:pt x="121064" y="680822"/>
                        <a:pt x="122607" y="681400"/>
                      </a:cubicBezTo>
                      <a:cubicBezTo>
                        <a:pt x="128970" y="688470"/>
                        <a:pt x="134947" y="689692"/>
                        <a:pt x="143303" y="683072"/>
                      </a:cubicBezTo>
                      <a:cubicBezTo>
                        <a:pt x="154872" y="673944"/>
                        <a:pt x="169912" y="665203"/>
                        <a:pt x="180774" y="655498"/>
                      </a:cubicBezTo>
                      <a:cubicBezTo>
                        <a:pt x="201792" y="636666"/>
                        <a:pt x="207062" y="635766"/>
                        <a:pt x="236692" y="652220"/>
                      </a:cubicBezTo>
                      <a:cubicBezTo>
                        <a:pt x="239649" y="655177"/>
                        <a:pt x="249547" y="661154"/>
                        <a:pt x="253596" y="662632"/>
                      </a:cubicBezTo>
                      <a:cubicBezTo>
                        <a:pt x="262530" y="665846"/>
                        <a:pt x="264330" y="671888"/>
                        <a:pt x="262916" y="680629"/>
                      </a:cubicBezTo>
                      <a:cubicBezTo>
                        <a:pt x="260602" y="694641"/>
                        <a:pt x="259188" y="708781"/>
                        <a:pt x="257260" y="722921"/>
                      </a:cubicBezTo>
                      <a:cubicBezTo>
                        <a:pt x="251797" y="762964"/>
                        <a:pt x="251797" y="762964"/>
                        <a:pt x="290425" y="774533"/>
                      </a:cubicBezTo>
                      <a:cubicBezTo>
                        <a:pt x="295631" y="776075"/>
                        <a:pt x="300966" y="777618"/>
                        <a:pt x="306044" y="779610"/>
                      </a:cubicBezTo>
                      <a:cubicBezTo>
                        <a:pt x="314142" y="782824"/>
                        <a:pt x="318770" y="780639"/>
                        <a:pt x="322562" y="772347"/>
                      </a:cubicBezTo>
                      <a:cubicBezTo>
                        <a:pt x="331110" y="753451"/>
                        <a:pt x="342037" y="735583"/>
                        <a:pt x="349621" y="716301"/>
                      </a:cubicBezTo>
                      <a:cubicBezTo>
                        <a:pt x="355663" y="701004"/>
                        <a:pt x="364790" y="699333"/>
                        <a:pt x="380023" y="697533"/>
                      </a:cubicBezTo>
                      <a:cubicBezTo>
                        <a:pt x="413252" y="693612"/>
                        <a:pt x="429256" y="707045"/>
                        <a:pt x="437933" y="737511"/>
                      </a:cubicBezTo>
                      <a:cubicBezTo>
                        <a:pt x="442625" y="753965"/>
                        <a:pt x="446996" y="777682"/>
                        <a:pt x="460301" y="782760"/>
                      </a:cubicBezTo>
                      <a:cubicBezTo>
                        <a:pt x="474377" y="788159"/>
                        <a:pt x="494558" y="776975"/>
                        <a:pt x="512234" y="773633"/>
                      </a:cubicBezTo>
                      <a:cubicBezTo>
                        <a:pt x="520911" y="771962"/>
                        <a:pt x="523674" y="767784"/>
                        <a:pt x="522967" y="759107"/>
                      </a:cubicBezTo>
                      <a:cubicBezTo>
                        <a:pt x="521039" y="734554"/>
                        <a:pt x="519946" y="709938"/>
                        <a:pt x="518404" y="685385"/>
                      </a:cubicBezTo>
                      <a:cubicBezTo>
                        <a:pt x="518083" y="679986"/>
                        <a:pt x="516347" y="675166"/>
                        <a:pt x="523417" y="671759"/>
                      </a:cubicBezTo>
                      <a:cubicBezTo>
                        <a:pt x="539550" y="663918"/>
                        <a:pt x="555168" y="648621"/>
                        <a:pt x="571044" y="648557"/>
                      </a:cubicBezTo>
                      <a:cubicBezTo>
                        <a:pt x="584284" y="648492"/>
                        <a:pt x="597589" y="665782"/>
                        <a:pt x="610894" y="675359"/>
                      </a:cubicBezTo>
                      <a:cubicBezTo>
                        <a:pt x="612693" y="676644"/>
                        <a:pt x="614364" y="677994"/>
                        <a:pt x="616164" y="679279"/>
                      </a:cubicBezTo>
                      <a:cubicBezTo>
                        <a:pt x="626319" y="686671"/>
                        <a:pt x="636089" y="699140"/>
                        <a:pt x="646758" y="700039"/>
                      </a:cubicBezTo>
                      <a:cubicBezTo>
                        <a:pt x="658006" y="700939"/>
                        <a:pt x="665076" y="684871"/>
                        <a:pt x="674718" y="677030"/>
                      </a:cubicBezTo>
                      <a:cubicBezTo>
                        <a:pt x="675553" y="676387"/>
                        <a:pt x="676581" y="675937"/>
                        <a:pt x="677481" y="675359"/>
                      </a:cubicBezTo>
                      <a:cubicBezTo>
                        <a:pt x="700491" y="666039"/>
                        <a:pt x="702934" y="659097"/>
                        <a:pt x="690079" y="639301"/>
                      </a:cubicBezTo>
                      <a:cubicBezTo>
                        <a:pt x="679409" y="622847"/>
                        <a:pt x="668226" y="606714"/>
                        <a:pt x="657621" y="590196"/>
                      </a:cubicBezTo>
                      <a:cubicBezTo>
                        <a:pt x="652929" y="582933"/>
                        <a:pt x="650036" y="575541"/>
                        <a:pt x="656014" y="567572"/>
                      </a:cubicBezTo>
                      <a:cubicBezTo>
                        <a:pt x="663534" y="557545"/>
                        <a:pt x="668547" y="545847"/>
                        <a:pt x="676774" y="536270"/>
                      </a:cubicBezTo>
                      <a:cubicBezTo>
                        <a:pt x="682623" y="532221"/>
                        <a:pt x="689372" y="532800"/>
                        <a:pt x="695799" y="533378"/>
                      </a:cubicBezTo>
                      <a:cubicBezTo>
                        <a:pt x="717459" y="535306"/>
                        <a:pt x="739248" y="536720"/>
                        <a:pt x="760780" y="540191"/>
                      </a:cubicBezTo>
                      <a:cubicBezTo>
                        <a:pt x="762515" y="540384"/>
                        <a:pt x="764186" y="540384"/>
                        <a:pt x="765858" y="540063"/>
                      </a:cubicBezTo>
                      <a:cubicBezTo>
                        <a:pt x="772606" y="538648"/>
                        <a:pt x="775820" y="533699"/>
                        <a:pt x="777812" y="527786"/>
                      </a:cubicBezTo>
                      <a:cubicBezTo>
                        <a:pt x="782569" y="513839"/>
                        <a:pt x="786746" y="499699"/>
                        <a:pt x="790667" y="485430"/>
                      </a:cubicBezTo>
                      <a:cubicBezTo>
                        <a:pt x="793752" y="474053"/>
                        <a:pt x="789896" y="466405"/>
                        <a:pt x="779933" y="460942"/>
                      </a:cubicBezTo>
                      <a:cubicBezTo>
                        <a:pt x="769328" y="455157"/>
                        <a:pt x="744712" y="442238"/>
                        <a:pt x="733399" y="438510"/>
                      </a:cubicBezTo>
                      <a:cubicBezTo>
                        <a:pt x="703962" y="428805"/>
                        <a:pt x="703833" y="428676"/>
                        <a:pt x="708076" y="385227"/>
                      </a:cubicBezTo>
                      <a:cubicBezTo>
                        <a:pt x="708911" y="376357"/>
                        <a:pt x="715531" y="371280"/>
                        <a:pt x="725301" y="367616"/>
                      </a:cubicBezTo>
                      <a:close/>
                      <a:moveTo>
                        <a:pt x="398533" y="626703"/>
                      </a:moveTo>
                      <a:cubicBezTo>
                        <a:pt x="268958" y="626703"/>
                        <a:pt x="163935" y="521680"/>
                        <a:pt x="163935" y="392105"/>
                      </a:cubicBezTo>
                      <a:cubicBezTo>
                        <a:pt x="163935" y="262529"/>
                        <a:pt x="268958" y="157506"/>
                        <a:pt x="398533" y="157506"/>
                      </a:cubicBezTo>
                      <a:cubicBezTo>
                        <a:pt x="528109" y="157506"/>
                        <a:pt x="633132" y="262529"/>
                        <a:pt x="633132" y="392105"/>
                      </a:cubicBezTo>
                      <a:cubicBezTo>
                        <a:pt x="633132" y="521680"/>
                        <a:pt x="528109" y="626703"/>
                        <a:pt x="398533" y="626703"/>
                      </a:cubicBezTo>
                      <a:close/>
                    </a:path>
                  </a:pathLst>
                </a:custGeom>
                <a:solidFill>
                  <a:srgbClr val="777C9C"/>
                </a:solidFill>
                <a:ln w="64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459D7F-B31F-4981-9611-068D95768729}"/>
              </a:ext>
            </a:extLst>
          </p:cNvPr>
          <p:cNvGrpSpPr/>
          <p:nvPr/>
        </p:nvGrpSpPr>
        <p:grpSpPr>
          <a:xfrm>
            <a:off x="7639807" y="1772909"/>
            <a:ext cx="1875022" cy="2400328"/>
            <a:chOff x="3352118" y="0"/>
            <a:chExt cx="4833321" cy="6187426"/>
          </a:xfrm>
          <a:solidFill>
            <a:schemeClr val="accent3"/>
          </a:solidFill>
        </p:grpSpPr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D86E8CCA-F325-47CA-B833-3030CDC84906}"/>
                </a:ext>
              </a:extLst>
            </p:cNvPr>
            <p:cNvSpPr/>
            <p:nvPr/>
          </p:nvSpPr>
          <p:spPr>
            <a:xfrm>
              <a:off x="3352118" y="2481423"/>
              <a:ext cx="858954" cy="68170"/>
            </a:xfrm>
            <a:custGeom>
              <a:avLst/>
              <a:gdLst>
                <a:gd name="connsiteX0" fmla="*/ 824869 w 858954"/>
                <a:gd name="connsiteY0" fmla="*/ 0 h 68170"/>
                <a:gd name="connsiteX1" fmla="*/ 34085 w 858954"/>
                <a:gd name="connsiteY1" fmla="*/ 0 h 68170"/>
                <a:gd name="connsiteX2" fmla="*/ 0 w 858954"/>
                <a:gd name="connsiteY2" fmla="*/ 34085 h 68170"/>
                <a:gd name="connsiteX3" fmla="*/ 0 w 858954"/>
                <a:gd name="connsiteY3" fmla="*/ 34085 h 68170"/>
                <a:gd name="connsiteX4" fmla="*/ 34085 w 858954"/>
                <a:gd name="connsiteY4" fmla="*/ 68171 h 68170"/>
                <a:gd name="connsiteX5" fmla="*/ 824869 w 858954"/>
                <a:gd name="connsiteY5" fmla="*/ 68171 h 68170"/>
                <a:gd name="connsiteX6" fmla="*/ 858954 w 858954"/>
                <a:gd name="connsiteY6" fmla="*/ 34085 h 68170"/>
                <a:gd name="connsiteX7" fmla="*/ 858954 w 858954"/>
                <a:gd name="connsiteY7" fmla="*/ 34085 h 68170"/>
                <a:gd name="connsiteX8" fmla="*/ 824869 w 858954"/>
                <a:gd name="connsiteY8" fmla="*/ 0 h 6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8954" h="68170">
                  <a:moveTo>
                    <a:pt x="824869" y="0"/>
                  </a:moveTo>
                  <a:lnTo>
                    <a:pt x="34085" y="0"/>
                  </a:lnTo>
                  <a:cubicBezTo>
                    <a:pt x="15270" y="0"/>
                    <a:pt x="0" y="15270"/>
                    <a:pt x="0" y="34085"/>
                  </a:cubicBezTo>
                  <a:lnTo>
                    <a:pt x="0" y="34085"/>
                  </a:lnTo>
                  <a:cubicBezTo>
                    <a:pt x="0" y="52901"/>
                    <a:pt x="15270" y="68171"/>
                    <a:pt x="34085" y="68171"/>
                  </a:cubicBezTo>
                  <a:lnTo>
                    <a:pt x="824869" y="68171"/>
                  </a:lnTo>
                  <a:cubicBezTo>
                    <a:pt x="843684" y="68171"/>
                    <a:pt x="858954" y="52901"/>
                    <a:pt x="858954" y="34085"/>
                  </a:cubicBezTo>
                  <a:lnTo>
                    <a:pt x="858954" y="34085"/>
                  </a:lnTo>
                  <a:cubicBezTo>
                    <a:pt x="858954" y="15270"/>
                    <a:pt x="843684" y="0"/>
                    <a:pt x="824869" y="0"/>
                  </a:cubicBezTo>
                  <a:close/>
                </a:path>
              </a:pathLst>
            </a:custGeom>
            <a:grpFill/>
            <a:ln w="6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60CF952-B359-4E03-8AA7-E733A7D8706F}"/>
                </a:ext>
              </a:extLst>
            </p:cNvPr>
            <p:cNvSpPr/>
            <p:nvPr/>
          </p:nvSpPr>
          <p:spPr>
            <a:xfrm>
              <a:off x="3514794" y="3323968"/>
              <a:ext cx="779017" cy="414506"/>
            </a:xfrm>
            <a:custGeom>
              <a:avLst/>
              <a:gdLst>
                <a:gd name="connsiteX0" fmla="*/ 730023 w 779017"/>
                <a:gd name="connsiteY0" fmla="*/ 3456 h 414506"/>
                <a:gd name="connsiteX1" fmla="*/ 19136 w 779017"/>
                <a:gd name="connsiteY1" fmla="*/ 349833 h 414506"/>
                <a:gd name="connsiteX2" fmla="*/ 3456 w 779017"/>
                <a:gd name="connsiteY2" fmla="*/ 395371 h 414506"/>
                <a:gd name="connsiteX3" fmla="*/ 3456 w 779017"/>
                <a:gd name="connsiteY3" fmla="*/ 395371 h 414506"/>
                <a:gd name="connsiteX4" fmla="*/ 48995 w 779017"/>
                <a:gd name="connsiteY4" fmla="*/ 411051 h 414506"/>
                <a:gd name="connsiteX5" fmla="*/ 759881 w 779017"/>
                <a:gd name="connsiteY5" fmla="*/ 64674 h 414506"/>
                <a:gd name="connsiteX6" fmla="*/ 775561 w 779017"/>
                <a:gd name="connsiteY6" fmla="*/ 19136 h 414506"/>
                <a:gd name="connsiteX7" fmla="*/ 775561 w 779017"/>
                <a:gd name="connsiteY7" fmla="*/ 19136 h 414506"/>
                <a:gd name="connsiteX8" fmla="*/ 730023 w 779017"/>
                <a:gd name="connsiteY8" fmla="*/ 3456 h 41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9017" h="414506">
                  <a:moveTo>
                    <a:pt x="730023" y="3456"/>
                  </a:moveTo>
                  <a:lnTo>
                    <a:pt x="19136" y="349833"/>
                  </a:lnTo>
                  <a:cubicBezTo>
                    <a:pt x="2229" y="358082"/>
                    <a:pt x="-4792" y="378465"/>
                    <a:pt x="3456" y="395371"/>
                  </a:cubicBezTo>
                  <a:lnTo>
                    <a:pt x="3456" y="395371"/>
                  </a:lnTo>
                  <a:cubicBezTo>
                    <a:pt x="11705" y="412278"/>
                    <a:pt x="32088" y="419299"/>
                    <a:pt x="48995" y="411051"/>
                  </a:cubicBezTo>
                  <a:lnTo>
                    <a:pt x="759881" y="64674"/>
                  </a:lnTo>
                  <a:cubicBezTo>
                    <a:pt x="776788" y="56425"/>
                    <a:pt x="783809" y="36042"/>
                    <a:pt x="775561" y="19136"/>
                  </a:cubicBezTo>
                  <a:lnTo>
                    <a:pt x="775561" y="19136"/>
                  </a:lnTo>
                  <a:cubicBezTo>
                    <a:pt x="767380" y="2229"/>
                    <a:pt x="746929" y="-4792"/>
                    <a:pt x="730023" y="3456"/>
                  </a:cubicBezTo>
                  <a:close/>
                </a:path>
              </a:pathLst>
            </a:custGeom>
            <a:grpFill/>
            <a:ln w="6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143543F-2725-481F-B957-E1C3DA3FFDF3}"/>
                </a:ext>
              </a:extLst>
            </p:cNvPr>
            <p:cNvSpPr/>
            <p:nvPr/>
          </p:nvSpPr>
          <p:spPr>
            <a:xfrm>
              <a:off x="4240381" y="3918190"/>
              <a:ext cx="585529" cy="666243"/>
            </a:xfrm>
            <a:custGeom>
              <a:avLst/>
              <a:gdLst>
                <a:gd name="connsiteX0" fmla="*/ 525671 w 585529"/>
                <a:gd name="connsiteY0" fmla="*/ 11798 h 666243"/>
                <a:gd name="connsiteX1" fmla="*/ 8321 w 585529"/>
                <a:gd name="connsiteY1" fmla="*/ 609862 h 666243"/>
                <a:gd name="connsiteX2" fmla="*/ 11798 w 585529"/>
                <a:gd name="connsiteY2" fmla="*/ 657923 h 666243"/>
                <a:gd name="connsiteX3" fmla="*/ 11798 w 585529"/>
                <a:gd name="connsiteY3" fmla="*/ 657923 h 666243"/>
                <a:gd name="connsiteX4" fmla="*/ 59858 w 585529"/>
                <a:gd name="connsiteY4" fmla="*/ 654446 h 666243"/>
                <a:gd name="connsiteX5" fmla="*/ 577208 w 585529"/>
                <a:gd name="connsiteY5" fmla="*/ 56382 h 666243"/>
                <a:gd name="connsiteX6" fmla="*/ 573731 w 585529"/>
                <a:gd name="connsiteY6" fmla="*/ 8321 h 666243"/>
                <a:gd name="connsiteX7" fmla="*/ 573731 w 585529"/>
                <a:gd name="connsiteY7" fmla="*/ 8321 h 666243"/>
                <a:gd name="connsiteX8" fmla="*/ 525671 w 585529"/>
                <a:gd name="connsiteY8" fmla="*/ 11798 h 66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529" h="666243">
                  <a:moveTo>
                    <a:pt x="525671" y="11798"/>
                  </a:moveTo>
                  <a:lnTo>
                    <a:pt x="8321" y="609862"/>
                  </a:lnTo>
                  <a:cubicBezTo>
                    <a:pt x="-4018" y="624110"/>
                    <a:pt x="-2450" y="645652"/>
                    <a:pt x="11798" y="657923"/>
                  </a:cubicBezTo>
                  <a:lnTo>
                    <a:pt x="11798" y="657923"/>
                  </a:lnTo>
                  <a:cubicBezTo>
                    <a:pt x="26046" y="670262"/>
                    <a:pt x="47588" y="668693"/>
                    <a:pt x="59858" y="654446"/>
                  </a:cubicBezTo>
                  <a:lnTo>
                    <a:pt x="577208" y="56382"/>
                  </a:lnTo>
                  <a:cubicBezTo>
                    <a:pt x="589547" y="42134"/>
                    <a:pt x="587979" y="20592"/>
                    <a:pt x="573731" y="8321"/>
                  </a:cubicBezTo>
                  <a:lnTo>
                    <a:pt x="573731" y="8321"/>
                  </a:lnTo>
                  <a:cubicBezTo>
                    <a:pt x="559552" y="-4018"/>
                    <a:pt x="538010" y="-2450"/>
                    <a:pt x="525671" y="11798"/>
                  </a:cubicBezTo>
                  <a:close/>
                </a:path>
              </a:pathLst>
            </a:custGeom>
            <a:grpFill/>
            <a:ln w="6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6BCC1AD6-5C09-4351-ACDC-81AF0BDFF4E5}"/>
                </a:ext>
              </a:extLst>
            </p:cNvPr>
            <p:cNvSpPr/>
            <p:nvPr/>
          </p:nvSpPr>
          <p:spPr>
            <a:xfrm>
              <a:off x="5663113" y="0"/>
              <a:ext cx="68170" cy="858954"/>
            </a:xfrm>
            <a:custGeom>
              <a:avLst/>
              <a:gdLst>
                <a:gd name="connsiteX0" fmla="*/ 0 w 68170"/>
                <a:gd name="connsiteY0" fmla="*/ 824869 h 858954"/>
                <a:gd name="connsiteX1" fmla="*/ 0 w 68170"/>
                <a:gd name="connsiteY1" fmla="*/ 34085 h 858954"/>
                <a:gd name="connsiteX2" fmla="*/ 34085 w 68170"/>
                <a:gd name="connsiteY2" fmla="*/ 0 h 858954"/>
                <a:gd name="connsiteX3" fmla="*/ 34085 w 68170"/>
                <a:gd name="connsiteY3" fmla="*/ 0 h 858954"/>
                <a:gd name="connsiteX4" fmla="*/ 68171 w 68170"/>
                <a:gd name="connsiteY4" fmla="*/ 34085 h 858954"/>
                <a:gd name="connsiteX5" fmla="*/ 68171 w 68170"/>
                <a:gd name="connsiteY5" fmla="*/ 824869 h 858954"/>
                <a:gd name="connsiteX6" fmla="*/ 34085 w 68170"/>
                <a:gd name="connsiteY6" fmla="*/ 858954 h 858954"/>
                <a:gd name="connsiteX7" fmla="*/ 34085 w 68170"/>
                <a:gd name="connsiteY7" fmla="*/ 858954 h 858954"/>
                <a:gd name="connsiteX8" fmla="*/ 0 w 68170"/>
                <a:gd name="connsiteY8" fmla="*/ 824869 h 85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170" h="858954">
                  <a:moveTo>
                    <a:pt x="0" y="824869"/>
                  </a:moveTo>
                  <a:lnTo>
                    <a:pt x="0" y="34085"/>
                  </a:lnTo>
                  <a:cubicBezTo>
                    <a:pt x="0" y="15270"/>
                    <a:pt x="15270" y="0"/>
                    <a:pt x="34085" y="0"/>
                  </a:cubicBezTo>
                  <a:lnTo>
                    <a:pt x="34085" y="0"/>
                  </a:lnTo>
                  <a:cubicBezTo>
                    <a:pt x="52901" y="0"/>
                    <a:pt x="68171" y="15270"/>
                    <a:pt x="68171" y="34085"/>
                  </a:cubicBezTo>
                  <a:lnTo>
                    <a:pt x="68171" y="824869"/>
                  </a:lnTo>
                  <a:cubicBezTo>
                    <a:pt x="68171" y="843684"/>
                    <a:pt x="52901" y="858954"/>
                    <a:pt x="34085" y="858954"/>
                  </a:cubicBezTo>
                  <a:lnTo>
                    <a:pt x="34085" y="858954"/>
                  </a:lnTo>
                  <a:cubicBezTo>
                    <a:pt x="15270" y="858954"/>
                    <a:pt x="0" y="843684"/>
                    <a:pt x="0" y="824869"/>
                  </a:cubicBezTo>
                  <a:close/>
                </a:path>
              </a:pathLst>
            </a:custGeom>
            <a:grpFill/>
            <a:ln w="6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2B76E1EE-4D78-4AB8-85AF-A61611B83C42}"/>
                </a:ext>
              </a:extLst>
            </p:cNvPr>
            <p:cNvSpPr/>
            <p:nvPr/>
          </p:nvSpPr>
          <p:spPr>
            <a:xfrm>
              <a:off x="3514794" y="1306176"/>
              <a:ext cx="779017" cy="414506"/>
            </a:xfrm>
            <a:custGeom>
              <a:avLst/>
              <a:gdLst>
                <a:gd name="connsiteX0" fmla="*/ 730023 w 779017"/>
                <a:gd name="connsiteY0" fmla="*/ 411051 h 414506"/>
                <a:gd name="connsiteX1" fmla="*/ 19136 w 779017"/>
                <a:gd name="connsiteY1" fmla="*/ 64674 h 414506"/>
                <a:gd name="connsiteX2" fmla="*/ 3456 w 779017"/>
                <a:gd name="connsiteY2" fmla="*/ 19136 h 414506"/>
                <a:gd name="connsiteX3" fmla="*/ 3456 w 779017"/>
                <a:gd name="connsiteY3" fmla="*/ 19136 h 414506"/>
                <a:gd name="connsiteX4" fmla="*/ 48995 w 779017"/>
                <a:gd name="connsiteY4" fmla="*/ 3456 h 414506"/>
                <a:gd name="connsiteX5" fmla="*/ 759881 w 779017"/>
                <a:gd name="connsiteY5" fmla="*/ 349833 h 414506"/>
                <a:gd name="connsiteX6" fmla="*/ 775561 w 779017"/>
                <a:gd name="connsiteY6" fmla="*/ 395371 h 414506"/>
                <a:gd name="connsiteX7" fmla="*/ 775561 w 779017"/>
                <a:gd name="connsiteY7" fmla="*/ 395371 h 414506"/>
                <a:gd name="connsiteX8" fmla="*/ 730023 w 779017"/>
                <a:gd name="connsiteY8" fmla="*/ 411051 h 41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9017" h="414506">
                  <a:moveTo>
                    <a:pt x="730023" y="411051"/>
                  </a:moveTo>
                  <a:lnTo>
                    <a:pt x="19136" y="64674"/>
                  </a:lnTo>
                  <a:cubicBezTo>
                    <a:pt x="2229" y="56425"/>
                    <a:pt x="-4792" y="36042"/>
                    <a:pt x="3456" y="19136"/>
                  </a:cubicBezTo>
                  <a:lnTo>
                    <a:pt x="3456" y="19136"/>
                  </a:lnTo>
                  <a:cubicBezTo>
                    <a:pt x="11705" y="2229"/>
                    <a:pt x="32088" y="-4792"/>
                    <a:pt x="48995" y="3456"/>
                  </a:cubicBezTo>
                  <a:lnTo>
                    <a:pt x="759881" y="349833"/>
                  </a:lnTo>
                  <a:cubicBezTo>
                    <a:pt x="776788" y="358082"/>
                    <a:pt x="783809" y="378465"/>
                    <a:pt x="775561" y="395371"/>
                  </a:cubicBezTo>
                  <a:lnTo>
                    <a:pt x="775561" y="395371"/>
                  </a:lnTo>
                  <a:cubicBezTo>
                    <a:pt x="767380" y="412278"/>
                    <a:pt x="746929" y="419299"/>
                    <a:pt x="730023" y="411051"/>
                  </a:cubicBezTo>
                  <a:close/>
                </a:path>
              </a:pathLst>
            </a:custGeom>
            <a:grpFill/>
            <a:ln w="6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83CA5A69-C706-485F-9CDC-09B6D358A1A4}"/>
                </a:ext>
              </a:extLst>
            </p:cNvPr>
            <p:cNvSpPr/>
            <p:nvPr/>
          </p:nvSpPr>
          <p:spPr>
            <a:xfrm>
              <a:off x="4240381" y="460217"/>
              <a:ext cx="585529" cy="666243"/>
            </a:xfrm>
            <a:custGeom>
              <a:avLst/>
              <a:gdLst>
                <a:gd name="connsiteX0" fmla="*/ 525671 w 585529"/>
                <a:gd name="connsiteY0" fmla="*/ 654446 h 666243"/>
                <a:gd name="connsiteX1" fmla="*/ 8321 w 585529"/>
                <a:gd name="connsiteY1" fmla="*/ 56382 h 666243"/>
                <a:gd name="connsiteX2" fmla="*/ 11798 w 585529"/>
                <a:gd name="connsiteY2" fmla="*/ 8321 h 666243"/>
                <a:gd name="connsiteX3" fmla="*/ 11798 w 585529"/>
                <a:gd name="connsiteY3" fmla="*/ 8321 h 666243"/>
                <a:gd name="connsiteX4" fmla="*/ 59858 w 585529"/>
                <a:gd name="connsiteY4" fmla="*/ 11798 h 666243"/>
                <a:gd name="connsiteX5" fmla="*/ 577208 w 585529"/>
                <a:gd name="connsiteY5" fmla="*/ 609862 h 666243"/>
                <a:gd name="connsiteX6" fmla="*/ 573731 w 585529"/>
                <a:gd name="connsiteY6" fmla="*/ 657923 h 666243"/>
                <a:gd name="connsiteX7" fmla="*/ 573731 w 585529"/>
                <a:gd name="connsiteY7" fmla="*/ 657923 h 666243"/>
                <a:gd name="connsiteX8" fmla="*/ 525671 w 585529"/>
                <a:gd name="connsiteY8" fmla="*/ 654446 h 66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529" h="666243">
                  <a:moveTo>
                    <a:pt x="525671" y="654446"/>
                  </a:moveTo>
                  <a:lnTo>
                    <a:pt x="8321" y="56382"/>
                  </a:lnTo>
                  <a:cubicBezTo>
                    <a:pt x="-4018" y="42134"/>
                    <a:pt x="-2450" y="20592"/>
                    <a:pt x="11798" y="8321"/>
                  </a:cubicBezTo>
                  <a:lnTo>
                    <a:pt x="11798" y="8321"/>
                  </a:lnTo>
                  <a:cubicBezTo>
                    <a:pt x="26046" y="-4018"/>
                    <a:pt x="47588" y="-2450"/>
                    <a:pt x="59858" y="11798"/>
                  </a:cubicBezTo>
                  <a:lnTo>
                    <a:pt x="577208" y="609862"/>
                  </a:lnTo>
                  <a:cubicBezTo>
                    <a:pt x="589547" y="624110"/>
                    <a:pt x="587979" y="645652"/>
                    <a:pt x="573731" y="657923"/>
                  </a:cubicBezTo>
                  <a:lnTo>
                    <a:pt x="573731" y="657923"/>
                  </a:lnTo>
                  <a:cubicBezTo>
                    <a:pt x="559552" y="670261"/>
                    <a:pt x="538010" y="668694"/>
                    <a:pt x="525671" y="654446"/>
                  </a:cubicBezTo>
                  <a:close/>
                </a:path>
              </a:pathLst>
            </a:custGeom>
            <a:grpFill/>
            <a:ln w="6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2A7EF703-6908-4054-A559-0CA93AAB0536}"/>
                </a:ext>
              </a:extLst>
            </p:cNvPr>
            <p:cNvSpPr/>
            <p:nvPr/>
          </p:nvSpPr>
          <p:spPr>
            <a:xfrm>
              <a:off x="4441963" y="1155986"/>
              <a:ext cx="2653695" cy="3725656"/>
            </a:xfrm>
            <a:custGeom>
              <a:avLst/>
              <a:gdLst>
                <a:gd name="connsiteX0" fmla="*/ 2645242 w 2653695"/>
                <a:gd name="connsiteY0" fmla="*/ 1167007 h 3725656"/>
                <a:gd name="connsiteX1" fmla="*/ 2517694 w 2653695"/>
                <a:gd name="connsiteY1" fmla="*/ 703376 h 3725656"/>
                <a:gd name="connsiteX2" fmla="*/ 2229945 w 2653695"/>
                <a:gd name="connsiteY2" fmla="*/ 335526 h 3725656"/>
                <a:gd name="connsiteX3" fmla="*/ 1929174 w 2653695"/>
                <a:gd name="connsiteY3" fmla="*/ 157531 h 3725656"/>
                <a:gd name="connsiteX4" fmla="*/ 1439843 w 2653695"/>
                <a:gd name="connsiteY4" fmla="*/ 57 h 3725656"/>
                <a:gd name="connsiteX5" fmla="*/ 596500 w 2653695"/>
                <a:gd name="connsiteY5" fmla="*/ 207092 h 3725656"/>
                <a:gd name="connsiteX6" fmla="*/ 388851 w 2653695"/>
                <a:gd name="connsiteY6" fmla="*/ 371520 h 3725656"/>
                <a:gd name="connsiteX7" fmla="*/ 178067 w 2653695"/>
                <a:gd name="connsiteY7" fmla="*/ 694923 h 3725656"/>
                <a:gd name="connsiteX8" fmla="*/ 33749 w 2653695"/>
                <a:gd name="connsiteY8" fmla="*/ 1064410 h 3725656"/>
                <a:gd name="connsiteX9" fmla="*/ 72333 w 2653695"/>
                <a:gd name="connsiteY9" fmla="*/ 1684698 h 3725656"/>
                <a:gd name="connsiteX10" fmla="*/ 352993 w 2653695"/>
                <a:gd name="connsiteY10" fmla="*/ 2303213 h 3725656"/>
                <a:gd name="connsiteX11" fmla="*/ 714436 w 2653695"/>
                <a:gd name="connsiteY11" fmla="*/ 3532472 h 3725656"/>
                <a:gd name="connsiteX12" fmla="*/ 732637 w 2653695"/>
                <a:gd name="connsiteY12" fmla="*/ 3684630 h 3725656"/>
                <a:gd name="connsiteX13" fmla="*/ 777221 w 2653695"/>
                <a:gd name="connsiteY13" fmla="*/ 3725464 h 3725656"/>
                <a:gd name="connsiteX14" fmla="*/ 794469 w 2653695"/>
                <a:gd name="connsiteY14" fmla="*/ 3725600 h 3725656"/>
                <a:gd name="connsiteX15" fmla="*/ 1430845 w 2653695"/>
                <a:gd name="connsiteY15" fmla="*/ 3714148 h 3725656"/>
                <a:gd name="connsiteX16" fmla="*/ 1744772 w 2653695"/>
                <a:gd name="connsiteY16" fmla="*/ 3708353 h 3725656"/>
                <a:gd name="connsiteX17" fmla="*/ 1974508 w 2653695"/>
                <a:gd name="connsiteY17" fmla="*/ 3669019 h 3725656"/>
                <a:gd name="connsiteX18" fmla="*/ 2077787 w 2653695"/>
                <a:gd name="connsiteY18" fmla="*/ 2902572 h 3725656"/>
                <a:gd name="connsiteX19" fmla="*/ 2387692 w 2653695"/>
                <a:gd name="connsiteY19" fmla="*/ 2287874 h 3725656"/>
                <a:gd name="connsiteX20" fmla="*/ 2548780 w 2653695"/>
                <a:gd name="connsiteY20" fmla="*/ 1927864 h 3725656"/>
                <a:gd name="connsiteX21" fmla="*/ 2645242 w 2653695"/>
                <a:gd name="connsiteY21" fmla="*/ 1167007 h 3725656"/>
                <a:gd name="connsiteX22" fmla="*/ 1574344 w 2653695"/>
                <a:gd name="connsiteY22" fmla="*/ 3659475 h 3725656"/>
                <a:gd name="connsiteX23" fmla="*/ 1392533 w 2653695"/>
                <a:gd name="connsiteY23" fmla="*/ 3662678 h 3725656"/>
                <a:gd name="connsiteX24" fmla="*/ 1197359 w 2653695"/>
                <a:gd name="connsiteY24" fmla="*/ 3666769 h 3725656"/>
                <a:gd name="connsiteX25" fmla="*/ 1179703 w 2653695"/>
                <a:gd name="connsiteY25" fmla="*/ 3647613 h 3725656"/>
                <a:gd name="connsiteX26" fmla="*/ 1191837 w 2653695"/>
                <a:gd name="connsiteY26" fmla="*/ 3294078 h 3725656"/>
                <a:gd name="connsiteX27" fmla="*/ 1220946 w 2653695"/>
                <a:gd name="connsiteY27" fmla="*/ 3139943 h 3725656"/>
                <a:gd name="connsiteX28" fmla="*/ 1458863 w 2653695"/>
                <a:gd name="connsiteY28" fmla="*/ 3067069 h 3725656"/>
                <a:gd name="connsiteX29" fmla="*/ 1543258 w 2653695"/>
                <a:gd name="connsiteY29" fmla="*/ 3190527 h 3725656"/>
                <a:gd name="connsiteX30" fmla="*/ 1585797 w 2653695"/>
                <a:gd name="connsiteY30" fmla="*/ 3521906 h 3725656"/>
                <a:gd name="connsiteX31" fmla="*/ 1593569 w 2653695"/>
                <a:gd name="connsiteY31" fmla="*/ 3638342 h 3725656"/>
                <a:gd name="connsiteX32" fmla="*/ 1574344 w 2653695"/>
                <a:gd name="connsiteY32" fmla="*/ 3659475 h 3725656"/>
                <a:gd name="connsiteX33" fmla="*/ 1019773 w 2653695"/>
                <a:gd name="connsiteY33" fmla="*/ 2267696 h 3725656"/>
                <a:gd name="connsiteX34" fmla="*/ 1073561 w 2653695"/>
                <a:gd name="connsiteY34" fmla="*/ 2294351 h 3725656"/>
                <a:gd name="connsiteX35" fmla="*/ 1128506 w 2653695"/>
                <a:gd name="connsiteY35" fmla="*/ 2287670 h 3725656"/>
                <a:gd name="connsiteX36" fmla="*/ 1196746 w 2653695"/>
                <a:gd name="connsiteY36" fmla="*/ 2235110 h 3725656"/>
                <a:gd name="connsiteX37" fmla="*/ 1222310 w 2653695"/>
                <a:gd name="connsiteY37" fmla="*/ 2233951 h 3725656"/>
                <a:gd name="connsiteX38" fmla="*/ 1374126 w 2653695"/>
                <a:gd name="connsiteY38" fmla="*/ 2240019 h 3725656"/>
                <a:gd name="connsiteX39" fmla="*/ 1432821 w 2653695"/>
                <a:gd name="connsiteY39" fmla="*/ 2211864 h 3725656"/>
                <a:gd name="connsiteX40" fmla="*/ 1451637 w 2653695"/>
                <a:gd name="connsiteY40" fmla="*/ 2216908 h 3725656"/>
                <a:gd name="connsiteX41" fmla="*/ 1503719 w 2653695"/>
                <a:gd name="connsiteY41" fmla="*/ 2285420 h 3725656"/>
                <a:gd name="connsiteX42" fmla="*/ 1552325 w 2653695"/>
                <a:gd name="connsiteY42" fmla="*/ 2294555 h 3725656"/>
                <a:gd name="connsiteX43" fmla="*/ 1630381 w 2653695"/>
                <a:gd name="connsiteY43" fmla="*/ 2246904 h 3725656"/>
                <a:gd name="connsiteX44" fmla="*/ 1614156 w 2653695"/>
                <a:gd name="connsiteY44" fmla="*/ 2335117 h 3725656"/>
                <a:gd name="connsiteX45" fmla="*/ 1468339 w 2653695"/>
                <a:gd name="connsiteY45" fmla="*/ 2995080 h 3725656"/>
                <a:gd name="connsiteX46" fmla="*/ 1453545 w 2653695"/>
                <a:gd name="connsiteY46" fmla="*/ 3004624 h 3725656"/>
                <a:gd name="connsiteX47" fmla="*/ 1326475 w 2653695"/>
                <a:gd name="connsiteY47" fmla="*/ 2989013 h 3725656"/>
                <a:gd name="connsiteX48" fmla="*/ 1275551 w 2653695"/>
                <a:gd name="connsiteY48" fmla="*/ 3002443 h 3725656"/>
                <a:gd name="connsiteX49" fmla="*/ 1259054 w 2653695"/>
                <a:gd name="connsiteY49" fmla="*/ 2995966 h 3725656"/>
                <a:gd name="connsiteX50" fmla="*/ 1019773 w 2653695"/>
                <a:gd name="connsiteY50" fmla="*/ 2267696 h 3725656"/>
                <a:gd name="connsiteX51" fmla="*/ 2568618 w 2653695"/>
                <a:gd name="connsiteY51" fmla="*/ 1661997 h 3725656"/>
                <a:gd name="connsiteX52" fmla="*/ 2516604 w 2653695"/>
                <a:gd name="connsiteY52" fmla="*/ 1855739 h 3725656"/>
                <a:gd name="connsiteX53" fmla="*/ 2043020 w 2653695"/>
                <a:gd name="connsiteY53" fmla="*/ 2856830 h 3725656"/>
                <a:gd name="connsiteX54" fmla="*/ 1916426 w 2653695"/>
                <a:gd name="connsiteY54" fmla="*/ 3649794 h 3725656"/>
                <a:gd name="connsiteX55" fmla="*/ 1642515 w 2653695"/>
                <a:gd name="connsiteY55" fmla="*/ 3651908 h 3725656"/>
                <a:gd name="connsiteX56" fmla="*/ 1516263 w 2653695"/>
                <a:gd name="connsiteY56" fmla="*/ 3017713 h 3725656"/>
                <a:gd name="connsiteX57" fmla="*/ 1694939 w 2653695"/>
                <a:gd name="connsiteY57" fmla="*/ 2204433 h 3725656"/>
                <a:gd name="connsiteX58" fmla="*/ 1681305 w 2653695"/>
                <a:gd name="connsiteY58" fmla="*/ 2160395 h 3725656"/>
                <a:gd name="connsiteX59" fmla="*/ 1659490 w 2653695"/>
                <a:gd name="connsiteY59" fmla="*/ 2166530 h 3725656"/>
                <a:gd name="connsiteX60" fmla="*/ 1530033 w 2653695"/>
                <a:gd name="connsiteY60" fmla="*/ 2238723 h 3725656"/>
                <a:gd name="connsiteX61" fmla="*/ 1422119 w 2653695"/>
                <a:gd name="connsiteY61" fmla="*/ 2167416 h 3725656"/>
                <a:gd name="connsiteX62" fmla="*/ 1271802 w 2653695"/>
                <a:gd name="connsiteY62" fmla="*/ 2197616 h 3725656"/>
                <a:gd name="connsiteX63" fmla="*/ 1198313 w 2653695"/>
                <a:gd name="connsiteY63" fmla="*/ 2178460 h 3725656"/>
                <a:gd name="connsiteX64" fmla="*/ 1083854 w 2653695"/>
                <a:gd name="connsiteY64" fmla="*/ 2238723 h 3725656"/>
                <a:gd name="connsiteX65" fmla="*/ 959442 w 2653695"/>
                <a:gd name="connsiteY65" fmla="*/ 2208115 h 3725656"/>
                <a:gd name="connsiteX66" fmla="*/ 959919 w 2653695"/>
                <a:gd name="connsiteY66" fmla="*/ 2258288 h 3725656"/>
                <a:gd name="connsiteX67" fmla="*/ 1196268 w 2653695"/>
                <a:gd name="connsiteY67" fmla="*/ 2968425 h 3725656"/>
                <a:gd name="connsiteX68" fmla="*/ 1208471 w 2653695"/>
                <a:gd name="connsiteY68" fmla="*/ 3031347 h 3725656"/>
                <a:gd name="connsiteX69" fmla="*/ 1182566 w 2653695"/>
                <a:gd name="connsiteY69" fmla="*/ 3103131 h 3725656"/>
                <a:gd name="connsiteX70" fmla="*/ 1129256 w 2653695"/>
                <a:gd name="connsiteY70" fmla="*/ 3620822 h 3725656"/>
                <a:gd name="connsiteX71" fmla="*/ 1125848 w 2653695"/>
                <a:gd name="connsiteY71" fmla="*/ 3670518 h 3725656"/>
                <a:gd name="connsiteX72" fmla="*/ 1076696 w 2653695"/>
                <a:gd name="connsiteY72" fmla="*/ 3670246 h 3725656"/>
                <a:gd name="connsiteX73" fmla="*/ 793173 w 2653695"/>
                <a:gd name="connsiteY73" fmla="*/ 3672291 h 3725656"/>
                <a:gd name="connsiteX74" fmla="*/ 336905 w 2653695"/>
                <a:gd name="connsiteY74" fmla="*/ 2140353 h 3725656"/>
                <a:gd name="connsiteX75" fmla="*/ 86922 w 2653695"/>
                <a:gd name="connsiteY75" fmla="*/ 1553332 h 3725656"/>
                <a:gd name="connsiteX76" fmla="*/ 51132 w 2653695"/>
                <a:gd name="connsiteY76" fmla="*/ 1225089 h 3725656"/>
                <a:gd name="connsiteX77" fmla="*/ 143913 w 2653695"/>
                <a:gd name="connsiteY77" fmla="*/ 916070 h 3725656"/>
                <a:gd name="connsiteX78" fmla="*/ 274597 w 2653695"/>
                <a:gd name="connsiteY78" fmla="*/ 617413 h 3725656"/>
                <a:gd name="connsiteX79" fmla="*/ 488176 w 2653695"/>
                <a:gd name="connsiteY79" fmla="*/ 362113 h 3725656"/>
                <a:gd name="connsiteX80" fmla="*/ 1339291 w 2653695"/>
                <a:gd name="connsiteY80" fmla="*/ 58479 h 3725656"/>
                <a:gd name="connsiteX81" fmla="*/ 2186315 w 2653695"/>
                <a:gd name="connsiteY81" fmla="*/ 386995 h 3725656"/>
                <a:gd name="connsiteX82" fmla="*/ 2444411 w 2653695"/>
                <a:gd name="connsiteY82" fmla="*/ 685652 h 3725656"/>
                <a:gd name="connsiteX83" fmla="*/ 2577003 w 2653695"/>
                <a:gd name="connsiteY83" fmla="*/ 1069591 h 3725656"/>
                <a:gd name="connsiteX84" fmla="*/ 2568618 w 2653695"/>
                <a:gd name="connsiteY84" fmla="*/ 1661997 h 372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53695" h="3725656">
                  <a:moveTo>
                    <a:pt x="2645242" y="1167007"/>
                  </a:moveTo>
                  <a:cubicBezTo>
                    <a:pt x="2628676" y="1005988"/>
                    <a:pt x="2587297" y="848376"/>
                    <a:pt x="2517694" y="703376"/>
                  </a:cubicBezTo>
                  <a:cubicBezTo>
                    <a:pt x="2446796" y="555854"/>
                    <a:pt x="2345972" y="447735"/>
                    <a:pt x="2229945" y="335526"/>
                  </a:cubicBezTo>
                  <a:cubicBezTo>
                    <a:pt x="2146163" y="254539"/>
                    <a:pt x="2031908" y="209546"/>
                    <a:pt x="1929174" y="157531"/>
                  </a:cubicBezTo>
                  <a:cubicBezTo>
                    <a:pt x="1775721" y="79885"/>
                    <a:pt x="1614974" y="-2466"/>
                    <a:pt x="1439843" y="57"/>
                  </a:cubicBezTo>
                  <a:cubicBezTo>
                    <a:pt x="1145685" y="4351"/>
                    <a:pt x="849755" y="47708"/>
                    <a:pt x="596500" y="207092"/>
                  </a:cubicBezTo>
                  <a:cubicBezTo>
                    <a:pt x="521648" y="254198"/>
                    <a:pt x="451841" y="309416"/>
                    <a:pt x="388851" y="371520"/>
                  </a:cubicBezTo>
                  <a:cubicBezTo>
                    <a:pt x="296548" y="462665"/>
                    <a:pt x="232672" y="578419"/>
                    <a:pt x="178067" y="694923"/>
                  </a:cubicBezTo>
                  <a:cubicBezTo>
                    <a:pt x="122235" y="814018"/>
                    <a:pt x="65925" y="936521"/>
                    <a:pt x="33749" y="1064410"/>
                  </a:cubicBezTo>
                  <a:cubicBezTo>
                    <a:pt x="-18948" y="1273831"/>
                    <a:pt x="-12744" y="1485911"/>
                    <a:pt x="72333" y="1684698"/>
                  </a:cubicBezTo>
                  <a:cubicBezTo>
                    <a:pt x="161433" y="1892892"/>
                    <a:pt x="266621" y="2093792"/>
                    <a:pt x="352993" y="2303213"/>
                  </a:cubicBezTo>
                  <a:cubicBezTo>
                    <a:pt x="513331" y="2692197"/>
                    <a:pt x="676874" y="3107630"/>
                    <a:pt x="714436" y="3532472"/>
                  </a:cubicBezTo>
                  <a:cubicBezTo>
                    <a:pt x="718935" y="3583328"/>
                    <a:pt x="726366" y="3633910"/>
                    <a:pt x="732637" y="3684630"/>
                  </a:cubicBezTo>
                  <a:cubicBezTo>
                    <a:pt x="736455" y="3715238"/>
                    <a:pt x="746885" y="3724714"/>
                    <a:pt x="777221" y="3725464"/>
                  </a:cubicBezTo>
                  <a:cubicBezTo>
                    <a:pt x="782948" y="3725600"/>
                    <a:pt x="788742" y="3725737"/>
                    <a:pt x="794469" y="3725600"/>
                  </a:cubicBezTo>
                  <a:cubicBezTo>
                    <a:pt x="1006617" y="3721919"/>
                    <a:pt x="1218697" y="3718033"/>
                    <a:pt x="1430845" y="3714148"/>
                  </a:cubicBezTo>
                  <a:cubicBezTo>
                    <a:pt x="1535487" y="3712239"/>
                    <a:pt x="1640129" y="3710330"/>
                    <a:pt x="1744772" y="3708353"/>
                  </a:cubicBezTo>
                  <a:cubicBezTo>
                    <a:pt x="1792628" y="3707467"/>
                    <a:pt x="1974508" y="3732622"/>
                    <a:pt x="1974508" y="3669019"/>
                  </a:cubicBezTo>
                  <a:cubicBezTo>
                    <a:pt x="1974508" y="3413309"/>
                    <a:pt x="2001572" y="3147579"/>
                    <a:pt x="2077787" y="2902572"/>
                  </a:cubicBezTo>
                  <a:cubicBezTo>
                    <a:pt x="2147867" y="2677472"/>
                    <a:pt x="2287481" y="2498250"/>
                    <a:pt x="2387692" y="2287874"/>
                  </a:cubicBezTo>
                  <a:cubicBezTo>
                    <a:pt x="2443933" y="2169802"/>
                    <a:pt x="2504060" y="2051389"/>
                    <a:pt x="2548780" y="1927864"/>
                  </a:cubicBezTo>
                  <a:cubicBezTo>
                    <a:pt x="2634880" y="1690629"/>
                    <a:pt x="2671761" y="1424421"/>
                    <a:pt x="2645242" y="1167007"/>
                  </a:cubicBezTo>
                  <a:close/>
                  <a:moveTo>
                    <a:pt x="1574344" y="3659475"/>
                  </a:moveTo>
                  <a:cubicBezTo>
                    <a:pt x="1513741" y="3657907"/>
                    <a:pt x="1453205" y="3665951"/>
                    <a:pt x="1392533" y="3662678"/>
                  </a:cubicBezTo>
                  <a:cubicBezTo>
                    <a:pt x="1327361" y="3659270"/>
                    <a:pt x="1262462" y="3667791"/>
                    <a:pt x="1197359" y="3666769"/>
                  </a:cubicBezTo>
                  <a:cubicBezTo>
                    <a:pt x="1182634" y="3666564"/>
                    <a:pt x="1179226" y="3661656"/>
                    <a:pt x="1179703" y="3647613"/>
                  </a:cubicBezTo>
                  <a:cubicBezTo>
                    <a:pt x="1183588" y="3529336"/>
                    <a:pt x="1187883" y="3412150"/>
                    <a:pt x="1191837" y="3294078"/>
                  </a:cubicBezTo>
                  <a:cubicBezTo>
                    <a:pt x="1193609" y="3241450"/>
                    <a:pt x="1198927" y="3187731"/>
                    <a:pt x="1220946" y="3139943"/>
                  </a:cubicBezTo>
                  <a:cubicBezTo>
                    <a:pt x="1265394" y="3043345"/>
                    <a:pt x="1367036" y="3014577"/>
                    <a:pt x="1458863" y="3067069"/>
                  </a:cubicBezTo>
                  <a:cubicBezTo>
                    <a:pt x="1503242" y="3092497"/>
                    <a:pt x="1529624" y="3141239"/>
                    <a:pt x="1543258" y="3190527"/>
                  </a:cubicBezTo>
                  <a:cubicBezTo>
                    <a:pt x="1572845" y="3297759"/>
                    <a:pt x="1575912" y="3411809"/>
                    <a:pt x="1585797" y="3521906"/>
                  </a:cubicBezTo>
                  <a:cubicBezTo>
                    <a:pt x="1589274" y="3560558"/>
                    <a:pt x="1589069" y="3599688"/>
                    <a:pt x="1593569" y="3638342"/>
                  </a:cubicBezTo>
                  <a:cubicBezTo>
                    <a:pt x="1595409" y="3654293"/>
                    <a:pt x="1590842" y="3659952"/>
                    <a:pt x="1574344" y="3659475"/>
                  </a:cubicBezTo>
                  <a:close/>
                  <a:moveTo>
                    <a:pt x="1019773" y="2267696"/>
                  </a:moveTo>
                  <a:cubicBezTo>
                    <a:pt x="1040566" y="2277990"/>
                    <a:pt x="1057200" y="2285898"/>
                    <a:pt x="1073561" y="2294351"/>
                  </a:cubicBezTo>
                  <a:cubicBezTo>
                    <a:pt x="1093603" y="2304713"/>
                    <a:pt x="1111259" y="2301509"/>
                    <a:pt x="1128506" y="2287670"/>
                  </a:cubicBezTo>
                  <a:cubicBezTo>
                    <a:pt x="1150866" y="2269741"/>
                    <a:pt x="1174385" y="2253107"/>
                    <a:pt x="1196746" y="2235110"/>
                  </a:cubicBezTo>
                  <a:cubicBezTo>
                    <a:pt x="1205744" y="2227884"/>
                    <a:pt x="1213516" y="2226930"/>
                    <a:pt x="1222310" y="2233951"/>
                  </a:cubicBezTo>
                  <a:cubicBezTo>
                    <a:pt x="1271461" y="2272945"/>
                    <a:pt x="1322044" y="2268718"/>
                    <a:pt x="1374126" y="2240019"/>
                  </a:cubicBezTo>
                  <a:cubicBezTo>
                    <a:pt x="1393078" y="2229588"/>
                    <a:pt x="1413461" y="2221612"/>
                    <a:pt x="1432821" y="2211864"/>
                  </a:cubicBezTo>
                  <a:cubicBezTo>
                    <a:pt x="1441343" y="2207569"/>
                    <a:pt x="1445979" y="2209001"/>
                    <a:pt x="1451637" y="2216908"/>
                  </a:cubicBezTo>
                  <a:cubicBezTo>
                    <a:pt x="1468407" y="2240155"/>
                    <a:pt x="1486063" y="2262856"/>
                    <a:pt x="1503719" y="2285420"/>
                  </a:cubicBezTo>
                  <a:cubicBezTo>
                    <a:pt x="1517899" y="2303554"/>
                    <a:pt x="1531874" y="2306417"/>
                    <a:pt x="1552325" y="2294555"/>
                  </a:cubicBezTo>
                  <a:cubicBezTo>
                    <a:pt x="1577548" y="2279899"/>
                    <a:pt x="1602226" y="2264151"/>
                    <a:pt x="1630381" y="2246904"/>
                  </a:cubicBezTo>
                  <a:cubicBezTo>
                    <a:pt x="1627586" y="2279081"/>
                    <a:pt x="1621996" y="2307576"/>
                    <a:pt x="1614156" y="2335117"/>
                  </a:cubicBezTo>
                  <a:cubicBezTo>
                    <a:pt x="1553348" y="2549855"/>
                    <a:pt x="1503924" y="2774888"/>
                    <a:pt x="1468339" y="2995080"/>
                  </a:cubicBezTo>
                  <a:cubicBezTo>
                    <a:pt x="1466566" y="3005851"/>
                    <a:pt x="1463158" y="3007351"/>
                    <a:pt x="1453545" y="3004624"/>
                  </a:cubicBezTo>
                  <a:cubicBezTo>
                    <a:pt x="1412029" y="2992831"/>
                    <a:pt x="1369082" y="2992285"/>
                    <a:pt x="1326475" y="2989013"/>
                  </a:cubicBezTo>
                  <a:cubicBezTo>
                    <a:pt x="1308137" y="2987581"/>
                    <a:pt x="1290617" y="2991876"/>
                    <a:pt x="1275551" y="3002443"/>
                  </a:cubicBezTo>
                  <a:cubicBezTo>
                    <a:pt x="1265189" y="3009737"/>
                    <a:pt x="1262530" y="3006737"/>
                    <a:pt x="1259054" y="2995966"/>
                  </a:cubicBezTo>
                  <a:cubicBezTo>
                    <a:pt x="1230149" y="2906799"/>
                    <a:pt x="1031226" y="2273354"/>
                    <a:pt x="1019773" y="2267696"/>
                  </a:cubicBezTo>
                  <a:close/>
                  <a:moveTo>
                    <a:pt x="2568618" y="1661997"/>
                  </a:moveTo>
                  <a:cubicBezTo>
                    <a:pt x="2555393" y="1727577"/>
                    <a:pt x="2538009" y="1792340"/>
                    <a:pt x="2516604" y="1855739"/>
                  </a:cubicBezTo>
                  <a:cubicBezTo>
                    <a:pt x="2398259" y="2205933"/>
                    <a:pt x="2161501" y="2506704"/>
                    <a:pt x="2043020" y="2856830"/>
                  </a:cubicBezTo>
                  <a:cubicBezTo>
                    <a:pt x="1956988" y="3111107"/>
                    <a:pt x="1936332" y="3382155"/>
                    <a:pt x="1916426" y="3649794"/>
                  </a:cubicBezTo>
                  <a:cubicBezTo>
                    <a:pt x="1825418" y="3657975"/>
                    <a:pt x="1733660" y="3658725"/>
                    <a:pt x="1642515" y="3651908"/>
                  </a:cubicBezTo>
                  <a:cubicBezTo>
                    <a:pt x="1658536" y="3434306"/>
                    <a:pt x="1614361" y="3212614"/>
                    <a:pt x="1516263" y="3017713"/>
                  </a:cubicBezTo>
                  <a:cubicBezTo>
                    <a:pt x="1575844" y="2746597"/>
                    <a:pt x="1635357" y="2475549"/>
                    <a:pt x="1694939" y="2204433"/>
                  </a:cubicBezTo>
                  <a:cubicBezTo>
                    <a:pt x="1698620" y="2187595"/>
                    <a:pt x="1698143" y="2163803"/>
                    <a:pt x="1681305" y="2160395"/>
                  </a:cubicBezTo>
                  <a:cubicBezTo>
                    <a:pt x="1673738" y="2158827"/>
                    <a:pt x="1666239" y="2162713"/>
                    <a:pt x="1659490" y="2166530"/>
                  </a:cubicBezTo>
                  <a:cubicBezTo>
                    <a:pt x="1616338" y="2190595"/>
                    <a:pt x="1573186" y="2214659"/>
                    <a:pt x="1530033" y="2238723"/>
                  </a:cubicBezTo>
                  <a:cubicBezTo>
                    <a:pt x="1542918" y="2188618"/>
                    <a:pt x="1472701" y="2156577"/>
                    <a:pt x="1422119" y="2167416"/>
                  </a:cubicBezTo>
                  <a:cubicBezTo>
                    <a:pt x="1371536" y="2178256"/>
                    <a:pt x="1322180" y="2209342"/>
                    <a:pt x="1271802" y="2197616"/>
                  </a:cubicBezTo>
                  <a:cubicBezTo>
                    <a:pt x="1246919" y="2191822"/>
                    <a:pt x="1223673" y="2175733"/>
                    <a:pt x="1198313" y="2178460"/>
                  </a:cubicBezTo>
                  <a:cubicBezTo>
                    <a:pt x="1154479" y="2183096"/>
                    <a:pt x="1127825" y="2240973"/>
                    <a:pt x="1083854" y="2238723"/>
                  </a:cubicBezTo>
                  <a:cubicBezTo>
                    <a:pt x="1037362" y="2236405"/>
                    <a:pt x="986642" y="2170280"/>
                    <a:pt x="959442" y="2208115"/>
                  </a:cubicBezTo>
                  <a:cubicBezTo>
                    <a:pt x="949285" y="2222226"/>
                    <a:pt x="954398" y="2241791"/>
                    <a:pt x="959919" y="2258288"/>
                  </a:cubicBezTo>
                  <a:cubicBezTo>
                    <a:pt x="1038725" y="2494978"/>
                    <a:pt x="1117463" y="2731736"/>
                    <a:pt x="1196268" y="2968425"/>
                  </a:cubicBezTo>
                  <a:cubicBezTo>
                    <a:pt x="1203085" y="2988808"/>
                    <a:pt x="1209970" y="3009873"/>
                    <a:pt x="1208471" y="3031347"/>
                  </a:cubicBezTo>
                  <a:cubicBezTo>
                    <a:pt x="1206698" y="3056911"/>
                    <a:pt x="1193405" y="3079885"/>
                    <a:pt x="1182566" y="3103131"/>
                  </a:cubicBezTo>
                  <a:cubicBezTo>
                    <a:pt x="1108669" y="3261492"/>
                    <a:pt x="1146163" y="3446849"/>
                    <a:pt x="1129256" y="3620822"/>
                  </a:cubicBezTo>
                  <a:cubicBezTo>
                    <a:pt x="1127825" y="3635887"/>
                    <a:pt x="1125848" y="3650067"/>
                    <a:pt x="1125848" y="3670518"/>
                  </a:cubicBezTo>
                  <a:cubicBezTo>
                    <a:pt x="1113168" y="3670518"/>
                    <a:pt x="1089376" y="3670109"/>
                    <a:pt x="1076696" y="3670246"/>
                  </a:cubicBezTo>
                  <a:cubicBezTo>
                    <a:pt x="982211" y="3670927"/>
                    <a:pt x="887726" y="3671609"/>
                    <a:pt x="793173" y="3672291"/>
                  </a:cubicBezTo>
                  <a:cubicBezTo>
                    <a:pt x="720162" y="3142398"/>
                    <a:pt x="565687" y="2623821"/>
                    <a:pt x="336905" y="2140353"/>
                  </a:cubicBezTo>
                  <a:cubicBezTo>
                    <a:pt x="245760" y="1947838"/>
                    <a:pt x="142277" y="1759004"/>
                    <a:pt x="86922" y="1553332"/>
                  </a:cubicBezTo>
                  <a:cubicBezTo>
                    <a:pt x="58222" y="1446781"/>
                    <a:pt x="43838" y="1335390"/>
                    <a:pt x="51132" y="1225089"/>
                  </a:cubicBezTo>
                  <a:cubicBezTo>
                    <a:pt x="58767" y="1108994"/>
                    <a:pt x="100352" y="1020235"/>
                    <a:pt x="143913" y="916070"/>
                  </a:cubicBezTo>
                  <a:cubicBezTo>
                    <a:pt x="186656" y="813814"/>
                    <a:pt x="215492" y="713193"/>
                    <a:pt x="274597" y="617413"/>
                  </a:cubicBezTo>
                  <a:cubicBezTo>
                    <a:pt x="333087" y="522655"/>
                    <a:pt x="405076" y="436214"/>
                    <a:pt x="488176" y="362113"/>
                  </a:cubicBezTo>
                  <a:cubicBezTo>
                    <a:pt x="718390" y="156645"/>
                    <a:pt x="1030885" y="49753"/>
                    <a:pt x="1339291" y="58479"/>
                  </a:cubicBezTo>
                  <a:cubicBezTo>
                    <a:pt x="1647696" y="67205"/>
                    <a:pt x="1949625" y="189026"/>
                    <a:pt x="2186315" y="386995"/>
                  </a:cubicBezTo>
                  <a:cubicBezTo>
                    <a:pt x="2287754" y="471868"/>
                    <a:pt x="2378285" y="571125"/>
                    <a:pt x="2444411" y="685652"/>
                  </a:cubicBezTo>
                  <a:cubicBezTo>
                    <a:pt x="2512445" y="803520"/>
                    <a:pt x="2553552" y="935567"/>
                    <a:pt x="2577003" y="1069591"/>
                  </a:cubicBezTo>
                  <a:cubicBezTo>
                    <a:pt x="2611020" y="1265242"/>
                    <a:pt x="2607884" y="1467300"/>
                    <a:pt x="2568618" y="1661997"/>
                  </a:cubicBezTo>
                  <a:close/>
                </a:path>
              </a:pathLst>
            </a:custGeom>
            <a:grpFill/>
            <a:ln w="6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52A49FBD-9BDB-462B-82EF-1DBCF226A01B}"/>
                </a:ext>
              </a:extLst>
            </p:cNvPr>
            <p:cNvSpPr/>
            <p:nvPr/>
          </p:nvSpPr>
          <p:spPr>
            <a:xfrm>
              <a:off x="5222518" y="5048808"/>
              <a:ext cx="1256472" cy="1138618"/>
            </a:xfrm>
            <a:custGeom>
              <a:avLst/>
              <a:gdLst>
                <a:gd name="connsiteX0" fmla="*/ 1240036 w 1256472"/>
                <a:gd name="connsiteY0" fmla="*/ 634333 h 1138618"/>
                <a:gd name="connsiteX1" fmla="*/ 1109012 w 1256472"/>
                <a:gd name="connsiteY1" fmla="*/ 550142 h 1138618"/>
                <a:gd name="connsiteX2" fmla="*/ 1097900 w 1256472"/>
                <a:gd name="connsiteY2" fmla="*/ 545643 h 1138618"/>
                <a:gd name="connsiteX3" fmla="*/ 1145892 w 1256472"/>
                <a:gd name="connsiteY3" fmla="*/ 517488 h 1138618"/>
                <a:gd name="connsiteX4" fmla="*/ 1220608 w 1256472"/>
                <a:gd name="connsiteY4" fmla="*/ 449999 h 1138618"/>
                <a:gd name="connsiteX5" fmla="*/ 1215563 w 1256472"/>
                <a:gd name="connsiteY5" fmla="*/ 356400 h 1138618"/>
                <a:gd name="connsiteX6" fmla="*/ 1167230 w 1256472"/>
                <a:gd name="connsiteY6" fmla="*/ 316179 h 1138618"/>
                <a:gd name="connsiteX7" fmla="*/ 1106558 w 1256472"/>
                <a:gd name="connsiteY7" fmla="*/ 279571 h 1138618"/>
                <a:gd name="connsiteX8" fmla="*/ 1106694 w 1256472"/>
                <a:gd name="connsiteY8" fmla="*/ 258302 h 1138618"/>
                <a:gd name="connsiteX9" fmla="*/ 1141734 w 1256472"/>
                <a:gd name="connsiteY9" fmla="*/ 238600 h 1138618"/>
                <a:gd name="connsiteX10" fmla="*/ 1206701 w 1256472"/>
                <a:gd name="connsiteY10" fmla="*/ 76353 h 1138618"/>
                <a:gd name="connsiteX11" fmla="*/ 1166139 w 1256472"/>
                <a:gd name="connsiteY11" fmla="*/ 38519 h 1138618"/>
                <a:gd name="connsiteX12" fmla="*/ 1066201 w 1256472"/>
                <a:gd name="connsiteY12" fmla="*/ 20930 h 1138618"/>
                <a:gd name="connsiteX13" fmla="*/ 1043909 w 1256472"/>
                <a:gd name="connsiteY13" fmla="*/ 11182 h 1138618"/>
                <a:gd name="connsiteX14" fmla="*/ 1012618 w 1256472"/>
                <a:gd name="connsiteY14" fmla="*/ 2 h 1138618"/>
                <a:gd name="connsiteX15" fmla="*/ 890524 w 1256472"/>
                <a:gd name="connsiteY15" fmla="*/ 3070 h 1138618"/>
                <a:gd name="connsiteX16" fmla="*/ 423621 w 1256472"/>
                <a:gd name="connsiteY16" fmla="*/ 19908 h 1138618"/>
                <a:gd name="connsiteX17" fmla="*/ 138598 w 1256472"/>
                <a:gd name="connsiteY17" fmla="*/ 54743 h 1138618"/>
                <a:gd name="connsiteX18" fmla="*/ 63201 w 1256472"/>
                <a:gd name="connsiteY18" fmla="*/ 101645 h 1138618"/>
                <a:gd name="connsiteX19" fmla="*/ 25843 w 1256472"/>
                <a:gd name="connsiteY19" fmla="*/ 152500 h 1138618"/>
                <a:gd name="connsiteX20" fmla="*/ 20185 w 1256472"/>
                <a:gd name="connsiteY20" fmla="*/ 197016 h 1138618"/>
                <a:gd name="connsiteX21" fmla="*/ 51544 w 1256472"/>
                <a:gd name="connsiteY21" fmla="*/ 249576 h 1138618"/>
                <a:gd name="connsiteX22" fmla="*/ 121010 w 1256472"/>
                <a:gd name="connsiteY22" fmla="*/ 303636 h 1138618"/>
                <a:gd name="connsiteX23" fmla="*/ 171252 w 1256472"/>
                <a:gd name="connsiteY23" fmla="*/ 322860 h 1138618"/>
                <a:gd name="connsiteX24" fmla="*/ 124078 w 1256472"/>
                <a:gd name="connsiteY24" fmla="*/ 344470 h 1138618"/>
                <a:gd name="connsiteX25" fmla="*/ 8119 w 1256472"/>
                <a:gd name="connsiteY25" fmla="*/ 448158 h 1138618"/>
                <a:gd name="connsiteX26" fmla="*/ 13982 w 1256472"/>
                <a:gd name="connsiteY26" fmla="*/ 505831 h 1138618"/>
                <a:gd name="connsiteX27" fmla="*/ 82493 w 1256472"/>
                <a:gd name="connsiteY27" fmla="*/ 571479 h 1138618"/>
                <a:gd name="connsiteX28" fmla="*/ 59247 w 1256472"/>
                <a:gd name="connsiteY28" fmla="*/ 577751 h 1138618"/>
                <a:gd name="connsiteX29" fmla="*/ 20322 w 1256472"/>
                <a:gd name="connsiteY29" fmla="*/ 628334 h 1138618"/>
                <a:gd name="connsiteX30" fmla="*/ 129668 w 1256472"/>
                <a:gd name="connsiteY30" fmla="*/ 810214 h 1138618"/>
                <a:gd name="connsiteX31" fmla="*/ 195180 w 1256472"/>
                <a:gd name="connsiteY31" fmla="*/ 828552 h 1138618"/>
                <a:gd name="connsiteX32" fmla="*/ 258306 w 1256472"/>
                <a:gd name="connsiteY32" fmla="*/ 826439 h 1138618"/>
                <a:gd name="connsiteX33" fmla="*/ 269827 w 1256472"/>
                <a:gd name="connsiteY33" fmla="*/ 844027 h 1138618"/>
                <a:gd name="connsiteX34" fmla="*/ 253262 w 1256472"/>
                <a:gd name="connsiteY34" fmla="*/ 882748 h 1138618"/>
                <a:gd name="connsiteX35" fmla="*/ 259806 w 1256472"/>
                <a:gd name="connsiteY35" fmla="*/ 934421 h 1138618"/>
                <a:gd name="connsiteX36" fmla="*/ 324160 w 1256472"/>
                <a:gd name="connsiteY36" fmla="*/ 1007842 h 1138618"/>
                <a:gd name="connsiteX37" fmla="*/ 488452 w 1256472"/>
                <a:gd name="connsiteY37" fmla="*/ 1113234 h 1138618"/>
                <a:gd name="connsiteX38" fmla="*/ 501200 w 1256472"/>
                <a:gd name="connsiteY38" fmla="*/ 1117256 h 1138618"/>
                <a:gd name="connsiteX39" fmla="*/ 695078 w 1256472"/>
                <a:gd name="connsiteY39" fmla="*/ 1127277 h 1138618"/>
                <a:gd name="connsiteX40" fmla="*/ 948742 w 1256472"/>
                <a:gd name="connsiteY40" fmla="*/ 925968 h 1138618"/>
                <a:gd name="connsiteX41" fmla="*/ 956377 w 1256472"/>
                <a:gd name="connsiteY41" fmla="*/ 867137 h 1138618"/>
                <a:gd name="connsiteX42" fmla="*/ 977578 w 1256472"/>
                <a:gd name="connsiteY42" fmla="*/ 833324 h 1138618"/>
                <a:gd name="connsiteX43" fmla="*/ 1003892 w 1256472"/>
                <a:gd name="connsiteY43" fmla="*/ 828279 h 1138618"/>
                <a:gd name="connsiteX44" fmla="*/ 1148278 w 1256472"/>
                <a:gd name="connsiteY44" fmla="*/ 765767 h 1138618"/>
                <a:gd name="connsiteX45" fmla="*/ 1234106 w 1256472"/>
                <a:gd name="connsiteY45" fmla="*/ 701481 h 1138618"/>
                <a:gd name="connsiteX46" fmla="*/ 1240036 w 1256472"/>
                <a:gd name="connsiteY46" fmla="*/ 634333 h 1138618"/>
                <a:gd name="connsiteX47" fmla="*/ 888274 w 1256472"/>
                <a:gd name="connsiteY47" fmla="*/ 881180 h 1138618"/>
                <a:gd name="connsiteX48" fmla="*/ 380673 w 1256472"/>
                <a:gd name="connsiteY48" fmla="*/ 884589 h 1138618"/>
                <a:gd name="connsiteX49" fmla="*/ 356064 w 1256472"/>
                <a:gd name="connsiteY49" fmla="*/ 887043 h 1138618"/>
                <a:gd name="connsiteX50" fmla="*/ 337794 w 1256472"/>
                <a:gd name="connsiteY50" fmla="*/ 910766 h 1138618"/>
                <a:gd name="connsiteX51" fmla="*/ 358450 w 1256472"/>
                <a:gd name="connsiteY51" fmla="*/ 934830 h 1138618"/>
                <a:gd name="connsiteX52" fmla="*/ 387081 w 1256472"/>
                <a:gd name="connsiteY52" fmla="*/ 936330 h 1138618"/>
                <a:gd name="connsiteX53" fmla="*/ 846826 w 1256472"/>
                <a:gd name="connsiteY53" fmla="*/ 932922 h 1138618"/>
                <a:gd name="connsiteX54" fmla="*/ 867891 w 1256472"/>
                <a:gd name="connsiteY54" fmla="*/ 932990 h 1138618"/>
                <a:gd name="connsiteX55" fmla="*/ 873754 w 1256472"/>
                <a:gd name="connsiteY55" fmla="*/ 945329 h 1138618"/>
                <a:gd name="connsiteX56" fmla="*/ 861824 w 1256472"/>
                <a:gd name="connsiteY56" fmla="*/ 960326 h 1138618"/>
                <a:gd name="connsiteX57" fmla="*/ 721392 w 1256472"/>
                <a:gd name="connsiteY57" fmla="*/ 1062242 h 1138618"/>
                <a:gd name="connsiteX58" fmla="*/ 529286 w 1256472"/>
                <a:gd name="connsiteY58" fmla="*/ 1070695 h 1138618"/>
                <a:gd name="connsiteX59" fmla="*/ 449117 w 1256472"/>
                <a:gd name="connsiteY59" fmla="*/ 1044790 h 1138618"/>
                <a:gd name="connsiteX60" fmla="*/ 400511 w 1256472"/>
                <a:gd name="connsiteY60" fmla="*/ 1011659 h 1138618"/>
                <a:gd name="connsiteX61" fmla="*/ 312025 w 1256472"/>
                <a:gd name="connsiteY61" fmla="*/ 916152 h 1138618"/>
                <a:gd name="connsiteX62" fmla="*/ 307594 w 1256472"/>
                <a:gd name="connsiteY62" fmla="*/ 888747 h 1138618"/>
                <a:gd name="connsiteX63" fmla="*/ 329886 w 1256472"/>
                <a:gd name="connsiteY63" fmla="*/ 837892 h 1138618"/>
                <a:gd name="connsiteX64" fmla="*/ 360222 w 1256472"/>
                <a:gd name="connsiteY64" fmla="*/ 817713 h 1138618"/>
                <a:gd name="connsiteX65" fmla="*/ 668423 w 1256472"/>
                <a:gd name="connsiteY65" fmla="*/ 806260 h 1138618"/>
                <a:gd name="connsiteX66" fmla="*/ 877026 w 1256472"/>
                <a:gd name="connsiteY66" fmla="*/ 797602 h 1138618"/>
                <a:gd name="connsiteX67" fmla="*/ 898977 w 1256472"/>
                <a:gd name="connsiteY67" fmla="*/ 799580 h 1138618"/>
                <a:gd name="connsiteX68" fmla="*/ 901840 w 1256472"/>
                <a:gd name="connsiteY68" fmla="*/ 863796 h 1138618"/>
                <a:gd name="connsiteX69" fmla="*/ 888274 w 1256472"/>
                <a:gd name="connsiteY69" fmla="*/ 881180 h 1138618"/>
                <a:gd name="connsiteX70" fmla="*/ 1187545 w 1256472"/>
                <a:gd name="connsiteY70" fmla="*/ 670464 h 1138618"/>
                <a:gd name="connsiteX71" fmla="*/ 980646 w 1256472"/>
                <a:gd name="connsiteY71" fmla="*/ 779742 h 1138618"/>
                <a:gd name="connsiteX72" fmla="*/ 962376 w 1256472"/>
                <a:gd name="connsiteY72" fmla="*/ 767471 h 1138618"/>
                <a:gd name="connsiteX73" fmla="*/ 928427 w 1256472"/>
                <a:gd name="connsiteY73" fmla="*/ 744293 h 1138618"/>
                <a:gd name="connsiteX74" fmla="*/ 761885 w 1256472"/>
                <a:gd name="connsiteY74" fmla="*/ 748928 h 1138618"/>
                <a:gd name="connsiteX75" fmla="*/ 365812 w 1256472"/>
                <a:gd name="connsiteY75" fmla="*/ 765698 h 1138618"/>
                <a:gd name="connsiteX76" fmla="*/ 209223 w 1256472"/>
                <a:gd name="connsiteY76" fmla="*/ 776129 h 1138618"/>
                <a:gd name="connsiteX77" fmla="*/ 85902 w 1256472"/>
                <a:gd name="connsiteY77" fmla="*/ 685052 h 1138618"/>
                <a:gd name="connsiteX78" fmla="*/ 76154 w 1256472"/>
                <a:gd name="connsiteY78" fmla="*/ 633447 h 1138618"/>
                <a:gd name="connsiteX79" fmla="*/ 121965 w 1256472"/>
                <a:gd name="connsiteY79" fmla="*/ 615790 h 1138618"/>
                <a:gd name="connsiteX80" fmla="*/ 201861 w 1256472"/>
                <a:gd name="connsiteY80" fmla="*/ 612654 h 1138618"/>
                <a:gd name="connsiteX81" fmla="*/ 372288 w 1256472"/>
                <a:gd name="connsiteY81" fmla="*/ 635969 h 1138618"/>
                <a:gd name="connsiteX82" fmla="*/ 539443 w 1256472"/>
                <a:gd name="connsiteY82" fmla="*/ 624653 h 1138618"/>
                <a:gd name="connsiteX83" fmla="*/ 638087 w 1256472"/>
                <a:gd name="connsiteY83" fmla="*/ 600656 h 1138618"/>
                <a:gd name="connsiteX84" fmla="*/ 666514 w 1256472"/>
                <a:gd name="connsiteY84" fmla="*/ 566844 h 1138618"/>
                <a:gd name="connsiteX85" fmla="*/ 625543 w 1256472"/>
                <a:gd name="connsiteY85" fmla="*/ 550073 h 1138618"/>
                <a:gd name="connsiteX86" fmla="*/ 586481 w 1256472"/>
                <a:gd name="connsiteY86" fmla="*/ 559618 h 1138618"/>
                <a:gd name="connsiteX87" fmla="*/ 304254 w 1256472"/>
                <a:gd name="connsiteY87" fmla="*/ 578092 h 1138618"/>
                <a:gd name="connsiteX88" fmla="*/ 114193 w 1256472"/>
                <a:gd name="connsiteY88" fmla="*/ 527850 h 1138618"/>
                <a:gd name="connsiteX89" fmla="*/ 58906 w 1256472"/>
                <a:gd name="connsiteY89" fmla="*/ 476721 h 1138618"/>
                <a:gd name="connsiteX90" fmla="*/ 61838 w 1256472"/>
                <a:gd name="connsiteY90" fmla="*/ 459338 h 1138618"/>
                <a:gd name="connsiteX91" fmla="*/ 123123 w 1256472"/>
                <a:gd name="connsiteY91" fmla="*/ 403097 h 1138618"/>
                <a:gd name="connsiteX92" fmla="*/ 223062 w 1256472"/>
                <a:gd name="connsiteY92" fmla="*/ 354696 h 1138618"/>
                <a:gd name="connsiteX93" fmla="*/ 249990 w 1256472"/>
                <a:gd name="connsiteY93" fmla="*/ 334176 h 1138618"/>
                <a:gd name="connsiteX94" fmla="*/ 276031 w 1256472"/>
                <a:gd name="connsiteY94" fmla="*/ 325927 h 1138618"/>
                <a:gd name="connsiteX95" fmla="*/ 511562 w 1256472"/>
                <a:gd name="connsiteY95" fmla="*/ 322383 h 1138618"/>
                <a:gd name="connsiteX96" fmla="*/ 750910 w 1256472"/>
                <a:gd name="connsiteY96" fmla="*/ 318224 h 1138618"/>
                <a:gd name="connsiteX97" fmla="*/ 785609 w 1256472"/>
                <a:gd name="connsiteY97" fmla="*/ 291228 h 1138618"/>
                <a:gd name="connsiteX98" fmla="*/ 751046 w 1256472"/>
                <a:gd name="connsiteY98" fmla="*/ 266278 h 1138618"/>
                <a:gd name="connsiteX99" fmla="*/ 461865 w 1256472"/>
                <a:gd name="connsiteY99" fmla="*/ 270641 h 1138618"/>
                <a:gd name="connsiteX100" fmla="*/ 375697 w 1256472"/>
                <a:gd name="connsiteY100" fmla="*/ 272890 h 1138618"/>
                <a:gd name="connsiteX101" fmla="*/ 220676 w 1256472"/>
                <a:gd name="connsiteY101" fmla="*/ 276708 h 1138618"/>
                <a:gd name="connsiteX102" fmla="*/ 76017 w 1256472"/>
                <a:gd name="connsiteY102" fmla="*/ 191017 h 1138618"/>
                <a:gd name="connsiteX103" fmla="*/ 77994 w 1256472"/>
                <a:gd name="connsiteY103" fmla="*/ 169816 h 1138618"/>
                <a:gd name="connsiteX104" fmla="*/ 114875 w 1256472"/>
                <a:gd name="connsiteY104" fmla="*/ 120937 h 1138618"/>
                <a:gd name="connsiteX105" fmla="*/ 149233 w 1256472"/>
                <a:gd name="connsiteY105" fmla="*/ 106144 h 1138618"/>
                <a:gd name="connsiteX106" fmla="*/ 472568 w 1256472"/>
                <a:gd name="connsiteY106" fmla="*/ 69127 h 1138618"/>
                <a:gd name="connsiteX107" fmla="*/ 677285 w 1256472"/>
                <a:gd name="connsiteY107" fmla="*/ 59788 h 1138618"/>
                <a:gd name="connsiteX108" fmla="*/ 951196 w 1256472"/>
                <a:gd name="connsiteY108" fmla="*/ 55970 h 1138618"/>
                <a:gd name="connsiteX109" fmla="*/ 1038114 w 1256472"/>
                <a:gd name="connsiteY109" fmla="*/ 69059 h 1138618"/>
                <a:gd name="connsiteX110" fmla="*/ 1139962 w 1256472"/>
                <a:gd name="connsiteY110" fmla="*/ 86852 h 1138618"/>
                <a:gd name="connsiteX111" fmla="*/ 1160004 w 1256472"/>
                <a:gd name="connsiteY111" fmla="*/ 105667 h 1138618"/>
                <a:gd name="connsiteX112" fmla="*/ 1128236 w 1256472"/>
                <a:gd name="connsiteY112" fmla="*/ 185359 h 1138618"/>
                <a:gd name="connsiteX113" fmla="*/ 1049567 w 1256472"/>
                <a:gd name="connsiteY113" fmla="*/ 228920 h 1138618"/>
                <a:gd name="connsiteX114" fmla="*/ 1017390 w 1256472"/>
                <a:gd name="connsiteY114" fmla="*/ 260824 h 1138618"/>
                <a:gd name="connsiteX115" fmla="*/ 1043704 w 1256472"/>
                <a:gd name="connsiteY115" fmla="*/ 299750 h 1138618"/>
                <a:gd name="connsiteX116" fmla="*/ 1143984 w 1256472"/>
                <a:gd name="connsiteY116" fmla="*/ 363285 h 1138618"/>
                <a:gd name="connsiteX117" fmla="*/ 1147801 w 1256472"/>
                <a:gd name="connsiteY117" fmla="*/ 452726 h 1138618"/>
                <a:gd name="connsiteX118" fmla="*/ 1041455 w 1256472"/>
                <a:gd name="connsiteY118" fmla="*/ 517283 h 1138618"/>
                <a:gd name="connsiteX119" fmla="*/ 1010164 w 1256472"/>
                <a:gd name="connsiteY119" fmla="*/ 558049 h 1138618"/>
                <a:gd name="connsiteX120" fmla="*/ 1050521 w 1256472"/>
                <a:gd name="connsiteY120" fmla="*/ 587568 h 1138618"/>
                <a:gd name="connsiteX121" fmla="*/ 1116715 w 1256472"/>
                <a:gd name="connsiteY121" fmla="*/ 606860 h 1138618"/>
                <a:gd name="connsiteX122" fmla="*/ 1187954 w 1256472"/>
                <a:gd name="connsiteY122" fmla="*/ 656216 h 1138618"/>
                <a:gd name="connsiteX123" fmla="*/ 1187545 w 1256472"/>
                <a:gd name="connsiteY123" fmla="*/ 670464 h 113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1256472" h="1138618">
                  <a:moveTo>
                    <a:pt x="1240036" y="634333"/>
                  </a:moveTo>
                  <a:cubicBezTo>
                    <a:pt x="1203838" y="594453"/>
                    <a:pt x="1164503" y="559890"/>
                    <a:pt x="1109012" y="550142"/>
                  </a:cubicBezTo>
                  <a:cubicBezTo>
                    <a:pt x="1106149" y="549664"/>
                    <a:pt x="1103490" y="547960"/>
                    <a:pt x="1097900" y="545643"/>
                  </a:cubicBezTo>
                  <a:cubicBezTo>
                    <a:pt x="1115488" y="535349"/>
                    <a:pt x="1130895" y="526691"/>
                    <a:pt x="1145892" y="517488"/>
                  </a:cubicBezTo>
                  <a:cubicBezTo>
                    <a:pt x="1175002" y="499695"/>
                    <a:pt x="1201724" y="479039"/>
                    <a:pt x="1220608" y="449999"/>
                  </a:cubicBezTo>
                  <a:cubicBezTo>
                    <a:pt x="1242150" y="416868"/>
                    <a:pt x="1240309" y="387418"/>
                    <a:pt x="1215563" y="356400"/>
                  </a:cubicBezTo>
                  <a:cubicBezTo>
                    <a:pt x="1202202" y="339698"/>
                    <a:pt x="1185227" y="327223"/>
                    <a:pt x="1167230" y="316179"/>
                  </a:cubicBezTo>
                  <a:cubicBezTo>
                    <a:pt x="1147120" y="303772"/>
                    <a:pt x="1126600" y="292047"/>
                    <a:pt x="1106558" y="279571"/>
                  </a:cubicBezTo>
                  <a:cubicBezTo>
                    <a:pt x="1088697" y="268391"/>
                    <a:pt x="1088902" y="268050"/>
                    <a:pt x="1106694" y="258302"/>
                  </a:cubicBezTo>
                  <a:cubicBezTo>
                    <a:pt x="1118420" y="251894"/>
                    <a:pt x="1130213" y="245486"/>
                    <a:pt x="1141734" y="238600"/>
                  </a:cubicBezTo>
                  <a:cubicBezTo>
                    <a:pt x="1211814" y="196811"/>
                    <a:pt x="1228652" y="154136"/>
                    <a:pt x="1206701" y="76353"/>
                  </a:cubicBezTo>
                  <a:cubicBezTo>
                    <a:pt x="1200702" y="55084"/>
                    <a:pt x="1188431" y="42200"/>
                    <a:pt x="1166139" y="38519"/>
                  </a:cubicBezTo>
                  <a:cubicBezTo>
                    <a:pt x="1132735" y="33065"/>
                    <a:pt x="1099536" y="26793"/>
                    <a:pt x="1066201" y="20930"/>
                  </a:cubicBezTo>
                  <a:cubicBezTo>
                    <a:pt x="1057952" y="19499"/>
                    <a:pt x="1049840" y="17999"/>
                    <a:pt x="1043909" y="11182"/>
                  </a:cubicBezTo>
                  <a:cubicBezTo>
                    <a:pt x="1035592" y="1706"/>
                    <a:pt x="1024548" y="-66"/>
                    <a:pt x="1012618" y="2"/>
                  </a:cubicBezTo>
                  <a:cubicBezTo>
                    <a:pt x="971920" y="138"/>
                    <a:pt x="931290" y="1229"/>
                    <a:pt x="890524" y="3070"/>
                  </a:cubicBezTo>
                  <a:cubicBezTo>
                    <a:pt x="734958" y="9955"/>
                    <a:pt x="578983" y="7024"/>
                    <a:pt x="423621" y="19908"/>
                  </a:cubicBezTo>
                  <a:cubicBezTo>
                    <a:pt x="328182" y="27816"/>
                    <a:pt x="233356" y="41041"/>
                    <a:pt x="138598" y="54743"/>
                  </a:cubicBezTo>
                  <a:cubicBezTo>
                    <a:pt x="106490" y="59379"/>
                    <a:pt x="81130" y="73763"/>
                    <a:pt x="63201" y="101645"/>
                  </a:cubicBezTo>
                  <a:cubicBezTo>
                    <a:pt x="51885" y="119301"/>
                    <a:pt x="39069" y="136140"/>
                    <a:pt x="25843" y="152500"/>
                  </a:cubicBezTo>
                  <a:cubicBezTo>
                    <a:pt x="14459" y="166612"/>
                    <a:pt x="12073" y="181541"/>
                    <a:pt x="20185" y="197016"/>
                  </a:cubicBezTo>
                  <a:cubicBezTo>
                    <a:pt x="29661" y="215013"/>
                    <a:pt x="40841" y="232192"/>
                    <a:pt x="51544" y="249576"/>
                  </a:cubicBezTo>
                  <a:cubicBezTo>
                    <a:pt x="67905" y="276299"/>
                    <a:pt x="91151" y="294023"/>
                    <a:pt x="121010" y="303636"/>
                  </a:cubicBezTo>
                  <a:cubicBezTo>
                    <a:pt x="136553" y="308680"/>
                    <a:pt x="151619" y="315293"/>
                    <a:pt x="171252" y="322860"/>
                  </a:cubicBezTo>
                  <a:cubicBezTo>
                    <a:pt x="152641" y="331449"/>
                    <a:pt x="138530" y="338403"/>
                    <a:pt x="124078" y="344470"/>
                  </a:cubicBezTo>
                  <a:cubicBezTo>
                    <a:pt x="73427" y="365671"/>
                    <a:pt x="33547" y="398666"/>
                    <a:pt x="8119" y="448158"/>
                  </a:cubicBezTo>
                  <a:cubicBezTo>
                    <a:pt x="-4288" y="472291"/>
                    <a:pt x="-2584" y="484902"/>
                    <a:pt x="13982" y="505831"/>
                  </a:cubicBezTo>
                  <a:cubicBezTo>
                    <a:pt x="32865" y="529622"/>
                    <a:pt x="50862" y="554096"/>
                    <a:pt x="82493" y="571479"/>
                  </a:cubicBezTo>
                  <a:cubicBezTo>
                    <a:pt x="71041" y="574547"/>
                    <a:pt x="65178" y="576387"/>
                    <a:pt x="59247" y="577751"/>
                  </a:cubicBezTo>
                  <a:cubicBezTo>
                    <a:pt x="27139" y="584977"/>
                    <a:pt x="17458" y="596362"/>
                    <a:pt x="20322" y="628334"/>
                  </a:cubicBezTo>
                  <a:cubicBezTo>
                    <a:pt x="27411" y="706389"/>
                    <a:pt x="57066" y="771152"/>
                    <a:pt x="129668" y="810214"/>
                  </a:cubicBezTo>
                  <a:cubicBezTo>
                    <a:pt x="150324" y="821326"/>
                    <a:pt x="171388" y="829302"/>
                    <a:pt x="195180" y="828552"/>
                  </a:cubicBezTo>
                  <a:cubicBezTo>
                    <a:pt x="216245" y="827870"/>
                    <a:pt x="237378" y="828347"/>
                    <a:pt x="258306" y="826439"/>
                  </a:cubicBezTo>
                  <a:cubicBezTo>
                    <a:pt x="275554" y="824871"/>
                    <a:pt x="276713" y="830393"/>
                    <a:pt x="269827" y="844027"/>
                  </a:cubicBezTo>
                  <a:cubicBezTo>
                    <a:pt x="263556" y="856570"/>
                    <a:pt x="258988" y="869932"/>
                    <a:pt x="253262" y="882748"/>
                  </a:cubicBezTo>
                  <a:cubicBezTo>
                    <a:pt x="245013" y="901359"/>
                    <a:pt x="245831" y="918674"/>
                    <a:pt x="259806" y="934421"/>
                  </a:cubicBezTo>
                  <a:cubicBezTo>
                    <a:pt x="281348" y="958827"/>
                    <a:pt x="303640" y="982550"/>
                    <a:pt x="324160" y="1007842"/>
                  </a:cubicBezTo>
                  <a:cubicBezTo>
                    <a:pt x="367448" y="1061152"/>
                    <a:pt x="420622" y="1098373"/>
                    <a:pt x="488452" y="1113234"/>
                  </a:cubicBezTo>
                  <a:cubicBezTo>
                    <a:pt x="492815" y="1114188"/>
                    <a:pt x="496905" y="1116166"/>
                    <a:pt x="501200" y="1117256"/>
                  </a:cubicBezTo>
                  <a:cubicBezTo>
                    <a:pt x="565144" y="1133004"/>
                    <a:pt x="629225" y="1150728"/>
                    <a:pt x="695078" y="1127277"/>
                  </a:cubicBezTo>
                  <a:cubicBezTo>
                    <a:pt x="802379" y="1089101"/>
                    <a:pt x="890660" y="1026657"/>
                    <a:pt x="948742" y="925968"/>
                  </a:cubicBezTo>
                  <a:cubicBezTo>
                    <a:pt x="959649" y="907017"/>
                    <a:pt x="962035" y="888134"/>
                    <a:pt x="956377" y="867137"/>
                  </a:cubicBezTo>
                  <a:cubicBezTo>
                    <a:pt x="948810" y="839050"/>
                    <a:pt x="949356" y="838914"/>
                    <a:pt x="977578" y="833324"/>
                  </a:cubicBezTo>
                  <a:cubicBezTo>
                    <a:pt x="986372" y="831620"/>
                    <a:pt x="995098" y="829711"/>
                    <a:pt x="1003892" y="828279"/>
                  </a:cubicBezTo>
                  <a:cubicBezTo>
                    <a:pt x="1057202" y="819349"/>
                    <a:pt x="1105263" y="798625"/>
                    <a:pt x="1148278" y="765767"/>
                  </a:cubicBezTo>
                  <a:cubicBezTo>
                    <a:pt x="1176706" y="744088"/>
                    <a:pt x="1205406" y="722819"/>
                    <a:pt x="1234106" y="701481"/>
                  </a:cubicBezTo>
                  <a:cubicBezTo>
                    <a:pt x="1262056" y="680689"/>
                    <a:pt x="1263556" y="660306"/>
                    <a:pt x="1240036" y="634333"/>
                  </a:cubicBezTo>
                  <a:close/>
                  <a:moveTo>
                    <a:pt x="888274" y="881180"/>
                  </a:moveTo>
                  <a:cubicBezTo>
                    <a:pt x="719074" y="877976"/>
                    <a:pt x="549874" y="886088"/>
                    <a:pt x="380673" y="884589"/>
                  </a:cubicBezTo>
                  <a:cubicBezTo>
                    <a:pt x="372493" y="884520"/>
                    <a:pt x="363971" y="884929"/>
                    <a:pt x="356064" y="887043"/>
                  </a:cubicBezTo>
                  <a:cubicBezTo>
                    <a:pt x="344543" y="890110"/>
                    <a:pt x="337248" y="898018"/>
                    <a:pt x="337794" y="910766"/>
                  </a:cubicBezTo>
                  <a:cubicBezTo>
                    <a:pt x="338339" y="923992"/>
                    <a:pt x="345974" y="932376"/>
                    <a:pt x="358450" y="934830"/>
                  </a:cubicBezTo>
                  <a:cubicBezTo>
                    <a:pt x="367721" y="936671"/>
                    <a:pt x="377537" y="936398"/>
                    <a:pt x="387081" y="936330"/>
                  </a:cubicBezTo>
                  <a:cubicBezTo>
                    <a:pt x="540330" y="935240"/>
                    <a:pt x="693578" y="934081"/>
                    <a:pt x="846826" y="932922"/>
                  </a:cubicBezTo>
                  <a:cubicBezTo>
                    <a:pt x="853848" y="932854"/>
                    <a:pt x="860870" y="933058"/>
                    <a:pt x="867891" y="932990"/>
                  </a:cubicBezTo>
                  <a:cubicBezTo>
                    <a:pt x="879003" y="932785"/>
                    <a:pt x="880230" y="937148"/>
                    <a:pt x="873754" y="945329"/>
                  </a:cubicBezTo>
                  <a:cubicBezTo>
                    <a:pt x="869800" y="950305"/>
                    <a:pt x="866255" y="955759"/>
                    <a:pt x="861824" y="960326"/>
                  </a:cubicBezTo>
                  <a:cubicBezTo>
                    <a:pt x="820990" y="1002456"/>
                    <a:pt x="772929" y="1034974"/>
                    <a:pt x="721392" y="1062242"/>
                  </a:cubicBezTo>
                  <a:cubicBezTo>
                    <a:pt x="659015" y="1095237"/>
                    <a:pt x="594117" y="1088761"/>
                    <a:pt x="529286" y="1070695"/>
                  </a:cubicBezTo>
                  <a:cubicBezTo>
                    <a:pt x="502222" y="1063197"/>
                    <a:pt x="475772" y="1053652"/>
                    <a:pt x="449117" y="1044790"/>
                  </a:cubicBezTo>
                  <a:cubicBezTo>
                    <a:pt x="429825" y="1038382"/>
                    <a:pt x="414145" y="1026180"/>
                    <a:pt x="400511" y="1011659"/>
                  </a:cubicBezTo>
                  <a:cubicBezTo>
                    <a:pt x="370720" y="980096"/>
                    <a:pt x="341679" y="947851"/>
                    <a:pt x="312025" y="916152"/>
                  </a:cubicBezTo>
                  <a:cubicBezTo>
                    <a:pt x="304117" y="907699"/>
                    <a:pt x="302004" y="899791"/>
                    <a:pt x="307594" y="888747"/>
                  </a:cubicBezTo>
                  <a:cubicBezTo>
                    <a:pt x="315979" y="872318"/>
                    <a:pt x="323546" y="855275"/>
                    <a:pt x="329886" y="837892"/>
                  </a:cubicBezTo>
                  <a:cubicBezTo>
                    <a:pt x="335340" y="822894"/>
                    <a:pt x="344883" y="818190"/>
                    <a:pt x="360222" y="817713"/>
                  </a:cubicBezTo>
                  <a:cubicBezTo>
                    <a:pt x="462956" y="814372"/>
                    <a:pt x="565689" y="810282"/>
                    <a:pt x="668423" y="806260"/>
                  </a:cubicBezTo>
                  <a:cubicBezTo>
                    <a:pt x="737957" y="803533"/>
                    <a:pt x="807492" y="800398"/>
                    <a:pt x="877026" y="797602"/>
                  </a:cubicBezTo>
                  <a:cubicBezTo>
                    <a:pt x="883911" y="797330"/>
                    <a:pt x="891001" y="795353"/>
                    <a:pt x="898977" y="799580"/>
                  </a:cubicBezTo>
                  <a:cubicBezTo>
                    <a:pt x="885820" y="821462"/>
                    <a:pt x="896387" y="842663"/>
                    <a:pt x="901840" y="863796"/>
                  </a:cubicBezTo>
                  <a:cubicBezTo>
                    <a:pt x="905317" y="877226"/>
                    <a:pt x="902999" y="881453"/>
                    <a:pt x="888274" y="881180"/>
                  </a:cubicBezTo>
                  <a:close/>
                  <a:moveTo>
                    <a:pt x="1187545" y="670464"/>
                  </a:moveTo>
                  <a:cubicBezTo>
                    <a:pt x="1124896" y="718865"/>
                    <a:pt x="1064564" y="771425"/>
                    <a:pt x="980646" y="779742"/>
                  </a:cubicBezTo>
                  <a:cubicBezTo>
                    <a:pt x="969670" y="780832"/>
                    <a:pt x="963535" y="782400"/>
                    <a:pt x="962376" y="767471"/>
                  </a:cubicBezTo>
                  <a:cubicBezTo>
                    <a:pt x="960876" y="748247"/>
                    <a:pt x="944788" y="743952"/>
                    <a:pt x="928427" y="744293"/>
                  </a:cubicBezTo>
                  <a:cubicBezTo>
                    <a:pt x="872868" y="745520"/>
                    <a:pt x="817376" y="746679"/>
                    <a:pt x="761885" y="748928"/>
                  </a:cubicBezTo>
                  <a:cubicBezTo>
                    <a:pt x="629838" y="754177"/>
                    <a:pt x="497791" y="759767"/>
                    <a:pt x="365812" y="765698"/>
                  </a:cubicBezTo>
                  <a:cubicBezTo>
                    <a:pt x="313525" y="768016"/>
                    <a:pt x="261715" y="776129"/>
                    <a:pt x="209223" y="776129"/>
                  </a:cubicBezTo>
                  <a:cubicBezTo>
                    <a:pt x="155300" y="776129"/>
                    <a:pt x="101240" y="737066"/>
                    <a:pt x="85902" y="685052"/>
                  </a:cubicBezTo>
                  <a:cubicBezTo>
                    <a:pt x="80857" y="667941"/>
                    <a:pt x="70018" y="648512"/>
                    <a:pt x="76154" y="633447"/>
                  </a:cubicBezTo>
                  <a:cubicBezTo>
                    <a:pt x="82357" y="618108"/>
                    <a:pt x="106490" y="622471"/>
                    <a:pt x="121965" y="615790"/>
                  </a:cubicBezTo>
                  <a:cubicBezTo>
                    <a:pt x="148074" y="604542"/>
                    <a:pt x="173706" y="604065"/>
                    <a:pt x="201861" y="612654"/>
                  </a:cubicBezTo>
                  <a:cubicBezTo>
                    <a:pt x="257147" y="629493"/>
                    <a:pt x="315366" y="628879"/>
                    <a:pt x="372288" y="635969"/>
                  </a:cubicBezTo>
                  <a:cubicBezTo>
                    <a:pt x="429143" y="643059"/>
                    <a:pt x="484361" y="637264"/>
                    <a:pt x="539443" y="624653"/>
                  </a:cubicBezTo>
                  <a:cubicBezTo>
                    <a:pt x="572438" y="617086"/>
                    <a:pt x="605228" y="608837"/>
                    <a:pt x="638087" y="600656"/>
                  </a:cubicBezTo>
                  <a:cubicBezTo>
                    <a:pt x="660174" y="595134"/>
                    <a:pt x="670195" y="582864"/>
                    <a:pt x="666514" y="566844"/>
                  </a:cubicBezTo>
                  <a:cubicBezTo>
                    <a:pt x="662969" y="551505"/>
                    <a:pt x="648176" y="545234"/>
                    <a:pt x="625543" y="550073"/>
                  </a:cubicBezTo>
                  <a:cubicBezTo>
                    <a:pt x="612455" y="552869"/>
                    <a:pt x="599161" y="555459"/>
                    <a:pt x="586481" y="559618"/>
                  </a:cubicBezTo>
                  <a:cubicBezTo>
                    <a:pt x="493905" y="589749"/>
                    <a:pt x="399829" y="588931"/>
                    <a:pt x="304254" y="578092"/>
                  </a:cubicBezTo>
                  <a:cubicBezTo>
                    <a:pt x="237991" y="570593"/>
                    <a:pt x="175956" y="550755"/>
                    <a:pt x="114193" y="527850"/>
                  </a:cubicBezTo>
                  <a:cubicBezTo>
                    <a:pt x="88629" y="518374"/>
                    <a:pt x="73631" y="497786"/>
                    <a:pt x="58906" y="476721"/>
                  </a:cubicBezTo>
                  <a:cubicBezTo>
                    <a:pt x="53998" y="469700"/>
                    <a:pt x="58565" y="464451"/>
                    <a:pt x="61838" y="459338"/>
                  </a:cubicBezTo>
                  <a:cubicBezTo>
                    <a:pt x="77381" y="435274"/>
                    <a:pt x="97287" y="415981"/>
                    <a:pt x="123123" y="403097"/>
                  </a:cubicBezTo>
                  <a:cubicBezTo>
                    <a:pt x="156255" y="386531"/>
                    <a:pt x="190954" y="373374"/>
                    <a:pt x="223062" y="354696"/>
                  </a:cubicBezTo>
                  <a:cubicBezTo>
                    <a:pt x="233015" y="348901"/>
                    <a:pt x="243513" y="344674"/>
                    <a:pt x="249990" y="334176"/>
                  </a:cubicBezTo>
                  <a:cubicBezTo>
                    <a:pt x="256057" y="324359"/>
                    <a:pt x="266691" y="325859"/>
                    <a:pt x="276031" y="325927"/>
                  </a:cubicBezTo>
                  <a:cubicBezTo>
                    <a:pt x="354564" y="326541"/>
                    <a:pt x="433097" y="322860"/>
                    <a:pt x="511562" y="322383"/>
                  </a:cubicBezTo>
                  <a:cubicBezTo>
                    <a:pt x="591390" y="321905"/>
                    <a:pt x="671150" y="320405"/>
                    <a:pt x="750910" y="318224"/>
                  </a:cubicBezTo>
                  <a:cubicBezTo>
                    <a:pt x="773202" y="317611"/>
                    <a:pt x="785813" y="307726"/>
                    <a:pt x="785609" y="291228"/>
                  </a:cubicBezTo>
                  <a:cubicBezTo>
                    <a:pt x="785404" y="275958"/>
                    <a:pt x="772997" y="266005"/>
                    <a:pt x="751046" y="266278"/>
                  </a:cubicBezTo>
                  <a:cubicBezTo>
                    <a:pt x="654652" y="267369"/>
                    <a:pt x="558259" y="269005"/>
                    <a:pt x="461865" y="270641"/>
                  </a:cubicBezTo>
                  <a:cubicBezTo>
                    <a:pt x="433165" y="271118"/>
                    <a:pt x="404397" y="272822"/>
                    <a:pt x="375697" y="272890"/>
                  </a:cubicBezTo>
                  <a:cubicBezTo>
                    <a:pt x="323955" y="273027"/>
                    <a:pt x="272350" y="273299"/>
                    <a:pt x="220676" y="276708"/>
                  </a:cubicBezTo>
                  <a:cubicBezTo>
                    <a:pt x="165389" y="280321"/>
                    <a:pt x="99604" y="240305"/>
                    <a:pt x="76017" y="191017"/>
                  </a:cubicBezTo>
                  <a:cubicBezTo>
                    <a:pt x="72132" y="182836"/>
                    <a:pt x="72950" y="176565"/>
                    <a:pt x="77994" y="169816"/>
                  </a:cubicBezTo>
                  <a:cubicBezTo>
                    <a:pt x="90265" y="153523"/>
                    <a:pt x="102059" y="136821"/>
                    <a:pt x="114875" y="120937"/>
                  </a:cubicBezTo>
                  <a:cubicBezTo>
                    <a:pt x="123464" y="110302"/>
                    <a:pt x="136485" y="107917"/>
                    <a:pt x="149233" y="106144"/>
                  </a:cubicBezTo>
                  <a:cubicBezTo>
                    <a:pt x="256738" y="91078"/>
                    <a:pt x="364039" y="74854"/>
                    <a:pt x="472568" y="69127"/>
                  </a:cubicBezTo>
                  <a:cubicBezTo>
                    <a:pt x="542034" y="65446"/>
                    <a:pt x="611568" y="62719"/>
                    <a:pt x="677285" y="59788"/>
                  </a:cubicBezTo>
                  <a:cubicBezTo>
                    <a:pt x="771225" y="61560"/>
                    <a:pt x="861142" y="54334"/>
                    <a:pt x="951196" y="55970"/>
                  </a:cubicBezTo>
                  <a:cubicBezTo>
                    <a:pt x="980237" y="56516"/>
                    <a:pt x="1009210" y="64151"/>
                    <a:pt x="1038114" y="69059"/>
                  </a:cubicBezTo>
                  <a:cubicBezTo>
                    <a:pt x="1072063" y="74786"/>
                    <a:pt x="1105944" y="81535"/>
                    <a:pt x="1139962" y="86852"/>
                  </a:cubicBezTo>
                  <a:cubicBezTo>
                    <a:pt x="1151823" y="88692"/>
                    <a:pt x="1157345" y="93737"/>
                    <a:pt x="1160004" y="105667"/>
                  </a:cubicBezTo>
                  <a:cubicBezTo>
                    <a:pt x="1168661" y="144184"/>
                    <a:pt x="1162049" y="163271"/>
                    <a:pt x="1128236" y="185359"/>
                  </a:cubicBezTo>
                  <a:cubicBezTo>
                    <a:pt x="1103081" y="201788"/>
                    <a:pt x="1077040" y="216649"/>
                    <a:pt x="1049567" y="228920"/>
                  </a:cubicBezTo>
                  <a:cubicBezTo>
                    <a:pt x="1034842" y="235533"/>
                    <a:pt x="1019367" y="241941"/>
                    <a:pt x="1017390" y="260824"/>
                  </a:cubicBezTo>
                  <a:cubicBezTo>
                    <a:pt x="1015345" y="280662"/>
                    <a:pt x="1030343" y="289592"/>
                    <a:pt x="1043704" y="299750"/>
                  </a:cubicBezTo>
                  <a:cubicBezTo>
                    <a:pt x="1075335" y="323882"/>
                    <a:pt x="1110784" y="341743"/>
                    <a:pt x="1143984" y="363285"/>
                  </a:cubicBezTo>
                  <a:cubicBezTo>
                    <a:pt x="1192862" y="395053"/>
                    <a:pt x="1193817" y="416459"/>
                    <a:pt x="1147801" y="452726"/>
                  </a:cubicBezTo>
                  <a:cubicBezTo>
                    <a:pt x="1115011" y="478562"/>
                    <a:pt x="1076903" y="495673"/>
                    <a:pt x="1041455" y="517283"/>
                  </a:cubicBezTo>
                  <a:cubicBezTo>
                    <a:pt x="1025775" y="526827"/>
                    <a:pt x="1006415" y="534462"/>
                    <a:pt x="1010164" y="558049"/>
                  </a:cubicBezTo>
                  <a:cubicBezTo>
                    <a:pt x="1013709" y="580205"/>
                    <a:pt x="1033479" y="582591"/>
                    <a:pt x="1050521" y="587568"/>
                  </a:cubicBezTo>
                  <a:cubicBezTo>
                    <a:pt x="1072541" y="594112"/>
                    <a:pt x="1094355" y="601543"/>
                    <a:pt x="1116715" y="606860"/>
                  </a:cubicBezTo>
                  <a:cubicBezTo>
                    <a:pt x="1147188" y="614086"/>
                    <a:pt x="1167843" y="634469"/>
                    <a:pt x="1187954" y="656216"/>
                  </a:cubicBezTo>
                  <a:cubicBezTo>
                    <a:pt x="1192521" y="661397"/>
                    <a:pt x="1193817" y="665555"/>
                    <a:pt x="1187545" y="670464"/>
                  </a:cubicBezTo>
                  <a:close/>
                </a:path>
              </a:pathLst>
            </a:custGeom>
            <a:grpFill/>
            <a:ln w="6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935A5AF2-82C6-4401-A2F5-CFC176D2D120}"/>
                </a:ext>
              </a:extLst>
            </p:cNvPr>
            <p:cNvSpPr/>
            <p:nvPr/>
          </p:nvSpPr>
          <p:spPr>
            <a:xfrm>
              <a:off x="6505659" y="162676"/>
              <a:ext cx="414506" cy="779017"/>
            </a:xfrm>
            <a:custGeom>
              <a:avLst/>
              <a:gdLst>
                <a:gd name="connsiteX0" fmla="*/ 3456 w 414506"/>
                <a:gd name="connsiteY0" fmla="*/ 730023 h 779017"/>
                <a:gd name="connsiteX1" fmla="*/ 349833 w 414506"/>
                <a:gd name="connsiteY1" fmla="*/ 19136 h 779017"/>
                <a:gd name="connsiteX2" fmla="*/ 395371 w 414506"/>
                <a:gd name="connsiteY2" fmla="*/ 3456 h 779017"/>
                <a:gd name="connsiteX3" fmla="*/ 395371 w 414506"/>
                <a:gd name="connsiteY3" fmla="*/ 3456 h 779017"/>
                <a:gd name="connsiteX4" fmla="*/ 411051 w 414506"/>
                <a:gd name="connsiteY4" fmla="*/ 48995 h 779017"/>
                <a:gd name="connsiteX5" fmla="*/ 64674 w 414506"/>
                <a:gd name="connsiteY5" fmla="*/ 759881 h 779017"/>
                <a:gd name="connsiteX6" fmla="*/ 19136 w 414506"/>
                <a:gd name="connsiteY6" fmla="*/ 775561 h 779017"/>
                <a:gd name="connsiteX7" fmla="*/ 19136 w 414506"/>
                <a:gd name="connsiteY7" fmla="*/ 775561 h 779017"/>
                <a:gd name="connsiteX8" fmla="*/ 3456 w 414506"/>
                <a:gd name="connsiteY8" fmla="*/ 730023 h 77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4506" h="779017">
                  <a:moveTo>
                    <a:pt x="3456" y="730023"/>
                  </a:moveTo>
                  <a:lnTo>
                    <a:pt x="349833" y="19136"/>
                  </a:lnTo>
                  <a:cubicBezTo>
                    <a:pt x="358082" y="2229"/>
                    <a:pt x="378465" y="-4792"/>
                    <a:pt x="395371" y="3456"/>
                  </a:cubicBezTo>
                  <a:lnTo>
                    <a:pt x="395371" y="3456"/>
                  </a:lnTo>
                  <a:cubicBezTo>
                    <a:pt x="412278" y="11705"/>
                    <a:pt x="419299" y="32088"/>
                    <a:pt x="411051" y="48995"/>
                  </a:cubicBezTo>
                  <a:lnTo>
                    <a:pt x="64674" y="759881"/>
                  </a:lnTo>
                  <a:cubicBezTo>
                    <a:pt x="56425" y="776788"/>
                    <a:pt x="36042" y="783809"/>
                    <a:pt x="19136" y="775561"/>
                  </a:cubicBezTo>
                  <a:lnTo>
                    <a:pt x="19136" y="775561"/>
                  </a:lnTo>
                  <a:cubicBezTo>
                    <a:pt x="2229" y="767380"/>
                    <a:pt x="-4792" y="746929"/>
                    <a:pt x="3456" y="730023"/>
                  </a:cubicBezTo>
                  <a:close/>
                </a:path>
              </a:pathLst>
            </a:custGeom>
            <a:grpFill/>
            <a:ln w="6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F3BCE817-907B-4ABE-BB7A-0DD0498A1BFD}"/>
                </a:ext>
              </a:extLst>
            </p:cNvPr>
            <p:cNvSpPr/>
            <p:nvPr/>
          </p:nvSpPr>
          <p:spPr>
            <a:xfrm>
              <a:off x="7326485" y="2358715"/>
              <a:ext cx="858954" cy="68170"/>
            </a:xfrm>
            <a:custGeom>
              <a:avLst/>
              <a:gdLst>
                <a:gd name="connsiteX0" fmla="*/ 34085 w 858954"/>
                <a:gd name="connsiteY0" fmla="*/ 0 h 68170"/>
                <a:gd name="connsiteX1" fmla="*/ 824869 w 858954"/>
                <a:gd name="connsiteY1" fmla="*/ 0 h 68170"/>
                <a:gd name="connsiteX2" fmla="*/ 858954 w 858954"/>
                <a:gd name="connsiteY2" fmla="*/ 34085 h 68170"/>
                <a:gd name="connsiteX3" fmla="*/ 858954 w 858954"/>
                <a:gd name="connsiteY3" fmla="*/ 34085 h 68170"/>
                <a:gd name="connsiteX4" fmla="*/ 824869 w 858954"/>
                <a:gd name="connsiteY4" fmla="*/ 68171 h 68170"/>
                <a:gd name="connsiteX5" fmla="*/ 34085 w 858954"/>
                <a:gd name="connsiteY5" fmla="*/ 68171 h 68170"/>
                <a:gd name="connsiteX6" fmla="*/ 0 w 858954"/>
                <a:gd name="connsiteY6" fmla="*/ 34085 h 68170"/>
                <a:gd name="connsiteX7" fmla="*/ 0 w 858954"/>
                <a:gd name="connsiteY7" fmla="*/ 34085 h 68170"/>
                <a:gd name="connsiteX8" fmla="*/ 34085 w 858954"/>
                <a:gd name="connsiteY8" fmla="*/ 0 h 6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8954" h="68170">
                  <a:moveTo>
                    <a:pt x="34085" y="0"/>
                  </a:moveTo>
                  <a:lnTo>
                    <a:pt x="824869" y="0"/>
                  </a:lnTo>
                  <a:cubicBezTo>
                    <a:pt x="843684" y="0"/>
                    <a:pt x="858954" y="15270"/>
                    <a:pt x="858954" y="34085"/>
                  </a:cubicBezTo>
                  <a:lnTo>
                    <a:pt x="858954" y="34085"/>
                  </a:lnTo>
                  <a:cubicBezTo>
                    <a:pt x="858954" y="52901"/>
                    <a:pt x="843684" y="68171"/>
                    <a:pt x="824869" y="68171"/>
                  </a:cubicBezTo>
                  <a:lnTo>
                    <a:pt x="34085" y="68171"/>
                  </a:lnTo>
                  <a:cubicBezTo>
                    <a:pt x="15270" y="68171"/>
                    <a:pt x="0" y="52901"/>
                    <a:pt x="0" y="34085"/>
                  </a:cubicBezTo>
                  <a:lnTo>
                    <a:pt x="0" y="34085"/>
                  </a:lnTo>
                  <a:cubicBezTo>
                    <a:pt x="0" y="15270"/>
                    <a:pt x="15270" y="0"/>
                    <a:pt x="34085" y="0"/>
                  </a:cubicBezTo>
                  <a:close/>
                </a:path>
              </a:pathLst>
            </a:custGeom>
            <a:grpFill/>
            <a:ln w="6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827F0FFB-0DC5-4172-BEDB-88F9A825D0C0}"/>
                </a:ext>
              </a:extLst>
            </p:cNvPr>
            <p:cNvSpPr/>
            <p:nvPr/>
          </p:nvSpPr>
          <p:spPr>
            <a:xfrm>
              <a:off x="7243746" y="3201261"/>
              <a:ext cx="779017" cy="414506"/>
            </a:xfrm>
            <a:custGeom>
              <a:avLst/>
              <a:gdLst>
                <a:gd name="connsiteX0" fmla="*/ 48995 w 779017"/>
                <a:gd name="connsiteY0" fmla="*/ 3456 h 414506"/>
                <a:gd name="connsiteX1" fmla="*/ 759882 w 779017"/>
                <a:gd name="connsiteY1" fmla="*/ 349833 h 414506"/>
                <a:gd name="connsiteX2" fmla="*/ 775561 w 779017"/>
                <a:gd name="connsiteY2" fmla="*/ 395371 h 414506"/>
                <a:gd name="connsiteX3" fmla="*/ 775561 w 779017"/>
                <a:gd name="connsiteY3" fmla="*/ 395371 h 414506"/>
                <a:gd name="connsiteX4" fmla="*/ 730023 w 779017"/>
                <a:gd name="connsiteY4" fmla="*/ 411051 h 414506"/>
                <a:gd name="connsiteX5" fmla="*/ 19136 w 779017"/>
                <a:gd name="connsiteY5" fmla="*/ 64674 h 414506"/>
                <a:gd name="connsiteX6" fmla="*/ 3456 w 779017"/>
                <a:gd name="connsiteY6" fmla="*/ 19136 h 414506"/>
                <a:gd name="connsiteX7" fmla="*/ 3456 w 779017"/>
                <a:gd name="connsiteY7" fmla="*/ 19136 h 414506"/>
                <a:gd name="connsiteX8" fmla="*/ 48995 w 779017"/>
                <a:gd name="connsiteY8" fmla="*/ 3456 h 41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9017" h="414506">
                  <a:moveTo>
                    <a:pt x="48995" y="3456"/>
                  </a:moveTo>
                  <a:lnTo>
                    <a:pt x="759882" y="349833"/>
                  </a:lnTo>
                  <a:cubicBezTo>
                    <a:pt x="776788" y="358082"/>
                    <a:pt x="783810" y="378465"/>
                    <a:pt x="775561" y="395371"/>
                  </a:cubicBezTo>
                  <a:lnTo>
                    <a:pt x="775561" y="395371"/>
                  </a:lnTo>
                  <a:cubicBezTo>
                    <a:pt x="767312" y="412278"/>
                    <a:pt x="746929" y="419299"/>
                    <a:pt x="730023" y="411051"/>
                  </a:cubicBezTo>
                  <a:lnTo>
                    <a:pt x="19136" y="64674"/>
                  </a:lnTo>
                  <a:cubicBezTo>
                    <a:pt x="2229" y="56425"/>
                    <a:pt x="-4792" y="36042"/>
                    <a:pt x="3456" y="19136"/>
                  </a:cubicBezTo>
                  <a:lnTo>
                    <a:pt x="3456" y="19136"/>
                  </a:lnTo>
                  <a:cubicBezTo>
                    <a:pt x="11637" y="2229"/>
                    <a:pt x="32088" y="-4792"/>
                    <a:pt x="48995" y="3456"/>
                  </a:cubicBezTo>
                  <a:close/>
                </a:path>
              </a:pathLst>
            </a:custGeom>
            <a:grpFill/>
            <a:ln w="6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0D3C8324-8A0A-4517-8E49-0A347D221BDC}"/>
                </a:ext>
              </a:extLst>
            </p:cNvPr>
            <p:cNvSpPr/>
            <p:nvPr/>
          </p:nvSpPr>
          <p:spPr>
            <a:xfrm>
              <a:off x="6711647" y="3795482"/>
              <a:ext cx="585529" cy="666243"/>
            </a:xfrm>
            <a:custGeom>
              <a:avLst/>
              <a:gdLst>
                <a:gd name="connsiteX0" fmla="*/ 59858 w 585529"/>
                <a:gd name="connsiteY0" fmla="*/ 11798 h 666243"/>
                <a:gd name="connsiteX1" fmla="*/ 577208 w 585529"/>
                <a:gd name="connsiteY1" fmla="*/ 609862 h 666243"/>
                <a:gd name="connsiteX2" fmla="*/ 573731 w 585529"/>
                <a:gd name="connsiteY2" fmla="*/ 657923 h 666243"/>
                <a:gd name="connsiteX3" fmla="*/ 573731 w 585529"/>
                <a:gd name="connsiteY3" fmla="*/ 657923 h 666243"/>
                <a:gd name="connsiteX4" fmla="*/ 525671 w 585529"/>
                <a:gd name="connsiteY4" fmla="*/ 654446 h 666243"/>
                <a:gd name="connsiteX5" fmla="*/ 8321 w 585529"/>
                <a:gd name="connsiteY5" fmla="*/ 56382 h 666243"/>
                <a:gd name="connsiteX6" fmla="*/ 11798 w 585529"/>
                <a:gd name="connsiteY6" fmla="*/ 8321 h 666243"/>
                <a:gd name="connsiteX7" fmla="*/ 11798 w 585529"/>
                <a:gd name="connsiteY7" fmla="*/ 8321 h 666243"/>
                <a:gd name="connsiteX8" fmla="*/ 59858 w 585529"/>
                <a:gd name="connsiteY8" fmla="*/ 11798 h 66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529" h="666243">
                  <a:moveTo>
                    <a:pt x="59858" y="11798"/>
                  </a:moveTo>
                  <a:lnTo>
                    <a:pt x="577208" y="609862"/>
                  </a:lnTo>
                  <a:cubicBezTo>
                    <a:pt x="589547" y="624110"/>
                    <a:pt x="587979" y="645652"/>
                    <a:pt x="573731" y="657923"/>
                  </a:cubicBezTo>
                  <a:lnTo>
                    <a:pt x="573731" y="657923"/>
                  </a:lnTo>
                  <a:cubicBezTo>
                    <a:pt x="559484" y="670262"/>
                    <a:pt x="537941" y="668693"/>
                    <a:pt x="525671" y="654446"/>
                  </a:cubicBezTo>
                  <a:lnTo>
                    <a:pt x="8321" y="56382"/>
                  </a:lnTo>
                  <a:cubicBezTo>
                    <a:pt x="-4018" y="42134"/>
                    <a:pt x="-2450" y="20592"/>
                    <a:pt x="11798" y="8321"/>
                  </a:cubicBezTo>
                  <a:lnTo>
                    <a:pt x="11798" y="8321"/>
                  </a:lnTo>
                  <a:cubicBezTo>
                    <a:pt x="25977" y="-4018"/>
                    <a:pt x="47520" y="-2450"/>
                    <a:pt x="59858" y="11798"/>
                  </a:cubicBezTo>
                  <a:close/>
                </a:path>
              </a:pathLst>
            </a:custGeom>
            <a:grpFill/>
            <a:ln w="6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CB0BF74A-56C2-46BE-A9C4-AEE307C47B52}"/>
                </a:ext>
              </a:extLst>
            </p:cNvPr>
            <p:cNvSpPr/>
            <p:nvPr/>
          </p:nvSpPr>
          <p:spPr>
            <a:xfrm>
              <a:off x="7099880" y="888263"/>
              <a:ext cx="666243" cy="585529"/>
            </a:xfrm>
            <a:custGeom>
              <a:avLst/>
              <a:gdLst>
                <a:gd name="connsiteX0" fmla="*/ 11798 w 666243"/>
                <a:gd name="connsiteY0" fmla="*/ 525671 h 585529"/>
                <a:gd name="connsiteX1" fmla="*/ 609862 w 666243"/>
                <a:gd name="connsiteY1" fmla="*/ 8321 h 585529"/>
                <a:gd name="connsiteX2" fmla="*/ 657923 w 666243"/>
                <a:gd name="connsiteY2" fmla="*/ 11798 h 585529"/>
                <a:gd name="connsiteX3" fmla="*/ 657923 w 666243"/>
                <a:gd name="connsiteY3" fmla="*/ 11798 h 585529"/>
                <a:gd name="connsiteX4" fmla="*/ 654446 w 666243"/>
                <a:gd name="connsiteY4" fmla="*/ 59858 h 585529"/>
                <a:gd name="connsiteX5" fmla="*/ 56382 w 666243"/>
                <a:gd name="connsiteY5" fmla="*/ 577208 h 585529"/>
                <a:gd name="connsiteX6" fmla="*/ 8321 w 666243"/>
                <a:gd name="connsiteY6" fmla="*/ 573731 h 585529"/>
                <a:gd name="connsiteX7" fmla="*/ 8321 w 666243"/>
                <a:gd name="connsiteY7" fmla="*/ 573731 h 585529"/>
                <a:gd name="connsiteX8" fmla="*/ 11798 w 666243"/>
                <a:gd name="connsiteY8" fmla="*/ 525671 h 58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243" h="585529">
                  <a:moveTo>
                    <a:pt x="11798" y="525671"/>
                  </a:moveTo>
                  <a:lnTo>
                    <a:pt x="609862" y="8321"/>
                  </a:lnTo>
                  <a:cubicBezTo>
                    <a:pt x="624110" y="-4018"/>
                    <a:pt x="645651" y="-2450"/>
                    <a:pt x="657923" y="11798"/>
                  </a:cubicBezTo>
                  <a:lnTo>
                    <a:pt x="657923" y="11798"/>
                  </a:lnTo>
                  <a:cubicBezTo>
                    <a:pt x="670262" y="26046"/>
                    <a:pt x="668693" y="47588"/>
                    <a:pt x="654446" y="59858"/>
                  </a:cubicBezTo>
                  <a:lnTo>
                    <a:pt x="56382" y="577208"/>
                  </a:lnTo>
                  <a:cubicBezTo>
                    <a:pt x="42134" y="589547"/>
                    <a:pt x="20592" y="587979"/>
                    <a:pt x="8321" y="573731"/>
                  </a:cubicBezTo>
                  <a:lnTo>
                    <a:pt x="8321" y="573731"/>
                  </a:lnTo>
                  <a:cubicBezTo>
                    <a:pt x="-4018" y="559552"/>
                    <a:pt x="-2450" y="538010"/>
                    <a:pt x="11798" y="525671"/>
                  </a:cubicBezTo>
                  <a:close/>
                </a:path>
              </a:pathLst>
            </a:custGeom>
            <a:grpFill/>
            <a:ln w="6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F3A6CAD4-D015-4AEA-9481-7BF2AA40A8FA}"/>
              </a:ext>
            </a:extLst>
          </p:cNvPr>
          <p:cNvSpPr/>
          <p:nvPr/>
        </p:nvSpPr>
        <p:spPr>
          <a:xfrm>
            <a:off x="5198358" y="5361614"/>
            <a:ext cx="1547354" cy="1095768"/>
          </a:xfrm>
          <a:custGeom>
            <a:avLst/>
            <a:gdLst>
              <a:gd name="connsiteX0" fmla="*/ 1893300 w 3532575"/>
              <a:gd name="connsiteY0" fmla="*/ 252008 h 2501615"/>
              <a:gd name="connsiteX1" fmla="*/ 2104853 w 3532575"/>
              <a:gd name="connsiteY1" fmla="*/ 283336 h 2501615"/>
              <a:gd name="connsiteX2" fmla="*/ 2261112 w 3532575"/>
              <a:gd name="connsiteY2" fmla="*/ 326876 h 2501615"/>
              <a:gd name="connsiteX3" fmla="*/ 2373045 w 3532575"/>
              <a:gd name="connsiteY3" fmla="*/ 353888 h 2501615"/>
              <a:gd name="connsiteX4" fmla="*/ 2539587 w 3532575"/>
              <a:gd name="connsiteY4" fmla="*/ 368384 h 2501615"/>
              <a:gd name="connsiteX5" fmla="*/ 2559237 w 3532575"/>
              <a:gd name="connsiteY5" fmla="*/ 380671 h 2501615"/>
              <a:gd name="connsiteX6" fmla="*/ 2644513 w 3532575"/>
              <a:gd name="connsiteY6" fmla="*/ 557190 h 2501615"/>
              <a:gd name="connsiteX7" fmla="*/ 2717375 w 3532575"/>
              <a:gd name="connsiteY7" fmla="*/ 709844 h 2501615"/>
              <a:gd name="connsiteX8" fmla="*/ 2834335 w 3532575"/>
              <a:gd name="connsiteY8" fmla="*/ 955341 h 2501615"/>
              <a:gd name="connsiteX9" fmla="*/ 2947639 w 3532575"/>
              <a:gd name="connsiteY9" fmla="*/ 1191494 h 2501615"/>
              <a:gd name="connsiteX10" fmla="*/ 3018342 w 3532575"/>
              <a:gd name="connsiteY10" fmla="*/ 1341686 h 2501615"/>
              <a:gd name="connsiteX11" fmla="*/ 3018114 w 3532575"/>
              <a:gd name="connsiteY11" fmla="*/ 1364154 h 2501615"/>
              <a:gd name="connsiteX12" fmla="*/ 2953655 w 3532575"/>
              <a:gd name="connsiteY12" fmla="*/ 1507542 h 2501615"/>
              <a:gd name="connsiteX13" fmla="*/ 2957032 w 3532575"/>
              <a:gd name="connsiteY13" fmla="*/ 1533716 h 2501615"/>
              <a:gd name="connsiteX14" fmla="*/ 3021871 w 3532575"/>
              <a:gd name="connsiteY14" fmla="*/ 1768296 h 2501615"/>
              <a:gd name="connsiteX15" fmla="*/ 2896051 w 3532575"/>
              <a:gd name="connsiteY15" fmla="*/ 1932426 h 2501615"/>
              <a:gd name="connsiteX16" fmla="*/ 2813415 w 3532575"/>
              <a:gd name="connsiteY16" fmla="*/ 1954259 h 2501615"/>
              <a:gd name="connsiteX17" fmla="*/ 2772212 w 3532575"/>
              <a:gd name="connsiteY17" fmla="*/ 1960250 h 2501615"/>
              <a:gd name="connsiteX18" fmla="*/ 2764900 w 3532575"/>
              <a:gd name="connsiteY18" fmla="*/ 1969694 h 2501615"/>
              <a:gd name="connsiteX19" fmla="*/ 2751953 w 3532575"/>
              <a:gd name="connsiteY19" fmla="*/ 2058347 h 2501615"/>
              <a:gd name="connsiteX20" fmla="*/ 2712475 w 3532575"/>
              <a:gd name="connsiteY20" fmla="*/ 2133849 h 2501615"/>
              <a:gd name="connsiteX21" fmla="*/ 2532656 w 3532575"/>
              <a:gd name="connsiteY21" fmla="*/ 2209605 h 2501615"/>
              <a:gd name="connsiteX22" fmla="*/ 2500947 w 3532575"/>
              <a:gd name="connsiteY22" fmla="*/ 2209478 h 2501615"/>
              <a:gd name="connsiteX23" fmla="*/ 2483024 w 3532575"/>
              <a:gd name="connsiteY23" fmla="*/ 2223213 h 2501615"/>
              <a:gd name="connsiteX24" fmla="*/ 2398027 w 3532575"/>
              <a:gd name="connsiteY24" fmla="*/ 2368937 h 2501615"/>
              <a:gd name="connsiteX25" fmla="*/ 2270683 w 3532575"/>
              <a:gd name="connsiteY25" fmla="*/ 2415040 h 2501615"/>
              <a:gd name="connsiteX26" fmla="*/ 2113662 w 3532575"/>
              <a:gd name="connsiteY26" fmla="*/ 2365078 h 2501615"/>
              <a:gd name="connsiteX27" fmla="*/ 2101019 w 3532575"/>
              <a:gd name="connsiteY27" fmla="*/ 2357639 h 2501615"/>
              <a:gd name="connsiteX28" fmla="*/ 2035114 w 3532575"/>
              <a:gd name="connsiteY28" fmla="*/ 2439387 h 2501615"/>
              <a:gd name="connsiteX29" fmla="*/ 1937677 w 3532575"/>
              <a:gd name="connsiteY29" fmla="*/ 2495214 h 2501615"/>
              <a:gd name="connsiteX30" fmla="*/ 1786647 w 3532575"/>
              <a:gd name="connsiteY30" fmla="*/ 2477366 h 2501615"/>
              <a:gd name="connsiteX31" fmla="*/ 1698197 w 3532575"/>
              <a:gd name="connsiteY31" fmla="*/ 2426058 h 2501615"/>
              <a:gd name="connsiteX32" fmla="*/ 1675120 w 3532575"/>
              <a:gd name="connsiteY32" fmla="*/ 2430070 h 2501615"/>
              <a:gd name="connsiteX33" fmla="*/ 1633637 w 3532575"/>
              <a:gd name="connsiteY33" fmla="*/ 2477722 h 2501615"/>
              <a:gd name="connsiteX34" fmla="*/ 1580375 w 3532575"/>
              <a:gd name="connsiteY34" fmla="*/ 2500875 h 2501615"/>
              <a:gd name="connsiteX35" fmla="*/ 1460368 w 3532575"/>
              <a:gd name="connsiteY35" fmla="*/ 2456853 h 2501615"/>
              <a:gd name="connsiteX36" fmla="*/ 1406395 w 3532575"/>
              <a:gd name="connsiteY36" fmla="*/ 2370739 h 2501615"/>
              <a:gd name="connsiteX37" fmla="*/ 1407562 w 3532575"/>
              <a:gd name="connsiteY37" fmla="*/ 2313338 h 2501615"/>
              <a:gd name="connsiteX38" fmla="*/ 1406166 w 3532575"/>
              <a:gd name="connsiteY38" fmla="*/ 2302498 h 2501615"/>
              <a:gd name="connsiteX39" fmla="*/ 1388928 w 3532575"/>
              <a:gd name="connsiteY39" fmla="*/ 2323239 h 2501615"/>
              <a:gd name="connsiteX40" fmla="*/ 1277147 w 3532575"/>
              <a:gd name="connsiteY40" fmla="*/ 2375867 h 2501615"/>
              <a:gd name="connsiteX41" fmla="*/ 1098547 w 3532575"/>
              <a:gd name="connsiteY41" fmla="*/ 2243777 h 2501615"/>
              <a:gd name="connsiteX42" fmla="*/ 1095780 w 3532575"/>
              <a:gd name="connsiteY42" fmla="*/ 2150757 h 2501615"/>
              <a:gd name="connsiteX43" fmla="*/ 1099283 w 3532575"/>
              <a:gd name="connsiteY43" fmla="*/ 2132808 h 2501615"/>
              <a:gd name="connsiteX44" fmla="*/ 1087199 w 3532575"/>
              <a:gd name="connsiteY44" fmla="*/ 2141212 h 2501615"/>
              <a:gd name="connsiteX45" fmla="*/ 948406 w 3532575"/>
              <a:gd name="connsiteY45" fmla="*/ 2165203 h 2501615"/>
              <a:gd name="connsiteX46" fmla="*/ 807633 w 3532575"/>
              <a:gd name="connsiteY46" fmla="*/ 2037123 h 2501615"/>
              <a:gd name="connsiteX47" fmla="*/ 809892 w 3532575"/>
              <a:gd name="connsiteY47" fmla="*/ 1925393 h 2501615"/>
              <a:gd name="connsiteX48" fmla="*/ 812964 w 3532575"/>
              <a:gd name="connsiteY48" fmla="*/ 1913487 h 2501615"/>
              <a:gd name="connsiteX49" fmla="*/ 779580 w 3532575"/>
              <a:gd name="connsiteY49" fmla="*/ 1936767 h 2501615"/>
              <a:gd name="connsiteX50" fmla="*/ 676507 w 3532575"/>
              <a:gd name="connsiteY50" fmla="*/ 1957940 h 2501615"/>
              <a:gd name="connsiteX51" fmla="*/ 559547 w 3532575"/>
              <a:gd name="connsiteY51" fmla="*/ 1900590 h 2501615"/>
              <a:gd name="connsiteX52" fmla="*/ 505192 w 3532575"/>
              <a:gd name="connsiteY52" fmla="*/ 1756973 h 2501615"/>
              <a:gd name="connsiteX53" fmla="*/ 555180 w 3532575"/>
              <a:gd name="connsiteY53" fmla="*/ 1649991 h 2501615"/>
              <a:gd name="connsiteX54" fmla="*/ 641472 w 3532575"/>
              <a:gd name="connsiteY54" fmla="*/ 1547070 h 2501615"/>
              <a:gd name="connsiteX55" fmla="*/ 639162 w 3532575"/>
              <a:gd name="connsiteY55" fmla="*/ 1526253 h 2501615"/>
              <a:gd name="connsiteX56" fmla="*/ 520349 w 3532575"/>
              <a:gd name="connsiteY56" fmla="*/ 1382712 h 2501615"/>
              <a:gd name="connsiteX57" fmla="*/ 517378 w 3532575"/>
              <a:gd name="connsiteY57" fmla="*/ 1357020 h 2501615"/>
              <a:gd name="connsiteX58" fmla="*/ 575592 w 3532575"/>
              <a:gd name="connsiteY58" fmla="*/ 1242320 h 2501615"/>
              <a:gd name="connsiteX59" fmla="*/ 739112 w 3532575"/>
              <a:gd name="connsiteY59" fmla="*/ 1434604 h 2501615"/>
              <a:gd name="connsiteX60" fmla="*/ 974402 w 3532575"/>
              <a:gd name="connsiteY60" fmla="*/ 1461489 h 2501615"/>
              <a:gd name="connsiteX61" fmla="*/ 996134 w 3532575"/>
              <a:gd name="connsiteY61" fmla="*/ 1696094 h 2501615"/>
              <a:gd name="connsiteX62" fmla="*/ 1210810 w 3532575"/>
              <a:gd name="connsiteY62" fmla="*/ 1719933 h 2501615"/>
              <a:gd name="connsiteX63" fmla="*/ 1267906 w 3532575"/>
              <a:gd name="connsiteY63" fmla="*/ 1928110 h 2501615"/>
              <a:gd name="connsiteX64" fmla="*/ 1283469 w 3532575"/>
              <a:gd name="connsiteY64" fmla="*/ 1918742 h 2501615"/>
              <a:gd name="connsiteX65" fmla="*/ 1394640 w 3532575"/>
              <a:gd name="connsiteY65" fmla="*/ 1900488 h 2501615"/>
              <a:gd name="connsiteX66" fmla="*/ 1522440 w 3532575"/>
              <a:gd name="connsiteY66" fmla="*/ 1988278 h 2501615"/>
              <a:gd name="connsiteX67" fmla="*/ 1543842 w 3532575"/>
              <a:gd name="connsiteY67" fmla="*/ 2128467 h 2501615"/>
              <a:gd name="connsiteX68" fmla="*/ 1542496 w 3532575"/>
              <a:gd name="connsiteY68" fmla="*/ 2140171 h 2501615"/>
              <a:gd name="connsiteX69" fmla="*/ 1548513 w 3532575"/>
              <a:gd name="connsiteY69" fmla="*/ 2139409 h 2501615"/>
              <a:gd name="connsiteX70" fmla="*/ 1662325 w 3532575"/>
              <a:gd name="connsiteY70" fmla="*/ 2132275 h 2501615"/>
              <a:gd name="connsiteX71" fmla="*/ 1769206 w 3532575"/>
              <a:gd name="connsiteY71" fmla="*/ 2248169 h 2501615"/>
              <a:gd name="connsiteX72" fmla="*/ 1762808 w 3532575"/>
              <a:gd name="connsiteY72" fmla="*/ 2321894 h 2501615"/>
              <a:gd name="connsiteX73" fmla="*/ 1766312 w 3532575"/>
              <a:gd name="connsiteY73" fmla="*/ 2336466 h 2501615"/>
              <a:gd name="connsiteX74" fmla="*/ 1839301 w 3532575"/>
              <a:gd name="connsiteY74" fmla="*/ 2373024 h 2501615"/>
              <a:gd name="connsiteX75" fmla="*/ 1978906 w 3532575"/>
              <a:gd name="connsiteY75" fmla="*/ 2311764 h 2501615"/>
              <a:gd name="connsiteX76" fmla="*/ 1970020 w 3532575"/>
              <a:gd name="connsiteY76" fmla="*/ 2274775 h 2501615"/>
              <a:gd name="connsiteX77" fmla="*/ 1753923 w 3532575"/>
              <a:gd name="connsiteY77" fmla="*/ 2113158 h 2501615"/>
              <a:gd name="connsiteX78" fmla="*/ 1666387 w 3532575"/>
              <a:gd name="connsiteY78" fmla="*/ 2046390 h 2501615"/>
              <a:gd name="connsiteX79" fmla="*/ 1664711 w 3532575"/>
              <a:gd name="connsiteY79" fmla="*/ 1967105 h 2501615"/>
              <a:gd name="connsiteX80" fmla="*/ 1739985 w 3532575"/>
              <a:gd name="connsiteY80" fmla="*/ 1958016 h 2501615"/>
              <a:gd name="connsiteX81" fmla="*/ 1909751 w 3532575"/>
              <a:gd name="connsiteY81" fmla="*/ 2077946 h 2501615"/>
              <a:gd name="connsiteX82" fmla="*/ 2034758 w 3532575"/>
              <a:gd name="connsiteY82" fmla="*/ 2164238 h 2501615"/>
              <a:gd name="connsiteX83" fmla="*/ 2120339 w 3532575"/>
              <a:gd name="connsiteY83" fmla="*/ 2225295 h 2501615"/>
              <a:gd name="connsiteX84" fmla="*/ 2201528 w 3532575"/>
              <a:gd name="connsiteY84" fmla="*/ 2281502 h 2501615"/>
              <a:gd name="connsiteX85" fmla="*/ 2332299 w 3532575"/>
              <a:gd name="connsiteY85" fmla="*/ 2257816 h 2501615"/>
              <a:gd name="connsiteX86" fmla="*/ 2358727 w 3532575"/>
              <a:gd name="connsiteY86" fmla="*/ 2181933 h 2501615"/>
              <a:gd name="connsiteX87" fmla="*/ 2326612 w 3532575"/>
              <a:gd name="connsiteY87" fmla="*/ 2118414 h 2501615"/>
              <a:gd name="connsiteX88" fmla="*/ 2134962 w 3532575"/>
              <a:gd name="connsiteY88" fmla="*/ 1979291 h 2501615"/>
              <a:gd name="connsiteX89" fmla="*/ 1825795 w 3532575"/>
              <a:gd name="connsiteY89" fmla="*/ 1754866 h 2501615"/>
              <a:gd name="connsiteX90" fmla="*/ 1804850 w 3532575"/>
              <a:gd name="connsiteY90" fmla="*/ 1688199 h 2501615"/>
              <a:gd name="connsiteX91" fmla="*/ 1856488 w 3532575"/>
              <a:gd name="connsiteY91" fmla="*/ 1649204 h 2501615"/>
              <a:gd name="connsiteX92" fmla="*/ 1913000 w 3532575"/>
              <a:gd name="connsiteY92" fmla="*/ 1666137 h 2501615"/>
              <a:gd name="connsiteX93" fmla="*/ 2109372 w 3532575"/>
              <a:gd name="connsiteY93" fmla="*/ 1806758 h 2501615"/>
              <a:gd name="connsiteX94" fmla="*/ 2319757 w 3532575"/>
              <a:gd name="connsiteY94" fmla="*/ 1955884 h 2501615"/>
              <a:gd name="connsiteX95" fmla="*/ 2483430 w 3532575"/>
              <a:gd name="connsiteY95" fmla="*/ 2070888 h 2501615"/>
              <a:gd name="connsiteX96" fmla="*/ 2629788 w 3532575"/>
              <a:gd name="connsiteY96" fmla="*/ 2030066 h 2501615"/>
              <a:gd name="connsiteX97" fmla="*/ 2598079 w 3532575"/>
              <a:gd name="connsiteY97" fmla="*/ 1902138 h 2501615"/>
              <a:gd name="connsiteX98" fmla="*/ 2449512 w 3532575"/>
              <a:gd name="connsiteY98" fmla="*/ 1796730 h 2501615"/>
              <a:gd name="connsiteX99" fmla="*/ 2254461 w 3532575"/>
              <a:gd name="connsiteY99" fmla="*/ 1655855 h 2501615"/>
              <a:gd name="connsiteX100" fmla="*/ 2124554 w 3532575"/>
              <a:gd name="connsiteY100" fmla="*/ 1563394 h 2501615"/>
              <a:gd name="connsiteX101" fmla="*/ 1971112 w 3532575"/>
              <a:gd name="connsiteY101" fmla="*/ 1453442 h 2501615"/>
              <a:gd name="connsiteX102" fmla="*/ 1935443 w 3532575"/>
              <a:gd name="connsiteY102" fmla="*/ 1393350 h 2501615"/>
              <a:gd name="connsiteX103" fmla="*/ 1998378 w 3532575"/>
              <a:gd name="connsiteY103" fmla="*/ 1334552 h 2501615"/>
              <a:gd name="connsiteX104" fmla="*/ 2057937 w 3532575"/>
              <a:gd name="connsiteY104" fmla="*/ 1360041 h 2501615"/>
              <a:gd name="connsiteX105" fmla="*/ 2196908 w 3532575"/>
              <a:gd name="connsiteY105" fmla="*/ 1459585 h 2501615"/>
              <a:gd name="connsiteX106" fmla="*/ 2399855 w 3532575"/>
              <a:gd name="connsiteY106" fmla="*/ 1604979 h 2501615"/>
              <a:gd name="connsiteX107" fmla="*/ 2574241 w 3532575"/>
              <a:gd name="connsiteY107" fmla="*/ 1728844 h 2501615"/>
              <a:gd name="connsiteX108" fmla="*/ 2692978 w 3532575"/>
              <a:gd name="connsiteY108" fmla="*/ 1814831 h 2501615"/>
              <a:gd name="connsiteX109" fmla="*/ 2837990 w 3532575"/>
              <a:gd name="connsiteY109" fmla="*/ 1817878 h 2501615"/>
              <a:gd name="connsiteX110" fmla="*/ 2891152 w 3532575"/>
              <a:gd name="connsiteY110" fmla="*/ 1762635 h 2501615"/>
              <a:gd name="connsiteX111" fmla="*/ 2901916 w 3532575"/>
              <a:gd name="connsiteY111" fmla="*/ 1692870 h 2501615"/>
              <a:gd name="connsiteX112" fmla="*/ 2849592 w 3532575"/>
              <a:gd name="connsiteY112" fmla="*/ 1609879 h 2501615"/>
              <a:gd name="connsiteX113" fmla="*/ 2733750 w 3532575"/>
              <a:gd name="connsiteY113" fmla="*/ 1509472 h 2501615"/>
              <a:gd name="connsiteX114" fmla="*/ 2568224 w 3532575"/>
              <a:gd name="connsiteY114" fmla="*/ 1365500 h 2501615"/>
              <a:gd name="connsiteX115" fmla="*/ 2425547 w 3532575"/>
              <a:gd name="connsiteY115" fmla="*/ 1240010 h 2501615"/>
              <a:gd name="connsiteX116" fmla="*/ 2329481 w 3532575"/>
              <a:gd name="connsiteY116" fmla="*/ 1157551 h 2501615"/>
              <a:gd name="connsiteX117" fmla="*/ 2175938 w 3532575"/>
              <a:gd name="connsiteY117" fmla="*/ 1023506 h 2501615"/>
              <a:gd name="connsiteX118" fmla="*/ 2047300 w 3532575"/>
              <a:gd name="connsiteY118" fmla="*/ 910786 h 2501615"/>
              <a:gd name="connsiteX119" fmla="*/ 1965730 w 3532575"/>
              <a:gd name="connsiteY119" fmla="*/ 838660 h 2501615"/>
              <a:gd name="connsiteX120" fmla="*/ 1900992 w 3532575"/>
              <a:gd name="connsiteY120" fmla="*/ 772653 h 2501615"/>
              <a:gd name="connsiteX121" fmla="*/ 1856818 w 3532575"/>
              <a:gd name="connsiteY121" fmla="*/ 746580 h 2501615"/>
              <a:gd name="connsiteX122" fmla="*/ 1719675 w 3532575"/>
              <a:gd name="connsiteY122" fmla="*/ 732515 h 2501615"/>
              <a:gd name="connsiteX123" fmla="*/ 1614648 w 3532575"/>
              <a:gd name="connsiteY123" fmla="*/ 794080 h 2501615"/>
              <a:gd name="connsiteX124" fmla="*/ 1596495 w 3532575"/>
              <a:gd name="connsiteY124" fmla="*/ 816878 h 2501615"/>
              <a:gd name="connsiteX125" fmla="*/ 1576287 w 3532575"/>
              <a:gd name="connsiteY125" fmla="*/ 879813 h 2501615"/>
              <a:gd name="connsiteX126" fmla="*/ 1540161 w 3532575"/>
              <a:gd name="connsiteY126" fmla="*/ 988217 h 2501615"/>
              <a:gd name="connsiteX127" fmla="*/ 1451762 w 3532575"/>
              <a:gd name="connsiteY127" fmla="*/ 1106066 h 2501615"/>
              <a:gd name="connsiteX128" fmla="*/ 1329877 w 3532575"/>
              <a:gd name="connsiteY128" fmla="*/ 1182279 h 2501615"/>
              <a:gd name="connsiteX129" fmla="*/ 1179634 w 3532575"/>
              <a:gd name="connsiteY129" fmla="*/ 1196699 h 2501615"/>
              <a:gd name="connsiteX130" fmla="*/ 1062421 w 3532575"/>
              <a:gd name="connsiteY130" fmla="*/ 1122872 h 2501615"/>
              <a:gd name="connsiteX131" fmla="*/ 1059577 w 3532575"/>
              <a:gd name="connsiteY131" fmla="*/ 1047548 h 2501615"/>
              <a:gd name="connsiteX132" fmla="*/ 1105782 w 3532575"/>
              <a:gd name="connsiteY132" fmla="*/ 927237 h 2501615"/>
              <a:gd name="connsiteX133" fmla="*/ 1121370 w 3532575"/>
              <a:gd name="connsiteY133" fmla="*/ 813273 h 2501615"/>
              <a:gd name="connsiteX134" fmla="*/ 1134673 w 3532575"/>
              <a:gd name="connsiteY134" fmla="*/ 682299 h 2501615"/>
              <a:gd name="connsiteX135" fmla="*/ 1141858 w 3532575"/>
              <a:gd name="connsiteY135" fmla="*/ 659501 h 2501615"/>
              <a:gd name="connsiteX136" fmla="*/ 1211292 w 3532575"/>
              <a:gd name="connsiteY136" fmla="*/ 534367 h 2501615"/>
              <a:gd name="connsiteX137" fmla="*/ 1201848 w 3532575"/>
              <a:gd name="connsiteY137" fmla="*/ 516951 h 2501615"/>
              <a:gd name="connsiteX138" fmla="*/ 970848 w 3532575"/>
              <a:gd name="connsiteY138" fmla="*/ 517459 h 2501615"/>
              <a:gd name="connsiteX139" fmla="*/ 940688 w 3532575"/>
              <a:gd name="connsiteY139" fmla="*/ 517459 h 2501615"/>
              <a:gd name="connsiteX140" fmla="*/ 947517 w 3532575"/>
              <a:gd name="connsiteY140" fmla="*/ 502607 h 2501615"/>
              <a:gd name="connsiteX141" fmla="*/ 1012814 w 3532575"/>
              <a:gd name="connsiteY141" fmla="*/ 372090 h 2501615"/>
              <a:gd name="connsiteX142" fmla="*/ 1032362 w 3532575"/>
              <a:gd name="connsiteY142" fmla="*/ 360361 h 2501615"/>
              <a:gd name="connsiteX143" fmla="*/ 1463922 w 3532575"/>
              <a:gd name="connsiteY143" fmla="*/ 360615 h 2501615"/>
              <a:gd name="connsiteX144" fmla="*/ 1487761 w 3532575"/>
              <a:gd name="connsiteY144" fmla="*/ 353710 h 2501615"/>
              <a:gd name="connsiteX145" fmla="*/ 1703173 w 3532575"/>
              <a:gd name="connsiteY145" fmla="*/ 271023 h 2501615"/>
              <a:gd name="connsiteX146" fmla="*/ 1893300 w 3532575"/>
              <a:gd name="connsiteY146" fmla="*/ 252008 h 2501615"/>
              <a:gd name="connsiteX147" fmla="*/ 596485 w 3532575"/>
              <a:gd name="connsiteY147" fmla="*/ 1460 h 2501615"/>
              <a:gd name="connsiteX148" fmla="*/ 663711 w 3532575"/>
              <a:gd name="connsiteY148" fmla="*/ 23497 h 2501615"/>
              <a:gd name="connsiteX149" fmla="*/ 796056 w 3532575"/>
              <a:gd name="connsiteY149" fmla="*/ 86864 h 2501615"/>
              <a:gd name="connsiteX150" fmla="*/ 857519 w 3532575"/>
              <a:gd name="connsiteY150" fmla="*/ 116440 h 2501615"/>
              <a:gd name="connsiteX151" fmla="*/ 889456 w 3532575"/>
              <a:gd name="connsiteY151" fmla="*/ 223016 h 2501615"/>
              <a:gd name="connsiteX152" fmla="*/ 811720 w 3532575"/>
              <a:gd name="connsiteY152" fmla="*/ 384734 h 2501615"/>
              <a:gd name="connsiteX153" fmla="*/ 718091 w 3532575"/>
              <a:gd name="connsiteY153" fmla="*/ 582324 h 2501615"/>
              <a:gd name="connsiteX154" fmla="*/ 575515 w 3532575"/>
              <a:gd name="connsiteY154" fmla="*/ 879052 h 2501615"/>
              <a:gd name="connsiteX155" fmla="*/ 480567 w 3532575"/>
              <a:gd name="connsiteY155" fmla="*/ 1078166 h 2501615"/>
              <a:gd name="connsiteX156" fmla="*/ 377545 w 3532575"/>
              <a:gd name="connsiteY156" fmla="*/ 1296827 h 2501615"/>
              <a:gd name="connsiteX157" fmla="*/ 314736 w 3532575"/>
              <a:gd name="connsiteY157" fmla="*/ 1346485 h 2501615"/>
              <a:gd name="connsiteX158" fmla="*/ 268176 w 3532575"/>
              <a:gd name="connsiteY158" fmla="*/ 1338513 h 2501615"/>
              <a:gd name="connsiteX159" fmla="*/ 104757 w 3532575"/>
              <a:gd name="connsiteY159" fmla="*/ 1261285 h 2501615"/>
              <a:gd name="connsiteX160" fmla="*/ 32987 w 3532575"/>
              <a:gd name="connsiteY160" fmla="*/ 1224524 h 2501615"/>
              <a:gd name="connsiteX161" fmla="*/ 7523 w 3532575"/>
              <a:gd name="connsiteY161" fmla="*/ 1129677 h 2501615"/>
              <a:gd name="connsiteX162" fmla="*/ 75358 w 3532575"/>
              <a:gd name="connsiteY162" fmla="*/ 986923 h 2501615"/>
              <a:gd name="connsiteX163" fmla="*/ 149134 w 3532575"/>
              <a:gd name="connsiteY163" fmla="*/ 834345 h 2501615"/>
              <a:gd name="connsiteX164" fmla="*/ 231643 w 3532575"/>
              <a:gd name="connsiteY164" fmla="*/ 662523 h 2501615"/>
              <a:gd name="connsiteX165" fmla="*/ 280488 w 3532575"/>
              <a:gd name="connsiteY165" fmla="*/ 557165 h 2501615"/>
              <a:gd name="connsiteX166" fmla="*/ 356346 w 3532575"/>
              <a:gd name="connsiteY166" fmla="*/ 400296 h 2501615"/>
              <a:gd name="connsiteX167" fmla="*/ 467873 w 3532575"/>
              <a:gd name="connsiteY167" fmla="*/ 167240 h 2501615"/>
              <a:gd name="connsiteX168" fmla="*/ 525553 w 3532575"/>
              <a:gd name="connsiteY168" fmla="*/ 44492 h 2501615"/>
              <a:gd name="connsiteX169" fmla="*/ 596485 w 3532575"/>
              <a:gd name="connsiteY169" fmla="*/ 1460 h 2501615"/>
              <a:gd name="connsiteX170" fmla="*/ 2936925 w 3532575"/>
              <a:gd name="connsiteY170" fmla="*/ 38 h 2501615"/>
              <a:gd name="connsiteX171" fmla="*/ 3009508 w 3532575"/>
              <a:gd name="connsiteY171" fmla="*/ 50052 h 2501615"/>
              <a:gd name="connsiteX172" fmla="*/ 3117582 w 3532575"/>
              <a:gd name="connsiteY172" fmla="*/ 278005 h 2501615"/>
              <a:gd name="connsiteX173" fmla="*/ 3212760 w 3532575"/>
              <a:gd name="connsiteY173" fmla="*/ 478109 h 2501615"/>
              <a:gd name="connsiteX174" fmla="*/ 3310069 w 3532575"/>
              <a:gd name="connsiteY174" fmla="*/ 680827 h 2501615"/>
              <a:gd name="connsiteX175" fmla="*/ 3421546 w 3532575"/>
              <a:gd name="connsiteY175" fmla="*/ 914416 h 2501615"/>
              <a:gd name="connsiteX176" fmla="*/ 3526319 w 3532575"/>
              <a:gd name="connsiteY176" fmla="*/ 1134982 h 2501615"/>
              <a:gd name="connsiteX177" fmla="*/ 3511188 w 3532575"/>
              <a:gd name="connsiteY177" fmla="*/ 1212896 h 2501615"/>
              <a:gd name="connsiteX178" fmla="*/ 3452543 w 3532575"/>
              <a:gd name="connsiteY178" fmla="*/ 1249378 h 2501615"/>
              <a:gd name="connsiteX179" fmla="*/ 3314918 w 3532575"/>
              <a:gd name="connsiteY179" fmla="*/ 1315690 h 2501615"/>
              <a:gd name="connsiteX180" fmla="*/ 3242564 w 3532575"/>
              <a:gd name="connsiteY180" fmla="*/ 1344961 h 2501615"/>
              <a:gd name="connsiteX181" fmla="*/ 3161680 w 3532575"/>
              <a:gd name="connsiteY181" fmla="*/ 1310561 h 2501615"/>
              <a:gd name="connsiteX182" fmla="*/ 3102146 w 3532575"/>
              <a:gd name="connsiteY182" fmla="*/ 1186011 h 2501615"/>
              <a:gd name="connsiteX183" fmla="*/ 2979754 w 3532575"/>
              <a:gd name="connsiteY183" fmla="*/ 929852 h 2501615"/>
              <a:gd name="connsiteX184" fmla="*/ 2892548 w 3532575"/>
              <a:gd name="connsiteY184" fmla="*/ 745514 h 2501615"/>
              <a:gd name="connsiteX185" fmla="*/ 2814380 w 3532575"/>
              <a:gd name="connsiteY185" fmla="*/ 583974 h 2501615"/>
              <a:gd name="connsiteX186" fmla="*/ 2752587 w 3532575"/>
              <a:gd name="connsiteY186" fmla="*/ 451299 h 2501615"/>
              <a:gd name="connsiteX187" fmla="*/ 2655963 w 3532575"/>
              <a:gd name="connsiteY187" fmla="*/ 252389 h 2501615"/>
              <a:gd name="connsiteX188" fmla="*/ 2635120 w 3532575"/>
              <a:gd name="connsiteY188" fmla="*/ 204864 h 2501615"/>
              <a:gd name="connsiteX189" fmla="*/ 2676781 w 3532575"/>
              <a:gd name="connsiteY189" fmla="*/ 114663 h 2501615"/>
              <a:gd name="connsiteX190" fmla="*/ 2782951 w 3532575"/>
              <a:gd name="connsiteY190" fmla="*/ 64319 h 2501615"/>
              <a:gd name="connsiteX191" fmla="*/ 2907527 w 3532575"/>
              <a:gd name="connsiteY191" fmla="*/ 5878 h 2501615"/>
              <a:gd name="connsiteX192" fmla="*/ 2936925 w 3532575"/>
              <a:gd name="connsiteY192" fmla="*/ 38 h 2501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3532575" h="2501615">
                <a:moveTo>
                  <a:pt x="1893300" y="252008"/>
                </a:moveTo>
                <a:cubicBezTo>
                  <a:pt x="1964917" y="254369"/>
                  <a:pt x="2035545" y="265083"/>
                  <a:pt x="2104853" y="283336"/>
                </a:cubicBezTo>
                <a:cubicBezTo>
                  <a:pt x="2157126" y="297096"/>
                  <a:pt x="2208890" y="312836"/>
                  <a:pt x="2261112" y="326876"/>
                </a:cubicBezTo>
                <a:cubicBezTo>
                  <a:pt x="2298203" y="336853"/>
                  <a:pt x="2335218" y="348607"/>
                  <a:pt x="2373045" y="353888"/>
                </a:cubicBezTo>
                <a:cubicBezTo>
                  <a:pt x="2428187" y="361555"/>
                  <a:pt x="2483988" y="364525"/>
                  <a:pt x="2539587" y="368384"/>
                </a:cubicBezTo>
                <a:cubicBezTo>
                  <a:pt x="2549666" y="369095"/>
                  <a:pt x="2555276" y="372471"/>
                  <a:pt x="2559237" y="380671"/>
                </a:cubicBezTo>
                <a:cubicBezTo>
                  <a:pt x="2587671" y="439494"/>
                  <a:pt x="2616206" y="498291"/>
                  <a:pt x="2644513" y="557190"/>
                </a:cubicBezTo>
                <a:cubicBezTo>
                  <a:pt x="2668936" y="608016"/>
                  <a:pt x="2693130" y="658943"/>
                  <a:pt x="2717375" y="709844"/>
                </a:cubicBezTo>
                <a:cubicBezTo>
                  <a:pt x="2756370" y="791668"/>
                  <a:pt x="2795238" y="873568"/>
                  <a:pt x="2834335" y="955341"/>
                </a:cubicBezTo>
                <a:cubicBezTo>
                  <a:pt x="2871984" y="1034118"/>
                  <a:pt x="2909964" y="1112717"/>
                  <a:pt x="2947639" y="1191494"/>
                </a:cubicBezTo>
                <a:cubicBezTo>
                  <a:pt x="2971503" y="1241406"/>
                  <a:pt x="2995367" y="1291343"/>
                  <a:pt x="3018342" y="1341686"/>
                </a:cubicBezTo>
                <a:cubicBezTo>
                  <a:pt x="3021186" y="1347931"/>
                  <a:pt x="3020881" y="1357706"/>
                  <a:pt x="3018114" y="1364154"/>
                </a:cubicBezTo>
                <a:cubicBezTo>
                  <a:pt x="2997246" y="1412212"/>
                  <a:pt x="2975565" y="1459941"/>
                  <a:pt x="2953655" y="1507542"/>
                </a:cubicBezTo>
                <a:cubicBezTo>
                  <a:pt x="2949035" y="1517596"/>
                  <a:pt x="2949543" y="1524679"/>
                  <a:pt x="2957032" y="1533716"/>
                </a:cubicBezTo>
                <a:cubicBezTo>
                  <a:pt x="3013544" y="1602136"/>
                  <a:pt x="3041623" y="1680430"/>
                  <a:pt x="3021871" y="1768296"/>
                </a:cubicBezTo>
                <a:cubicBezTo>
                  <a:pt x="3005649" y="1840472"/>
                  <a:pt x="2965410" y="1899879"/>
                  <a:pt x="2896051" y="1932426"/>
                </a:cubicBezTo>
                <a:cubicBezTo>
                  <a:pt x="2870664" y="1944332"/>
                  <a:pt x="2841240" y="1947912"/>
                  <a:pt x="2813415" y="1954259"/>
                </a:cubicBezTo>
                <a:cubicBezTo>
                  <a:pt x="2799935" y="1957331"/>
                  <a:pt x="2785794" y="1957559"/>
                  <a:pt x="2772212" y="1960250"/>
                </a:cubicBezTo>
                <a:cubicBezTo>
                  <a:pt x="2769191" y="1960859"/>
                  <a:pt x="2765433" y="1966115"/>
                  <a:pt x="2764900" y="1969694"/>
                </a:cubicBezTo>
                <a:cubicBezTo>
                  <a:pt x="2760381" y="1999220"/>
                  <a:pt x="2758350" y="2029253"/>
                  <a:pt x="2751953" y="2058347"/>
                </a:cubicBezTo>
                <a:cubicBezTo>
                  <a:pt x="2745758" y="2086527"/>
                  <a:pt x="2731059" y="2111458"/>
                  <a:pt x="2712475" y="2133849"/>
                </a:cubicBezTo>
                <a:cubicBezTo>
                  <a:pt x="2665661" y="2190260"/>
                  <a:pt x="2601888" y="2206483"/>
                  <a:pt x="2532656" y="2209605"/>
                </a:cubicBezTo>
                <a:cubicBezTo>
                  <a:pt x="2522095" y="2210088"/>
                  <a:pt x="2511483" y="2210138"/>
                  <a:pt x="2500947" y="2209478"/>
                </a:cubicBezTo>
                <a:cubicBezTo>
                  <a:pt x="2490513" y="2208818"/>
                  <a:pt x="2485613" y="2213693"/>
                  <a:pt x="2483024" y="2223213"/>
                </a:cubicBezTo>
                <a:cubicBezTo>
                  <a:pt x="2467791" y="2279395"/>
                  <a:pt x="2441033" y="2329129"/>
                  <a:pt x="2398027" y="2368937"/>
                </a:cubicBezTo>
                <a:cubicBezTo>
                  <a:pt x="2362281" y="2402016"/>
                  <a:pt x="2319554" y="2415827"/>
                  <a:pt x="2270683" y="2415040"/>
                </a:cubicBezTo>
                <a:cubicBezTo>
                  <a:pt x="2212927" y="2414126"/>
                  <a:pt x="2162406" y="2393004"/>
                  <a:pt x="2113662" y="2365078"/>
                </a:cubicBezTo>
                <a:cubicBezTo>
                  <a:pt x="2108559" y="2362158"/>
                  <a:pt x="2103507" y="2359112"/>
                  <a:pt x="2101019" y="2357639"/>
                </a:cubicBezTo>
                <a:cubicBezTo>
                  <a:pt x="2078805" y="2385540"/>
                  <a:pt x="2058978" y="2414355"/>
                  <a:pt x="2035114" y="2439387"/>
                </a:cubicBezTo>
                <a:cubicBezTo>
                  <a:pt x="2008685" y="2467135"/>
                  <a:pt x="1975758" y="2485566"/>
                  <a:pt x="1937677" y="2495214"/>
                </a:cubicBezTo>
                <a:cubicBezTo>
                  <a:pt x="1884643" y="2508644"/>
                  <a:pt x="1834477" y="2500113"/>
                  <a:pt x="1786647" y="2477366"/>
                </a:cubicBezTo>
                <a:cubicBezTo>
                  <a:pt x="1755954" y="2462769"/>
                  <a:pt x="1726784" y="2444591"/>
                  <a:pt x="1698197" y="2426058"/>
                </a:cubicBezTo>
                <a:cubicBezTo>
                  <a:pt x="1686951" y="2418772"/>
                  <a:pt x="1681696" y="2422504"/>
                  <a:pt x="1675120" y="2430070"/>
                </a:cubicBezTo>
                <a:cubicBezTo>
                  <a:pt x="1661335" y="2445987"/>
                  <a:pt x="1648184" y="2462540"/>
                  <a:pt x="1633637" y="2477722"/>
                </a:cubicBezTo>
                <a:cubicBezTo>
                  <a:pt x="1619395" y="2492599"/>
                  <a:pt x="1600964" y="2499352"/>
                  <a:pt x="1580375" y="2500875"/>
                </a:cubicBezTo>
                <a:cubicBezTo>
                  <a:pt x="1533636" y="2504353"/>
                  <a:pt x="1495098" y="2486176"/>
                  <a:pt x="1460368" y="2456853"/>
                </a:cubicBezTo>
                <a:cubicBezTo>
                  <a:pt x="1433077" y="2433827"/>
                  <a:pt x="1412970" y="2405698"/>
                  <a:pt x="1406395" y="2370739"/>
                </a:cubicBezTo>
                <a:cubicBezTo>
                  <a:pt x="1402917" y="2352333"/>
                  <a:pt x="1406852" y="2332506"/>
                  <a:pt x="1407562" y="2313338"/>
                </a:cubicBezTo>
                <a:cubicBezTo>
                  <a:pt x="1407689" y="2310190"/>
                  <a:pt x="1408400" y="2307067"/>
                  <a:pt x="1406166" y="2302498"/>
                </a:cubicBezTo>
                <a:cubicBezTo>
                  <a:pt x="1400403" y="2309403"/>
                  <a:pt x="1394234" y="2316004"/>
                  <a:pt x="1388928" y="2323239"/>
                </a:cubicBezTo>
                <a:cubicBezTo>
                  <a:pt x="1361154" y="2361067"/>
                  <a:pt x="1323403" y="2376553"/>
                  <a:pt x="1277147" y="2375867"/>
                </a:cubicBezTo>
                <a:cubicBezTo>
                  <a:pt x="1197532" y="2374700"/>
                  <a:pt x="1120710" y="2311993"/>
                  <a:pt x="1098547" y="2243777"/>
                </a:cubicBezTo>
                <a:cubicBezTo>
                  <a:pt x="1088620" y="2213210"/>
                  <a:pt x="1082959" y="2182238"/>
                  <a:pt x="1095780" y="2150757"/>
                </a:cubicBezTo>
                <a:cubicBezTo>
                  <a:pt x="1097582" y="2146416"/>
                  <a:pt x="1097684" y="2141389"/>
                  <a:pt x="1099283" y="2132808"/>
                </a:cubicBezTo>
                <a:cubicBezTo>
                  <a:pt x="1092987" y="2137150"/>
                  <a:pt x="1089915" y="2138977"/>
                  <a:pt x="1087199" y="2141212"/>
                </a:cubicBezTo>
                <a:cubicBezTo>
                  <a:pt x="1045462" y="2175383"/>
                  <a:pt x="998317" y="2179267"/>
                  <a:pt x="948406" y="2165203"/>
                </a:cubicBezTo>
                <a:cubicBezTo>
                  <a:pt x="880291" y="2145984"/>
                  <a:pt x="833350" y="2102090"/>
                  <a:pt x="807633" y="2037123"/>
                </a:cubicBezTo>
                <a:cubicBezTo>
                  <a:pt x="793187" y="2000616"/>
                  <a:pt x="791892" y="1962307"/>
                  <a:pt x="809892" y="1925393"/>
                </a:cubicBezTo>
                <a:cubicBezTo>
                  <a:pt x="811187" y="1922753"/>
                  <a:pt x="811441" y="1919605"/>
                  <a:pt x="812964" y="1913487"/>
                </a:cubicBezTo>
                <a:cubicBezTo>
                  <a:pt x="799889" y="1922677"/>
                  <a:pt x="790191" y="1930496"/>
                  <a:pt x="779580" y="1936767"/>
                </a:cubicBezTo>
                <a:cubicBezTo>
                  <a:pt x="747744" y="1955553"/>
                  <a:pt x="713572" y="1962764"/>
                  <a:pt x="676507" y="1957940"/>
                </a:cubicBezTo>
                <a:cubicBezTo>
                  <a:pt x="630835" y="1951974"/>
                  <a:pt x="591738" y="1933213"/>
                  <a:pt x="559547" y="1900590"/>
                </a:cubicBezTo>
                <a:cubicBezTo>
                  <a:pt x="520374" y="1860858"/>
                  <a:pt x="501791" y="1812597"/>
                  <a:pt x="505192" y="1756973"/>
                </a:cubicBezTo>
                <a:cubicBezTo>
                  <a:pt x="507757" y="1715186"/>
                  <a:pt x="527483" y="1680963"/>
                  <a:pt x="555180" y="1649991"/>
                </a:cubicBezTo>
                <a:cubicBezTo>
                  <a:pt x="585010" y="1616657"/>
                  <a:pt x="612556" y="1581242"/>
                  <a:pt x="641472" y="1547070"/>
                </a:cubicBezTo>
                <a:cubicBezTo>
                  <a:pt x="648707" y="1538540"/>
                  <a:pt x="644747" y="1532980"/>
                  <a:pt x="639162" y="1526253"/>
                </a:cubicBezTo>
                <a:cubicBezTo>
                  <a:pt x="599481" y="1478448"/>
                  <a:pt x="560182" y="1430364"/>
                  <a:pt x="520349" y="1382712"/>
                </a:cubicBezTo>
                <a:cubicBezTo>
                  <a:pt x="513215" y="1374182"/>
                  <a:pt x="511819" y="1367505"/>
                  <a:pt x="517378" y="1357020"/>
                </a:cubicBezTo>
                <a:cubicBezTo>
                  <a:pt x="537181" y="1319726"/>
                  <a:pt x="555713" y="1281746"/>
                  <a:pt x="575592" y="1242320"/>
                </a:cubicBezTo>
                <a:cubicBezTo>
                  <a:pt x="630784" y="1307235"/>
                  <a:pt x="684961" y="1370907"/>
                  <a:pt x="739112" y="1434604"/>
                </a:cubicBezTo>
                <a:cubicBezTo>
                  <a:pt x="825962" y="1382204"/>
                  <a:pt x="906796" y="1394847"/>
                  <a:pt x="974402" y="1461489"/>
                </a:cubicBezTo>
                <a:cubicBezTo>
                  <a:pt x="1042745" y="1528867"/>
                  <a:pt x="1051758" y="1609574"/>
                  <a:pt x="996134" y="1696094"/>
                </a:cubicBezTo>
                <a:cubicBezTo>
                  <a:pt x="1076638" y="1649864"/>
                  <a:pt x="1147646" y="1666239"/>
                  <a:pt x="1210810" y="1719933"/>
                </a:cubicBezTo>
                <a:cubicBezTo>
                  <a:pt x="1274431" y="1774008"/>
                  <a:pt x="1299844" y="1842402"/>
                  <a:pt x="1267906" y="1928110"/>
                </a:cubicBezTo>
                <a:cubicBezTo>
                  <a:pt x="1275142" y="1923769"/>
                  <a:pt x="1279407" y="1921433"/>
                  <a:pt x="1283469" y="1918742"/>
                </a:cubicBezTo>
                <a:cubicBezTo>
                  <a:pt x="1317843" y="1896147"/>
                  <a:pt x="1354477" y="1891603"/>
                  <a:pt x="1394640" y="1900488"/>
                </a:cubicBezTo>
                <a:cubicBezTo>
                  <a:pt x="1449579" y="1912623"/>
                  <a:pt x="1492229" y="1942479"/>
                  <a:pt x="1522440" y="1988278"/>
                </a:cubicBezTo>
                <a:cubicBezTo>
                  <a:pt x="1550493" y="2030802"/>
                  <a:pt x="1563949" y="2077565"/>
                  <a:pt x="1543842" y="2128467"/>
                </a:cubicBezTo>
                <a:cubicBezTo>
                  <a:pt x="1542547" y="2131742"/>
                  <a:pt x="1542953" y="2135677"/>
                  <a:pt x="1542496" y="2140171"/>
                </a:cubicBezTo>
                <a:cubicBezTo>
                  <a:pt x="1545441" y="2139841"/>
                  <a:pt x="1547396" y="2140196"/>
                  <a:pt x="1548513" y="2139409"/>
                </a:cubicBezTo>
                <a:cubicBezTo>
                  <a:pt x="1584970" y="2113285"/>
                  <a:pt x="1624523" y="2117144"/>
                  <a:pt x="1662325" y="2132275"/>
                </a:cubicBezTo>
                <a:cubicBezTo>
                  <a:pt x="1715461" y="2153550"/>
                  <a:pt x="1753288" y="2191733"/>
                  <a:pt x="1769206" y="2248169"/>
                </a:cubicBezTo>
                <a:cubicBezTo>
                  <a:pt x="1776238" y="2273074"/>
                  <a:pt x="1776289" y="2298334"/>
                  <a:pt x="1762808" y="2321894"/>
                </a:cubicBezTo>
                <a:cubicBezTo>
                  <a:pt x="1759305" y="2328012"/>
                  <a:pt x="1759153" y="2332836"/>
                  <a:pt x="1766312" y="2336466"/>
                </a:cubicBezTo>
                <a:cubicBezTo>
                  <a:pt x="1790608" y="2348855"/>
                  <a:pt x="1813583" y="2365738"/>
                  <a:pt x="1839301" y="2373024"/>
                </a:cubicBezTo>
                <a:cubicBezTo>
                  <a:pt x="1894950" y="2388815"/>
                  <a:pt x="1952985" y="2369673"/>
                  <a:pt x="1978906" y="2311764"/>
                </a:cubicBezTo>
                <a:cubicBezTo>
                  <a:pt x="1986116" y="2295643"/>
                  <a:pt x="1984009" y="2285285"/>
                  <a:pt x="1970020" y="2274775"/>
                </a:cubicBezTo>
                <a:cubicBezTo>
                  <a:pt x="1898047" y="2220827"/>
                  <a:pt x="1825896" y="2167107"/>
                  <a:pt x="1753923" y="2113158"/>
                </a:cubicBezTo>
                <a:cubicBezTo>
                  <a:pt x="1724550" y="2091148"/>
                  <a:pt x="1695227" y="2069086"/>
                  <a:pt x="1666387" y="2046390"/>
                </a:cubicBezTo>
                <a:cubicBezTo>
                  <a:pt x="1642828" y="2027857"/>
                  <a:pt x="1642472" y="1991832"/>
                  <a:pt x="1664711" y="1967105"/>
                </a:cubicBezTo>
                <a:cubicBezTo>
                  <a:pt x="1687433" y="1941870"/>
                  <a:pt x="1712008" y="1938442"/>
                  <a:pt x="1739985" y="1958016"/>
                </a:cubicBezTo>
                <a:cubicBezTo>
                  <a:pt x="1796751" y="1997722"/>
                  <a:pt x="1853010" y="2038190"/>
                  <a:pt x="1909751" y="2077946"/>
                </a:cubicBezTo>
                <a:cubicBezTo>
                  <a:pt x="1951208" y="2107015"/>
                  <a:pt x="1993250" y="2135271"/>
                  <a:pt x="2034758" y="2164238"/>
                </a:cubicBezTo>
                <a:cubicBezTo>
                  <a:pt x="2063497" y="2184294"/>
                  <a:pt x="2091702" y="2205086"/>
                  <a:pt x="2120339" y="2225295"/>
                </a:cubicBezTo>
                <a:cubicBezTo>
                  <a:pt x="2147224" y="2244284"/>
                  <a:pt x="2173627" y="2264087"/>
                  <a:pt x="2201528" y="2281502"/>
                </a:cubicBezTo>
                <a:cubicBezTo>
                  <a:pt x="2248089" y="2310571"/>
                  <a:pt x="2297670" y="2300644"/>
                  <a:pt x="2332299" y="2257816"/>
                </a:cubicBezTo>
                <a:cubicBezTo>
                  <a:pt x="2350070" y="2235830"/>
                  <a:pt x="2360555" y="2210849"/>
                  <a:pt x="2358727" y="2181933"/>
                </a:cubicBezTo>
                <a:cubicBezTo>
                  <a:pt x="2357102" y="2156266"/>
                  <a:pt x="2347277" y="2133697"/>
                  <a:pt x="2326612" y="2118414"/>
                </a:cubicBezTo>
                <a:cubicBezTo>
                  <a:pt x="2263143" y="2071472"/>
                  <a:pt x="2198862" y="2025623"/>
                  <a:pt x="2134962" y="1979291"/>
                </a:cubicBezTo>
                <a:cubicBezTo>
                  <a:pt x="2031889" y="1904525"/>
                  <a:pt x="1928817" y="1829734"/>
                  <a:pt x="1825795" y="1754866"/>
                </a:cubicBezTo>
                <a:cubicBezTo>
                  <a:pt x="1804799" y="1739608"/>
                  <a:pt x="1796929" y="1713942"/>
                  <a:pt x="1804850" y="1688199"/>
                </a:cubicBezTo>
                <a:cubicBezTo>
                  <a:pt x="1812695" y="1662735"/>
                  <a:pt x="1828282" y="1651768"/>
                  <a:pt x="1856488" y="1649204"/>
                </a:cubicBezTo>
                <a:cubicBezTo>
                  <a:pt x="1877991" y="1647274"/>
                  <a:pt x="1895661" y="1653494"/>
                  <a:pt x="1913000" y="1666137"/>
                </a:cubicBezTo>
                <a:cubicBezTo>
                  <a:pt x="1978068" y="1713535"/>
                  <a:pt x="2043771" y="1760096"/>
                  <a:pt x="2109372" y="1806758"/>
                </a:cubicBezTo>
                <a:cubicBezTo>
                  <a:pt x="2179416" y="1856593"/>
                  <a:pt x="2249663" y="1906124"/>
                  <a:pt x="2319757" y="1955884"/>
                </a:cubicBezTo>
                <a:cubicBezTo>
                  <a:pt x="2374162" y="1994498"/>
                  <a:pt x="2426308" y="2036869"/>
                  <a:pt x="2483430" y="2070888"/>
                </a:cubicBezTo>
                <a:cubicBezTo>
                  <a:pt x="2536337" y="2102394"/>
                  <a:pt x="2600390" y="2092138"/>
                  <a:pt x="2629788" y="2030066"/>
                </a:cubicBezTo>
                <a:cubicBezTo>
                  <a:pt x="2650505" y="1986298"/>
                  <a:pt x="2646341" y="1935802"/>
                  <a:pt x="2598079" y="1902138"/>
                </a:cubicBezTo>
                <a:cubicBezTo>
                  <a:pt x="2548269" y="1867408"/>
                  <a:pt x="2498840" y="1832145"/>
                  <a:pt x="2449512" y="1796730"/>
                </a:cubicBezTo>
                <a:cubicBezTo>
                  <a:pt x="2384368" y="1749941"/>
                  <a:pt x="2319580" y="1702670"/>
                  <a:pt x="2254461" y="1655855"/>
                </a:cubicBezTo>
                <a:cubicBezTo>
                  <a:pt x="2211302" y="1624832"/>
                  <a:pt x="2167814" y="1594265"/>
                  <a:pt x="2124554" y="1563394"/>
                </a:cubicBezTo>
                <a:cubicBezTo>
                  <a:pt x="2073322" y="1526836"/>
                  <a:pt x="2021988" y="1490456"/>
                  <a:pt x="1971112" y="1453442"/>
                </a:cubicBezTo>
                <a:cubicBezTo>
                  <a:pt x="1950904" y="1438742"/>
                  <a:pt x="1937931" y="1418940"/>
                  <a:pt x="1935443" y="1393350"/>
                </a:cubicBezTo>
                <a:cubicBezTo>
                  <a:pt x="1931888" y="1356715"/>
                  <a:pt x="1961719" y="1329805"/>
                  <a:pt x="1998378" y="1334552"/>
                </a:cubicBezTo>
                <a:cubicBezTo>
                  <a:pt x="2021074" y="1337472"/>
                  <a:pt x="2039836" y="1346789"/>
                  <a:pt x="2057937" y="1360041"/>
                </a:cubicBezTo>
                <a:cubicBezTo>
                  <a:pt x="2103939" y="1393679"/>
                  <a:pt x="2150576" y="1426404"/>
                  <a:pt x="2196908" y="1459585"/>
                </a:cubicBezTo>
                <a:cubicBezTo>
                  <a:pt x="2264565" y="1508024"/>
                  <a:pt x="2332121" y="1556616"/>
                  <a:pt x="2399855" y="1604979"/>
                </a:cubicBezTo>
                <a:cubicBezTo>
                  <a:pt x="2457890" y="1646411"/>
                  <a:pt x="2516180" y="1687463"/>
                  <a:pt x="2574241" y="1728844"/>
                </a:cubicBezTo>
                <a:cubicBezTo>
                  <a:pt x="2614048" y="1757227"/>
                  <a:pt x="2654897" y="1784316"/>
                  <a:pt x="2692978" y="1814831"/>
                </a:cubicBezTo>
                <a:cubicBezTo>
                  <a:pt x="2730272" y="1844687"/>
                  <a:pt x="2801509" y="1844001"/>
                  <a:pt x="2837990" y="1817878"/>
                </a:cubicBezTo>
                <a:cubicBezTo>
                  <a:pt x="2859366" y="1802594"/>
                  <a:pt x="2877011" y="1784189"/>
                  <a:pt x="2891152" y="1762635"/>
                </a:cubicBezTo>
                <a:cubicBezTo>
                  <a:pt x="2905039" y="1741411"/>
                  <a:pt x="2904658" y="1717394"/>
                  <a:pt x="2901916" y="1692870"/>
                </a:cubicBezTo>
                <a:cubicBezTo>
                  <a:pt x="2897828" y="1656363"/>
                  <a:pt x="2876732" y="1632093"/>
                  <a:pt x="2849592" y="1609879"/>
                </a:cubicBezTo>
                <a:cubicBezTo>
                  <a:pt x="2810064" y="1577535"/>
                  <a:pt x="2772313" y="1543008"/>
                  <a:pt x="2733750" y="1509472"/>
                </a:cubicBezTo>
                <a:cubicBezTo>
                  <a:pt x="2678583" y="1461464"/>
                  <a:pt x="2623264" y="1413634"/>
                  <a:pt x="2568224" y="1365500"/>
                </a:cubicBezTo>
                <a:cubicBezTo>
                  <a:pt x="2520546" y="1323813"/>
                  <a:pt x="2473249" y="1281645"/>
                  <a:pt x="2425547" y="1240010"/>
                </a:cubicBezTo>
                <a:cubicBezTo>
                  <a:pt x="2393761" y="1212261"/>
                  <a:pt x="2361342" y="1185224"/>
                  <a:pt x="2329481" y="1157551"/>
                </a:cubicBezTo>
                <a:cubicBezTo>
                  <a:pt x="2278173" y="1112996"/>
                  <a:pt x="2227068" y="1068238"/>
                  <a:pt x="2175938" y="1023506"/>
                </a:cubicBezTo>
                <a:cubicBezTo>
                  <a:pt x="2133008" y="985958"/>
                  <a:pt x="2090154" y="948385"/>
                  <a:pt x="2047300" y="910786"/>
                </a:cubicBezTo>
                <a:cubicBezTo>
                  <a:pt x="2020008" y="886845"/>
                  <a:pt x="1992184" y="863489"/>
                  <a:pt x="1965730" y="838660"/>
                </a:cubicBezTo>
                <a:cubicBezTo>
                  <a:pt x="1943262" y="817589"/>
                  <a:pt x="1921911" y="795273"/>
                  <a:pt x="1900992" y="772653"/>
                </a:cubicBezTo>
                <a:cubicBezTo>
                  <a:pt x="1888628" y="759299"/>
                  <a:pt x="1873015" y="752648"/>
                  <a:pt x="1856818" y="746580"/>
                </a:cubicBezTo>
                <a:cubicBezTo>
                  <a:pt x="1812365" y="729926"/>
                  <a:pt x="1765703" y="725483"/>
                  <a:pt x="1719675" y="732515"/>
                </a:cubicBezTo>
                <a:cubicBezTo>
                  <a:pt x="1678040" y="738888"/>
                  <a:pt x="1642802" y="761863"/>
                  <a:pt x="1614648" y="794080"/>
                </a:cubicBezTo>
                <a:cubicBezTo>
                  <a:pt x="1608250" y="801391"/>
                  <a:pt x="1602842" y="809541"/>
                  <a:pt x="1596495" y="816878"/>
                </a:cubicBezTo>
                <a:cubicBezTo>
                  <a:pt x="1580781" y="835004"/>
                  <a:pt x="1579917" y="858158"/>
                  <a:pt x="1576287" y="879813"/>
                </a:cubicBezTo>
                <a:cubicBezTo>
                  <a:pt x="1569890" y="918021"/>
                  <a:pt x="1557500" y="953894"/>
                  <a:pt x="1540161" y="988217"/>
                </a:cubicBezTo>
                <a:cubicBezTo>
                  <a:pt x="1517718" y="1032721"/>
                  <a:pt x="1487837" y="1071793"/>
                  <a:pt x="1451762" y="1106066"/>
                </a:cubicBezTo>
                <a:cubicBezTo>
                  <a:pt x="1416346" y="1139704"/>
                  <a:pt x="1376336" y="1167325"/>
                  <a:pt x="1329877" y="1182279"/>
                </a:cubicBezTo>
                <a:cubicBezTo>
                  <a:pt x="1281336" y="1197892"/>
                  <a:pt x="1230434" y="1201928"/>
                  <a:pt x="1179634" y="1196699"/>
                </a:cubicBezTo>
                <a:cubicBezTo>
                  <a:pt x="1129037" y="1191494"/>
                  <a:pt x="1088570" y="1167478"/>
                  <a:pt x="1062421" y="1122872"/>
                </a:cubicBezTo>
                <a:cubicBezTo>
                  <a:pt x="1048305" y="1098779"/>
                  <a:pt x="1048432" y="1073748"/>
                  <a:pt x="1059577" y="1047548"/>
                </a:cubicBezTo>
                <a:cubicBezTo>
                  <a:pt x="1076384" y="1007994"/>
                  <a:pt x="1094688" y="968517"/>
                  <a:pt x="1105782" y="927237"/>
                </a:cubicBezTo>
                <a:cubicBezTo>
                  <a:pt x="1115658" y="890501"/>
                  <a:pt x="1117105" y="851430"/>
                  <a:pt x="1121370" y="813273"/>
                </a:cubicBezTo>
                <a:cubicBezTo>
                  <a:pt x="1126245" y="769657"/>
                  <a:pt x="1129900" y="725915"/>
                  <a:pt x="1134673" y="682299"/>
                </a:cubicBezTo>
                <a:cubicBezTo>
                  <a:pt x="1135536" y="674505"/>
                  <a:pt x="1138100" y="666407"/>
                  <a:pt x="1141858" y="659501"/>
                </a:cubicBezTo>
                <a:cubicBezTo>
                  <a:pt x="1164656" y="617587"/>
                  <a:pt x="1187809" y="575901"/>
                  <a:pt x="1211292" y="534367"/>
                </a:cubicBezTo>
                <a:cubicBezTo>
                  <a:pt x="1219518" y="519845"/>
                  <a:pt x="1218731" y="516976"/>
                  <a:pt x="1201848" y="516951"/>
                </a:cubicBezTo>
                <a:cubicBezTo>
                  <a:pt x="1124848" y="516900"/>
                  <a:pt x="1047848" y="517256"/>
                  <a:pt x="970848" y="517459"/>
                </a:cubicBezTo>
                <a:cubicBezTo>
                  <a:pt x="961582" y="517484"/>
                  <a:pt x="952315" y="517459"/>
                  <a:pt x="940688" y="517459"/>
                </a:cubicBezTo>
                <a:cubicBezTo>
                  <a:pt x="943481" y="511391"/>
                  <a:pt x="945359" y="506923"/>
                  <a:pt x="947517" y="502607"/>
                </a:cubicBezTo>
                <a:cubicBezTo>
                  <a:pt x="969325" y="459119"/>
                  <a:pt x="991437" y="415782"/>
                  <a:pt x="1012814" y="372090"/>
                </a:cubicBezTo>
                <a:cubicBezTo>
                  <a:pt x="1017206" y="363103"/>
                  <a:pt x="1022562" y="360336"/>
                  <a:pt x="1032362" y="360361"/>
                </a:cubicBezTo>
                <a:cubicBezTo>
                  <a:pt x="1176207" y="360793"/>
                  <a:pt x="1320077" y="360920"/>
                  <a:pt x="1463922" y="360615"/>
                </a:cubicBezTo>
                <a:cubicBezTo>
                  <a:pt x="1471919" y="360590"/>
                  <a:pt x="1480830" y="357823"/>
                  <a:pt x="1487761" y="353710"/>
                </a:cubicBezTo>
                <a:cubicBezTo>
                  <a:pt x="1554911" y="313852"/>
                  <a:pt x="1626707" y="286763"/>
                  <a:pt x="1703173" y="271023"/>
                </a:cubicBezTo>
                <a:cubicBezTo>
                  <a:pt x="1765982" y="258076"/>
                  <a:pt x="1829222" y="249901"/>
                  <a:pt x="1893300" y="252008"/>
                </a:cubicBezTo>
                <a:close/>
                <a:moveTo>
                  <a:pt x="596485" y="1460"/>
                </a:moveTo>
                <a:cubicBezTo>
                  <a:pt x="620934" y="-1383"/>
                  <a:pt x="641751" y="13367"/>
                  <a:pt x="663711" y="23497"/>
                </a:cubicBezTo>
                <a:cubicBezTo>
                  <a:pt x="708114" y="43984"/>
                  <a:pt x="751958" y="65691"/>
                  <a:pt x="796056" y="86864"/>
                </a:cubicBezTo>
                <a:cubicBezTo>
                  <a:pt x="816544" y="96714"/>
                  <a:pt x="837285" y="106082"/>
                  <a:pt x="857519" y="116440"/>
                </a:cubicBezTo>
                <a:cubicBezTo>
                  <a:pt x="896285" y="136267"/>
                  <a:pt x="909461" y="182066"/>
                  <a:pt x="889456" y="223016"/>
                </a:cubicBezTo>
                <a:cubicBezTo>
                  <a:pt x="863206" y="276761"/>
                  <a:pt x="837437" y="330735"/>
                  <a:pt x="811720" y="384734"/>
                </a:cubicBezTo>
                <a:cubicBezTo>
                  <a:pt x="780392" y="450538"/>
                  <a:pt x="749546" y="516571"/>
                  <a:pt x="718091" y="582324"/>
                </a:cubicBezTo>
                <a:cubicBezTo>
                  <a:pt x="670744" y="681310"/>
                  <a:pt x="622965" y="780117"/>
                  <a:pt x="575515" y="879052"/>
                </a:cubicBezTo>
                <a:cubicBezTo>
                  <a:pt x="543730" y="945364"/>
                  <a:pt x="512072" y="1011727"/>
                  <a:pt x="480567" y="1078166"/>
                </a:cubicBezTo>
                <a:cubicBezTo>
                  <a:pt x="446014" y="1150977"/>
                  <a:pt x="411208" y="1223635"/>
                  <a:pt x="377545" y="1296827"/>
                </a:cubicBezTo>
                <a:cubicBezTo>
                  <a:pt x="364698" y="1324753"/>
                  <a:pt x="345988" y="1344555"/>
                  <a:pt x="314736" y="1346485"/>
                </a:cubicBezTo>
                <a:cubicBezTo>
                  <a:pt x="299351" y="1347424"/>
                  <a:pt x="282189" y="1344784"/>
                  <a:pt x="268176" y="1338513"/>
                </a:cubicBezTo>
                <a:cubicBezTo>
                  <a:pt x="213186" y="1313938"/>
                  <a:pt x="159035" y="1287459"/>
                  <a:pt x="104757" y="1261285"/>
                </a:cubicBezTo>
                <a:cubicBezTo>
                  <a:pt x="80537" y="1249607"/>
                  <a:pt x="56013" y="1238284"/>
                  <a:pt x="32987" y="1224524"/>
                </a:cubicBezTo>
                <a:cubicBezTo>
                  <a:pt x="1557" y="1205737"/>
                  <a:pt x="-8496" y="1162350"/>
                  <a:pt x="7523" y="1129677"/>
                </a:cubicBezTo>
                <a:cubicBezTo>
                  <a:pt x="30727" y="1082380"/>
                  <a:pt x="52586" y="1034423"/>
                  <a:pt x="75358" y="986923"/>
                </a:cubicBezTo>
                <a:cubicBezTo>
                  <a:pt x="99755" y="935971"/>
                  <a:pt x="124584" y="885221"/>
                  <a:pt x="149134" y="834345"/>
                </a:cubicBezTo>
                <a:cubicBezTo>
                  <a:pt x="176730" y="777122"/>
                  <a:pt x="204377" y="719898"/>
                  <a:pt x="231643" y="662523"/>
                </a:cubicBezTo>
                <a:cubicBezTo>
                  <a:pt x="248246" y="627564"/>
                  <a:pt x="263809" y="592098"/>
                  <a:pt x="280488" y="557165"/>
                </a:cubicBezTo>
                <a:cubicBezTo>
                  <a:pt x="305495" y="504740"/>
                  <a:pt x="331187" y="452645"/>
                  <a:pt x="356346" y="400296"/>
                </a:cubicBezTo>
                <a:cubicBezTo>
                  <a:pt x="393640" y="322662"/>
                  <a:pt x="430807" y="245002"/>
                  <a:pt x="467873" y="167240"/>
                </a:cubicBezTo>
                <a:cubicBezTo>
                  <a:pt x="487320" y="126417"/>
                  <a:pt x="506589" y="85518"/>
                  <a:pt x="525553" y="44492"/>
                </a:cubicBezTo>
                <a:cubicBezTo>
                  <a:pt x="539211" y="14814"/>
                  <a:pt x="561959" y="293"/>
                  <a:pt x="596485" y="1460"/>
                </a:cubicBezTo>
                <a:close/>
                <a:moveTo>
                  <a:pt x="2936925" y="38"/>
                </a:moveTo>
                <a:cubicBezTo>
                  <a:pt x="2973813" y="-1002"/>
                  <a:pt x="2994986" y="19206"/>
                  <a:pt x="3009508" y="50052"/>
                </a:cubicBezTo>
                <a:cubicBezTo>
                  <a:pt x="3045329" y="126138"/>
                  <a:pt x="3081506" y="202046"/>
                  <a:pt x="3117582" y="278005"/>
                </a:cubicBezTo>
                <a:cubicBezTo>
                  <a:pt x="3149266" y="344723"/>
                  <a:pt x="3180898" y="411467"/>
                  <a:pt x="3212760" y="478109"/>
                </a:cubicBezTo>
                <a:cubicBezTo>
                  <a:pt x="3245078" y="545741"/>
                  <a:pt x="3277700" y="613220"/>
                  <a:pt x="3310069" y="680827"/>
                </a:cubicBezTo>
                <a:cubicBezTo>
                  <a:pt x="3347313" y="758639"/>
                  <a:pt x="3384429" y="836528"/>
                  <a:pt x="3421546" y="914416"/>
                </a:cubicBezTo>
                <a:cubicBezTo>
                  <a:pt x="3456555" y="987913"/>
                  <a:pt x="3491742" y="1061308"/>
                  <a:pt x="3526319" y="1134982"/>
                </a:cubicBezTo>
                <a:cubicBezTo>
                  <a:pt x="3537160" y="1158085"/>
                  <a:pt x="3535002" y="1192916"/>
                  <a:pt x="3511188" y="1212896"/>
                </a:cubicBezTo>
                <a:cubicBezTo>
                  <a:pt x="3493697" y="1227570"/>
                  <a:pt x="3473057" y="1238994"/>
                  <a:pt x="3452543" y="1249378"/>
                </a:cubicBezTo>
                <a:cubicBezTo>
                  <a:pt x="3407125" y="1272379"/>
                  <a:pt x="3361123" y="1294288"/>
                  <a:pt x="3314918" y="1315690"/>
                </a:cubicBezTo>
                <a:cubicBezTo>
                  <a:pt x="3291333" y="1326606"/>
                  <a:pt x="3267063" y="1336203"/>
                  <a:pt x="3242564" y="1344961"/>
                </a:cubicBezTo>
                <a:cubicBezTo>
                  <a:pt x="3214968" y="1354812"/>
                  <a:pt x="3174932" y="1338386"/>
                  <a:pt x="3161680" y="1310561"/>
                </a:cubicBezTo>
                <a:cubicBezTo>
                  <a:pt x="3141878" y="1269028"/>
                  <a:pt x="3122000" y="1227519"/>
                  <a:pt x="3102146" y="1186011"/>
                </a:cubicBezTo>
                <a:cubicBezTo>
                  <a:pt x="3061349" y="1100633"/>
                  <a:pt x="3020424" y="1015306"/>
                  <a:pt x="2979754" y="929852"/>
                </a:cubicBezTo>
                <a:cubicBezTo>
                  <a:pt x="2950533" y="868465"/>
                  <a:pt x="2921870" y="806850"/>
                  <a:pt x="2892548" y="745514"/>
                </a:cubicBezTo>
                <a:cubicBezTo>
                  <a:pt x="2866754" y="691540"/>
                  <a:pt x="2840098" y="637973"/>
                  <a:pt x="2814380" y="583974"/>
                </a:cubicBezTo>
                <a:cubicBezTo>
                  <a:pt x="2793410" y="539927"/>
                  <a:pt x="2773684" y="495296"/>
                  <a:pt x="2752587" y="451299"/>
                </a:cubicBezTo>
                <a:cubicBezTo>
                  <a:pt x="2720726" y="384835"/>
                  <a:pt x="2688052" y="318752"/>
                  <a:pt x="2655963" y="252389"/>
                </a:cubicBezTo>
                <a:cubicBezTo>
                  <a:pt x="2648448" y="236827"/>
                  <a:pt x="2640680" y="221188"/>
                  <a:pt x="2635120" y="204864"/>
                </a:cubicBezTo>
                <a:cubicBezTo>
                  <a:pt x="2623975" y="172165"/>
                  <a:pt x="2644919" y="129184"/>
                  <a:pt x="2676781" y="114663"/>
                </a:cubicBezTo>
                <a:cubicBezTo>
                  <a:pt x="2712399" y="98389"/>
                  <a:pt x="2747561" y="81075"/>
                  <a:pt x="2782951" y="64319"/>
                </a:cubicBezTo>
                <a:cubicBezTo>
                  <a:pt x="2824408" y="44669"/>
                  <a:pt x="2865713" y="24740"/>
                  <a:pt x="2907527" y="5878"/>
                </a:cubicBezTo>
                <a:cubicBezTo>
                  <a:pt x="2916412" y="1866"/>
                  <a:pt x="2927075" y="1866"/>
                  <a:pt x="2936925" y="38"/>
                </a:cubicBezTo>
                <a:close/>
              </a:path>
            </a:pathLst>
          </a:custGeom>
          <a:solidFill>
            <a:schemeClr val="accent2"/>
          </a:solidFill>
          <a:ln w="25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04B4ACF9-AFF6-46A4-8BA0-93B6EC2F921C}"/>
              </a:ext>
            </a:extLst>
          </p:cNvPr>
          <p:cNvGrpSpPr/>
          <p:nvPr/>
        </p:nvGrpSpPr>
        <p:grpSpPr>
          <a:xfrm>
            <a:off x="6024564" y="1212671"/>
            <a:ext cx="1495241" cy="1191263"/>
            <a:chOff x="4763469" y="2983313"/>
            <a:chExt cx="2257172" cy="1798295"/>
          </a:xfrm>
        </p:grpSpPr>
        <p:sp>
          <p:nvSpPr>
            <p:cNvPr id="99" name="Freeform: Shape 298">
              <a:extLst>
                <a:ext uri="{FF2B5EF4-FFF2-40B4-BE49-F238E27FC236}">
                  <a16:creationId xmlns:a16="http://schemas.microsoft.com/office/drawing/2014/main" id="{79D6B6C9-B739-41CD-884C-814A3E706831}"/>
                </a:ext>
              </a:extLst>
            </p:cNvPr>
            <p:cNvSpPr/>
            <p:nvPr/>
          </p:nvSpPr>
          <p:spPr>
            <a:xfrm>
              <a:off x="4816191" y="2983313"/>
              <a:ext cx="2130037" cy="1551632"/>
            </a:xfrm>
            <a:custGeom>
              <a:avLst/>
              <a:gdLst>
                <a:gd name="connsiteX0" fmla="*/ 2486558 w 2528232"/>
                <a:gd name="connsiteY0" fmla="*/ 193002 h 1841700"/>
                <a:gd name="connsiteX1" fmla="*/ 974368 w 2528232"/>
                <a:gd name="connsiteY1" fmla="*/ 193002 h 1841700"/>
                <a:gd name="connsiteX2" fmla="*/ 702888 w 2528232"/>
                <a:gd name="connsiteY2" fmla="*/ 0 h 1841700"/>
                <a:gd name="connsiteX3" fmla="*/ 126956 w 2528232"/>
                <a:gd name="connsiteY3" fmla="*/ 0 h 1841700"/>
                <a:gd name="connsiteX4" fmla="*/ 0 w 2528232"/>
                <a:gd name="connsiteY4" fmla="*/ 126956 h 1841700"/>
                <a:gd name="connsiteX5" fmla="*/ 0 w 2528232"/>
                <a:gd name="connsiteY5" fmla="*/ 250249 h 1841700"/>
                <a:gd name="connsiteX6" fmla="*/ 752 w 2528232"/>
                <a:gd name="connsiteY6" fmla="*/ 250249 h 1841700"/>
                <a:gd name="connsiteX7" fmla="*/ 80276 w 2528232"/>
                <a:gd name="connsiteY7" fmla="*/ 1798880 h 1841700"/>
                <a:gd name="connsiteX8" fmla="*/ 121951 w 2528232"/>
                <a:gd name="connsiteY8" fmla="*/ 1841701 h 1841700"/>
                <a:gd name="connsiteX9" fmla="*/ 2409422 w 2528232"/>
                <a:gd name="connsiteY9" fmla="*/ 1841701 h 1841700"/>
                <a:gd name="connsiteX10" fmla="*/ 2451097 w 2528232"/>
                <a:gd name="connsiteY10" fmla="*/ 1798880 h 1841700"/>
                <a:gd name="connsiteX11" fmla="*/ 2528233 w 2528232"/>
                <a:gd name="connsiteY11" fmla="*/ 235823 h 1841700"/>
                <a:gd name="connsiteX12" fmla="*/ 2486558 w 2528232"/>
                <a:gd name="connsiteY12" fmla="*/ 193002 h 184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8232" h="1841700">
                  <a:moveTo>
                    <a:pt x="2486558" y="193002"/>
                  </a:moveTo>
                  <a:lnTo>
                    <a:pt x="974368" y="193002"/>
                  </a:lnTo>
                  <a:cubicBezTo>
                    <a:pt x="942310" y="82369"/>
                    <a:pt x="821405" y="0"/>
                    <a:pt x="702888" y="0"/>
                  </a:cubicBezTo>
                  <a:lnTo>
                    <a:pt x="126956" y="0"/>
                  </a:lnTo>
                  <a:cubicBezTo>
                    <a:pt x="56821" y="0"/>
                    <a:pt x="0" y="56854"/>
                    <a:pt x="0" y="126956"/>
                  </a:cubicBezTo>
                  <a:lnTo>
                    <a:pt x="0" y="250249"/>
                  </a:lnTo>
                  <a:lnTo>
                    <a:pt x="752" y="250249"/>
                  </a:lnTo>
                  <a:lnTo>
                    <a:pt x="80276" y="1798880"/>
                  </a:lnTo>
                  <a:cubicBezTo>
                    <a:pt x="80276" y="1822531"/>
                    <a:pt x="98922" y="1841701"/>
                    <a:pt x="121951" y="1841701"/>
                  </a:cubicBezTo>
                  <a:lnTo>
                    <a:pt x="2409422" y="1841701"/>
                  </a:lnTo>
                  <a:cubicBezTo>
                    <a:pt x="2432451" y="1841701"/>
                    <a:pt x="2451097" y="1822531"/>
                    <a:pt x="2451097" y="1798880"/>
                  </a:cubicBezTo>
                  <a:lnTo>
                    <a:pt x="2528233" y="235823"/>
                  </a:lnTo>
                  <a:cubicBezTo>
                    <a:pt x="2528233" y="212172"/>
                    <a:pt x="2509587" y="193002"/>
                    <a:pt x="2486558" y="193002"/>
                  </a:cubicBezTo>
                  <a:close/>
                </a:path>
              </a:pathLst>
            </a:custGeom>
            <a:solidFill>
              <a:schemeClr val="accent1"/>
            </a:solidFill>
            <a:ln w="3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299">
              <a:extLst>
                <a:ext uri="{FF2B5EF4-FFF2-40B4-BE49-F238E27FC236}">
                  <a16:creationId xmlns:a16="http://schemas.microsoft.com/office/drawing/2014/main" id="{BB25352F-F7F2-4B2A-92C1-3CE2D035C2A0}"/>
                </a:ext>
              </a:extLst>
            </p:cNvPr>
            <p:cNvSpPr/>
            <p:nvPr/>
          </p:nvSpPr>
          <p:spPr>
            <a:xfrm>
              <a:off x="4858027" y="3201726"/>
              <a:ext cx="2046337" cy="1277409"/>
            </a:xfrm>
            <a:custGeom>
              <a:avLst/>
              <a:gdLst>
                <a:gd name="connsiteX0" fmla="*/ 0 w 2428885"/>
                <a:gd name="connsiteY0" fmla="*/ 0 h 1516213"/>
                <a:gd name="connsiteX1" fmla="*/ 2428886 w 2428885"/>
                <a:gd name="connsiteY1" fmla="*/ 0 h 1516213"/>
                <a:gd name="connsiteX2" fmla="*/ 2428886 w 2428885"/>
                <a:gd name="connsiteY2" fmla="*/ 1516214 h 1516213"/>
                <a:gd name="connsiteX3" fmla="*/ 0 w 2428885"/>
                <a:gd name="connsiteY3" fmla="*/ 1516214 h 151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85" h="1516213">
                  <a:moveTo>
                    <a:pt x="0" y="0"/>
                  </a:moveTo>
                  <a:lnTo>
                    <a:pt x="2428886" y="0"/>
                  </a:lnTo>
                  <a:lnTo>
                    <a:pt x="2428886" y="1516214"/>
                  </a:lnTo>
                  <a:lnTo>
                    <a:pt x="0" y="1516214"/>
                  </a:lnTo>
                  <a:close/>
                </a:path>
              </a:pathLst>
            </a:custGeom>
            <a:solidFill>
              <a:srgbClr val="FFFFFF"/>
            </a:solidFill>
            <a:ln w="3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300">
              <a:extLst>
                <a:ext uri="{FF2B5EF4-FFF2-40B4-BE49-F238E27FC236}">
                  <a16:creationId xmlns:a16="http://schemas.microsoft.com/office/drawing/2014/main" id="{881B8B84-A0ED-46DC-88CF-9FCE26C205E1}"/>
                </a:ext>
              </a:extLst>
            </p:cNvPr>
            <p:cNvSpPr/>
            <p:nvPr/>
          </p:nvSpPr>
          <p:spPr>
            <a:xfrm>
              <a:off x="4763469" y="3349173"/>
              <a:ext cx="2257172" cy="1432435"/>
            </a:xfrm>
            <a:custGeom>
              <a:avLst/>
              <a:gdLst>
                <a:gd name="connsiteX0" fmla="*/ 2553192 w 2679134"/>
                <a:gd name="connsiteY0" fmla="*/ 1700220 h 1700220"/>
                <a:gd name="connsiteX1" fmla="*/ 129213 w 2679134"/>
                <a:gd name="connsiteY1" fmla="*/ 1700220 h 1700220"/>
                <a:gd name="connsiteX2" fmla="*/ 85052 w 2679134"/>
                <a:gd name="connsiteY2" fmla="*/ 1656059 h 1700220"/>
                <a:gd name="connsiteX3" fmla="*/ 0 w 2679134"/>
                <a:gd name="connsiteY3" fmla="*/ 44162 h 1700220"/>
                <a:gd name="connsiteX4" fmla="*/ 44162 w 2679134"/>
                <a:gd name="connsiteY4" fmla="*/ 0 h 1700220"/>
                <a:gd name="connsiteX5" fmla="*/ 2634973 w 2679134"/>
                <a:gd name="connsiteY5" fmla="*/ 0 h 1700220"/>
                <a:gd name="connsiteX6" fmla="*/ 2679135 w 2679134"/>
                <a:gd name="connsiteY6" fmla="*/ 44162 h 1700220"/>
                <a:gd name="connsiteX7" fmla="*/ 2597354 w 2679134"/>
                <a:gd name="connsiteY7" fmla="*/ 1656059 h 1700220"/>
                <a:gd name="connsiteX8" fmla="*/ 2553192 w 2679134"/>
                <a:gd name="connsiteY8" fmla="*/ 1700220 h 170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9134" h="1700220">
                  <a:moveTo>
                    <a:pt x="2553192" y="1700220"/>
                  </a:moveTo>
                  <a:lnTo>
                    <a:pt x="129213" y="1700220"/>
                  </a:lnTo>
                  <a:cubicBezTo>
                    <a:pt x="104810" y="1700220"/>
                    <a:pt x="85052" y="1680462"/>
                    <a:pt x="85052" y="1656059"/>
                  </a:cubicBezTo>
                  <a:lnTo>
                    <a:pt x="0" y="44162"/>
                  </a:lnTo>
                  <a:cubicBezTo>
                    <a:pt x="0" y="19758"/>
                    <a:pt x="19758" y="0"/>
                    <a:pt x="44162" y="0"/>
                  </a:cubicBezTo>
                  <a:lnTo>
                    <a:pt x="2634973" y="0"/>
                  </a:lnTo>
                  <a:cubicBezTo>
                    <a:pt x="2659376" y="0"/>
                    <a:pt x="2679135" y="19758"/>
                    <a:pt x="2679135" y="44162"/>
                  </a:cubicBezTo>
                  <a:lnTo>
                    <a:pt x="2597354" y="1656059"/>
                  </a:lnTo>
                  <a:cubicBezTo>
                    <a:pt x="2597354" y="1680462"/>
                    <a:pt x="2577596" y="1700220"/>
                    <a:pt x="2553192" y="1700220"/>
                  </a:cubicBezTo>
                  <a:close/>
                </a:path>
              </a:pathLst>
            </a:custGeom>
            <a:solidFill>
              <a:schemeClr val="accent1"/>
            </a:solidFill>
            <a:ln w="3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37988B1-A3DE-4C71-90F1-E5701F5B2313}"/>
              </a:ext>
            </a:extLst>
          </p:cNvPr>
          <p:cNvGrpSpPr/>
          <p:nvPr/>
        </p:nvGrpSpPr>
        <p:grpSpPr>
          <a:xfrm>
            <a:off x="6535758" y="2711165"/>
            <a:ext cx="694237" cy="879069"/>
            <a:chOff x="6380365" y="3600328"/>
            <a:chExt cx="1048000" cy="1327017"/>
          </a:xfrm>
        </p:grpSpPr>
        <p:sp>
          <p:nvSpPr>
            <p:cNvPr id="103" name="Freeform: Shape 301">
              <a:extLst>
                <a:ext uri="{FF2B5EF4-FFF2-40B4-BE49-F238E27FC236}">
                  <a16:creationId xmlns:a16="http://schemas.microsoft.com/office/drawing/2014/main" id="{72D117B7-06BD-4794-BAB2-BEACFD0C666E}"/>
                </a:ext>
              </a:extLst>
            </p:cNvPr>
            <p:cNvSpPr/>
            <p:nvPr/>
          </p:nvSpPr>
          <p:spPr>
            <a:xfrm>
              <a:off x="6380365" y="4108783"/>
              <a:ext cx="1048000" cy="818562"/>
            </a:xfrm>
            <a:custGeom>
              <a:avLst/>
              <a:gdLst>
                <a:gd name="connsiteX0" fmla="*/ 1137177 w 1243916"/>
                <a:gd name="connsiteY0" fmla="*/ 971587 h 971587"/>
                <a:gd name="connsiteX1" fmla="*/ 106740 w 1243916"/>
                <a:gd name="connsiteY1" fmla="*/ 971587 h 971587"/>
                <a:gd name="connsiteX2" fmla="*/ 0 w 1243916"/>
                <a:gd name="connsiteY2" fmla="*/ 864847 h 971587"/>
                <a:gd name="connsiteX3" fmla="*/ 0 w 1243916"/>
                <a:gd name="connsiteY3" fmla="*/ 106740 h 971587"/>
                <a:gd name="connsiteX4" fmla="*/ 106740 w 1243916"/>
                <a:gd name="connsiteY4" fmla="*/ 0 h 971587"/>
                <a:gd name="connsiteX5" fmla="*/ 1137177 w 1243916"/>
                <a:gd name="connsiteY5" fmla="*/ 0 h 971587"/>
                <a:gd name="connsiteX6" fmla="*/ 1243917 w 1243916"/>
                <a:gd name="connsiteY6" fmla="*/ 106740 h 971587"/>
                <a:gd name="connsiteX7" fmla="*/ 1243917 w 1243916"/>
                <a:gd name="connsiteY7" fmla="*/ 864847 h 971587"/>
                <a:gd name="connsiteX8" fmla="*/ 1137177 w 1243916"/>
                <a:gd name="connsiteY8" fmla="*/ 971587 h 97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916" h="971587">
                  <a:moveTo>
                    <a:pt x="1137177" y="971587"/>
                  </a:moveTo>
                  <a:lnTo>
                    <a:pt x="106740" y="971587"/>
                  </a:lnTo>
                  <a:cubicBezTo>
                    <a:pt x="47793" y="971587"/>
                    <a:pt x="0" y="923795"/>
                    <a:pt x="0" y="864847"/>
                  </a:cubicBezTo>
                  <a:lnTo>
                    <a:pt x="0" y="106740"/>
                  </a:lnTo>
                  <a:cubicBezTo>
                    <a:pt x="0" y="47793"/>
                    <a:pt x="47793" y="0"/>
                    <a:pt x="106740" y="0"/>
                  </a:cubicBezTo>
                  <a:lnTo>
                    <a:pt x="1137177" y="0"/>
                  </a:lnTo>
                  <a:cubicBezTo>
                    <a:pt x="1196124" y="0"/>
                    <a:pt x="1243917" y="47793"/>
                    <a:pt x="1243917" y="106740"/>
                  </a:cubicBezTo>
                  <a:lnTo>
                    <a:pt x="1243917" y="864847"/>
                  </a:lnTo>
                  <a:cubicBezTo>
                    <a:pt x="1243917" y="923795"/>
                    <a:pt x="1196124" y="971587"/>
                    <a:pt x="1137177" y="97158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302">
              <a:extLst>
                <a:ext uri="{FF2B5EF4-FFF2-40B4-BE49-F238E27FC236}">
                  <a16:creationId xmlns:a16="http://schemas.microsoft.com/office/drawing/2014/main" id="{7A1F2455-14FE-45A1-99A1-DB8A31D3DFC8}"/>
                </a:ext>
              </a:extLst>
            </p:cNvPr>
            <p:cNvSpPr/>
            <p:nvPr/>
          </p:nvSpPr>
          <p:spPr>
            <a:xfrm>
              <a:off x="6591214" y="3600328"/>
              <a:ext cx="626303" cy="508483"/>
            </a:xfrm>
            <a:custGeom>
              <a:avLst/>
              <a:gdLst>
                <a:gd name="connsiteX0" fmla="*/ 155711 w 743386"/>
                <a:gd name="connsiteY0" fmla="*/ 603541 h 603541"/>
                <a:gd name="connsiteX1" fmla="*/ 155711 w 743386"/>
                <a:gd name="connsiteY1" fmla="*/ 359933 h 603541"/>
                <a:gd name="connsiteX2" fmla="*/ 371709 w 743386"/>
                <a:gd name="connsiteY2" fmla="*/ 143934 h 603541"/>
                <a:gd name="connsiteX3" fmla="*/ 371709 w 743386"/>
                <a:gd name="connsiteY3" fmla="*/ 143934 h 603541"/>
                <a:gd name="connsiteX4" fmla="*/ 587709 w 743386"/>
                <a:gd name="connsiteY4" fmla="*/ 359933 h 603541"/>
                <a:gd name="connsiteX5" fmla="*/ 587709 w 743386"/>
                <a:gd name="connsiteY5" fmla="*/ 603541 h 603541"/>
                <a:gd name="connsiteX6" fmla="*/ 743386 w 743386"/>
                <a:gd name="connsiteY6" fmla="*/ 603541 h 603541"/>
                <a:gd name="connsiteX7" fmla="*/ 743386 w 743386"/>
                <a:gd name="connsiteY7" fmla="*/ 371677 h 603541"/>
                <a:gd name="connsiteX8" fmla="*/ 371677 w 743386"/>
                <a:gd name="connsiteY8" fmla="*/ 0 h 603541"/>
                <a:gd name="connsiteX9" fmla="*/ 371677 w 743386"/>
                <a:gd name="connsiteY9" fmla="*/ 0 h 603541"/>
                <a:gd name="connsiteX10" fmla="*/ 0 w 743386"/>
                <a:gd name="connsiteY10" fmla="*/ 371677 h 603541"/>
                <a:gd name="connsiteX11" fmla="*/ 0 w 743386"/>
                <a:gd name="connsiteY11" fmla="*/ 603541 h 603541"/>
                <a:gd name="connsiteX12" fmla="*/ 155711 w 743386"/>
                <a:gd name="connsiteY12" fmla="*/ 603541 h 60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43386" h="603541">
                  <a:moveTo>
                    <a:pt x="155711" y="603541"/>
                  </a:moveTo>
                  <a:lnTo>
                    <a:pt x="155711" y="359933"/>
                  </a:lnTo>
                  <a:cubicBezTo>
                    <a:pt x="155711" y="241122"/>
                    <a:pt x="252899" y="143934"/>
                    <a:pt x="371709" y="143934"/>
                  </a:cubicBezTo>
                  <a:lnTo>
                    <a:pt x="371709" y="143934"/>
                  </a:lnTo>
                  <a:cubicBezTo>
                    <a:pt x="490520" y="143934"/>
                    <a:pt x="587709" y="241122"/>
                    <a:pt x="587709" y="359933"/>
                  </a:cubicBezTo>
                  <a:lnTo>
                    <a:pt x="587709" y="603541"/>
                  </a:lnTo>
                  <a:lnTo>
                    <a:pt x="743386" y="603541"/>
                  </a:lnTo>
                  <a:lnTo>
                    <a:pt x="743386" y="371677"/>
                  </a:lnTo>
                  <a:cubicBezTo>
                    <a:pt x="743386" y="167258"/>
                    <a:pt x="576128" y="0"/>
                    <a:pt x="371677" y="0"/>
                  </a:cubicBezTo>
                  <a:lnTo>
                    <a:pt x="371677" y="0"/>
                  </a:lnTo>
                  <a:cubicBezTo>
                    <a:pt x="167258" y="0"/>
                    <a:pt x="0" y="167258"/>
                    <a:pt x="0" y="371677"/>
                  </a:cubicBezTo>
                  <a:lnTo>
                    <a:pt x="0" y="603541"/>
                  </a:lnTo>
                  <a:lnTo>
                    <a:pt x="155711" y="60354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A645C4D5-80F3-486A-AFEC-E5A3BE75C5B6}"/>
                </a:ext>
              </a:extLst>
            </p:cNvPr>
            <p:cNvSpPr/>
            <p:nvPr/>
          </p:nvSpPr>
          <p:spPr>
            <a:xfrm>
              <a:off x="6824911" y="4401629"/>
              <a:ext cx="158908" cy="259763"/>
            </a:xfrm>
            <a:custGeom>
              <a:avLst/>
              <a:gdLst>
                <a:gd name="connsiteX0" fmla="*/ 121323 w 242647"/>
                <a:gd name="connsiteY0" fmla="*/ 0 h 396650"/>
                <a:gd name="connsiteX1" fmla="*/ 227067 w 242647"/>
                <a:gd name="connsiteY1" fmla="*/ 105744 h 396650"/>
                <a:gd name="connsiteX2" fmla="*/ 196096 w 242647"/>
                <a:gd name="connsiteY2" fmla="*/ 180517 h 396650"/>
                <a:gd name="connsiteX3" fmla="*/ 173779 w 242647"/>
                <a:gd name="connsiteY3" fmla="*/ 195563 h 396650"/>
                <a:gd name="connsiteX4" fmla="*/ 242647 w 242647"/>
                <a:gd name="connsiteY4" fmla="*/ 396650 h 396650"/>
                <a:gd name="connsiteX5" fmla="*/ 0 w 242647"/>
                <a:gd name="connsiteY5" fmla="*/ 396650 h 396650"/>
                <a:gd name="connsiteX6" fmla="*/ 68868 w 242647"/>
                <a:gd name="connsiteY6" fmla="*/ 195563 h 396650"/>
                <a:gd name="connsiteX7" fmla="*/ 46551 w 242647"/>
                <a:gd name="connsiteY7" fmla="*/ 180517 h 396650"/>
                <a:gd name="connsiteX8" fmla="*/ 15579 w 242647"/>
                <a:gd name="connsiteY8" fmla="*/ 105744 h 396650"/>
                <a:gd name="connsiteX9" fmla="*/ 121323 w 242647"/>
                <a:gd name="connsiteY9" fmla="*/ 0 h 39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647" h="396650">
                  <a:moveTo>
                    <a:pt x="121323" y="0"/>
                  </a:moveTo>
                  <a:cubicBezTo>
                    <a:pt x="179724" y="0"/>
                    <a:pt x="227067" y="47343"/>
                    <a:pt x="227067" y="105744"/>
                  </a:cubicBezTo>
                  <a:cubicBezTo>
                    <a:pt x="227067" y="134945"/>
                    <a:pt x="215231" y="161381"/>
                    <a:pt x="196096" y="180517"/>
                  </a:cubicBezTo>
                  <a:lnTo>
                    <a:pt x="173779" y="195563"/>
                  </a:lnTo>
                  <a:lnTo>
                    <a:pt x="242647" y="396650"/>
                  </a:lnTo>
                  <a:lnTo>
                    <a:pt x="0" y="396650"/>
                  </a:lnTo>
                  <a:lnTo>
                    <a:pt x="68868" y="195563"/>
                  </a:lnTo>
                  <a:lnTo>
                    <a:pt x="46551" y="180517"/>
                  </a:lnTo>
                  <a:cubicBezTo>
                    <a:pt x="27415" y="161381"/>
                    <a:pt x="15579" y="134945"/>
                    <a:pt x="15579" y="105744"/>
                  </a:cubicBezTo>
                  <a:cubicBezTo>
                    <a:pt x="15579" y="47343"/>
                    <a:pt x="62922" y="0"/>
                    <a:pt x="1213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7723C943-F779-468D-91AE-199BF0C5109C}"/>
              </a:ext>
            </a:extLst>
          </p:cNvPr>
          <p:cNvSpPr/>
          <p:nvPr/>
        </p:nvSpPr>
        <p:spPr>
          <a:xfrm>
            <a:off x="5331097" y="3144564"/>
            <a:ext cx="1044088" cy="1780105"/>
          </a:xfrm>
          <a:custGeom>
            <a:avLst/>
            <a:gdLst>
              <a:gd name="connsiteX0" fmla="*/ 397471 w 1298288"/>
              <a:gd name="connsiteY0" fmla="*/ 1183376 h 2213501"/>
              <a:gd name="connsiteX1" fmla="*/ 591029 w 1298288"/>
              <a:gd name="connsiteY1" fmla="*/ 1183376 h 2213501"/>
              <a:gd name="connsiteX2" fmla="*/ 603496 w 1298288"/>
              <a:gd name="connsiteY2" fmla="*/ 1183376 h 2213501"/>
              <a:gd name="connsiteX3" fmla="*/ 879041 w 1298288"/>
              <a:gd name="connsiteY3" fmla="*/ 1183376 h 2213501"/>
              <a:gd name="connsiteX4" fmla="*/ 1022783 w 1298288"/>
              <a:gd name="connsiteY4" fmla="*/ 1355645 h 2213501"/>
              <a:gd name="connsiteX5" fmla="*/ 1029545 w 1298288"/>
              <a:gd name="connsiteY5" fmla="*/ 1377515 h 2213501"/>
              <a:gd name="connsiteX6" fmla="*/ 1052261 w 1298288"/>
              <a:gd name="connsiteY6" fmla="*/ 1821895 h 2213501"/>
              <a:gd name="connsiteX7" fmla="*/ 988499 w 1298288"/>
              <a:gd name="connsiteY7" fmla="*/ 1825170 h 2213501"/>
              <a:gd name="connsiteX8" fmla="*/ 839263 w 1298288"/>
              <a:gd name="connsiteY8" fmla="*/ 1690462 h 2213501"/>
              <a:gd name="connsiteX9" fmla="*/ 827852 w 1298288"/>
              <a:gd name="connsiteY9" fmla="*/ 1467215 h 2213501"/>
              <a:gd name="connsiteX10" fmla="*/ 603496 w 1298288"/>
              <a:gd name="connsiteY10" fmla="*/ 1198273 h 2213501"/>
              <a:gd name="connsiteX11" fmla="*/ 603496 w 1298288"/>
              <a:gd name="connsiteY11" fmla="*/ 2082755 h 2213501"/>
              <a:gd name="connsiteX12" fmla="*/ 472749 w 1298288"/>
              <a:gd name="connsiteY12" fmla="*/ 2213501 h 2213501"/>
              <a:gd name="connsiteX13" fmla="*/ 397471 w 1298288"/>
              <a:gd name="connsiteY13" fmla="*/ 2213501 h 2213501"/>
              <a:gd name="connsiteX14" fmla="*/ 617337 w 1298288"/>
              <a:gd name="connsiteY14" fmla="*/ 406715 h 2213501"/>
              <a:gd name="connsiteX15" fmla="*/ 652995 w 1298288"/>
              <a:gd name="connsiteY15" fmla="*/ 406715 h 2213501"/>
              <a:gd name="connsiteX16" fmla="*/ 883479 w 1298288"/>
              <a:gd name="connsiteY16" fmla="*/ 637199 h 2213501"/>
              <a:gd name="connsiteX17" fmla="*/ 883479 w 1298288"/>
              <a:gd name="connsiteY17" fmla="*/ 769953 h 2213501"/>
              <a:gd name="connsiteX18" fmla="*/ 1294261 w 1298288"/>
              <a:gd name="connsiteY18" fmla="*/ 966364 h 2213501"/>
              <a:gd name="connsiteX19" fmla="*/ 1297589 w 1298288"/>
              <a:gd name="connsiteY19" fmla="*/ 975714 h 2213501"/>
              <a:gd name="connsiteX20" fmla="*/ 1276881 w 1298288"/>
              <a:gd name="connsiteY20" fmla="*/ 1019032 h 2213501"/>
              <a:gd name="connsiteX21" fmla="*/ 1075611 w 1298288"/>
              <a:gd name="connsiteY21" fmla="*/ 1090084 h 2213501"/>
              <a:gd name="connsiteX22" fmla="*/ 883479 w 1298288"/>
              <a:gd name="connsiteY22" fmla="*/ 998218 h 2213501"/>
              <a:gd name="connsiteX23" fmla="*/ 883479 w 1298288"/>
              <a:gd name="connsiteY23" fmla="*/ 1151522 h 2213501"/>
              <a:gd name="connsiteX24" fmla="*/ 386906 w 1298288"/>
              <a:gd name="connsiteY24" fmla="*/ 1151522 h 2213501"/>
              <a:gd name="connsiteX25" fmla="*/ 386906 w 1298288"/>
              <a:gd name="connsiteY25" fmla="*/ 871011 h 2213501"/>
              <a:gd name="connsiteX26" fmla="*/ 100742 w 1298288"/>
              <a:gd name="connsiteY26" fmla="*/ 1212273 h 2213501"/>
              <a:gd name="connsiteX27" fmla="*/ 90758 w 1298288"/>
              <a:gd name="connsiteY27" fmla="*/ 1213171 h 2213501"/>
              <a:gd name="connsiteX28" fmla="*/ 53991 w 1298288"/>
              <a:gd name="connsiteY28" fmla="*/ 1182320 h 2213501"/>
              <a:gd name="connsiteX29" fmla="*/ 35290 w 1298288"/>
              <a:gd name="connsiteY29" fmla="*/ 969692 h 2213501"/>
              <a:gd name="connsiteX30" fmla="*/ 443431 w 1298288"/>
              <a:gd name="connsiteY30" fmla="*/ 482944 h 2213501"/>
              <a:gd name="connsiteX31" fmla="*/ 452834 w 1298288"/>
              <a:gd name="connsiteY31" fmla="*/ 475813 h 2213501"/>
              <a:gd name="connsiteX32" fmla="*/ 617337 w 1298288"/>
              <a:gd name="connsiteY32" fmla="*/ 406715 h 2213501"/>
              <a:gd name="connsiteX33" fmla="*/ 717074 w 1298288"/>
              <a:gd name="connsiteY33" fmla="*/ 0 h 2213501"/>
              <a:gd name="connsiteX34" fmla="*/ 941589 w 1298288"/>
              <a:gd name="connsiteY34" fmla="*/ 192818 h 2213501"/>
              <a:gd name="connsiteX35" fmla="*/ 717074 w 1298288"/>
              <a:gd name="connsiteY35" fmla="*/ 385637 h 2213501"/>
              <a:gd name="connsiteX36" fmla="*/ 492560 w 1298288"/>
              <a:gd name="connsiteY36" fmla="*/ 192818 h 2213501"/>
              <a:gd name="connsiteX37" fmla="*/ 717074 w 1298288"/>
              <a:gd name="connsiteY37" fmla="*/ 0 h 221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8288" h="2213501">
                <a:moveTo>
                  <a:pt x="397471" y="1183376"/>
                </a:moveTo>
                <a:lnTo>
                  <a:pt x="591029" y="1183376"/>
                </a:lnTo>
                <a:lnTo>
                  <a:pt x="603496" y="1183376"/>
                </a:lnTo>
                <a:lnTo>
                  <a:pt x="879041" y="1183376"/>
                </a:lnTo>
                <a:lnTo>
                  <a:pt x="1022783" y="1355645"/>
                </a:lnTo>
                <a:cubicBezTo>
                  <a:pt x="1031394" y="1362935"/>
                  <a:pt x="1029545" y="1377515"/>
                  <a:pt x="1029545" y="1377515"/>
                </a:cubicBezTo>
                <a:lnTo>
                  <a:pt x="1052261" y="1821895"/>
                </a:lnTo>
                <a:lnTo>
                  <a:pt x="988499" y="1825170"/>
                </a:lnTo>
                <a:cubicBezTo>
                  <a:pt x="910104" y="1829185"/>
                  <a:pt x="843277" y="1768857"/>
                  <a:pt x="839263" y="1690462"/>
                </a:cubicBezTo>
                <a:lnTo>
                  <a:pt x="827852" y="1467215"/>
                </a:lnTo>
                <a:lnTo>
                  <a:pt x="603496" y="1198273"/>
                </a:lnTo>
                <a:lnTo>
                  <a:pt x="603496" y="2082755"/>
                </a:lnTo>
                <a:cubicBezTo>
                  <a:pt x="603496" y="2154969"/>
                  <a:pt x="544964" y="2213501"/>
                  <a:pt x="472749" y="2213501"/>
                </a:cubicBezTo>
                <a:lnTo>
                  <a:pt x="397471" y="2213501"/>
                </a:lnTo>
                <a:close/>
                <a:moveTo>
                  <a:pt x="617337" y="406715"/>
                </a:moveTo>
                <a:lnTo>
                  <a:pt x="652995" y="406715"/>
                </a:lnTo>
                <a:cubicBezTo>
                  <a:pt x="780308" y="406715"/>
                  <a:pt x="883479" y="509939"/>
                  <a:pt x="883479" y="637199"/>
                </a:cubicBezTo>
                <a:lnTo>
                  <a:pt x="883479" y="769953"/>
                </a:lnTo>
                <a:lnTo>
                  <a:pt x="1294261" y="966364"/>
                </a:lnTo>
                <a:cubicBezTo>
                  <a:pt x="1297801" y="968054"/>
                  <a:pt x="1299280" y="972280"/>
                  <a:pt x="1297589" y="975714"/>
                </a:cubicBezTo>
                <a:lnTo>
                  <a:pt x="1276881" y="1019032"/>
                </a:lnTo>
                <a:cubicBezTo>
                  <a:pt x="1240959" y="1094205"/>
                  <a:pt x="1150836" y="1126059"/>
                  <a:pt x="1075611" y="1090084"/>
                </a:cubicBezTo>
                <a:lnTo>
                  <a:pt x="883479" y="998218"/>
                </a:lnTo>
                <a:lnTo>
                  <a:pt x="883479" y="1151522"/>
                </a:lnTo>
                <a:lnTo>
                  <a:pt x="386906" y="1151522"/>
                </a:lnTo>
                <a:lnTo>
                  <a:pt x="386906" y="871011"/>
                </a:lnTo>
                <a:lnTo>
                  <a:pt x="100742" y="1212273"/>
                </a:lnTo>
                <a:cubicBezTo>
                  <a:pt x="98207" y="1215284"/>
                  <a:pt x="93769" y="1215707"/>
                  <a:pt x="90758" y="1213171"/>
                </a:cubicBezTo>
                <a:lnTo>
                  <a:pt x="53991" y="1182320"/>
                </a:lnTo>
                <a:cubicBezTo>
                  <a:pt x="-9930" y="1128754"/>
                  <a:pt x="-18277" y="1033559"/>
                  <a:pt x="35290" y="969692"/>
                </a:cubicBezTo>
                <a:lnTo>
                  <a:pt x="443431" y="482944"/>
                </a:lnTo>
                <a:cubicBezTo>
                  <a:pt x="446072" y="479775"/>
                  <a:pt x="449347" y="477450"/>
                  <a:pt x="452834" y="475813"/>
                </a:cubicBezTo>
                <a:cubicBezTo>
                  <a:pt x="494673" y="433181"/>
                  <a:pt x="552888" y="406715"/>
                  <a:pt x="617337" y="406715"/>
                </a:cubicBezTo>
                <a:close/>
                <a:moveTo>
                  <a:pt x="717074" y="0"/>
                </a:moveTo>
                <a:cubicBezTo>
                  <a:pt x="841070" y="0"/>
                  <a:pt x="941589" y="86328"/>
                  <a:pt x="941589" y="192818"/>
                </a:cubicBezTo>
                <a:cubicBezTo>
                  <a:pt x="941589" y="299309"/>
                  <a:pt x="841070" y="385637"/>
                  <a:pt x="717074" y="385637"/>
                </a:cubicBezTo>
                <a:cubicBezTo>
                  <a:pt x="593079" y="385637"/>
                  <a:pt x="492560" y="299309"/>
                  <a:pt x="492560" y="192818"/>
                </a:cubicBezTo>
                <a:cubicBezTo>
                  <a:pt x="492560" y="86328"/>
                  <a:pt x="593079" y="0"/>
                  <a:pt x="717074" y="0"/>
                </a:cubicBezTo>
                <a:close/>
              </a:path>
            </a:pathLst>
          </a:custGeom>
          <a:solidFill>
            <a:schemeClr val="accent1"/>
          </a:solidFill>
          <a:ln w="527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0" name="그래픽 63">
            <a:extLst>
              <a:ext uri="{FF2B5EF4-FFF2-40B4-BE49-F238E27FC236}">
                <a16:creationId xmlns:a16="http://schemas.microsoft.com/office/drawing/2014/main" id="{51567431-0582-4DE8-9E03-5655FBC1DA60}"/>
              </a:ext>
            </a:extLst>
          </p:cNvPr>
          <p:cNvSpPr/>
          <p:nvPr/>
        </p:nvSpPr>
        <p:spPr>
          <a:xfrm>
            <a:off x="7011047" y="4014641"/>
            <a:ext cx="1735952" cy="2650863"/>
          </a:xfrm>
          <a:custGeom>
            <a:avLst/>
            <a:gdLst>
              <a:gd name="connsiteX0" fmla="*/ 4434496 w 4493080"/>
              <a:gd name="connsiteY0" fmla="*/ 3709516 h 6861098"/>
              <a:gd name="connsiteX1" fmla="*/ 4390626 w 4493080"/>
              <a:gd name="connsiteY1" fmla="*/ 3631267 h 6861098"/>
              <a:gd name="connsiteX2" fmla="*/ 4326433 w 4493080"/>
              <a:gd name="connsiteY2" fmla="*/ 3428392 h 6861098"/>
              <a:gd name="connsiteX3" fmla="*/ 4295187 w 4493080"/>
              <a:gd name="connsiteY3" fmla="*/ 3319613 h 6861098"/>
              <a:gd name="connsiteX4" fmla="*/ 4279967 w 4493080"/>
              <a:gd name="connsiteY4" fmla="*/ 3211102 h 6861098"/>
              <a:gd name="connsiteX5" fmla="*/ 4247289 w 4493080"/>
              <a:gd name="connsiteY5" fmla="*/ 3084328 h 6861098"/>
              <a:gd name="connsiteX6" fmla="*/ 4222399 w 4493080"/>
              <a:gd name="connsiteY6" fmla="*/ 2912609 h 6861098"/>
              <a:gd name="connsiteX7" fmla="*/ 4220430 w 4493080"/>
              <a:gd name="connsiteY7" fmla="*/ 2838210 h 6861098"/>
              <a:gd name="connsiteX8" fmla="*/ 4212193 w 4493080"/>
              <a:gd name="connsiteY8" fmla="*/ 2516618 h 6861098"/>
              <a:gd name="connsiteX9" fmla="*/ 4182111 w 4493080"/>
              <a:gd name="connsiteY9" fmla="*/ 2333708 h 6861098"/>
              <a:gd name="connsiteX10" fmla="*/ 4194556 w 4493080"/>
              <a:gd name="connsiteY10" fmla="*/ 2164854 h 6861098"/>
              <a:gd name="connsiteX11" fmla="*/ 4157669 w 4493080"/>
              <a:gd name="connsiteY11" fmla="*/ 2008356 h 6861098"/>
              <a:gd name="connsiteX12" fmla="*/ 3883618 w 4493080"/>
              <a:gd name="connsiteY12" fmla="*/ 1777906 h 6861098"/>
              <a:gd name="connsiteX13" fmla="*/ 3850044 w 4493080"/>
              <a:gd name="connsiteY13" fmla="*/ 1698582 h 6861098"/>
              <a:gd name="connsiteX14" fmla="*/ 3866517 w 4493080"/>
              <a:gd name="connsiteY14" fmla="*/ 1561512 h 6861098"/>
              <a:gd name="connsiteX15" fmla="*/ 3869024 w 4493080"/>
              <a:gd name="connsiteY15" fmla="*/ 1530624 h 6861098"/>
              <a:gd name="connsiteX16" fmla="*/ 3866070 w 4493080"/>
              <a:gd name="connsiteY16" fmla="*/ 1457836 h 6861098"/>
              <a:gd name="connsiteX17" fmla="*/ 3825423 w 4493080"/>
              <a:gd name="connsiteY17" fmla="*/ 1358189 h 6861098"/>
              <a:gd name="connsiteX18" fmla="*/ 3802325 w 4493080"/>
              <a:gd name="connsiteY18" fmla="*/ 1100701 h 6861098"/>
              <a:gd name="connsiteX19" fmla="*/ 3706080 w 4493080"/>
              <a:gd name="connsiteY19" fmla="*/ 933906 h 6861098"/>
              <a:gd name="connsiteX20" fmla="*/ 3556475 w 4493080"/>
              <a:gd name="connsiteY20" fmla="*/ 882426 h 6861098"/>
              <a:gd name="connsiteX21" fmla="*/ 3412063 w 4493080"/>
              <a:gd name="connsiteY21" fmla="*/ 892633 h 6861098"/>
              <a:gd name="connsiteX22" fmla="*/ 3351809 w 4493080"/>
              <a:gd name="connsiteY22" fmla="*/ 902212 h 6861098"/>
              <a:gd name="connsiteX23" fmla="*/ 3225303 w 4493080"/>
              <a:gd name="connsiteY23" fmla="*/ 1024152 h 6861098"/>
              <a:gd name="connsiteX24" fmla="*/ 3206055 w 4493080"/>
              <a:gd name="connsiteY24" fmla="*/ 1117801 h 6861098"/>
              <a:gd name="connsiteX25" fmla="*/ 3179464 w 4493080"/>
              <a:gd name="connsiteY25" fmla="*/ 1255766 h 6861098"/>
              <a:gd name="connsiteX26" fmla="*/ 3151799 w 4493080"/>
              <a:gd name="connsiteY26" fmla="*/ 1352190 h 6861098"/>
              <a:gd name="connsiteX27" fmla="*/ 3113122 w 4493080"/>
              <a:gd name="connsiteY27" fmla="*/ 1429992 h 6861098"/>
              <a:gd name="connsiteX28" fmla="*/ 3169884 w 4493080"/>
              <a:gd name="connsiteY28" fmla="*/ 1449509 h 6861098"/>
              <a:gd name="connsiteX29" fmla="*/ 3169705 w 4493080"/>
              <a:gd name="connsiteY29" fmla="*/ 1596428 h 6861098"/>
              <a:gd name="connsiteX30" fmla="*/ 3222170 w 4493080"/>
              <a:gd name="connsiteY30" fmla="*/ 1655966 h 6861098"/>
              <a:gd name="connsiteX31" fmla="*/ 3289765 w 4493080"/>
              <a:gd name="connsiteY31" fmla="*/ 1670201 h 6861098"/>
              <a:gd name="connsiteX32" fmla="*/ 3287974 w 4493080"/>
              <a:gd name="connsiteY32" fmla="*/ 1681034 h 6861098"/>
              <a:gd name="connsiteX33" fmla="*/ 3135952 w 4493080"/>
              <a:gd name="connsiteY33" fmla="*/ 1661517 h 6861098"/>
              <a:gd name="connsiteX34" fmla="*/ 3026547 w 4493080"/>
              <a:gd name="connsiteY34" fmla="*/ 1677274 h 6861098"/>
              <a:gd name="connsiteX35" fmla="*/ 2996017 w 4493080"/>
              <a:gd name="connsiteY35" fmla="*/ 1695717 h 6861098"/>
              <a:gd name="connsiteX36" fmla="*/ 2730023 w 4493080"/>
              <a:gd name="connsiteY36" fmla="*/ 1618811 h 6861098"/>
              <a:gd name="connsiteX37" fmla="*/ 2654550 w 4493080"/>
              <a:gd name="connsiteY37" fmla="*/ 1573688 h 6861098"/>
              <a:gd name="connsiteX38" fmla="*/ 2571645 w 4493080"/>
              <a:gd name="connsiteY38" fmla="*/ 1518806 h 6861098"/>
              <a:gd name="connsiteX39" fmla="*/ 2474594 w 4493080"/>
              <a:gd name="connsiteY39" fmla="*/ 1441810 h 6861098"/>
              <a:gd name="connsiteX40" fmla="*/ 2427591 w 4493080"/>
              <a:gd name="connsiteY40" fmla="*/ 1389166 h 6861098"/>
              <a:gd name="connsiteX41" fmla="*/ 2378708 w 4493080"/>
              <a:gd name="connsiteY41" fmla="*/ 1225595 h 6861098"/>
              <a:gd name="connsiteX42" fmla="*/ 2258737 w 4493080"/>
              <a:gd name="connsiteY42" fmla="*/ 928266 h 6861098"/>
              <a:gd name="connsiteX43" fmla="*/ 2269481 w 4493080"/>
              <a:gd name="connsiteY43" fmla="*/ 605510 h 6861098"/>
              <a:gd name="connsiteX44" fmla="*/ 2294370 w 4493080"/>
              <a:gd name="connsiteY44" fmla="*/ 474707 h 6861098"/>
              <a:gd name="connsiteX45" fmla="*/ 2308785 w 4493080"/>
              <a:gd name="connsiteY45" fmla="*/ 227604 h 6861098"/>
              <a:gd name="connsiteX46" fmla="*/ 2293117 w 4493080"/>
              <a:gd name="connsiteY46" fmla="*/ 167081 h 6861098"/>
              <a:gd name="connsiteX47" fmla="*/ 2255156 w 4493080"/>
              <a:gd name="connsiteY47" fmla="*/ 215069 h 6861098"/>
              <a:gd name="connsiteX48" fmla="*/ 2241100 w 4493080"/>
              <a:gd name="connsiteY48" fmla="*/ 220620 h 6861098"/>
              <a:gd name="connsiteX49" fmla="*/ 2209406 w 4493080"/>
              <a:gd name="connsiteY49" fmla="*/ 40575 h 6861098"/>
              <a:gd name="connsiteX50" fmla="*/ 2198663 w 4493080"/>
              <a:gd name="connsiteY50" fmla="*/ 7628 h 6861098"/>
              <a:gd name="connsiteX51" fmla="*/ 2167148 w 4493080"/>
              <a:gd name="connsiteY51" fmla="*/ 1719 h 6861098"/>
              <a:gd name="connsiteX52" fmla="*/ 2132590 w 4493080"/>
              <a:gd name="connsiteY52" fmla="*/ 100471 h 6861098"/>
              <a:gd name="connsiteX53" fmla="*/ 2109133 w 4493080"/>
              <a:gd name="connsiteY53" fmla="*/ 304241 h 6861098"/>
              <a:gd name="connsiteX54" fmla="*/ 2062129 w 4493080"/>
              <a:gd name="connsiteY54" fmla="*/ 275860 h 6861098"/>
              <a:gd name="connsiteX55" fmla="*/ 2065711 w 4493080"/>
              <a:gd name="connsiteY55" fmla="*/ 343097 h 6861098"/>
              <a:gd name="connsiteX56" fmla="*/ 1985044 w 4493080"/>
              <a:gd name="connsiteY56" fmla="*/ 623416 h 6861098"/>
              <a:gd name="connsiteX57" fmla="*/ 1832395 w 4493080"/>
              <a:gd name="connsiteY57" fmla="*/ 927639 h 6861098"/>
              <a:gd name="connsiteX58" fmla="*/ 1676434 w 4493080"/>
              <a:gd name="connsiteY58" fmla="*/ 1172325 h 6861098"/>
              <a:gd name="connsiteX59" fmla="*/ 1500239 w 4493080"/>
              <a:gd name="connsiteY59" fmla="*/ 1396866 h 6861098"/>
              <a:gd name="connsiteX60" fmla="*/ 1479020 w 4493080"/>
              <a:gd name="connsiteY60" fmla="*/ 1409848 h 6861098"/>
              <a:gd name="connsiteX61" fmla="*/ 1394683 w 4493080"/>
              <a:gd name="connsiteY61" fmla="*/ 1419875 h 6861098"/>
              <a:gd name="connsiteX62" fmla="*/ 1306944 w 4493080"/>
              <a:gd name="connsiteY62" fmla="*/ 1445212 h 6861098"/>
              <a:gd name="connsiteX63" fmla="*/ 1321627 w 4493080"/>
              <a:gd name="connsiteY63" fmla="*/ 1395523 h 6861098"/>
              <a:gd name="connsiteX64" fmla="*/ 1340159 w 4493080"/>
              <a:gd name="connsiteY64" fmla="*/ 1206525 h 6861098"/>
              <a:gd name="connsiteX65" fmla="*/ 1326640 w 4493080"/>
              <a:gd name="connsiteY65" fmla="*/ 1086465 h 6861098"/>
              <a:gd name="connsiteX66" fmla="*/ 1318135 w 4493080"/>
              <a:gd name="connsiteY66" fmla="*/ 1022809 h 6861098"/>
              <a:gd name="connsiteX67" fmla="*/ 1290739 w 4493080"/>
              <a:gd name="connsiteY67" fmla="*/ 907763 h 6861098"/>
              <a:gd name="connsiteX68" fmla="*/ 1272296 w 4493080"/>
              <a:gd name="connsiteY68" fmla="*/ 779019 h 6861098"/>
              <a:gd name="connsiteX69" fmla="*/ 1208282 w 4493080"/>
              <a:gd name="connsiteY69" fmla="*/ 660302 h 6861098"/>
              <a:gd name="connsiteX70" fmla="*/ 1091355 w 4493080"/>
              <a:gd name="connsiteY70" fmla="*/ 643560 h 6861098"/>
              <a:gd name="connsiteX71" fmla="*/ 767167 w 4493080"/>
              <a:gd name="connsiteY71" fmla="*/ 673016 h 6861098"/>
              <a:gd name="connsiteX72" fmla="*/ 724014 w 4493080"/>
              <a:gd name="connsiteY72" fmla="*/ 709007 h 6861098"/>
              <a:gd name="connsiteX73" fmla="*/ 640572 w 4493080"/>
              <a:gd name="connsiteY73" fmla="*/ 948141 h 6861098"/>
              <a:gd name="connsiteX74" fmla="*/ 795638 w 4493080"/>
              <a:gd name="connsiteY74" fmla="*/ 1361591 h 6861098"/>
              <a:gd name="connsiteX75" fmla="*/ 667341 w 4493080"/>
              <a:gd name="connsiteY75" fmla="*/ 1568226 h 6861098"/>
              <a:gd name="connsiteX76" fmla="*/ 522661 w 4493080"/>
              <a:gd name="connsiteY76" fmla="*/ 1871106 h 6861098"/>
              <a:gd name="connsiteX77" fmla="*/ 464914 w 4493080"/>
              <a:gd name="connsiteY77" fmla="*/ 2015250 h 6861098"/>
              <a:gd name="connsiteX78" fmla="*/ 420686 w 4493080"/>
              <a:gd name="connsiteY78" fmla="*/ 2156707 h 6861098"/>
              <a:gd name="connsiteX79" fmla="*/ 358910 w 4493080"/>
              <a:gd name="connsiteY79" fmla="*/ 2337916 h 6861098"/>
              <a:gd name="connsiteX80" fmla="*/ 350136 w 4493080"/>
              <a:gd name="connsiteY80" fmla="*/ 2353226 h 6861098"/>
              <a:gd name="connsiteX81" fmla="*/ 279855 w 4493080"/>
              <a:gd name="connsiteY81" fmla="*/ 2818334 h 6861098"/>
              <a:gd name="connsiteX82" fmla="*/ 294986 w 4493080"/>
              <a:gd name="connsiteY82" fmla="*/ 3465278 h 6861098"/>
              <a:gd name="connsiteX83" fmla="*/ 298030 w 4493080"/>
              <a:gd name="connsiteY83" fmla="*/ 3679792 h 6861098"/>
              <a:gd name="connsiteX84" fmla="*/ 304386 w 4493080"/>
              <a:gd name="connsiteY84" fmla="*/ 3713903 h 6861098"/>
              <a:gd name="connsiteX85" fmla="*/ 312176 w 4493080"/>
              <a:gd name="connsiteY85" fmla="*/ 3790183 h 6861098"/>
              <a:gd name="connsiteX86" fmla="*/ 276901 w 4493080"/>
              <a:gd name="connsiteY86" fmla="*/ 3912481 h 6861098"/>
              <a:gd name="connsiteX87" fmla="*/ 293195 w 4493080"/>
              <a:gd name="connsiteY87" fmla="*/ 3919106 h 6861098"/>
              <a:gd name="connsiteX88" fmla="*/ 365625 w 4493080"/>
              <a:gd name="connsiteY88" fmla="*/ 3823040 h 6861098"/>
              <a:gd name="connsiteX89" fmla="*/ 382725 w 4493080"/>
              <a:gd name="connsiteY89" fmla="*/ 3831993 h 6861098"/>
              <a:gd name="connsiteX90" fmla="*/ 316831 w 4493080"/>
              <a:gd name="connsiteY90" fmla="*/ 3985895 h 6861098"/>
              <a:gd name="connsiteX91" fmla="*/ 366968 w 4493080"/>
              <a:gd name="connsiteY91" fmla="*/ 3979628 h 6861098"/>
              <a:gd name="connsiteX92" fmla="*/ 436533 w 4493080"/>
              <a:gd name="connsiteY92" fmla="*/ 3847571 h 6861098"/>
              <a:gd name="connsiteX93" fmla="*/ 370818 w 4493080"/>
              <a:gd name="connsiteY93" fmla="*/ 4033167 h 6861098"/>
              <a:gd name="connsiteX94" fmla="*/ 487386 w 4493080"/>
              <a:gd name="connsiteY94" fmla="*/ 3918569 h 6861098"/>
              <a:gd name="connsiteX95" fmla="*/ 446560 w 4493080"/>
              <a:gd name="connsiteY95" fmla="*/ 4050625 h 6861098"/>
              <a:gd name="connsiteX96" fmla="*/ 489087 w 4493080"/>
              <a:gd name="connsiteY96" fmla="*/ 4033346 h 6861098"/>
              <a:gd name="connsiteX97" fmla="*/ 517378 w 4493080"/>
              <a:gd name="connsiteY97" fmla="*/ 3994669 h 6861098"/>
              <a:gd name="connsiteX98" fmla="*/ 527137 w 4493080"/>
              <a:gd name="connsiteY98" fmla="*/ 4397912 h 6861098"/>
              <a:gd name="connsiteX99" fmla="*/ 471629 w 4493080"/>
              <a:gd name="connsiteY99" fmla="*/ 4777162 h 6861098"/>
              <a:gd name="connsiteX100" fmla="*/ 423999 w 4493080"/>
              <a:gd name="connsiteY100" fmla="*/ 4913784 h 6861098"/>
              <a:gd name="connsiteX101" fmla="*/ 273767 w 4493080"/>
              <a:gd name="connsiteY101" fmla="*/ 5196520 h 6861098"/>
              <a:gd name="connsiteX102" fmla="*/ 267142 w 4493080"/>
              <a:gd name="connsiteY102" fmla="*/ 5226782 h 6861098"/>
              <a:gd name="connsiteX103" fmla="*/ 201696 w 4493080"/>
              <a:gd name="connsiteY103" fmla="*/ 5595914 h 6861098"/>
              <a:gd name="connsiteX104" fmla="*/ 109032 w 4493080"/>
              <a:gd name="connsiteY104" fmla="*/ 5918669 h 6861098"/>
              <a:gd name="connsiteX105" fmla="*/ 51912 w 4493080"/>
              <a:gd name="connsiteY105" fmla="*/ 6143121 h 6861098"/>
              <a:gd name="connsiteX106" fmla="*/ 1238 w 4493080"/>
              <a:gd name="connsiteY106" fmla="*/ 6421649 h 6861098"/>
              <a:gd name="connsiteX107" fmla="*/ 16637 w 4493080"/>
              <a:gd name="connsiteY107" fmla="*/ 6533204 h 6861098"/>
              <a:gd name="connsiteX108" fmla="*/ 34812 w 4493080"/>
              <a:gd name="connsiteY108" fmla="*/ 6718531 h 6861098"/>
              <a:gd name="connsiteX109" fmla="*/ 261412 w 4493080"/>
              <a:gd name="connsiteY109" fmla="*/ 6748882 h 6861098"/>
              <a:gd name="connsiteX110" fmla="*/ 316294 w 4493080"/>
              <a:gd name="connsiteY110" fmla="*/ 6754164 h 6861098"/>
              <a:gd name="connsiteX111" fmla="*/ 490072 w 4493080"/>
              <a:gd name="connsiteY111" fmla="*/ 6798123 h 6861098"/>
              <a:gd name="connsiteX112" fmla="*/ 664387 w 4493080"/>
              <a:gd name="connsiteY112" fmla="*/ 6792214 h 6861098"/>
              <a:gd name="connsiteX113" fmla="*/ 894210 w 4493080"/>
              <a:gd name="connsiteY113" fmla="*/ 6763206 h 6861098"/>
              <a:gd name="connsiteX114" fmla="*/ 735026 w 4493080"/>
              <a:gd name="connsiteY114" fmla="*/ 6637058 h 6861098"/>
              <a:gd name="connsiteX115" fmla="*/ 705750 w 4493080"/>
              <a:gd name="connsiteY115" fmla="*/ 6628732 h 6861098"/>
              <a:gd name="connsiteX116" fmla="*/ 557846 w 4493080"/>
              <a:gd name="connsiteY116" fmla="*/ 6537322 h 6861098"/>
              <a:gd name="connsiteX117" fmla="*/ 531793 w 4493080"/>
              <a:gd name="connsiteY117" fmla="*/ 6493452 h 6861098"/>
              <a:gd name="connsiteX118" fmla="*/ 494906 w 4493080"/>
              <a:gd name="connsiteY118" fmla="*/ 6371960 h 6861098"/>
              <a:gd name="connsiteX119" fmla="*/ 457483 w 4493080"/>
              <a:gd name="connsiteY119" fmla="*/ 6332029 h 6861098"/>
              <a:gd name="connsiteX120" fmla="*/ 493921 w 4493080"/>
              <a:gd name="connsiteY120" fmla="*/ 6325404 h 6861098"/>
              <a:gd name="connsiteX121" fmla="*/ 590166 w 4493080"/>
              <a:gd name="connsiteY121" fmla="*/ 6260405 h 6861098"/>
              <a:gd name="connsiteX122" fmla="*/ 805486 w 4493080"/>
              <a:gd name="connsiteY122" fmla="*/ 5785270 h 6861098"/>
              <a:gd name="connsiteX123" fmla="*/ 823929 w 4493080"/>
              <a:gd name="connsiteY123" fmla="*/ 5757068 h 6861098"/>
              <a:gd name="connsiteX124" fmla="*/ 839866 w 4493080"/>
              <a:gd name="connsiteY124" fmla="*/ 5798251 h 6861098"/>
              <a:gd name="connsiteX125" fmla="*/ 921159 w 4493080"/>
              <a:gd name="connsiteY125" fmla="*/ 6290488 h 6861098"/>
              <a:gd name="connsiteX126" fmla="*/ 938438 w 4493080"/>
              <a:gd name="connsiteY126" fmla="*/ 6362380 h 6861098"/>
              <a:gd name="connsiteX127" fmla="*/ 973355 w 4493080"/>
              <a:gd name="connsiteY127" fmla="*/ 6538486 h 6861098"/>
              <a:gd name="connsiteX128" fmla="*/ 1126630 w 4493080"/>
              <a:gd name="connsiteY128" fmla="*/ 6629448 h 6861098"/>
              <a:gd name="connsiteX129" fmla="*/ 1223233 w 4493080"/>
              <a:gd name="connsiteY129" fmla="*/ 6556303 h 6861098"/>
              <a:gd name="connsiteX130" fmla="*/ 1234782 w 4493080"/>
              <a:gd name="connsiteY130" fmla="*/ 6542873 h 6861098"/>
              <a:gd name="connsiteX131" fmla="*/ 1388864 w 4493080"/>
              <a:gd name="connsiteY131" fmla="*/ 6624972 h 6861098"/>
              <a:gd name="connsiteX132" fmla="*/ 1432286 w 4493080"/>
              <a:gd name="connsiteY132" fmla="*/ 6644400 h 6861098"/>
              <a:gd name="connsiteX133" fmla="*/ 1632475 w 4493080"/>
              <a:gd name="connsiteY133" fmla="*/ 6643505 h 6861098"/>
              <a:gd name="connsiteX134" fmla="*/ 1843407 w 4493080"/>
              <a:gd name="connsiteY134" fmla="*/ 6611005 h 6861098"/>
              <a:gd name="connsiteX135" fmla="*/ 1744835 w 4493080"/>
              <a:gd name="connsiteY135" fmla="*/ 6519416 h 6861098"/>
              <a:gd name="connsiteX136" fmla="*/ 1607317 w 4493080"/>
              <a:gd name="connsiteY136" fmla="*/ 6481634 h 6861098"/>
              <a:gd name="connsiteX137" fmla="*/ 1454310 w 4493080"/>
              <a:gd name="connsiteY137" fmla="*/ 6337312 h 6861098"/>
              <a:gd name="connsiteX138" fmla="*/ 1378747 w 4493080"/>
              <a:gd name="connsiteY138" fmla="*/ 6229697 h 6861098"/>
              <a:gd name="connsiteX139" fmla="*/ 1359945 w 4493080"/>
              <a:gd name="connsiteY139" fmla="*/ 6202569 h 6861098"/>
              <a:gd name="connsiteX140" fmla="*/ 1427183 w 4493080"/>
              <a:gd name="connsiteY140" fmla="*/ 6128975 h 6861098"/>
              <a:gd name="connsiteX141" fmla="*/ 1408023 w 4493080"/>
              <a:gd name="connsiteY141" fmla="*/ 6042221 h 6861098"/>
              <a:gd name="connsiteX142" fmla="*/ 1379552 w 4493080"/>
              <a:gd name="connsiteY142" fmla="*/ 5963882 h 6861098"/>
              <a:gd name="connsiteX143" fmla="*/ 1438732 w 4493080"/>
              <a:gd name="connsiteY143" fmla="*/ 5406468 h 6861098"/>
              <a:gd name="connsiteX144" fmla="*/ 1430943 w 4493080"/>
              <a:gd name="connsiteY144" fmla="*/ 5017998 h 6861098"/>
              <a:gd name="connsiteX145" fmla="*/ 1416528 w 4493080"/>
              <a:gd name="connsiteY145" fmla="*/ 4512779 h 6861098"/>
              <a:gd name="connsiteX146" fmla="*/ 1432196 w 4493080"/>
              <a:gd name="connsiteY146" fmla="*/ 4088407 h 6861098"/>
              <a:gd name="connsiteX147" fmla="*/ 1424317 w 4493080"/>
              <a:gd name="connsiteY147" fmla="*/ 3907109 h 6861098"/>
              <a:gd name="connsiteX148" fmla="*/ 1456101 w 4493080"/>
              <a:gd name="connsiteY148" fmla="*/ 3849720 h 6861098"/>
              <a:gd name="connsiteX149" fmla="*/ 1602572 w 4493080"/>
              <a:gd name="connsiteY149" fmla="*/ 3755266 h 6861098"/>
              <a:gd name="connsiteX150" fmla="*/ 1624865 w 4493080"/>
              <a:gd name="connsiteY150" fmla="*/ 3709964 h 6861098"/>
              <a:gd name="connsiteX151" fmla="*/ 1586456 w 4493080"/>
              <a:gd name="connsiteY151" fmla="*/ 3359364 h 6861098"/>
              <a:gd name="connsiteX152" fmla="*/ 1593887 w 4493080"/>
              <a:gd name="connsiteY152" fmla="*/ 3254256 h 6861098"/>
              <a:gd name="connsiteX153" fmla="*/ 1674464 w 4493080"/>
              <a:gd name="connsiteY153" fmla="*/ 2989963 h 6861098"/>
              <a:gd name="connsiteX154" fmla="*/ 1667481 w 4493080"/>
              <a:gd name="connsiteY154" fmla="*/ 2856295 h 6861098"/>
              <a:gd name="connsiteX155" fmla="*/ 1519398 w 4493080"/>
              <a:gd name="connsiteY155" fmla="*/ 2440249 h 6861098"/>
              <a:gd name="connsiteX156" fmla="*/ 1511520 w 4493080"/>
              <a:gd name="connsiteY156" fmla="*/ 2371848 h 6861098"/>
              <a:gd name="connsiteX157" fmla="*/ 1527098 w 4493080"/>
              <a:gd name="connsiteY157" fmla="*/ 2037274 h 6861098"/>
              <a:gd name="connsiteX158" fmla="*/ 1501045 w 4493080"/>
              <a:gd name="connsiteY158" fmla="*/ 1854185 h 6861098"/>
              <a:gd name="connsiteX159" fmla="*/ 1654141 w 4493080"/>
              <a:gd name="connsiteY159" fmla="*/ 1743437 h 6861098"/>
              <a:gd name="connsiteX160" fmla="*/ 1750565 w 4493080"/>
              <a:gd name="connsiteY160" fmla="*/ 1659995 h 6861098"/>
              <a:gd name="connsiteX161" fmla="*/ 2005278 w 4493080"/>
              <a:gd name="connsiteY161" fmla="*/ 1368574 h 6861098"/>
              <a:gd name="connsiteX162" fmla="*/ 2076365 w 4493080"/>
              <a:gd name="connsiteY162" fmla="*/ 1221208 h 6861098"/>
              <a:gd name="connsiteX163" fmla="*/ 2101612 w 4493080"/>
              <a:gd name="connsiteY163" fmla="*/ 1410653 h 6861098"/>
              <a:gd name="connsiteX164" fmla="*/ 2386228 w 4493080"/>
              <a:gd name="connsiteY164" fmla="*/ 1772713 h 6861098"/>
              <a:gd name="connsiteX165" fmla="*/ 2530640 w 4493080"/>
              <a:gd name="connsiteY165" fmla="*/ 1892325 h 6861098"/>
              <a:gd name="connsiteX166" fmla="*/ 2843547 w 4493080"/>
              <a:gd name="connsiteY166" fmla="*/ 2125730 h 6861098"/>
              <a:gd name="connsiteX167" fmla="*/ 2872287 w 4493080"/>
              <a:gd name="connsiteY167" fmla="*/ 2177747 h 6861098"/>
              <a:gd name="connsiteX168" fmla="*/ 2832714 w 4493080"/>
              <a:gd name="connsiteY168" fmla="*/ 2703378 h 6861098"/>
              <a:gd name="connsiteX169" fmla="*/ 2779354 w 4493080"/>
              <a:gd name="connsiteY169" fmla="*/ 2818961 h 6861098"/>
              <a:gd name="connsiteX170" fmla="*/ 2782936 w 4493080"/>
              <a:gd name="connsiteY170" fmla="*/ 2900523 h 6861098"/>
              <a:gd name="connsiteX171" fmla="*/ 2717489 w 4493080"/>
              <a:gd name="connsiteY171" fmla="*/ 3097578 h 6861098"/>
              <a:gd name="connsiteX172" fmla="*/ 2728680 w 4493080"/>
              <a:gd name="connsiteY172" fmla="*/ 3142075 h 6861098"/>
              <a:gd name="connsiteX173" fmla="*/ 2812212 w 4493080"/>
              <a:gd name="connsiteY173" fmla="*/ 3257479 h 6861098"/>
              <a:gd name="connsiteX174" fmla="*/ 2813644 w 4493080"/>
              <a:gd name="connsiteY174" fmla="*/ 3278877 h 6861098"/>
              <a:gd name="connsiteX175" fmla="*/ 2781056 w 4493080"/>
              <a:gd name="connsiteY175" fmla="*/ 3684089 h 6861098"/>
              <a:gd name="connsiteX176" fmla="*/ 2789024 w 4493080"/>
              <a:gd name="connsiteY176" fmla="*/ 4277853 h 6861098"/>
              <a:gd name="connsiteX177" fmla="*/ 2812928 w 4493080"/>
              <a:gd name="connsiteY177" fmla="*/ 4516987 h 6861098"/>
              <a:gd name="connsiteX178" fmla="*/ 2846412 w 4493080"/>
              <a:gd name="connsiteY178" fmla="*/ 4618246 h 6861098"/>
              <a:gd name="connsiteX179" fmla="*/ 2872645 w 4493080"/>
              <a:gd name="connsiteY179" fmla="*/ 4817540 h 6861098"/>
              <a:gd name="connsiteX180" fmla="*/ 2883120 w 4493080"/>
              <a:gd name="connsiteY180" fmla="*/ 4933212 h 6861098"/>
              <a:gd name="connsiteX181" fmla="*/ 2972113 w 4493080"/>
              <a:gd name="connsiteY181" fmla="*/ 5113526 h 6861098"/>
              <a:gd name="connsiteX182" fmla="*/ 3058778 w 4493080"/>
              <a:gd name="connsiteY182" fmla="*/ 5235645 h 6861098"/>
              <a:gd name="connsiteX183" fmla="*/ 3151620 w 4493080"/>
              <a:gd name="connsiteY183" fmla="*/ 5418465 h 6861098"/>
              <a:gd name="connsiteX184" fmla="*/ 3185015 w 4493080"/>
              <a:gd name="connsiteY184" fmla="*/ 5643633 h 6861098"/>
              <a:gd name="connsiteX185" fmla="*/ 3189670 w 4493080"/>
              <a:gd name="connsiteY185" fmla="*/ 6163534 h 6861098"/>
              <a:gd name="connsiteX186" fmla="*/ 3038633 w 4493080"/>
              <a:gd name="connsiteY186" fmla="*/ 6492825 h 6861098"/>
              <a:gd name="connsiteX187" fmla="*/ 3014908 w 4493080"/>
              <a:gd name="connsiteY187" fmla="*/ 6525146 h 6861098"/>
              <a:gd name="connsiteX188" fmla="*/ 2898429 w 4493080"/>
              <a:gd name="connsiteY188" fmla="*/ 6616556 h 6861098"/>
              <a:gd name="connsiteX189" fmla="*/ 2811048 w 4493080"/>
              <a:gd name="connsiteY189" fmla="*/ 6649951 h 6861098"/>
              <a:gd name="connsiteX190" fmla="*/ 2777743 w 4493080"/>
              <a:gd name="connsiteY190" fmla="*/ 6690149 h 6861098"/>
              <a:gd name="connsiteX191" fmla="*/ 2878106 w 4493080"/>
              <a:gd name="connsiteY191" fmla="*/ 6845753 h 6861098"/>
              <a:gd name="connsiteX192" fmla="*/ 2961280 w 4493080"/>
              <a:gd name="connsiteY192" fmla="*/ 6859093 h 6861098"/>
              <a:gd name="connsiteX193" fmla="*/ 3140160 w 4493080"/>
              <a:gd name="connsiteY193" fmla="*/ 6859361 h 6861098"/>
              <a:gd name="connsiteX194" fmla="*/ 3230675 w 4493080"/>
              <a:gd name="connsiteY194" fmla="*/ 6790423 h 6861098"/>
              <a:gd name="connsiteX195" fmla="*/ 3265502 w 4493080"/>
              <a:gd name="connsiteY195" fmla="*/ 6684599 h 6861098"/>
              <a:gd name="connsiteX196" fmla="*/ 3392188 w 4493080"/>
              <a:gd name="connsiteY196" fmla="*/ 6544037 h 6861098"/>
              <a:gd name="connsiteX197" fmla="*/ 3445010 w 4493080"/>
              <a:gd name="connsiteY197" fmla="*/ 6580744 h 6861098"/>
              <a:gd name="connsiteX198" fmla="*/ 3463901 w 4493080"/>
              <a:gd name="connsiteY198" fmla="*/ 6843694 h 6861098"/>
              <a:gd name="connsiteX199" fmla="*/ 3508666 w 4493080"/>
              <a:gd name="connsiteY199" fmla="*/ 6843694 h 6861098"/>
              <a:gd name="connsiteX200" fmla="*/ 3544478 w 4493080"/>
              <a:gd name="connsiteY200" fmla="*/ 6458715 h 6861098"/>
              <a:gd name="connsiteX201" fmla="*/ 3480374 w 4493080"/>
              <a:gd name="connsiteY201" fmla="*/ 6280550 h 6861098"/>
              <a:gd name="connsiteX202" fmla="*/ 3446711 w 4493080"/>
              <a:gd name="connsiteY202" fmla="*/ 6210179 h 6861098"/>
              <a:gd name="connsiteX203" fmla="*/ 3446711 w 4493080"/>
              <a:gd name="connsiteY203" fmla="*/ 6107399 h 6861098"/>
              <a:gd name="connsiteX204" fmla="*/ 3470705 w 4493080"/>
              <a:gd name="connsiteY204" fmla="*/ 5973551 h 6861098"/>
              <a:gd name="connsiteX205" fmla="*/ 3552267 w 4493080"/>
              <a:gd name="connsiteY205" fmla="*/ 6143121 h 6861098"/>
              <a:gd name="connsiteX206" fmla="*/ 3586826 w 4493080"/>
              <a:gd name="connsiteY206" fmla="*/ 6472592 h 6861098"/>
              <a:gd name="connsiteX207" fmla="*/ 3649318 w 4493080"/>
              <a:gd name="connsiteY207" fmla="*/ 6651831 h 6861098"/>
              <a:gd name="connsiteX208" fmla="*/ 3704737 w 4493080"/>
              <a:gd name="connsiteY208" fmla="*/ 6649861 h 6861098"/>
              <a:gd name="connsiteX209" fmla="*/ 3850939 w 4493080"/>
              <a:gd name="connsiteY209" fmla="*/ 6539202 h 6861098"/>
              <a:gd name="connsiteX210" fmla="*/ 3877350 w 4493080"/>
              <a:gd name="connsiteY210" fmla="*/ 6504823 h 6861098"/>
              <a:gd name="connsiteX211" fmla="*/ 3877261 w 4493080"/>
              <a:gd name="connsiteY211" fmla="*/ 6322450 h 6861098"/>
              <a:gd name="connsiteX212" fmla="*/ 3857027 w 4493080"/>
              <a:gd name="connsiteY212" fmla="*/ 6144643 h 6861098"/>
              <a:gd name="connsiteX213" fmla="*/ 3950228 w 4493080"/>
              <a:gd name="connsiteY213" fmla="*/ 6095939 h 6861098"/>
              <a:gd name="connsiteX214" fmla="*/ 4076018 w 4493080"/>
              <a:gd name="connsiteY214" fmla="*/ 6155029 h 6861098"/>
              <a:gd name="connsiteX215" fmla="*/ 4090432 w 4493080"/>
              <a:gd name="connsiteY215" fmla="*/ 6127364 h 6861098"/>
              <a:gd name="connsiteX216" fmla="*/ 3902419 w 4493080"/>
              <a:gd name="connsiteY216" fmla="*/ 5921445 h 6861098"/>
              <a:gd name="connsiteX217" fmla="*/ 3848432 w 4493080"/>
              <a:gd name="connsiteY217" fmla="*/ 5894138 h 6861098"/>
              <a:gd name="connsiteX218" fmla="*/ 3664359 w 4493080"/>
              <a:gd name="connsiteY218" fmla="*/ 5786075 h 6861098"/>
              <a:gd name="connsiteX219" fmla="*/ 3594883 w 4493080"/>
              <a:gd name="connsiteY219" fmla="*/ 5628413 h 6861098"/>
              <a:gd name="connsiteX220" fmla="*/ 3561936 w 4493080"/>
              <a:gd name="connsiteY220" fmla="*/ 5523126 h 6861098"/>
              <a:gd name="connsiteX221" fmla="*/ 3493983 w 4493080"/>
              <a:gd name="connsiteY221" fmla="*/ 5023728 h 6861098"/>
              <a:gd name="connsiteX222" fmla="*/ 3478494 w 4493080"/>
              <a:gd name="connsiteY222" fmla="*/ 4860156 h 6861098"/>
              <a:gd name="connsiteX223" fmla="*/ 3517619 w 4493080"/>
              <a:gd name="connsiteY223" fmla="*/ 4626751 h 6861098"/>
              <a:gd name="connsiteX224" fmla="*/ 3533824 w 4493080"/>
              <a:gd name="connsiteY224" fmla="*/ 4599534 h 6861098"/>
              <a:gd name="connsiteX225" fmla="*/ 3697843 w 4493080"/>
              <a:gd name="connsiteY225" fmla="*/ 4566587 h 6861098"/>
              <a:gd name="connsiteX226" fmla="*/ 3703842 w 4493080"/>
              <a:gd name="connsiteY226" fmla="*/ 4504364 h 6861098"/>
              <a:gd name="connsiteX227" fmla="*/ 3739116 w 4493080"/>
              <a:gd name="connsiteY227" fmla="*/ 3749446 h 6861098"/>
              <a:gd name="connsiteX228" fmla="*/ 3716644 w 4493080"/>
              <a:gd name="connsiteY228" fmla="*/ 3344144 h 6861098"/>
              <a:gd name="connsiteX229" fmla="*/ 3686562 w 4493080"/>
              <a:gd name="connsiteY229" fmla="*/ 2939379 h 6861098"/>
              <a:gd name="connsiteX230" fmla="*/ 3685936 w 4493080"/>
              <a:gd name="connsiteY230" fmla="*/ 2930515 h 6861098"/>
              <a:gd name="connsiteX231" fmla="*/ 3720315 w 4493080"/>
              <a:gd name="connsiteY231" fmla="*/ 2806427 h 6861098"/>
              <a:gd name="connsiteX232" fmla="*/ 3775018 w 4493080"/>
              <a:gd name="connsiteY232" fmla="*/ 2670251 h 6861098"/>
              <a:gd name="connsiteX233" fmla="*/ 3827124 w 4493080"/>
              <a:gd name="connsiteY233" fmla="*/ 2587078 h 6861098"/>
              <a:gd name="connsiteX234" fmla="*/ 3839748 w 4493080"/>
              <a:gd name="connsiteY234" fmla="*/ 2629515 h 6861098"/>
              <a:gd name="connsiteX235" fmla="*/ 3845836 w 4493080"/>
              <a:gd name="connsiteY235" fmla="*/ 2700333 h 6861098"/>
              <a:gd name="connsiteX236" fmla="*/ 3919788 w 4493080"/>
              <a:gd name="connsiteY236" fmla="*/ 3003303 h 6861098"/>
              <a:gd name="connsiteX237" fmla="*/ 4090522 w 4493080"/>
              <a:gd name="connsiteY237" fmla="*/ 3656514 h 6861098"/>
              <a:gd name="connsiteX238" fmla="*/ 4110755 w 4493080"/>
              <a:gd name="connsiteY238" fmla="*/ 3772277 h 6861098"/>
              <a:gd name="connsiteX239" fmla="*/ 4208164 w 4493080"/>
              <a:gd name="connsiteY239" fmla="*/ 3785527 h 6861098"/>
              <a:gd name="connsiteX240" fmla="*/ 4219893 w 4493080"/>
              <a:gd name="connsiteY240" fmla="*/ 3807999 h 6861098"/>
              <a:gd name="connsiteX241" fmla="*/ 4266359 w 4493080"/>
              <a:gd name="connsiteY241" fmla="*/ 3835664 h 6861098"/>
              <a:gd name="connsiteX242" fmla="*/ 4262956 w 4493080"/>
              <a:gd name="connsiteY242" fmla="*/ 3792868 h 6861098"/>
              <a:gd name="connsiteX243" fmla="*/ 4306647 w 4493080"/>
              <a:gd name="connsiteY243" fmla="*/ 3798777 h 6861098"/>
              <a:gd name="connsiteX244" fmla="*/ 4340221 w 4493080"/>
              <a:gd name="connsiteY244" fmla="*/ 3997713 h 6861098"/>
              <a:gd name="connsiteX245" fmla="*/ 4434048 w 4493080"/>
              <a:gd name="connsiteY245" fmla="*/ 3780961 h 6861098"/>
              <a:gd name="connsiteX246" fmla="*/ 4448642 w 4493080"/>
              <a:gd name="connsiteY246" fmla="*/ 3790630 h 6861098"/>
              <a:gd name="connsiteX247" fmla="*/ 4460549 w 4493080"/>
              <a:gd name="connsiteY247" fmla="*/ 3915346 h 6861098"/>
              <a:gd name="connsiteX248" fmla="*/ 4434496 w 4493080"/>
              <a:gd name="connsiteY248" fmla="*/ 3709516 h 686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4493080" h="6861098">
                <a:moveTo>
                  <a:pt x="4434496" y="3709516"/>
                </a:moveTo>
                <a:cubicBezTo>
                  <a:pt x="4410502" y="3687671"/>
                  <a:pt x="4398057" y="3664303"/>
                  <a:pt x="4390626" y="3631267"/>
                </a:cubicBezTo>
                <a:cubicBezTo>
                  <a:pt x="4375138" y="3562150"/>
                  <a:pt x="4355083" y="3492943"/>
                  <a:pt x="4326433" y="3428392"/>
                </a:cubicBezTo>
                <a:cubicBezTo>
                  <a:pt x="4310408" y="3392401"/>
                  <a:pt x="4296351" y="3359364"/>
                  <a:pt x="4295187" y="3319613"/>
                </a:cubicBezTo>
                <a:cubicBezTo>
                  <a:pt x="4294113" y="3282816"/>
                  <a:pt x="4297873" y="3239215"/>
                  <a:pt x="4279967" y="3211102"/>
                </a:cubicBezTo>
                <a:cubicBezTo>
                  <a:pt x="4253735" y="3169829"/>
                  <a:pt x="4252213" y="3128377"/>
                  <a:pt x="4247289" y="3084328"/>
                </a:cubicBezTo>
                <a:cubicBezTo>
                  <a:pt x="4240932" y="3026849"/>
                  <a:pt x="4229741" y="2969998"/>
                  <a:pt x="4222399" y="2912609"/>
                </a:cubicBezTo>
                <a:cubicBezTo>
                  <a:pt x="4219266" y="2888078"/>
                  <a:pt x="4215326" y="2861846"/>
                  <a:pt x="4220430" y="2838210"/>
                </a:cubicBezTo>
                <a:cubicBezTo>
                  <a:pt x="4243529" y="2730057"/>
                  <a:pt x="4243170" y="2624054"/>
                  <a:pt x="4212193" y="2516618"/>
                </a:cubicBezTo>
                <a:cubicBezTo>
                  <a:pt x="4195093" y="2457528"/>
                  <a:pt x="4184886" y="2395126"/>
                  <a:pt x="4182111" y="2333708"/>
                </a:cubicBezTo>
                <a:cubicBezTo>
                  <a:pt x="4179514" y="2277752"/>
                  <a:pt x="4197779" y="2220721"/>
                  <a:pt x="4194556" y="2164854"/>
                </a:cubicBezTo>
                <a:cubicBezTo>
                  <a:pt x="4191512" y="2111405"/>
                  <a:pt x="4188378" y="2045959"/>
                  <a:pt x="4157669" y="2008356"/>
                </a:cubicBezTo>
                <a:cubicBezTo>
                  <a:pt x="4082016" y="1915782"/>
                  <a:pt x="4000365" y="1823924"/>
                  <a:pt x="3883618" y="1777906"/>
                </a:cubicBezTo>
                <a:cubicBezTo>
                  <a:pt x="3843777" y="1762238"/>
                  <a:pt x="3832854" y="1725351"/>
                  <a:pt x="3850044" y="1698582"/>
                </a:cubicBezTo>
                <a:cubicBezTo>
                  <a:pt x="3879589" y="1652564"/>
                  <a:pt x="3870636" y="1608246"/>
                  <a:pt x="3866517" y="1561512"/>
                </a:cubicBezTo>
                <a:cubicBezTo>
                  <a:pt x="3865622" y="1551395"/>
                  <a:pt x="3869114" y="1540920"/>
                  <a:pt x="3869024" y="1530624"/>
                </a:cubicBezTo>
                <a:cubicBezTo>
                  <a:pt x="3868935" y="1506272"/>
                  <a:pt x="3872785" y="1480487"/>
                  <a:pt x="3866070" y="1457836"/>
                </a:cubicBezTo>
                <a:cubicBezTo>
                  <a:pt x="3855953" y="1423546"/>
                  <a:pt x="3830079" y="1392568"/>
                  <a:pt x="3825423" y="1358189"/>
                </a:cubicBezTo>
                <a:cubicBezTo>
                  <a:pt x="3813784" y="1272867"/>
                  <a:pt x="3814859" y="1185844"/>
                  <a:pt x="3802325" y="1100701"/>
                </a:cubicBezTo>
                <a:cubicBezTo>
                  <a:pt x="3792566" y="1034717"/>
                  <a:pt x="3773496" y="966316"/>
                  <a:pt x="3706080" y="933906"/>
                </a:cubicBezTo>
                <a:cubicBezTo>
                  <a:pt x="3658897" y="911255"/>
                  <a:pt x="3606254" y="899885"/>
                  <a:pt x="3556475" y="882426"/>
                </a:cubicBezTo>
                <a:cubicBezTo>
                  <a:pt x="3506607" y="864878"/>
                  <a:pt x="3459604" y="862461"/>
                  <a:pt x="3412063" y="892633"/>
                </a:cubicBezTo>
                <a:cubicBezTo>
                  <a:pt x="3396216" y="902660"/>
                  <a:pt x="3372222" y="901407"/>
                  <a:pt x="3351809" y="902212"/>
                </a:cubicBezTo>
                <a:cubicBezTo>
                  <a:pt x="3299703" y="904182"/>
                  <a:pt x="3230675" y="971867"/>
                  <a:pt x="3225303" y="1024152"/>
                </a:cubicBezTo>
                <a:cubicBezTo>
                  <a:pt x="3222081" y="1055667"/>
                  <a:pt x="3212769" y="1086644"/>
                  <a:pt x="3206055" y="1117801"/>
                </a:cubicBezTo>
                <a:cubicBezTo>
                  <a:pt x="3196117" y="1163909"/>
                  <a:pt x="3174540" y="1211360"/>
                  <a:pt x="3179464" y="1255766"/>
                </a:cubicBezTo>
                <a:cubicBezTo>
                  <a:pt x="3184030" y="1296861"/>
                  <a:pt x="3172391" y="1322287"/>
                  <a:pt x="3151799" y="1352190"/>
                </a:cubicBezTo>
                <a:cubicBezTo>
                  <a:pt x="3136042" y="1375021"/>
                  <a:pt x="3126641" y="1402238"/>
                  <a:pt x="3113122" y="1429992"/>
                </a:cubicBezTo>
                <a:cubicBezTo>
                  <a:pt x="3138012" y="1438587"/>
                  <a:pt x="3153142" y="1443780"/>
                  <a:pt x="3169884" y="1449509"/>
                </a:cubicBezTo>
                <a:cubicBezTo>
                  <a:pt x="3169884" y="1499288"/>
                  <a:pt x="3170511" y="1547813"/>
                  <a:pt x="3169705" y="1596428"/>
                </a:cubicBezTo>
                <a:cubicBezTo>
                  <a:pt x="3169079" y="1632956"/>
                  <a:pt x="3187790" y="1650415"/>
                  <a:pt x="3222170" y="1655966"/>
                </a:cubicBezTo>
                <a:cubicBezTo>
                  <a:pt x="3244911" y="1659636"/>
                  <a:pt x="3267293" y="1665366"/>
                  <a:pt x="3289765" y="1670201"/>
                </a:cubicBezTo>
                <a:cubicBezTo>
                  <a:pt x="3289138" y="1673782"/>
                  <a:pt x="3288512" y="1677453"/>
                  <a:pt x="3287974" y="1681034"/>
                </a:cubicBezTo>
                <a:cubicBezTo>
                  <a:pt x="3237211" y="1675036"/>
                  <a:pt x="3185015" y="1674230"/>
                  <a:pt x="3135952" y="1661517"/>
                </a:cubicBezTo>
                <a:cubicBezTo>
                  <a:pt x="3094590" y="1650773"/>
                  <a:pt x="3060568" y="1654354"/>
                  <a:pt x="3026547" y="1677274"/>
                </a:cubicBezTo>
                <a:cubicBezTo>
                  <a:pt x="3016699" y="1683899"/>
                  <a:pt x="3006940" y="1691509"/>
                  <a:pt x="2996017" y="1695717"/>
                </a:cubicBezTo>
                <a:cubicBezTo>
                  <a:pt x="2932361" y="1720696"/>
                  <a:pt x="2768969" y="1676289"/>
                  <a:pt x="2730023" y="1618811"/>
                </a:cubicBezTo>
                <a:cubicBezTo>
                  <a:pt x="2709969" y="1589266"/>
                  <a:pt x="2685079" y="1583088"/>
                  <a:pt x="2654550" y="1573688"/>
                </a:cubicBezTo>
                <a:cubicBezTo>
                  <a:pt x="2623304" y="1564018"/>
                  <a:pt x="2581851" y="1544501"/>
                  <a:pt x="2571645" y="1518806"/>
                </a:cubicBezTo>
                <a:cubicBezTo>
                  <a:pt x="2552127" y="1469206"/>
                  <a:pt x="2520434" y="1453986"/>
                  <a:pt x="2474594" y="1441810"/>
                </a:cubicBezTo>
                <a:cubicBezTo>
                  <a:pt x="2454719" y="1436528"/>
                  <a:pt x="2426069" y="1405908"/>
                  <a:pt x="2427591" y="1389166"/>
                </a:cubicBezTo>
                <a:cubicBezTo>
                  <a:pt x="2433410" y="1326137"/>
                  <a:pt x="2401985" y="1278418"/>
                  <a:pt x="2378708" y="1225595"/>
                </a:cubicBezTo>
                <a:cubicBezTo>
                  <a:pt x="2335464" y="1127828"/>
                  <a:pt x="2288193" y="1030419"/>
                  <a:pt x="2258737" y="928266"/>
                </a:cubicBezTo>
                <a:cubicBezTo>
                  <a:pt x="2228208" y="822620"/>
                  <a:pt x="2201259" y="836408"/>
                  <a:pt x="2269481" y="605510"/>
                </a:cubicBezTo>
                <a:cubicBezTo>
                  <a:pt x="2282015" y="562894"/>
                  <a:pt x="2291147" y="518666"/>
                  <a:pt x="2294370" y="474707"/>
                </a:cubicBezTo>
                <a:cubicBezTo>
                  <a:pt x="2300458" y="392339"/>
                  <a:pt x="2307352" y="310240"/>
                  <a:pt x="2308785" y="227604"/>
                </a:cubicBezTo>
                <a:cubicBezTo>
                  <a:pt x="2309143" y="207728"/>
                  <a:pt x="2317738" y="111215"/>
                  <a:pt x="2293117" y="167081"/>
                </a:cubicBezTo>
                <a:cubicBezTo>
                  <a:pt x="2280493" y="183107"/>
                  <a:pt x="2267959" y="199223"/>
                  <a:pt x="2255156" y="215069"/>
                </a:cubicBezTo>
                <a:cubicBezTo>
                  <a:pt x="2253903" y="216681"/>
                  <a:pt x="2250859" y="216860"/>
                  <a:pt x="2241100" y="220620"/>
                </a:cubicBezTo>
                <a:cubicBezTo>
                  <a:pt x="2230356" y="159471"/>
                  <a:pt x="2220240" y="99934"/>
                  <a:pt x="2209406" y="40575"/>
                </a:cubicBezTo>
                <a:cubicBezTo>
                  <a:pt x="2207347" y="29026"/>
                  <a:pt x="2206094" y="14612"/>
                  <a:pt x="2198663" y="7628"/>
                </a:cubicBezTo>
                <a:cubicBezTo>
                  <a:pt x="2191769" y="1182"/>
                  <a:pt x="2170103" y="-2310"/>
                  <a:pt x="2167148" y="1719"/>
                </a:cubicBezTo>
                <a:cubicBezTo>
                  <a:pt x="2146019" y="30548"/>
                  <a:pt x="2123457" y="56243"/>
                  <a:pt x="2132590" y="100471"/>
                </a:cubicBezTo>
                <a:cubicBezTo>
                  <a:pt x="2146735" y="169051"/>
                  <a:pt x="2137424" y="238258"/>
                  <a:pt x="2109133" y="304241"/>
                </a:cubicBezTo>
                <a:cubicBezTo>
                  <a:pt x="2092659" y="294303"/>
                  <a:pt x="2066964" y="245420"/>
                  <a:pt x="2062129" y="275860"/>
                </a:cubicBezTo>
                <a:cubicBezTo>
                  <a:pt x="2064189" y="304331"/>
                  <a:pt x="2073768" y="328504"/>
                  <a:pt x="2065711" y="343097"/>
                </a:cubicBezTo>
                <a:cubicBezTo>
                  <a:pt x="2017722" y="430121"/>
                  <a:pt x="2031600" y="532095"/>
                  <a:pt x="1985044" y="623416"/>
                </a:cubicBezTo>
                <a:cubicBezTo>
                  <a:pt x="1933743" y="724048"/>
                  <a:pt x="1896051" y="832021"/>
                  <a:pt x="1832395" y="927639"/>
                </a:cubicBezTo>
                <a:cubicBezTo>
                  <a:pt x="1778767" y="1008126"/>
                  <a:pt x="1735524" y="1096313"/>
                  <a:pt x="1676434" y="1172325"/>
                </a:cubicBezTo>
                <a:cubicBezTo>
                  <a:pt x="1618150" y="1247261"/>
                  <a:pt x="1593529" y="1349236"/>
                  <a:pt x="1500239" y="1396866"/>
                </a:cubicBezTo>
                <a:cubicBezTo>
                  <a:pt x="1492271" y="1400895"/>
                  <a:pt x="1480095" y="1413518"/>
                  <a:pt x="1479020" y="1409848"/>
                </a:cubicBezTo>
                <a:cubicBezTo>
                  <a:pt x="1449923" y="1412444"/>
                  <a:pt x="1406143" y="1404297"/>
                  <a:pt x="1394683" y="1419875"/>
                </a:cubicBezTo>
                <a:cubicBezTo>
                  <a:pt x="1366392" y="1458373"/>
                  <a:pt x="1340696" y="1463745"/>
                  <a:pt x="1306944" y="1445212"/>
                </a:cubicBezTo>
                <a:cubicBezTo>
                  <a:pt x="1312674" y="1427217"/>
                  <a:pt x="1325118" y="1409311"/>
                  <a:pt x="1321627" y="1395523"/>
                </a:cubicBezTo>
                <a:cubicBezTo>
                  <a:pt x="1304974" y="1329629"/>
                  <a:pt x="1327894" y="1268838"/>
                  <a:pt x="1340159" y="1206525"/>
                </a:cubicBezTo>
                <a:cubicBezTo>
                  <a:pt x="1348307" y="1165252"/>
                  <a:pt x="1353141" y="1125769"/>
                  <a:pt x="1326640" y="1086465"/>
                </a:cubicBezTo>
                <a:cubicBezTo>
                  <a:pt x="1315718" y="1070260"/>
                  <a:pt x="1313121" y="1042416"/>
                  <a:pt x="1318135" y="1022809"/>
                </a:cubicBezTo>
                <a:cubicBezTo>
                  <a:pt x="1329595" y="977865"/>
                  <a:pt x="1318493" y="944381"/>
                  <a:pt x="1290739" y="907763"/>
                </a:cubicBezTo>
                <a:cubicBezTo>
                  <a:pt x="1263343" y="871593"/>
                  <a:pt x="1235320" y="832827"/>
                  <a:pt x="1272296" y="779019"/>
                </a:cubicBezTo>
                <a:cubicBezTo>
                  <a:pt x="1301482" y="736582"/>
                  <a:pt x="1255912" y="663704"/>
                  <a:pt x="1208282" y="660302"/>
                </a:cubicBezTo>
                <a:cubicBezTo>
                  <a:pt x="1168888" y="657527"/>
                  <a:pt x="1126630" y="658154"/>
                  <a:pt x="1091355" y="643560"/>
                </a:cubicBezTo>
                <a:cubicBezTo>
                  <a:pt x="976757" y="596020"/>
                  <a:pt x="872902" y="642217"/>
                  <a:pt x="767167" y="673016"/>
                </a:cubicBezTo>
                <a:cubicBezTo>
                  <a:pt x="750604" y="677850"/>
                  <a:pt x="736190" y="694861"/>
                  <a:pt x="724014" y="709007"/>
                </a:cubicBezTo>
                <a:cubicBezTo>
                  <a:pt x="665192" y="777676"/>
                  <a:pt x="647018" y="859148"/>
                  <a:pt x="640572" y="948141"/>
                </a:cubicBezTo>
                <a:cubicBezTo>
                  <a:pt x="628843" y="1110817"/>
                  <a:pt x="656329" y="1255587"/>
                  <a:pt x="795638" y="1361591"/>
                </a:cubicBezTo>
                <a:cubicBezTo>
                  <a:pt x="730370" y="1416652"/>
                  <a:pt x="711300" y="1500273"/>
                  <a:pt x="667341" y="1568226"/>
                </a:cubicBezTo>
                <a:cubicBezTo>
                  <a:pt x="607446" y="1660621"/>
                  <a:pt x="579781" y="1773519"/>
                  <a:pt x="522661" y="1871106"/>
                </a:cubicBezTo>
                <a:cubicBezTo>
                  <a:pt x="496786" y="1915245"/>
                  <a:pt x="482641" y="1966545"/>
                  <a:pt x="464914" y="2015250"/>
                </a:cubicBezTo>
                <a:cubicBezTo>
                  <a:pt x="447993" y="2061984"/>
                  <a:pt x="420507" y="2109614"/>
                  <a:pt x="420686" y="2156707"/>
                </a:cubicBezTo>
                <a:cubicBezTo>
                  <a:pt x="421044" y="2227346"/>
                  <a:pt x="413613" y="2288764"/>
                  <a:pt x="358910" y="2337916"/>
                </a:cubicBezTo>
                <a:cubicBezTo>
                  <a:pt x="354702" y="2341676"/>
                  <a:pt x="351300" y="2347764"/>
                  <a:pt x="350136" y="2353226"/>
                </a:cubicBezTo>
                <a:cubicBezTo>
                  <a:pt x="318174" y="2506591"/>
                  <a:pt x="261054" y="2651450"/>
                  <a:pt x="279855" y="2818334"/>
                </a:cubicBezTo>
                <a:cubicBezTo>
                  <a:pt x="303939" y="3031863"/>
                  <a:pt x="291673" y="3249421"/>
                  <a:pt x="294986" y="3465278"/>
                </a:cubicBezTo>
                <a:cubicBezTo>
                  <a:pt x="296060" y="3536813"/>
                  <a:pt x="296597" y="3608257"/>
                  <a:pt x="298030" y="3679792"/>
                </a:cubicBezTo>
                <a:cubicBezTo>
                  <a:pt x="298298" y="3691521"/>
                  <a:pt x="297493" y="3708263"/>
                  <a:pt x="304386" y="3713903"/>
                </a:cubicBezTo>
                <a:cubicBezTo>
                  <a:pt x="333484" y="3737897"/>
                  <a:pt x="347988" y="3728317"/>
                  <a:pt x="312176" y="3790183"/>
                </a:cubicBezTo>
                <a:cubicBezTo>
                  <a:pt x="299552" y="3812028"/>
                  <a:pt x="279139" y="3895112"/>
                  <a:pt x="276901" y="3912481"/>
                </a:cubicBezTo>
                <a:cubicBezTo>
                  <a:pt x="276274" y="3943189"/>
                  <a:pt x="287734" y="3916867"/>
                  <a:pt x="293195" y="3919106"/>
                </a:cubicBezTo>
                <a:cubicBezTo>
                  <a:pt x="317368" y="3887054"/>
                  <a:pt x="341452" y="3855092"/>
                  <a:pt x="365625" y="3823040"/>
                </a:cubicBezTo>
                <a:cubicBezTo>
                  <a:pt x="371355" y="3825995"/>
                  <a:pt x="377085" y="3829039"/>
                  <a:pt x="382725" y="3831993"/>
                </a:cubicBezTo>
                <a:cubicBezTo>
                  <a:pt x="360880" y="3882936"/>
                  <a:pt x="339124" y="3933878"/>
                  <a:pt x="316831" y="3985895"/>
                </a:cubicBezTo>
                <a:cubicBezTo>
                  <a:pt x="312176" y="4014724"/>
                  <a:pt x="356941" y="3996818"/>
                  <a:pt x="366968" y="3979628"/>
                </a:cubicBezTo>
                <a:cubicBezTo>
                  <a:pt x="390335" y="3939429"/>
                  <a:pt x="410659" y="3897350"/>
                  <a:pt x="436533" y="3847571"/>
                </a:cubicBezTo>
                <a:cubicBezTo>
                  <a:pt x="455424" y="3871565"/>
                  <a:pt x="419074" y="3914629"/>
                  <a:pt x="370818" y="4033167"/>
                </a:cubicBezTo>
                <a:cubicBezTo>
                  <a:pt x="437607" y="4041672"/>
                  <a:pt x="410748" y="4014813"/>
                  <a:pt x="487386" y="3918569"/>
                </a:cubicBezTo>
                <a:cubicBezTo>
                  <a:pt x="481208" y="3952590"/>
                  <a:pt x="456050" y="4017857"/>
                  <a:pt x="446560" y="4050625"/>
                </a:cubicBezTo>
                <a:cubicBezTo>
                  <a:pt x="464466" y="4059578"/>
                  <a:pt x="480402" y="4042568"/>
                  <a:pt x="489087" y="4033346"/>
                </a:cubicBezTo>
                <a:cubicBezTo>
                  <a:pt x="500726" y="4020991"/>
                  <a:pt x="509410" y="4005860"/>
                  <a:pt x="517378" y="3994669"/>
                </a:cubicBezTo>
                <a:cubicBezTo>
                  <a:pt x="585332" y="4127979"/>
                  <a:pt x="533494" y="4264065"/>
                  <a:pt x="527137" y="4397912"/>
                </a:cubicBezTo>
                <a:cubicBezTo>
                  <a:pt x="521049" y="4524956"/>
                  <a:pt x="490519" y="4650745"/>
                  <a:pt x="471629" y="4777162"/>
                </a:cubicBezTo>
                <a:cubicBezTo>
                  <a:pt x="464377" y="4825956"/>
                  <a:pt x="450858" y="4869825"/>
                  <a:pt x="423999" y="4913784"/>
                </a:cubicBezTo>
                <a:cubicBezTo>
                  <a:pt x="368400" y="5004658"/>
                  <a:pt x="322830" y="5101708"/>
                  <a:pt x="273767" y="5196520"/>
                </a:cubicBezTo>
                <a:cubicBezTo>
                  <a:pt x="269201" y="5205384"/>
                  <a:pt x="268933" y="5216575"/>
                  <a:pt x="267142" y="5226782"/>
                </a:cubicBezTo>
                <a:cubicBezTo>
                  <a:pt x="245028" y="5349796"/>
                  <a:pt x="221750" y="5472541"/>
                  <a:pt x="201696" y="5595914"/>
                </a:cubicBezTo>
                <a:cubicBezTo>
                  <a:pt x="195249" y="5635307"/>
                  <a:pt x="114851" y="5865847"/>
                  <a:pt x="109032" y="5918669"/>
                </a:cubicBezTo>
                <a:cubicBezTo>
                  <a:pt x="100348" y="5997098"/>
                  <a:pt x="93543" y="6072392"/>
                  <a:pt x="51912" y="6143121"/>
                </a:cubicBezTo>
                <a:cubicBezTo>
                  <a:pt x="1685" y="6228354"/>
                  <a:pt x="15563" y="6328269"/>
                  <a:pt x="1238" y="6421649"/>
                </a:cubicBezTo>
                <a:cubicBezTo>
                  <a:pt x="-4761" y="6460595"/>
                  <a:pt x="12787" y="6496944"/>
                  <a:pt x="16637" y="6533204"/>
                </a:cubicBezTo>
                <a:cubicBezTo>
                  <a:pt x="21651" y="6580028"/>
                  <a:pt x="15921" y="6675646"/>
                  <a:pt x="34812" y="6718531"/>
                </a:cubicBezTo>
                <a:cubicBezTo>
                  <a:pt x="72325" y="6803763"/>
                  <a:pt x="185580" y="6768847"/>
                  <a:pt x="261412" y="6748882"/>
                </a:cubicBezTo>
                <a:cubicBezTo>
                  <a:pt x="278333" y="6744405"/>
                  <a:pt x="301522" y="6745748"/>
                  <a:pt x="316294" y="6754164"/>
                </a:cubicBezTo>
                <a:cubicBezTo>
                  <a:pt x="370639" y="6785320"/>
                  <a:pt x="425968" y="6804122"/>
                  <a:pt x="490072" y="6798123"/>
                </a:cubicBezTo>
                <a:cubicBezTo>
                  <a:pt x="547908" y="6792661"/>
                  <a:pt x="606371" y="6790513"/>
                  <a:pt x="664387" y="6792214"/>
                </a:cubicBezTo>
                <a:cubicBezTo>
                  <a:pt x="748545" y="6794721"/>
                  <a:pt x="817304" y="6788275"/>
                  <a:pt x="894210" y="6763206"/>
                </a:cubicBezTo>
                <a:cubicBezTo>
                  <a:pt x="885257" y="6691582"/>
                  <a:pt x="826078" y="6649503"/>
                  <a:pt x="735026" y="6637058"/>
                </a:cubicBezTo>
                <a:cubicBezTo>
                  <a:pt x="724999" y="6635716"/>
                  <a:pt x="714165" y="6633746"/>
                  <a:pt x="705750" y="6628732"/>
                </a:cubicBezTo>
                <a:cubicBezTo>
                  <a:pt x="655881" y="6599098"/>
                  <a:pt x="605745" y="6569911"/>
                  <a:pt x="557846" y="6537322"/>
                </a:cubicBezTo>
                <a:cubicBezTo>
                  <a:pt x="544685" y="6528369"/>
                  <a:pt x="529554" y="6506524"/>
                  <a:pt x="531793" y="6493452"/>
                </a:cubicBezTo>
                <a:cubicBezTo>
                  <a:pt x="538149" y="6456656"/>
                  <a:pt x="522929" y="6395506"/>
                  <a:pt x="494906" y="6371960"/>
                </a:cubicBezTo>
                <a:cubicBezTo>
                  <a:pt x="482820" y="6361843"/>
                  <a:pt x="473151" y="6348951"/>
                  <a:pt x="457483" y="6332029"/>
                </a:cubicBezTo>
                <a:cubicBezTo>
                  <a:pt x="476821" y="6328269"/>
                  <a:pt x="485774" y="6324240"/>
                  <a:pt x="493921" y="6325404"/>
                </a:cubicBezTo>
                <a:cubicBezTo>
                  <a:pt x="546118" y="6332746"/>
                  <a:pt x="570559" y="6304902"/>
                  <a:pt x="590166" y="6260405"/>
                </a:cubicBezTo>
                <a:cubicBezTo>
                  <a:pt x="660268" y="6101311"/>
                  <a:pt x="733235" y="5943469"/>
                  <a:pt x="805486" y="5785270"/>
                </a:cubicBezTo>
                <a:cubicBezTo>
                  <a:pt x="810142" y="5775153"/>
                  <a:pt x="817662" y="5766379"/>
                  <a:pt x="823929" y="5757068"/>
                </a:cubicBezTo>
                <a:cubicBezTo>
                  <a:pt x="836463" y="5773273"/>
                  <a:pt x="838791" y="5785718"/>
                  <a:pt x="839866" y="5798251"/>
                </a:cubicBezTo>
                <a:cubicBezTo>
                  <a:pt x="853922" y="5964509"/>
                  <a:pt x="871917" y="6130050"/>
                  <a:pt x="921159" y="6290488"/>
                </a:cubicBezTo>
                <a:cubicBezTo>
                  <a:pt x="928411" y="6314213"/>
                  <a:pt x="941930" y="6339819"/>
                  <a:pt x="938438" y="6362380"/>
                </a:cubicBezTo>
                <a:cubicBezTo>
                  <a:pt x="928679" y="6426574"/>
                  <a:pt x="949540" y="6480829"/>
                  <a:pt x="973355" y="6538486"/>
                </a:cubicBezTo>
                <a:cubicBezTo>
                  <a:pt x="1003437" y="6611363"/>
                  <a:pt x="1047933" y="6638581"/>
                  <a:pt x="1126630" y="6629448"/>
                </a:cubicBezTo>
                <a:cubicBezTo>
                  <a:pt x="1202731" y="6620585"/>
                  <a:pt x="1203357" y="6626046"/>
                  <a:pt x="1223233" y="6556303"/>
                </a:cubicBezTo>
                <a:cubicBezTo>
                  <a:pt x="1223949" y="6553795"/>
                  <a:pt x="1226904" y="6551916"/>
                  <a:pt x="1234782" y="6542873"/>
                </a:cubicBezTo>
                <a:cubicBezTo>
                  <a:pt x="1284919" y="6569642"/>
                  <a:pt x="1336757" y="6597576"/>
                  <a:pt x="1388864" y="6624972"/>
                </a:cubicBezTo>
                <a:cubicBezTo>
                  <a:pt x="1403009" y="6632403"/>
                  <a:pt x="1417603" y="6643952"/>
                  <a:pt x="1432286" y="6644400"/>
                </a:cubicBezTo>
                <a:cubicBezTo>
                  <a:pt x="1499075" y="6646459"/>
                  <a:pt x="1566760" y="6651921"/>
                  <a:pt x="1632475" y="6643505"/>
                </a:cubicBezTo>
                <a:cubicBezTo>
                  <a:pt x="1702935" y="6634462"/>
                  <a:pt x="1777066" y="6627210"/>
                  <a:pt x="1843407" y="6611005"/>
                </a:cubicBezTo>
                <a:cubicBezTo>
                  <a:pt x="1843407" y="6548334"/>
                  <a:pt x="1784228" y="6530339"/>
                  <a:pt x="1744835" y="6519416"/>
                </a:cubicBezTo>
                <a:cubicBezTo>
                  <a:pt x="1698996" y="6506703"/>
                  <a:pt x="1653693" y="6491662"/>
                  <a:pt x="1607317" y="6481634"/>
                </a:cubicBezTo>
                <a:cubicBezTo>
                  <a:pt x="1526382" y="6464086"/>
                  <a:pt x="1483676" y="6410189"/>
                  <a:pt x="1454310" y="6337312"/>
                </a:cubicBezTo>
                <a:cubicBezTo>
                  <a:pt x="1438016" y="6296844"/>
                  <a:pt x="1432017" y="6246528"/>
                  <a:pt x="1378747" y="6229697"/>
                </a:cubicBezTo>
                <a:cubicBezTo>
                  <a:pt x="1370599" y="6227100"/>
                  <a:pt x="1366302" y="6212239"/>
                  <a:pt x="1359945" y="6202569"/>
                </a:cubicBezTo>
                <a:cubicBezTo>
                  <a:pt x="1415812" y="6177769"/>
                  <a:pt x="1432196" y="6160580"/>
                  <a:pt x="1427183" y="6128975"/>
                </a:cubicBezTo>
                <a:cubicBezTo>
                  <a:pt x="1422527" y="6099789"/>
                  <a:pt x="1416528" y="6070513"/>
                  <a:pt x="1408023" y="6042221"/>
                </a:cubicBezTo>
                <a:cubicBezTo>
                  <a:pt x="1399965" y="6015451"/>
                  <a:pt x="1378657" y="5989667"/>
                  <a:pt x="1379552" y="5963882"/>
                </a:cubicBezTo>
                <a:cubicBezTo>
                  <a:pt x="1381791" y="5896197"/>
                  <a:pt x="1437389" y="5484628"/>
                  <a:pt x="1438732" y="5406468"/>
                </a:cubicBezTo>
                <a:cubicBezTo>
                  <a:pt x="1440791" y="5277008"/>
                  <a:pt x="1434614" y="5147458"/>
                  <a:pt x="1430943" y="5017998"/>
                </a:cubicBezTo>
                <a:cubicBezTo>
                  <a:pt x="1426198" y="4849592"/>
                  <a:pt x="1416618" y="4681186"/>
                  <a:pt x="1416528" y="4512779"/>
                </a:cubicBezTo>
                <a:cubicBezTo>
                  <a:pt x="1416439" y="4371322"/>
                  <a:pt x="1428615" y="4229865"/>
                  <a:pt x="1432196" y="4088407"/>
                </a:cubicBezTo>
                <a:cubicBezTo>
                  <a:pt x="1433718" y="4028064"/>
                  <a:pt x="1427988" y="3967541"/>
                  <a:pt x="1424317" y="3907109"/>
                </a:cubicBezTo>
                <a:cubicBezTo>
                  <a:pt x="1422706" y="3880250"/>
                  <a:pt x="1432554" y="3863597"/>
                  <a:pt x="1456101" y="3849720"/>
                </a:cubicBezTo>
                <a:cubicBezTo>
                  <a:pt x="1506148" y="3820265"/>
                  <a:pt x="1555389" y="3789108"/>
                  <a:pt x="1602572" y="3755266"/>
                </a:cubicBezTo>
                <a:cubicBezTo>
                  <a:pt x="1614927" y="3746402"/>
                  <a:pt x="1626297" y="3724557"/>
                  <a:pt x="1624865" y="3709964"/>
                </a:cubicBezTo>
                <a:cubicBezTo>
                  <a:pt x="1613584" y="3592948"/>
                  <a:pt x="1597648" y="3476380"/>
                  <a:pt x="1586456" y="3359364"/>
                </a:cubicBezTo>
                <a:cubicBezTo>
                  <a:pt x="1583144" y="3324716"/>
                  <a:pt x="1585203" y="3287740"/>
                  <a:pt x="1593887" y="3254256"/>
                </a:cubicBezTo>
                <a:cubicBezTo>
                  <a:pt x="1617076" y="3164994"/>
                  <a:pt x="1637220" y="3073495"/>
                  <a:pt x="1674464" y="2989963"/>
                </a:cubicBezTo>
                <a:cubicBezTo>
                  <a:pt x="1697832" y="2937499"/>
                  <a:pt x="1683507" y="2900523"/>
                  <a:pt x="1667481" y="2856295"/>
                </a:cubicBezTo>
                <a:cubicBezTo>
                  <a:pt x="1617255" y="2717971"/>
                  <a:pt x="1567566" y="2579379"/>
                  <a:pt x="1519398" y="2440249"/>
                </a:cubicBezTo>
                <a:cubicBezTo>
                  <a:pt x="1512057" y="2419030"/>
                  <a:pt x="1510624" y="2394588"/>
                  <a:pt x="1511520" y="2371848"/>
                </a:cubicBezTo>
                <a:cubicBezTo>
                  <a:pt x="1516265" y="2260293"/>
                  <a:pt x="1526919" y="2148829"/>
                  <a:pt x="1527098" y="2037274"/>
                </a:cubicBezTo>
                <a:cubicBezTo>
                  <a:pt x="1527188" y="1977199"/>
                  <a:pt x="1510624" y="1917125"/>
                  <a:pt x="1501045" y="1854185"/>
                </a:cubicBezTo>
                <a:cubicBezTo>
                  <a:pt x="1546168" y="1816045"/>
                  <a:pt x="1584666" y="1763402"/>
                  <a:pt x="1654141" y="1743437"/>
                </a:cubicBezTo>
                <a:cubicBezTo>
                  <a:pt x="1691117" y="1732782"/>
                  <a:pt x="1715648" y="1684526"/>
                  <a:pt x="1750565" y="1659995"/>
                </a:cubicBezTo>
                <a:cubicBezTo>
                  <a:pt x="1859523" y="1583357"/>
                  <a:pt x="1943771" y="1486306"/>
                  <a:pt x="2005278" y="1368574"/>
                </a:cubicBezTo>
                <a:cubicBezTo>
                  <a:pt x="2017543" y="1345118"/>
                  <a:pt x="2058906" y="1250395"/>
                  <a:pt x="2076365" y="1221208"/>
                </a:cubicBezTo>
                <a:cubicBezTo>
                  <a:pt x="2085318" y="1292832"/>
                  <a:pt x="2089257" y="1372155"/>
                  <a:pt x="2101612" y="1410653"/>
                </a:cubicBezTo>
                <a:cubicBezTo>
                  <a:pt x="2151839" y="1566883"/>
                  <a:pt x="2256320" y="1678975"/>
                  <a:pt x="2386228" y="1772713"/>
                </a:cubicBezTo>
                <a:cubicBezTo>
                  <a:pt x="2436902" y="1809241"/>
                  <a:pt x="2487576" y="1847560"/>
                  <a:pt x="2530640" y="1892325"/>
                </a:cubicBezTo>
                <a:cubicBezTo>
                  <a:pt x="2622319" y="1987854"/>
                  <a:pt x="2722324" y="2070758"/>
                  <a:pt x="2843547" y="2125730"/>
                </a:cubicBezTo>
                <a:cubicBezTo>
                  <a:pt x="2868168" y="2136921"/>
                  <a:pt x="2874256" y="2152052"/>
                  <a:pt x="2872287" y="2177747"/>
                </a:cubicBezTo>
                <a:cubicBezTo>
                  <a:pt x="2859036" y="2352957"/>
                  <a:pt x="2849994" y="2528526"/>
                  <a:pt x="2832714" y="2703378"/>
                </a:cubicBezTo>
                <a:cubicBezTo>
                  <a:pt x="2828775" y="2743308"/>
                  <a:pt x="2797619" y="2780373"/>
                  <a:pt x="2779354" y="2818961"/>
                </a:cubicBezTo>
                <a:cubicBezTo>
                  <a:pt x="2766104" y="2847073"/>
                  <a:pt x="2737544" y="2875902"/>
                  <a:pt x="2782936" y="2900523"/>
                </a:cubicBezTo>
                <a:cubicBezTo>
                  <a:pt x="2760195" y="2967670"/>
                  <a:pt x="2737007" y="3032042"/>
                  <a:pt x="2717489" y="3097578"/>
                </a:cubicBezTo>
                <a:cubicBezTo>
                  <a:pt x="2713639" y="3110381"/>
                  <a:pt x="2720533" y="3129899"/>
                  <a:pt x="2728680" y="3142075"/>
                </a:cubicBezTo>
                <a:cubicBezTo>
                  <a:pt x="2755092" y="3181468"/>
                  <a:pt x="2784816" y="3218712"/>
                  <a:pt x="2812212" y="3257479"/>
                </a:cubicBezTo>
                <a:cubicBezTo>
                  <a:pt x="2815793" y="3262493"/>
                  <a:pt x="2814181" y="3271714"/>
                  <a:pt x="2813644" y="3278877"/>
                </a:cubicBezTo>
                <a:cubicBezTo>
                  <a:pt x="2802901" y="3413977"/>
                  <a:pt x="2792068" y="3548989"/>
                  <a:pt x="2781056" y="3684089"/>
                </a:cubicBezTo>
                <a:cubicBezTo>
                  <a:pt x="2764851" y="3882219"/>
                  <a:pt x="2769238" y="4080170"/>
                  <a:pt x="2789024" y="4277853"/>
                </a:cubicBezTo>
                <a:cubicBezTo>
                  <a:pt x="2796992" y="4357803"/>
                  <a:pt x="2818121" y="4438111"/>
                  <a:pt x="2812928" y="4516987"/>
                </a:cubicBezTo>
                <a:cubicBezTo>
                  <a:pt x="2809974" y="4562558"/>
                  <a:pt x="2840862" y="4583777"/>
                  <a:pt x="2846412" y="4618246"/>
                </a:cubicBezTo>
                <a:cubicBezTo>
                  <a:pt x="2856977" y="4684409"/>
                  <a:pt x="2864677" y="4751019"/>
                  <a:pt x="2872645" y="4817540"/>
                </a:cubicBezTo>
                <a:cubicBezTo>
                  <a:pt x="2877211" y="4855948"/>
                  <a:pt x="2881329" y="4894535"/>
                  <a:pt x="2883120" y="4933212"/>
                </a:cubicBezTo>
                <a:cubicBezTo>
                  <a:pt x="2886522" y="5006717"/>
                  <a:pt x="2931466" y="5058734"/>
                  <a:pt x="2972113" y="5113526"/>
                </a:cubicBezTo>
                <a:cubicBezTo>
                  <a:pt x="3001926" y="5153635"/>
                  <a:pt x="3034157" y="5192491"/>
                  <a:pt x="3058778" y="5235645"/>
                </a:cubicBezTo>
                <a:cubicBezTo>
                  <a:pt x="3092531" y="5295003"/>
                  <a:pt x="3114823" y="5361255"/>
                  <a:pt x="3151620" y="5418465"/>
                </a:cubicBezTo>
                <a:cubicBezTo>
                  <a:pt x="3197639" y="5490179"/>
                  <a:pt x="3188596" y="5565026"/>
                  <a:pt x="3185015" y="5643633"/>
                </a:cubicBezTo>
                <a:cubicBezTo>
                  <a:pt x="3186537" y="5832094"/>
                  <a:pt x="3197549" y="6030582"/>
                  <a:pt x="3189670" y="6163534"/>
                </a:cubicBezTo>
                <a:cubicBezTo>
                  <a:pt x="3182240" y="6290040"/>
                  <a:pt x="3146607" y="6409294"/>
                  <a:pt x="3038633" y="6492825"/>
                </a:cubicBezTo>
                <a:cubicBezTo>
                  <a:pt x="3028427" y="6500704"/>
                  <a:pt x="3021354" y="6513417"/>
                  <a:pt x="3014908" y="6525146"/>
                </a:cubicBezTo>
                <a:cubicBezTo>
                  <a:pt x="2989034" y="6572328"/>
                  <a:pt x="2947850" y="6599456"/>
                  <a:pt x="2898429" y="6616556"/>
                </a:cubicBezTo>
                <a:cubicBezTo>
                  <a:pt x="2868884" y="6626763"/>
                  <a:pt x="2838355" y="6635447"/>
                  <a:pt x="2811048" y="6649951"/>
                </a:cubicBezTo>
                <a:cubicBezTo>
                  <a:pt x="2796365" y="6657740"/>
                  <a:pt x="2776848" y="6677258"/>
                  <a:pt x="2777743" y="6690149"/>
                </a:cubicBezTo>
                <a:cubicBezTo>
                  <a:pt x="2782577" y="6758998"/>
                  <a:pt x="2793858" y="6827310"/>
                  <a:pt x="2878106" y="6845753"/>
                </a:cubicBezTo>
                <a:cubicBezTo>
                  <a:pt x="2905502" y="6851752"/>
                  <a:pt x="2933436" y="6858108"/>
                  <a:pt x="2961280" y="6859093"/>
                </a:cubicBezTo>
                <a:cubicBezTo>
                  <a:pt x="3020817" y="6861242"/>
                  <a:pt x="3080623" y="6862137"/>
                  <a:pt x="3140160" y="6859361"/>
                </a:cubicBezTo>
                <a:cubicBezTo>
                  <a:pt x="3183941" y="6857302"/>
                  <a:pt x="3219305" y="6840650"/>
                  <a:pt x="3230675" y="6790423"/>
                </a:cubicBezTo>
                <a:cubicBezTo>
                  <a:pt x="3238823" y="6754343"/>
                  <a:pt x="3255117" y="6720232"/>
                  <a:pt x="3265502" y="6684599"/>
                </a:cubicBezTo>
                <a:cubicBezTo>
                  <a:pt x="3285109" y="6616914"/>
                  <a:pt x="3329696" y="6572776"/>
                  <a:pt x="3392188" y="6544037"/>
                </a:cubicBezTo>
                <a:cubicBezTo>
                  <a:pt x="3435162" y="6524340"/>
                  <a:pt x="3439370" y="6532756"/>
                  <a:pt x="3445010" y="6580744"/>
                </a:cubicBezTo>
                <a:cubicBezTo>
                  <a:pt x="3454948" y="6664634"/>
                  <a:pt x="3463901" y="6745211"/>
                  <a:pt x="3463901" y="6843694"/>
                </a:cubicBezTo>
                <a:cubicBezTo>
                  <a:pt x="3481807" y="6843694"/>
                  <a:pt x="3490760" y="6843694"/>
                  <a:pt x="3508666" y="6843694"/>
                </a:cubicBezTo>
                <a:cubicBezTo>
                  <a:pt x="3517619" y="6798929"/>
                  <a:pt x="3517619" y="6566151"/>
                  <a:pt x="3544478" y="6458715"/>
                </a:cubicBezTo>
                <a:cubicBezTo>
                  <a:pt x="3561131" y="6392104"/>
                  <a:pt x="3540628" y="6324957"/>
                  <a:pt x="3480374" y="6280550"/>
                </a:cubicBezTo>
                <a:cubicBezTo>
                  <a:pt x="3452799" y="6260227"/>
                  <a:pt x="3446085" y="6239814"/>
                  <a:pt x="3446711" y="6210179"/>
                </a:cubicBezTo>
                <a:cubicBezTo>
                  <a:pt x="3447427" y="6175890"/>
                  <a:pt x="3442951" y="6141241"/>
                  <a:pt x="3446711" y="6107399"/>
                </a:cubicBezTo>
                <a:cubicBezTo>
                  <a:pt x="3451725" y="6062455"/>
                  <a:pt x="3462468" y="6018137"/>
                  <a:pt x="3470705" y="5973551"/>
                </a:cubicBezTo>
                <a:cubicBezTo>
                  <a:pt x="3505712" y="6030761"/>
                  <a:pt x="3534540" y="6085285"/>
                  <a:pt x="3552267" y="6143121"/>
                </a:cubicBezTo>
                <a:cubicBezTo>
                  <a:pt x="3585125" y="6250020"/>
                  <a:pt x="3629711" y="6355039"/>
                  <a:pt x="3586826" y="6472592"/>
                </a:cubicBezTo>
                <a:cubicBezTo>
                  <a:pt x="3541703" y="6596233"/>
                  <a:pt x="3544030" y="6588086"/>
                  <a:pt x="3649318" y="6651831"/>
                </a:cubicBezTo>
                <a:cubicBezTo>
                  <a:pt x="3671431" y="6665171"/>
                  <a:pt x="3685756" y="6664544"/>
                  <a:pt x="3704737" y="6649861"/>
                </a:cubicBezTo>
                <a:cubicBezTo>
                  <a:pt x="3753083" y="6612527"/>
                  <a:pt x="3802862" y="6576894"/>
                  <a:pt x="3850939" y="6539202"/>
                </a:cubicBezTo>
                <a:cubicBezTo>
                  <a:pt x="3861951" y="6530518"/>
                  <a:pt x="3869651" y="6516999"/>
                  <a:pt x="3877350" y="6504823"/>
                </a:cubicBezTo>
                <a:cubicBezTo>
                  <a:pt x="3915490" y="6444121"/>
                  <a:pt x="3915490" y="6385121"/>
                  <a:pt x="3877261" y="6322450"/>
                </a:cubicBezTo>
                <a:cubicBezTo>
                  <a:pt x="3844045" y="6268105"/>
                  <a:pt x="3829094" y="6209463"/>
                  <a:pt x="3857027" y="6144643"/>
                </a:cubicBezTo>
                <a:cubicBezTo>
                  <a:pt x="3876903" y="6098714"/>
                  <a:pt x="3904747" y="6078302"/>
                  <a:pt x="3950228" y="6095939"/>
                </a:cubicBezTo>
                <a:cubicBezTo>
                  <a:pt x="3989890" y="6111338"/>
                  <a:pt x="4027582" y="6132020"/>
                  <a:pt x="4076018" y="6155029"/>
                </a:cubicBezTo>
                <a:cubicBezTo>
                  <a:pt x="4099385" y="6136317"/>
                  <a:pt x="4099833" y="6135601"/>
                  <a:pt x="4090432" y="6127364"/>
                </a:cubicBezTo>
                <a:cubicBezTo>
                  <a:pt x="4018808" y="6064693"/>
                  <a:pt x="3956137" y="6019928"/>
                  <a:pt x="3902419" y="5921445"/>
                </a:cubicBezTo>
                <a:cubicBezTo>
                  <a:pt x="3894719" y="5907299"/>
                  <a:pt x="3875560" y="5894586"/>
                  <a:pt x="3848432" y="5894138"/>
                </a:cubicBezTo>
                <a:cubicBezTo>
                  <a:pt x="3723807" y="5892079"/>
                  <a:pt x="3723807" y="5894586"/>
                  <a:pt x="3664359" y="5786075"/>
                </a:cubicBezTo>
                <a:cubicBezTo>
                  <a:pt x="3660867" y="5779719"/>
                  <a:pt x="3599091" y="5638172"/>
                  <a:pt x="3594883" y="5628413"/>
                </a:cubicBezTo>
                <a:cubicBezTo>
                  <a:pt x="3580290" y="5594750"/>
                  <a:pt x="3565339" y="5559117"/>
                  <a:pt x="3561936" y="5523126"/>
                </a:cubicBezTo>
                <a:cubicBezTo>
                  <a:pt x="3546089" y="5355705"/>
                  <a:pt x="3537674" y="5187657"/>
                  <a:pt x="3493983" y="5023728"/>
                </a:cubicBezTo>
                <a:cubicBezTo>
                  <a:pt x="3480016" y="4971352"/>
                  <a:pt x="3474197" y="4914053"/>
                  <a:pt x="3478494" y="4860156"/>
                </a:cubicBezTo>
                <a:cubicBezTo>
                  <a:pt x="3484762" y="4781817"/>
                  <a:pt x="3503205" y="4704374"/>
                  <a:pt x="3517619" y="4626751"/>
                </a:cubicBezTo>
                <a:cubicBezTo>
                  <a:pt x="3519499" y="4616724"/>
                  <a:pt x="3526483" y="4601235"/>
                  <a:pt x="3533824" y="4599534"/>
                </a:cubicBezTo>
                <a:cubicBezTo>
                  <a:pt x="3586468" y="4587269"/>
                  <a:pt x="3639738" y="4577868"/>
                  <a:pt x="3697843" y="4566587"/>
                </a:cubicBezTo>
                <a:cubicBezTo>
                  <a:pt x="3699365" y="4551367"/>
                  <a:pt x="3702588" y="4527910"/>
                  <a:pt x="3703842" y="4504364"/>
                </a:cubicBezTo>
                <a:cubicBezTo>
                  <a:pt x="3716465" y="4252695"/>
                  <a:pt x="3733565" y="4001205"/>
                  <a:pt x="3739116" y="3749446"/>
                </a:cubicBezTo>
                <a:cubicBezTo>
                  <a:pt x="3742071" y="3614614"/>
                  <a:pt x="3725776" y="3479245"/>
                  <a:pt x="3716644" y="3344144"/>
                </a:cubicBezTo>
                <a:cubicBezTo>
                  <a:pt x="3707602" y="3209133"/>
                  <a:pt x="3696679" y="3074300"/>
                  <a:pt x="3686562" y="2939379"/>
                </a:cubicBezTo>
                <a:cubicBezTo>
                  <a:pt x="3686383" y="2936424"/>
                  <a:pt x="3687278" y="2932843"/>
                  <a:pt x="3685936" y="2930515"/>
                </a:cubicBezTo>
                <a:cubicBezTo>
                  <a:pt x="3654242" y="2877334"/>
                  <a:pt x="3689248" y="2839374"/>
                  <a:pt x="3720315" y="2806427"/>
                </a:cubicBezTo>
                <a:cubicBezTo>
                  <a:pt x="3757739" y="2766854"/>
                  <a:pt x="3777077" y="2722895"/>
                  <a:pt x="3775018" y="2670251"/>
                </a:cubicBezTo>
                <a:cubicBezTo>
                  <a:pt x="3773585" y="2632291"/>
                  <a:pt x="3792745" y="2610445"/>
                  <a:pt x="3827124" y="2587078"/>
                </a:cubicBezTo>
                <a:cubicBezTo>
                  <a:pt x="3832228" y="2603820"/>
                  <a:pt x="3837957" y="2616444"/>
                  <a:pt x="3839748" y="2629515"/>
                </a:cubicBezTo>
                <a:cubicBezTo>
                  <a:pt x="3842882" y="2652972"/>
                  <a:pt x="3840464" y="2677503"/>
                  <a:pt x="3845836" y="2700333"/>
                </a:cubicBezTo>
                <a:cubicBezTo>
                  <a:pt x="3869561" y="2801592"/>
                  <a:pt x="3897316" y="2901866"/>
                  <a:pt x="3919788" y="3003303"/>
                </a:cubicBezTo>
                <a:cubicBezTo>
                  <a:pt x="3968761" y="3223995"/>
                  <a:pt x="4040295" y="3436091"/>
                  <a:pt x="4090522" y="3656514"/>
                </a:cubicBezTo>
                <a:cubicBezTo>
                  <a:pt x="4100012" y="3698235"/>
                  <a:pt x="4098848" y="3745865"/>
                  <a:pt x="4110755" y="3772277"/>
                </a:cubicBezTo>
                <a:cubicBezTo>
                  <a:pt x="4145493" y="3777022"/>
                  <a:pt x="4177545" y="3781319"/>
                  <a:pt x="4208164" y="3785527"/>
                </a:cubicBezTo>
                <a:cubicBezTo>
                  <a:pt x="4210761" y="3792779"/>
                  <a:pt x="4214610" y="3800478"/>
                  <a:pt x="4219893" y="3807999"/>
                </a:cubicBezTo>
                <a:cubicBezTo>
                  <a:pt x="4235381" y="3830381"/>
                  <a:pt x="4256242" y="3842737"/>
                  <a:pt x="4266359" y="3835664"/>
                </a:cubicBezTo>
                <a:cubicBezTo>
                  <a:pt x="4274953" y="3829755"/>
                  <a:pt x="4273073" y="3811759"/>
                  <a:pt x="4262956" y="3792868"/>
                </a:cubicBezTo>
                <a:cubicBezTo>
                  <a:pt x="4277729" y="3794838"/>
                  <a:pt x="4292233" y="3796808"/>
                  <a:pt x="4306647" y="3798777"/>
                </a:cubicBezTo>
                <a:cubicBezTo>
                  <a:pt x="4421783" y="3826442"/>
                  <a:pt x="4314347" y="3978643"/>
                  <a:pt x="4340221" y="3997713"/>
                </a:cubicBezTo>
                <a:cubicBezTo>
                  <a:pt x="4403877" y="3942831"/>
                  <a:pt x="4448642" y="3915972"/>
                  <a:pt x="4434048" y="3780961"/>
                </a:cubicBezTo>
                <a:cubicBezTo>
                  <a:pt x="4438794" y="3781140"/>
                  <a:pt x="4443897" y="3790541"/>
                  <a:pt x="4448642" y="3790630"/>
                </a:cubicBezTo>
                <a:cubicBezTo>
                  <a:pt x="4466548" y="3844348"/>
                  <a:pt x="4448642" y="3907019"/>
                  <a:pt x="4460549" y="3915346"/>
                </a:cubicBezTo>
                <a:cubicBezTo>
                  <a:pt x="4511760" y="3827069"/>
                  <a:pt x="4502091" y="3771202"/>
                  <a:pt x="4434496" y="370951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893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D33492F6-1B59-4170-BD45-C026AF0C7429}"/>
              </a:ext>
            </a:extLst>
          </p:cNvPr>
          <p:cNvGrpSpPr/>
          <p:nvPr/>
        </p:nvGrpSpPr>
        <p:grpSpPr>
          <a:xfrm>
            <a:off x="6135480" y="2406324"/>
            <a:ext cx="1576880" cy="3147176"/>
            <a:chOff x="8767903" y="321074"/>
            <a:chExt cx="1576880" cy="3147176"/>
          </a:xfrm>
        </p:grpSpPr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977D276C-2365-442E-B59F-6AC82D56A1E3}"/>
                </a:ext>
              </a:extLst>
            </p:cNvPr>
            <p:cNvSpPr/>
            <p:nvPr/>
          </p:nvSpPr>
          <p:spPr>
            <a:xfrm>
              <a:off x="8770344" y="321074"/>
              <a:ext cx="1572693" cy="314717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2">
              <a:extLst>
                <a:ext uri="{FF2B5EF4-FFF2-40B4-BE49-F238E27FC236}">
                  <a16:creationId xmlns:a16="http://schemas.microsoft.com/office/drawing/2014/main" id="{B8AEA305-C74D-4683-A7F2-EE46E26026D5}"/>
                </a:ext>
              </a:extLst>
            </p:cNvPr>
            <p:cNvSpPr/>
            <p:nvPr/>
          </p:nvSpPr>
          <p:spPr>
            <a:xfrm>
              <a:off x="8791415" y="337581"/>
              <a:ext cx="1530550" cy="3114132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2">
              <a:extLst>
                <a:ext uri="{FF2B5EF4-FFF2-40B4-BE49-F238E27FC236}">
                  <a16:creationId xmlns:a16="http://schemas.microsoft.com/office/drawing/2014/main" id="{2AF1847A-2939-4F05-8C97-2762DEFB075F}"/>
                </a:ext>
              </a:extLst>
            </p:cNvPr>
            <p:cNvSpPr/>
            <p:nvPr/>
          </p:nvSpPr>
          <p:spPr>
            <a:xfrm>
              <a:off x="8828208" y="391212"/>
              <a:ext cx="1456965" cy="300690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accent4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2">
              <a:extLst>
                <a:ext uri="{FF2B5EF4-FFF2-40B4-BE49-F238E27FC236}">
                  <a16:creationId xmlns:a16="http://schemas.microsoft.com/office/drawing/2014/main" id="{4D04ABA4-C066-4DE3-8EA5-01023170E7B4}"/>
                </a:ext>
              </a:extLst>
            </p:cNvPr>
            <p:cNvSpPr/>
            <p:nvPr/>
          </p:nvSpPr>
          <p:spPr>
            <a:xfrm>
              <a:off x="8768181" y="768762"/>
              <a:ext cx="11004" cy="107231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>
              <a:extLst>
                <a:ext uri="{FF2B5EF4-FFF2-40B4-BE49-F238E27FC236}">
                  <a16:creationId xmlns:a16="http://schemas.microsoft.com/office/drawing/2014/main" id="{C52CF2B8-47F8-471F-A3AE-EB000E3F7595}"/>
                </a:ext>
              </a:extLst>
            </p:cNvPr>
            <p:cNvSpPr/>
            <p:nvPr/>
          </p:nvSpPr>
          <p:spPr>
            <a:xfrm>
              <a:off x="8768181" y="998836"/>
              <a:ext cx="15362" cy="213875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id="{53BF9690-87A5-4EF4-80E1-793EF95A07D3}"/>
                </a:ext>
              </a:extLst>
            </p:cNvPr>
            <p:cNvSpPr/>
            <p:nvPr/>
          </p:nvSpPr>
          <p:spPr>
            <a:xfrm>
              <a:off x="8768212" y="1014199"/>
              <a:ext cx="8686" cy="17910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0A7FB3CC-33A0-4AAB-A29C-7A482CBDAD9C}"/>
                </a:ext>
              </a:extLst>
            </p:cNvPr>
            <p:cNvSpPr/>
            <p:nvPr/>
          </p:nvSpPr>
          <p:spPr>
            <a:xfrm>
              <a:off x="8767903" y="1284426"/>
              <a:ext cx="15362" cy="213875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4E1F7409-C1DA-4C41-8368-AD581A634D7F}"/>
                </a:ext>
              </a:extLst>
            </p:cNvPr>
            <p:cNvSpPr/>
            <p:nvPr/>
          </p:nvSpPr>
          <p:spPr>
            <a:xfrm>
              <a:off x="8767903" y="1299789"/>
              <a:ext cx="8686" cy="17910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BBBC2034-95CA-4381-89C5-363D713608A4}"/>
                </a:ext>
              </a:extLst>
            </p:cNvPr>
            <p:cNvSpPr/>
            <p:nvPr/>
          </p:nvSpPr>
          <p:spPr>
            <a:xfrm>
              <a:off x="10329421" y="1070581"/>
              <a:ext cx="15362" cy="346145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id="{F58AA17E-447B-4DD0-8588-CA6670FD2B8F}"/>
                </a:ext>
              </a:extLst>
            </p:cNvPr>
            <p:cNvSpPr/>
            <p:nvPr/>
          </p:nvSpPr>
          <p:spPr>
            <a:xfrm>
              <a:off x="10336097" y="1095464"/>
              <a:ext cx="8686" cy="289856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6B3DE467-A91D-495E-B5BE-BF79BD313927}"/>
                </a:ext>
              </a:extLst>
            </p:cNvPr>
            <p:cNvSpPr/>
            <p:nvPr/>
          </p:nvSpPr>
          <p:spPr>
            <a:xfrm>
              <a:off x="10332357" y="1794710"/>
              <a:ext cx="12426" cy="237214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0ED55DF0-82C9-4C4C-AB37-0963C299BD3E}"/>
                </a:ext>
              </a:extLst>
            </p:cNvPr>
            <p:cNvSpPr/>
            <p:nvPr/>
          </p:nvSpPr>
          <p:spPr>
            <a:xfrm>
              <a:off x="10337736" y="1811742"/>
              <a:ext cx="7047" cy="198636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Oval 216">
              <a:extLst>
                <a:ext uri="{FF2B5EF4-FFF2-40B4-BE49-F238E27FC236}">
                  <a16:creationId xmlns:a16="http://schemas.microsoft.com/office/drawing/2014/main" id="{239B8C32-CD96-4B19-B751-1FF4A6F301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4828" y="385879"/>
              <a:ext cx="73152" cy="731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217">
              <a:extLst>
                <a:ext uri="{FF2B5EF4-FFF2-40B4-BE49-F238E27FC236}">
                  <a16:creationId xmlns:a16="http://schemas.microsoft.com/office/drawing/2014/main" id="{3EC56B60-E745-4A78-8C7C-0745EDCB5E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9400" y="390451"/>
              <a:ext cx="64008" cy="64008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218">
              <a:extLst>
                <a:ext uri="{FF2B5EF4-FFF2-40B4-BE49-F238E27FC236}">
                  <a16:creationId xmlns:a16="http://schemas.microsoft.com/office/drawing/2014/main" id="{9EFBAE09-9714-4D6E-A823-0759043940E1}"/>
                </a:ext>
              </a:extLst>
            </p:cNvPr>
            <p:cNvSpPr/>
            <p:nvPr/>
          </p:nvSpPr>
          <p:spPr>
            <a:xfrm>
              <a:off x="9835585" y="406636"/>
              <a:ext cx="31638" cy="3163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219">
              <a:extLst>
                <a:ext uri="{FF2B5EF4-FFF2-40B4-BE49-F238E27FC236}">
                  <a16:creationId xmlns:a16="http://schemas.microsoft.com/office/drawing/2014/main" id="{925CFDEE-13A3-4CA6-BC7F-EAF249D8F6C2}"/>
                </a:ext>
              </a:extLst>
            </p:cNvPr>
            <p:cNvSpPr/>
            <p:nvPr/>
          </p:nvSpPr>
          <p:spPr>
            <a:xfrm>
              <a:off x="9843013" y="414064"/>
              <a:ext cx="16783" cy="16783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Graphic 2">
              <a:extLst>
                <a:ext uri="{FF2B5EF4-FFF2-40B4-BE49-F238E27FC236}">
                  <a16:creationId xmlns:a16="http://schemas.microsoft.com/office/drawing/2014/main" id="{0BB7DA9A-CE35-4E4F-9893-4D69623F6D70}"/>
                </a:ext>
              </a:extLst>
            </p:cNvPr>
            <p:cNvSpPr/>
            <p:nvPr userDrawn="1"/>
          </p:nvSpPr>
          <p:spPr>
            <a:xfrm flipH="1">
              <a:off x="8769273" y="781546"/>
              <a:ext cx="5842" cy="81663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oup 2">
            <a:extLst>
              <a:ext uri="{FF2B5EF4-FFF2-40B4-BE49-F238E27FC236}">
                <a16:creationId xmlns:a16="http://schemas.microsoft.com/office/drawing/2014/main" id="{0B64F1E3-E064-495A-A862-3E126DA5A0D2}"/>
              </a:ext>
            </a:extLst>
          </p:cNvPr>
          <p:cNvGrpSpPr/>
          <p:nvPr/>
        </p:nvGrpSpPr>
        <p:grpSpPr>
          <a:xfrm>
            <a:off x="8457783" y="1662205"/>
            <a:ext cx="2866500" cy="4505198"/>
            <a:chOff x="9508727" y="2147107"/>
            <a:chExt cx="2683273" cy="4217224"/>
          </a:xfrm>
        </p:grpSpPr>
        <p:sp>
          <p:nvSpPr>
            <p:cNvPr id="22" name="Freeform: Shape 249">
              <a:extLst>
                <a:ext uri="{FF2B5EF4-FFF2-40B4-BE49-F238E27FC236}">
                  <a16:creationId xmlns:a16="http://schemas.microsoft.com/office/drawing/2014/main" id="{5E0586FA-C3C1-4D0C-B1D1-5C14C96FA740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3" name="Freeform: Shape 254">
              <a:extLst>
                <a:ext uri="{FF2B5EF4-FFF2-40B4-BE49-F238E27FC236}">
                  <a16:creationId xmlns:a16="http://schemas.microsoft.com/office/drawing/2014/main" id="{1F380C50-5986-4B11-89A5-239923C27015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55">
              <a:extLst>
                <a:ext uri="{FF2B5EF4-FFF2-40B4-BE49-F238E27FC236}">
                  <a16:creationId xmlns:a16="http://schemas.microsoft.com/office/drawing/2014/main" id="{30CBAE7F-835C-4F02-9EA2-AEF97ABB1802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: Shape 256">
              <a:extLst>
                <a:ext uri="{FF2B5EF4-FFF2-40B4-BE49-F238E27FC236}">
                  <a16:creationId xmlns:a16="http://schemas.microsoft.com/office/drawing/2014/main" id="{2FED50EC-D940-483B-AB09-1E349E4525EB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: Shape 262">
              <a:extLst>
                <a:ext uri="{FF2B5EF4-FFF2-40B4-BE49-F238E27FC236}">
                  <a16:creationId xmlns:a16="http://schemas.microsoft.com/office/drawing/2014/main" id="{92836933-B367-4296-84EE-8DE68182B058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3">
              <a:extLst>
                <a:ext uri="{FF2B5EF4-FFF2-40B4-BE49-F238E27FC236}">
                  <a16:creationId xmlns:a16="http://schemas.microsoft.com/office/drawing/2014/main" id="{6F9B441F-9327-4C32-91D0-55ABA37BF777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64">
              <a:extLst>
                <a:ext uri="{FF2B5EF4-FFF2-40B4-BE49-F238E27FC236}">
                  <a16:creationId xmlns:a16="http://schemas.microsoft.com/office/drawing/2014/main" id="{BACB7CCA-19F8-4C1C-9DFD-66FBA6870DE0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936365-C69C-4E48-A9FA-8ACE66B7B02B}"/>
              </a:ext>
            </a:extLst>
          </p:cNvPr>
          <p:cNvGrpSpPr/>
          <p:nvPr/>
        </p:nvGrpSpPr>
        <p:grpSpPr>
          <a:xfrm>
            <a:off x="1921581" y="1410728"/>
            <a:ext cx="1751344" cy="5369799"/>
            <a:chOff x="10233304" y="1498370"/>
            <a:chExt cx="1751344" cy="5369799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0F06D3D-41BD-472A-A771-319819C644CE}"/>
                </a:ext>
              </a:extLst>
            </p:cNvPr>
            <p:cNvGrpSpPr/>
            <p:nvPr/>
          </p:nvGrpSpPr>
          <p:grpSpPr>
            <a:xfrm>
              <a:off x="10233304" y="1498370"/>
              <a:ext cx="1628972" cy="5369799"/>
              <a:chOff x="6868736" y="821255"/>
              <a:chExt cx="1831874" cy="6038653"/>
            </a:xfrm>
          </p:grpSpPr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CAF3069-9B2C-4F72-BEBD-476D03BB586A}"/>
                  </a:ext>
                </a:extLst>
              </p:cNvPr>
              <p:cNvSpPr/>
              <p:nvPr/>
            </p:nvSpPr>
            <p:spPr>
              <a:xfrm>
                <a:off x="6868736" y="890454"/>
                <a:ext cx="1831874" cy="3470735"/>
              </a:xfrm>
              <a:custGeom>
                <a:avLst/>
                <a:gdLst>
                  <a:gd name="connsiteX0" fmla="*/ 1794631 w 1831874"/>
                  <a:gd name="connsiteY0" fmla="*/ 755428 h 3470735"/>
                  <a:gd name="connsiteX1" fmla="*/ 1711326 w 1831874"/>
                  <a:gd name="connsiteY1" fmla="*/ 660670 h 3470735"/>
                  <a:gd name="connsiteX2" fmla="*/ 1597071 w 1831874"/>
                  <a:gd name="connsiteY2" fmla="*/ 537144 h 3470735"/>
                  <a:gd name="connsiteX3" fmla="*/ 1536194 w 1831874"/>
                  <a:gd name="connsiteY3" fmla="*/ 465497 h 3470735"/>
                  <a:gd name="connsiteX4" fmla="*/ 1486702 w 1831874"/>
                  <a:gd name="connsiteY4" fmla="*/ 436047 h 3470735"/>
                  <a:gd name="connsiteX5" fmla="*/ 1481862 w 1831874"/>
                  <a:gd name="connsiteY5" fmla="*/ 422276 h 3470735"/>
                  <a:gd name="connsiteX6" fmla="*/ 1432643 w 1831874"/>
                  <a:gd name="connsiteY6" fmla="*/ 341153 h 3470735"/>
                  <a:gd name="connsiteX7" fmla="*/ 1400807 w 1831874"/>
                  <a:gd name="connsiteY7" fmla="*/ 322679 h 3470735"/>
                  <a:gd name="connsiteX8" fmla="*/ 1348315 w 1831874"/>
                  <a:gd name="connsiteY8" fmla="*/ 330109 h 3470735"/>
                  <a:gd name="connsiteX9" fmla="*/ 1332908 w 1831874"/>
                  <a:gd name="connsiteY9" fmla="*/ 346402 h 3470735"/>
                  <a:gd name="connsiteX10" fmla="*/ 1306254 w 1831874"/>
                  <a:gd name="connsiteY10" fmla="*/ 403529 h 3470735"/>
                  <a:gd name="connsiteX11" fmla="*/ 1298687 w 1831874"/>
                  <a:gd name="connsiteY11" fmla="*/ 420845 h 3470735"/>
                  <a:gd name="connsiteX12" fmla="*/ 1287779 w 1831874"/>
                  <a:gd name="connsiteY12" fmla="*/ 420640 h 3470735"/>
                  <a:gd name="connsiteX13" fmla="*/ 1181637 w 1831874"/>
                  <a:gd name="connsiteY13" fmla="*/ 379397 h 3470735"/>
                  <a:gd name="connsiteX14" fmla="*/ 1163981 w 1831874"/>
                  <a:gd name="connsiteY14" fmla="*/ 368421 h 3470735"/>
                  <a:gd name="connsiteX15" fmla="*/ 1144552 w 1831874"/>
                  <a:gd name="connsiteY15" fmla="*/ 360309 h 3470735"/>
                  <a:gd name="connsiteX16" fmla="*/ 1158527 w 1831874"/>
                  <a:gd name="connsiteY16" fmla="*/ 320633 h 3470735"/>
                  <a:gd name="connsiteX17" fmla="*/ 1106308 w 1831874"/>
                  <a:gd name="connsiteY17" fmla="*/ 162272 h 3470735"/>
                  <a:gd name="connsiteX18" fmla="*/ 949856 w 1831874"/>
                  <a:gd name="connsiteY18" fmla="*/ 3298 h 3470735"/>
                  <a:gd name="connsiteX19" fmla="*/ 811196 w 1831874"/>
                  <a:gd name="connsiteY19" fmla="*/ 35883 h 3470735"/>
                  <a:gd name="connsiteX20" fmla="*/ 722778 w 1831874"/>
                  <a:gd name="connsiteY20" fmla="*/ 153887 h 3470735"/>
                  <a:gd name="connsiteX21" fmla="*/ 707304 w 1831874"/>
                  <a:gd name="connsiteY21" fmla="*/ 229353 h 3470735"/>
                  <a:gd name="connsiteX22" fmla="*/ 717461 w 1831874"/>
                  <a:gd name="connsiteY22" fmla="*/ 248031 h 3470735"/>
                  <a:gd name="connsiteX23" fmla="*/ 717938 w 1831874"/>
                  <a:gd name="connsiteY23" fmla="*/ 248031 h 3470735"/>
                  <a:gd name="connsiteX24" fmla="*/ 717325 w 1831874"/>
                  <a:gd name="connsiteY24" fmla="*/ 267392 h 3470735"/>
                  <a:gd name="connsiteX25" fmla="*/ 753319 w 1831874"/>
                  <a:gd name="connsiteY25" fmla="*/ 376466 h 3470735"/>
                  <a:gd name="connsiteX26" fmla="*/ 764908 w 1831874"/>
                  <a:gd name="connsiteY26" fmla="*/ 398280 h 3470735"/>
                  <a:gd name="connsiteX27" fmla="*/ 862324 w 1831874"/>
                  <a:gd name="connsiteY27" fmla="*/ 513966 h 3470735"/>
                  <a:gd name="connsiteX28" fmla="*/ 888843 w 1831874"/>
                  <a:gd name="connsiteY28" fmla="*/ 526101 h 3470735"/>
                  <a:gd name="connsiteX29" fmla="*/ 950197 w 1831874"/>
                  <a:gd name="connsiteY29" fmla="*/ 497673 h 3470735"/>
                  <a:gd name="connsiteX30" fmla="*/ 950197 w 1831874"/>
                  <a:gd name="connsiteY30" fmla="*/ 497673 h 3470735"/>
                  <a:gd name="connsiteX31" fmla="*/ 950197 w 1831874"/>
                  <a:gd name="connsiteY31" fmla="*/ 497673 h 3470735"/>
                  <a:gd name="connsiteX32" fmla="*/ 943857 w 1831874"/>
                  <a:gd name="connsiteY32" fmla="*/ 539394 h 3470735"/>
                  <a:gd name="connsiteX33" fmla="*/ 800221 w 1831874"/>
                  <a:gd name="connsiteY33" fmla="*/ 664829 h 3470735"/>
                  <a:gd name="connsiteX34" fmla="*/ 670423 w 1831874"/>
                  <a:gd name="connsiteY34" fmla="*/ 762586 h 3470735"/>
                  <a:gd name="connsiteX35" fmla="*/ 615886 w 1831874"/>
                  <a:gd name="connsiteY35" fmla="*/ 877318 h 3470735"/>
                  <a:gd name="connsiteX36" fmla="*/ 603684 w 1831874"/>
                  <a:gd name="connsiteY36" fmla="*/ 908608 h 3470735"/>
                  <a:gd name="connsiteX37" fmla="*/ 522219 w 1831874"/>
                  <a:gd name="connsiteY37" fmla="*/ 1007251 h 3470735"/>
                  <a:gd name="connsiteX38" fmla="*/ 421053 w 1831874"/>
                  <a:gd name="connsiteY38" fmla="*/ 1055721 h 3470735"/>
                  <a:gd name="connsiteX39" fmla="*/ 381037 w 1831874"/>
                  <a:gd name="connsiteY39" fmla="*/ 1058107 h 3470735"/>
                  <a:gd name="connsiteX40" fmla="*/ 332841 w 1831874"/>
                  <a:gd name="connsiteY40" fmla="*/ 1050336 h 3470735"/>
                  <a:gd name="connsiteX41" fmla="*/ 332841 w 1831874"/>
                  <a:gd name="connsiteY41" fmla="*/ 1050336 h 3470735"/>
                  <a:gd name="connsiteX42" fmla="*/ 234674 w 1831874"/>
                  <a:gd name="connsiteY42" fmla="*/ 1010319 h 3470735"/>
                  <a:gd name="connsiteX43" fmla="*/ 191931 w 1831874"/>
                  <a:gd name="connsiteY43" fmla="*/ 1004525 h 3470735"/>
                  <a:gd name="connsiteX44" fmla="*/ 191931 w 1831874"/>
                  <a:gd name="connsiteY44" fmla="*/ 1004525 h 3470735"/>
                  <a:gd name="connsiteX45" fmla="*/ 191931 w 1831874"/>
                  <a:gd name="connsiteY45" fmla="*/ 1004525 h 3470735"/>
                  <a:gd name="connsiteX46" fmla="*/ 170935 w 1831874"/>
                  <a:gd name="connsiteY46" fmla="*/ 921288 h 3470735"/>
                  <a:gd name="connsiteX47" fmla="*/ 140871 w 1831874"/>
                  <a:gd name="connsiteY47" fmla="*/ 909835 h 3470735"/>
                  <a:gd name="connsiteX48" fmla="*/ 77267 w 1831874"/>
                  <a:gd name="connsiteY48" fmla="*/ 911880 h 3470735"/>
                  <a:gd name="connsiteX49" fmla="*/ 18913 w 1831874"/>
                  <a:gd name="connsiteY49" fmla="*/ 905540 h 3470735"/>
                  <a:gd name="connsiteX50" fmla="*/ 6506 w 1831874"/>
                  <a:gd name="connsiteY50" fmla="*/ 1012501 h 3470735"/>
                  <a:gd name="connsiteX51" fmla="*/ 19663 w 1831874"/>
                  <a:gd name="connsiteY51" fmla="*/ 1030907 h 3470735"/>
                  <a:gd name="connsiteX52" fmla="*/ 73927 w 1831874"/>
                  <a:gd name="connsiteY52" fmla="*/ 1069287 h 3470735"/>
                  <a:gd name="connsiteX53" fmla="*/ 132759 w 1831874"/>
                  <a:gd name="connsiteY53" fmla="*/ 1081831 h 3470735"/>
                  <a:gd name="connsiteX54" fmla="*/ 132759 w 1831874"/>
                  <a:gd name="connsiteY54" fmla="*/ 1081831 h 3470735"/>
                  <a:gd name="connsiteX55" fmla="*/ 131395 w 1831874"/>
                  <a:gd name="connsiteY55" fmla="*/ 1094510 h 3470735"/>
                  <a:gd name="connsiteX56" fmla="*/ 228403 w 1831874"/>
                  <a:gd name="connsiteY56" fmla="*/ 1190291 h 3470735"/>
                  <a:gd name="connsiteX57" fmla="*/ 386286 w 1831874"/>
                  <a:gd name="connsiteY57" fmla="*/ 1261802 h 3470735"/>
                  <a:gd name="connsiteX58" fmla="*/ 386286 w 1831874"/>
                  <a:gd name="connsiteY58" fmla="*/ 1261802 h 3470735"/>
                  <a:gd name="connsiteX59" fmla="*/ 386286 w 1831874"/>
                  <a:gd name="connsiteY59" fmla="*/ 1261802 h 3470735"/>
                  <a:gd name="connsiteX60" fmla="*/ 452003 w 1831874"/>
                  <a:gd name="connsiteY60" fmla="*/ 1274209 h 3470735"/>
                  <a:gd name="connsiteX61" fmla="*/ 517856 w 1831874"/>
                  <a:gd name="connsiteY61" fmla="*/ 1271073 h 3470735"/>
                  <a:gd name="connsiteX62" fmla="*/ 618613 w 1831874"/>
                  <a:gd name="connsiteY62" fmla="*/ 1217286 h 3470735"/>
                  <a:gd name="connsiteX63" fmla="*/ 670287 w 1831874"/>
                  <a:gd name="connsiteY63" fmla="*/ 1177952 h 3470735"/>
                  <a:gd name="connsiteX64" fmla="*/ 827080 w 1831874"/>
                  <a:gd name="connsiteY64" fmla="*/ 1070242 h 3470735"/>
                  <a:gd name="connsiteX65" fmla="*/ 868324 w 1831874"/>
                  <a:gd name="connsiteY65" fmla="*/ 1046245 h 3470735"/>
                  <a:gd name="connsiteX66" fmla="*/ 893888 w 1831874"/>
                  <a:gd name="connsiteY66" fmla="*/ 1052858 h 3470735"/>
                  <a:gd name="connsiteX67" fmla="*/ 918497 w 1831874"/>
                  <a:gd name="connsiteY67" fmla="*/ 1089261 h 3470735"/>
                  <a:gd name="connsiteX68" fmla="*/ 954628 w 1831874"/>
                  <a:gd name="connsiteY68" fmla="*/ 1182451 h 3470735"/>
                  <a:gd name="connsiteX69" fmla="*/ 961377 w 1831874"/>
                  <a:gd name="connsiteY69" fmla="*/ 1312385 h 3470735"/>
                  <a:gd name="connsiteX70" fmla="*/ 980124 w 1831874"/>
                  <a:gd name="connsiteY70" fmla="*/ 1443887 h 3470735"/>
                  <a:gd name="connsiteX71" fmla="*/ 1007529 w 1831874"/>
                  <a:gd name="connsiteY71" fmla="*/ 1462293 h 3470735"/>
                  <a:gd name="connsiteX72" fmla="*/ 1007051 w 1831874"/>
                  <a:gd name="connsiteY72" fmla="*/ 1463111 h 3470735"/>
                  <a:gd name="connsiteX73" fmla="*/ 1006710 w 1831874"/>
                  <a:gd name="connsiteY73" fmla="*/ 1463247 h 3470735"/>
                  <a:gd name="connsiteX74" fmla="*/ 1006915 w 1831874"/>
                  <a:gd name="connsiteY74" fmla="*/ 1463315 h 3470735"/>
                  <a:gd name="connsiteX75" fmla="*/ 1001189 w 1831874"/>
                  <a:gd name="connsiteY75" fmla="*/ 1488130 h 3470735"/>
                  <a:gd name="connsiteX76" fmla="*/ 975829 w 1831874"/>
                  <a:gd name="connsiteY76" fmla="*/ 1629175 h 3470735"/>
                  <a:gd name="connsiteX77" fmla="*/ 960490 w 1831874"/>
                  <a:gd name="connsiteY77" fmla="*/ 2084762 h 3470735"/>
                  <a:gd name="connsiteX78" fmla="*/ 954628 w 1831874"/>
                  <a:gd name="connsiteY78" fmla="*/ 2212855 h 3470735"/>
                  <a:gd name="connsiteX79" fmla="*/ 959468 w 1831874"/>
                  <a:gd name="connsiteY79" fmla="*/ 2386555 h 3470735"/>
                  <a:gd name="connsiteX80" fmla="*/ 1032070 w 1831874"/>
                  <a:gd name="connsiteY80" fmla="*/ 2766267 h 3470735"/>
                  <a:gd name="connsiteX81" fmla="*/ 1053407 w 1831874"/>
                  <a:gd name="connsiteY81" fmla="*/ 2886726 h 3470735"/>
                  <a:gd name="connsiteX82" fmla="*/ 1057225 w 1831874"/>
                  <a:gd name="connsiteY82" fmla="*/ 3271755 h 3470735"/>
                  <a:gd name="connsiteX83" fmla="*/ 1059543 w 1831874"/>
                  <a:gd name="connsiteY83" fmla="*/ 3304136 h 3470735"/>
                  <a:gd name="connsiteX84" fmla="*/ 1056543 w 1831874"/>
                  <a:gd name="connsiteY84" fmla="*/ 3366172 h 3470735"/>
                  <a:gd name="connsiteX85" fmla="*/ 1056543 w 1831874"/>
                  <a:gd name="connsiteY85" fmla="*/ 3366172 h 3470735"/>
                  <a:gd name="connsiteX86" fmla="*/ 1056543 w 1831874"/>
                  <a:gd name="connsiteY86" fmla="*/ 3366172 h 3470735"/>
                  <a:gd name="connsiteX87" fmla="*/ 969421 w 1831874"/>
                  <a:gd name="connsiteY87" fmla="*/ 3450227 h 3470735"/>
                  <a:gd name="connsiteX88" fmla="*/ 1004734 w 1831874"/>
                  <a:gd name="connsiteY88" fmla="*/ 3450295 h 3470735"/>
                  <a:gd name="connsiteX89" fmla="*/ 1048431 w 1831874"/>
                  <a:gd name="connsiteY89" fmla="*/ 3450227 h 3470735"/>
                  <a:gd name="connsiteX90" fmla="*/ 1209178 w 1831874"/>
                  <a:gd name="connsiteY90" fmla="*/ 3470678 h 3470735"/>
                  <a:gd name="connsiteX91" fmla="*/ 1251649 w 1831874"/>
                  <a:gd name="connsiteY91" fmla="*/ 3434479 h 3470735"/>
                  <a:gd name="connsiteX92" fmla="*/ 1252808 w 1831874"/>
                  <a:gd name="connsiteY92" fmla="*/ 3416891 h 3470735"/>
                  <a:gd name="connsiteX93" fmla="*/ 1252808 w 1831874"/>
                  <a:gd name="connsiteY93" fmla="*/ 3416891 h 3470735"/>
                  <a:gd name="connsiteX94" fmla="*/ 1275100 w 1831874"/>
                  <a:gd name="connsiteY94" fmla="*/ 3380011 h 3470735"/>
                  <a:gd name="connsiteX95" fmla="*/ 1294187 w 1831874"/>
                  <a:gd name="connsiteY95" fmla="*/ 3222399 h 3470735"/>
                  <a:gd name="connsiteX96" fmla="*/ 1267124 w 1831874"/>
                  <a:gd name="connsiteY96" fmla="*/ 2958441 h 3470735"/>
                  <a:gd name="connsiteX97" fmla="*/ 1263715 w 1831874"/>
                  <a:gd name="connsiteY97" fmla="*/ 2556232 h 3470735"/>
                  <a:gd name="connsiteX98" fmla="*/ 1280349 w 1831874"/>
                  <a:gd name="connsiteY98" fmla="*/ 2421458 h 3470735"/>
                  <a:gd name="connsiteX99" fmla="*/ 1314639 w 1831874"/>
                  <a:gd name="connsiteY99" fmla="*/ 2159750 h 3470735"/>
                  <a:gd name="connsiteX100" fmla="*/ 1319206 w 1831874"/>
                  <a:gd name="connsiteY100" fmla="*/ 2146048 h 3470735"/>
                  <a:gd name="connsiteX101" fmla="*/ 1312116 w 1831874"/>
                  <a:gd name="connsiteY101" fmla="*/ 2350220 h 3470735"/>
                  <a:gd name="connsiteX102" fmla="*/ 1298755 w 1831874"/>
                  <a:gd name="connsiteY102" fmla="*/ 2562095 h 3470735"/>
                  <a:gd name="connsiteX103" fmla="*/ 1317161 w 1831874"/>
                  <a:gd name="connsiteY103" fmla="*/ 2676214 h 3470735"/>
                  <a:gd name="connsiteX104" fmla="*/ 1322819 w 1831874"/>
                  <a:gd name="connsiteY104" fmla="*/ 2763608 h 3470735"/>
                  <a:gd name="connsiteX105" fmla="*/ 1329159 w 1831874"/>
                  <a:gd name="connsiteY105" fmla="*/ 2945352 h 3470735"/>
                  <a:gd name="connsiteX106" fmla="*/ 1341771 w 1831874"/>
                  <a:gd name="connsiteY106" fmla="*/ 3159000 h 3470735"/>
                  <a:gd name="connsiteX107" fmla="*/ 1328409 w 1831874"/>
                  <a:gd name="connsiteY107" fmla="*/ 3298546 h 3470735"/>
                  <a:gd name="connsiteX108" fmla="*/ 1325819 w 1831874"/>
                  <a:gd name="connsiteY108" fmla="*/ 3359286 h 3470735"/>
                  <a:gd name="connsiteX109" fmla="*/ 1290847 w 1831874"/>
                  <a:gd name="connsiteY109" fmla="*/ 3443341 h 3470735"/>
                  <a:gd name="connsiteX110" fmla="*/ 1311503 w 1831874"/>
                  <a:gd name="connsiteY110" fmla="*/ 3458066 h 3470735"/>
                  <a:gd name="connsiteX111" fmla="*/ 1389149 w 1831874"/>
                  <a:gd name="connsiteY111" fmla="*/ 3460793 h 3470735"/>
                  <a:gd name="connsiteX112" fmla="*/ 1451867 w 1831874"/>
                  <a:gd name="connsiteY112" fmla="*/ 3439456 h 3470735"/>
                  <a:gd name="connsiteX113" fmla="*/ 1459093 w 1831874"/>
                  <a:gd name="connsiteY113" fmla="*/ 3378238 h 3470735"/>
                  <a:gd name="connsiteX114" fmla="*/ 1520924 w 1831874"/>
                  <a:gd name="connsiteY114" fmla="*/ 3279731 h 3470735"/>
                  <a:gd name="connsiteX115" fmla="*/ 1528696 w 1831874"/>
                  <a:gd name="connsiteY115" fmla="*/ 3113939 h 3470735"/>
                  <a:gd name="connsiteX116" fmla="*/ 1532377 w 1831874"/>
                  <a:gd name="connsiteY116" fmla="*/ 3009774 h 3470735"/>
                  <a:gd name="connsiteX117" fmla="*/ 1535376 w 1831874"/>
                  <a:gd name="connsiteY117" fmla="*/ 2933627 h 3470735"/>
                  <a:gd name="connsiteX118" fmla="*/ 1544307 w 1831874"/>
                  <a:gd name="connsiteY118" fmla="*/ 2645946 h 3470735"/>
                  <a:gd name="connsiteX119" fmla="*/ 1544307 w 1831874"/>
                  <a:gd name="connsiteY119" fmla="*/ 2645946 h 3470735"/>
                  <a:gd name="connsiteX120" fmla="*/ 1549556 w 1831874"/>
                  <a:gd name="connsiteY120" fmla="*/ 2598567 h 3470735"/>
                  <a:gd name="connsiteX121" fmla="*/ 1614659 w 1831874"/>
                  <a:gd name="connsiteY121" fmla="*/ 2303932 h 3470735"/>
                  <a:gd name="connsiteX122" fmla="*/ 1646836 w 1831874"/>
                  <a:gd name="connsiteY122" fmla="*/ 2139299 h 3470735"/>
                  <a:gd name="connsiteX123" fmla="*/ 1651539 w 1831874"/>
                  <a:gd name="connsiteY123" fmla="*/ 2109099 h 3470735"/>
                  <a:gd name="connsiteX124" fmla="*/ 1686988 w 1831874"/>
                  <a:gd name="connsiteY124" fmla="*/ 1845959 h 3470735"/>
                  <a:gd name="connsiteX125" fmla="*/ 1688829 w 1831874"/>
                  <a:gd name="connsiteY125" fmla="*/ 1571503 h 3470735"/>
                  <a:gd name="connsiteX126" fmla="*/ 1651472 w 1831874"/>
                  <a:gd name="connsiteY126" fmla="*/ 1410960 h 3470735"/>
                  <a:gd name="connsiteX127" fmla="*/ 1650449 w 1831874"/>
                  <a:gd name="connsiteY127" fmla="*/ 1403325 h 3470735"/>
                  <a:gd name="connsiteX128" fmla="*/ 1650312 w 1831874"/>
                  <a:gd name="connsiteY128" fmla="*/ 1403120 h 3470735"/>
                  <a:gd name="connsiteX129" fmla="*/ 1660129 w 1831874"/>
                  <a:gd name="connsiteY129" fmla="*/ 1396644 h 3470735"/>
                  <a:gd name="connsiteX130" fmla="*/ 1669877 w 1831874"/>
                  <a:gd name="connsiteY130" fmla="*/ 1370398 h 3470735"/>
                  <a:gd name="connsiteX131" fmla="*/ 1661288 w 1831874"/>
                  <a:gd name="connsiteY131" fmla="*/ 1298273 h 3470735"/>
                  <a:gd name="connsiteX132" fmla="*/ 1623930 w 1831874"/>
                  <a:gd name="connsiteY132" fmla="*/ 1021704 h 3470735"/>
                  <a:gd name="connsiteX133" fmla="*/ 1642609 w 1831874"/>
                  <a:gd name="connsiteY133" fmla="*/ 1003570 h 3470735"/>
                  <a:gd name="connsiteX134" fmla="*/ 1708735 w 1831874"/>
                  <a:gd name="connsiteY134" fmla="*/ 1012092 h 3470735"/>
                  <a:gd name="connsiteX135" fmla="*/ 1808401 w 1831874"/>
                  <a:gd name="connsiteY135" fmla="*/ 959941 h 3470735"/>
                  <a:gd name="connsiteX136" fmla="*/ 1823058 w 1831874"/>
                  <a:gd name="connsiteY136" fmla="*/ 937853 h 3470735"/>
                  <a:gd name="connsiteX137" fmla="*/ 1794631 w 1831874"/>
                  <a:gd name="connsiteY137" fmla="*/ 755428 h 3470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</a:cxnLst>
                <a:rect l="l" t="t" r="r" b="b"/>
                <a:pathLst>
                  <a:path w="1831874" h="3470735">
                    <a:moveTo>
                      <a:pt x="1794631" y="755428"/>
                    </a:moveTo>
                    <a:cubicBezTo>
                      <a:pt x="1769885" y="721138"/>
                      <a:pt x="1740230" y="691279"/>
                      <a:pt x="1711326" y="660670"/>
                    </a:cubicBezTo>
                    <a:cubicBezTo>
                      <a:pt x="1672809" y="619904"/>
                      <a:pt x="1632656" y="580638"/>
                      <a:pt x="1597071" y="537144"/>
                    </a:cubicBezTo>
                    <a:cubicBezTo>
                      <a:pt x="1584050" y="507149"/>
                      <a:pt x="1558555" y="487516"/>
                      <a:pt x="1536194" y="465497"/>
                    </a:cubicBezTo>
                    <a:cubicBezTo>
                      <a:pt x="1522288" y="451794"/>
                      <a:pt x="1505108" y="442523"/>
                      <a:pt x="1486702" y="436047"/>
                    </a:cubicBezTo>
                    <a:cubicBezTo>
                      <a:pt x="1485066" y="431479"/>
                      <a:pt x="1483430" y="426844"/>
                      <a:pt x="1481862" y="422276"/>
                    </a:cubicBezTo>
                    <a:cubicBezTo>
                      <a:pt x="1465433" y="395213"/>
                      <a:pt x="1449072" y="368217"/>
                      <a:pt x="1432643" y="341153"/>
                    </a:cubicBezTo>
                    <a:cubicBezTo>
                      <a:pt x="1430189" y="320906"/>
                      <a:pt x="1411714" y="328269"/>
                      <a:pt x="1400807" y="322679"/>
                    </a:cubicBezTo>
                    <a:cubicBezTo>
                      <a:pt x="1382878" y="322201"/>
                      <a:pt x="1365017" y="321929"/>
                      <a:pt x="1348315" y="330109"/>
                    </a:cubicBezTo>
                    <a:cubicBezTo>
                      <a:pt x="1340612" y="333109"/>
                      <a:pt x="1335022" y="338085"/>
                      <a:pt x="1332908" y="346402"/>
                    </a:cubicBezTo>
                    <a:cubicBezTo>
                      <a:pt x="1317366" y="362354"/>
                      <a:pt x="1310889" y="382533"/>
                      <a:pt x="1306254" y="403529"/>
                    </a:cubicBezTo>
                    <a:cubicBezTo>
                      <a:pt x="1298073" y="408710"/>
                      <a:pt x="1296505" y="414573"/>
                      <a:pt x="1298687" y="420845"/>
                    </a:cubicBezTo>
                    <a:cubicBezTo>
                      <a:pt x="1295074" y="420708"/>
                      <a:pt x="1291393" y="420777"/>
                      <a:pt x="1287779" y="420640"/>
                    </a:cubicBezTo>
                    <a:cubicBezTo>
                      <a:pt x="1247831" y="418731"/>
                      <a:pt x="1208496" y="415118"/>
                      <a:pt x="1181637" y="379397"/>
                    </a:cubicBezTo>
                    <a:cubicBezTo>
                      <a:pt x="1177206" y="373534"/>
                      <a:pt x="1170116" y="371762"/>
                      <a:pt x="1163981" y="368421"/>
                    </a:cubicBezTo>
                    <a:cubicBezTo>
                      <a:pt x="1159004" y="362081"/>
                      <a:pt x="1152392" y="359627"/>
                      <a:pt x="1144552" y="360309"/>
                    </a:cubicBezTo>
                    <a:cubicBezTo>
                      <a:pt x="1163845" y="352265"/>
                      <a:pt x="1162277" y="336108"/>
                      <a:pt x="1158527" y="320633"/>
                    </a:cubicBezTo>
                    <a:cubicBezTo>
                      <a:pt x="1145507" y="266438"/>
                      <a:pt x="1130168" y="212719"/>
                      <a:pt x="1106308" y="162272"/>
                    </a:cubicBezTo>
                    <a:cubicBezTo>
                      <a:pt x="1072768" y="91443"/>
                      <a:pt x="1035615" y="23067"/>
                      <a:pt x="949856" y="3298"/>
                    </a:cubicBezTo>
                    <a:cubicBezTo>
                      <a:pt x="879367" y="-11836"/>
                      <a:pt x="817604" y="29680"/>
                      <a:pt x="811196" y="35883"/>
                    </a:cubicBezTo>
                    <a:cubicBezTo>
                      <a:pt x="775679" y="70650"/>
                      <a:pt x="742139" y="106372"/>
                      <a:pt x="722778" y="153887"/>
                    </a:cubicBezTo>
                    <a:cubicBezTo>
                      <a:pt x="712689" y="178565"/>
                      <a:pt x="706213" y="202902"/>
                      <a:pt x="707304" y="229353"/>
                    </a:cubicBezTo>
                    <a:cubicBezTo>
                      <a:pt x="707644" y="237124"/>
                      <a:pt x="708531" y="244827"/>
                      <a:pt x="717461" y="248031"/>
                    </a:cubicBezTo>
                    <a:cubicBezTo>
                      <a:pt x="717665" y="248031"/>
                      <a:pt x="717802" y="248031"/>
                      <a:pt x="717938" y="248031"/>
                    </a:cubicBezTo>
                    <a:cubicBezTo>
                      <a:pt x="713371" y="254030"/>
                      <a:pt x="715007" y="260438"/>
                      <a:pt x="717325" y="267392"/>
                    </a:cubicBezTo>
                    <a:cubicBezTo>
                      <a:pt x="729595" y="303659"/>
                      <a:pt x="741457" y="340062"/>
                      <a:pt x="753319" y="376466"/>
                    </a:cubicBezTo>
                    <a:cubicBezTo>
                      <a:pt x="755910" y="384441"/>
                      <a:pt x="759386" y="391804"/>
                      <a:pt x="764908" y="398280"/>
                    </a:cubicBezTo>
                    <a:cubicBezTo>
                      <a:pt x="797494" y="436729"/>
                      <a:pt x="830148" y="475177"/>
                      <a:pt x="862324" y="513966"/>
                    </a:cubicBezTo>
                    <a:cubicBezTo>
                      <a:pt x="869551" y="522692"/>
                      <a:pt x="877935" y="526169"/>
                      <a:pt x="888843" y="526101"/>
                    </a:cubicBezTo>
                    <a:cubicBezTo>
                      <a:pt x="913725" y="526033"/>
                      <a:pt x="930904" y="509535"/>
                      <a:pt x="950197" y="497673"/>
                    </a:cubicBezTo>
                    <a:lnTo>
                      <a:pt x="950197" y="497673"/>
                    </a:lnTo>
                    <a:lnTo>
                      <a:pt x="950197" y="497673"/>
                    </a:lnTo>
                    <a:cubicBezTo>
                      <a:pt x="960014" y="513353"/>
                      <a:pt x="954969" y="528010"/>
                      <a:pt x="943857" y="539394"/>
                    </a:cubicBezTo>
                    <a:cubicBezTo>
                      <a:pt x="899341" y="584932"/>
                      <a:pt x="857075" y="632584"/>
                      <a:pt x="800221" y="664829"/>
                    </a:cubicBezTo>
                    <a:cubicBezTo>
                      <a:pt x="753046" y="691552"/>
                      <a:pt x="711939" y="727887"/>
                      <a:pt x="670423" y="762586"/>
                    </a:cubicBezTo>
                    <a:cubicBezTo>
                      <a:pt x="635997" y="791354"/>
                      <a:pt x="619704" y="832257"/>
                      <a:pt x="615886" y="877318"/>
                    </a:cubicBezTo>
                    <a:cubicBezTo>
                      <a:pt x="614864" y="888975"/>
                      <a:pt x="613227" y="900768"/>
                      <a:pt x="603684" y="908608"/>
                    </a:cubicBezTo>
                    <a:cubicBezTo>
                      <a:pt x="570007" y="936149"/>
                      <a:pt x="547511" y="973098"/>
                      <a:pt x="522219" y="1007251"/>
                    </a:cubicBezTo>
                    <a:cubicBezTo>
                      <a:pt x="496178" y="1042496"/>
                      <a:pt x="464683" y="1059743"/>
                      <a:pt x="421053" y="1055721"/>
                    </a:cubicBezTo>
                    <a:cubicBezTo>
                      <a:pt x="407760" y="1054494"/>
                      <a:pt x="394331" y="1055789"/>
                      <a:pt x="381037" y="1058107"/>
                    </a:cubicBezTo>
                    <a:cubicBezTo>
                      <a:pt x="364336" y="1060970"/>
                      <a:pt x="347906" y="1059130"/>
                      <a:pt x="332841" y="1050336"/>
                    </a:cubicBezTo>
                    <a:cubicBezTo>
                      <a:pt x="332841" y="1050336"/>
                      <a:pt x="332841" y="1050336"/>
                      <a:pt x="332841" y="1050336"/>
                    </a:cubicBezTo>
                    <a:cubicBezTo>
                      <a:pt x="300050" y="1037110"/>
                      <a:pt x="267055" y="1024499"/>
                      <a:pt x="234674" y="1010319"/>
                    </a:cubicBezTo>
                    <a:cubicBezTo>
                      <a:pt x="220563" y="1004116"/>
                      <a:pt x="207065" y="999957"/>
                      <a:pt x="191931" y="1004525"/>
                    </a:cubicBezTo>
                    <a:cubicBezTo>
                      <a:pt x="191931" y="1004525"/>
                      <a:pt x="191931" y="1004525"/>
                      <a:pt x="191931" y="1004525"/>
                    </a:cubicBezTo>
                    <a:cubicBezTo>
                      <a:pt x="191931" y="1004525"/>
                      <a:pt x="191931" y="1004525"/>
                      <a:pt x="191931" y="1004525"/>
                    </a:cubicBezTo>
                    <a:cubicBezTo>
                      <a:pt x="188795" y="975825"/>
                      <a:pt x="178706" y="948829"/>
                      <a:pt x="170935" y="921288"/>
                    </a:cubicBezTo>
                    <a:cubicBezTo>
                      <a:pt x="164594" y="898860"/>
                      <a:pt x="160027" y="896474"/>
                      <a:pt x="140871" y="909835"/>
                    </a:cubicBezTo>
                    <a:cubicBezTo>
                      <a:pt x="119261" y="924901"/>
                      <a:pt x="99423" y="925446"/>
                      <a:pt x="77267" y="911880"/>
                    </a:cubicBezTo>
                    <a:cubicBezTo>
                      <a:pt x="59270" y="900837"/>
                      <a:pt x="39501" y="897019"/>
                      <a:pt x="18913" y="905540"/>
                    </a:cubicBezTo>
                    <a:cubicBezTo>
                      <a:pt x="-4401" y="938944"/>
                      <a:pt x="-3106" y="975347"/>
                      <a:pt x="6506" y="1012501"/>
                    </a:cubicBezTo>
                    <a:cubicBezTo>
                      <a:pt x="8415" y="1019795"/>
                      <a:pt x="13732" y="1025794"/>
                      <a:pt x="19663" y="1030907"/>
                    </a:cubicBezTo>
                    <a:cubicBezTo>
                      <a:pt x="36501" y="1045564"/>
                      <a:pt x="54839" y="1057630"/>
                      <a:pt x="73927" y="1069287"/>
                    </a:cubicBezTo>
                    <a:cubicBezTo>
                      <a:pt x="92879" y="1080876"/>
                      <a:pt x="114148" y="1073582"/>
                      <a:pt x="132759" y="1081831"/>
                    </a:cubicBezTo>
                    <a:lnTo>
                      <a:pt x="132759" y="1081831"/>
                    </a:lnTo>
                    <a:cubicBezTo>
                      <a:pt x="131463" y="1086057"/>
                      <a:pt x="127850" y="1091579"/>
                      <a:pt x="131395" y="1094510"/>
                    </a:cubicBezTo>
                    <a:cubicBezTo>
                      <a:pt x="166640" y="1123551"/>
                      <a:pt x="186614" y="1167999"/>
                      <a:pt x="228403" y="1190291"/>
                    </a:cubicBezTo>
                    <a:cubicBezTo>
                      <a:pt x="279463" y="1217559"/>
                      <a:pt x="330795" y="1244214"/>
                      <a:pt x="386286" y="1261802"/>
                    </a:cubicBezTo>
                    <a:cubicBezTo>
                      <a:pt x="386286" y="1261802"/>
                      <a:pt x="386286" y="1261802"/>
                      <a:pt x="386286" y="1261802"/>
                    </a:cubicBezTo>
                    <a:cubicBezTo>
                      <a:pt x="386286" y="1261802"/>
                      <a:pt x="386286" y="1261802"/>
                      <a:pt x="386286" y="1261802"/>
                    </a:cubicBezTo>
                    <a:cubicBezTo>
                      <a:pt x="408578" y="1263779"/>
                      <a:pt x="430257" y="1268960"/>
                      <a:pt x="452003" y="1274209"/>
                    </a:cubicBezTo>
                    <a:cubicBezTo>
                      <a:pt x="474227" y="1279595"/>
                      <a:pt x="496246" y="1279390"/>
                      <a:pt x="517856" y="1271073"/>
                    </a:cubicBezTo>
                    <a:cubicBezTo>
                      <a:pt x="553646" y="1257371"/>
                      <a:pt x="588823" y="1242714"/>
                      <a:pt x="618613" y="1217286"/>
                    </a:cubicBezTo>
                    <a:cubicBezTo>
                      <a:pt x="635042" y="1203243"/>
                      <a:pt x="653039" y="1190972"/>
                      <a:pt x="670287" y="1177952"/>
                    </a:cubicBezTo>
                    <a:cubicBezTo>
                      <a:pt x="719574" y="1137731"/>
                      <a:pt x="772611" y="1102895"/>
                      <a:pt x="827080" y="1070242"/>
                    </a:cubicBezTo>
                    <a:cubicBezTo>
                      <a:pt x="840782" y="1062197"/>
                      <a:pt x="854416" y="1054017"/>
                      <a:pt x="868324" y="1046245"/>
                    </a:cubicBezTo>
                    <a:cubicBezTo>
                      <a:pt x="878685" y="1040451"/>
                      <a:pt x="887071" y="1040996"/>
                      <a:pt x="893888" y="1052858"/>
                    </a:cubicBezTo>
                    <a:cubicBezTo>
                      <a:pt x="901182" y="1065538"/>
                      <a:pt x="910999" y="1076718"/>
                      <a:pt x="918497" y="1089261"/>
                    </a:cubicBezTo>
                    <a:cubicBezTo>
                      <a:pt x="935881" y="1118166"/>
                      <a:pt x="954151" y="1146320"/>
                      <a:pt x="954628" y="1182451"/>
                    </a:cubicBezTo>
                    <a:cubicBezTo>
                      <a:pt x="955241" y="1225808"/>
                      <a:pt x="957355" y="1269233"/>
                      <a:pt x="961377" y="1312385"/>
                    </a:cubicBezTo>
                    <a:cubicBezTo>
                      <a:pt x="965467" y="1356423"/>
                      <a:pt x="957559" y="1402030"/>
                      <a:pt x="980124" y="1443887"/>
                    </a:cubicBezTo>
                    <a:cubicBezTo>
                      <a:pt x="986805" y="1456362"/>
                      <a:pt x="993690" y="1463111"/>
                      <a:pt x="1007529" y="1462293"/>
                    </a:cubicBezTo>
                    <a:cubicBezTo>
                      <a:pt x="1007324" y="1462565"/>
                      <a:pt x="1007256" y="1462838"/>
                      <a:pt x="1007051" y="1463111"/>
                    </a:cubicBezTo>
                    <a:cubicBezTo>
                      <a:pt x="1006915" y="1463179"/>
                      <a:pt x="1006779" y="1463247"/>
                      <a:pt x="1006710" y="1463247"/>
                    </a:cubicBezTo>
                    <a:cubicBezTo>
                      <a:pt x="1006779" y="1463247"/>
                      <a:pt x="1006847" y="1463315"/>
                      <a:pt x="1006915" y="1463315"/>
                    </a:cubicBezTo>
                    <a:cubicBezTo>
                      <a:pt x="1002279" y="1470882"/>
                      <a:pt x="1002961" y="1479881"/>
                      <a:pt x="1001189" y="1488130"/>
                    </a:cubicBezTo>
                    <a:cubicBezTo>
                      <a:pt x="991236" y="1534895"/>
                      <a:pt x="977670" y="1581251"/>
                      <a:pt x="975829" y="1629175"/>
                    </a:cubicBezTo>
                    <a:cubicBezTo>
                      <a:pt x="969966" y="1780992"/>
                      <a:pt x="965671" y="1932945"/>
                      <a:pt x="960490" y="2084762"/>
                    </a:cubicBezTo>
                    <a:cubicBezTo>
                      <a:pt x="958991" y="2127505"/>
                      <a:pt x="955105" y="2170180"/>
                      <a:pt x="954628" y="2212855"/>
                    </a:cubicBezTo>
                    <a:cubicBezTo>
                      <a:pt x="953946" y="2270733"/>
                      <a:pt x="947811" y="2328610"/>
                      <a:pt x="959468" y="2386555"/>
                    </a:cubicBezTo>
                    <a:cubicBezTo>
                      <a:pt x="984827" y="2512876"/>
                      <a:pt x="1008824" y="2639538"/>
                      <a:pt x="1032070" y="2766267"/>
                    </a:cubicBezTo>
                    <a:cubicBezTo>
                      <a:pt x="1039432" y="2806352"/>
                      <a:pt x="1052930" y="2845414"/>
                      <a:pt x="1053407" y="2886726"/>
                    </a:cubicBezTo>
                    <a:cubicBezTo>
                      <a:pt x="1054771" y="3015091"/>
                      <a:pt x="1055998" y="3143389"/>
                      <a:pt x="1057225" y="3271755"/>
                    </a:cubicBezTo>
                    <a:cubicBezTo>
                      <a:pt x="1057362" y="3282594"/>
                      <a:pt x="1058861" y="3293365"/>
                      <a:pt x="1059543" y="3304136"/>
                    </a:cubicBezTo>
                    <a:cubicBezTo>
                      <a:pt x="1060838" y="3324792"/>
                      <a:pt x="1065610" y="3345925"/>
                      <a:pt x="1056543" y="3366172"/>
                    </a:cubicBezTo>
                    <a:lnTo>
                      <a:pt x="1056543" y="3366172"/>
                    </a:lnTo>
                    <a:lnTo>
                      <a:pt x="1056543" y="3366172"/>
                    </a:lnTo>
                    <a:cubicBezTo>
                      <a:pt x="1024026" y="3389554"/>
                      <a:pt x="989600" y="3411028"/>
                      <a:pt x="969421" y="3450227"/>
                    </a:cubicBezTo>
                    <a:cubicBezTo>
                      <a:pt x="983123" y="3450227"/>
                      <a:pt x="993963" y="3449886"/>
                      <a:pt x="1004734" y="3450295"/>
                    </a:cubicBezTo>
                    <a:cubicBezTo>
                      <a:pt x="1019254" y="3450840"/>
                      <a:pt x="1033570" y="3446409"/>
                      <a:pt x="1048431" y="3450227"/>
                    </a:cubicBezTo>
                    <a:cubicBezTo>
                      <a:pt x="1101059" y="3463929"/>
                      <a:pt x="1154914" y="3469860"/>
                      <a:pt x="1209178" y="3470678"/>
                    </a:cubicBezTo>
                    <a:cubicBezTo>
                      <a:pt x="1244218" y="3471223"/>
                      <a:pt x="1246263" y="3468496"/>
                      <a:pt x="1251649" y="3434479"/>
                    </a:cubicBezTo>
                    <a:cubicBezTo>
                      <a:pt x="1252058" y="3428617"/>
                      <a:pt x="1252467" y="3422754"/>
                      <a:pt x="1252808" y="3416891"/>
                    </a:cubicBezTo>
                    <a:cubicBezTo>
                      <a:pt x="1252808" y="3416891"/>
                      <a:pt x="1252808" y="3416891"/>
                      <a:pt x="1252808" y="3416891"/>
                    </a:cubicBezTo>
                    <a:cubicBezTo>
                      <a:pt x="1254785" y="3401280"/>
                      <a:pt x="1270941" y="3394258"/>
                      <a:pt x="1275100" y="3380011"/>
                    </a:cubicBezTo>
                    <a:cubicBezTo>
                      <a:pt x="1290097" y="3328542"/>
                      <a:pt x="1305777" y="3277345"/>
                      <a:pt x="1294187" y="3222399"/>
                    </a:cubicBezTo>
                    <a:cubicBezTo>
                      <a:pt x="1275849" y="3135413"/>
                      <a:pt x="1268760" y="3047472"/>
                      <a:pt x="1267124" y="2958441"/>
                    </a:cubicBezTo>
                    <a:cubicBezTo>
                      <a:pt x="1264669" y="2824349"/>
                      <a:pt x="1265760" y="2690325"/>
                      <a:pt x="1263715" y="2556232"/>
                    </a:cubicBezTo>
                    <a:cubicBezTo>
                      <a:pt x="1263033" y="2510558"/>
                      <a:pt x="1275031" y="2466451"/>
                      <a:pt x="1280349" y="2421458"/>
                    </a:cubicBezTo>
                    <a:cubicBezTo>
                      <a:pt x="1290711" y="2334063"/>
                      <a:pt x="1303050" y="2246941"/>
                      <a:pt x="1314639" y="2159750"/>
                    </a:cubicBezTo>
                    <a:cubicBezTo>
                      <a:pt x="1315252" y="2155046"/>
                      <a:pt x="1316888" y="2150411"/>
                      <a:pt x="1319206" y="2146048"/>
                    </a:cubicBezTo>
                    <a:cubicBezTo>
                      <a:pt x="1322410" y="2214491"/>
                      <a:pt x="1321797" y="2282321"/>
                      <a:pt x="1312116" y="2350220"/>
                    </a:cubicBezTo>
                    <a:cubicBezTo>
                      <a:pt x="1302095" y="2420368"/>
                      <a:pt x="1296437" y="2491334"/>
                      <a:pt x="1298755" y="2562095"/>
                    </a:cubicBezTo>
                    <a:cubicBezTo>
                      <a:pt x="1299982" y="2600203"/>
                      <a:pt x="1303254" y="2638856"/>
                      <a:pt x="1317161" y="2676214"/>
                    </a:cubicBezTo>
                    <a:cubicBezTo>
                      <a:pt x="1327318" y="2703482"/>
                      <a:pt x="1322956" y="2734500"/>
                      <a:pt x="1322819" y="2763608"/>
                    </a:cubicBezTo>
                    <a:cubicBezTo>
                      <a:pt x="1322615" y="2824349"/>
                      <a:pt x="1330250" y="2884680"/>
                      <a:pt x="1329159" y="2945352"/>
                    </a:cubicBezTo>
                    <a:cubicBezTo>
                      <a:pt x="1327864" y="3016932"/>
                      <a:pt x="1336453" y="3087830"/>
                      <a:pt x="1341771" y="3159000"/>
                    </a:cubicBezTo>
                    <a:cubicBezTo>
                      <a:pt x="1345180" y="3204743"/>
                      <a:pt x="1345247" y="3253212"/>
                      <a:pt x="1328409" y="3298546"/>
                    </a:cubicBezTo>
                    <a:cubicBezTo>
                      <a:pt x="1321047" y="3318384"/>
                      <a:pt x="1328614" y="3339108"/>
                      <a:pt x="1325819" y="3359286"/>
                    </a:cubicBezTo>
                    <a:cubicBezTo>
                      <a:pt x="1314161" y="3387305"/>
                      <a:pt x="1305913" y="3416755"/>
                      <a:pt x="1290847" y="3443341"/>
                    </a:cubicBezTo>
                    <a:cubicBezTo>
                      <a:pt x="1292279" y="3455885"/>
                      <a:pt x="1301413" y="3457794"/>
                      <a:pt x="1311503" y="3458066"/>
                    </a:cubicBezTo>
                    <a:cubicBezTo>
                      <a:pt x="1337408" y="3458748"/>
                      <a:pt x="1363449" y="3461066"/>
                      <a:pt x="1389149" y="3460793"/>
                    </a:cubicBezTo>
                    <a:cubicBezTo>
                      <a:pt x="1411033" y="3460521"/>
                      <a:pt x="1437142" y="3464270"/>
                      <a:pt x="1451867" y="3439456"/>
                    </a:cubicBezTo>
                    <a:cubicBezTo>
                      <a:pt x="1452685" y="3418868"/>
                      <a:pt x="1463729" y="3399439"/>
                      <a:pt x="1459093" y="3378238"/>
                    </a:cubicBezTo>
                    <a:cubicBezTo>
                      <a:pt x="1503063" y="3360104"/>
                      <a:pt x="1518674" y="3323974"/>
                      <a:pt x="1520924" y="3279731"/>
                    </a:cubicBezTo>
                    <a:cubicBezTo>
                      <a:pt x="1523719" y="3224444"/>
                      <a:pt x="1526105" y="3169158"/>
                      <a:pt x="1528696" y="3113939"/>
                    </a:cubicBezTo>
                    <a:cubicBezTo>
                      <a:pt x="1526173" y="3079104"/>
                      <a:pt x="1533263" y="3044609"/>
                      <a:pt x="1532377" y="3009774"/>
                    </a:cubicBezTo>
                    <a:cubicBezTo>
                      <a:pt x="1529923" y="2984278"/>
                      <a:pt x="1534627" y="2959055"/>
                      <a:pt x="1535376" y="2933627"/>
                    </a:cubicBezTo>
                    <a:cubicBezTo>
                      <a:pt x="1538103" y="2837711"/>
                      <a:pt x="1541307" y="2741794"/>
                      <a:pt x="1544307" y="2645946"/>
                    </a:cubicBezTo>
                    <a:lnTo>
                      <a:pt x="1544307" y="2645946"/>
                    </a:lnTo>
                    <a:cubicBezTo>
                      <a:pt x="1544307" y="2629993"/>
                      <a:pt x="1546216" y="2614178"/>
                      <a:pt x="1549556" y="2598567"/>
                    </a:cubicBezTo>
                    <a:cubicBezTo>
                      <a:pt x="1570621" y="2500196"/>
                      <a:pt x="1595912" y="2402780"/>
                      <a:pt x="1614659" y="2303932"/>
                    </a:cubicBezTo>
                    <a:cubicBezTo>
                      <a:pt x="1625090" y="2248986"/>
                      <a:pt x="1633338" y="2193631"/>
                      <a:pt x="1646836" y="2139299"/>
                    </a:cubicBezTo>
                    <a:cubicBezTo>
                      <a:pt x="1646291" y="2128869"/>
                      <a:pt x="1648472" y="2118916"/>
                      <a:pt x="1651539" y="2109099"/>
                    </a:cubicBezTo>
                    <a:cubicBezTo>
                      <a:pt x="1667696" y="2021976"/>
                      <a:pt x="1683921" y="1934854"/>
                      <a:pt x="1686988" y="1845959"/>
                    </a:cubicBezTo>
                    <a:cubicBezTo>
                      <a:pt x="1690193" y="1754474"/>
                      <a:pt x="1707235" y="1662920"/>
                      <a:pt x="1688829" y="1571503"/>
                    </a:cubicBezTo>
                    <a:cubicBezTo>
                      <a:pt x="1677990" y="1517648"/>
                      <a:pt x="1679967" y="1460725"/>
                      <a:pt x="1651472" y="1410960"/>
                    </a:cubicBezTo>
                    <a:cubicBezTo>
                      <a:pt x="1651130" y="1408438"/>
                      <a:pt x="1650790" y="1405847"/>
                      <a:pt x="1650449" y="1403325"/>
                    </a:cubicBezTo>
                    <a:cubicBezTo>
                      <a:pt x="1650381" y="1403257"/>
                      <a:pt x="1650312" y="1403189"/>
                      <a:pt x="1650312" y="1403120"/>
                    </a:cubicBezTo>
                    <a:cubicBezTo>
                      <a:pt x="1653448" y="1400871"/>
                      <a:pt x="1657062" y="1398008"/>
                      <a:pt x="1660129" y="1396644"/>
                    </a:cubicBezTo>
                    <a:cubicBezTo>
                      <a:pt x="1672605" y="1391327"/>
                      <a:pt x="1671377" y="1380351"/>
                      <a:pt x="1669877" y="1370398"/>
                    </a:cubicBezTo>
                    <a:cubicBezTo>
                      <a:pt x="1666128" y="1346402"/>
                      <a:pt x="1664288" y="1322270"/>
                      <a:pt x="1661288" y="1298273"/>
                    </a:cubicBezTo>
                    <a:cubicBezTo>
                      <a:pt x="1649631" y="1205970"/>
                      <a:pt x="1636542" y="1113871"/>
                      <a:pt x="1623930" y="1021704"/>
                    </a:cubicBezTo>
                    <a:cubicBezTo>
                      <a:pt x="1621340" y="1002548"/>
                      <a:pt x="1623181" y="1001253"/>
                      <a:pt x="1642609" y="1003570"/>
                    </a:cubicBezTo>
                    <a:cubicBezTo>
                      <a:pt x="1664629" y="1006161"/>
                      <a:pt x="1685830" y="1013591"/>
                      <a:pt x="1708735" y="1012092"/>
                    </a:cubicBezTo>
                    <a:cubicBezTo>
                      <a:pt x="1750115" y="1009365"/>
                      <a:pt x="1778883" y="984210"/>
                      <a:pt x="1808401" y="959941"/>
                    </a:cubicBezTo>
                    <a:cubicBezTo>
                      <a:pt x="1815286" y="954283"/>
                      <a:pt x="1820808" y="946579"/>
                      <a:pt x="1823058" y="937853"/>
                    </a:cubicBezTo>
                    <a:cubicBezTo>
                      <a:pt x="1839146" y="873159"/>
                      <a:pt x="1835192" y="811533"/>
                      <a:pt x="1794631" y="755428"/>
                    </a:cubicBezTo>
                    <a:close/>
                  </a:path>
                </a:pathLst>
              </a:custGeom>
              <a:solidFill>
                <a:srgbClr val="707A86"/>
              </a:solidFill>
              <a:ln w="6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63F06C55-0C3B-4228-8652-E10B64460786}"/>
                  </a:ext>
                </a:extLst>
              </p:cNvPr>
              <p:cNvSpPr/>
              <p:nvPr/>
            </p:nvSpPr>
            <p:spPr>
              <a:xfrm>
                <a:off x="7603122" y="821255"/>
                <a:ext cx="1045469" cy="6038653"/>
              </a:xfrm>
              <a:custGeom>
                <a:avLst/>
                <a:gdLst>
                  <a:gd name="connsiteX0" fmla="*/ 1045470 w 1045469"/>
                  <a:gd name="connsiteY0" fmla="*/ 6033813 h 6038653"/>
                  <a:gd name="connsiteX1" fmla="*/ 820097 w 1045469"/>
                  <a:gd name="connsiteY1" fmla="*/ 0 h 6038653"/>
                  <a:gd name="connsiteX2" fmla="*/ 724317 w 1045469"/>
                  <a:gd name="connsiteY2" fmla="*/ 3477 h 6038653"/>
                  <a:gd name="connsiteX3" fmla="*/ 749335 w 1045469"/>
                  <a:gd name="connsiteY3" fmla="*/ 672711 h 6038653"/>
                  <a:gd name="connsiteX4" fmla="*/ 189788 w 1045469"/>
                  <a:gd name="connsiteY4" fmla="*/ 672711 h 6038653"/>
                  <a:gd name="connsiteX5" fmla="*/ 201582 w 1045469"/>
                  <a:gd name="connsiteY5" fmla="*/ 1636 h 6038653"/>
                  <a:gd name="connsiteX6" fmla="*/ 105801 w 1045469"/>
                  <a:gd name="connsiteY6" fmla="*/ 0 h 6038653"/>
                  <a:gd name="connsiteX7" fmla="*/ 0 w 1045469"/>
                  <a:gd name="connsiteY7" fmla="*/ 6037017 h 6038653"/>
                  <a:gd name="connsiteX8" fmla="*/ 80373 w 1045469"/>
                  <a:gd name="connsiteY8" fmla="*/ 6038381 h 6038653"/>
                  <a:gd name="connsiteX9" fmla="*/ 80373 w 1045469"/>
                  <a:gd name="connsiteY9" fmla="*/ 6038654 h 6038653"/>
                  <a:gd name="connsiteX10" fmla="*/ 993864 w 1045469"/>
                  <a:gd name="connsiteY10" fmla="*/ 6038654 h 6038653"/>
                  <a:gd name="connsiteX11" fmla="*/ 993864 w 1045469"/>
                  <a:gd name="connsiteY11" fmla="*/ 6035722 h 6038653"/>
                  <a:gd name="connsiteX12" fmla="*/ 1045470 w 1045469"/>
                  <a:gd name="connsiteY12" fmla="*/ 6033813 h 6038653"/>
                  <a:gd name="connsiteX13" fmla="*/ 163065 w 1045469"/>
                  <a:gd name="connsiteY13" fmla="*/ 2193810 h 6038653"/>
                  <a:gd name="connsiteX14" fmla="*/ 806054 w 1045469"/>
                  <a:gd name="connsiteY14" fmla="*/ 2193810 h 6038653"/>
                  <a:gd name="connsiteX15" fmla="*/ 819279 w 1045469"/>
                  <a:gd name="connsiteY15" fmla="*/ 2548299 h 6038653"/>
                  <a:gd name="connsiteX16" fmla="*/ 156793 w 1045469"/>
                  <a:gd name="connsiteY16" fmla="*/ 2548299 h 6038653"/>
                  <a:gd name="connsiteX17" fmla="*/ 163065 w 1045469"/>
                  <a:gd name="connsiteY17" fmla="*/ 2193810 h 6038653"/>
                  <a:gd name="connsiteX18" fmla="*/ 155089 w 1045469"/>
                  <a:gd name="connsiteY18" fmla="*/ 2650556 h 6038653"/>
                  <a:gd name="connsiteX19" fmla="*/ 823164 w 1045469"/>
                  <a:gd name="connsiteY19" fmla="*/ 2650556 h 6038653"/>
                  <a:gd name="connsiteX20" fmla="*/ 837139 w 1045469"/>
                  <a:gd name="connsiteY20" fmla="*/ 3025496 h 6038653"/>
                  <a:gd name="connsiteX21" fmla="*/ 148544 w 1045469"/>
                  <a:gd name="connsiteY21" fmla="*/ 3025496 h 6038653"/>
                  <a:gd name="connsiteX22" fmla="*/ 155089 w 1045469"/>
                  <a:gd name="connsiteY22" fmla="*/ 2650556 h 6038653"/>
                  <a:gd name="connsiteX23" fmla="*/ 164906 w 1045469"/>
                  <a:gd name="connsiteY23" fmla="*/ 2091554 h 6038653"/>
                  <a:gd name="connsiteX24" fmla="*/ 171586 w 1045469"/>
                  <a:gd name="connsiteY24" fmla="*/ 1709796 h 6038653"/>
                  <a:gd name="connsiteX25" fmla="*/ 788056 w 1045469"/>
                  <a:gd name="connsiteY25" fmla="*/ 1709796 h 6038653"/>
                  <a:gd name="connsiteX26" fmla="*/ 802304 w 1045469"/>
                  <a:gd name="connsiteY26" fmla="*/ 2091554 h 6038653"/>
                  <a:gd name="connsiteX27" fmla="*/ 164906 w 1045469"/>
                  <a:gd name="connsiteY27" fmla="*/ 2091554 h 6038653"/>
                  <a:gd name="connsiteX28" fmla="*/ 784239 w 1045469"/>
                  <a:gd name="connsiteY28" fmla="*/ 1607540 h 6038653"/>
                  <a:gd name="connsiteX29" fmla="*/ 173427 w 1045469"/>
                  <a:gd name="connsiteY29" fmla="*/ 1607540 h 6038653"/>
                  <a:gd name="connsiteX30" fmla="*/ 179630 w 1045469"/>
                  <a:gd name="connsiteY30" fmla="*/ 1253051 h 6038653"/>
                  <a:gd name="connsiteX31" fmla="*/ 771014 w 1045469"/>
                  <a:gd name="connsiteY31" fmla="*/ 1253051 h 6038653"/>
                  <a:gd name="connsiteX32" fmla="*/ 784239 w 1045469"/>
                  <a:gd name="connsiteY32" fmla="*/ 1607540 h 6038653"/>
                  <a:gd name="connsiteX33" fmla="*/ 146704 w 1045469"/>
                  <a:gd name="connsiteY33" fmla="*/ 3127753 h 6038653"/>
                  <a:gd name="connsiteX34" fmla="*/ 840957 w 1045469"/>
                  <a:gd name="connsiteY34" fmla="*/ 3127753 h 6038653"/>
                  <a:gd name="connsiteX35" fmla="*/ 855750 w 1045469"/>
                  <a:gd name="connsiteY35" fmla="*/ 3523144 h 6038653"/>
                  <a:gd name="connsiteX36" fmla="*/ 139819 w 1045469"/>
                  <a:gd name="connsiteY36" fmla="*/ 3523144 h 6038653"/>
                  <a:gd name="connsiteX37" fmla="*/ 146704 w 1045469"/>
                  <a:gd name="connsiteY37" fmla="*/ 3127753 h 6038653"/>
                  <a:gd name="connsiteX38" fmla="*/ 859568 w 1045469"/>
                  <a:gd name="connsiteY38" fmla="*/ 3625401 h 6038653"/>
                  <a:gd name="connsiteX39" fmla="*/ 872793 w 1045469"/>
                  <a:gd name="connsiteY39" fmla="*/ 3979890 h 6038653"/>
                  <a:gd name="connsiteX40" fmla="*/ 131774 w 1045469"/>
                  <a:gd name="connsiteY40" fmla="*/ 3979890 h 6038653"/>
                  <a:gd name="connsiteX41" fmla="*/ 137978 w 1045469"/>
                  <a:gd name="connsiteY41" fmla="*/ 3625401 h 6038653"/>
                  <a:gd name="connsiteX42" fmla="*/ 859568 w 1045469"/>
                  <a:gd name="connsiteY42" fmla="*/ 3625401 h 6038653"/>
                  <a:gd name="connsiteX43" fmla="*/ 876679 w 1045469"/>
                  <a:gd name="connsiteY43" fmla="*/ 4082146 h 6038653"/>
                  <a:gd name="connsiteX44" fmla="*/ 890926 w 1045469"/>
                  <a:gd name="connsiteY44" fmla="*/ 4463904 h 6038653"/>
                  <a:gd name="connsiteX45" fmla="*/ 123321 w 1045469"/>
                  <a:gd name="connsiteY45" fmla="*/ 4463904 h 6038653"/>
                  <a:gd name="connsiteX46" fmla="*/ 130002 w 1045469"/>
                  <a:gd name="connsiteY46" fmla="*/ 4082146 h 6038653"/>
                  <a:gd name="connsiteX47" fmla="*/ 876679 w 1045469"/>
                  <a:gd name="connsiteY47" fmla="*/ 4082146 h 6038653"/>
                  <a:gd name="connsiteX48" fmla="*/ 894744 w 1045469"/>
                  <a:gd name="connsiteY48" fmla="*/ 4566160 h 6038653"/>
                  <a:gd name="connsiteX49" fmla="*/ 907969 w 1045469"/>
                  <a:gd name="connsiteY49" fmla="*/ 4920650 h 6038653"/>
                  <a:gd name="connsiteX50" fmla="*/ 115277 w 1045469"/>
                  <a:gd name="connsiteY50" fmla="*/ 4920650 h 6038653"/>
                  <a:gd name="connsiteX51" fmla="*/ 121481 w 1045469"/>
                  <a:gd name="connsiteY51" fmla="*/ 4566160 h 6038653"/>
                  <a:gd name="connsiteX52" fmla="*/ 894744 w 1045469"/>
                  <a:gd name="connsiteY52" fmla="*/ 4566160 h 6038653"/>
                  <a:gd name="connsiteX53" fmla="*/ 911787 w 1045469"/>
                  <a:gd name="connsiteY53" fmla="*/ 5022906 h 6038653"/>
                  <a:gd name="connsiteX54" fmla="*/ 925762 w 1045469"/>
                  <a:gd name="connsiteY54" fmla="*/ 5397846 h 6038653"/>
                  <a:gd name="connsiteX55" fmla="*/ 106960 w 1045469"/>
                  <a:gd name="connsiteY55" fmla="*/ 5397846 h 6038653"/>
                  <a:gd name="connsiteX56" fmla="*/ 113504 w 1045469"/>
                  <a:gd name="connsiteY56" fmla="*/ 5022906 h 6038653"/>
                  <a:gd name="connsiteX57" fmla="*/ 911787 w 1045469"/>
                  <a:gd name="connsiteY57" fmla="*/ 5022906 h 6038653"/>
                  <a:gd name="connsiteX58" fmla="*/ 753085 w 1045469"/>
                  <a:gd name="connsiteY58" fmla="*/ 774968 h 6038653"/>
                  <a:gd name="connsiteX59" fmla="*/ 767128 w 1045469"/>
                  <a:gd name="connsiteY59" fmla="*/ 1150794 h 6038653"/>
                  <a:gd name="connsiteX60" fmla="*/ 181335 w 1045469"/>
                  <a:gd name="connsiteY60" fmla="*/ 1150794 h 6038653"/>
                  <a:gd name="connsiteX61" fmla="*/ 187947 w 1045469"/>
                  <a:gd name="connsiteY61" fmla="*/ 774968 h 6038653"/>
                  <a:gd name="connsiteX62" fmla="*/ 753085 w 1045469"/>
                  <a:gd name="connsiteY62" fmla="*/ 774968 h 6038653"/>
                  <a:gd name="connsiteX63" fmla="*/ 105120 w 1045469"/>
                  <a:gd name="connsiteY63" fmla="*/ 5500103 h 6038653"/>
                  <a:gd name="connsiteX64" fmla="*/ 929579 w 1045469"/>
                  <a:gd name="connsiteY64" fmla="*/ 5500103 h 6038653"/>
                  <a:gd name="connsiteX65" fmla="*/ 945872 w 1045469"/>
                  <a:gd name="connsiteY65" fmla="*/ 5936397 h 6038653"/>
                  <a:gd name="connsiteX66" fmla="*/ 97484 w 1045469"/>
                  <a:gd name="connsiteY66" fmla="*/ 5936397 h 6038653"/>
                  <a:gd name="connsiteX67" fmla="*/ 105120 w 1045469"/>
                  <a:gd name="connsiteY67" fmla="*/ 5500103 h 6038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1045469" h="6038653">
                    <a:moveTo>
                      <a:pt x="1045470" y="6033813"/>
                    </a:moveTo>
                    <a:lnTo>
                      <a:pt x="820097" y="0"/>
                    </a:lnTo>
                    <a:lnTo>
                      <a:pt x="724317" y="3477"/>
                    </a:lnTo>
                    <a:lnTo>
                      <a:pt x="749335" y="672711"/>
                    </a:lnTo>
                    <a:lnTo>
                      <a:pt x="189788" y="672711"/>
                    </a:lnTo>
                    <a:lnTo>
                      <a:pt x="201582" y="1636"/>
                    </a:lnTo>
                    <a:lnTo>
                      <a:pt x="105801" y="0"/>
                    </a:lnTo>
                    <a:lnTo>
                      <a:pt x="0" y="6037017"/>
                    </a:lnTo>
                    <a:lnTo>
                      <a:pt x="80373" y="6038381"/>
                    </a:lnTo>
                    <a:lnTo>
                      <a:pt x="80373" y="6038654"/>
                    </a:lnTo>
                    <a:lnTo>
                      <a:pt x="993864" y="6038654"/>
                    </a:lnTo>
                    <a:lnTo>
                      <a:pt x="993864" y="6035722"/>
                    </a:lnTo>
                    <a:lnTo>
                      <a:pt x="1045470" y="6033813"/>
                    </a:lnTo>
                    <a:close/>
                    <a:moveTo>
                      <a:pt x="163065" y="2193810"/>
                    </a:moveTo>
                    <a:lnTo>
                      <a:pt x="806054" y="2193810"/>
                    </a:lnTo>
                    <a:lnTo>
                      <a:pt x="819279" y="2548299"/>
                    </a:lnTo>
                    <a:lnTo>
                      <a:pt x="156793" y="2548299"/>
                    </a:lnTo>
                    <a:lnTo>
                      <a:pt x="163065" y="2193810"/>
                    </a:lnTo>
                    <a:close/>
                    <a:moveTo>
                      <a:pt x="155089" y="2650556"/>
                    </a:moveTo>
                    <a:lnTo>
                      <a:pt x="823164" y="2650556"/>
                    </a:lnTo>
                    <a:lnTo>
                      <a:pt x="837139" y="3025496"/>
                    </a:lnTo>
                    <a:lnTo>
                      <a:pt x="148544" y="3025496"/>
                    </a:lnTo>
                    <a:lnTo>
                      <a:pt x="155089" y="2650556"/>
                    </a:lnTo>
                    <a:close/>
                    <a:moveTo>
                      <a:pt x="164906" y="2091554"/>
                    </a:moveTo>
                    <a:lnTo>
                      <a:pt x="171586" y="1709796"/>
                    </a:lnTo>
                    <a:lnTo>
                      <a:pt x="788056" y="1709796"/>
                    </a:lnTo>
                    <a:lnTo>
                      <a:pt x="802304" y="2091554"/>
                    </a:lnTo>
                    <a:lnTo>
                      <a:pt x="164906" y="2091554"/>
                    </a:lnTo>
                    <a:close/>
                    <a:moveTo>
                      <a:pt x="784239" y="1607540"/>
                    </a:moveTo>
                    <a:lnTo>
                      <a:pt x="173427" y="1607540"/>
                    </a:lnTo>
                    <a:lnTo>
                      <a:pt x="179630" y="1253051"/>
                    </a:lnTo>
                    <a:lnTo>
                      <a:pt x="771014" y="1253051"/>
                    </a:lnTo>
                    <a:lnTo>
                      <a:pt x="784239" y="1607540"/>
                    </a:lnTo>
                    <a:close/>
                    <a:moveTo>
                      <a:pt x="146704" y="3127753"/>
                    </a:moveTo>
                    <a:lnTo>
                      <a:pt x="840957" y="3127753"/>
                    </a:lnTo>
                    <a:lnTo>
                      <a:pt x="855750" y="3523144"/>
                    </a:lnTo>
                    <a:lnTo>
                      <a:pt x="139819" y="3523144"/>
                    </a:lnTo>
                    <a:lnTo>
                      <a:pt x="146704" y="3127753"/>
                    </a:lnTo>
                    <a:close/>
                    <a:moveTo>
                      <a:pt x="859568" y="3625401"/>
                    </a:moveTo>
                    <a:lnTo>
                      <a:pt x="872793" y="3979890"/>
                    </a:lnTo>
                    <a:lnTo>
                      <a:pt x="131774" y="3979890"/>
                    </a:lnTo>
                    <a:lnTo>
                      <a:pt x="137978" y="3625401"/>
                    </a:lnTo>
                    <a:lnTo>
                      <a:pt x="859568" y="3625401"/>
                    </a:lnTo>
                    <a:close/>
                    <a:moveTo>
                      <a:pt x="876679" y="4082146"/>
                    </a:moveTo>
                    <a:lnTo>
                      <a:pt x="890926" y="4463904"/>
                    </a:lnTo>
                    <a:lnTo>
                      <a:pt x="123321" y="4463904"/>
                    </a:lnTo>
                    <a:lnTo>
                      <a:pt x="130002" y="4082146"/>
                    </a:lnTo>
                    <a:lnTo>
                      <a:pt x="876679" y="4082146"/>
                    </a:lnTo>
                    <a:close/>
                    <a:moveTo>
                      <a:pt x="894744" y="4566160"/>
                    </a:moveTo>
                    <a:lnTo>
                      <a:pt x="907969" y="4920650"/>
                    </a:lnTo>
                    <a:lnTo>
                      <a:pt x="115277" y="4920650"/>
                    </a:lnTo>
                    <a:lnTo>
                      <a:pt x="121481" y="4566160"/>
                    </a:lnTo>
                    <a:lnTo>
                      <a:pt x="894744" y="4566160"/>
                    </a:lnTo>
                    <a:close/>
                    <a:moveTo>
                      <a:pt x="911787" y="5022906"/>
                    </a:moveTo>
                    <a:lnTo>
                      <a:pt x="925762" y="5397846"/>
                    </a:lnTo>
                    <a:lnTo>
                      <a:pt x="106960" y="5397846"/>
                    </a:lnTo>
                    <a:lnTo>
                      <a:pt x="113504" y="5022906"/>
                    </a:lnTo>
                    <a:lnTo>
                      <a:pt x="911787" y="5022906"/>
                    </a:lnTo>
                    <a:close/>
                    <a:moveTo>
                      <a:pt x="753085" y="774968"/>
                    </a:moveTo>
                    <a:lnTo>
                      <a:pt x="767128" y="1150794"/>
                    </a:lnTo>
                    <a:lnTo>
                      <a:pt x="181335" y="1150794"/>
                    </a:lnTo>
                    <a:lnTo>
                      <a:pt x="187947" y="774968"/>
                    </a:lnTo>
                    <a:lnTo>
                      <a:pt x="753085" y="774968"/>
                    </a:lnTo>
                    <a:close/>
                    <a:moveTo>
                      <a:pt x="105120" y="5500103"/>
                    </a:moveTo>
                    <a:lnTo>
                      <a:pt x="929579" y="5500103"/>
                    </a:lnTo>
                    <a:lnTo>
                      <a:pt x="945872" y="5936397"/>
                    </a:lnTo>
                    <a:lnTo>
                      <a:pt x="97484" y="5936397"/>
                    </a:lnTo>
                    <a:lnTo>
                      <a:pt x="105120" y="5500103"/>
                    </a:lnTo>
                    <a:close/>
                  </a:path>
                </a:pathLst>
              </a:custGeom>
              <a:solidFill>
                <a:srgbClr val="707A86"/>
              </a:solidFill>
              <a:ln w="6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931BC82A-B9B7-4927-9D39-1A98B3D50952}"/>
                </a:ext>
              </a:extLst>
            </p:cNvPr>
            <p:cNvSpPr/>
            <p:nvPr/>
          </p:nvSpPr>
          <p:spPr>
            <a:xfrm>
              <a:off x="11017531" y="1498370"/>
              <a:ext cx="929673" cy="5369799"/>
            </a:xfrm>
            <a:custGeom>
              <a:avLst/>
              <a:gdLst>
                <a:gd name="connsiteX0" fmla="*/ 1045470 w 1045470"/>
                <a:gd name="connsiteY0" fmla="*/ 6033813 h 6038653"/>
                <a:gd name="connsiteX1" fmla="*/ 820097 w 1045470"/>
                <a:gd name="connsiteY1" fmla="*/ 0 h 6038653"/>
                <a:gd name="connsiteX2" fmla="*/ 724317 w 1045470"/>
                <a:gd name="connsiteY2" fmla="*/ 3477 h 6038653"/>
                <a:gd name="connsiteX3" fmla="*/ 749336 w 1045470"/>
                <a:gd name="connsiteY3" fmla="*/ 672711 h 6038653"/>
                <a:gd name="connsiteX4" fmla="*/ 189788 w 1045470"/>
                <a:gd name="connsiteY4" fmla="*/ 672711 h 6038653"/>
                <a:gd name="connsiteX5" fmla="*/ 201582 w 1045470"/>
                <a:gd name="connsiteY5" fmla="*/ 1636 h 6038653"/>
                <a:gd name="connsiteX6" fmla="*/ 105801 w 1045470"/>
                <a:gd name="connsiteY6" fmla="*/ 0 h 6038653"/>
                <a:gd name="connsiteX7" fmla="*/ 0 w 1045470"/>
                <a:gd name="connsiteY7" fmla="*/ 6037017 h 6038653"/>
                <a:gd name="connsiteX8" fmla="*/ 80374 w 1045470"/>
                <a:gd name="connsiteY8" fmla="*/ 6038380 h 6038653"/>
                <a:gd name="connsiteX9" fmla="*/ 80374 w 1045470"/>
                <a:gd name="connsiteY9" fmla="*/ 6038653 h 6038653"/>
                <a:gd name="connsiteX10" fmla="*/ 993865 w 1045470"/>
                <a:gd name="connsiteY10" fmla="*/ 6038653 h 6038653"/>
                <a:gd name="connsiteX11" fmla="*/ 993865 w 1045470"/>
                <a:gd name="connsiteY11" fmla="*/ 6035722 h 6038653"/>
                <a:gd name="connsiteX12" fmla="*/ 1045470 w 1045470"/>
                <a:gd name="connsiteY12" fmla="*/ 6033813 h 6038653"/>
                <a:gd name="connsiteX13" fmla="*/ 163134 w 1045470"/>
                <a:gd name="connsiteY13" fmla="*/ 2193742 h 6038653"/>
                <a:gd name="connsiteX14" fmla="*/ 806122 w 1045470"/>
                <a:gd name="connsiteY14" fmla="*/ 2193742 h 6038653"/>
                <a:gd name="connsiteX15" fmla="*/ 819347 w 1045470"/>
                <a:gd name="connsiteY15" fmla="*/ 2548231 h 6038653"/>
                <a:gd name="connsiteX16" fmla="*/ 156861 w 1045470"/>
                <a:gd name="connsiteY16" fmla="*/ 2548231 h 6038653"/>
                <a:gd name="connsiteX17" fmla="*/ 163134 w 1045470"/>
                <a:gd name="connsiteY17" fmla="*/ 2193742 h 6038653"/>
                <a:gd name="connsiteX18" fmla="*/ 155157 w 1045470"/>
                <a:gd name="connsiteY18" fmla="*/ 2650488 h 6038653"/>
                <a:gd name="connsiteX19" fmla="*/ 823233 w 1045470"/>
                <a:gd name="connsiteY19" fmla="*/ 2650488 h 6038653"/>
                <a:gd name="connsiteX20" fmla="*/ 837208 w 1045470"/>
                <a:gd name="connsiteY20" fmla="*/ 3025428 h 6038653"/>
                <a:gd name="connsiteX21" fmla="*/ 148545 w 1045470"/>
                <a:gd name="connsiteY21" fmla="*/ 3025428 h 6038653"/>
                <a:gd name="connsiteX22" fmla="*/ 155157 w 1045470"/>
                <a:gd name="connsiteY22" fmla="*/ 2650488 h 6038653"/>
                <a:gd name="connsiteX23" fmla="*/ 164906 w 1045470"/>
                <a:gd name="connsiteY23" fmla="*/ 2091486 h 6038653"/>
                <a:gd name="connsiteX24" fmla="*/ 171587 w 1045470"/>
                <a:gd name="connsiteY24" fmla="*/ 1709728 h 6038653"/>
                <a:gd name="connsiteX25" fmla="*/ 788057 w 1045470"/>
                <a:gd name="connsiteY25" fmla="*/ 1709728 h 6038653"/>
                <a:gd name="connsiteX26" fmla="*/ 802304 w 1045470"/>
                <a:gd name="connsiteY26" fmla="*/ 2091486 h 6038653"/>
                <a:gd name="connsiteX27" fmla="*/ 164906 w 1045470"/>
                <a:gd name="connsiteY27" fmla="*/ 2091486 h 6038653"/>
                <a:gd name="connsiteX28" fmla="*/ 784239 w 1045470"/>
                <a:gd name="connsiteY28" fmla="*/ 1607472 h 6038653"/>
                <a:gd name="connsiteX29" fmla="*/ 173427 w 1045470"/>
                <a:gd name="connsiteY29" fmla="*/ 1607472 h 6038653"/>
                <a:gd name="connsiteX30" fmla="*/ 179631 w 1045470"/>
                <a:gd name="connsiteY30" fmla="*/ 1252983 h 6038653"/>
                <a:gd name="connsiteX31" fmla="*/ 771014 w 1045470"/>
                <a:gd name="connsiteY31" fmla="*/ 1252983 h 6038653"/>
                <a:gd name="connsiteX32" fmla="*/ 784239 w 1045470"/>
                <a:gd name="connsiteY32" fmla="*/ 1607472 h 6038653"/>
                <a:gd name="connsiteX33" fmla="*/ 146772 w 1045470"/>
                <a:gd name="connsiteY33" fmla="*/ 3127684 h 6038653"/>
                <a:gd name="connsiteX34" fmla="*/ 841026 w 1045470"/>
                <a:gd name="connsiteY34" fmla="*/ 3127684 h 6038653"/>
                <a:gd name="connsiteX35" fmla="*/ 855819 w 1045470"/>
                <a:gd name="connsiteY35" fmla="*/ 3523076 h 6038653"/>
                <a:gd name="connsiteX36" fmla="*/ 139819 w 1045470"/>
                <a:gd name="connsiteY36" fmla="*/ 3523076 h 6038653"/>
                <a:gd name="connsiteX37" fmla="*/ 146772 w 1045470"/>
                <a:gd name="connsiteY37" fmla="*/ 3127684 h 6038653"/>
                <a:gd name="connsiteX38" fmla="*/ 859636 w 1045470"/>
                <a:gd name="connsiteY38" fmla="*/ 3625333 h 6038653"/>
                <a:gd name="connsiteX39" fmla="*/ 872861 w 1045470"/>
                <a:gd name="connsiteY39" fmla="*/ 3979822 h 6038653"/>
                <a:gd name="connsiteX40" fmla="*/ 131843 w 1045470"/>
                <a:gd name="connsiteY40" fmla="*/ 3979822 h 6038653"/>
                <a:gd name="connsiteX41" fmla="*/ 138046 w 1045470"/>
                <a:gd name="connsiteY41" fmla="*/ 3625333 h 6038653"/>
                <a:gd name="connsiteX42" fmla="*/ 859636 w 1045470"/>
                <a:gd name="connsiteY42" fmla="*/ 3625333 h 6038653"/>
                <a:gd name="connsiteX43" fmla="*/ 876679 w 1045470"/>
                <a:gd name="connsiteY43" fmla="*/ 4082078 h 6038653"/>
                <a:gd name="connsiteX44" fmla="*/ 890926 w 1045470"/>
                <a:gd name="connsiteY44" fmla="*/ 4463836 h 6038653"/>
                <a:gd name="connsiteX45" fmla="*/ 123321 w 1045470"/>
                <a:gd name="connsiteY45" fmla="*/ 4463836 h 6038653"/>
                <a:gd name="connsiteX46" fmla="*/ 130002 w 1045470"/>
                <a:gd name="connsiteY46" fmla="*/ 4082078 h 6038653"/>
                <a:gd name="connsiteX47" fmla="*/ 876679 w 1045470"/>
                <a:gd name="connsiteY47" fmla="*/ 4082078 h 6038653"/>
                <a:gd name="connsiteX48" fmla="*/ 894744 w 1045470"/>
                <a:gd name="connsiteY48" fmla="*/ 4566092 h 6038653"/>
                <a:gd name="connsiteX49" fmla="*/ 907969 w 1045470"/>
                <a:gd name="connsiteY49" fmla="*/ 4920581 h 6038653"/>
                <a:gd name="connsiteX50" fmla="*/ 115346 w 1045470"/>
                <a:gd name="connsiteY50" fmla="*/ 4920581 h 6038653"/>
                <a:gd name="connsiteX51" fmla="*/ 121549 w 1045470"/>
                <a:gd name="connsiteY51" fmla="*/ 4566092 h 6038653"/>
                <a:gd name="connsiteX52" fmla="*/ 894744 w 1045470"/>
                <a:gd name="connsiteY52" fmla="*/ 4566092 h 6038653"/>
                <a:gd name="connsiteX53" fmla="*/ 911855 w 1045470"/>
                <a:gd name="connsiteY53" fmla="*/ 5022838 h 6038653"/>
                <a:gd name="connsiteX54" fmla="*/ 925830 w 1045470"/>
                <a:gd name="connsiteY54" fmla="*/ 5397778 h 6038653"/>
                <a:gd name="connsiteX55" fmla="*/ 106960 w 1045470"/>
                <a:gd name="connsiteY55" fmla="*/ 5397778 h 6038653"/>
                <a:gd name="connsiteX56" fmla="*/ 113505 w 1045470"/>
                <a:gd name="connsiteY56" fmla="*/ 5022838 h 6038653"/>
                <a:gd name="connsiteX57" fmla="*/ 911855 w 1045470"/>
                <a:gd name="connsiteY57" fmla="*/ 5022838 h 6038653"/>
                <a:gd name="connsiteX58" fmla="*/ 753153 w 1045470"/>
                <a:gd name="connsiteY58" fmla="*/ 774968 h 6038653"/>
                <a:gd name="connsiteX59" fmla="*/ 767196 w 1045470"/>
                <a:gd name="connsiteY59" fmla="*/ 1150794 h 6038653"/>
                <a:gd name="connsiteX60" fmla="*/ 181403 w 1045470"/>
                <a:gd name="connsiteY60" fmla="*/ 1150794 h 6038653"/>
                <a:gd name="connsiteX61" fmla="*/ 188016 w 1045470"/>
                <a:gd name="connsiteY61" fmla="*/ 774968 h 6038653"/>
                <a:gd name="connsiteX62" fmla="*/ 753153 w 1045470"/>
                <a:gd name="connsiteY62" fmla="*/ 774968 h 6038653"/>
                <a:gd name="connsiteX63" fmla="*/ 105188 w 1045470"/>
                <a:gd name="connsiteY63" fmla="*/ 5500034 h 6038653"/>
                <a:gd name="connsiteX64" fmla="*/ 929648 w 1045470"/>
                <a:gd name="connsiteY64" fmla="*/ 5500034 h 6038653"/>
                <a:gd name="connsiteX65" fmla="*/ 945940 w 1045470"/>
                <a:gd name="connsiteY65" fmla="*/ 5936329 h 6038653"/>
                <a:gd name="connsiteX66" fmla="*/ 97553 w 1045470"/>
                <a:gd name="connsiteY66" fmla="*/ 5936329 h 6038653"/>
                <a:gd name="connsiteX67" fmla="*/ 105188 w 1045470"/>
                <a:gd name="connsiteY67" fmla="*/ 5500034 h 6038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045470" h="6038653">
                  <a:moveTo>
                    <a:pt x="1045470" y="6033813"/>
                  </a:moveTo>
                  <a:lnTo>
                    <a:pt x="820097" y="0"/>
                  </a:lnTo>
                  <a:lnTo>
                    <a:pt x="724317" y="3477"/>
                  </a:lnTo>
                  <a:lnTo>
                    <a:pt x="749336" y="672711"/>
                  </a:lnTo>
                  <a:lnTo>
                    <a:pt x="189788" y="672711"/>
                  </a:lnTo>
                  <a:lnTo>
                    <a:pt x="201582" y="1636"/>
                  </a:lnTo>
                  <a:lnTo>
                    <a:pt x="105801" y="0"/>
                  </a:lnTo>
                  <a:lnTo>
                    <a:pt x="0" y="6037017"/>
                  </a:lnTo>
                  <a:lnTo>
                    <a:pt x="80374" y="6038380"/>
                  </a:lnTo>
                  <a:lnTo>
                    <a:pt x="80374" y="6038653"/>
                  </a:lnTo>
                  <a:lnTo>
                    <a:pt x="993865" y="6038653"/>
                  </a:lnTo>
                  <a:lnTo>
                    <a:pt x="993865" y="6035722"/>
                  </a:lnTo>
                  <a:lnTo>
                    <a:pt x="1045470" y="6033813"/>
                  </a:lnTo>
                  <a:close/>
                  <a:moveTo>
                    <a:pt x="163134" y="2193742"/>
                  </a:moveTo>
                  <a:lnTo>
                    <a:pt x="806122" y="2193742"/>
                  </a:lnTo>
                  <a:lnTo>
                    <a:pt x="819347" y="2548231"/>
                  </a:lnTo>
                  <a:lnTo>
                    <a:pt x="156861" y="2548231"/>
                  </a:lnTo>
                  <a:lnTo>
                    <a:pt x="163134" y="2193742"/>
                  </a:lnTo>
                  <a:close/>
                  <a:moveTo>
                    <a:pt x="155157" y="2650488"/>
                  </a:moveTo>
                  <a:lnTo>
                    <a:pt x="823233" y="2650488"/>
                  </a:lnTo>
                  <a:lnTo>
                    <a:pt x="837208" y="3025428"/>
                  </a:lnTo>
                  <a:lnTo>
                    <a:pt x="148545" y="3025428"/>
                  </a:lnTo>
                  <a:lnTo>
                    <a:pt x="155157" y="2650488"/>
                  </a:lnTo>
                  <a:close/>
                  <a:moveTo>
                    <a:pt x="164906" y="2091486"/>
                  </a:moveTo>
                  <a:lnTo>
                    <a:pt x="171587" y="1709728"/>
                  </a:lnTo>
                  <a:lnTo>
                    <a:pt x="788057" y="1709728"/>
                  </a:lnTo>
                  <a:lnTo>
                    <a:pt x="802304" y="2091486"/>
                  </a:lnTo>
                  <a:lnTo>
                    <a:pt x="164906" y="2091486"/>
                  </a:lnTo>
                  <a:close/>
                  <a:moveTo>
                    <a:pt x="784239" y="1607472"/>
                  </a:moveTo>
                  <a:lnTo>
                    <a:pt x="173427" y="1607472"/>
                  </a:lnTo>
                  <a:lnTo>
                    <a:pt x="179631" y="1252983"/>
                  </a:lnTo>
                  <a:lnTo>
                    <a:pt x="771014" y="1252983"/>
                  </a:lnTo>
                  <a:lnTo>
                    <a:pt x="784239" y="1607472"/>
                  </a:lnTo>
                  <a:close/>
                  <a:moveTo>
                    <a:pt x="146772" y="3127684"/>
                  </a:moveTo>
                  <a:lnTo>
                    <a:pt x="841026" y="3127684"/>
                  </a:lnTo>
                  <a:lnTo>
                    <a:pt x="855819" y="3523076"/>
                  </a:lnTo>
                  <a:lnTo>
                    <a:pt x="139819" y="3523076"/>
                  </a:lnTo>
                  <a:lnTo>
                    <a:pt x="146772" y="3127684"/>
                  </a:lnTo>
                  <a:close/>
                  <a:moveTo>
                    <a:pt x="859636" y="3625333"/>
                  </a:moveTo>
                  <a:lnTo>
                    <a:pt x="872861" y="3979822"/>
                  </a:lnTo>
                  <a:lnTo>
                    <a:pt x="131843" y="3979822"/>
                  </a:lnTo>
                  <a:lnTo>
                    <a:pt x="138046" y="3625333"/>
                  </a:lnTo>
                  <a:lnTo>
                    <a:pt x="859636" y="3625333"/>
                  </a:lnTo>
                  <a:close/>
                  <a:moveTo>
                    <a:pt x="876679" y="4082078"/>
                  </a:moveTo>
                  <a:lnTo>
                    <a:pt x="890926" y="4463836"/>
                  </a:lnTo>
                  <a:lnTo>
                    <a:pt x="123321" y="4463836"/>
                  </a:lnTo>
                  <a:lnTo>
                    <a:pt x="130002" y="4082078"/>
                  </a:lnTo>
                  <a:lnTo>
                    <a:pt x="876679" y="4082078"/>
                  </a:lnTo>
                  <a:close/>
                  <a:moveTo>
                    <a:pt x="894744" y="4566092"/>
                  </a:moveTo>
                  <a:lnTo>
                    <a:pt x="907969" y="4920581"/>
                  </a:lnTo>
                  <a:lnTo>
                    <a:pt x="115346" y="4920581"/>
                  </a:lnTo>
                  <a:lnTo>
                    <a:pt x="121549" y="4566092"/>
                  </a:lnTo>
                  <a:lnTo>
                    <a:pt x="894744" y="4566092"/>
                  </a:lnTo>
                  <a:close/>
                  <a:moveTo>
                    <a:pt x="911855" y="5022838"/>
                  </a:moveTo>
                  <a:lnTo>
                    <a:pt x="925830" y="5397778"/>
                  </a:lnTo>
                  <a:lnTo>
                    <a:pt x="106960" y="5397778"/>
                  </a:lnTo>
                  <a:lnTo>
                    <a:pt x="113505" y="5022838"/>
                  </a:lnTo>
                  <a:lnTo>
                    <a:pt x="911855" y="5022838"/>
                  </a:lnTo>
                  <a:close/>
                  <a:moveTo>
                    <a:pt x="753153" y="774968"/>
                  </a:moveTo>
                  <a:lnTo>
                    <a:pt x="767196" y="1150794"/>
                  </a:lnTo>
                  <a:lnTo>
                    <a:pt x="181403" y="1150794"/>
                  </a:lnTo>
                  <a:lnTo>
                    <a:pt x="188016" y="774968"/>
                  </a:lnTo>
                  <a:lnTo>
                    <a:pt x="753153" y="774968"/>
                  </a:lnTo>
                  <a:close/>
                  <a:moveTo>
                    <a:pt x="105188" y="5500034"/>
                  </a:moveTo>
                  <a:lnTo>
                    <a:pt x="929648" y="5500034"/>
                  </a:lnTo>
                  <a:lnTo>
                    <a:pt x="945940" y="5936329"/>
                  </a:lnTo>
                  <a:lnTo>
                    <a:pt x="97553" y="5936329"/>
                  </a:lnTo>
                  <a:lnTo>
                    <a:pt x="105188" y="5500034"/>
                  </a:lnTo>
                  <a:close/>
                </a:path>
              </a:pathLst>
            </a:custGeom>
            <a:solidFill>
              <a:srgbClr val="686F66"/>
            </a:solidFill>
            <a:ln w="6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5265147-AA0C-4049-A125-0C7EDAD4C0CD}"/>
                </a:ext>
              </a:extLst>
            </p:cNvPr>
            <p:cNvGrpSpPr/>
            <p:nvPr/>
          </p:nvGrpSpPr>
          <p:grpSpPr>
            <a:xfrm>
              <a:off x="10355367" y="1554580"/>
              <a:ext cx="1629281" cy="3086393"/>
              <a:chOff x="7006002" y="884466"/>
              <a:chExt cx="1832222" cy="3470829"/>
            </a:xfrm>
          </p:grpSpPr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69970A1D-2720-44AA-BAA0-52CCA08A75FD}"/>
                  </a:ext>
                </a:extLst>
              </p:cNvPr>
              <p:cNvSpPr/>
              <p:nvPr/>
            </p:nvSpPr>
            <p:spPr>
              <a:xfrm>
                <a:off x="7975473" y="4250732"/>
                <a:ext cx="283386" cy="104563"/>
              </a:xfrm>
              <a:custGeom>
                <a:avLst/>
                <a:gdLst>
                  <a:gd name="connsiteX0" fmla="*/ 283387 w 283386"/>
                  <a:gd name="connsiteY0" fmla="*/ 50719 h 104563"/>
                  <a:gd name="connsiteX1" fmla="*/ 282228 w 283386"/>
                  <a:gd name="connsiteY1" fmla="*/ 68307 h 104563"/>
                  <a:gd name="connsiteX2" fmla="*/ 239757 w 283386"/>
                  <a:gd name="connsiteY2" fmla="*/ 104506 h 104563"/>
                  <a:gd name="connsiteX3" fmla="*/ 79010 w 283386"/>
                  <a:gd name="connsiteY3" fmla="*/ 84055 h 104563"/>
                  <a:gd name="connsiteX4" fmla="*/ 35313 w 283386"/>
                  <a:gd name="connsiteY4" fmla="*/ 84123 h 104563"/>
                  <a:gd name="connsiteX5" fmla="*/ 0 w 283386"/>
                  <a:gd name="connsiteY5" fmla="*/ 84055 h 104563"/>
                  <a:gd name="connsiteX6" fmla="*/ 87122 w 283386"/>
                  <a:gd name="connsiteY6" fmla="*/ 0 h 104563"/>
                  <a:gd name="connsiteX7" fmla="*/ 215079 w 283386"/>
                  <a:gd name="connsiteY7" fmla="*/ 48674 h 104563"/>
                  <a:gd name="connsiteX8" fmla="*/ 273638 w 283386"/>
                  <a:gd name="connsiteY8" fmla="*/ 43970 h 104563"/>
                  <a:gd name="connsiteX9" fmla="*/ 283387 w 283386"/>
                  <a:gd name="connsiteY9" fmla="*/ 50719 h 104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386" h="104563">
                    <a:moveTo>
                      <a:pt x="283387" y="50719"/>
                    </a:moveTo>
                    <a:cubicBezTo>
                      <a:pt x="282978" y="56582"/>
                      <a:pt x="282569" y="62445"/>
                      <a:pt x="282228" y="68307"/>
                    </a:cubicBezTo>
                    <a:cubicBezTo>
                      <a:pt x="276842" y="102325"/>
                      <a:pt x="274729" y="105052"/>
                      <a:pt x="239757" y="104506"/>
                    </a:cubicBezTo>
                    <a:cubicBezTo>
                      <a:pt x="185493" y="103620"/>
                      <a:pt x="131706" y="97689"/>
                      <a:pt x="79010" y="84055"/>
                    </a:cubicBezTo>
                    <a:cubicBezTo>
                      <a:pt x="64217" y="80169"/>
                      <a:pt x="49901" y="84669"/>
                      <a:pt x="35313" y="84123"/>
                    </a:cubicBezTo>
                    <a:cubicBezTo>
                      <a:pt x="24473" y="83714"/>
                      <a:pt x="13702" y="84055"/>
                      <a:pt x="0" y="84055"/>
                    </a:cubicBezTo>
                    <a:cubicBezTo>
                      <a:pt x="20178" y="44857"/>
                      <a:pt x="54537" y="23315"/>
                      <a:pt x="87122" y="0"/>
                    </a:cubicBezTo>
                    <a:cubicBezTo>
                      <a:pt x="127207" y="23042"/>
                      <a:pt x="170768" y="37767"/>
                      <a:pt x="215079" y="48674"/>
                    </a:cubicBezTo>
                    <a:cubicBezTo>
                      <a:pt x="233145" y="53105"/>
                      <a:pt x="254209" y="47106"/>
                      <a:pt x="273638" y="43970"/>
                    </a:cubicBezTo>
                    <a:cubicBezTo>
                      <a:pt x="281274" y="42607"/>
                      <a:pt x="282364" y="45197"/>
                      <a:pt x="283387" y="50719"/>
                    </a:cubicBezTo>
                    <a:close/>
                  </a:path>
                </a:pathLst>
              </a:custGeom>
              <a:solidFill>
                <a:srgbClr val="010100"/>
              </a:solidFill>
              <a:ln w="6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97191B1D-3ADC-4AF0-BC69-3F84F6F6F652}"/>
                  </a:ext>
                </a:extLst>
              </p:cNvPr>
              <p:cNvSpPr/>
              <p:nvPr/>
            </p:nvSpPr>
            <p:spPr>
              <a:xfrm>
                <a:off x="8296899" y="4243779"/>
                <a:ext cx="169378" cy="101565"/>
              </a:xfrm>
              <a:custGeom>
                <a:avLst/>
                <a:gdLst>
                  <a:gd name="connsiteX0" fmla="*/ 168246 w 169378"/>
                  <a:gd name="connsiteY0" fmla="*/ 18951 h 101565"/>
                  <a:gd name="connsiteX1" fmla="*/ 161020 w 169378"/>
                  <a:gd name="connsiteY1" fmla="*/ 80169 h 101565"/>
                  <a:gd name="connsiteX2" fmla="*/ 98303 w 169378"/>
                  <a:gd name="connsiteY2" fmla="*/ 101506 h 101565"/>
                  <a:gd name="connsiteX3" fmla="*/ 20656 w 169378"/>
                  <a:gd name="connsiteY3" fmla="*/ 98780 h 101565"/>
                  <a:gd name="connsiteX4" fmla="*/ 0 w 169378"/>
                  <a:gd name="connsiteY4" fmla="*/ 84055 h 101565"/>
                  <a:gd name="connsiteX5" fmla="*/ 34972 w 169378"/>
                  <a:gd name="connsiteY5" fmla="*/ 0 h 101565"/>
                  <a:gd name="connsiteX6" fmla="*/ 143705 w 169378"/>
                  <a:gd name="connsiteY6" fmla="*/ 21065 h 101565"/>
                  <a:gd name="connsiteX7" fmla="*/ 168246 w 169378"/>
                  <a:gd name="connsiteY7" fmla="*/ 18951 h 101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9378" h="101565">
                    <a:moveTo>
                      <a:pt x="168246" y="18951"/>
                    </a:moveTo>
                    <a:cubicBezTo>
                      <a:pt x="172882" y="40221"/>
                      <a:pt x="161838" y="59581"/>
                      <a:pt x="161020" y="80169"/>
                    </a:cubicBezTo>
                    <a:cubicBezTo>
                      <a:pt x="146295" y="104983"/>
                      <a:pt x="120185" y="101234"/>
                      <a:pt x="98303" y="101506"/>
                    </a:cubicBezTo>
                    <a:cubicBezTo>
                      <a:pt x="72602" y="101779"/>
                      <a:pt x="46561" y="99529"/>
                      <a:pt x="20656" y="98780"/>
                    </a:cubicBezTo>
                    <a:cubicBezTo>
                      <a:pt x="10567" y="98507"/>
                      <a:pt x="1432" y="96598"/>
                      <a:pt x="0" y="84055"/>
                    </a:cubicBezTo>
                    <a:cubicBezTo>
                      <a:pt x="15066" y="57468"/>
                      <a:pt x="23315" y="28018"/>
                      <a:pt x="34972" y="0"/>
                    </a:cubicBezTo>
                    <a:cubicBezTo>
                      <a:pt x="65990" y="34085"/>
                      <a:pt x="106006" y="21474"/>
                      <a:pt x="143705" y="21065"/>
                    </a:cubicBezTo>
                    <a:cubicBezTo>
                      <a:pt x="151817" y="20996"/>
                      <a:pt x="159997" y="19701"/>
                      <a:pt x="168246" y="189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6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7A0253BF-6640-4A25-81D6-AE5D2AD84156}"/>
                  </a:ext>
                </a:extLst>
              </p:cNvPr>
              <p:cNvSpPr/>
              <p:nvPr/>
            </p:nvSpPr>
            <p:spPr>
              <a:xfrm>
                <a:off x="7958596" y="2284942"/>
                <a:ext cx="744664" cy="2023330"/>
              </a:xfrm>
              <a:custGeom>
                <a:avLst/>
                <a:gdLst>
                  <a:gd name="connsiteX0" fmla="*/ 736284 w 744664"/>
                  <a:gd name="connsiteY0" fmla="*/ 171053 h 2023330"/>
                  <a:gd name="connsiteX1" fmla="*/ 698927 w 744664"/>
                  <a:gd name="connsiteY1" fmla="*/ 10510 h 2023330"/>
                  <a:gd name="connsiteX2" fmla="*/ 697904 w 744664"/>
                  <a:gd name="connsiteY2" fmla="*/ 2875 h 2023330"/>
                  <a:gd name="connsiteX3" fmla="*/ 568584 w 744664"/>
                  <a:gd name="connsiteY3" fmla="*/ 7102 h 2023330"/>
                  <a:gd name="connsiteX4" fmla="*/ 338370 w 744664"/>
                  <a:gd name="connsiteY4" fmla="*/ 28303 h 2023330"/>
                  <a:gd name="connsiteX5" fmla="*/ 88319 w 744664"/>
                  <a:gd name="connsiteY5" fmla="*/ 55980 h 2023330"/>
                  <a:gd name="connsiteX6" fmla="*/ 55052 w 744664"/>
                  <a:gd name="connsiteY6" fmla="*/ 61843 h 2023330"/>
                  <a:gd name="connsiteX7" fmla="*/ 48780 w 744664"/>
                  <a:gd name="connsiteY7" fmla="*/ 87680 h 2023330"/>
                  <a:gd name="connsiteX8" fmla="*/ 23420 w 744664"/>
                  <a:gd name="connsiteY8" fmla="*/ 228726 h 2023330"/>
                  <a:gd name="connsiteX9" fmla="*/ 8082 w 744664"/>
                  <a:gd name="connsiteY9" fmla="*/ 684312 h 2023330"/>
                  <a:gd name="connsiteX10" fmla="*/ 2219 w 744664"/>
                  <a:gd name="connsiteY10" fmla="*/ 812406 h 2023330"/>
                  <a:gd name="connsiteX11" fmla="*/ 7060 w 744664"/>
                  <a:gd name="connsiteY11" fmla="*/ 986105 h 2023330"/>
                  <a:gd name="connsiteX12" fmla="*/ 79661 w 744664"/>
                  <a:gd name="connsiteY12" fmla="*/ 1365818 h 2023330"/>
                  <a:gd name="connsiteX13" fmla="*/ 100999 w 744664"/>
                  <a:gd name="connsiteY13" fmla="*/ 1486276 h 2023330"/>
                  <a:gd name="connsiteX14" fmla="*/ 104817 w 744664"/>
                  <a:gd name="connsiteY14" fmla="*/ 1871305 h 2023330"/>
                  <a:gd name="connsiteX15" fmla="*/ 107135 w 744664"/>
                  <a:gd name="connsiteY15" fmla="*/ 1903686 h 2023330"/>
                  <a:gd name="connsiteX16" fmla="*/ 104135 w 744664"/>
                  <a:gd name="connsiteY16" fmla="*/ 1965722 h 2023330"/>
                  <a:gd name="connsiteX17" fmla="*/ 122609 w 744664"/>
                  <a:gd name="connsiteY17" fmla="*/ 1986923 h 2023330"/>
                  <a:gd name="connsiteX18" fmla="*/ 152741 w 744664"/>
                  <a:gd name="connsiteY18" fmla="*/ 1998376 h 2023330"/>
                  <a:gd name="connsiteX19" fmla="*/ 297127 w 744664"/>
                  <a:gd name="connsiteY19" fmla="*/ 2019918 h 2023330"/>
                  <a:gd name="connsiteX20" fmla="*/ 300399 w 744664"/>
                  <a:gd name="connsiteY20" fmla="*/ 2016441 h 2023330"/>
                  <a:gd name="connsiteX21" fmla="*/ 322691 w 744664"/>
                  <a:gd name="connsiteY21" fmla="*/ 1979561 h 2023330"/>
                  <a:gd name="connsiteX22" fmla="*/ 341779 w 744664"/>
                  <a:gd name="connsiteY22" fmla="*/ 1821949 h 2023330"/>
                  <a:gd name="connsiteX23" fmla="*/ 314715 w 744664"/>
                  <a:gd name="connsiteY23" fmla="*/ 1557991 h 2023330"/>
                  <a:gd name="connsiteX24" fmla="*/ 311307 w 744664"/>
                  <a:gd name="connsiteY24" fmla="*/ 1155783 h 2023330"/>
                  <a:gd name="connsiteX25" fmla="*/ 327940 w 744664"/>
                  <a:gd name="connsiteY25" fmla="*/ 1021009 h 2023330"/>
                  <a:gd name="connsiteX26" fmla="*/ 362230 w 744664"/>
                  <a:gd name="connsiteY26" fmla="*/ 759300 h 2023330"/>
                  <a:gd name="connsiteX27" fmla="*/ 366798 w 744664"/>
                  <a:gd name="connsiteY27" fmla="*/ 745598 h 2023330"/>
                  <a:gd name="connsiteX28" fmla="*/ 359708 w 744664"/>
                  <a:gd name="connsiteY28" fmla="*/ 949770 h 2023330"/>
                  <a:gd name="connsiteX29" fmla="*/ 346347 w 744664"/>
                  <a:gd name="connsiteY29" fmla="*/ 1161645 h 2023330"/>
                  <a:gd name="connsiteX30" fmla="*/ 364752 w 744664"/>
                  <a:gd name="connsiteY30" fmla="*/ 1275764 h 2023330"/>
                  <a:gd name="connsiteX31" fmla="*/ 370411 w 744664"/>
                  <a:gd name="connsiteY31" fmla="*/ 1363159 h 2023330"/>
                  <a:gd name="connsiteX32" fmla="*/ 376751 w 744664"/>
                  <a:gd name="connsiteY32" fmla="*/ 1544903 h 2023330"/>
                  <a:gd name="connsiteX33" fmla="*/ 389363 w 744664"/>
                  <a:gd name="connsiteY33" fmla="*/ 1758551 h 2023330"/>
                  <a:gd name="connsiteX34" fmla="*/ 376001 w 744664"/>
                  <a:gd name="connsiteY34" fmla="*/ 1898096 h 2023330"/>
                  <a:gd name="connsiteX35" fmla="*/ 373410 w 744664"/>
                  <a:gd name="connsiteY35" fmla="*/ 1958837 h 2023330"/>
                  <a:gd name="connsiteX36" fmla="*/ 376478 w 744664"/>
                  <a:gd name="connsiteY36" fmla="*/ 1971448 h 2023330"/>
                  <a:gd name="connsiteX37" fmla="*/ 415199 w 744664"/>
                  <a:gd name="connsiteY37" fmla="*/ 1990332 h 2023330"/>
                  <a:gd name="connsiteX38" fmla="*/ 501708 w 744664"/>
                  <a:gd name="connsiteY38" fmla="*/ 1985355 h 2023330"/>
                  <a:gd name="connsiteX39" fmla="*/ 506753 w 744664"/>
                  <a:gd name="connsiteY39" fmla="*/ 1977720 h 2023330"/>
                  <a:gd name="connsiteX40" fmla="*/ 568584 w 744664"/>
                  <a:gd name="connsiteY40" fmla="*/ 1879213 h 2023330"/>
                  <a:gd name="connsiteX41" fmla="*/ 576355 w 744664"/>
                  <a:gd name="connsiteY41" fmla="*/ 1713421 h 2023330"/>
                  <a:gd name="connsiteX42" fmla="*/ 580037 w 744664"/>
                  <a:gd name="connsiteY42" fmla="*/ 1609256 h 2023330"/>
                  <a:gd name="connsiteX43" fmla="*/ 583036 w 744664"/>
                  <a:gd name="connsiteY43" fmla="*/ 1533109 h 2023330"/>
                  <a:gd name="connsiteX44" fmla="*/ 591966 w 744664"/>
                  <a:gd name="connsiteY44" fmla="*/ 1245428 h 2023330"/>
                  <a:gd name="connsiteX45" fmla="*/ 591966 w 744664"/>
                  <a:gd name="connsiteY45" fmla="*/ 1245428 h 2023330"/>
                  <a:gd name="connsiteX46" fmla="*/ 597216 w 744664"/>
                  <a:gd name="connsiteY46" fmla="*/ 1198049 h 2023330"/>
                  <a:gd name="connsiteX47" fmla="*/ 662319 w 744664"/>
                  <a:gd name="connsiteY47" fmla="*/ 903414 h 2023330"/>
                  <a:gd name="connsiteX48" fmla="*/ 694495 w 744664"/>
                  <a:gd name="connsiteY48" fmla="*/ 738781 h 2023330"/>
                  <a:gd name="connsiteX49" fmla="*/ 699199 w 744664"/>
                  <a:gd name="connsiteY49" fmla="*/ 708581 h 2023330"/>
                  <a:gd name="connsiteX50" fmla="*/ 734648 w 744664"/>
                  <a:gd name="connsiteY50" fmla="*/ 445441 h 2023330"/>
                  <a:gd name="connsiteX51" fmla="*/ 736284 w 744664"/>
                  <a:gd name="connsiteY51" fmla="*/ 171053 h 2023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744664" h="2023330">
                    <a:moveTo>
                      <a:pt x="736284" y="171053"/>
                    </a:moveTo>
                    <a:cubicBezTo>
                      <a:pt x="725445" y="117198"/>
                      <a:pt x="727422" y="60275"/>
                      <a:pt x="698927" y="10510"/>
                    </a:cubicBezTo>
                    <a:cubicBezTo>
                      <a:pt x="698586" y="7988"/>
                      <a:pt x="698245" y="5397"/>
                      <a:pt x="697904" y="2875"/>
                    </a:cubicBezTo>
                    <a:cubicBezTo>
                      <a:pt x="654547" y="-4078"/>
                      <a:pt x="611531" y="3284"/>
                      <a:pt x="568584" y="7102"/>
                    </a:cubicBezTo>
                    <a:cubicBezTo>
                      <a:pt x="491823" y="13919"/>
                      <a:pt x="415063" y="20531"/>
                      <a:pt x="338370" y="28303"/>
                    </a:cubicBezTo>
                    <a:cubicBezTo>
                      <a:pt x="254929" y="36824"/>
                      <a:pt x="170670" y="37506"/>
                      <a:pt x="88319" y="55980"/>
                    </a:cubicBezTo>
                    <a:cubicBezTo>
                      <a:pt x="77753" y="60889"/>
                      <a:pt x="66232" y="60411"/>
                      <a:pt x="55052" y="61843"/>
                    </a:cubicBezTo>
                    <a:cubicBezTo>
                      <a:pt x="49735" y="69615"/>
                      <a:pt x="50553" y="79022"/>
                      <a:pt x="48780" y="87680"/>
                    </a:cubicBezTo>
                    <a:cubicBezTo>
                      <a:pt x="38827" y="134445"/>
                      <a:pt x="25261" y="180801"/>
                      <a:pt x="23420" y="228726"/>
                    </a:cubicBezTo>
                    <a:cubicBezTo>
                      <a:pt x="17558" y="380542"/>
                      <a:pt x="13263" y="532496"/>
                      <a:pt x="8082" y="684312"/>
                    </a:cubicBezTo>
                    <a:cubicBezTo>
                      <a:pt x="6582" y="727055"/>
                      <a:pt x="2697" y="769730"/>
                      <a:pt x="2219" y="812406"/>
                    </a:cubicBezTo>
                    <a:cubicBezTo>
                      <a:pt x="1538" y="870283"/>
                      <a:pt x="-4598" y="928160"/>
                      <a:pt x="7060" y="986105"/>
                    </a:cubicBezTo>
                    <a:cubicBezTo>
                      <a:pt x="32419" y="1112426"/>
                      <a:pt x="56415" y="1239088"/>
                      <a:pt x="79661" y="1365818"/>
                    </a:cubicBezTo>
                    <a:cubicBezTo>
                      <a:pt x="87024" y="1405902"/>
                      <a:pt x="100522" y="1444964"/>
                      <a:pt x="100999" y="1486276"/>
                    </a:cubicBezTo>
                    <a:cubicBezTo>
                      <a:pt x="102362" y="1614642"/>
                      <a:pt x="103590" y="1742939"/>
                      <a:pt x="104817" y="1871305"/>
                    </a:cubicBezTo>
                    <a:cubicBezTo>
                      <a:pt x="104953" y="1882145"/>
                      <a:pt x="106453" y="1892915"/>
                      <a:pt x="107135" y="1903686"/>
                    </a:cubicBezTo>
                    <a:cubicBezTo>
                      <a:pt x="108430" y="1924342"/>
                      <a:pt x="113202" y="1945475"/>
                      <a:pt x="104135" y="1965722"/>
                    </a:cubicBezTo>
                    <a:cubicBezTo>
                      <a:pt x="103658" y="1978606"/>
                      <a:pt x="113270" y="1982833"/>
                      <a:pt x="122609" y="1986923"/>
                    </a:cubicBezTo>
                    <a:cubicBezTo>
                      <a:pt x="132426" y="1991218"/>
                      <a:pt x="142993" y="1993740"/>
                      <a:pt x="152741" y="1998376"/>
                    </a:cubicBezTo>
                    <a:cubicBezTo>
                      <a:pt x="198893" y="2020532"/>
                      <a:pt x="246953" y="2028576"/>
                      <a:pt x="297127" y="2019918"/>
                    </a:cubicBezTo>
                    <a:cubicBezTo>
                      <a:pt x="297945" y="2018759"/>
                      <a:pt x="298968" y="2017600"/>
                      <a:pt x="300399" y="2016441"/>
                    </a:cubicBezTo>
                    <a:cubicBezTo>
                      <a:pt x="302376" y="2000830"/>
                      <a:pt x="318533" y="1993809"/>
                      <a:pt x="322691" y="1979561"/>
                    </a:cubicBezTo>
                    <a:cubicBezTo>
                      <a:pt x="337689" y="1928092"/>
                      <a:pt x="353368" y="1876895"/>
                      <a:pt x="341779" y="1821949"/>
                    </a:cubicBezTo>
                    <a:cubicBezTo>
                      <a:pt x="323441" y="1734963"/>
                      <a:pt x="316351" y="1647023"/>
                      <a:pt x="314715" y="1557991"/>
                    </a:cubicBezTo>
                    <a:cubicBezTo>
                      <a:pt x="312261" y="1423899"/>
                      <a:pt x="313352" y="1289875"/>
                      <a:pt x="311307" y="1155783"/>
                    </a:cubicBezTo>
                    <a:cubicBezTo>
                      <a:pt x="310625" y="1110108"/>
                      <a:pt x="322623" y="1066001"/>
                      <a:pt x="327940" y="1021009"/>
                    </a:cubicBezTo>
                    <a:cubicBezTo>
                      <a:pt x="338302" y="933614"/>
                      <a:pt x="350641" y="846491"/>
                      <a:pt x="362230" y="759300"/>
                    </a:cubicBezTo>
                    <a:cubicBezTo>
                      <a:pt x="362844" y="754596"/>
                      <a:pt x="364480" y="749961"/>
                      <a:pt x="366798" y="745598"/>
                    </a:cubicBezTo>
                    <a:cubicBezTo>
                      <a:pt x="370002" y="814042"/>
                      <a:pt x="369388" y="881872"/>
                      <a:pt x="359708" y="949770"/>
                    </a:cubicBezTo>
                    <a:cubicBezTo>
                      <a:pt x="349687" y="1019918"/>
                      <a:pt x="344029" y="1090884"/>
                      <a:pt x="346347" y="1161645"/>
                    </a:cubicBezTo>
                    <a:cubicBezTo>
                      <a:pt x="347574" y="1199753"/>
                      <a:pt x="350846" y="1238406"/>
                      <a:pt x="364752" y="1275764"/>
                    </a:cubicBezTo>
                    <a:cubicBezTo>
                      <a:pt x="374910" y="1303032"/>
                      <a:pt x="370547" y="1334050"/>
                      <a:pt x="370411" y="1363159"/>
                    </a:cubicBezTo>
                    <a:cubicBezTo>
                      <a:pt x="370206" y="1423899"/>
                      <a:pt x="377842" y="1484231"/>
                      <a:pt x="376751" y="1544903"/>
                    </a:cubicBezTo>
                    <a:cubicBezTo>
                      <a:pt x="375455" y="1616482"/>
                      <a:pt x="384045" y="1687380"/>
                      <a:pt x="389363" y="1758551"/>
                    </a:cubicBezTo>
                    <a:cubicBezTo>
                      <a:pt x="392771" y="1804293"/>
                      <a:pt x="392839" y="1852763"/>
                      <a:pt x="376001" y="1898096"/>
                    </a:cubicBezTo>
                    <a:cubicBezTo>
                      <a:pt x="368638" y="1917934"/>
                      <a:pt x="376205" y="1938658"/>
                      <a:pt x="373410" y="1958837"/>
                    </a:cubicBezTo>
                    <a:cubicBezTo>
                      <a:pt x="376205" y="1962927"/>
                      <a:pt x="376819" y="1967085"/>
                      <a:pt x="376478" y="1971448"/>
                    </a:cubicBezTo>
                    <a:cubicBezTo>
                      <a:pt x="386295" y="1982492"/>
                      <a:pt x="398088" y="1990332"/>
                      <a:pt x="415199" y="1990332"/>
                    </a:cubicBezTo>
                    <a:cubicBezTo>
                      <a:pt x="444172" y="1990332"/>
                      <a:pt x="473281" y="1992445"/>
                      <a:pt x="501708" y="1985355"/>
                    </a:cubicBezTo>
                    <a:cubicBezTo>
                      <a:pt x="503072" y="1982765"/>
                      <a:pt x="504639" y="1980174"/>
                      <a:pt x="506753" y="1977720"/>
                    </a:cubicBezTo>
                    <a:cubicBezTo>
                      <a:pt x="550723" y="1959587"/>
                      <a:pt x="566334" y="1923456"/>
                      <a:pt x="568584" y="1879213"/>
                    </a:cubicBezTo>
                    <a:cubicBezTo>
                      <a:pt x="571379" y="1823926"/>
                      <a:pt x="573765" y="1768640"/>
                      <a:pt x="576355" y="1713421"/>
                    </a:cubicBezTo>
                    <a:cubicBezTo>
                      <a:pt x="573833" y="1678586"/>
                      <a:pt x="580923" y="1644091"/>
                      <a:pt x="580037" y="1609256"/>
                    </a:cubicBezTo>
                    <a:cubicBezTo>
                      <a:pt x="577582" y="1583760"/>
                      <a:pt x="582286" y="1558537"/>
                      <a:pt x="583036" y="1533109"/>
                    </a:cubicBezTo>
                    <a:cubicBezTo>
                      <a:pt x="585763" y="1437192"/>
                      <a:pt x="588967" y="1341276"/>
                      <a:pt x="591966" y="1245428"/>
                    </a:cubicBezTo>
                    <a:lnTo>
                      <a:pt x="591966" y="1245428"/>
                    </a:lnTo>
                    <a:cubicBezTo>
                      <a:pt x="591966" y="1229476"/>
                      <a:pt x="593875" y="1213660"/>
                      <a:pt x="597216" y="1198049"/>
                    </a:cubicBezTo>
                    <a:cubicBezTo>
                      <a:pt x="618280" y="1099678"/>
                      <a:pt x="643572" y="1002262"/>
                      <a:pt x="662319" y="903414"/>
                    </a:cubicBezTo>
                    <a:cubicBezTo>
                      <a:pt x="672749" y="848468"/>
                      <a:pt x="680998" y="793113"/>
                      <a:pt x="694495" y="738781"/>
                    </a:cubicBezTo>
                    <a:cubicBezTo>
                      <a:pt x="693950" y="728351"/>
                      <a:pt x="696132" y="718398"/>
                      <a:pt x="699199" y="708581"/>
                    </a:cubicBezTo>
                    <a:cubicBezTo>
                      <a:pt x="715356" y="621459"/>
                      <a:pt x="731580" y="534336"/>
                      <a:pt x="734648" y="445441"/>
                    </a:cubicBezTo>
                    <a:cubicBezTo>
                      <a:pt x="737580" y="354024"/>
                      <a:pt x="754622" y="262538"/>
                      <a:pt x="736284" y="171053"/>
                    </a:cubicBezTo>
                    <a:close/>
                  </a:path>
                </a:pathLst>
              </a:custGeom>
              <a:solidFill>
                <a:srgbClr val="322E2C"/>
              </a:solidFill>
              <a:ln w="6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BB8835A1-1808-4CB3-818A-A4256DC2EA4F}"/>
                  </a:ext>
                </a:extLst>
              </p:cNvPr>
              <p:cNvSpPr/>
              <p:nvPr/>
            </p:nvSpPr>
            <p:spPr>
              <a:xfrm>
                <a:off x="7713508" y="884466"/>
                <a:ext cx="453569" cy="405206"/>
              </a:xfrm>
              <a:custGeom>
                <a:avLst/>
                <a:gdLst>
                  <a:gd name="connsiteX0" fmla="*/ 437232 w 453569"/>
                  <a:gd name="connsiteY0" fmla="*/ 360267 h 405206"/>
                  <a:gd name="connsiteX1" fmla="*/ 319023 w 453569"/>
                  <a:gd name="connsiteY1" fmla="*/ 394557 h 405206"/>
                  <a:gd name="connsiteX2" fmla="*/ 269668 w 453569"/>
                  <a:gd name="connsiteY2" fmla="*/ 403760 h 405206"/>
                  <a:gd name="connsiteX3" fmla="*/ 238582 w 453569"/>
                  <a:gd name="connsiteY3" fmla="*/ 383854 h 405206"/>
                  <a:gd name="connsiteX4" fmla="*/ 198088 w 453569"/>
                  <a:gd name="connsiteY4" fmla="*/ 310980 h 405206"/>
                  <a:gd name="connsiteX5" fmla="*/ 181181 w 453569"/>
                  <a:gd name="connsiteY5" fmla="*/ 267078 h 405206"/>
                  <a:gd name="connsiteX6" fmla="*/ 167956 w 453569"/>
                  <a:gd name="connsiteY6" fmla="*/ 256647 h 405206"/>
                  <a:gd name="connsiteX7" fmla="*/ 139461 w 453569"/>
                  <a:gd name="connsiteY7" fmla="*/ 258352 h 405206"/>
                  <a:gd name="connsiteX8" fmla="*/ 142938 w 453569"/>
                  <a:gd name="connsiteY8" fmla="*/ 283098 h 405206"/>
                  <a:gd name="connsiteX9" fmla="*/ 163321 w 453569"/>
                  <a:gd name="connsiteY9" fmla="*/ 313025 h 405206"/>
                  <a:gd name="connsiteX10" fmla="*/ 171570 w 453569"/>
                  <a:gd name="connsiteY10" fmla="*/ 325841 h 405206"/>
                  <a:gd name="connsiteX11" fmla="*/ 165979 w 453569"/>
                  <a:gd name="connsiteY11" fmla="*/ 350860 h 405206"/>
                  <a:gd name="connsiteX12" fmla="*/ 142597 w 453569"/>
                  <a:gd name="connsiteY12" fmla="*/ 345133 h 405206"/>
                  <a:gd name="connsiteX13" fmla="*/ 119010 w 453569"/>
                  <a:gd name="connsiteY13" fmla="*/ 310366 h 405206"/>
                  <a:gd name="connsiteX14" fmla="*/ 58883 w 453569"/>
                  <a:gd name="connsiteY14" fmla="*/ 234083 h 405206"/>
                  <a:gd name="connsiteX15" fmla="*/ 29978 w 453569"/>
                  <a:gd name="connsiteY15" fmla="*/ 235583 h 405206"/>
                  <a:gd name="connsiteX16" fmla="*/ 10277 w 453569"/>
                  <a:gd name="connsiteY16" fmla="*/ 248058 h 405206"/>
                  <a:gd name="connsiteX17" fmla="*/ 119 w 453569"/>
                  <a:gd name="connsiteY17" fmla="*/ 229379 h 405206"/>
                  <a:gd name="connsiteX18" fmla="*/ 15594 w 453569"/>
                  <a:gd name="connsiteY18" fmla="*/ 153914 h 405206"/>
                  <a:gd name="connsiteX19" fmla="*/ 104012 w 453569"/>
                  <a:gd name="connsiteY19" fmla="*/ 35910 h 405206"/>
                  <a:gd name="connsiteX20" fmla="*/ 242672 w 453569"/>
                  <a:gd name="connsiteY20" fmla="*/ 3324 h 405206"/>
                  <a:gd name="connsiteX21" fmla="*/ 399193 w 453569"/>
                  <a:gd name="connsiteY21" fmla="*/ 162299 h 405206"/>
                  <a:gd name="connsiteX22" fmla="*/ 451411 w 453569"/>
                  <a:gd name="connsiteY22" fmla="*/ 320660 h 405206"/>
                  <a:gd name="connsiteX23" fmla="*/ 437232 w 453569"/>
                  <a:gd name="connsiteY23" fmla="*/ 360267 h 40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3569" h="405206">
                    <a:moveTo>
                      <a:pt x="437232" y="360267"/>
                    </a:moveTo>
                    <a:cubicBezTo>
                      <a:pt x="396261" y="366266"/>
                      <a:pt x="358835" y="384672"/>
                      <a:pt x="319023" y="394557"/>
                    </a:cubicBezTo>
                    <a:cubicBezTo>
                      <a:pt x="302799" y="398579"/>
                      <a:pt x="287665" y="409010"/>
                      <a:pt x="269668" y="403760"/>
                    </a:cubicBezTo>
                    <a:cubicBezTo>
                      <a:pt x="254670" y="404510"/>
                      <a:pt x="246762" y="392580"/>
                      <a:pt x="238582" y="383854"/>
                    </a:cubicBezTo>
                    <a:cubicBezTo>
                      <a:pt x="219221" y="363199"/>
                      <a:pt x="198633" y="342952"/>
                      <a:pt x="198088" y="310980"/>
                    </a:cubicBezTo>
                    <a:cubicBezTo>
                      <a:pt x="197815" y="294959"/>
                      <a:pt x="191544" y="279962"/>
                      <a:pt x="181181" y="267078"/>
                    </a:cubicBezTo>
                    <a:cubicBezTo>
                      <a:pt x="177500" y="262510"/>
                      <a:pt x="173683" y="257943"/>
                      <a:pt x="167956" y="256647"/>
                    </a:cubicBezTo>
                    <a:cubicBezTo>
                      <a:pt x="158344" y="254534"/>
                      <a:pt x="147641" y="248535"/>
                      <a:pt x="139461" y="258352"/>
                    </a:cubicBezTo>
                    <a:cubicBezTo>
                      <a:pt x="132303" y="266941"/>
                      <a:pt x="139393" y="275190"/>
                      <a:pt x="142938" y="283098"/>
                    </a:cubicBezTo>
                    <a:cubicBezTo>
                      <a:pt x="147914" y="294278"/>
                      <a:pt x="156299" y="303208"/>
                      <a:pt x="163321" y="313025"/>
                    </a:cubicBezTo>
                    <a:cubicBezTo>
                      <a:pt x="166252" y="317183"/>
                      <a:pt x="169252" y="321273"/>
                      <a:pt x="171570" y="325841"/>
                    </a:cubicBezTo>
                    <a:cubicBezTo>
                      <a:pt x="176546" y="335794"/>
                      <a:pt x="175660" y="344861"/>
                      <a:pt x="165979" y="350860"/>
                    </a:cubicBezTo>
                    <a:cubicBezTo>
                      <a:pt x="156913" y="356518"/>
                      <a:pt x="148869" y="353041"/>
                      <a:pt x="142597" y="345133"/>
                    </a:cubicBezTo>
                    <a:cubicBezTo>
                      <a:pt x="133871" y="334158"/>
                      <a:pt x="126100" y="322432"/>
                      <a:pt x="119010" y="310366"/>
                    </a:cubicBezTo>
                    <a:cubicBezTo>
                      <a:pt x="102444" y="282143"/>
                      <a:pt x="81447" y="257465"/>
                      <a:pt x="58883" y="234083"/>
                    </a:cubicBezTo>
                    <a:cubicBezTo>
                      <a:pt x="44090" y="218744"/>
                      <a:pt x="42385" y="219085"/>
                      <a:pt x="29978" y="235583"/>
                    </a:cubicBezTo>
                    <a:cubicBezTo>
                      <a:pt x="24865" y="242400"/>
                      <a:pt x="20230" y="249217"/>
                      <a:pt x="10277" y="248058"/>
                    </a:cubicBezTo>
                    <a:cubicBezTo>
                      <a:pt x="1346" y="244854"/>
                      <a:pt x="461" y="237150"/>
                      <a:pt x="119" y="229379"/>
                    </a:cubicBezTo>
                    <a:cubicBezTo>
                      <a:pt x="-971" y="202929"/>
                      <a:pt x="5505" y="178660"/>
                      <a:pt x="15594" y="153914"/>
                    </a:cubicBezTo>
                    <a:cubicBezTo>
                      <a:pt x="34955" y="106467"/>
                      <a:pt x="68495" y="70677"/>
                      <a:pt x="104012" y="35910"/>
                    </a:cubicBezTo>
                    <a:cubicBezTo>
                      <a:pt x="110420" y="29638"/>
                      <a:pt x="172183" y="-11878"/>
                      <a:pt x="242672" y="3324"/>
                    </a:cubicBezTo>
                    <a:cubicBezTo>
                      <a:pt x="328499" y="23094"/>
                      <a:pt x="365652" y="91401"/>
                      <a:pt x="399193" y="162299"/>
                    </a:cubicBezTo>
                    <a:cubicBezTo>
                      <a:pt x="423052" y="212745"/>
                      <a:pt x="438391" y="266464"/>
                      <a:pt x="451411" y="320660"/>
                    </a:cubicBezTo>
                    <a:cubicBezTo>
                      <a:pt x="454888" y="336067"/>
                      <a:pt x="456524" y="352223"/>
                      <a:pt x="437232" y="360267"/>
                    </a:cubicBezTo>
                    <a:close/>
                  </a:path>
                </a:pathLst>
              </a:custGeom>
              <a:solidFill>
                <a:srgbClr val="160B09"/>
              </a:solidFill>
              <a:ln w="6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194F9288-ED26-4B91-B402-82B6D81EE835}"/>
                  </a:ext>
                </a:extLst>
              </p:cNvPr>
              <p:cNvSpPr/>
              <p:nvPr/>
            </p:nvSpPr>
            <p:spPr>
              <a:xfrm>
                <a:off x="8303967" y="1206946"/>
                <a:ext cx="189741" cy="123073"/>
              </a:xfrm>
              <a:custGeom>
                <a:avLst/>
                <a:gdLst>
                  <a:gd name="connsiteX0" fmla="*/ 184288 w 189741"/>
                  <a:gd name="connsiteY0" fmla="*/ 99754 h 123073"/>
                  <a:gd name="connsiteX1" fmla="*/ 189741 w 189741"/>
                  <a:gd name="connsiteY1" fmla="*/ 115297 h 123073"/>
                  <a:gd name="connsiteX2" fmla="*/ 167995 w 189741"/>
                  <a:gd name="connsiteY2" fmla="*/ 121705 h 123073"/>
                  <a:gd name="connsiteX3" fmla="*/ 24972 w 189741"/>
                  <a:gd name="connsiteY3" fmla="*/ 107390 h 123073"/>
                  <a:gd name="connsiteX4" fmla="*/ 5884 w 189741"/>
                  <a:gd name="connsiteY4" fmla="*/ 106912 h 123073"/>
                  <a:gd name="connsiteX5" fmla="*/ 8543 w 189741"/>
                  <a:gd name="connsiteY5" fmla="*/ 81076 h 123073"/>
                  <a:gd name="connsiteX6" fmla="*/ 35198 w 189741"/>
                  <a:gd name="connsiteY6" fmla="*/ 23948 h 123073"/>
                  <a:gd name="connsiteX7" fmla="*/ 50604 w 189741"/>
                  <a:gd name="connsiteY7" fmla="*/ 7655 h 123073"/>
                  <a:gd name="connsiteX8" fmla="*/ 103096 w 189741"/>
                  <a:gd name="connsiteY8" fmla="*/ 225 h 123073"/>
                  <a:gd name="connsiteX9" fmla="*/ 134932 w 189741"/>
                  <a:gd name="connsiteY9" fmla="*/ 18699 h 123073"/>
                  <a:gd name="connsiteX10" fmla="*/ 184288 w 189741"/>
                  <a:gd name="connsiteY10" fmla="*/ 99754 h 123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9741" h="123073">
                    <a:moveTo>
                      <a:pt x="184288" y="99754"/>
                    </a:moveTo>
                    <a:cubicBezTo>
                      <a:pt x="186128" y="104935"/>
                      <a:pt x="187969" y="110116"/>
                      <a:pt x="189741" y="115297"/>
                    </a:cubicBezTo>
                    <a:cubicBezTo>
                      <a:pt x="184833" y="125318"/>
                      <a:pt x="175698" y="123410"/>
                      <a:pt x="167995" y="121705"/>
                    </a:cubicBezTo>
                    <a:cubicBezTo>
                      <a:pt x="120889" y="111139"/>
                      <a:pt x="73101" y="107867"/>
                      <a:pt x="24972" y="107390"/>
                    </a:cubicBezTo>
                    <a:cubicBezTo>
                      <a:pt x="18632" y="107321"/>
                      <a:pt x="12224" y="107117"/>
                      <a:pt x="5884" y="106912"/>
                    </a:cubicBezTo>
                    <a:cubicBezTo>
                      <a:pt x="-1546" y="97437"/>
                      <a:pt x="-3251" y="88574"/>
                      <a:pt x="8543" y="81076"/>
                    </a:cubicBezTo>
                    <a:cubicBezTo>
                      <a:pt x="13179" y="60011"/>
                      <a:pt x="19655" y="39900"/>
                      <a:pt x="35198" y="23948"/>
                    </a:cubicBezTo>
                    <a:cubicBezTo>
                      <a:pt x="37311" y="15631"/>
                      <a:pt x="42901" y="10655"/>
                      <a:pt x="50604" y="7655"/>
                    </a:cubicBezTo>
                    <a:cubicBezTo>
                      <a:pt x="67306" y="-525"/>
                      <a:pt x="85167" y="-321"/>
                      <a:pt x="103096" y="225"/>
                    </a:cubicBezTo>
                    <a:cubicBezTo>
                      <a:pt x="114003" y="5815"/>
                      <a:pt x="132478" y="-1479"/>
                      <a:pt x="134932" y="18699"/>
                    </a:cubicBezTo>
                    <a:cubicBezTo>
                      <a:pt x="151429" y="45627"/>
                      <a:pt x="167859" y="72691"/>
                      <a:pt x="184288" y="99754"/>
                    </a:cubicBezTo>
                    <a:close/>
                  </a:path>
                </a:pathLst>
              </a:custGeom>
              <a:solidFill>
                <a:srgbClr val="FCC191"/>
              </a:solidFill>
              <a:ln w="6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82FE7B5A-BA5A-4780-8B7F-93A862A55F24}"/>
                  </a:ext>
                </a:extLst>
              </p:cNvPr>
              <p:cNvSpPr/>
              <p:nvPr/>
            </p:nvSpPr>
            <p:spPr>
              <a:xfrm>
                <a:off x="7136000" y="1237161"/>
                <a:ext cx="1702224" cy="1111502"/>
              </a:xfrm>
              <a:custGeom>
                <a:avLst/>
                <a:gdLst>
                  <a:gd name="connsiteX0" fmla="*/ 1665092 w 1702224"/>
                  <a:gd name="connsiteY0" fmla="*/ 402760 h 1111502"/>
                  <a:gd name="connsiteX1" fmla="*/ 1581787 w 1702224"/>
                  <a:gd name="connsiteY1" fmla="*/ 308002 h 1111502"/>
                  <a:gd name="connsiteX2" fmla="*/ 1467532 w 1702224"/>
                  <a:gd name="connsiteY2" fmla="*/ 184476 h 1111502"/>
                  <a:gd name="connsiteX3" fmla="*/ 1406656 w 1702224"/>
                  <a:gd name="connsiteY3" fmla="*/ 112829 h 1111502"/>
                  <a:gd name="connsiteX4" fmla="*/ 1352051 w 1702224"/>
                  <a:gd name="connsiteY4" fmla="*/ 81606 h 1111502"/>
                  <a:gd name="connsiteX5" fmla="*/ 1338894 w 1702224"/>
                  <a:gd name="connsiteY5" fmla="*/ 81606 h 1111502"/>
                  <a:gd name="connsiteX6" fmla="*/ 1175283 w 1702224"/>
                  <a:gd name="connsiteY6" fmla="*/ 68722 h 1111502"/>
                  <a:gd name="connsiteX7" fmla="*/ 1158104 w 1702224"/>
                  <a:gd name="connsiteY7" fmla="*/ 67904 h 1111502"/>
                  <a:gd name="connsiteX8" fmla="*/ 1051962 w 1702224"/>
                  <a:gd name="connsiteY8" fmla="*/ 26660 h 1111502"/>
                  <a:gd name="connsiteX9" fmla="*/ 1034306 w 1702224"/>
                  <a:gd name="connsiteY9" fmla="*/ 15685 h 1111502"/>
                  <a:gd name="connsiteX10" fmla="*/ 1014877 w 1702224"/>
                  <a:gd name="connsiteY10" fmla="*/ 7573 h 1111502"/>
                  <a:gd name="connsiteX11" fmla="*/ 985700 w 1702224"/>
                  <a:gd name="connsiteY11" fmla="*/ 3687 h 1111502"/>
                  <a:gd name="connsiteX12" fmla="*/ 843972 w 1702224"/>
                  <a:gd name="connsiteY12" fmla="*/ 46021 h 1111502"/>
                  <a:gd name="connsiteX13" fmla="*/ 808046 w 1702224"/>
                  <a:gd name="connsiteY13" fmla="*/ 103080 h 1111502"/>
                  <a:gd name="connsiteX14" fmla="*/ 811932 w 1702224"/>
                  <a:gd name="connsiteY14" fmla="*/ 143301 h 1111502"/>
                  <a:gd name="connsiteX15" fmla="*/ 820453 w 1702224"/>
                  <a:gd name="connsiteY15" fmla="*/ 144937 h 1111502"/>
                  <a:gd name="connsiteX16" fmla="*/ 814113 w 1702224"/>
                  <a:gd name="connsiteY16" fmla="*/ 186658 h 1111502"/>
                  <a:gd name="connsiteX17" fmla="*/ 670477 w 1702224"/>
                  <a:gd name="connsiteY17" fmla="*/ 312092 h 1111502"/>
                  <a:gd name="connsiteX18" fmla="*/ 540680 w 1702224"/>
                  <a:gd name="connsiteY18" fmla="*/ 409850 h 1111502"/>
                  <a:gd name="connsiteX19" fmla="*/ 486143 w 1702224"/>
                  <a:gd name="connsiteY19" fmla="*/ 524581 h 1111502"/>
                  <a:gd name="connsiteX20" fmla="*/ 473940 w 1702224"/>
                  <a:gd name="connsiteY20" fmla="*/ 555872 h 1111502"/>
                  <a:gd name="connsiteX21" fmla="*/ 392476 w 1702224"/>
                  <a:gd name="connsiteY21" fmla="*/ 654515 h 1111502"/>
                  <a:gd name="connsiteX22" fmla="*/ 291310 w 1702224"/>
                  <a:gd name="connsiteY22" fmla="*/ 702985 h 1111502"/>
                  <a:gd name="connsiteX23" fmla="*/ 251294 w 1702224"/>
                  <a:gd name="connsiteY23" fmla="*/ 705371 h 1111502"/>
                  <a:gd name="connsiteX24" fmla="*/ 203097 w 1702224"/>
                  <a:gd name="connsiteY24" fmla="*/ 697599 h 1111502"/>
                  <a:gd name="connsiteX25" fmla="*/ 203097 w 1702224"/>
                  <a:gd name="connsiteY25" fmla="*/ 697599 h 1111502"/>
                  <a:gd name="connsiteX26" fmla="*/ 104931 w 1702224"/>
                  <a:gd name="connsiteY26" fmla="*/ 657583 h 1111502"/>
                  <a:gd name="connsiteX27" fmla="*/ 62188 w 1702224"/>
                  <a:gd name="connsiteY27" fmla="*/ 651788 h 1111502"/>
                  <a:gd name="connsiteX28" fmla="*/ 356 w 1702224"/>
                  <a:gd name="connsiteY28" fmla="*/ 722823 h 1111502"/>
                  <a:gd name="connsiteX29" fmla="*/ 2879 w 1702224"/>
                  <a:gd name="connsiteY29" fmla="*/ 729094 h 1111502"/>
                  <a:gd name="connsiteX30" fmla="*/ 1516 w 1702224"/>
                  <a:gd name="connsiteY30" fmla="*/ 741774 h 1111502"/>
                  <a:gd name="connsiteX31" fmla="*/ 98523 w 1702224"/>
                  <a:gd name="connsiteY31" fmla="*/ 837554 h 1111502"/>
                  <a:gd name="connsiteX32" fmla="*/ 256407 w 1702224"/>
                  <a:gd name="connsiteY32" fmla="*/ 909065 h 1111502"/>
                  <a:gd name="connsiteX33" fmla="*/ 256407 w 1702224"/>
                  <a:gd name="connsiteY33" fmla="*/ 909065 h 1111502"/>
                  <a:gd name="connsiteX34" fmla="*/ 256407 w 1702224"/>
                  <a:gd name="connsiteY34" fmla="*/ 909065 h 1111502"/>
                  <a:gd name="connsiteX35" fmla="*/ 322123 w 1702224"/>
                  <a:gd name="connsiteY35" fmla="*/ 921473 h 1111502"/>
                  <a:gd name="connsiteX36" fmla="*/ 387976 w 1702224"/>
                  <a:gd name="connsiteY36" fmla="*/ 918337 h 1111502"/>
                  <a:gd name="connsiteX37" fmla="*/ 488733 w 1702224"/>
                  <a:gd name="connsiteY37" fmla="*/ 864550 h 1111502"/>
                  <a:gd name="connsiteX38" fmla="*/ 540407 w 1702224"/>
                  <a:gd name="connsiteY38" fmla="*/ 825215 h 1111502"/>
                  <a:gd name="connsiteX39" fmla="*/ 697200 w 1702224"/>
                  <a:gd name="connsiteY39" fmla="*/ 717505 h 1111502"/>
                  <a:gd name="connsiteX40" fmla="*/ 697200 w 1702224"/>
                  <a:gd name="connsiteY40" fmla="*/ 717505 h 1111502"/>
                  <a:gd name="connsiteX41" fmla="*/ 738444 w 1702224"/>
                  <a:gd name="connsiteY41" fmla="*/ 693509 h 1111502"/>
                  <a:gd name="connsiteX42" fmla="*/ 764008 w 1702224"/>
                  <a:gd name="connsiteY42" fmla="*/ 700121 h 1111502"/>
                  <a:gd name="connsiteX43" fmla="*/ 788617 w 1702224"/>
                  <a:gd name="connsiteY43" fmla="*/ 736525 h 1111502"/>
                  <a:gd name="connsiteX44" fmla="*/ 824748 w 1702224"/>
                  <a:gd name="connsiteY44" fmla="*/ 829715 h 1111502"/>
                  <a:gd name="connsiteX45" fmla="*/ 831497 w 1702224"/>
                  <a:gd name="connsiteY45" fmla="*/ 959648 h 1111502"/>
                  <a:gd name="connsiteX46" fmla="*/ 850244 w 1702224"/>
                  <a:gd name="connsiteY46" fmla="*/ 1091150 h 1111502"/>
                  <a:gd name="connsiteX47" fmla="*/ 877649 w 1702224"/>
                  <a:gd name="connsiteY47" fmla="*/ 1109556 h 1111502"/>
                  <a:gd name="connsiteX48" fmla="*/ 1027966 w 1702224"/>
                  <a:gd name="connsiteY48" fmla="*/ 1075880 h 1111502"/>
                  <a:gd name="connsiteX49" fmla="*/ 1194644 w 1702224"/>
                  <a:gd name="connsiteY49" fmla="*/ 1053929 h 1111502"/>
                  <a:gd name="connsiteX50" fmla="*/ 1316124 w 1702224"/>
                  <a:gd name="connsiteY50" fmla="*/ 1040363 h 1111502"/>
                  <a:gd name="connsiteX51" fmla="*/ 1487847 w 1702224"/>
                  <a:gd name="connsiteY51" fmla="*/ 1047725 h 1111502"/>
                  <a:gd name="connsiteX52" fmla="*/ 1513343 w 1702224"/>
                  <a:gd name="connsiteY52" fmla="*/ 1053247 h 1111502"/>
                  <a:gd name="connsiteX53" fmla="*/ 1530181 w 1702224"/>
                  <a:gd name="connsiteY53" fmla="*/ 1044044 h 1111502"/>
                  <a:gd name="connsiteX54" fmla="*/ 1539930 w 1702224"/>
                  <a:gd name="connsiteY54" fmla="*/ 1017798 h 1111502"/>
                  <a:gd name="connsiteX55" fmla="*/ 1531340 w 1702224"/>
                  <a:gd name="connsiteY55" fmla="*/ 945673 h 1111502"/>
                  <a:gd name="connsiteX56" fmla="*/ 1493983 w 1702224"/>
                  <a:gd name="connsiteY56" fmla="*/ 669104 h 1111502"/>
                  <a:gd name="connsiteX57" fmla="*/ 1512661 w 1702224"/>
                  <a:gd name="connsiteY57" fmla="*/ 650970 h 1111502"/>
                  <a:gd name="connsiteX58" fmla="*/ 1578787 w 1702224"/>
                  <a:gd name="connsiteY58" fmla="*/ 659492 h 1111502"/>
                  <a:gd name="connsiteX59" fmla="*/ 1678453 w 1702224"/>
                  <a:gd name="connsiteY59" fmla="*/ 607341 h 1111502"/>
                  <a:gd name="connsiteX60" fmla="*/ 1693110 w 1702224"/>
                  <a:gd name="connsiteY60" fmla="*/ 585253 h 1111502"/>
                  <a:gd name="connsiteX61" fmla="*/ 1665092 w 1702224"/>
                  <a:gd name="connsiteY61" fmla="*/ 402760 h 111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702224" h="1111502">
                    <a:moveTo>
                      <a:pt x="1665092" y="402760"/>
                    </a:moveTo>
                    <a:cubicBezTo>
                      <a:pt x="1640346" y="368470"/>
                      <a:pt x="1610691" y="338611"/>
                      <a:pt x="1581787" y="308002"/>
                    </a:cubicBezTo>
                    <a:cubicBezTo>
                      <a:pt x="1543270" y="267236"/>
                      <a:pt x="1503117" y="227969"/>
                      <a:pt x="1467532" y="184476"/>
                    </a:cubicBezTo>
                    <a:cubicBezTo>
                      <a:pt x="1454511" y="154481"/>
                      <a:pt x="1429016" y="134848"/>
                      <a:pt x="1406656" y="112829"/>
                    </a:cubicBezTo>
                    <a:cubicBezTo>
                      <a:pt x="1391453" y="97899"/>
                      <a:pt x="1372434" y="88151"/>
                      <a:pt x="1352051" y="81606"/>
                    </a:cubicBezTo>
                    <a:cubicBezTo>
                      <a:pt x="1347688" y="82629"/>
                      <a:pt x="1343256" y="82288"/>
                      <a:pt x="1338894" y="81606"/>
                    </a:cubicBezTo>
                    <a:cubicBezTo>
                      <a:pt x="1284629" y="73426"/>
                      <a:pt x="1230433" y="65109"/>
                      <a:pt x="1175283" y="68722"/>
                    </a:cubicBezTo>
                    <a:cubicBezTo>
                      <a:pt x="1169557" y="67768"/>
                      <a:pt x="1163831" y="68177"/>
                      <a:pt x="1158104" y="67904"/>
                    </a:cubicBezTo>
                    <a:cubicBezTo>
                      <a:pt x="1118156" y="65995"/>
                      <a:pt x="1078821" y="62382"/>
                      <a:pt x="1051962" y="26660"/>
                    </a:cubicBezTo>
                    <a:cubicBezTo>
                      <a:pt x="1047531" y="20798"/>
                      <a:pt x="1040441" y="19025"/>
                      <a:pt x="1034306" y="15685"/>
                    </a:cubicBezTo>
                    <a:cubicBezTo>
                      <a:pt x="1029329" y="9345"/>
                      <a:pt x="1022717" y="6891"/>
                      <a:pt x="1014877" y="7573"/>
                    </a:cubicBezTo>
                    <a:cubicBezTo>
                      <a:pt x="1006560" y="-4289"/>
                      <a:pt x="995857" y="551"/>
                      <a:pt x="985700" y="3687"/>
                    </a:cubicBezTo>
                    <a:cubicBezTo>
                      <a:pt x="938662" y="18548"/>
                      <a:pt x="892237" y="35182"/>
                      <a:pt x="843972" y="46021"/>
                    </a:cubicBezTo>
                    <a:cubicBezTo>
                      <a:pt x="824680" y="60473"/>
                      <a:pt x="803888" y="74244"/>
                      <a:pt x="808046" y="103080"/>
                    </a:cubicBezTo>
                    <a:cubicBezTo>
                      <a:pt x="809955" y="116442"/>
                      <a:pt x="810296" y="129871"/>
                      <a:pt x="811932" y="143301"/>
                    </a:cubicBezTo>
                    <a:cubicBezTo>
                      <a:pt x="814590" y="143165"/>
                      <a:pt x="817386" y="143642"/>
                      <a:pt x="820453" y="144937"/>
                    </a:cubicBezTo>
                    <a:cubicBezTo>
                      <a:pt x="830270" y="160616"/>
                      <a:pt x="825225" y="175273"/>
                      <a:pt x="814113" y="186658"/>
                    </a:cubicBezTo>
                    <a:cubicBezTo>
                      <a:pt x="769598" y="232196"/>
                      <a:pt x="727332" y="279847"/>
                      <a:pt x="670477" y="312092"/>
                    </a:cubicBezTo>
                    <a:cubicBezTo>
                      <a:pt x="623303" y="338815"/>
                      <a:pt x="582196" y="375150"/>
                      <a:pt x="540680" y="409850"/>
                    </a:cubicBezTo>
                    <a:cubicBezTo>
                      <a:pt x="506253" y="438618"/>
                      <a:pt x="489960" y="479520"/>
                      <a:pt x="486143" y="524581"/>
                    </a:cubicBezTo>
                    <a:cubicBezTo>
                      <a:pt x="485120" y="536239"/>
                      <a:pt x="483484" y="548032"/>
                      <a:pt x="473940" y="555872"/>
                    </a:cubicBezTo>
                    <a:cubicBezTo>
                      <a:pt x="440264" y="583413"/>
                      <a:pt x="417768" y="620362"/>
                      <a:pt x="392476" y="654515"/>
                    </a:cubicBezTo>
                    <a:cubicBezTo>
                      <a:pt x="366435" y="689760"/>
                      <a:pt x="334940" y="707007"/>
                      <a:pt x="291310" y="702985"/>
                    </a:cubicBezTo>
                    <a:cubicBezTo>
                      <a:pt x="278017" y="701758"/>
                      <a:pt x="264587" y="703053"/>
                      <a:pt x="251294" y="705371"/>
                    </a:cubicBezTo>
                    <a:cubicBezTo>
                      <a:pt x="234592" y="708234"/>
                      <a:pt x="218163" y="706393"/>
                      <a:pt x="203097" y="697599"/>
                    </a:cubicBezTo>
                    <a:cubicBezTo>
                      <a:pt x="203097" y="697599"/>
                      <a:pt x="203097" y="697599"/>
                      <a:pt x="203097" y="697599"/>
                    </a:cubicBezTo>
                    <a:cubicBezTo>
                      <a:pt x="170307" y="684374"/>
                      <a:pt x="137312" y="671762"/>
                      <a:pt x="104931" y="657583"/>
                    </a:cubicBezTo>
                    <a:cubicBezTo>
                      <a:pt x="90819" y="651379"/>
                      <a:pt x="77322" y="647221"/>
                      <a:pt x="62188" y="651788"/>
                    </a:cubicBezTo>
                    <a:cubicBezTo>
                      <a:pt x="35124" y="669854"/>
                      <a:pt x="19376" y="697804"/>
                      <a:pt x="356" y="722823"/>
                    </a:cubicBezTo>
                    <a:cubicBezTo>
                      <a:pt x="1516" y="724527"/>
                      <a:pt x="2401" y="726572"/>
                      <a:pt x="2879" y="729094"/>
                    </a:cubicBezTo>
                    <a:cubicBezTo>
                      <a:pt x="1583" y="733321"/>
                      <a:pt x="-2029" y="738843"/>
                      <a:pt x="1516" y="741774"/>
                    </a:cubicBezTo>
                    <a:cubicBezTo>
                      <a:pt x="36760" y="770815"/>
                      <a:pt x="56734" y="815262"/>
                      <a:pt x="98523" y="837554"/>
                    </a:cubicBezTo>
                    <a:cubicBezTo>
                      <a:pt x="149583" y="864823"/>
                      <a:pt x="200916" y="891477"/>
                      <a:pt x="256407" y="909065"/>
                    </a:cubicBezTo>
                    <a:cubicBezTo>
                      <a:pt x="256407" y="909065"/>
                      <a:pt x="256407" y="909065"/>
                      <a:pt x="256407" y="909065"/>
                    </a:cubicBezTo>
                    <a:cubicBezTo>
                      <a:pt x="256407" y="909065"/>
                      <a:pt x="256407" y="909065"/>
                      <a:pt x="256407" y="909065"/>
                    </a:cubicBezTo>
                    <a:cubicBezTo>
                      <a:pt x="278699" y="911043"/>
                      <a:pt x="300377" y="916224"/>
                      <a:pt x="322123" y="921473"/>
                    </a:cubicBezTo>
                    <a:cubicBezTo>
                      <a:pt x="344347" y="926858"/>
                      <a:pt x="366366" y="926654"/>
                      <a:pt x="387976" y="918337"/>
                    </a:cubicBezTo>
                    <a:cubicBezTo>
                      <a:pt x="423834" y="904634"/>
                      <a:pt x="458943" y="889978"/>
                      <a:pt x="488733" y="864550"/>
                    </a:cubicBezTo>
                    <a:cubicBezTo>
                      <a:pt x="505162" y="850507"/>
                      <a:pt x="523160" y="838236"/>
                      <a:pt x="540407" y="825215"/>
                    </a:cubicBezTo>
                    <a:cubicBezTo>
                      <a:pt x="589695" y="784994"/>
                      <a:pt x="642732" y="750159"/>
                      <a:pt x="697200" y="717505"/>
                    </a:cubicBezTo>
                    <a:lnTo>
                      <a:pt x="697200" y="717505"/>
                    </a:lnTo>
                    <a:cubicBezTo>
                      <a:pt x="710903" y="709461"/>
                      <a:pt x="724537" y="701280"/>
                      <a:pt x="738444" y="693509"/>
                    </a:cubicBezTo>
                    <a:cubicBezTo>
                      <a:pt x="748806" y="687714"/>
                      <a:pt x="757191" y="688260"/>
                      <a:pt x="764008" y="700121"/>
                    </a:cubicBezTo>
                    <a:cubicBezTo>
                      <a:pt x="771302" y="712801"/>
                      <a:pt x="781119" y="723981"/>
                      <a:pt x="788617" y="736525"/>
                    </a:cubicBezTo>
                    <a:cubicBezTo>
                      <a:pt x="806001" y="765429"/>
                      <a:pt x="824271" y="793584"/>
                      <a:pt x="824748" y="829715"/>
                    </a:cubicBezTo>
                    <a:cubicBezTo>
                      <a:pt x="825362" y="873071"/>
                      <a:pt x="827475" y="916496"/>
                      <a:pt x="831497" y="959648"/>
                    </a:cubicBezTo>
                    <a:cubicBezTo>
                      <a:pt x="835587" y="1003687"/>
                      <a:pt x="827679" y="1049293"/>
                      <a:pt x="850244" y="1091150"/>
                    </a:cubicBezTo>
                    <a:cubicBezTo>
                      <a:pt x="856925" y="1103626"/>
                      <a:pt x="863810" y="1110374"/>
                      <a:pt x="877649" y="1109556"/>
                    </a:cubicBezTo>
                    <a:cubicBezTo>
                      <a:pt x="889101" y="1120668"/>
                      <a:pt x="988290" y="1080788"/>
                      <a:pt x="1027966" y="1075880"/>
                    </a:cubicBezTo>
                    <a:cubicBezTo>
                      <a:pt x="1083593" y="1068995"/>
                      <a:pt x="1138880" y="1058701"/>
                      <a:pt x="1194644" y="1053929"/>
                    </a:cubicBezTo>
                    <a:cubicBezTo>
                      <a:pt x="1235274" y="1050452"/>
                      <a:pt x="1275085" y="1041249"/>
                      <a:pt x="1316124" y="1040363"/>
                    </a:cubicBezTo>
                    <a:cubicBezTo>
                      <a:pt x="1373592" y="1039136"/>
                      <a:pt x="1430652" y="1044794"/>
                      <a:pt x="1487847" y="1047725"/>
                    </a:cubicBezTo>
                    <a:cubicBezTo>
                      <a:pt x="1496164" y="1048134"/>
                      <a:pt x="1506049" y="1046157"/>
                      <a:pt x="1513343" y="1053247"/>
                    </a:cubicBezTo>
                    <a:cubicBezTo>
                      <a:pt x="1515729" y="1055429"/>
                      <a:pt x="1523909" y="1046703"/>
                      <a:pt x="1530181" y="1044044"/>
                    </a:cubicBezTo>
                    <a:cubicBezTo>
                      <a:pt x="1542656" y="1038727"/>
                      <a:pt x="1541429" y="1027751"/>
                      <a:pt x="1539930" y="1017798"/>
                    </a:cubicBezTo>
                    <a:cubicBezTo>
                      <a:pt x="1536180" y="993802"/>
                      <a:pt x="1534340" y="969670"/>
                      <a:pt x="1531340" y="945673"/>
                    </a:cubicBezTo>
                    <a:cubicBezTo>
                      <a:pt x="1519751" y="853370"/>
                      <a:pt x="1506594" y="761271"/>
                      <a:pt x="1493983" y="669104"/>
                    </a:cubicBezTo>
                    <a:cubicBezTo>
                      <a:pt x="1491392" y="649948"/>
                      <a:pt x="1493232" y="648652"/>
                      <a:pt x="1512661" y="650970"/>
                    </a:cubicBezTo>
                    <a:cubicBezTo>
                      <a:pt x="1534681" y="653561"/>
                      <a:pt x="1555882" y="660991"/>
                      <a:pt x="1578787" y="659492"/>
                    </a:cubicBezTo>
                    <a:cubicBezTo>
                      <a:pt x="1620167" y="656765"/>
                      <a:pt x="1648935" y="631610"/>
                      <a:pt x="1678453" y="607341"/>
                    </a:cubicBezTo>
                    <a:cubicBezTo>
                      <a:pt x="1685339" y="601683"/>
                      <a:pt x="1690860" y="593979"/>
                      <a:pt x="1693110" y="585253"/>
                    </a:cubicBezTo>
                    <a:cubicBezTo>
                      <a:pt x="1709607" y="520423"/>
                      <a:pt x="1705653" y="458796"/>
                      <a:pt x="1665092" y="402760"/>
                    </a:cubicBezTo>
                    <a:close/>
                  </a:path>
                </a:pathLst>
              </a:custGeom>
              <a:solidFill>
                <a:srgbClr val="A8ADC3"/>
              </a:solidFill>
              <a:ln w="6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A4A1BCC-8329-4BC2-A13F-5EFFB97B5D97}"/>
                  </a:ext>
                </a:extLst>
              </p:cNvPr>
              <p:cNvSpPr/>
              <p:nvPr/>
            </p:nvSpPr>
            <p:spPr>
              <a:xfrm>
                <a:off x="7006002" y="1785314"/>
                <a:ext cx="191980" cy="180940"/>
              </a:xfrm>
              <a:custGeom>
                <a:avLst/>
                <a:gdLst>
                  <a:gd name="connsiteX0" fmla="*/ 132808 w 191980"/>
                  <a:gd name="connsiteY0" fmla="*/ 180941 h 180940"/>
                  <a:gd name="connsiteX1" fmla="*/ 73977 w 191980"/>
                  <a:gd name="connsiteY1" fmla="*/ 168397 h 180940"/>
                  <a:gd name="connsiteX2" fmla="*/ 19712 w 191980"/>
                  <a:gd name="connsiteY2" fmla="*/ 130017 h 180940"/>
                  <a:gd name="connsiteX3" fmla="*/ 6555 w 191980"/>
                  <a:gd name="connsiteY3" fmla="*/ 111611 h 180940"/>
                  <a:gd name="connsiteX4" fmla="*/ 18963 w 191980"/>
                  <a:gd name="connsiteY4" fmla="*/ 4651 h 180940"/>
                  <a:gd name="connsiteX5" fmla="*/ 77317 w 191980"/>
                  <a:gd name="connsiteY5" fmla="*/ 10991 h 180940"/>
                  <a:gd name="connsiteX6" fmla="*/ 140920 w 191980"/>
                  <a:gd name="connsiteY6" fmla="*/ 8945 h 180940"/>
                  <a:gd name="connsiteX7" fmla="*/ 170984 w 191980"/>
                  <a:gd name="connsiteY7" fmla="*/ 20398 h 180940"/>
                  <a:gd name="connsiteX8" fmla="*/ 191981 w 191980"/>
                  <a:gd name="connsiteY8" fmla="*/ 103635 h 180940"/>
                  <a:gd name="connsiteX9" fmla="*/ 132808 w 191980"/>
                  <a:gd name="connsiteY9" fmla="*/ 180941 h 180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980" h="180940">
                    <a:moveTo>
                      <a:pt x="132808" y="180941"/>
                    </a:moveTo>
                    <a:cubicBezTo>
                      <a:pt x="114197" y="172692"/>
                      <a:pt x="92928" y="179918"/>
                      <a:pt x="73977" y="168397"/>
                    </a:cubicBezTo>
                    <a:cubicBezTo>
                      <a:pt x="54888" y="156740"/>
                      <a:pt x="36550" y="144606"/>
                      <a:pt x="19712" y="130017"/>
                    </a:cubicBezTo>
                    <a:cubicBezTo>
                      <a:pt x="13850" y="124904"/>
                      <a:pt x="8464" y="118837"/>
                      <a:pt x="6555" y="111611"/>
                    </a:cubicBezTo>
                    <a:cubicBezTo>
                      <a:pt x="-3125" y="74458"/>
                      <a:pt x="-4420" y="38054"/>
                      <a:pt x="18963" y="4651"/>
                    </a:cubicBezTo>
                    <a:cubicBezTo>
                      <a:pt x="39550" y="-3871"/>
                      <a:pt x="59320" y="-53"/>
                      <a:pt x="77317" y="10991"/>
                    </a:cubicBezTo>
                    <a:cubicBezTo>
                      <a:pt x="99472" y="24557"/>
                      <a:pt x="119378" y="24011"/>
                      <a:pt x="140920" y="8945"/>
                    </a:cubicBezTo>
                    <a:cubicBezTo>
                      <a:pt x="160076" y="-4416"/>
                      <a:pt x="164644" y="-1962"/>
                      <a:pt x="170984" y="20398"/>
                    </a:cubicBezTo>
                    <a:cubicBezTo>
                      <a:pt x="178755" y="47939"/>
                      <a:pt x="188776" y="74935"/>
                      <a:pt x="191981" y="103635"/>
                    </a:cubicBezTo>
                    <a:cubicBezTo>
                      <a:pt x="178210" y="133903"/>
                      <a:pt x="155032" y="157081"/>
                      <a:pt x="132808" y="180941"/>
                    </a:cubicBezTo>
                    <a:close/>
                  </a:path>
                </a:pathLst>
              </a:custGeom>
              <a:solidFill>
                <a:srgbClr val="FDC092"/>
              </a:solidFill>
              <a:ln w="6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F2EAC065-664D-4A4E-8119-24D0CAF9E31B}"/>
                  </a:ext>
                </a:extLst>
              </p:cNvPr>
              <p:cNvSpPr/>
              <p:nvPr/>
            </p:nvSpPr>
            <p:spPr>
              <a:xfrm>
                <a:off x="7721161" y="1087667"/>
                <a:ext cx="261947" cy="322857"/>
              </a:xfrm>
              <a:custGeom>
                <a:avLst/>
                <a:gdLst>
                  <a:gd name="connsiteX0" fmla="*/ 235224 w 261947"/>
                  <a:gd name="connsiteY0" fmla="*/ 294430 h 322857"/>
                  <a:gd name="connsiteX1" fmla="*/ 173870 w 261947"/>
                  <a:gd name="connsiteY1" fmla="*/ 322858 h 322857"/>
                  <a:gd name="connsiteX2" fmla="*/ 147352 w 261947"/>
                  <a:gd name="connsiteY2" fmla="*/ 310723 h 322857"/>
                  <a:gd name="connsiteX3" fmla="*/ 49935 w 261947"/>
                  <a:gd name="connsiteY3" fmla="*/ 195037 h 322857"/>
                  <a:gd name="connsiteX4" fmla="*/ 38346 w 261947"/>
                  <a:gd name="connsiteY4" fmla="*/ 173222 h 322857"/>
                  <a:gd name="connsiteX5" fmla="*/ 2352 w 261947"/>
                  <a:gd name="connsiteY5" fmla="*/ 64149 h 322857"/>
                  <a:gd name="connsiteX6" fmla="*/ 4193 w 261947"/>
                  <a:gd name="connsiteY6" fmla="*/ 43220 h 322857"/>
                  <a:gd name="connsiteX7" fmla="*/ 32825 w 261947"/>
                  <a:gd name="connsiteY7" fmla="*/ 0 h 322857"/>
                  <a:gd name="connsiteX8" fmla="*/ 136035 w 261947"/>
                  <a:gd name="connsiteY8" fmla="*/ 128025 h 322857"/>
                  <a:gd name="connsiteX9" fmla="*/ 155123 w 261947"/>
                  <a:gd name="connsiteY9" fmla="*/ 142273 h 322857"/>
                  <a:gd name="connsiteX10" fmla="*/ 149465 w 261947"/>
                  <a:gd name="connsiteY10" fmla="*/ 116777 h 322857"/>
                  <a:gd name="connsiteX11" fmla="*/ 120424 w 261947"/>
                  <a:gd name="connsiteY11" fmla="*/ 71920 h 322857"/>
                  <a:gd name="connsiteX12" fmla="*/ 140398 w 261947"/>
                  <a:gd name="connsiteY12" fmla="*/ 39607 h 322857"/>
                  <a:gd name="connsiteX13" fmla="*/ 192617 w 261947"/>
                  <a:gd name="connsiteY13" fmla="*/ 77238 h 322857"/>
                  <a:gd name="connsiteX14" fmla="*/ 196776 w 261947"/>
                  <a:gd name="connsiteY14" fmla="*/ 91894 h 322857"/>
                  <a:gd name="connsiteX15" fmla="*/ 255062 w 261947"/>
                  <a:gd name="connsiteY15" fmla="*/ 191629 h 322857"/>
                  <a:gd name="connsiteX16" fmla="*/ 261947 w 261947"/>
                  <a:gd name="connsiteY16" fmla="*/ 200423 h 322857"/>
                  <a:gd name="connsiteX17" fmla="*/ 248926 w 261947"/>
                  <a:gd name="connsiteY17" fmla="*/ 213852 h 322857"/>
                  <a:gd name="connsiteX18" fmla="*/ 232702 w 261947"/>
                  <a:gd name="connsiteY18" fmla="*/ 258709 h 322857"/>
                  <a:gd name="connsiteX19" fmla="*/ 235224 w 261947"/>
                  <a:gd name="connsiteY19" fmla="*/ 294430 h 32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61947" h="322857">
                    <a:moveTo>
                      <a:pt x="235224" y="294430"/>
                    </a:moveTo>
                    <a:cubicBezTo>
                      <a:pt x="215863" y="306292"/>
                      <a:pt x="198752" y="322858"/>
                      <a:pt x="173870" y="322858"/>
                    </a:cubicBezTo>
                    <a:cubicBezTo>
                      <a:pt x="162963" y="322858"/>
                      <a:pt x="154578" y="319449"/>
                      <a:pt x="147352" y="310723"/>
                    </a:cubicBezTo>
                    <a:cubicBezTo>
                      <a:pt x="115175" y="271934"/>
                      <a:pt x="82453" y="233554"/>
                      <a:pt x="49935" y="195037"/>
                    </a:cubicBezTo>
                    <a:cubicBezTo>
                      <a:pt x="44482" y="188561"/>
                      <a:pt x="41005" y="181267"/>
                      <a:pt x="38346" y="173222"/>
                    </a:cubicBezTo>
                    <a:cubicBezTo>
                      <a:pt x="26553" y="136819"/>
                      <a:pt x="14623" y="100416"/>
                      <a:pt x="2352" y="64149"/>
                    </a:cubicBezTo>
                    <a:cubicBezTo>
                      <a:pt x="-170" y="56582"/>
                      <a:pt x="-2011" y="49697"/>
                      <a:pt x="4193" y="43220"/>
                    </a:cubicBezTo>
                    <a:cubicBezTo>
                      <a:pt x="13669" y="28904"/>
                      <a:pt x="23144" y="14657"/>
                      <a:pt x="32825" y="0"/>
                    </a:cubicBezTo>
                    <a:cubicBezTo>
                      <a:pt x="73182" y="38448"/>
                      <a:pt x="108085" y="80305"/>
                      <a:pt x="136035" y="128025"/>
                    </a:cubicBezTo>
                    <a:cubicBezTo>
                      <a:pt x="139921" y="134706"/>
                      <a:pt x="143193" y="150453"/>
                      <a:pt x="155123" y="142273"/>
                    </a:cubicBezTo>
                    <a:cubicBezTo>
                      <a:pt x="167667" y="133683"/>
                      <a:pt x="155055" y="124071"/>
                      <a:pt x="149465" y="116777"/>
                    </a:cubicBezTo>
                    <a:cubicBezTo>
                      <a:pt x="138626" y="102529"/>
                      <a:pt x="128264" y="88077"/>
                      <a:pt x="120424" y="71920"/>
                    </a:cubicBezTo>
                    <a:cubicBezTo>
                      <a:pt x="112312" y="55218"/>
                      <a:pt x="121583" y="40084"/>
                      <a:pt x="140398" y="39607"/>
                    </a:cubicBezTo>
                    <a:cubicBezTo>
                      <a:pt x="163917" y="39062"/>
                      <a:pt x="182255" y="52151"/>
                      <a:pt x="192617" y="77238"/>
                    </a:cubicBezTo>
                    <a:cubicBezTo>
                      <a:pt x="194526" y="81942"/>
                      <a:pt x="196844" y="86986"/>
                      <a:pt x="196776" y="91894"/>
                    </a:cubicBezTo>
                    <a:cubicBezTo>
                      <a:pt x="196367" y="136887"/>
                      <a:pt x="225135" y="164496"/>
                      <a:pt x="255062" y="191629"/>
                    </a:cubicBezTo>
                    <a:cubicBezTo>
                      <a:pt x="257789" y="194083"/>
                      <a:pt x="259629" y="197491"/>
                      <a:pt x="261947" y="200423"/>
                    </a:cubicBezTo>
                    <a:cubicBezTo>
                      <a:pt x="257652" y="204922"/>
                      <a:pt x="253766" y="209967"/>
                      <a:pt x="248926" y="213852"/>
                    </a:cubicBezTo>
                    <a:cubicBezTo>
                      <a:pt x="234338" y="225646"/>
                      <a:pt x="228339" y="239621"/>
                      <a:pt x="232702" y="258709"/>
                    </a:cubicBezTo>
                    <a:cubicBezTo>
                      <a:pt x="235292" y="270230"/>
                      <a:pt x="234474" y="282501"/>
                      <a:pt x="235224" y="294430"/>
                    </a:cubicBezTo>
                    <a:close/>
                  </a:path>
                </a:pathLst>
              </a:custGeom>
              <a:solidFill>
                <a:srgbClr val="FDC091"/>
              </a:solidFill>
              <a:ln w="6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F5DD4874-9DC2-4121-B1B6-586991E0AC36}"/>
                  </a:ext>
                </a:extLst>
              </p:cNvPr>
              <p:cNvSpPr/>
              <p:nvPr/>
            </p:nvSpPr>
            <p:spPr>
              <a:xfrm>
                <a:off x="8012830" y="2267165"/>
                <a:ext cx="643602" cy="82785"/>
              </a:xfrm>
              <a:custGeom>
                <a:avLst/>
                <a:gdLst>
                  <a:gd name="connsiteX0" fmla="*/ 643602 w 643602"/>
                  <a:gd name="connsiteY0" fmla="*/ 20653 h 82785"/>
                  <a:gd name="connsiteX1" fmla="*/ 589066 w 643602"/>
                  <a:gd name="connsiteY1" fmla="*/ 27879 h 82785"/>
                  <a:gd name="connsiteX2" fmla="*/ 179972 w 643602"/>
                  <a:gd name="connsiteY2" fmla="*/ 63668 h 82785"/>
                  <a:gd name="connsiteX3" fmla="*/ 8862 w 643602"/>
                  <a:gd name="connsiteY3" fmla="*/ 82756 h 82785"/>
                  <a:gd name="connsiteX4" fmla="*/ 0 w 643602"/>
                  <a:gd name="connsiteY4" fmla="*/ 80575 h 82785"/>
                  <a:gd name="connsiteX5" fmla="*/ 214125 w 643602"/>
                  <a:gd name="connsiteY5" fmla="*/ 28356 h 82785"/>
                  <a:gd name="connsiteX6" fmla="*/ 403709 w 643602"/>
                  <a:gd name="connsiteY6" fmla="*/ 3473 h 82785"/>
                  <a:gd name="connsiteX7" fmla="*/ 603995 w 643602"/>
                  <a:gd name="connsiteY7" fmla="*/ 10427 h 82785"/>
                  <a:gd name="connsiteX8" fmla="*/ 643602 w 643602"/>
                  <a:gd name="connsiteY8" fmla="*/ 20653 h 8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3602" h="82785">
                    <a:moveTo>
                      <a:pt x="643602" y="20653"/>
                    </a:moveTo>
                    <a:cubicBezTo>
                      <a:pt x="626082" y="28015"/>
                      <a:pt x="607199" y="26174"/>
                      <a:pt x="589066" y="27879"/>
                    </a:cubicBezTo>
                    <a:cubicBezTo>
                      <a:pt x="452791" y="40490"/>
                      <a:pt x="316313" y="51875"/>
                      <a:pt x="179972" y="63668"/>
                    </a:cubicBezTo>
                    <a:cubicBezTo>
                      <a:pt x="134297" y="67622"/>
                      <a:pt x="54537" y="78802"/>
                      <a:pt x="8862" y="82756"/>
                    </a:cubicBezTo>
                    <a:cubicBezTo>
                      <a:pt x="5999" y="83029"/>
                      <a:pt x="2931" y="81325"/>
                      <a:pt x="0" y="80575"/>
                    </a:cubicBezTo>
                    <a:cubicBezTo>
                      <a:pt x="56855" y="52829"/>
                      <a:pt x="151476" y="34491"/>
                      <a:pt x="214125" y="28356"/>
                    </a:cubicBezTo>
                    <a:cubicBezTo>
                      <a:pt x="277524" y="22152"/>
                      <a:pt x="340309" y="9677"/>
                      <a:pt x="403709" y="3473"/>
                    </a:cubicBezTo>
                    <a:cubicBezTo>
                      <a:pt x="470516" y="-3003"/>
                      <a:pt x="537596" y="-276"/>
                      <a:pt x="603995" y="10427"/>
                    </a:cubicBezTo>
                    <a:cubicBezTo>
                      <a:pt x="617220" y="12540"/>
                      <a:pt x="633581" y="5314"/>
                      <a:pt x="643602" y="20653"/>
                    </a:cubicBezTo>
                    <a:close/>
                  </a:path>
                </a:pathLst>
              </a:custGeom>
              <a:solidFill>
                <a:srgbClr val="010102"/>
              </a:solidFill>
              <a:ln w="6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6C77FC3-D251-44C3-AFD4-F3AC24A6ECE1}"/>
              </a:ext>
            </a:extLst>
          </p:cNvPr>
          <p:cNvGrpSpPr/>
          <p:nvPr/>
        </p:nvGrpSpPr>
        <p:grpSpPr>
          <a:xfrm>
            <a:off x="535222" y="1577217"/>
            <a:ext cx="1583119" cy="4856092"/>
            <a:chOff x="1290710" y="1665800"/>
            <a:chExt cx="1344021" cy="4122678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09807D7F-65AC-4B9E-A609-2E6873966384}"/>
                </a:ext>
              </a:extLst>
            </p:cNvPr>
            <p:cNvSpPr/>
            <p:nvPr/>
          </p:nvSpPr>
          <p:spPr>
            <a:xfrm>
              <a:off x="1290710" y="2177251"/>
              <a:ext cx="1123912" cy="3611227"/>
            </a:xfrm>
            <a:custGeom>
              <a:avLst/>
              <a:gdLst>
                <a:gd name="connsiteX0" fmla="*/ 437248 w 1123912"/>
                <a:gd name="connsiteY0" fmla="*/ 0 h 3611227"/>
                <a:gd name="connsiteX1" fmla="*/ 455901 w 1123912"/>
                <a:gd name="connsiteY1" fmla="*/ 29432 h 3611227"/>
                <a:gd name="connsiteX2" fmla="*/ 561911 w 1123912"/>
                <a:gd name="connsiteY2" fmla="*/ 102921 h 3611227"/>
                <a:gd name="connsiteX3" fmla="*/ 607180 w 1123912"/>
                <a:gd name="connsiteY3" fmla="*/ 134847 h 3611227"/>
                <a:gd name="connsiteX4" fmla="*/ 612330 w 1123912"/>
                <a:gd name="connsiteY4" fmla="*/ 137090 h 3611227"/>
                <a:gd name="connsiteX5" fmla="*/ 648994 w 1123912"/>
                <a:gd name="connsiteY5" fmla="*/ 128164 h 3611227"/>
                <a:gd name="connsiteX6" fmla="*/ 654738 w 1123912"/>
                <a:gd name="connsiteY6" fmla="*/ 149220 h 3611227"/>
                <a:gd name="connsiteX7" fmla="*/ 659247 w 1123912"/>
                <a:gd name="connsiteY7" fmla="*/ 171580 h 3611227"/>
                <a:gd name="connsiteX8" fmla="*/ 663778 w 1123912"/>
                <a:gd name="connsiteY8" fmla="*/ 171488 h 3611227"/>
                <a:gd name="connsiteX9" fmla="*/ 742553 w 1123912"/>
                <a:gd name="connsiteY9" fmla="*/ 224676 h 3611227"/>
                <a:gd name="connsiteX10" fmla="*/ 756629 w 1123912"/>
                <a:gd name="connsiteY10" fmla="*/ 251774 h 3611227"/>
                <a:gd name="connsiteX11" fmla="*/ 787342 w 1123912"/>
                <a:gd name="connsiteY11" fmla="*/ 343045 h 3611227"/>
                <a:gd name="connsiteX12" fmla="*/ 818170 w 1123912"/>
                <a:gd name="connsiteY12" fmla="*/ 435735 h 3611227"/>
                <a:gd name="connsiteX13" fmla="*/ 845794 w 1123912"/>
                <a:gd name="connsiteY13" fmla="*/ 517325 h 3611227"/>
                <a:gd name="connsiteX14" fmla="*/ 876165 w 1123912"/>
                <a:gd name="connsiteY14" fmla="*/ 608711 h 3611227"/>
                <a:gd name="connsiteX15" fmla="*/ 887425 w 1123912"/>
                <a:gd name="connsiteY15" fmla="*/ 614776 h 3611227"/>
                <a:gd name="connsiteX16" fmla="*/ 936859 w 1123912"/>
                <a:gd name="connsiteY16" fmla="*/ 604294 h 3611227"/>
                <a:gd name="connsiteX17" fmla="*/ 962859 w 1123912"/>
                <a:gd name="connsiteY17" fmla="*/ 598343 h 3611227"/>
                <a:gd name="connsiteX18" fmla="*/ 973249 w 1123912"/>
                <a:gd name="connsiteY18" fmla="*/ 593720 h 3611227"/>
                <a:gd name="connsiteX19" fmla="*/ 1037651 w 1123912"/>
                <a:gd name="connsiteY19" fmla="*/ 580080 h 3611227"/>
                <a:gd name="connsiteX20" fmla="*/ 1077451 w 1123912"/>
                <a:gd name="connsiteY20" fmla="*/ 572711 h 3611227"/>
                <a:gd name="connsiteX21" fmla="*/ 1090999 w 1123912"/>
                <a:gd name="connsiteY21" fmla="*/ 580217 h 3611227"/>
                <a:gd name="connsiteX22" fmla="*/ 1111117 w 1123912"/>
                <a:gd name="connsiteY22" fmla="*/ 676386 h 3611227"/>
                <a:gd name="connsiteX23" fmla="*/ 1118372 w 1123912"/>
                <a:gd name="connsiteY23" fmla="*/ 711768 h 3611227"/>
                <a:gd name="connsiteX24" fmla="*/ 1123681 w 1123912"/>
                <a:gd name="connsiteY24" fmla="*/ 741567 h 3611227"/>
                <a:gd name="connsiteX25" fmla="*/ 1116060 w 1123912"/>
                <a:gd name="connsiteY25" fmla="*/ 752872 h 3611227"/>
                <a:gd name="connsiteX26" fmla="*/ 1075597 w 1123912"/>
                <a:gd name="connsiteY26" fmla="*/ 765918 h 3611227"/>
                <a:gd name="connsiteX27" fmla="*/ 979771 w 1123912"/>
                <a:gd name="connsiteY27" fmla="*/ 796585 h 3611227"/>
                <a:gd name="connsiteX28" fmla="*/ 962149 w 1123912"/>
                <a:gd name="connsiteY28" fmla="*/ 800705 h 3611227"/>
                <a:gd name="connsiteX29" fmla="*/ 954162 w 1123912"/>
                <a:gd name="connsiteY29" fmla="*/ 803818 h 3611227"/>
                <a:gd name="connsiteX30" fmla="*/ 935692 w 1123912"/>
                <a:gd name="connsiteY30" fmla="*/ 810226 h 3611227"/>
                <a:gd name="connsiteX31" fmla="*/ 927728 w 1123912"/>
                <a:gd name="connsiteY31" fmla="*/ 821875 h 3611227"/>
                <a:gd name="connsiteX32" fmla="*/ 931481 w 1123912"/>
                <a:gd name="connsiteY32" fmla="*/ 851307 h 3611227"/>
                <a:gd name="connsiteX33" fmla="*/ 942123 w 1123912"/>
                <a:gd name="connsiteY33" fmla="*/ 933859 h 3611227"/>
                <a:gd name="connsiteX34" fmla="*/ 949905 w 1123912"/>
                <a:gd name="connsiteY34" fmla="*/ 991899 h 3611227"/>
                <a:gd name="connsiteX35" fmla="*/ 956702 w 1123912"/>
                <a:gd name="connsiteY35" fmla="*/ 1044308 h 3611227"/>
                <a:gd name="connsiteX36" fmla="*/ 962149 w 1123912"/>
                <a:gd name="connsiteY36" fmla="*/ 1089578 h 3611227"/>
                <a:gd name="connsiteX37" fmla="*/ 966932 w 1123912"/>
                <a:gd name="connsiteY37" fmla="*/ 1123038 h 3611227"/>
                <a:gd name="connsiteX38" fmla="*/ 973913 w 1123912"/>
                <a:gd name="connsiteY38" fmla="*/ 1175837 h 3611227"/>
                <a:gd name="connsiteX39" fmla="*/ 978307 w 1123912"/>
                <a:gd name="connsiteY39" fmla="*/ 1211654 h 3611227"/>
                <a:gd name="connsiteX40" fmla="*/ 985035 w 1123912"/>
                <a:gd name="connsiteY40" fmla="*/ 1263309 h 3611227"/>
                <a:gd name="connsiteX41" fmla="*/ 991879 w 1123912"/>
                <a:gd name="connsiteY41" fmla="*/ 1316360 h 3611227"/>
                <a:gd name="connsiteX42" fmla="*/ 1001079 w 1123912"/>
                <a:gd name="connsiteY42" fmla="*/ 1388864 h 3611227"/>
                <a:gd name="connsiteX43" fmla="*/ 1006526 w 1123912"/>
                <a:gd name="connsiteY43" fmla="*/ 1433378 h 3611227"/>
                <a:gd name="connsiteX44" fmla="*/ 1013049 w 1123912"/>
                <a:gd name="connsiteY44" fmla="*/ 1480638 h 3611227"/>
                <a:gd name="connsiteX45" fmla="*/ 1020601 w 1123912"/>
                <a:gd name="connsiteY45" fmla="*/ 1542477 h 3611227"/>
                <a:gd name="connsiteX46" fmla="*/ 1008769 w 1123912"/>
                <a:gd name="connsiteY46" fmla="*/ 1555225 h 3611227"/>
                <a:gd name="connsiteX47" fmla="*/ 973958 w 1123912"/>
                <a:gd name="connsiteY47" fmla="*/ 1555317 h 3611227"/>
                <a:gd name="connsiteX48" fmla="*/ 965605 w 1123912"/>
                <a:gd name="connsiteY48" fmla="*/ 1564494 h 3611227"/>
                <a:gd name="connsiteX49" fmla="*/ 964140 w 1123912"/>
                <a:gd name="connsiteY49" fmla="*/ 1576075 h 3611227"/>
                <a:gd name="connsiteX50" fmla="*/ 929985 w 1123912"/>
                <a:gd name="connsiteY50" fmla="*/ 1576124 h 3611227"/>
                <a:gd name="connsiteX51" fmla="*/ 924063 w 1123912"/>
                <a:gd name="connsiteY51" fmla="*/ 1617445 h 3611227"/>
                <a:gd name="connsiteX52" fmla="*/ 896838 w 1123912"/>
                <a:gd name="connsiteY52" fmla="*/ 1868388 h 3611227"/>
                <a:gd name="connsiteX53" fmla="*/ 859562 w 1123912"/>
                <a:gd name="connsiteY53" fmla="*/ 2110583 h 3611227"/>
                <a:gd name="connsiteX54" fmla="*/ 852023 w 1123912"/>
                <a:gd name="connsiteY54" fmla="*/ 2200370 h 3611227"/>
                <a:gd name="connsiteX55" fmla="*/ 836107 w 1123912"/>
                <a:gd name="connsiteY55" fmla="*/ 2270818 h 3611227"/>
                <a:gd name="connsiteX56" fmla="*/ 819772 w 1123912"/>
                <a:gd name="connsiteY56" fmla="*/ 2340806 h 3611227"/>
                <a:gd name="connsiteX57" fmla="*/ 803855 w 1123912"/>
                <a:gd name="connsiteY57" fmla="*/ 2415399 h 3611227"/>
                <a:gd name="connsiteX58" fmla="*/ 796735 w 1123912"/>
                <a:gd name="connsiteY58" fmla="*/ 2494595 h 3611227"/>
                <a:gd name="connsiteX59" fmla="*/ 784589 w 1123912"/>
                <a:gd name="connsiteY59" fmla="*/ 2628124 h 3611227"/>
                <a:gd name="connsiteX60" fmla="*/ 751919 w 1123912"/>
                <a:gd name="connsiteY60" fmla="*/ 2759351 h 3611227"/>
                <a:gd name="connsiteX61" fmla="*/ 746055 w 1123912"/>
                <a:gd name="connsiteY61" fmla="*/ 2821051 h 3611227"/>
                <a:gd name="connsiteX62" fmla="*/ 762809 w 1123912"/>
                <a:gd name="connsiteY62" fmla="*/ 2968393 h 3611227"/>
                <a:gd name="connsiteX63" fmla="*/ 795479 w 1123912"/>
                <a:gd name="connsiteY63" fmla="*/ 3014438 h 3611227"/>
                <a:gd name="connsiteX64" fmla="*/ 885949 w 1123912"/>
                <a:gd name="connsiteY64" fmla="*/ 3093635 h 3611227"/>
                <a:gd name="connsiteX65" fmla="*/ 893488 w 1123912"/>
                <a:gd name="connsiteY65" fmla="*/ 3098239 h 3611227"/>
                <a:gd name="connsiteX66" fmla="*/ 981028 w 1123912"/>
                <a:gd name="connsiteY66" fmla="*/ 3131852 h 3611227"/>
                <a:gd name="connsiteX67" fmla="*/ 1001550 w 1123912"/>
                <a:gd name="connsiteY67" fmla="*/ 3153032 h 3611227"/>
                <a:gd name="connsiteX68" fmla="*/ 994849 w 1123912"/>
                <a:gd name="connsiteY68" fmla="*/ 3182040 h 3611227"/>
                <a:gd name="connsiteX69" fmla="*/ 877572 w 1123912"/>
                <a:gd name="connsiteY69" fmla="*/ 3222100 h 3611227"/>
                <a:gd name="connsiteX70" fmla="*/ 809301 w 1123912"/>
                <a:gd name="connsiteY70" fmla="*/ 3220718 h 3611227"/>
                <a:gd name="connsiteX71" fmla="*/ 774537 w 1123912"/>
                <a:gd name="connsiteY71" fmla="*/ 3207826 h 3611227"/>
                <a:gd name="connsiteX72" fmla="*/ 703751 w 1123912"/>
                <a:gd name="connsiteY72" fmla="*/ 3155335 h 3611227"/>
                <a:gd name="connsiteX73" fmla="*/ 630034 w 1123912"/>
                <a:gd name="connsiteY73" fmla="*/ 3092254 h 3611227"/>
                <a:gd name="connsiteX74" fmla="*/ 623334 w 1123912"/>
                <a:gd name="connsiteY74" fmla="*/ 3128168 h 3611227"/>
                <a:gd name="connsiteX75" fmla="*/ 530350 w 1123912"/>
                <a:gd name="connsiteY75" fmla="*/ 3109750 h 3611227"/>
                <a:gd name="connsiteX76" fmla="*/ 527837 w 1123912"/>
                <a:gd name="connsiteY76" fmla="*/ 3148889 h 3611227"/>
                <a:gd name="connsiteX77" fmla="*/ 529931 w 1123912"/>
                <a:gd name="connsiteY77" fmla="*/ 3210128 h 3611227"/>
                <a:gd name="connsiteX78" fmla="*/ 527837 w 1123912"/>
                <a:gd name="connsiteY78" fmla="*/ 3221639 h 3611227"/>
                <a:gd name="connsiteX79" fmla="*/ 492235 w 1123912"/>
                <a:gd name="connsiteY79" fmla="*/ 3269065 h 3611227"/>
                <a:gd name="connsiteX80" fmla="*/ 485115 w 1123912"/>
                <a:gd name="connsiteY80" fmla="*/ 3272288 h 3611227"/>
                <a:gd name="connsiteX81" fmla="*/ 520297 w 1123912"/>
                <a:gd name="connsiteY81" fmla="*/ 3501590 h 3611227"/>
                <a:gd name="connsiteX82" fmla="*/ 512758 w 1123912"/>
                <a:gd name="connsiteY82" fmla="*/ 3548096 h 3611227"/>
                <a:gd name="connsiteX83" fmla="*/ 459984 w 1123912"/>
                <a:gd name="connsiteY83" fmla="*/ 3600586 h 3611227"/>
                <a:gd name="connsiteX84" fmla="*/ 387524 w 1123912"/>
                <a:gd name="connsiteY84" fmla="*/ 3611177 h 3611227"/>
                <a:gd name="connsiteX85" fmla="*/ 373703 w 1123912"/>
                <a:gd name="connsiteY85" fmla="*/ 3605190 h 3611227"/>
                <a:gd name="connsiteX86" fmla="*/ 319252 w 1123912"/>
                <a:gd name="connsiteY86" fmla="*/ 3524152 h 3611227"/>
                <a:gd name="connsiteX87" fmla="*/ 313388 w 1123912"/>
                <a:gd name="connsiteY87" fmla="*/ 3503432 h 3611227"/>
                <a:gd name="connsiteX88" fmla="*/ 310037 w 1123912"/>
                <a:gd name="connsiteY88" fmla="*/ 3367140 h 3611227"/>
                <a:gd name="connsiteX89" fmla="*/ 315064 w 1123912"/>
                <a:gd name="connsiteY89" fmla="*/ 3286102 h 3611227"/>
                <a:gd name="connsiteX90" fmla="*/ 308781 w 1123912"/>
                <a:gd name="connsiteY90" fmla="*/ 3263540 h 3611227"/>
                <a:gd name="connsiteX91" fmla="*/ 282813 w 1123912"/>
                <a:gd name="connsiteY91" fmla="*/ 3181580 h 3611227"/>
                <a:gd name="connsiteX92" fmla="*/ 276112 w 1123912"/>
                <a:gd name="connsiteY92" fmla="*/ 3105146 h 3611227"/>
                <a:gd name="connsiteX93" fmla="*/ 299566 w 1123912"/>
                <a:gd name="connsiteY93" fmla="*/ 2934781 h 3611227"/>
                <a:gd name="connsiteX94" fmla="*/ 299566 w 1123912"/>
                <a:gd name="connsiteY94" fmla="*/ 2872161 h 3611227"/>
                <a:gd name="connsiteX95" fmla="*/ 301660 w 1123912"/>
                <a:gd name="connsiteY95" fmla="*/ 2751063 h 3611227"/>
                <a:gd name="connsiteX96" fmla="*/ 302079 w 1123912"/>
                <a:gd name="connsiteY96" fmla="*/ 2633649 h 3611227"/>
                <a:gd name="connsiteX97" fmla="*/ 305011 w 1123912"/>
                <a:gd name="connsiteY97" fmla="*/ 2494135 h 3611227"/>
                <a:gd name="connsiteX98" fmla="*/ 326791 w 1123912"/>
                <a:gd name="connsiteY98" fmla="*/ 2396059 h 3611227"/>
                <a:gd name="connsiteX99" fmla="*/ 324697 w 1123912"/>
                <a:gd name="connsiteY99" fmla="*/ 2364749 h 3611227"/>
                <a:gd name="connsiteX100" fmla="*/ 317158 w 1123912"/>
                <a:gd name="connsiteY100" fmla="*/ 2327913 h 3611227"/>
                <a:gd name="connsiteX101" fmla="*/ 336006 w 1123912"/>
                <a:gd name="connsiteY101" fmla="*/ 2106899 h 3611227"/>
                <a:gd name="connsiteX102" fmla="*/ 327210 w 1123912"/>
                <a:gd name="connsiteY102" fmla="*/ 2027703 h 3611227"/>
                <a:gd name="connsiteX103" fmla="*/ 312131 w 1123912"/>
                <a:gd name="connsiteY103" fmla="*/ 1940678 h 3611227"/>
                <a:gd name="connsiteX104" fmla="*/ 305011 w 1123912"/>
                <a:gd name="connsiteY104" fmla="*/ 1913512 h 3611227"/>
                <a:gd name="connsiteX105" fmla="*/ 272760 w 1123912"/>
                <a:gd name="connsiteY105" fmla="*/ 1682368 h 3611227"/>
                <a:gd name="connsiteX106" fmla="*/ 261452 w 1123912"/>
                <a:gd name="connsiteY106" fmla="*/ 1596726 h 3611227"/>
                <a:gd name="connsiteX107" fmla="*/ 246373 w 1123912"/>
                <a:gd name="connsiteY107" fmla="*/ 1566797 h 3611227"/>
                <a:gd name="connsiteX108" fmla="*/ 237577 w 1123912"/>
                <a:gd name="connsiteY108" fmla="*/ 1551142 h 3611227"/>
                <a:gd name="connsiteX109" fmla="*/ 233749 w 1123912"/>
                <a:gd name="connsiteY109" fmla="*/ 1490414 h 3611227"/>
                <a:gd name="connsiteX110" fmla="*/ 175862 w 1123912"/>
                <a:gd name="connsiteY110" fmla="*/ 1473864 h 3611227"/>
                <a:gd name="connsiteX111" fmla="*/ 90175 w 1123912"/>
                <a:gd name="connsiteY111" fmla="*/ 1449376 h 3611227"/>
                <a:gd name="connsiteX112" fmla="*/ 71775 w 1123912"/>
                <a:gd name="connsiteY112" fmla="*/ 1443631 h 3611227"/>
                <a:gd name="connsiteX113" fmla="*/ 68891 w 1123912"/>
                <a:gd name="connsiteY113" fmla="*/ 1432852 h 3611227"/>
                <a:gd name="connsiteX114" fmla="*/ 89031 w 1123912"/>
                <a:gd name="connsiteY114" fmla="*/ 1357830 h 3611227"/>
                <a:gd name="connsiteX115" fmla="*/ 111208 w 1123912"/>
                <a:gd name="connsiteY115" fmla="*/ 1275805 h 3611227"/>
                <a:gd name="connsiteX116" fmla="*/ 123727 w 1123912"/>
                <a:gd name="connsiteY116" fmla="*/ 1226942 h 3611227"/>
                <a:gd name="connsiteX117" fmla="*/ 142906 w 1123912"/>
                <a:gd name="connsiteY117" fmla="*/ 1156063 h 3611227"/>
                <a:gd name="connsiteX118" fmla="*/ 157897 w 1123912"/>
                <a:gd name="connsiteY118" fmla="*/ 1101387 h 3611227"/>
                <a:gd name="connsiteX119" fmla="*/ 154876 w 1123912"/>
                <a:gd name="connsiteY119" fmla="*/ 1093720 h 3611227"/>
                <a:gd name="connsiteX120" fmla="*/ 76284 w 1123912"/>
                <a:gd name="connsiteY120" fmla="*/ 993478 h 3611227"/>
                <a:gd name="connsiteX121" fmla="*/ 2429 w 1123912"/>
                <a:gd name="connsiteY121" fmla="*/ 899666 h 3611227"/>
                <a:gd name="connsiteX122" fmla="*/ 140 w 1123912"/>
                <a:gd name="connsiteY122" fmla="*/ 890923 h 3611227"/>
                <a:gd name="connsiteX123" fmla="*/ 6365 w 1123912"/>
                <a:gd name="connsiteY123" fmla="*/ 832700 h 3611227"/>
                <a:gd name="connsiteX124" fmla="*/ 10577 w 1123912"/>
                <a:gd name="connsiteY124" fmla="*/ 787362 h 3611227"/>
                <a:gd name="connsiteX125" fmla="*/ 16573 w 1123912"/>
                <a:gd name="connsiteY125" fmla="*/ 734197 h 3611227"/>
                <a:gd name="connsiteX126" fmla="*/ 18976 w 1123912"/>
                <a:gd name="connsiteY126" fmla="*/ 712638 h 3611227"/>
                <a:gd name="connsiteX127" fmla="*/ 31060 w 1123912"/>
                <a:gd name="connsiteY127" fmla="*/ 613631 h 3611227"/>
                <a:gd name="connsiteX128" fmla="*/ 41359 w 1123912"/>
                <a:gd name="connsiteY128" fmla="*/ 545224 h 3611227"/>
                <a:gd name="connsiteX129" fmla="*/ 51063 w 1123912"/>
                <a:gd name="connsiteY129" fmla="*/ 482469 h 3611227"/>
                <a:gd name="connsiteX130" fmla="*/ 61797 w 1123912"/>
                <a:gd name="connsiteY130" fmla="*/ 426558 h 3611227"/>
                <a:gd name="connsiteX131" fmla="*/ 71592 w 1123912"/>
                <a:gd name="connsiteY131" fmla="*/ 377741 h 3611227"/>
                <a:gd name="connsiteX132" fmla="*/ 84912 w 1123912"/>
                <a:gd name="connsiteY132" fmla="*/ 325628 h 3611227"/>
                <a:gd name="connsiteX133" fmla="*/ 103427 w 1123912"/>
                <a:gd name="connsiteY133" fmla="*/ 268115 h 3611227"/>
                <a:gd name="connsiteX134" fmla="*/ 200328 w 1123912"/>
                <a:gd name="connsiteY134" fmla="*/ 132925 h 3611227"/>
                <a:gd name="connsiteX135" fmla="*/ 282559 w 1123912"/>
                <a:gd name="connsiteY135" fmla="*/ 98206 h 3611227"/>
                <a:gd name="connsiteX136" fmla="*/ 342796 w 1123912"/>
                <a:gd name="connsiteY136" fmla="*/ 87312 h 3611227"/>
                <a:gd name="connsiteX137" fmla="*/ 358725 w 1123912"/>
                <a:gd name="connsiteY137" fmla="*/ 78821 h 3611227"/>
                <a:gd name="connsiteX138" fmla="*/ 414957 w 1123912"/>
                <a:gd name="connsiteY138" fmla="*/ 10665 h 3611227"/>
                <a:gd name="connsiteX139" fmla="*/ 425301 w 1123912"/>
                <a:gd name="connsiteY139" fmla="*/ 11787 h 3611227"/>
                <a:gd name="connsiteX140" fmla="*/ 437248 w 1123912"/>
                <a:gd name="connsiteY140" fmla="*/ 0 h 361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</a:cxnLst>
              <a:rect l="l" t="t" r="r" b="b"/>
              <a:pathLst>
                <a:path w="1123912" h="3611227">
                  <a:moveTo>
                    <a:pt x="437248" y="0"/>
                  </a:moveTo>
                  <a:cubicBezTo>
                    <a:pt x="433266" y="16249"/>
                    <a:pt x="445556" y="22246"/>
                    <a:pt x="455901" y="29432"/>
                  </a:cubicBezTo>
                  <a:cubicBezTo>
                    <a:pt x="491237" y="53920"/>
                    <a:pt x="526597" y="78386"/>
                    <a:pt x="561911" y="102921"/>
                  </a:cubicBezTo>
                  <a:cubicBezTo>
                    <a:pt x="577062" y="113471"/>
                    <a:pt x="592121" y="124159"/>
                    <a:pt x="607180" y="134847"/>
                  </a:cubicBezTo>
                  <a:cubicBezTo>
                    <a:pt x="608805" y="135991"/>
                    <a:pt x="610293" y="137410"/>
                    <a:pt x="612330" y="137090"/>
                  </a:cubicBezTo>
                  <a:cubicBezTo>
                    <a:pt x="624780" y="135122"/>
                    <a:pt x="637596" y="134549"/>
                    <a:pt x="648994" y="128164"/>
                  </a:cubicBezTo>
                  <a:cubicBezTo>
                    <a:pt x="654212" y="134275"/>
                    <a:pt x="652267" y="142331"/>
                    <a:pt x="654738" y="149220"/>
                  </a:cubicBezTo>
                  <a:cubicBezTo>
                    <a:pt x="657302" y="156406"/>
                    <a:pt x="655951" y="164485"/>
                    <a:pt x="659247" y="171580"/>
                  </a:cubicBezTo>
                  <a:cubicBezTo>
                    <a:pt x="660711" y="168879"/>
                    <a:pt x="662085" y="170344"/>
                    <a:pt x="663778" y="171488"/>
                  </a:cubicBezTo>
                  <a:cubicBezTo>
                    <a:pt x="689961" y="189317"/>
                    <a:pt x="715936" y="207511"/>
                    <a:pt x="742553" y="224676"/>
                  </a:cubicBezTo>
                  <a:cubicBezTo>
                    <a:pt x="752990" y="231405"/>
                    <a:pt x="753265" y="242299"/>
                    <a:pt x="756629" y="251774"/>
                  </a:cubicBezTo>
                  <a:cubicBezTo>
                    <a:pt x="767339" y="282030"/>
                    <a:pt x="777204" y="312583"/>
                    <a:pt x="787342" y="343045"/>
                  </a:cubicBezTo>
                  <a:cubicBezTo>
                    <a:pt x="797641" y="373942"/>
                    <a:pt x="807826" y="404861"/>
                    <a:pt x="818170" y="435735"/>
                  </a:cubicBezTo>
                  <a:cubicBezTo>
                    <a:pt x="827302" y="462947"/>
                    <a:pt x="836663" y="490113"/>
                    <a:pt x="845794" y="517325"/>
                  </a:cubicBezTo>
                  <a:cubicBezTo>
                    <a:pt x="856002" y="547764"/>
                    <a:pt x="866140" y="578226"/>
                    <a:pt x="876165" y="608711"/>
                  </a:cubicBezTo>
                  <a:cubicBezTo>
                    <a:pt x="878087" y="614592"/>
                    <a:pt x="880238" y="616721"/>
                    <a:pt x="887425" y="614776"/>
                  </a:cubicBezTo>
                  <a:cubicBezTo>
                    <a:pt x="903651" y="610382"/>
                    <a:pt x="920381" y="607772"/>
                    <a:pt x="936859" y="604294"/>
                  </a:cubicBezTo>
                  <a:cubicBezTo>
                    <a:pt x="945556" y="602463"/>
                    <a:pt x="954184" y="600334"/>
                    <a:pt x="962859" y="598343"/>
                  </a:cubicBezTo>
                  <a:cubicBezTo>
                    <a:pt x="965788" y="595551"/>
                    <a:pt x="969358" y="594498"/>
                    <a:pt x="973249" y="593720"/>
                  </a:cubicBezTo>
                  <a:cubicBezTo>
                    <a:pt x="994762" y="589372"/>
                    <a:pt x="1016321" y="585298"/>
                    <a:pt x="1037651" y="580080"/>
                  </a:cubicBezTo>
                  <a:cubicBezTo>
                    <a:pt x="1050788" y="576853"/>
                    <a:pt x="1064223" y="575342"/>
                    <a:pt x="1077451" y="572711"/>
                  </a:cubicBezTo>
                  <a:cubicBezTo>
                    <a:pt x="1087246" y="570788"/>
                    <a:pt x="1087521" y="570925"/>
                    <a:pt x="1090999" y="580217"/>
                  </a:cubicBezTo>
                  <a:cubicBezTo>
                    <a:pt x="1098094" y="612189"/>
                    <a:pt x="1103908" y="644437"/>
                    <a:pt x="1111117" y="676386"/>
                  </a:cubicBezTo>
                  <a:cubicBezTo>
                    <a:pt x="1113749" y="688127"/>
                    <a:pt x="1115099" y="700142"/>
                    <a:pt x="1118372" y="711768"/>
                  </a:cubicBezTo>
                  <a:cubicBezTo>
                    <a:pt x="1119905" y="721747"/>
                    <a:pt x="1122651" y="731519"/>
                    <a:pt x="1123681" y="741567"/>
                  </a:cubicBezTo>
                  <a:cubicBezTo>
                    <a:pt x="1124460" y="749256"/>
                    <a:pt x="1123590" y="750607"/>
                    <a:pt x="1116060" y="752872"/>
                  </a:cubicBezTo>
                  <a:cubicBezTo>
                    <a:pt x="1102534" y="757129"/>
                    <a:pt x="1089123" y="761684"/>
                    <a:pt x="1075597" y="765918"/>
                  </a:cubicBezTo>
                  <a:cubicBezTo>
                    <a:pt x="1043487" y="775599"/>
                    <a:pt x="1011813" y="786630"/>
                    <a:pt x="979771" y="796585"/>
                  </a:cubicBezTo>
                  <a:cubicBezTo>
                    <a:pt x="973958" y="798394"/>
                    <a:pt x="968054" y="799538"/>
                    <a:pt x="962149" y="800705"/>
                  </a:cubicBezTo>
                  <a:cubicBezTo>
                    <a:pt x="959242" y="801277"/>
                    <a:pt x="956542" y="802010"/>
                    <a:pt x="954162" y="803818"/>
                  </a:cubicBezTo>
                  <a:cubicBezTo>
                    <a:pt x="948326" y="806884"/>
                    <a:pt x="941986" y="808601"/>
                    <a:pt x="935692" y="810226"/>
                  </a:cubicBezTo>
                  <a:cubicBezTo>
                    <a:pt x="929330" y="811874"/>
                    <a:pt x="926789" y="815696"/>
                    <a:pt x="927728" y="821875"/>
                  </a:cubicBezTo>
                  <a:cubicBezTo>
                    <a:pt x="929215" y="831670"/>
                    <a:pt x="929993" y="841557"/>
                    <a:pt x="931481" y="851307"/>
                  </a:cubicBezTo>
                  <a:cubicBezTo>
                    <a:pt x="935692" y="878748"/>
                    <a:pt x="938484" y="906349"/>
                    <a:pt x="942123" y="933859"/>
                  </a:cubicBezTo>
                  <a:cubicBezTo>
                    <a:pt x="944687" y="953220"/>
                    <a:pt x="947135" y="972582"/>
                    <a:pt x="949905" y="991899"/>
                  </a:cubicBezTo>
                  <a:cubicBezTo>
                    <a:pt x="952399" y="1009315"/>
                    <a:pt x="954665" y="1026800"/>
                    <a:pt x="956702" y="1044308"/>
                  </a:cubicBezTo>
                  <a:cubicBezTo>
                    <a:pt x="958442" y="1059413"/>
                    <a:pt x="960615" y="1074450"/>
                    <a:pt x="962149" y="1089578"/>
                  </a:cubicBezTo>
                  <a:cubicBezTo>
                    <a:pt x="961874" y="1100998"/>
                    <a:pt x="965239" y="1111892"/>
                    <a:pt x="966932" y="1123038"/>
                  </a:cubicBezTo>
                  <a:cubicBezTo>
                    <a:pt x="969610" y="1140592"/>
                    <a:pt x="971738" y="1158214"/>
                    <a:pt x="973913" y="1175837"/>
                  </a:cubicBezTo>
                  <a:cubicBezTo>
                    <a:pt x="975377" y="1187783"/>
                    <a:pt x="977529" y="1199639"/>
                    <a:pt x="978307" y="1211654"/>
                  </a:cubicBezTo>
                  <a:cubicBezTo>
                    <a:pt x="981190" y="1228796"/>
                    <a:pt x="982747" y="1246098"/>
                    <a:pt x="985035" y="1263309"/>
                  </a:cubicBezTo>
                  <a:cubicBezTo>
                    <a:pt x="987416" y="1280977"/>
                    <a:pt x="989338" y="1298737"/>
                    <a:pt x="991879" y="1316360"/>
                  </a:cubicBezTo>
                  <a:cubicBezTo>
                    <a:pt x="995357" y="1340482"/>
                    <a:pt x="997783" y="1364718"/>
                    <a:pt x="1001079" y="1388864"/>
                  </a:cubicBezTo>
                  <a:cubicBezTo>
                    <a:pt x="1003093" y="1403671"/>
                    <a:pt x="1004351" y="1418616"/>
                    <a:pt x="1006526" y="1433378"/>
                  </a:cubicBezTo>
                  <a:cubicBezTo>
                    <a:pt x="1008837" y="1449124"/>
                    <a:pt x="1011172" y="1464847"/>
                    <a:pt x="1013049" y="1480638"/>
                  </a:cubicBezTo>
                  <a:cubicBezTo>
                    <a:pt x="1015520" y="1501259"/>
                    <a:pt x="1018587" y="1521811"/>
                    <a:pt x="1020601" y="1542477"/>
                  </a:cubicBezTo>
                  <a:cubicBezTo>
                    <a:pt x="1021654" y="1553257"/>
                    <a:pt x="1019937" y="1555088"/>
                    <a:pt x="1008769" y="1555225"/>
                  </a:cubicBezTo>
                  <a:cubicBezTo>
                    <a:pt x="997165" y="1555363"/>
                    <a:pt x="985562" y="1555111"/>
                    <a:pt x="973958" y="1555317"/>
                  </a:cubicBezTo>
                  <a:cubicBezTo>
                    <a:pt x="966337" y="1555454"/>
                    <a:pt x="965284" y="1556850"/>
                    <a:pt x="965605" y="1564494"/>
                  </a:cubicBezTo>
                  <a:cubicBezTo>
                    <a:pt x="965765" y="1568408"/>
                    <a:pt x="968031" y="1572642"/>
                    <a:pt x="964140" y="1576075"/>
                  </a:cubicBezTo>
                  <a:lnTo>
                    <a:pt x="929985" y="1576124"/>
                  </a:lnTo>
                  <a:lnTo>
                    <a:pt x="924063" y="1617445"/>
                  </a:lnTo>
                  <a:cubicBezTo>
                    <a:pt x="914431" y="1700786"/>
                    <a:pt x="907729" y="1785048"/>
                    <a:pt x="896838" y="1868388"/>
                  </a:cubicBezTo>
                  <a:cubicBezTo>
                    <a:pt x="886368" y="1949427"/>
                    <a:pt x="871290" y="2029544"/>
                    <a:pt x="859562" y="2110583"/>
                  </a:cubicBezTo>
                  <a:cubicBezTo>
                    <a:pt x="855373" y="2140052"/>
                    <a:pt x="856211" y="2170901"/>
                    <a:pt x="852023" y="2200370"/>
                  </a:cubicBezTo>
                  <a:cubicBezTo>
                    <a:pt x="848672" y="2224313"/>
                    <a:pt x="842809" y="2247796"/>
                    <a:pt x="836107" y="2270818"/>
                  </a:cubicBezTo>
                  <a:cubicBezTo>
                    <a:pt x="829405" y="2293840"/>
                    <a:pt x="820609" y="2315482"/>
                    <a:pt x="819772" y="2340806"/>
                  </a:cubicBezTo>
                  <a:cubicBezTo>
                    <a:pt x="818934" y="2365671"/>
                    <a:pt x="810557" y="2390534"/>
                    <a:pt x="803855" y="2415399"/>
                  </a:cubicBezTo>
                  <a:cubicBezTo>
                    <a:pt x="796735" y="2441644"/>
                    <a:pt x="797573" y="2467889"/>
                    <a:pt x="796735" y="2494595"/>
                  </a:cubicBezTo>
                  <a:cubicBezTo>
                    <a:pt x="795060" y="2539258"/>
                    <a:pt x="792128" y="2584382"/>
                    <a:pt x="784589" y="2628124"/>
                  </a:cubicBezTo>
                  <a:cubicBezTo>
                    <a:pt x="777049" y="2672327"/>
                    <a:pt x="764066" y="2716069"/>
                    <a:pt x="751919" y="2759351"/>
                  </a:cubicBezTo>
                  <a:cubicBezTo>
                    <a:pt x="746474" y="2779611"/>
                    <a:pt x="743123" y="2799410"/>
                    <a:pt x="746055" y="2821051"/>
                  </a:cubicBezTo>
                  <a:cubicBezTo>
                    <a:pt x="752756" y="2869859"/>
                    <a:pt x="757783" y="2919126"/>
                    <a:pt x="762809" y="2968393"/>
                  </a:cubicBezTo>
                  <a:cubicBezTo>
                    <a:pt x="764903" y="2991876"/>
                    <a:pt x="781237" y="3003388"/>
                    <a:pt x="795479" y="3014438"/>
                  </a:cubicBezTo>
                  <a:cubicBezTo>
                    <a:pt x="827311" y="3038842"/>
                    <a:pt x="861656" y="3059101"/>
                    <a:pt x="885949" y="3093635"/>
                  </a:cubicBezTo>
                  <a:cubicBezTo>
                    <a:pt x="887625" y="3095937"/>
                    <a:pt x="891394" y="3098700"/>
                    <a:pt x="893488" y="3098239"/>
                  </a:cubicBezTo>
                  <a:cubicBezTo>
                    <a:pt x="927833" y="3093635"/>
                    <a:pt x="952964" y="3118038"/>
                    <a:pt x="981028" y="3131852"/>
                  </a:cubicBezTo>
                  <a:cubicBezTo>
                    <a:pt x="988985" y="3135996"/>
                    <a:pt x="995268" y="3145205"/>
                    <a:pt x="1001550" y="3153032"/>
                  </a:cubicBezTo>
                  <a:cubicBezTo>
                    <a:pt x="1012440" y="3165925"/>
                    <a:pt x="1004482" y="3176055"/>
                    <a:pt x="994849" y="3182040"/>
                  </a:cubicBezTo>
                  <a:cubicBezTo>
                    <a:pt x="958828" y="3205523"/>
                    <a:pt x="919875" y="3220718"/>
                    <a:pt x="877572" y="3222100"/>
                  </a:cubicBezTo>
                  <a:cubicBezTo>
                    <a:pt x="854954" y="3223020"/>
                    <a:pt x="831918" y="3223020"/>
                    <a:pt x="809301" y="3220718"/>
                  </a:cubicBezTo>
                  <a:cubicBezTo>
                    <a:pt x="797573" y="3219337"/>
                    <a:pt x="785846" y="3213351"/>
                    <a:pt x="774537" y="3207826"/>
                  </a:cubicBezTo>
                  <a:cubicBezTo>
                    <a:pt x="748149" y="3195393"/>
                    <a:pt x="723856" y="3181120"/>
                    <a:pt x="703751" y="3155335"/>
                  </a:cubicBezTo>
                  <a:cubicBezTo>
                    <a:pt x="684485" y="3130471"/>
                    <a:pt x="656004" y="3113895"/>
                    <a:pt x="630034" y="3092254"/>
                  </a:cubicBezTo>
                  <a:cubicBezTo>
                    <a:pt x="627522" y="3105146"/>
                    <a:pt x="625428" y="3115737"/>
                    <a:pt x="623334" y="3128168"/>
                  </a:cubicBezTo>
                  <a:cubicBezTo>
                    <a:pt x="592758" y="3122183"/>
                    <a:pt x="563020" y="3116197"/>
                    <a:pt x="530350" y="3109750"/>
                  </a:cubicBezTo>
                  <a:cubicBezTo>
                    <a:pt x="529512" y="3122643"/>
                    <a:pt x="527837" y="3135996"/>
                    <a:pt x="527837" y="3148889"/>
                  </a:cubicBezTo>
                  <a:cubicBezTo>
                    <a:pt x="527837" y="3169148"/>
                    <a:pt x="529093" y="3189868"/>
                    <a:pt x="529931" y="3210128"/>
                  </a:cubicBezTo>
                  <a:cubicBezTo>
                    <a:pt x="529931" y="3213811"/>
                    <a:pt x="529931" y="3218876"/>
                    <a:pt x="527837" y="3221639"/>
                  </a:cubicBezTo>
                  <a:cubicBezTo>
                    <a:pt x="516528" y="3237755"/>
                    <a:pt x="504381" y="3253410"/>
                    <a:pt x="492235" y="3269065"/>
                  </a:cubicBezTo>
                  <a:cubicBezTo>
                    <a:pt x="489721" y="3271828"/>
                    <a:pt x="485115" y="3272288"/>
                    <a:pt x="485115" y="3272288"/>
                  </a:cubicBezTo>
                  <a:cubicBezTo>
                    <a:pt x="497261" y="3349643"/>
                    <a:pt x="509826" y="3425156"/>
                    <a:pt x="520297" y="3501590"/>
                  </a:cubicBezTo>
                  <a:cubicBezTo>
                    <a:pt x="522392" y="3516324"/>
                    <a:pt x="516109" y="3532440"/>
                    <a:pt x="512758" y="3548096"/>
                  </a:cubicBezTo>
                  <a:cubicBezTo>
                    <a:pt x="503125" y="3594600"/>
                    <a:pt x="503125" y="3594600"/>
                    <a:pt x="459984" y="3600586"/>
                  </a:cubicBezTo>
                  <a:cubicBezTo>
                    <a:pt x="435692" y="3604270"/>
                    <a:pt x="411817" y="3608414"/>
                    <a:pt x="387524" y="3611177"/>
                  </a:cubicBezTo>
                  <a:cubicBezTo>
                    <a:pt x="382916" y="3611637"/>
                    <a:pt x="376634" y="3608874"/>
                    <a:pt x="373703" y="3605190"/>
                  </a:cubicBezTo>
                  <a:cubicBezTo>
                    <a:pt x="355273" y="3578485"/>
                    <a:pt x="336844" y="3551779"/>
                    <a:pt x="319252" y="3524152"/>
                  </a:cubicBezTo>
                  <a:cubicBezTo>
                    <a:pt x="315482" y="3518626"/>
                    <a:pt x="313808" y="3510799"/>
                    <a:pt x="313388" y="3503432"/>
                  </a:cubicBezTo>
                  <a:cubicBezTo>
                    <a:pt x="311714" y="3458308"/>
                    <a:pt x="310037" y="3412724"/>
                    <a:pt x="310037" y="3367140"/>
                  </a:cubicBezTo>
                  <a:cubicBezTo>
                    <a:pt x="310037" y="3340434"/>
                    <a:pt x="314226" y="3313268"/>
                    <a:pt x="315064" y="3286102"/>
                  </a:cubicBezTo>
                  <a:cubicBezTo>
                    <a:pt x="315482" y="3278734"/>
                    <a:pt x="311294" y="3270906"/>
                    <a:pt x="308781" y="3263540"/>
                  </a:cubicBezTo>
                  <a:cubicBezTo>
                    <a:pt x="300404" y="3235913"/>
                    <a:pt x="292865" y="3208286"/>
                    <a:pt x="282813" y="3181580"/>
                  </a:cubicBezTo>
                  <a:cubicBezTo>
                    <a:pt x="273179" y="3156256"/>
                    <a:pt x="272342" y="3131392"/>
                    <a:pt x="276112" y="3105146"/>
                  </a:cubicBezTo>
                  <a:cubicBezTo>
                    <a:pt x="284489" y="3048511"/>
                    <a:pt x="292865" y="2991876"/>
                    <a:pt x="299566" y="2934781"/>
                  </a:cubicBezTo>
                  <a:cubicBezTo>
                    <a:pt x="302079" y="2914061"/>
                    <a:pt x="299566" y="2892881"/>
                    <a:pt x="299566" y="2872161"/>
                  </a:cubicBezTo>
                  <a:cubicBezTo>
                    <a:pt x="299985" y="2831641"/>
                    <a:pt x="301242" y="2791582"/>
                    <a:pt x="301660" y="2751063"/>
                  </a:cubicBezTo>
                  <a:cubicBezTo>
                    <a:pt x="302079" y="2711925"/>
                    <a:pt x="301242" y="2672787"/>
                    <a:pt x="302079" y="2633649"/>
                  </a:cubicBezTo>
                  <a:cubicBezTo>
                    <a:pt x="302917" y="2587145"/>
                    <a:pt x="305431" y="2540640"/>
                    <a:pt x="305011" y="2494135"/>
                  </a:cubicBezTo>
                  <a:cubicBezTo>
                    <a:pt x="305011" y="2459140"/>
                    <a:pt x="311714" y="2426449"/>
                    <a:pt x="326791" y="2396059"/>
                  </a:cubicBezTo>
                  <a:cubicBezTo>
                    <a:pt x="332655" y="2384548"/>
                    <a:pt x="332236" y="2374879"/>
                    <a:pt x="324697" y="2364749"/>
                  </a:cubicBezTo>
                  <a:cubicBezTo>
                    <a:pt x="316320" y="2354159"/>
                    <a:pt x="315902" y="2341727"/>
                    <a:pt x="317158" y="2327913"/>
                  </a:cubicBezTo>
                  <a:cubicBezTo>
                    <a:pt x="324279" y="2254243"/>
                    <a:pt x="331818" y="2181032"/>
                    <a:pt x="336006" y="2106899"/>
                  </a:cubicBezTo>
                  <a:cubicBezTo>
                    <a:pt x="337681" y="2080654"/>
                    <a:pt x="331398" y="2053949"/>
                    <a:pt x="327210" y="2027703"/>
                  </a:cubicBezTo>
                  <a:cubicBezTo>
                    <a:pt x="323021" y="1998695"/>
                    <a:pt x="317577" y="1969687"/>
                    <a:pt x="312131" y="1940678"/>
                  </a:cubicBezTo>
                  <a:cubicBezTo>
                    <a:pt x="310456" y="1931469"/>
                    <a:pt x="304593" y="1922260"/>
                    <a:pt x="305011" y="1913512"/>
                  </a:cubicBezTo>
                  <a:cubicBezTo>
                    <a:pt x="311714" y="1833395"/>
                    <a:pt x="288677" y="1758342"/>
                    <a:pt x="272760" y="1682368"/>
                  </a:cubicBezTo>
                  <a:cubicBezTo>
                    <a:pt x="266896" y="1654281"/>
                    <a:pt x="264802" y="1625273"/>
                    <a:pt x="261452" y="1596726"/>
                  </a:cubicBezTo>
                  <a:cubicBezTo>
                    <a:pt x="260195" y="1583833"/>
                    <a:pt x="259358" y="1572322"/>
                    <a:pt x="246373" y="1566797"/>
                  </a:cubicBezTo>
                  <a:cubicBezTo>
                    <a:pt x="242184" y="1564955"/>
                    <a:pt x="237996" y="1556666"/>
                    <a:pt x="237577" y="1551142"/>
                  </a:cubicBezTo>
                  <a:lnTo>
                    <a:pt x="233749" y="1490414"/>
                  </a:lnTo>
                  <a:lnTo>
                    <a:pt x="175862" y="1473864"/>
                  </a:lnTo>
                  <a:cubicBezTo>
                    <a:pt x="147300" y="1465716"/>
                    <a:pt x="119012" y="1456585"/>
                    <a:pt x="90175" y="1449376"/>
                  </a:cubicBezTo>
                  <a:cubicBezTo>
                    <a:pt x="83951" y="1447819"/>
                    <a:pt x="77931" y="1445508"/>
                    <a:pt x="71775" y="1443631"/>
                  </a:cubicBezTo>
                  <a:cubicBezTo>
                    <a:pt x="65046" y="1441594"/>
                    <a:pt x="67953" y="1436261"/>
                    <a:pt x="68891" y="1432852"/>
                  </a:cubicBezTo>
                  <a:cubicBezTo>
                    <a:pt x="75826" y="1407905"/>
                    <a:pt x="82532" y="1382890"/>
                    <a:pt x="89031" y="1357830"/>
                  </a:cubicBezTo>
                  <a:cubicBezTo>
                    <a:pt x="96126" y="1330412"/>
                    <a:pt x="103907" y="1303177"/>
                    <a:pt x="111208" y="1275805"/>
                  </a:cubicBezTo>
                  <a:cubicBezTo>
                    <a:pt x="115557" y="1259555"/>
                    <a:pt x="119402" y="1243192"/>
                    <a:pt x="123727" y="1226942"/>
                  </a:cubicBezTo>
                  <a:cubicBezTo>
                    <a:pt x="129998" y="1203278"/>
                    <a:pt x="136475" y="1179682"/>
                    <a:pt x="142906" y="1156063"/>
                  </a:cubicBezTo>
                  <a:cubicBezTo>
                    <a:pt x="147872" y="1137822"/>
                    <a:pt x="152839" y="1119582"/>
                    <a:pt x="157897" y="1101387"/>
                  </a:cubicBezTo>
                  <a:cubicBezTo>
                    <a:pt x="158858" y="1097931"/>
                    <a:pt x="156569" y="1095895"/>
                    <a:pt x="154876" y="1093720"/>
                  </a:cubicBezTo>
                  <a:cubicBezTo>
                    <a:pt x="128716" y="1060283"/>
                    <a:pt x="102511" y="1026869"/>
                    <a:pt x="76284" y="993478"/>
                  </a:cubicBezTo>
                  <a:cubicBezTo>
                    <a:pt x="51703" y="962169"/>
                    <a:pt x="27123" y="930860"/>
                    <a:pt x="2429" y="899666"/>
                  </a:cubicBezTo>
                  <a:cubicBezTo>
                    <a:pt x="232" y="896897"/>
                    <a:pt x="-295" y="894082"/>
                    <a:pt x="140" y="890923"/>
                  </a:cubicBezTo>
                  <a:cubicBezTo>
                    <a:pt x="2795" y="871585"/>
                    <a:pt x="3459" y="852039"/>
                    <a:pt x="6365" y="832700"/>
                  </a:cubicBezTo>
                  <a:cubicBezTo>
                    <a:pt x="8608" y="817710"/>
                    <a:pt x="9020" y="802467"/>
                    <a:pt x="10577" y="787362"/>
                  </a:cubicBezTo>
                  <a:cubicBezTo>
                    <a:pt x="12408" y="769625"/>
                    <a:pt x="14582" y="751911"/>
                    <a:pt x="16573" y="734197"/>
                  </a:cubicBezTo>
                  <a:cubicBezTo>
                    <a:pt x="17397" y="727011"/>
                    <a:pt x="18129" y="719824"/>
                    <a:pt x="18976" y="712638"/>
                  </a:cubicBezTo>
                  <a:cubicBezTo>
                    <a:pt x="22889" y="679613"/>
                    <a:pt x="25979" y="646473"/>
                    <a:pt x="31060" y="613631"/>
                  </a:cubicBezTo>
                  <a:cubicBezTo>
                    <a:pt x="34607" y="590859"/>
                    <a:pt x="37216" y="567927"/>
                    <a:pt x="41359" y="545224"/>
                  </a:cubicBezTo>
                  <a:cubicBezTo>
                    <a:pt x="45158" y="524397"/>
                    <a:pt x="47515" y="503342"/>
                    <a:pt x="51063" y="482469"/>
                  </a:cubicBezTo>
                  <a:cubicBezTo>
                    <a:pt x="54244" y="463771"/>
                    <a:pt x="58157" y="445187"/>
                    <a:pt x="61797" y="426558"/>
                  </a:cubicBezTo>
                  <a:cubicBezTo>
                    <a:pt x="64978" y="410262"/>
                    <a:pt x="67426" y="393784"/>
                    <a:pt x="71592" y="377741"/>
                  </a:cubicBezTo>
                  <a:cubicBezTo>
                    <a:pt x="76100" y="360393"/>
                    <a:pt x="79854" y="342862"/>
                    <a:pt x="84912" y="325628"/>
                  </a:cubicBezTo>
                  <a:cubicBezTo>
                    <a:pt x="90610" y="306266"/>
                    <a:pt x="95737" y="286744"/>
                    <a:pt x="103427" y="268115"/>
                  </a:cubicBezTo>
                  <a:cubicBezTo>
                    <a:pt x="125146" y="215568"/>
                    <a:pt x="151923" y="166499"/>
                    <a:pt x="200328" y="132925"/>
                  </a:cubicBezTo>
                  <a:cubicBezTo>
                    <a:pt x="225343" y="115554"/>
                    <a:pt x="253425" y="105621"/>
                    <a:pt x="282559" y="98206"/>
                  </a:cubicBezTo>
                  <a:cubicBezTo>
                    <a:pt x="302379" y="93148"/>
                    <a:pt x="322427" y="89326"/>
                    <a:pt x="342796" y="87312"/>
                  </a:cubicBezTo>
                  <a:cubicBezTo>
                    <a:pt x="349113" y="86694"/>
                    <a:pt x="354422" y="84131"/>
                    <a:pt x="358725" y="78821"/>
                  </a:cubicBezTo>
                  <a:cubicBezTo>
                    <a:pt x="377286" y="55935"/>
                    <a:pt x="396190" y="33368"/>
                    <a:pt x="414957" y="10665"/>
                  </a:cubicBezTo>
                  <a:cubicBezTo>
                    <a:pt x="419786" y="4829"/>
                    <a:pt x="422258" y="5058"/>
                    <a:pt x="425301" y="11787"/>
                  </a:cubicBezTo>
                  <a:cubicBezTo>
                    <a:pt x="429719" y="8308"/>
                    <a:pt x="432213" y="2861"/>
                    <a:pt x="437248" y="0"/>
                  </a:cubicBezTo>
                  <a:close/>
                </a:path>
              </a:pathLst>
            </a:custGeom>
            <a:solidFill>
              <a:srgbClr val="000000"/>
            </a:solidFill>
            <a:ln w="551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6" name="Freeform: Shape 431">
              <a:extLst>
                <a:ext uri="{FF2B5EF4-FFF2-40B4-BE49-F238E27FC236}">
                  <a16:creationId xmlns:a16="http://schemas.microsoft.com/office/drawing/2014/main" id="{1F0F99D4-A29A-45D7-938E-818E1FB2B47B}"/>
                </a:ext>
              </a:extLst>
            </p:cNvPr>
            <p:cNvSpPr/>
            <p:nvPr/>
          </p:nvSpPr>
          <p:spPr>
            <a:xfrm>
              <a:off x="1708017" y="2177274"/>
              <a:ext cx="476587" cy="1178534"/>
            </a:xfrm>
            <a:custGeom>
              <a:avLst/>
              <a:gdLst>
                <a:gd name="connsiteX0" fmla="*/ 1150686 w 1150722"/>
                <a:gd name="connsiteY0" fmla="*/ 2531491 h 2845579"/>
                <a:gd name="connsiteX1" fmla="*/ 1142895 w 1150722"/>
                <a:gd name="connsiteY1" fmla="*/ 2440920 h 2845579"/>
                <a:gd name="connsiteX2" fmla="*/ 1132119 w 1150722"/>
                <a:gd name="connsiteY2" fmla="*/ 2306695 h 2845579"/>
                <a:gd name="connsiteX3" fmla="*/ 1115154 w 1150722"/>
                <a:gd name="connsiteY3" fmla="*/ 2132960 h 2845579"/>
                <a:gd name="connsiteX4" fmla="*/ 1105484 w 1150722"/>
                <a:gd name="connsiteY4" fmla="*/ 2048302 h 2845579"/>
                <a:gd name="connsiteX5" fmla="*/ 1086419 w 1150722"/>
                <a:gd name="connsiteY5" fmla="*/ 1914077 h 2845579"/>
                <a:gd name="connsiteX6" fmla="*/ 1056745 w 1150722"/>
                <a:gd name="connsiteY6" fmla="*/ 1737910 h 2845579"/>
                <a:gd name="connsiteX7" fmla="*/ 1023092 w 1150722"/>
                <a:gd name="connsiteY7" fmla="*/ 1560748 h 2845579"/>
                <a:gd name="connsiteX8" fmla="*/ 1016185 w 1150722"/>
                <a:gd name="connsiteY8" fmla="*/ 1549530 h 2845579"/>
                <a:gd name="connsiteX9" fmla="*/ 1013201 w 1150722"/>
                <a:gd name="connsiteY9" fmla="*/ 1528974 h 2845579"/>
                <a:gd name="connsiteX10" fmla="*/ 982753 w 1150722"/>
                <a:gd name="connsiteY10" fmla="*/ 1409448 h 2845579"/>
                <a:gd name="connsiteX11" fmla="*/ 861458 w 1150722"/>
                <a:gd name="connsiteY11" fmla="*/ 1032302 h 2845579"/>
                <a:gd name="connsiteX12" fmla="*/ 819571 w 1150722"/>
                <a:gd name="connsiteY12" fmla="*/ 925430 h 2845579"/>
                <a:gd name="connsiteX13" fmla="*/ 813327 w 1150722"/>
                <a:gd name="connsiteY13" fmla="*/ 913384 h 2845579"/>
                <a:gd name="connsiteX14" fmla="*/ 722978 w 1150722"/>
                <a:gd name="connsiteY14" fmla="*/ 713289 h 2845579"/>
                <a:gd name="connsiteX15" fmla="*/ 684573 w 1150722"/>
                <a:gd name="connsiteY15" fmla="*/ 639628 h 2845579"/>
                <a:gd name="connsiteX16" fmla="*/ 667276 w 1150722"/>
                <a:gd name="connsiteY16" fmla="*/ 615203 h 2845579"/>
                <a:gd name="connsiteX17" fmla="*/ 645504 w 1150722"/>
                <a:gd name="connsiteY17" fmla="*/ 581882 h 2845579"/>
                <a:gd name="connsiteX18" fmla="*/ 625998 w 1150722"/>
                <a:gd name="connsiteY18" fmla="*/ 545632 h 2845579"/>
                <a:gd name="connsiteX19" fmla="*/ 608978 w 1150722"/>
                <a:gd name="connsiteY19" fmla="*/ 491201 h 2845579"/>
                <a:gd name="connsiteX20" fmla="*/ 589692 w 1150722"/>
                <a:gd name="connsiteY20" fmla="*/ 450972 h 2845579"/>
                <a:gd name="connsiteX21" fmla="*/ 589692 w 1150722"/>
                <a:gd name="connsiteY21" fmla="*/ 450972 h 2845579"/>
                <a:gd name="connsiteX22" fmla="*/ 584111 w 1150722"/>
                <a:gd name="connsiteY22" fmla="*/ 414280 h 2845579"/>
                <a:gd name="connsiteX23" fmla="*/ 573225 w 1150722"/>
                <a:gd name="connsiteY23" fmla="*/ 360292 h 2845579"/>
                <a:gd name="connsiteX24" fmla="*/ 559355 w 1150722"/>
                <a:gd name="connsiteY24" fmla="*/ 309453 h 2845579"/>
                <a:gd name="connsiteX25" fmla="*/ 470829 w 1150722"/>
                <a:gd name="connsiteY25" fmla="*/ 331004 h 2845579"/>
                <a:gd name="connsiteX26" fmla="*/ 458396 w 1150722"/>
                <a:gd name="connsiteY26" fmla="*/ 325589 h 2845579"/>
                <a:gd name="connsiteX27" fmla="*/ 349092 w 1150722"/>
                <a:gd name="connsiteY27" fmla="*/ 248502 h 2845579"/>
                <a:gd name="connsiteX28" fmla="*/ 93131 w 1150722"/>
                <a:gd name="connsiteY28" fmla="*/ 71064 h 2845579"/>
                <a:gd name="connsiteX29" fmla="*/ 48094 w 1150722"/>
                <a:gd name="connsiteY29" fmla="*/ 0 h 2845579"/>
                <a:gd name="connsiteX30" fmla="*/ 19249 w 1150722"/>
                <a:gd name="connsiteY30" fmla="*/ 28459 h 2845579"/>
                <a:gd name="connsiteX31" fmla="*/ 13944 w 1150722"/>
                <a:gd name="connsiteY31" fmla="*/ 80955 h 2845579"/>
                <a:gd name="connsiteX32" fmla="*/ 16431 w 1150722"/>
                <a:gd name="connsiteY32" fmla="*/ 85486 h 2845579"/>
                <a:gd name="connsiteX33" fmla="*/ 155740 w 1150722"/>
                <a:gd name="connsiteY33" fmla="*/ 311111 h 2845579"/>
                <a:gd name="connsiteX34" fmla="*/ 381530 w 1150722"/>
                <a:gd name="connsiteY34" fmla="*/ 705498 h 2845579"/>
                <a:gd name="connsiteX35" fmla="*/ 552282 w 1150722"/>
                <a:gd name="connsiteY35" fmla="*/ 1087506 h 2845579"/>
                <a:gd name="connsiteX36" fmla="*/ 615111 w 1150722"/>
                <a:gd name="connsiteY36" fmla="*/ 1303570 h 2845579"/>
                <a:gd name="connsiteX37" fmla="*/ 635613 w 1150722"/>
                <a:gd name="connsiteY37" fmla="*/ 1418068 h 2845579"/>
                <a:gd name="connsiteX38" fmla="*/ 655119 w 1150722"/>
                <a:gd name="connsiteY38" fmla="*/ 1698068 h 2845579"/>
                <a:gd name="connsiteX39" fmla="*/ 647549 w 1150722"/>
                <a:gd name="connsiteY39" fmla="*/ 1860420 h 2845579"/>
                <a:gd name="connsiteX40" fmla="*/ 622240 w 1150722"/>
                <a:gd name="connsiteY40" fmla="*/ 2038024 h 2845579"/>
                <a:gd name="connsiteX41" fmla="*/ 587316 w 1150722"/>
                <a:gd name="connsiteY41" fmla="*/ 2206013 h 2845579"/>
                <a:gd name="connsiteX42" fmla="*/ 522883 w 1150722"/>
                <a:gd name="connsiteY42" fmla="*/ 2424951 h 2845579"/>
                <a:gd name="connsiteX43" fmla="*/ 435905 w 1150722"/>
                <a:gd name="connsiteY43" fmla="*/ 2675110 h 2845579"/>
                <a:gd name="connsiteX44" fmla="*/ 401147 w 1150722"/>
                <a:gd name="connsiteY44" fmla="*/ 2765459 h 2845579"/>
                <a:gd name="connsiteX45" fmla="*/ 404905 w 1150722"/>
                <a:gd name="connsiteY45" fmla="*/ 2784745 h 2845579"/>
                <a:gd name="connsiteX46" fmla="*/ 442371 w 1150722"/>
                <a:gd name="connsiteY46" fmla="*/ 2791929 h 2845579"/>
                <a:gd name="connsiteX47" fmla="*/ 552503 w 1150722"/>
                <a:gd name="connsiteY47" fmla="*/ 2809888 h 2845579"/>
                <a:gd name="connsiteX48" fmla="*/ 672471 w 1150722"/>
                <a:gd name="connsiteY48" fmla="*/ 2829063 h 2845579"/>
                <a:gd name="connsiteX49" fmla="*/ 809901 w 1150722"/>
                <a:gd name="connsiteY49" fmla="*/ 2843099 h 2845579"/>
                <a:gd name="connsiteX50" fmla="*/ 959710 w 1150722"/>
                <a:gd name="connsiteY50" fmla="*/ 2835805 h 2845579"/>
                <a:gd name="connsiteX51" fmla="*/ 1129522 w 1150722"/>
                <a:gd name="connsiteY51" fmla="*/ 2719428 h 2845579"/>
                <a:gd name="connsiteX52" fmla="*/ 1138750 w 1150722"/>
                <a:gd name="connsiteY52" fmla="*/ 2693898 h 2845579"/>
                <a:gd name="connsiteX53" fmla="*/ 1133998 w 1150722"/>
                <a:gd name="connsiteY53" fmla="*/ 2602941 h 2845579"/>
                <a:gd name="connsiteX54" fmla="*/ 1141016 w 1150722"/>
                <a:gd name="connsiteY54" fmla="*/ 2576638 h 2845579"/>
                <a:gd name="connsiteX55" fmla="*/ 1150686 w 1150722"/>
                <a:gd name="connsiteY55" fmla="*/ 2531491 h 28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0722" h="2845579">
                  <a:moveTo>
                    <a:pt x="1150686" y="2531491"/>
                  </a:moveTo>
                  <a:cubicBezTo>
                    <a:pt x="1151294" y="2500932"/>
                    <a:pt x="1144110" y="2471313"/>
                    <a:pt x="1142895" y="2440920"/>
                  </a:cubicBezTo>
                  <a:cubicBezTo>
                    <a:pt x="1141126" y="2396105"/>
                    <a:pt x="1136816" y="2351345"/>
                    <a:pt x="1132119" y="2306695"/>
                  </a:cubicBezTo>
                  <a:cubicBezTo>
                    <a:pt x="1126040" y="2248839"/>
                    <a:pt x="1122338" y="2190761"/>
                    <a:pt x="1115154" y="2132960"/>
                  </a:cubicBezTo>
                  <a:cubicBezTo>
                    <a:pt x="1111673" y="2104943"/>
                    <a:pt x="1107860" y="2076650"/>
                    <a:pt x="1105484" y="2048302"/>
                  </a:cubicBezTo>
                  <a:cubicBezTo>
                    <a:pt x="1101671" y="2003321"/>
                    <a:pt x="1093493" y="1958727"/>
                    <a:pt x="1086419" y="1914077"/>
                  </a:cubicBezTo>
                  <a:cubicBezTo>
                    <a:pt x="1077081" y="1855226"/>
                    <a:pt x="1068902" y="1796153"/>
                    <a:pt x="1056745" y="1737910"/>
                  </a:cubicBezTo>
                  <a:cubicBezTo>
                    <a:pt x="1044478" y="1679003"/>
                    <a:pt x="1032210" y="1620207"/>
                    <a:pt x="1023092" y="1560748"/>
                  </a:cubicBezTo>
                  <a:cubicBezTo>
                    <a:pt x="1022318" y="1555664"/>
                    <a:pt x="1020605" y="1551962"/>
                    <a:pt x="1016185" y="1549530"/>
                  </a:cubicBezTo>
                  <a:cubicBezTo>
                    <a:pt x="1012538" y="1543065"/>
                    <a:pt x="1015079" y="1535771"/>
                    <a:pt x="1013201" y="1528974"/>
                  </a:cubicBezTo>
                  <a:cubicBezTo>
                    <a:pt x="1002149" y="1489353"/>
                    <a:pt x="993694" y="1449069"/>
                    <a:pt x="982753" y="1409448"/>
                  </a:cubicBezTo>
                  <a:cubicBezTo>
                    <a:pt x="947663" y="1282019"/>
                    <a:pt x="907545" y="1156194"/>
                    <a:pt x="861458" y="1032302"/>
                  </a:cubicBezTo>
                  <a:cubicBezTo>
                    <a:pt x="849246" y="995996"/>
                    <a:pt x="832226" y="961570"/>
                    <a:pt x="819571" y="925430"/>
                  </a:cubicBezTo>
                  <a:cubicBezTo>
                    <a:pt x="817472" y="921396"/>
                    <a:pt x="815040" y="917528"/>
                    <a:pt x="813327" y="913384"/>
                  </a:cubicBezTo>
                  <a:cubicBezTo>
                    <a:pt x="785421" y="845691"/>
                    <a:pt x="756355" y="778551"/>
                    <a:pt x="722978" y="713289"/>
                  </a:cubicBezTo>
                  <a:cubicBezTo>
                    <a:pt x="710379" y="688643"/>
                    <a:pt x="693746" y="666098"/>
                    <a:pt x="684573" y="639628"/>
                  </a:cubicBezTo>
                  <a:cubicBezTo>
                    <a:pt x="674018" y="634876"/>
                    <a:pt x="674515" y="622277"/>
                    <a:pt x="667276" y="615203"/>
                  </a:cubicBezTo>
                  <a:cubicBezTo>
                    <a:pt x="660701" y="603654"/>
                    <a:pt x="654014" y="592105"/>
                    <a:pt x="645504" y="581882"/>
                  </a:cubicBezTo>
                  <a:cubicBezTo>
                    <a:pt x="636442" y="571051"/>
                    <a:pt x="629092" y="559502"/>
                    <a:pt x="625998" y="545632"/>
                  </a:cubicBezTo>
                  <a:cubicBezTo>
                    <a:pt x="621853" y="527009"/>
                    <a:pt x="615111" y="509216"/>
                    <a:pt x="608978" y="491201"/>
                  </a:cubicBezTo>
                  <a:cubicBezTo>
                    <a:pt x="605496" y="476392"/>
                    <a:pt x="596489" y="464179"/>
                    <a:pt x="589692" y="450972"/>
                  </a:cubicBezTo>
                  <a:cubicBezTo>
                    <a:pt x="589692" y="450972"/>
                    <a:pt x="589692" y="450972"/>
                    <a:pt x="589692" y="450972"/>
                  </a:cubicBezTo>
                  <a:cubicBezTo>
                    <a:pt x="587813" y="438760"/>
                    <a:pt x="585990" y="426548"/>
                    <a:pt x="584111" y="414280"/>
                  </a:cubicBezTo>
                  <a:cubicBezTo>
                    <a:pt x="576154" y="397150"/>
                    <a:pt x="579414" y="377643"/>
                    <a:pt x="573225" y="360292"/>
                  </a:cubicBezTo>
                  <a:cubicBezTo>
                    <a:pt x="567257" y="343659"/>
                    <a:pt x="571954" y="324207"/>
                    <a:pt x="559355" y="309453"/>
                  </a:cubicBezTo>
                  <a:cubicBezTo>
                    <a:pt x="531835" y="324870"/>
                    <a:pt x="500890" y="326252"/>
                    <a:pt x="470829" y="331004"/>
                  </a:cubicBezTo>
                  <a:cubicBezTo>
                    <a:pt x="465911" y="331778"/>
                    <a:pt x="462319" y="328352"/>
                    <a:pt x="458396" y="325589"/>
                  </a:cubicBezTo>
                  <a:cubicBezTo>
                    <a:pt x="422035" y="299783"/>
                    <a:pt x="385674" y="273976"/>
                    <a:pt x="349092" y="248502"/>
                  </a:cubicBezTo>
                  <a:cubicBezTo>
                    <a:pt x="263827" y="189264"/>
                    <a:pt x="178451" y="130191"/>
                    <a:pt x="93131" y="71064"/>
                  </a:cubicBezTo>
                  <a:cubicBezTo>
                    <a:pt x="68153" y="53712"/>
                    <a:pt x="38479" y="39234"/>
                    <a:pt x="48094" y="0"/>
                  </a:cubicBezTo>
                  <a:cubicBezTo>
                    <a:pt x="35937" y="6907"/>
                    <a:pt x="29914" y="20059"/>
                    <a:pt x="19249" y="28459"/>
                  </a:cubicBezTo>
                  <a:cubicBezTo>
                    <a:pt x="-5452" y="52110"/>
                    <a:pt x="-5452" y="52110"/>
                    <a:pt x="13944" y="80955"/>
                  </a:cubicBezTo>
                  <a:cubicBezTo>
                    <a:pt x="14883" y="82392"/>
                    <a:pt x="15546" y="84050"/>
                    <a:pt x="16431" y="85486"/>
                  </a:cubicBezTo>
                  <a:cubicBezTo>
                    <a:pt x="62904" y="160695"/>
                    <a:pt x="109764" y="235626"/>
                    <a:pt x="155740" y="311111"/>
                  </a:cubicBezTo>
                  <a:cubicBezTo>
                    <a:pt x="234484" y="440584"/>
                    <a:pt x="311019" y="571383"/>
                    <a:pt x="381530" y="705498"/>
                  </a:cubicBezTo>
                  <a:cubicBezTo>
                    <a:pt x="446570" y="829168"/>
                    <a:pt x="505753" y="955381"/>
                    <a:pt x="552282" y="1087506"/>
                  </a:cubicBezTo>
                  <a:cubicBezTo>
                    <a:pt x="577259" y="1158459"/>
                    <a:pt x="598036" y="1230462"/>
                    <a:pt x="615111" y="1303570"/>
                  </a:cubicBezTo>
                  <a:cubicBezTo>
                    <a:pt x="623898" y="1341257"/>
                    <a:pt x="629424" y="1379718"/>
                    <a:pt x="635613" y="1418068"/>
                  </a:cubicBezTo>
                  <a:cubicBezTo>
                    <a:pt x="650533" y="1510959"/>
                    <a:pt x="655285" y="1604348"/>
                    <a:pt x="655119" y="1698068"/>
                  </a:cubicBezTo>
                  <a:cubicBezTo>
                    <a:pt x="655009" y="1752277"/>
                    <a:pt x="653738" y="1806597"/>
                    <a:pt x="647549" y="1860420"/>
                  </a:cubicBezTo>
                  <a:cubicBezTo>
                    <a:pt x="640752" y="1919769"/>
                    <a:pt x="633181" y="1979062"/>
                    <a:pt x="622240" y="2038024"/>
                  </a:cubicBezTo>
                  <a:cubicBezTo>
                    <a:pt x="611796" y="2094333"/>
                    <a:pt x="601683" y="2150698"/>
                    <a:pt x="587316" y="2206013"/>
                  </a:cubicBezTo>
                  <a:cubicBezTo>
                    <a:pt x="568196" y="2279618"/>
                    <a:pt x="546369" y="2352505"/>
                    <a:pt x="522883" y="2424951"/>
                  </a:cubicBezTo>
                  <a:cubicBezTo>
                    <a:pt x="495641" y="2509000"/>
                    <a:pt x="465856" y="2592055"/>
                    <a:pt x="435905" y="2675110"/>
                  </a:cubicBezTo>
                  <a:cubicBezTo>
                    <a:pt x="424964" y="2705448"/>
                    <a:pt x="412420" y="2735232"/>
                    <a:pt x="401147" y="2765459"/>
                  </a:cubicBezTo>
                  <a:cubicBezTo>
                    <a:pt x="398605" y="2772201"/>
                    <a:pt x="392029" y="2783750"/>
                    <a:pt x="404905" y="2784745"/>
                  </a:cubicBezTo>
                  <a:cubicBezTo>
                    <a:pt x="417890" y="2785684"/>
                    <a:pt x="429716" y="2790160"/>
                    <a:pt x="442371" y="2791929"/>
                  </a:cubicBezTo>
                  <a:cubicBezTo>
                    <a:pt x="479173" y="2797068"/>
                    <a:pt x="515810" y="2803865"/>
                    <a:pt x="552503" y="2809888"/>
                  </a:cubicBezTo>
                  <a:cubicBezTo>
                    <a:pt x="592455" y="2816464"/>
                    <a:pt x="632297" y="2823924"/>
                    <a:pt x="672471" y="2829063"/>
                  </a:cubicBezTo>
                  <a:cubicBezTo>
                    <a:pt x="718115" y="2834865"/>
                    <a:pt x="764091" y="2838623"/>
                    <a:pt x="809901" y="2843099"/>
                  </a:cubicBezTo>
                  <a:cubicBezTo>
                    <a:pt x="860187" y="2848017"/>
                    <a:pt x="910252" y="2845641"/>
                    <a:pt x="959710" y="2835805"/>
                  </a:cubicBezTo>
                  <a:cubicBezTo>
                    <a:pt x="1032707" y="2821271"/>
                    <a:pt x="1086585" y="2778169"/>
                    <a:pt x="1129522" y="2719428"/>
                  </a:cubicBezTo>
                  <a:cubicBezTo>
                    <a:pt x="1135048" y="2711858"/>
                    <a:pt x="1139524" y="2704453"/>
                    <a:pt x="1138750" y="2693898"/>
                  </a:cubicBezTo>
                  <a:cubicBezTo>
                    <a:pt x="1136485" y="2663616"/>
                    <a:pt x="1135490" y="2633279"/>
                    <a:pt x="1133998" y="2602941"/>
                  </a:cubicBezTo>
                  <a:cubicBezTo>
                    <a:pt x="1135379" y="2593934"/>
                    <a:pt x="1135545" y="2585203"/>
                    <a:pt x="1141016" y="2576638"/>
                  </a:cubicBezTo>
                  <a:cubicBezTo>
                    <a:pt x="1149471" y="2563265"/>
                    <a:pt x="1150355" y="2547571"/>
                    <a:pt x="1150686" y="2531491"/>
                  </a:cubicBezTo>
                  <a:close/>
                </a:path>
              </a:pathLst>
            </a:custGeom>
            <a:solidFill>
              <a:srgbClr val="FFFFFF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32">
              <a:extLst>
                <a:ext uri="{FF2B5EF4-FFF2-40B4-BE49-F238E27FC236}">
                  <a16:creationId xmlns:a16="http://schemas.microsoft.com/office/drawing/2014/main" id="{914A86D6-01ED-48E7-A220-7F965EAE01E6}"/>
                </a:ext>
              </a:extLst>
            </p:cNvPr>
            <p:cNvSpPr/>
            <p:nvPr/>
          </p:nvSpPr>
          <p:spPr>
            <a:xfrm>
              <a:off x="1698682" y="1796216"/>
              <a:ext cx="372968" cy="519920"/>
            </a:xfrm>
            <a:custGeom>
              <a:avLst/>
              <a:gdLst>
                <a:gd name="connsiteX0" fmla="*/ 895767 w 900533"/>
                <a:gd name="connsiteY0" fmla="*/ 304477 h 1255350"/>
                <a:gd name="connsiteX1" fmla="*/ 890628 w 900533"/>
                <a:gd name="connsiteY1" fmla="*/ 382779 h 1255350"/>
                <a:gd name="connsiteX2" fmla="*/ 879576 w 900533"/>
                <a:gd name="connsiteY2" fmla="*/ 446770 h 1255350"/>
                <a:gd name="connsiteX3" fmla="*/ 877974 w 900533"/>
                <a:gd name="connsiteY3" fmla="*/ 460529 h 1255350"/>
                <a:gd name="connsiteX4" fmla="*/ 876869 w 900533"/>
                <a:gd name="connsiteY4" fmla="*/ 542811 h 1255350"/>
                <a:gd name="connsiteX5" fmla="*/ 868580 w 900533"/>
                <a:gd name="connsiteY5" fmla="*/ 676981 h 1255350"/>
                <a:gd name="connsiteX6" fmla="*/ 820228 w 900533"/>
                <a:gd name="connsiteY6" fmla="*/ 838615 h 1255350"/>
                <a:gd name="connsiteX7" fmla="*/ 753585 w 900533"/>
                <a:gd name="connsiteY7" fmla="*/ 940679 h 1255350"/>
                <a:gd name="connsiteX8" fmla="*/ 695728 w 900533"/>
                <a:gd name="connsiteY8" fmla="*/ 1044456 h 1255350"/>
                <a:gd name="connsiteX9" fmla="*/ 624443 w 900533"/>
                <a:gd name="connsiteY9" fmla="*/ 1090598 h 1255350"/>
                <a:gd name="connsiteX10" fmla="*/ 592614 w 900533"/>
                <a:gd name="connsiteY10" fmla="*/ 1118614 h 1255350"/>
                <a:gd name="connsiteX11" fmla="*/ 581894 w 900533"/>
                <a:gd name="connsiteY11" fmla="*/ 1229520 h 1255350"/>
                <a:gd name="connsiteX12" fmla="*/ 571339 w 900533"/>
                <a:gd name="connsiteY12" fmla="*/ 1240406 h 1255350"/>
                <a:gd name="connsiteX13" fmla="*/ 497789 w 900533"/>
                <a:gd name="connsiteY13" fmla="*/ 1255216 h 1255350"/>
                <a:gd name="connsiteX14" fmla="*/ 475188 w 900533"/>
                <a:gd name="connsiteY14" fmla="*/ 1247258 h 1255350"/>
                <a:gd name="connsiteX15" fmla="*/ 208450 w 900533"/>
                <a:gd name="connsiteY15" fmla="*/ 1061200 h 1255350"/>
                <a:gd name="connsiteX16" fmla="*/ 84006 w 900533"/>
                <a:gd name="connsiteY16" fmla="*/ 973724 h 1255350"/>
                <a:gd name="connsiteX17" fmla="*/ 70633 w 900533"/>
                <a:gd name="connsiteY17" fmla="*/ 920067 h 1255350"/>
                <a:gd name="connsiteX18" fmla="*/ 71738 w 900533"/>
                <a:gd name="connsiteY18" fmla="*/ 723841 h 1255350"/>
                <a:gd name="connsiteX19" fmla="*/ 75717 w 900533"/>
                <a:gd name="connsiteY19" fmla="*/ 675157 h 1255350"/>
                <a:gd name="connsiteX20" fmla="*/ 59637 w 900533"/>
                <a:gd name="connsiteY20" fmla="*/ 607685 h 1255350"/>
                <a:gd name="connsiteX21" fmla="*/ 13053 w 900533"/>
                <a:gd name="connsiteY21" fmla="*/ 500206 h 1255350"/>
                <a:gd name="connsiteX22" fmla="*/ 398 w 900533"/>
                <a:gd name="connsiteY22" fmla="*/ 359405 h 1255350"/>
                <a:gd name="connsiteX23" fmla="*/ 35599 w 900533"/>
                <a:gd name="connsiteY23" fmla="*/ 296740 h 1255350"/>
                <a:gd name="connsiteX24" fmla="*/ 112962 w 900533"/>
                <a:gd name="connsiteY24" fmla="*/ 313153 h 1255350"/>
                <a:gd name="connsiteX25" fmla="*/ 162585 w 900533"/>
                <a:gd name="connsiteY25" fmla="*/ 422014 h 1255350"/>
                <a:gd name="connsiteX26" fmla="*/ 171150 w 900533"/>
                <a:gd name="connsiteY26" fmla="*/ 484346 h 1255350"/>
                <a:gd name="connsiteX27" fmla="*/ 179384 w 900533"/>
                <a:gd name="connsiteY27" fmla="*/ 495840 h 1255350"/>
                <a:gd name="connsiteX28" fmla="*/ 187120 w 900533"/>
                <a:gd name="connsiteY28" fmla="*/ 484070 h 1255350"/>
                <a:gd name="connsiteX29" fmla="*/ 213479 w 900533"/>
                <a:gd name="connsiteY29" fmla="*/ 328957 h 1255350"/>
                <a:gd name="connsiteX30" fmla="*/ 282553 w 900533"/>
                <a:gd name="connsiteY30" fmla="*/ 102061 h 1255350"/>
                <a:gd name="connsiteX31" fmla="*/ 445900 w 900533"/>
                <a:gd name="connsiteY31" fmla="*/ 329 h 1255350"/>
                <a:gd name="connsiteX32" fmla="*/ 641684 w 900533"/>
                <a:gd name="connsiteY32" fmla="*/ 24588 h 1255350"/>
                <a:gd name="connsiteX33" fmla="*/ 740323 w 900533"/>
                <a:gd name="connsiteY33" fmla="*/ 39342 h 1255350"/>
                <a:gd name="connsiteX34" fmla="*/ 803374 w 900533"/>
                <a:gd name="connsiteY34" fmla="*/ 53599 h 1255350"/>
                <a:gd name="connsiteX35" fmla="*/ 867254 w 900533"/>
                <a:gd name="connsiteY35" fmla="*/ 115158 h 1255350"/>
                <a:gd name="connsiteX36" fmla="*/ 895601 w 900533"/>
                <a:gd name="connsiteY36" fmla="*/ 219377 h 1255350"/>
                <a:gd name="connsiteX37" fmla="*/ 895767 w 900533"/>
                <a:gd name="connsiteY37" fmla="*/ 304477 h 125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00533" h="1255350">
                  <a:moveTo>
                    <a:pt x="895767" y="304477"/>
                  </a:moveTo>
                  <a:cubicBezTo>
                    <a:pt x="889081" y="330283"/>
                    <a:pt x="894165" y="356863"/>
                    <a:pt x="890628" y="382779"/>
                  </a:cubicBezTo>
                  <a:cubicBezTo>
                    <a:pt x="887699" y="404165"/>
                    <a:pt x="886484" y="425992"/>
                    <a:pt x="879576" y="446770"/>
                  </a:cubicBezTo>
                  <a:cubicBezTo>
                    <a:pt x="878140" y="451080"/>
                    <a:pt x="878084" y="455943"/>
                    <a:pt x="877974" y="460529"/>
                  </a:cubicBezTo>
                  <a:cubicBezTo>
                    <a:pt x="877421" y="487938"/>
                    <a:pt x="875598" y="515457"/>
                    <a:pt x="876869" y="542811"/>
                  </a:cubicBezTo>
                  <a:cubicBezTo>
                    <a:pt x="878913" y="587903"/>
                    <a:pt x="872669" y="632552"/>
                    <a:pt x="868580" y="676981"/>
                  </a:cubicBezTo>
                  <a:cubicBezTo>
                    <a:pt x="863441" y="733401"/>
                    <a:pt x="851615" y="789434"/>
                    <a:pt x="820228" y="838615"/>
                  </a:cubicBezTo>
                  <a:cubicBezTo>
                    <a:pt x="798400" y="872876"/>
                    <a:pt x="772704" y="904539"/>
                    <a:pt x="753585" y="940679"/>
                  </a:cubicBezTo>
                  <a:cubicBezTo>
                    <a:pt x="735018" y="975658"/>
                    <a:pt x="715622" y="1010251"/>
                    <a:pt x="695728" y="1044456"/>
                  </a:cubicBezTo>
                  <a:cubicBezTo>
                    <a:pt x="679979" y="1071533"/>
                    <a:pt x="659202" y="1091261"/>
                    <a:pt x="624443" y="1090598"/>
                  </a:cubicBezTo>
                  <a:cubicBezTo>
                    <a:pt x="598250" y="1090100"/>
                    <a:pt x="595156" y="1092753"/>
                    <a:pt x="592614" y="1118614"/>
                  </a:cubicBezTo>
                  <a:cubicBezTo>
                    <a:pt x="588967" y="1155583"/>
                    <a:pt x="580015" y="1192054"/>
                    <a:pt x="581894" y="1229520"/>
                  </a:cubicBezTo>
                  <a:cubicBezTo>
                    <a:pt x="579959" y="1234659"/>
                    <a:pt x="576755" y="1238748"/>
                    <a:pt x="571339" y="1240406"/>
                  </a:cubicBezTo>
                  <a:cubicBezTo>
                    <a:pt x="547301" y="1247645"/>
                    <a:pt x="522711" y="1252453"/>
                    <a:pt x="497789" y="1255216"/>
                  </a:cubicBezTo>
                  <a:cubicBezTo>
                    <a:pt x="489279" y="1256155"/>
                    <a:pt x="482040" y="1252066"/>
                    <a:pt x="475188" y="1247258"/>
                  </a:cubicBezTo>
                  <a:cubicBezTo>
                    <a:pt x="386275" y="1185202"/>
                    <a:pt x="297197" y="1123422"/>
                    <a:pt x="208450" y="1061200"/>
                  </a:cubicBezTo>
                  <a:cubicBezTo>
                    <a:pt x="166950" y="1032078"/>
                    <a:pt x="125119" y="1003454"/>
                    <a:pt x="84006" y="973724"/>
                  </a:cubicBezTo>
                  <a:cubicBezTo>
                    <a:pt x="64444" y="959578"/>
                    <a:pt x="61018" y="943276"/>
                    <a:pt x="70633" y="920067"/>
                  </a:cubicBezTo>
                  <a:cubicBezTo>
                    <a:pt x="70965" y="854640"/>
                    <a:pt x="70965" y="789268"/>
                    <a:pt x="71738" y="723841"/>
                  </a:cubicBezTo>
                  <a:cubicBezTo>
                    <a:pt x="71904" y="707595"/>
                    <a:pt x="74888" y="691403"/>
                    <a:pt x="75717" y="675157"/>
                  </a:cubicBezTo>
                  <a:cubicBezTo>
                    <a:pt x="76933" y="651340"/>
                    <a:pt x="80469" y="629237"/>
                    <a:pt x="59637" y="607685"/>
                  </a:cubicBezTo>
                  <a:cubicBezTo>
                    <a:pt x="31675" y="578840"/>
                    <a:pt x="22447" y="539330"/>
                    <a:pt x="13053" y="500206"/>
                  </a:cubicBezTo>
                  <a:cubicBezTo>
                    <a:pt x="1835" y="453512"/>
                    <a:pt x="-1204" y="406873"/>
                    <a:pt x="398" y="359405"/>
                  </a:cubicBezTo>
                  <a:cubicBezTo>
                    <a:pt x="1283" y="332383"/>
                    <a:pt x="11671" y="310776"/>
                    <a:pt x="35599" y="296740"/>
                  </a:cubicBezTo>
                  <a:cubicBezTo>
                    <a:pt x="65107" y="284528"/>
                    <a:pt x="90416" y="294143"/>
                    <a:pt x="112962" y="313153"/>
                  </a:cubicBezTo>
                  <a:cubicBezTo>
                    <a:pt x="146504" y="341390"/>
                    <a:pt x="157943" y="380790"/>
                    <a:pt x="162585" y="422014"/>
                  </a:cubicBezTo>
                  <a:cubicBezTo>
                    <a:pt x="164906" y="442902"/>
                    <a:pt x="171813" y="463071"/>
                    <a:pt x="171150" y="484346"/>
                  </a:cubicBezTo>
                  <a:cubicBezTo>
                    <a:pt x="170984" y="489596"/>
                    <a:pt x="172753" y="495840"/>
                    <a:pt x="179384" y="495840"/>
                  </a:cubicBezTo>
                  <a:cubicBezTo>
                    <a:pt x="186567" y="495896"/>
                    <a:pt x="186402" y="488878"/>
                    <a:pt x="187120" y="484070"/>
                  </a:cubicBezTo>
                  <a:cubicBezTo>
                    <a:pt x="194580" y="432126"/>
                    <a:pt x="203366" y="380403"/>
                    <a:pt x="213479" y="328957"/>
                  </a:cubicBezTo>
                  <a:cubicBezTo>
                    <a:pt x="228786" y="251041"/>
                    <a:pt x="245087" y="173457"/>
                    <a:pt x="282553" y="102061"/>
                  </a:cubicBezTo>
                  <a:cubicBezTo>
                    <a:pt x="317311" y="35861"/>
                    <a:pt x="371576" y="3644"/>
                    <a:pt x="445900" y="329"/>
                  </a:cubicBezTo>
                  <a:cubicBezTo>
                    <a:pt x="512819" y="-2655"/>
                    <a:pt x="576589" y="15415"/>
                    <a:pt x="641684" y="24588"/>
                  </a:cubicBezTo>
                  <a:cubicBezTo>
                    <a:pt x="674619" y="29229"/>
                    <a:pt x="707333" y="35087"/>
                    <a:pt x="740323" y="39342"/>
                  </a:cubicBezTo>
                  <a:cubicBezTo>
                    <a:pt x="761818" y="42105"/>
                    <a:pt x="782983" y="46305"/>
                    <a:pt x="803374" y="53599"/>
                  </a:cubicBezTo>
                  <a:cubicBezTo>
                    <a:pt x="833821" y="64485"/>
                    <a:pt x="853881" y="86644"/>
                    <a:pt x="867254" y="115158"/>
                  </a:cubicBezTo>
                  <a:cubicBezTo>
                    <a:pt x="882726" y="148203"/>
                    <a:pt x="892120" y="183403"/>
                    <a:pt x="895601" y="219377"/>
                  </a:cubicBezTo>
                  <a:cubicBezTo>
                    <a:pt x="898309" y="247560"/>
                    <a:pt x="905106" y="276184"/>
                    <a:pt x="895767" y="304477"/>
                  </a:cubicBezTo>
                  <a:close/>
                </a:path>
              </a:pathLst>
            </a:custGeom>
            <a:solidFill>
              <a:srgbClr val="F9C0A4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33">
              <a:extLst>
                <a:ext uri="{FF2B5EF4-FFF2-40B4-BE49-F238E27FC236}">
                  <a16:creationId xmlns:a16="http://schemas.microsoft.com/office/drawing/2014/main" id="{F55B0017-4F86-48F5-877A-2B3E25922860}"/>
                </a:ext>
              </a:extLst>
            </p:cNvPr>
            <p:cNvSpPr/>
            <p:nvPr/>
          </p:nvSpPr>
          <p:spPr>
            <a:xfrm>
              <a:off x="1711563" y="1665800"/>
              <a:ext cx="371782" cy="339891"/>
            </a:xfrm>
            <a:custGeom>
              <a:avLst/>
              <a:gdLst>
                <a:gd name="connsiteX0" fmla="*/ 864666 w 897671"/>
                <a:gd name="connsiteY0" fmla="*/ 619366 h 820668"/>
                <a:gd name="connsiteX1" fmla="*/ 852012 w 897671"/>
                <a:gd name="connsiteY1" fmla="*/ 492933 h 820668"/>
                <a:gd name="connsiteX2" fmla="*/ 819906 w 897671"/>
                <a:gd name="connsiteY2" fmla="*/ 411204 h 820668"/>
                <a:gd name="connsiteX3" fmla="*/ 744753 w 897671"/>
                <a:gd name="connsiteY3" fmla="*/ 365670 h 820668"/>
                <a:gd name="connsiteX4" fmla="*/ 625779 w 897671"/>
                <a:gd name="connsiteY4" fmla="*/ 348595 h 820668"/>
                <a:gd name="connsiteX5" fmla="*/ 487189 w 897671"/>
                <a:gd name="connsiteY5" fmla="*/ 323728 h 820668"/>
                <a:gd name="connsiteX6" fmla="*/ 288476 w 897671"/>
                <a:gd name="connsiteY6" fmla="*/ 372743 h 820668"/>
                <a:gd name="connsiteX7" fmla="*/ 225259 w 897671"/>
                <a:gd name="connsiteY7" fmla="*/ 491386 h 820668"/>
                <a:gd name="connsiteX8" fmla="*/ 179117 w 897671"/>
                <a:gd name="connsiteY8" fmla="*/ 692419 h 820668"/>
                <a:gd name="connsiteX9" fmla="*/ 159390 w 897671"/>
                <a:gd name="connsiteY9" fmla="*/ 808685 h 820668"/>
                <a:gd name="connsiteX10" fmla="*/ 150990 w 897671"/>
                <a:gd name="connsiteY10" fmla="*/ 820124 h 820668"/>
                <a:gd name="connsiteX11" fmla="*/ 133860 w 897671"/>
                <a:gd name="connsiteY11" fmla="*/ 805038 h 820668"/>
                <a:gd name="connsiteX12" fmla="*/ 111701 w 897671"/>
                <a:gd name="connsiteY12" fmla="*/ 680704 h 820668"/>
                <a:gd name="connsiteX13" fmla="*/ 4442 w 897671"/>
                <a:gd name="connsiteY13" fmla="*/ 611796 h 820668"/>
                <a:gd name="connsiteX14" fmla="*/ 1569 w 897671"/>
                <a:gd name="connsiteY14" fmla="*/ 528299 h 820668"/>
                <a:gd name="connsiteX15" fmla="*/ 59978 w 897671"/>
                <a:gd name="connsiteY15" fmla="*/ 299138 h 820668"/>
                <a:gd name="connsiteX16" fmla="*/ 187019 w 897671"/>
                <a:gd name="connsiteY16" fmla="*/ 120926 h 820668"/>
                <a:gd name="connsiteX17" fmla="*/ 296709 w 897671"/>
                <a:gd name="connsiteY17" fmla="*/ 58980 h 820668"/>
                <a:gd name="connsiteX18" fmla="*/ 490338 w 897671"/>
                <a:gd name="connsiteY18" fmla="*/ 3887 h 820668"/>
                <a:gd name="connsiteX19" fmla="*/ 670429 w 897671"/>
                <a:gd name="connsiteY19" fmla="*/ 28919 h 820668"/>
                <a:gd name="connsiteX20" fmla="*/ 769454 w 897671"/>
                <a:gd name="connsiteY20" fmla="*/ 134023 h 820668"/>
                <a:gd name="connsiteX21" fmla="*/ 874723 w 897671"/>
                <a:gd name="connsiteY21" fmla="*/ 359813 h 820668"/>
                <a:gd name="connsiteX22" fmla="*/ 893788 w 897671"/>
                <a:gd name="connsiteY22" fmla="*/ 502769 h 820668"/>
                <a:gd name="connsiteX23" fmla="*/ 869474 w 897671"/>
                <a:gd name="connsiteY23" fmla="*/ 614835 h 820668"/>
                <a:gd name="connsiteX24" fmla="*/ 864666 w 897671"/>
                <a:gd name="connsiteY24" fmla="*/ 619366 h 820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7671" h="820668">
                  <a:moveTo>
                    <a:pt x="864666" y="619366"/>
                  </a:moveTo>
                  <a:cubicBezTo>
                    <a:pt x="864777" y="576761"/>
                    <a:pt x="860301" y="534488"/>
                    <a:pt x="852012" y="492933"/>
                  </a:cubicBezTo>
                  <a:cubicBezTo>
                    <a:pt x="846265" y="464198"/>
                    <a:pt x="837202" y="435573"/>
                    <a:pt x="819906" y="411204"/>
                  </a:cubicBezTo>
                  <a:cubicBezTo>
                    <a:pt x="801670" y="385508"/>
                    <a:pt x="775643" y="371141"/>
                    <a:pt x="744753" y="365670"/>
                  </a:cubicBezTo>
                  <a:cubicBezTo>
                    <a:pt x="705298" y="358597"/>
                    <a:pt x="665400" y="354563"/>
                    <a:pt x="625779" y="348595"/>
                  </a:cubicBezTo>
                  <a:cubicBezTo>
                    <a:pt x="579361" y="341577"/>
                    <a:pt x="533717" y="328702"/>
                    <a:pt x="487189" y="323728"/>
                  </a:cubicBezTo>
                  <a:cubicBezTo>
                    <a:pt x="415793" y="316103"/>
                    <a:pt x="343901" y="313947"/>
                    <a:pt x="288476" y="372743"/>
                  </a:cubicBezTo>
                  <a:cubicBezTo>
                    <a:pt x="256757" y="406341"/>
                    <a:pt x="239074" y="448228"/>
                    <a:pt x="225259" y="491386"/>
                  </a:cubicBezTo>
                  <a:cubicBezTo>
                    <a:pt x="204260" y="557034"/>
                    <a:pt x="189616" y="624229"/>
                    <a:pt x="179117" y="692419"/>
                  </a:cubicBezTo>
                  <a:cubicBezTo>
                    <a:pt x="173149" y="731267"/>
                    <a:pt x="166242" y="770004"/>
                    <a:pt x="159390" y="808685"/>
                  </a:cubicBezTo>
                  <a:cubicBezTo>
                    <a:pt x="158561" y="813438"/>
                    <a:pt x="160495" y="823053"/>
                    <a:pt x="150990" y="820124"/>
                  </a:cubicBezTo>
                  <a:cubicBezTo>
                    <a:pt x="143917" y="817969"/>
                    <a:pt x="134523" y="818521"/>
                    <a:pt x="133860" y="805038"/>
                  </a:cubicBezTo>
                  <a:cubicBezTo>
                    <a:pt x="131870" y="762765"/>
                    <a:pt x="127836" y="720546"/>
                    <a:pt x="111701" y="680704"/>
                  </a:cubicBezTo>
                  <a:cubicBezTo>
                    <a:pt x="90536" y="628484"/>
                    <a:pt x="61801" y="610083"/>
                    <a:pt x="4442" y="611796"/>
                  </a:cubicBezTo>
                  <a:cubicBezTo>
                    <a:pt x="-1747" y="584166"/>
                    <a:pt x="-200" y="555984"/>
                    <a:pt x="1569" y="528299"/>
                  </a:cubicBezTo>
                  <a:cubicBezTo>
                    <a:pt x="6652" y="448449"/>
                    <a:pt x="25551" y="371804"/>
                    <a:pt x="59978" y="299138"/>
                  </a:cubicBezTo>
                  <a:cubicBezTo>
                    <a:pt x="91752" y="232053"/>
                    <a:pt x="131539" y="170936"/>
                    <a:pt x="187019" y="120926"/>
                  </a:cubicBezTo>
                  <a:cubicBezTo>
                    <a:pt x="218904" y="92136"/>
                    <a:pt x="257696" y="75392"/>
                    <a:pt x="296709" y="58980"/>
                  </a:cubicBezTo>
                  <a:cubicBezTo>
                    <a:pt x="359042" y="32732"/>
                    <a:pt x="422977" y="11181"/>
                    <a:pt x="490338" y="3887"/>
                  </a:cubicBezTo>
                  <a:cubicBezTo>
                    <a:pt x="552008" y="-2800"/>
                    <a:pt x="613788" y="-4402"/>
                    <a:pt x="670429" y="28919"/>
                  </a:cubicBezTo>
                  <a:cubicBezTo>
                    <a:pt x="713752" y="54394"/>
                    <a:pt x="743372" y="92523"/>
                    <a:pt x="769454" y="134023"/>
                  </a:cubicBezTo>
                  <a:cubicBezTo>
                    <a:pt x="814048" y="204865"/>
                    <a:pt x="841402" y="283720"/>
                    <a:pt x="874723" y="359813"/>
                  </a:cubicBezTo>
                  <a:cubicBezTo>
                    <a:pt x="894893" y="405954"/>
                    <a:pt x="903237" y="453256"/>
                    <a:pt x="893788" y="502769"/>
                  </a:cubicBezTo>
                  <a:cubicBezTo>
                    <a:pt x="886659" y="540290"/>
                    <a:pt x="877818" y="577535"/>
                    <a:pt x="869474" y="614835"/>
                  </a:cubicBezTo>
                  <a:cubicBezTo>
                    <a:pt x="869087" y="616603"/>
                    <a:pt x="866324" y="617874"/>
                    <a:pt x="864666" y="619366"/>
                  </a:cubicBezTo>
                  <a:close/>
                </a:path>
              </a:pathLst>
            </a:custGeom>
            <a:solidFill>
              <a:srgbClr val="130D0A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34">
              <a:extLst>
                <a:ext uri="{FF2B5EF4-FFF2-40B4-BE49-F238E27FC236}">
                  <a16:creationId xmlns:a16="http://schemas.microsoft.com/office/drawing/2014/main" id="{91D5AC5D-C4F6-4863-9AD1-D34A08842A64}"/>
                </a:ext>
              </a:extLst>
            </p:cNvPr>
            <p:cNvSpPr/>
            <p:nvPr/>
          </p:nvSpPr>
          <p:spPr>
            <a:xfrm>
              <a:off x="1894737" y="2333316"/>
              <a:ext cx="289844" cy="959683"/>
            </a:xfrm>
            <a:custGeom>
              <a:avLst/>
              <a:gdLst>
                <a:gd name="connsiteX0" fmla="*/ 683050 w 699829"/>
                <a:gd name="connsiteY0" fmla="*/ 2226176 h 2317160"/>
                <a:gd name="connsiteX1" fmla="*/ 650170 w 699829"/>
                <a:gd name="connsiteY1" fmla="*/ 2288288 h 2317160"/>
                <a:gd name="connsiteX2" fmla="*/ 645086 w 699829"/>
                <a:gd name="connsiteY2" fmla="*/ 2299340 h 2317160"/>
                <a:gd name="connsiteX3" fmla="*/ 617622 w 699829"/>
                <a:gd name="connsiteY3" fmla="*/ 2304645 h 2317160"/>
                <a:gd name="connsiteX4" fmla="*/ 476877 w 699829"/>
                <a:gd name="connsiteY4" fmla="*/ 2162518 h 2317160"/>
                <a:gd name="connsiteX5" fmla="*/ 461128 w 699829"/>
                <a:gd name="connsiteY5" fmla="*/ 2130633 h 2317160"/>
                <a:gd name="connsiteX6" fmla="*/ 417031 w 699829"/>
                <a:gd name="connsiteY6" fmla="*/ 1888707 h 2317160"/>
                <a:gd name="connsiteX7" fmla="*/ 377023 w 699829"/>
                <a:gd name="connsiteY7" fmla="*/ 1681816 h 2317160"/>
                <a:gd name="connsiteX8" fmla="*/ 339999 w 699829"/>
                <a:gd name="connsiteY8" fmla="*/ 1477908 h 2317160"/>
                <a:gd name="connsiteX9" fmla="*/ 306512 w 699829"/>
                <a:gd name="connsiteY9" fmla="*/ 1306991 h 2317160"/>
                <a:gd name="connsiteX10" fmla="*/ 274019 w 699829"/>
                <a:gd name="connsiteY10" fmla="*/ 1129055 h 2317160"/>
                <a:gd name="connsiteX11" fmla="*/ 241361 w 699829"/>
                <a:gd name="connsiteY11" fmla="*/ 958525 h 2317160"/>
                <a:gd name="connsiteX12" fmla="*/ 220915 w 699829"/>
                <a:gd name="connsiteY12" fmla="*/ 847287 h 2317160"/>
                <a:gd name="connsiteX13" fmla="*/ 199971 w 699829"/>
                <a:gd name="connsiteY13" fmla="*/ 737873 h 2317160"/>
                <a:gd name="connsiteX14" fmla="*/ 178807 w 699829"/>
                <a:gd name="connsiteY14" fmla="*/ 623265 h 2317160"/>
                <a:gd name="connsiteX15" fmla="*/ 152669 w 699829"/>
                <a:gd name="connsiteY15" fmla="*/ 488322 h 2317160"/>
                <a:gd name="connsiteX16" fmla="*/ 130400 w 699829"/>
                <a:gd name="connsiteY16" fmla="*/ 366751 h 2317160"/>
                <a:gd name="connsiteX17" fmla="*/ 106417 w 699829"/>
                <a:gd name="connsiteY17" fmla="*/ 238162 h 2317160"/>
                <a:gd name="connsiteX18" fmla="*/ 95476 w 699829"/>
                <a:gd name="connsiteY18" fmla="*/ 220756 h 2317160"/>
                <a:gd name="connsiteX19" fmla="*/ 8940 w 699829"/>
                <a:gd name="connsiteY19" fmla="*/ 139690 h 2317160"/>
                <a:gd name="connsiteX20" fmla="*/ 2971 w 699829"/>
                <a:gd name="connsiteY20" fmla="*/ 113718 h 2317160"/>
                <a:gd name="connsiteX21" fmla="*/ 45466 w 699829"/>
                <a:gd name="connsiteY21" fmla="*/ 10991 h 2317160"/>
                <a:gd name="connsiteX22" fmla="*/ 65525 w 699829"/>
                <a:gd name="connsiteY22" fmla="*/ 7454 h 2317160"/>
                <a:gd name="connsiteX23" fmla="*/ 124984 w 699829"/>
                <a:gd name="connsiteY23" fmla="*/ 63874 h 2317160"/>
                <a:gd name="connsiteX24" fmla="*/ 138799 w 699829"/>
                <a:gd name="connsiteY24" fmla="*/ 74152 h 2317160"/>
                <a:gd name="connsiteX25" fmla="*/ 158085 w 699829"/>
                <a:gd name="connsiteY25" fmla="*/ 114381 h 2317160"/>
                <a:gd name="connsiteX26" fmla="*/ 175105 w 699829"/>
                <a:gd name="connsiteY26" fmla="*/ 168812 h 2317160"/>
                <a:gd name="connsiteX27" fmla="*/ 194611 w 699829"/>
                <a:gd name="connsiteY27" fmla="*/ 205062 h 2317160"/>
                <a:gd name="connsiteX28" fmla="*/ 216383 w 699829"/>
                <a:gd name="connsiteY28" fmla="*/ 238383 h 2317160"/>
                <a:gd name="connsiteX29" fmla="*/ 233680 w 699829"/>
                <a:gd name="connsiteY29" fmla="*/ 262808 h 2317160"/>
                <a:gd name="connsiteX30" fmla="*/ 272085 w 699829"/>
                <a:gd name="connsiteY30" fmla="*/ 336469 h 2317160"/>
                <a:gd name="connsiteX31" fmla="*/ 362434 w 699829"/>
                <a:gd name="connsiteY31" fmla="*/ 536563 h 2317160"/>
                <a:gd name="connsiteX32" fmla="*/ 368679 w 699829"/>
                <a:gd name="connsiteY32" fmla="*/ 548610 h 2317160"/>
                <a:gd name="connsiteX33" fmla="*/ 410565 w 699829"/>
                <a:gd name="connsiteY33" fmla="*/ 655482 h 2317160"/>
                <a:gd name="connsiteX34" fmla="*/ 531860 w 699829"/>
                <a:gd name="connsiteY34" fmla="*/ 1032627 h 2317160"/>
                <a:gd name="connsiteX35" fmla="*/ 562308 w 699829"/>
                <a:gd name="connsiteY35" fmla="*/ 1152154 h 2317160"/>
                <a:gd name="connsiteX36" fmla="*/ 565292 w 699829"/>
                <a:gd name="connsiteY36" fmla="*/ 1172710 h 2317160"/>
                <a:gd name="connsiteX37" fmla="*/ 572199 w 699829"/>
                <a:gd name="connsiteY37" fmla="*/ 1183928 h 2317160"/>
                <a:gd name="connsiteX38" fmla="*/ 605852 w 699829"/>
                <a:gd name="connsiteY38" fmla="*/ 1361090 h 2317160"/>
                <a:gd name="connsiteX39" fmla="*/ 635526 w 699829"/>
                <a:gd name="connsiteY39" fmla="*/ 1537257 h 2317160"/>
                <a:gd name="connsiteX40" fmla="*/ 654591 w 699829"/>
                <a:gd name="connsiteY40" fmla="*/ 1671482 h 2317160"/>
                <a:gd name="connsiteX41" fmla="*/ 664261 w 699829"/>
                <a:gd name="connsiteY41" fmla="*/ 1756139 h 2317160"/>
                <a:gd name="connsiteX42" fmla="*/ 681226 w 699829"/>
                <a:gd name="connsiteY42" fmla="*/ 1929875 h 2317160"/>
                <a:gd name="connsiteX43" fmla="*/ 692002 w 699829"/>
                <a:gd name="connsiteY43" fmla="*/ 2064101 h 2317160"/>
                <a:gd name="connsiteX44" fmla="*/ 699793 w 699829"/>
                <a:gd name="connsiteY44" fmla="*/ 2154671 h 2317160"/>
                <a:gd name="connsiteX45" fmla="*/ 690012 w 699829"/>
                <a:gd name="connsiteY45" fmla="*/ 2199818 h 2317160"/>
                <a:gd name="connsiteX46" fmla="*/ 683050 w 699829"/>
                <a:gd name="connsiteY46" fmla="*/ 2226176 h 231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99829" h="2317160">
                  <a:moveTo>
                    <a:pt x="683050" y="2226176"/>
                  </a:moveTo>
                  <a:cubicBezTo>
                    <a:pt x="665477" y="2243362"/>
                    <a:pt x="661554" y="2267842"/>
                    <a:pt x="650170" y="2288288"/>
                  </a:cubicBezTo>
                  <a:cubicBezTo>
                    <a:pt x="648181" y="2291825"/>
                    <a:pt x="646799" y="2295693"/>
                    <a:pt x="645086" y="2299340"/>
                  </a:cubicBezTo>
                  <a:cubicBezTo>
                    <a:pt x="634587" y="2322217"/>
                    <a:pt x="634753" y="2322052"/>
                    <a:pt x="617622" y="2304645"/>
                  </a:cubicBezTo>
                  <a:cubicBezTo>
                    <a:pt x="570873" y="2257066"/>
                    <a:pt x="524344" y="2209378"/>
                    <a:pt x="476877" y="2162518"/>
                  </a:cubicBezTo>
                  <a:cubicBezTo>
                    <a:pt x="467427" y="2153179"/>
                    <a:pt x="463283" y="2142016"/>
                    <a:pt x="461128" y="2130633"/>
                  </a:cubicBezTo>
                  <a:cubicBezTo>
                    <a:pt x="445931" y="2050120"/>
                    <a:pt x="432061" y="1969275"/>
                    <a:pt x="417031" y="1888707"/>
                  </a:cubicBezTo>
                  <a:cubicBezTo>
                    <a:pt x="404155" y="1819632"/>
                    <a:pt x="389953" y="1750835"/>
                    <a:pt x="377023" y="1681816"/>
                  </a:cubicBezTo>
                  <a:cubicBezTo>
                    <a:pt x="364258" y="1613902"/>
                    <a:pt x="352709" y="1545822"/>
                    <a:pt x="339999" y="1477908"/>
                  </a:cubicBezTo>
                  <a:cubicBezTo>
                    <a:pt x="329279" y="1420880"/>
                    <a:pt x="317343" y="1364074"/>
                    <a:pt x="306512" y="1306991"/>
                  </a:cubicBezTo>
                  <a:cubicBezTo>
                    <a:pt x="295294" y="1247752"/>
                    <a:pt x="285071" y="1188349"/>
                    <a:pt x="274019" y="1129055"/>
                  </a:cubicBezTo>
                  <a:cubicBezTo>
                    <a:pt x="263409" y="1072193"/>
                    <a:pt x="252136" y="1015386"/>
                    <a:pt x="241361" y="958525"/>
                  </a:cubicBezTo>
                  <a:cubicBezTo>
                    <a:pt x="234343" y="921501"/>
                    <a:pt x="227878" y="884366"/>
                    <a:pt x="220915" y="847287"/>
                  </a:cubicBezTo>
                  <a:cubicBezTo>
                    <a:pt x="214063" y="810816"/>
                    <a:pt x="206824" y="774345"/>
                    <a:pt x="199971" y="737873"/>
                  </a:cubicBezTo>
                  <a:cubicBezTo>
                    <a:pt x="192788" y="699689"/>
                    <a:pt x="186046" y="661394"/>
                    <a:pt x="178807" y="623265"/>
                  </a:cubicBezTo>
                  <a:cubicBezTo>
                    <a:pt x="170242" y="578229"/>
                    <a:pt x="161179" y="533303"/>
                    <a:pt x="152669" y="488322"/>
                  </a:cubicBezTo>
                  <a:cubicBezTo>
                    <a:pt x="144988" y="447817"/>
                    <a:pt x="137860" y="407256"/>
                    <a:pt x="130400" y="366751"/>
                  </a:cubicBezTo>
                  <a:cubicBezTo>
                    <a:pt x="122498" y="323870"/>
                    <a:pt x="114540" y="280988"/>
                    <a:pt x="106417" y="238162"/>
                  </a:cubicBezTo>
                  <a:cubicBezTo>
                    <a:pt x="105091" y="231144"/>
                    <a:pt x="100836" y="225729"/>
                    <a:pt x="95476" y="220756"/>
                  </a:cubicBezTo>
                  <a:cubicBezTo>
                    <a:pt x="66520" y="193844"/>
                    <a:pt x="38227" y="166215"/>
                    <a:pt x="8940" y="139690"/>
                  </a:cubicBezTo>
                  <a:cubicBezTo>
                    <a:pt x="-68" y="131567"/>
                    <a:pt x="-2665" y="125930"/>
                    <a:pt x="2971" y="113718"/>
                  </a:cubicBezTo>
                  <a:cubicBezTo>
                    <a:pt x="18499" y="80065"/>
                    <a:pt x="32646" y="45694"/>
                    <a:pt x="45466" y="10991"/>
                  </a:cubicBezTo>
                  <a:cubicBezTo>
                    <a:pt x="51434" y="-5090"/>
                    <a:pt x="56794" y="-1056"/>
                    <a:pt x="65525" y="7454"/>
                  </a:cubicBezTo>
                  <a:cubicBezTo>
                    <a:pt x="85142" y="26463"/>
                    <a:pt x="105091" y="45196"/>
                    <a:pt x="124984" y="63874"/>
                  </a:cubicBezTo>
                  <a:cubicBezTo>
                    <a:pt x="129184" y="67797"/>
                    <a:pt x="132831" y="72605"/>
                    <a:pt x="138799" y="74152"/>
                  </a:cubicBezTo>
                  <a:cubicBezTo>
                    <a:pt x="145596" y="87414"/>
                    <a:pt x="154603" y="99572"/>
                    <a:pt x="158085" y="114381"/>
                  </a:cubicBezTo>
                  <a:cubicBezTo>
                    <a:pt x="164219" y="132396"/>
                    <a:pt x="170960" y="150189"/>
                    <a:pt x="175105" y="168812"/>
                  </a:cubicBezTo>
                  <a:cubicBezTo>
                    <a:pt x="178199" y="182682"/>
                    <a:pt x="185549" y="194231"/>
                    <a:pt x="194611" y="205062"/>
                  </a:cubicBezTo>
                  <a:cubicBezTo>
                    <a:pt x="203121" y="215230"/>
                    <a:pt x="209808" y="226834"/>
                    <a:pt x="216383" y="238383"/>
                  </a:cubicBezTo>
                  <a:cubicBezTo>
                    <a:pt x="223623" y="245457"/>
                    <a:pt x="223125" y="258056"/>
                    <a:pt x="233680" y="262808"/>
                  </a:cubicBezTo>
                  <a:cubicBezTo>
                    <a:pt x="242853" y="289222"/>
                    <a:pt x="259486" y="311768"/>
                    <a:pt x="272085" y="336469"/>
                  </a:cubicBezTo>
                  <a:cubicBezTo>
                    <a:pt x="305517" y="401730"/>
                    <a:pt x="334528" y="468870"/>
                    <a:pt x="362434" y="536563"/>
                  </a:cubicBezTo>
                  <a:cubicBezTo>
                    <a:pt x="364147" y="540763"/>
                    <a:pt x="366579" y="544631"/>
                    <a:pt x="368679" y="548610"/>
                  </a:cubicBezTo>
                  <a:cubicBezTo>
                    <a:pt x="381333" y="584750"/>
                    <a:pt x="398353" y="619176"/>
                    <a:pt x="410565" y="655482"/>
                  </a:cubicBezTo>
                  <a:cubicBezTo>
                    <a:pt x="456707" y="779373"/>
                    <a:pt x="496825" y="905144"/>
                    <a:pt x="531860" y="1032627"/>
                  </a:cubicBezTo>
                  <a:cubicBezTo>
                    <a:pt x="542746" y="1072304"/>
                    <a:pt x="551201" y="1112588"/>
                    <a:pt x="562308" y="1152154"/>
                  </a:cubicBezTo>
                  <a:cubicBezTo>
                    <a:pt x="564187" y="1158951"/>
                    <a:pt x="561645" y="1166245"/>
                    <a:pt x="565292" y="1172710"/>
                  </a:cubicBezTo>
                  <a:cubicBezTo>
                    <a:pt x="569712" y="1175197"/>
                    <a:pt x="571425" y="1178844"/>
                    <a:pt x="572199" y="1183928"/>
                  </a:cubicBezTo>
                  <a:cubicBezTo>
                    <a:pt x="581317" y="1243387"/>
                    <a:pt x="593585" y="1302238"/>
                    <a:pt x="605852" y="1361090"/>
                  </a:cubicBezTo>
                  <a:cubicBezTo>
                    <a:pt x="618009" y="1419333"/>
                    <a:pt x="626188" y="1478461"/>
                    <a:pt x="635526" y="1537257"/>
                  </a:cubicBezTo>
                  <a:cubicBezTo>
                    <a:pt x="642600" y="1581906"/>
                    <a:pt x="650778" y="1626556"/>
                    <a:pt x="654591" y="1671482"/>
                  </a:cubicBezTo>
                  <a:cubicBezTo>
                    <a:pt x="657022" y="1699830"/>
                    <a:pt x="660780" y="1728068"/>
                    <a:pt x="664261" y="1756139"/>
                  </a:cubicBezTo>
                  <a:cubicBezTo>
                    <a:pt x="671390" y="1813941"/>
                    <a:pt x="675092" y="1872019"/>
                    <a:pt x="681226" y="1929875"/>
                  </a:cubicBezTo>
                  <a:cubicBezTo>
                    <a:pt x="685923" y="1974525"/>
                    <a:pt x="690233" y="2019285"/>
                    <a:pt x="692002" y="2064101"/>
                  </a:cubicBezTo>
                  <a:cubicBezTo>
                    <a:pt x="693162" y="2094493"/>
                    <a:pt x="700401" y="2124112"/>
                    <a:pt x="699793" y="2154671"/>
                  </a:cubicBezTo>
                  <a:cubicBezTo>
                    <a:pt x="699462" y="2170696"/>
                    <a:pt x="698578" y="2186445"/>
                    <a:pt x="690012" y="2199818"/>
                  </a:cubicBezTo>
                  <a:cubicBezTo>
                    <a:pt x="684542" y="2208438"/>
                    <a:pt x="684376" y="2217224"/>
                    <a:pt x="683050" y="2226176"/>
                  </a:cubicBezTo>
                  <a:close/>
                </a:path>
              </a:pathLst>
            </a:custGeom>
            <a:solidFill>
              <a:srgbClr val="ED2224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35">
              <a:extLst>
                <a:ext uri="{FF2B5EF4-FFF2-40B4-BE49-F238E27FC236}">
                  <a16:creationId xmlns:a16="http://schemas.microsoft.com/office/drawing/2014/main" id="{6AFE3315-2442-4A64-8C65-9D9A84F702FF}"/>
                </a:ext>
              </a:extLst>
            </p:cNvPr>
            <p:cNvSpPr/>
            <p:nvPr/>
          </p:nvSpPr>
          <p:spPr>
            <a:xfrm>
              <a:off x="1701956" y="3392987"/>
              <a:ext cx="225856" cy="181644"/>
            </a:xfrm>
            <a:custGeom>
              <a:avLst/>
              <a:gdLst>
                <a:gd name="connsiteX0" fmla="*/ 214360 w 545331"/>
                <a:gd name="connsiteY0" fmla="*/ 643 h 438581"/>
                <a:gd name="connsiteX1" fmla="*/ 297746 w 545331"/>
                <a:gd name="connsiteY1" fmla="*/ 74249 h 438581"/>
                <a:gd name="connsiteX2" fmla="*/ 367152 w 545331"/>
                <a:gd name="connsiteY2" fmla="*/ 108399 h 438581"/>
                <a:gd name="connsiteX3" fmla="*/ 445731 w 545331"/>
                <a:gd name="connsiteY3" fmla="*/ 141831 h 438581"/>
                <a:gd name="connsiteX4" fmla="*/ 541385 w 545331"/>
                <a:gd name="connsiteY4" fmla="*/ 228699 h 438581"/>
                <a:gd name="connsiteX5" fmla="*/ 543264 w 545331"/>
                <a:gd name="connsiteY5" fmla="*/ 241630 h 438581"/>
                <a:gd name="connsiteX6" fmla="*/ 409094 w 545331"/>
                <a:gd name="connsiteY6" fmla="*/ 397406 h 438581"/>
                <a:gd name="connsiteX7" fmla="*/ 301780 w 545331"/>
                <a:gd name="connsiteY7" fmla="*/ 433877 h 438581"/>
                <a:gd name="connsiteX8" fmla="*/ 85218 w 545331"/>
                <a:gd name="connsiteY8" fmla="*/ 432385 h 438581"/>
                <a:gd name="connsiteX9" fmla="*/ 68309 w 545331"/>
                <a:gd name="connsiteY9" fmla="*/ 420449 h 438581"/>
                <a:gd name="connsiteX10" fmla="*/ 64441 w 545331"/>
                <a:gd name="connsiteY10" fmla="*/ 352259 h 438581"/>
                <a:gd name="connsiteX11" fmla="*/ 62009 w 545331"/>
                <a:gd name="connsiteY11" fmla="*/ 291474 h 438581"/>
                <a:gd name="connsiteX12" fmla="*/ 13381 w 545331"/>
                <a:gd name="connsiteY12" fmla="*/ 219636 h 438581"/>
                <a:gd name="connsiteX13" fmla="*/ 8 w 545331"/>
                <a:gd name="connsiteY13" fmla="*/ 213668 h 438581"/>
                <a:gd name="connsiteX14" fmla="*/ 14818 w 545331"/>
                <a:gd name="connsiteY14" fmla="*/ 195764 h 438581"/>
                <a:gd name="connsiteX15" fmla="*/ 194632 w 545331"/>
                <a:gd name="connsiteY15" fmla="*/ 11806 h 438581"/>
                <a:gd name="connsiteX16" fmla="*/ 214360 w 545331"/>
                <a:gd name="connsiteY16" fmla="*/ 643 h 43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5331" h="438581">
                  <a:moveTo>
                    <a:pt x="214360" y="643"/>
                  </a:moveTo>
                  <a:cubicBezTo>
                    <a:pt x="242266" y="25068"/>
                    <a:pt x="271222" y="48443"/>
                    <a:pt x="297746" y="74249"/>
                  </a:cubicBezTo>
                  <a:cubicBezTo>
                    <a:pt x="317640" y="93590"/>
                    <a:pt x="338472" y="107570"/>
                    <a:pt x="367152" y="108399"/>
                  </a:cubicBezTo>
                  <a:cubicBezTo>
                    <a:pt x="397434" y="109283"/>
                    <a:pt x="422301" y="124756"/>
                    <a:pt x="445731" y="141831"/>
                  </a:cubicBezTo>
                  <a:cubicBezTo>
                    <a:pt x="480710" y="167251"/>
                    <a:pt x="510164" y="199025"/>
                    <a:pt x="541385" y="228699"/>
                  </a:cubicBezTo>
                  <a:cubicBezTo>
                    <a:pt x="545474" y="232622"/>
                    <a:pt x="546856" y="235385"/>
                    <a:pt x="543264" y="241630"/>
                  </a:cubicBezTo>
                  <a:cubicBezTo>
                    <a:pt x="508285" y="302028"/>
                    <a:pt x="468498" y="358172"/>
                    <a:pt x="409094" y="397406"/>
                  </a:cubicBezTo>
                  <a:cubicBezTo>
                    <a:pt x="376546" y="418902"/>
                    <a:pt x="339799" y="429954"/>
                    <a:pt x="301780" y="433877"/>
                  </a:cubicBezTo>
                  <a:cubicBezTo>
                    <a:pt x="229722" y="441337"/>
                    <a:pt x="157387" y="439238"/>
                    <a:pt x="85218" y="432385"/>
                  </a:cubicBezTo>
                  <a:cubicBezTo>
                    <a:pt x="76487" y="431556"/>
                    <a:pt x="72564" y="427965"/>
                    <a:pt x="68309" y="420449"/>
                  </a:cubicBezTo>
                  <a:cubicBezTo>
                    <a:pt x="55654" y="397959"/>
                    <a:pt x="52394" y="373755"/>
                    <a:pt x="64441" y="352259"/>
                  </a:cubicBezTo>
                  <a:cubicBezTo>
                    <a:pt x="77040" y="329769"/>
                    <a:pt x="71017" y="310925"/>
                    <a:pt x="62009" y="291474"/>
                  </a:cubicBezTo>
                  <a:cubicBezTo>
                    <a:pt x="49742" y="265005"/>
                    <a:pt x="31451" y="242348"/>
                    <a:pt x="13381" y="219636"/>
                  </a:cubicBezTo>
                  <a:cubicBezTo>
                    <a:pt x="9844" y="215160"/>
                    <a:pt x="5921" y="212453"/>
                    <a:pt x="8" y="213668"/>
                  </a:cubicBezTo>
                  <a:cubicBezTo>
                    <a:pt x="-323" y="203446"/>
                    <a:pt x="9513" y="201069"/>
                    <a:pt x="14818" y="195764"/>
                  </a:cubicBezTo>
                  <a:cubicBezTo>
                    <a:pt x="75548" y="135200"/>
                    <a:pt x="132465" y="70933"/>
                    <a:pt x="194632" y="11806"/>
                  </a:cubicBezTo>
                  <a:cubicBezTo>
                    <a:pt x="200103" y="6667"/>
                    <a:pt x="203916" y="-2507"/>
                    <a:pt x="214360" y="643"/>
                  </a:cubicBezTo>
                  <a:close/>
                </a:path>
              </a:pathLst>
            </a:custGeom>
            <a:solidFill>
              <a:srgbClr val="FAC0A4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436">
              <a:extLst>
                <a:ext uri="{FF2B5EF4-FFF2-40B4-BE49-F238E27FC236}">
                  <a16:creationId xmlns:a16="http://schemas.microsoft.com/office/drawing/2014/main" id="{67F87C9D-8959-4DB4-8A3F-5BB353777283}"/>
                </a:ext>
              </a:extLst>
            </p:cNvPr>
            <p:cNvSpPr/>
            <p:nvPr/>
          </p:nvSpPr>
          <p:spPr>
            <a:xfrm>
              <a:off x="1643405" y="3363942"/>
              <a:ext cx="148696" cy="130266"/>
            </a:xfrm>
            <a:custGeom>
              <a:avLst/>
              <a:gdLst>
                <a:gd name="connsiteX0" fmla="*/ 355732 w 359027"/>
                <a:gd name="connsiteY0" fmla="*/ 70772 h 314527"/>
                <a:gd name="connsiteX1" fmla="*/ 241566 w 359027"/>
                <a:gd name="connsiteY1" fmla="*/ 183556 h 314527"/>
                <a:gd name="connsiteX2" fmla="*/ 141436 w 359027"/>
                <a:gd name="connsiteY2" fmla="*/ 283852 h 314527"/>
                <a:gd name="connsiteX3" fmla="*/ 66946 w 359027"/>
                <a:gd name="connsiteY3" fmla="*/ 289267 h 314527"/>
                <a:gd name="connsiteX4" fmla="*/ 5111 w 359027"/>
                <a:gd name="connsiteY4" fmla="*/ 237987 h 314527"/>
                <a:gd name="connsiteX5" fmla="*/ 4061 w 359027"/>
                <a:gd name="connsiteY5" fmla="*/ 225443 h 314527"/>
                <a:gd name="connsiteX6" fmla="*/ 265272 w 359027"/>
                <a:gd name="connsiteY6" fmla="*/ 3797 h 314527"/>
                <a:gd name="connsiteX7" fmla="*/ 281353 w 359027"/>
                <a:gd name="connsiteY7" fmla="*/ 3466 h 314527"/>
                <a:gd name="connsiteX8" fmla="*/ 349156 w 359027"/>
                <a:gd name="connsiteY8" fmla="*/ 49497 h 314527"/>
                <a:gd name="connsiteX9" fmla="*/ 355732 w 359027"/>
                <a:gd name="connsiteY9" fmla="*/ 70772 h 31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9027" h="314527">
                  <a:moveTo>
                    <a:pt x="355732" y="70772"/>
                  </a:moveTo>
                  <a:cubicBezTo>
                    <a:pt x="315448" y="106082"/>
                    <a:pt x="278479" y="144874"/>
                    <a:pt x="241566" y="183556"/>
                  </a:cubicBezTo>
                  <a:cubicBezTo>
                    <a:pt x="208908" y="217762"/>
                    <a:pt x="176802" y="252354"/>
                    <a:pt x="141436" y="283852"/>
                  </a:cubicBezTo>
                  <a:cubicBezTo>
                    <a:pt x="106457" y="323915"/>
                    <a:pt x="106622" y="323694"/>
                    <a:pt x="66946" y="289267"/>
                  </a:cubicBezTo>
                  <a:cubicBezTo>
                    <a:pt x="46721" y="271750"/>
                    <a:pt x="25833" y="254951"/>
                    <a:pt x="5111" y="237987"/>
                  </a:cubicBezTo>
                  <a:cubicBezTo>
                    <a:pt x="193" y="233953"/>
                    <a:pt x="-2902" y="231356"/>
                    <a:pt x="4061" y="225443"/>
                  </a:cubicBezTo>
                  <a:cubicBezTo>
                    <a:pt x="91316" y="151837"/>
                    <a:pt x="178460" y="77955"/>
                    <a:pt x="265272" y="3797"/>
                  </a:cubicBezTo>
                  <a:cubicBezTo>
                    <a:pt x="271738" y="-1729"/>
                    <a:pt x="275440" y="-679"/>
                    <a:pt x="281353" y="3466"/>
                  </a:cubicBezTo>
                  <a:cubicBezTo>
                    <a:pt x="303733" y="19104"/>
                    <a:pt x="326113" y="34798"/>
                    <a:pt x="349156" y="49497"/>
                  </a:cubicBezTo>
                  <a:cubicBezTo>
                    <a:pt x="358385" y="55410"/>
                    <a:pt x="362363" y="60936"/>
                    <a:pt x="355732" y="70772"/>
                  </a:cubicBezTo>
                  <a:close/>
                </a:path>
              </a:pathLst>
            </a:custGeom>
            <a:solidFill>
              <a:srgbClr val="FFFEFE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437">
              <a:extLst>
                <a:ext uri="{FF2B5EF4-FFF2-40B4-BE49-F238E27FC236}">
                  <a16:creationId xmlns:a16="http://schemas.microsoft.com/office/drawing/2014/main" id="{903D8F9B-DA09-4F47-A90A-D8F99A3F01CD}"/>
                </a:ext>
              </a:extLst>
            </p:cNvPr>
            <p:cNvSpPr/>
            <p:nvPr/>
          </p:nvSpPr>
          <p:spPr>
            <a:xfrm>
              <a:off x="2378917" y="2748396"/>
              <a:ext cx="33676" cy="141195"/>
            </a:xfrm>
            <a:custGeom>
              <a:avLst/>
              <a:gdLst>
                <a:gd name="connsiteX0" fmla="*/ 61172 w 81312"/>
                <a:gd name="connsiteY0" fmla="*/ 230785 h 340916"/>
                <a:gd name="connsiteX1" fmla="*/ 78247 w 81312"/>
                <a:gd name="connsiteY1" fmla="*/ 312513 h 340916"/>
                <a:gd name="connsiteX2" fmla="*/ 69185 w 81312"/>
                <a:gd name="connsiteY2" fmla="*/ 340917 h 340916"/>
                <a:gd name="connsiteX3" fmla="*/ 56917 w 81312"/>
                <a:gd name="connsiteY3" fmla="*/ 293062 h 340916"/>
                <a:gd name="connsiteX4" fmla="*/ 23098 w 81312"/>
                <a:gd name="connsiteY4" fmla="*/ 126842 h 340916"/>
                <a:gd name="connsiteX5" fmla="*/ 2652 w 81312"/>
                <a:gd name="connsiteY5" fmla="*/ 21628 h 340916"/>
                <a:gd name="connsiteX6" fmla="*/ 0 w 81312"/>
                <a:gd name="connsiteY6" fmla="*/ 3724 h 340916"/>
                <a:gd name="connsiteX7" fmla="*/ 15694 w 81312"/>
                <a:gd name="connsiteY7" fmla="*/ 12399 h 340916"/>
                <a:gd name="connsiteX8" fmla="*/ 32327 w 81312"/>
                <a:gd name="connsiteY8" fmla="*/ 80203 h 340916"/>
                <a:gd name="connsiteX9" fmla="*/ 58243 w 81312"/>
                <a:gd name="connsiteY9" fmla="*/ 197961 h 340916"/>
                <a:gd name="connsiteX10" fmla="*/ 61172 w 81312"/>
                <a:gd name="connsiteY10" fmla="*/ 230785 h 34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312" h="340916">
                  <a:moveTo>
                    <a:pt x="61172" y="230785"/>
                  </a:moveTo>
                  <a:cubicBezTo>
                    <a:pt x="64653" y="258470"/>
                    <a:pt x="72003" y="285381"/>
                    <a:pt x="78247" y="312513"/>
                  </a:cubicBezTo>
                  <a:cubicBezTo>
                    <a:pt x="80568" y="322571"/>
                    <a:pt x="87034" y="336275"/>
                    <a:pt x="69185" y="340917"/>
                  </a:cubicBezTo>
                  <a:cubicBezTo>
                    <a:pt x="58188" y="326826"/>
                    <a:pt x="60620" y="308977"/>
                    <a:pt x="56917" y="293062"/>
                  </a:cubicBezTo>
                  <a:cubicBezTo>
                    <a:pt x="44097" y="238024"/>
                    <a:pt x="34095" y="182322"/>
                    <a:pt x="23098" y="126842"/>
                  </a:cubicBezTo>
                  <a:cubicBezTo>
                    <a:pt x="16191" y="91807"/>
                    <a:pt x="9505" y="56717"/>
                    <a:pt x="2652" y="21628"/>
                  </a:cubicBezTo>
                  <a:cubicBezTo>
                    <a:pt x="4918" y="15217"/>
                    <a:pt x="1492" y="9581"/>
                    <a:pt x="0" y="3724"/>
                  </a:cubicBezTo>
                  <a:cubicBezTo>
                    <a:pt x="12212" y="-6278"/>
                    <a:pt x="14036" y="6376"/>
                    <a:pt x="15694" y="12399"/>
                  </a:cubicBezTo>
                  <a:cubicBezTo>
                    <a:pt x="21938" y="34779"/>
                    <a:pt x="27188" y="57491"/>
                    <a:pt x="32327" y="80203"/>
                  </a:cubicBezTo>
                  <a:cubicBezTo>
                    <a:pt x="41224" y="119382"/>
                    <a:pt x="48131" y="159058"/>
                    <a:pt x="58243" y="197961"/>
                  </a:cubicBezTo>
                  <a:cubicBezTo>
                    <a:pt x="61117" y="208902"/>
                    <a:pt x="59514" y="219899"/>
                    <a:pt x="61172" y="230785"/>
                  </a:cubicBezTo>
                  <a:close/>
                </a:path>
              </a:pathLst>
            </a:custGeom>
            <a:solidFill>
              <a:srgbClr val="F4F1EE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438">
              <a:extLst>
                <a:ext uri="{FF2B5EF4-FFF2-40B4-BE49-F238E27FC236}">
                  <a16:creationId xmlns:a16="http://schemas.microsoft.com/office/drawing/2014/main" id="{3DD4E323-687A-457C-B7DA-A58C8FB0D043}"/>
                </a:ext>
              </a:extLst>
            </p:cNvPr>
            <p:cNvSpPr/>
            <p:nvPr/>
          </p:nvSpPr>
          <p:spPr>
            <a:xfrm>
              <a:off x="1960233" y="2380711"/>
              <a:ext cx="26502" cy="54374"/>
            </a:xfrm>
            <a:custGeom>
              <a:avLst/>
              <a:gdLst>
                <a:gd name="connsiteX0" fmla="*/ 56365 w 63990"/>
                <a:gd name="connsiteY0" fmla="*/ 127483 h 131287"/>
                <a:gd name="connsiteX1" fmla="*/ 29509 w 63990"/>
                <a:gd name="connsiteY1" fmla="*/ 90294 h 131287"/>
                <a:gd name="connsiteX2" fmla="*/ 0 w 63990"/>
                <a:gd name="connsiteY2" fmla="*/ 0 h 131287"/>
                <a:gd name="connsiteX3" fmla="*/ 44815 w 63990"/>
                <a:gd name="connsiteY3" fmla="*/ 85597 h 131287"/>
                <a:gd name="connsiteX4" fmla="*/ 63990 w 63990"/>
                <a:gd name="connsiteY4" fmla="*/ 127263 h 131287"/>
                <a:gd name="connsiteX5" fmla="*/ 56365 w 63990"/>
                <a:gd name="connsiteY5" fmla="*/ 127483 h 13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990" h="131287">
                  <a:moveTo>
                    <a:pt x="56365" y="127483"/>
                  </a:moveTo>
                  <a:cubicBezTo>
                    <a:pt x="47413" y="115105"/>
                    <a:pt x="38516" y="102672"/>
                    <a:pt x="29509" y="90294"/>
                  </a:cubicBezTo>
                  <a:cubicBezTo>
                    <a:pt x="9947" y="63382"/>
                    <a:pt x="5471" y="31498"/>
                    <a:pt x="0" y="0"/>
                  </a:cubicBezTo>
                  <a:cubicBezTo>
                    <a:pt x="17628" y="27132"/>
                    <a:pt x="29509" y="57249"/>
                    <a:pt x="44815" y="85597"/>
                  </a:cubicBezTo>
                  <a:cubicBezTo>
                    <a:pt x="52054" y="99025"/>
                    <a:pt x="57691" y="113337"/>
                    <a:pt x="63990" y="127263"/>
                  </a:cubicBezTo>
                  <a:cubicBezTo>
                    <a:pt x="61670" y="134888"/>
                    <a:pt x="58962" y="129749"/>
                    <a:pt x="56365" y="127483"/>
                  </a:cubicBezTo>
                  <a:close/>
                </a:path>
              </a:pathLst>
            </a:custGeom>
            <a:solidFill>
              <a:srgbClr val="ECDEDB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439">
              <a:extLst>
                <a:ext uri="{FF2B5EF4-FFF2-40B4-BE49-F238E27FC236}">
                  <a16:creationId xmlns:a16="http://schemas.microsoft.com/office/drawing/2014/main" id="{42324E83-B2FB-4622-8309-64565ABDF4A6}"/>
                </a:ext>
              </a:extLst>
            </p:cNvPr>
            <p:cNvSpPr/>
            <p:nvPr/>
          </p:nvSpPr>
          <p:spPr>
            <a:xfrm>
              <a:off x="1983577" y="2433419"/>
              <a:ext cx="7964" cy="8765"/>
            </a:xfrm>
            <a:custGeom>
              <a:avLst/>
              <a:gdLst>
                <a:gd name="connsiteX0" fmla="*/ 0 w 19230"/>
                <a:gd name="connsiteY0" fmla="*/ 221 h 21164"/>
                <a:gd name="connsiteX1" fmla="*/ 7626 w 19230"/>
                <a:gd name="connsiteY1" fmla="*/ 0 h 21164"/>
                <a:gd name="connsiteX2" fmla="*/ 19230 w 19230"/>
                <a:gd name="connsiteY2" fmla="*/ 21164 h 21164"/>
                <a:gd name="connsiteX3" fmla="*/ 0 w 19230"/>
                <a:gd name="connsiteY3" fmla="*/ 221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30" h="21164">
                  <a:moveTo>
                    <a:pt x="0" y="221"/>
                  </a:moveTo>
                  <a:cubicBezTo>
                    <a:pt x="2542" y="110"/>
                    <a:pt x="5084" y="55"/>
                    <a:pt x="7626" y="0"/>
                  </a:cubicBezTo>
                  <a:cubicBezTo>
                    <a:pt x="15196" y="5028"/>
                    <a:pt x="15859" y="13815"/>
                    <a:pt x="19230" y="21164"/>
                  </a:cubicBezTo>
                  <a:cubicBezTo>
                    <a:pt x="5526" y="20833"/>
                    <a:pt x="6852" y="6742"/>
                    <a:pt x="0" y="221"/>
                  </a:cubicBezTo>
                  <a:close/>
                </a:path>
              </a:pathLst>
            </a:custGeom>
            <a:solidFill>
              <a:srgbClr val="CD8580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440">
              <a:extLst>
                <a:ext uri="{FF2B5EF4-FFF2-40B4-BE49-F238E27FC236}">
                  <a16:creationId xmlns:a16="http://schemas.microsoft.com/office/drawing/2014/main" id="{C32F852B-0623-40A7-A5FA-CC18516AC367}"/>
                </a:ext>
              </a:extLst>
            </p:cNvPr>
            <p:cNvSpPr/>
            <p:nvPr/>
          </p:nvSpPr>
          <p:spPr>
            <a:xfrm>
              <a:off x="2378935" y="2611882"/>
              <a:ext cx="255796" cy="234055"/>
            </a:xfrm>
            <a:custGeom>
              <a:avLst/>
              <a:gdLst>
                <a:gd name="connsiteX0" fmla="*/ 476458 w 617622"/>
                <a:gd name="connsiteY0" fmla="*/ 431809 h 565128"/>
                <a:gd name="connsiteX1" fmla="*/ 392409 w 617622"/>
                <a:gd name="connsiteY1" fmla="*/ 494032 h 565128"/>
                <a:gd name="connsiteX2" fmla="*/ 297252 w 617622"/>
                <a:gd name="connsiteY2" fmla="*/ 543047 h 565128"/>
                <a:gd name="connsiteX3" fmla="*/ 143133 w 617622"/>
                <a:gd name="connsiteY3" fmla="*/ 562056 h 565128"/>
                <a:gd name="connsiteX4" fmla="*/ 77595 w 617622"/>
                <a:gd name="connsiteY4" fmla="*/ 554264 h 565128"/>
                <a:gd name="connsiteX5" fmla="*/ 61128 w 617622"/>
                <a:gd name="connsiteY5" fmla="*/ 560453 h 565128"/>
                <a:gd name="connsiteX6" fmla="*/ 49855 w 617622"/>
                <a:gd name="connsiteY6" fmla="*/ 516135 h 565128"/>
                <a:gd name="connsiteX7" fmla="*/ 26480 w 617622"/>
                <a:gd name="connsiteY7" fmla="*/ 404677 h 565128"/>
                <a:gd name="connsiteX8" fmla="*/ 12334 w 617622"/>
                <a:gd name="connsiteY8" fmla="*/ 346820 h 565128"/>
                <a:gd name="connsiteX9" fmla="*/ 11 w 617622"/>
                <a:gd name="connsiteY9" fmla="*/ 333337 h 565128"/>
                <a:gd name="connsiteX10" fmla="*/ 17086 w 617622"/>
                <a:gd name="connsiteY10" fmla="*/ 259566 h 565128"/>
                <a:gd name="connsiteX11" fmla="*/ 72843 w 617622"/>
                <a:gd name="connsiteY11" fmla="*/ 147334 h 565128"/>
                <a:gd name="connsiteX12" fmla="*/ 108099 w 617622"/>
                <a:gd name="connsiteY12" fmla="*/ 40407 h 565128"/>
                <a:gd name="connsiteX13" fmla="*/ 152804 w 617622"/>
                <a:gd name="connsiteY13" fmla="*/ 12 h 565128"/>
                <a:gd name="connsiteX14" fmla="*/ 176841 w 617622"/>
                <a:gd name="connsiteY14" fmla="*/ 34660 h 565128"/>
                <a:gd name="connsiteX15" fmla="*/ 155843 w 617622"/>
                <a:gd name="connsiteY15" fmla="*/ 163470 h 565128"/>
                <a:gd name="connsiteX16" fmla="*/ 163137 w 617622"/>
                <a:gd name="connsiteY16" fmla="*/ 207567 h 565128"/>
                <a:gd name="connsiteX17" fmla="*/ 215081 w 617622"/>
                <a:gd name="connsiteY17" fmla="*/ 223923 h 565128"/>
                <a:gd name="connsiteX18" fmla="*/ 281061 w 617622"/>
                <a:gd name="connsiteY18" fmla="*/ 198283 h 565128"/>
                <a:gd name="connsiteX19" fmla="*/ 385280 w 617622"/>
                <a:gd name="connsiteY19" fmla="*/ 134679 h 565128"/>
                <a:gd name="connsiteX20" fmla="*/ 415728 w 617622"/>
                <a:gd name="connsiteY20" fmla="*/ 134956 h 565128"/>
                <a:gd name="connsiteX21" fmla="*/ 416115 w 617622"/>
                <a:gd name="connsiteY21" fmla="*/ 164022 h 565128"/>
                <a:gd name="connsiteX22" fmla="*/ 365166 w 617622"/>
                <a:gd name="connsiteY22" fmla="*/ 213811 h 565128"/>
                <a:gd name="connsiteX23" fmla="*/ 304988 w 617622"/>
                <a:gd name="connsiteY23" fmla="*/ 274099 h 565128"/>
                <a:gd name="connsiteX24" fmla="*/ 300125 w 617622"/>
                <a:gd name="connsiteY24" fmla="*/ 286477 h 565128"/>
                <a:gd name="connsiteX25" fmla="*/ 358645 w 617622"/>
                <a:gd name="connsiteY25" fmla="*/ 252935 h 565128"/>
                <a:gd name="connsiteX26" fmla="*/ 531110 w 617622"/>
                <a:gd name="connsiteY26" fmla="*/ 134016 h 565128"/>
                <a:gd name="connsiteX27" fmla="*/ 571118 w 617622"/>
                <a:gd name="connsiteY27" fmla="*/ 128601 h 565128"/>
                <a:gd name="connsiteX28" fmla="*/ 579075 w 617622"/>
                <a:gd name="connsiteY28" fmla="*/ 171095 h 565128"/>
                <a:gd name="connsiteX29" fmla="*/ 495136 w 617622"/>
                <a:gd name="connsiteY29" fmla="*/ 252161 h 565128"/>
                <a:gd name="connsiteX30" fmla="*/ 377433 w 617622"/>
                <a:gd name="connsiteY30" fmla="*/ 350965 h 565128"/>
                <a:gd name="connsiteX31" fmla="*/ 368316 w 617622"/>
                <a:gd name="connsiteY31" fmla="*/ 367487 h 565128"/>
                <a:gd name="connsiteX32" fmla="*/ 460599 w 617622"/>
                <a:gd name="connsiteY32" fmla="*/ 312615 h 565128"/>
                <a:gd name="connsiteX33" fmla="*/ 537409 w 617622"/>
                <a:gd name="connsiteY33" fmla="*/ 241496 h 565128"/>
                <a:gd name="connsiteX34" fmla="*/ 594769 w 617622"/>
                <a:gd name="connsiteY34" fmla="*/ 217845 h 565128"/>
                <a:gd name="connsiteX35" fmla="*/ 615436 w 617622"/>
                <a:gd name="connsiteY35" fmla="*/ 249122 h 565128"/>
                <a:gd name="connsiteX36" fmla="*/ 600847 w 617622"/>
                <a:gd name="connsiteY36" fmla="*/ 270783 h 565128"/>
                <a:gd name="connsiteX37" fmla="*/ 513095 w 617622"/>
                <a:gd name="connsiteY37" fmla="*/ 347207 h 565128"/>
                <a:gd name="connsiteX38" fmla="*/ 522158 w 617622"/>
                <a:gd name="connsiteY38" fmla="*/ 348423 h 565128"/>
                <a:gd name="connsiteX39" fmla="*/ 536691 w 617622"/>
                <a:gd name="connsiteY39" fmla="*/ 345770 h 565128"/>
                <a:gd name="connsiteX40" fmla="*/ 539233 w 617622"/>
                <a:gd name="connsiteY40" fmla="*/ 361961 h 565128"/>
                <a:gd name="connsiteX41" fmla="*/ 517958 w 617622"/>
                <a:gd name="connsiteY41" fmla="*/ 394730 h 565128"/>
                <a:gd name="connsiteX42" fmla="*/ 476458 w 617622"/>
                <a:gd name="connsiteY42" fmla="*/ 431809 h 565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17622" h="565128">
                  <a:moveTo>
                    <a:pt x="476458" y="431809"/>
                  </a:moveTo>
                  <a:cubicBezTo>
                    <a:pt x="447557" y="451371"/>
                    <a:pt x="418988" y="471375"/>
                    <a:pt x="392409" y="494032"/>
                  </a:cubicBezTo>
                  <a:cubicBezTo>
                    <a:pt x="359750" y="508565"/>
                    <a:pt x="330905" y="530171"/>
                    <a:pt x="297252" y="543047"/>
                  </a:cubicBezTo>
                  <a:cubicBezTo>
                    <a:pt x="247242" y="562111"/>
                    <a:pt x="196348" y="570013"/>
                    <a:pt x="143133" y="562056"/>
                  </a:cubicBezTo>
                  <a:cubicBezTo>
                    <a:pt x="121361" y="558796"/>
                    <a:pt x="99478" y="556530"/>
                    <a:pt x="77595" y="554264"/>
                  </a:cubicBezTo>
                  <a:cubicBezTo>
                    <a:pt x="71462" y="553657"/>
                    <a:pt x="64389" y="552551"/>
                    <a:pt x="61128" y="560453"/>
                  </a:cubicBezTo>
                  <a:cubicBezTo>
                    <a:pt x="51679" y="547246"/>
                    <a:pt x="53723" y="530834"/>
                    <a:pt x="49855" y="516135"/>
                  </a:cubicBezTo>
                  <a:cubicBezTo>
                    <a:pt x="40185" y="479498"/>
                    <a:pt x="35488" y="441535"/>
                    <a:pt x="26480" y="404677"/>
                  </a:cubicBezTo>
                  <a:cubicBezTo>
                    <a:pt x="21783" y="385392"/>
                    <a:pt x="16920" y="366161"/>
                    <a:pt x="12334" y="346820"/>
                  </a:cubicBezTo>
                  <a:cubicBezTo>
                    <a:pt x="11118" y="341736"/>
                    <a:pt x="13384" y="329027"/>
                    <a:pt x="11" y="333337"/>
                  </a:cubicBezTo>
                  <a:cubicBezTo>
                    <a:pt x="-376" y="307310"/>
                    <a:pt x="9405" y="283769"/>
                    <a:pt x="17086" y="259566"/>
                  </a:cubicBezTo>
                  <a:cubicBezTo>
                    <a:pt x="29851" y="219171"/>
                    <a:pt x="52508" y="183805"/>
                    <a:pt x="72843" y="147334"/>
                  </a:cubicBezTo>
                  <a:cubicBezTo>
                    <a:pt x="91521" y="113736"/>
                    <a:pt x="101246" y="77541"/>
                    <a:pt x="108099" y="40407"/>
                  </a:cubicBezTo>
                  <a:cubicBezTo>
                    <a:pt x="112519" y="16369"/>
                    <a:pt x="128545" y="730"/>
                    <a:pt x="152804" y="12"/>
                  </a:cubicBezTo>
                  <a:cubicBezTo>
                    <a:pt x="169437" y="-485"/>
                    <a:pt x="180047" y="14490"/>
                    <a:pt x="176841" y="34660"/>
                  </a:cubicBezTo>
                  <a:cubicBezTo>
                    <a:pt x="170045" y="77652"/>
                    <a:pt x="163413" y="120644"/>
                    <a:pt x="155843" y="163470"/>
                  </a:cubicBezTo>
                  <a:cubicBezTo>
                    <a:pt x="153025" y="179439"/>
                    <a:pt x="157224" y="193697"/>
                    <a:pt x="163137" y="207567"/>
                  </a:cubicBezTo>
                  <a:cubicBezTo>
                    <a:pt x="168497" y="220111"/>
                    <a:pt x="195022" y="227128"/>
                    <a:pt x="215081" y="223923"/>
                  </a:cubicBezTo>
                  <a:cubicBezTo>
                    <a:pt x="239008" y="220111"/>
                    <a:pt x="260560" y="210385"/>
                    <a:pt x="281061" y="198283"/>
                  </a:cubicBezTo>
                  <a:cubicBezTo>
                    <a:pt x="316095" y="177561"/>
                    <a:pt x="350632" y="156065"/>
                    <a:pt x="385280" y="134679"/>
                  </a:cubicBezTo>
                  <a:cubicBezTo>
                    <a:pt x="395724" y="128214"/>
                    <a:pt x="406279" y="126004"/>
                    <a:pt x="415728" y="134956"/>
                  </a:cubicBezTo>
                  <a:cubicBezTo>
                    <a:pt x="425012" y="143797"/>
                    <a:pt x="421309" y="154517"/>
                    <a:pt x="416115" y="164022"/>
                  </a:cubicBezTo>
                  <a:cubicBezTo>
                    <a:pt x="404234" y="185739"/>
                    <a:pt x="383180" y="198228"/>
                    <a:pt x="365166" y="213811"/>
                  </a:cubicBezTo>
                  <a:cubicBezTo>
                    <a:pt x="343614" y="232433"/>
                    <a:pt x="319356" y="248293"/>
                    <a:pt x="304988" y="274099"/>
                  </a:cubicBezTo>
                  <a:cubicBezTo>
                    <a:pt x="303330" y="277028"/>
                    <a:pt x="302446" y="280399"/>
                    <a:pt x="300125" y="286477"/>
                  </a:cubicBezTo>
                  <a:cubicBezTo>
                    <a:pt x="323279" y="278022"/>
                    <a:pt x="340575" y="264429"/>
                    <a:pt x="358645" y="252935"/>
                  </a:cubicBezTo>
                  <a:cubicBezTo>
                    <a:pt x="417607" y="215469"/>
                    <a:pt x="476071" y="177229"/>
                    <a:pt x="531110" y="134016"/>
                  </a:cubicBezTo>
                  <a:cubicBezTo>
                    <a:pt x="543433" y="124346"/>
                    <a:pt x="557579" y="124512"/>
                    <a:pt x="571118" y="128601"/>
                  </a:cubicBezTo>
                  <a:cubicBezTo>
                    <a:pt x="587530" y="133574"/>
                    <a:pt x="590845" y="153302"/>
                    <a:pt x="579075" y="171095"/>
                  </a:cubicBezTo>
                  <a:cubicBezTo>
                    <a:pt x="557137" y="204306"/>
                    <a:pt x="524921" y="227018"/>
                    <a:pt x="495136" y="252161"/>
                  </a:cubicBezTo>
                  <a:cubicBezTo>
                    <a:pt x="455957" y="285151"/>
                    <a:pt x="416612" y="317975"/>
                    <a:pt x="377433" y="350965"/>
                  </a:cubicBezTo>
                  <a:cubicBezTo>
                    <a:pt x="373012" y="354667"/>
                    <a:pt x="369807" y="359309"/>
                    <a:pt x="368316" y="367487"/>
                  </a:cubicBezTo>
                  <a:cubicBezTo>
                    <a:pt x="403571" y="354059"/>
                    <a:pt x="431477" y="332232"/>
                    <a:pt x="460599" y="312615"/>
                  </a:cubicBezTo>
                  <a:cubicBezTo>
                    <a:pt x="489886" y="292887"/>
                    <a:pt x="513869" y="267468"/>
                    <a:pt x="537409" y="241496"/>
                  </a:cubicBezTo>
                  <a:cubicBezTo>
                    <a:pt x="552716" y="224587"/>
                    <a:pt x="570952" y="215303"/>
                    <a:pt x="594769" y="217845"/>
                  </a:cubicBezTo>
                  <a:cubicBezTo>
                    <a:pt x="613170" y="219834"/>
                    <a:pt x="622067" y="231991"/>
                    <a:pt x="615436" y="249122"/>
                  </a:cubicBezTo>
                  <a:cubicBezTo>
                    <a:pt x="612231" y="257355"/>
                    <a:pt x="606871" y="264207"/>
                    <a:pt x="600847" y="270783"/>
                  </a:cubicBezTo>
                  <a:cubicBezTo>
                    <a:pt x="574489" y="299573"/>
                    <a:pt x="543543" y="323114"/>
                    <a:pt x="513095" y="347207"/>
                  </a:cubicBezTo>
                  <a:cubicBezTo>
                    <a:pt x="516079" y="352457"/>
                    <a:pt x="519395" y="350302"/>
                    <a:pt x="522158" y="348423"/>
                  </a:cubicBezTo>
                  <a:cubicBezTo>
                    <a:pt x="526744" y="345328"/>
                    <a:pt x="531883" y="342455"/>
                    <a:pt x="536691" y="345770"/>
                  </a:cubicBezTo>
                  <a:cubicBezTo>
                    <a:pt x="542383" y="349694"/>
                    <a:pt x="540117" y="356325"/>
                    <a:pt x="539233" y="361961"/>
                  </a:cubicBezTo>
                  <a:cubicBezTo>
                    <a:pt x="537078" y="376053"/>
                    <a:pt x="527960" y="385668"/>
                    <a:pt x="517958" y="394730"/>
                  </a:cubicBezTo>
                  <a:cubicBezTo>
                    <a:pt x="504088" y="406998"/>
                    <a:pt x="490273" y="419376"/>
                    <a:pt x="476458" y="431809"/>
                  </a:cubicBezTo>
                  <a:close/>
                </a:path>
              </a:pathLst>
            </a:custGeom>
            <a:solidFill>
              <a:srgbClr val="F9C0A4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6B33AFE-FC51-4B10-BF62-35AB63D129C7}"/>
              </a:ext>
            </a:extLst>
          </p:cNvPr>
          <p:cNvGrpSpPr/>
          <p:nvPr/>
        </p:nvGrpSpPr>
        <p:grpSpPr>
          <a:xfrm>
            <a:off x="3876526" y="1742562"/>
            <a:ext cx="1861761" cy="4706132"/>
            <a:chOff x="10070321" y="1591096"/>
            <a:chExt cx="1861761" cy="4706132"/>
          </a:xfrm>
        </p:grpSpPr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408008EB-7678-4242-9A31-D8A2CA6A5244}"/>
                </a:ext>
              </a:extLst>
            </p:cNvPr>
            <p:cNvSpPr/>
            <p:nvPr/>
          </p:nvSpPr>
          <p:spPr>
            <a:xfrm>
              <a:off x="11070619" y="5776765"/>
              <a:ext cx="419422" cy="520463"/>
            </a:xfrm>
            <a:custGeom>
              <a:avLst/>
              <a:gdLst>
                <a:gd name="connsiteX0" fmla="*/ 49185 w 550128"/>
                <a:gd name="connsiteY0" fmla="*/ 682657 h 682656"/>
                <a:gd name="connsiteX1" fmla="*/ 1712 w 550128"/>
                <a:gd name="connsiteY1" fmla="*/ 617091 h 682656"/>
                <a:gd name="connsiteX2" fmla="*/ 23652 w 550128"/>
                <a:gd name="connsiteY2" fmla="*/ 469731 h 682656"/>
                <a:gd name="connsiteX3" fmla="*/ 92296 w 550128"/>
                <a:gd name="connsiteY3" fmla="*/ 202917 h 682656"/>
                <a:gd name="connsiteX4" fmla="*/ 109104 w 550128"/>
                <a:gd name="connsiteY4" fmla="*/ 165387 h 682656"/>
                <a:gd name="connsiteX5" fmla="*/ 115520 w 550128"/>
                <a:gd name="connsiteY5" fmla="*/ 203623 h 682656"/>
                <a:gd name="connsiteX6" fmla="*/ 60156 w 550128"/>
                <a:gd name="connsiteY6" fmla="*/ 412634 h 682656"/>
                <a:gd name="connsiteX7" fmla="*/ 45913 w 550128"/>
                <a:gd name="connsiteY7" fmla="*/ 482305 h 682656"/>
                <a:gd name="connsiteX8" fmla="*/ 62978 w 550128"/>
                <a:gd name="connsiteY8" fmla="*/ 507069 h 682656"/>
                <a:gd name="connsiteX9" fmla="*/ 241389 w 550128"/>
                <a:gd name="connsiteY9" fmla="*/ 534654 h 682656"/>
                <a:gd name="connsiteX10" fmla="*/ 285398 w 550128"/>
                <a:gd name="connsiteY10" fmla="*/ 504503 h 682656"/>
                <a:gd name="connsiteX11" fmla="*/ 306376 w 550128"/>
                <a:gd name="connsiteY11" fmla="*/ 391272 h 682656"/>
                <a:gd name="connsiteX12" fmla="*/ 312471 w 550128"/>
                <a:gd name="connsiteY12" fmla="*/ 222548 h 682656"/>
                <a:gd name="connsiteX13" fmla="*/ 327226 w 550128"/>
                <a:gd name="connsiteY13" fmla="*/ 193936 h 682656"/>
                <a:gd name="connsiteX14" fmla="*/ 351925 w 550128"/>
                <a:gd name="connsiteY14" fmla="*/ 218763 h 682656"/>
                <a:gd name="connsiteX15" fmla="*/ 361741 w 550128"/>
                <a:gd name="connsiteY15" fmla="*/ 285996 h 682656"/>
                <a:gd name="connsiteX16" fmla="*/ 358148 w 550128"/>
                <a:gd name="connsiteY16" fmla="*/ 445866 h 682656"/>
                <a:gd name="connsiteX17" fmla="*/ 380602 w 550128"/>
                <a:gd name="connsiteY17" fmla="*/ 471015 h 682656"/>
                <a:gd name="connsiteX18" fmla="*/ 469134 w 550128"/>
                <a:gd name="connsiteY18" fmla="*/ 465433 h 682656"/>
                <a:gd name="connsiteX19" fmla="*/ 502750 w 550128"/>
                <a:gd name="connsiteY19" fmla="*/ 423027 h 682656"/>
                <a:gd name="connsiteX20" fmla="*/ 411075 w 550128"/>
                <a:gd name="connsiteY20" fmla="*/ 34130 h 682656"/>
                <a:gd name="connsiteX21" fmla="*/ 410497 w 550128"/>
                <a:gd name="connsiteY21" fmla="*/ 0 h 682656"/>
                <a:gd name="connsiteX22" fmla="*/ 447450 w 550128"/>
                <a:gd name="connsiteY22" fmla="*/ 31628 h 682656"/>
                <a:gd name="connsiteX23" fmla="*/ 549582 w 550128"/>
                <a:gd name="connsiteY23" fmla="*/ 366444 h 682656"/>
                <a:gd name="connsiteX24" fmla="*/ 546567 w 550128"/>
                <a:gd name="connsiteY24" fmla="*/ 567886 h 682656"/>
                <a:gd name="connsiteX25" fmla="*/ 486327 w 550128"/>
                <a:gd name="connsiteY25" fmla="*/ 630115 h 682656"/>
                <a:gd name="connsiteX26" fmla="*/ 363794 w 550128"/>
                <a:gd name="connsiteY26" fmla="*/ 614846 h 682656"/>
                <a:gd name="connsiteX27" fmla="*/ 338774 w 550128"/>
                <a:gd name="connsiteY27" fmla="*/ 630564 h 682656"/>
                <a:gd name="connsiteX28" fmla="*/ 298999 w 550128"/>
                <a:gd name="connsiteY28" fmla="*/ 669826 h 682656"/>
                <a:gd name="connsiteX29" fmla="*/ 221181 w 550128"/>
                <a:gd name="connsiteY29" fmla="*/ 682593 h 682656"/>
                <a:gd name="connsiteX30" fmla="*/ 49185 w 550128"/>
                <a:gd name="connsiteY30" fmla="*/ 682657 h 68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50128" h="682656">
                  <a:moveTo>
                    <a:pt x="49185" y="682657"/>
                  </a:moveTo>
                  <a:cubicBezTo>
                    <a:pt x="14222" y="674638"/>
                    <a:pt x="5946" y="648334"/>
                    <a:pt x="1712" y="617091"/>
                  </a:cubicBezTo>
                  <a:cubicBezTo>
                    <a:pt x="-5345" y="565448"/>
                    <a:pt x="10886" y="518744"/>
                    <a:pt x="23652" y="469731"/>
                  </a:cubicBezTo>
                  <a:cubicBezTo>
                    <a:pt x="46876" y="380943"/>
                    <a:pt x="66763" y="291192"/>
                    <a:pt x="92296" y="202917"/>
                  </a:cubicBezTo>
                  <a:cubicBezTo>
                    <a:pt x="96081" y="189894"/>
                    <a:pt x="99610" y="176101"/>
                    <a:pt x="109104" y="165387"/>
                  </a:cubicBezTo>
                  <a:cubicBezTo>
                    <a:pt x="128736" y="175075"/>
                    <a:pt x="118856" y="190728"/>
                    <a:pt x="115520" y="203623"/>
                  </a:cubicBezTo>
                  <a:cubicBezTo>
                    <a:pt x="97557" y="273422"/>
                    <a:pt x="73756" y="341617"/>
                    <a:pt x="60156" y="412634"/>
                  </a:cubicBezTo>
                  <a:cubicBezTo>
                    <a:pt x="55729" y="435922"/>
                    <a:pt x="50276" y="459017"/>
                    <a:pt x="45913" y="482305"/>
                  </a:cubicBezTo>
                  <a:cubicBezTo>
                    <a:pt x="43219" y="496804"/>
                    <a:pt x="47902" y="505401"/>
                    <a:pt x="62978" y="507069"/>
                  </a:cubicBezTo>
                  <a:cubicBezTo>
                    <a:pt x="122833" y="513804"/>
                    <a:pt x="182047" y="524518"/>
                    <a:pt x="241389" y="534654"/>
                  </a:cubicBezTo>
                  <a:cubicBezTo>
                    <a:pt x="264292" y="538568"/>
                    <a:pt x="279239" y="526828"/>
                    <a:pt x="285398" y="504503"/>
                  </a:cubicBezTo>
                  <a:cubicBezTo>
                    <a:pt x="295598" y="467357"/>
                    <a:pt x="305350" y="430533"/>
                    <a:pt x="306376" y="391272"/>
                  </a:cubicBezTo>
                  <a:cubicBezTo>
                    <a:pt x="307852" y="335073"/>
                    <a:pt x="313113" y="278939"/>
                    <a:pt x="312471" y="222548"/>
                  </a:cubicBezTo>
                  <a:cubicBezTo>
                    <a:pt x="312343" y="211193"/>
                    <a:pt x="312150" y="195924"/>
                    <a:pt x="327226" y="193936"/>
                  </a:cubicBezTo>
                  <a:cubicBezTo>
                    <a:pt x="343264" y="191818"/>
                    <a:pt x="348076" y="206574"/>
                    <a:pt x="351925" y="218763"/>
                  </a:cubicBezTo>
                  <a:cubicBezTo>
                    <a:pt x="358790" y="240575"/>
                    <a:pt x="362190" y="263093"/>
                    <a:pt x="361741" y="285996"/>
                  </a:cubicBezTo>
                  <a:cubicBezTo>
                    <a:pt x="360650" y="339308"/>
                    <a:pt x="365333" y="392747"/>
                    <a:pt x="358148" y="445866"/>
                  </a:cubicBezTo>
                  <a:cubicBezTo>
                    <a:pt x="355710" y="463701"/>
                    <a:pt x="362126" y="471912"/>
                    <a:pt x="380602" y="471015"/>
                  </a:cubicBezTo>
                  <a:cubicBezTo>
                    <a:pt x="410113" y="469603"/>
                    <a:pt x="439687" y="471399"/>
                    <a:pt x="469134" y="465433"/>
                  </a:cubicBezTo>
                  <a:cubicBezTo>
                    <a:pt x="493384" y="460493"/>
                    <a:pt x="503648" y="449458"/>
                    <a:pt x="502750" y="423027"/>
                  </a:cubicBezTo>
                  <a:cubicBezTo>
                    <a:pt x="498259" y="287087"/>
                    <a:pt x="473624" y="156278"/>
                    <a:pt x="411075" y="34130"/>
                  </a:cubicBezTo>
                  <a:cubicBezTo>
                    <a:pt x="406007" y="24186"/>
                    <a:pt x="391316" y="11548"/>
                    <a:pt x="410497" y="0"/>
                  </a:cubicBezTo>
                  <a:cubicBezTo>
                    <a:pt x="428845" y="3464"/>
                    <a:pt x="439623" y="16872"/>
                    <a:pt x="447450" y="31628"/>
                  </a:cubicBezTo>
                  <a:cubicBezTo>
                    <a:pt x="502878" y="136582"/>
                    <a:pt x="556126" y="241986"/>
                    <a:pt x="549582" y="366444"/>
                  </a:cubicBezTo>
                  <a:cubicBezTo>
                    <a:pt x="546054" y="433484"/>
                    <a:pt x="548235" y="500781"/>
                    <a:pt x="546567" y="567886"/>
                  </a:cubicBezTo>
                  <a:cubicBezTo>
                    <a:pt x="545412" y="614397"/>
                    <a:pt x="532966" y="626137"/>
                    <a:pt x="486327" y="630115"/>
                  </a:cubicBezTo>
                  <a:cubicBezTo>
                    <a:pt x="444434" y="633708"/>
                    <a:pt x="403633" y="626779"/>
                    <a:pt x="363794" y="614846"/>
                  </a:cubicBezTo>
                  <a:cubicBezTo>
                    <a:pt x="347242" y="609906"/>
                    <a:pt x="338325" y="608367"/>
                    <a:pt x="338774" y="630564"/>
                  </a:cubicBezTo>
                  <a:cubicBezTo>
                    <a:pt x="339287" y="656033"/>
                    <a:pt x="322030" y="666362"/>
                    <a:pt x="298999" y="669826"/>
                  </a:cubicBezTo>
                  <a:cubicBezTo>
                    <a:pt x="273017" y="673739"/>
                    <a:pt x="246264" y="673034"/>
                    <a:pt x="221181" y="682593"/>
                  </a:cubicBezTo>
                  <a:cubicBezTo>
                    <a:pt x="163827" y="682657"/>
                    <a:pt x="106474" y="682657"/>
                    <a:pt x="49185" y="682657"/>
                  </a:cubicBezTo>
                  <a:close/>
                </a:path>
              </a:pathLst>
            </a:custGeom>
            <a:solidFill>
              <a:schemeClr val="accent1"/>
            </a:solidFill>
            <a:ln w="64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AFDF974-6AFE-4552-9AA6-34CA6AEE4AFF}"/>
                </a:ext>
              </a:extLst>
            </p:cNvPr>
            <p:cNvSpPr/>
            <p:nvPr/>
          </p:nvSpPr>
          <p:spPr>
            <a:xfrm>
              <a:off x="10882683" y="3312201"/>
              <a:ext cx="844030" cy="2467677"/>
            </a:xfrm>
            <a:custGeom>
              <a:avLst/>
              <a:gdLst>
                <a:gd name="connsiteX0" fmla="*/ 179507 w 1107057"/>
                <a:gd name="connsiteY0" fmla="*/ 104483 h 3236686"/>
                <a:gd name="connsiteX1" fmla="*/ 385696 w 1107057"/>
                <a:gd name="connsiteY1" fmla="*/ 113657 h 3236686"/>
                <a:gd name="connsiteX2" fmla="*/ 589961 w 1107057"/>
                <a:gd name="connsiteY2" fmla="*/ 22367 h 3236686"/>
                <a:gd name="connsiteX3" fmla="*/ 676439 w 1107057"/>
                <a:gd name="connsiteY3" fmla="*/ 5366 h 3236686"/>
                <a:gd name="connsiteX4" fmla="*/ 840993 w 1107057"/>
                <a:gd name="connsiteY4" fmla="*/ 38982 h 3236686"/>
                <a:gd name="connsiteX5" fmla="*/ 1010871 w 1107057"/>
                <a:gd name="connsiteY5" fmla="*/ 90305 h 3236686"/>
                <a:gd name="connsiteX6" fmla="*/ 1085353 w 1107057"/>
                <a:gd name="connsiteY6" fmla="*/ 180312 h 3236686"/>
                <a:gd name="connsiteX7" fmla="*/ 1061809 w 1107057"/>
                <a:gd name="connsiteY7" fmla="*/ 453478 h 3236686"/>
                <a:gd name="connsiteX8" fmla="*/ 1040831 w 1107057"/>
                <a:gd name="connsiteY8" fmla="*/ 1076087 h 3236686"/>
                <a:gd name="connsiteX9" fmla="*/ 929845 w 1107057"/>
                <a:gd name="connsiteY9" fmla="*/ 1387616 h 3236686"/>
                <a:gd name="connsiteX10" fmla="*/ 878395 w 1107057"/>
                <a:gd name="connsiteY10" fmla="*/ 1486733 h 3236686"/>
                <a:gd name="connsiteX11" fmla="*/ 813792 w 1107057"/>
                <a:gd name="connsiteY11" fmla="*/ 1615681 h 3236686"/>
                <a:gd name="connsiteX12" fmla="*/ 727377 w 1107057"/>
                <a:gd name="connsiteY12" fmla="*/ 1796529 h 3236686"/>
                <a:gd name="connsiteX13" fmla="*/ 713969 w 1107057"/>
                <a:gd name="connsiteY13" fmla="*/ 1889552 h 3236686"/>
                <a:gd name="connsiteX14" fmla="*/ 734755 w 1107057"/>
                <a:gd name="connsiteY14" fmla="*/ 2293975 h 3236686"/>
                <a:gd name="connsiteX15" fmla="*/ 722501 w 1107057"/>
                <a:gd name="connsiteY15" fmla="*/ 2703787 h 3236686"/>
                <a:gd name="connsiteX16" fmla="*/ 696455 w 1107057"/>
                <a:gd name="connsiteY16" fmla="*/ 3101666 h 3236686"/>
                <a:gd name="connsiteX17" fmla="*/ 707810 w 1107057"/>
                <a:gd name="connsiteY17" fmla="*/ 3201425 h 3236686"/>
                <a:gd name="connsiteX18" fmla="*/ 681828 w 1107057"/>
                <a:gd name="connsiteY18" fmla="*/ 3227087 h 3236686"/>
                <a:gd name="connsiteX19" fmla="*/ 655718 w 1107057"/>
                <a:gd name="connsiteY19" fmla="*/ 3228305 h 3236686"/>
                <a:gd name="connsiteX20" fmla="*/ 612863 w 1107057"/>
                <a:gd name="connsiteY20" fmla="*/ 3236196 h 3236686"/>
                <a:gd name="connsiteX21" fmla="*/ 419954 w 1107057"/>
                <a:gd name="connsiteY21" fmla="*/ 3206173 h 3236686"/>
                <a:gd name="connsiteX22" fmla="*/ 404365 w 1107057"/>
                <a:gd name="connsiteY22" fmla="*/ 3198410 h 3236686"/>
                <a:gd name="connsiteX23" fmla="*/ 340789 w 1107057"/>
                <a:gd name="connsiteY23" fmla="*/ 3190840 h 3236686"/>
                <a:gd name="connsiteX24" fmla="*/ 303259 w 1107057"/>
                <a:gd name="connsiteY24" fmla="*/ 3155171 h 3236686"/>
                <a:gd name="connsiteX25" fmla="*/ 282602 w 1107057"/>
                <a:gd name="connsiteY25" fmla="*/ 2991130 h 3236686"/>
                <a:gd name="connsiteX26" fmla="*/ 244302 w 1107057"/>
                <a:gd name="connsiteY26" fmla="*/ 2725150 h 3236686"/>
                <a:gd name="connsiteX27" fmla="*/ 222297 w 1107057"/>
                <a:gd name="connsiteY27" fmla="*/ 2561431 h 3236686"/>
                <a:gd name="connsiteX28" fmla="*/ 196443 w 1107057"/>
                <a:gd name="connsiteY28" fmla="*/ 2452242 h 3236686"/>
                <a:gd name="connsiteX29" fmla="*/ 169050 w 1107057"/>
                <a:gd name="connsiteY29" fmla="*/ 2161306 h 3236686"/>
                <a:gd name="connsiteX30" fmla="*/ 168986 w 1107057"/>
                <a:gd name="connsiteY30" fmla="*/ 1846954 h 3236686"/>
                <a:gd name="connsiteX31" fmla="*/ 146532 w 1107057"/>
                <a:gd name="connsiteY31" fmla="*/ 1602979 h 3236686"/>
                <a:gd name="connsiteX32" fmla="*/ 97391 w 1107057"/>
                <a:gd name="connsiteY32" fmla="*/ 1281955 h 3236686"/>
                <a:gd name="connsiteX33" fmla="*/ 50366 w 1107057"/>
                <a:gd name="connsiteY33" fmla="*/ 1086736 h 3236686"/>
                <a:gd name="connsiteX34" fmla="*/ 4946 w 1107057"/>
                <a:gd name="connsiteY34" fmla="*/ 659346 h 3236686"/>
                <a:gd name="connsiteX35" fmla="*/ 125297 w 1107057"/>
                <a:gd name="connsiteY35" fmla="*/ 308940 h 3236686"/>
                <a:gd name="connsiteX36" fmla="*/ 179507 w 1107057"/>
                <a:gd name="connsiteY36" fmla="*/ 104483 h 3236686"/>
                <a:gd name="connsiteX0" fmla="*/ 179507 w 1107057"/>
                <a:gd name="connsiteY0" fmla="*/ 104483 h 3236686"/>
                <a:gd name="connsiteX1" fmla="*/ 385696 w 1107057"/>
                <a:gd name="connsiteY1" fmla="*/ 113657 h 3236686"/>
                <a:gd name="connsiteX2" fmla="*/ 589961 w 1107057"/>
                <a:gd name="connsiteY2" fmla="*/ 22367 h 3236686"/>
                <a:gd name="connsiteX3" fmla="*/ 676439 w 1107057"/>
                <a:gd name="connsiteY3" fmla="*/ 5366 h 3236686"/>
                <a:gd name="connsiteX4" fmla="*/ 840993 w 1107057"/>
                <a:gd name="connsiteY4" fmla="*/ 38982 h 3236686"/>
                <a:gd name="connsiteX5" fmla="*/ 1010871 w 1107057"/>
                <a:gd name="connsiteY5" fmla="*/ 90305 h 3236686"/>
                <a:gd name="connsiteX6" fmla="*/ 1061809 w 1107057"/>
                <a:gd name="connsiteY6" fmla="*/ 453478 h 3236686"/>
                <a:gd name="connsiteX7" fmla="*/ 1040831 w 1107057"/>
                <a:gd name="connsiteY7" fmla="*/ 1076087 h 3236686"/>
                <a:gd name="connsiteX8" fmla="*/ 929845 w 1107057"/>
                <a:gd name="connsiteY8" fmla="*/ 1387616 h 3236686"/>
                <a:gd name="connsiteX9" fmla="*/ 878395 w 1107057"/>
                <a:gd name="connsiteY9" fmla="*/ 1486733 h 3236686"/>
                <a:gd name="connsiteX10" fmla="*/ 813792 w 1107057"/>
                <a:gd name="connsiteY10" fmla="*/ 1615681 h 3236686"/>
                <a:gd name="connsiteX11" fmla="*/ 727377 w 1107057"/>
                <a:gd name="connsiteY11" fmla="*/ 1796529 h 3236686"/>
                <a:gd name="connsiteX12" fmla="*/ 713969 w 1107057"/>
                <a:gd name="connsiteY12" fmla="*/ 1889552 h 3236686"/>
                <a:gd name="connsiteX13" fmla="*/ 734755 w 1107057"/>
                <a:gd name="connsiteY13" fmla="*/ 2293975 h 3236686"/>
                <a:gd name="connsiteX14" fmla="*/ 722501 w 1107057"/>
                <a:gd name="connsiteY14" fmla="*/ 2703787 h 3236686"/>
                <a:gd name="connsiteX15" fmla="*/ 696455 w 1107057"/>
                <a:gd name="connsiteY15" fmla="*/ 3101666 h 3236686"/>
                <a:gd name="connsiteX16" fmla="*/ 707810 w 1107057"/>
                <a:gd name="connsiteY16" fmla="*/ 3201425 h 3236686"/>
                <a:gd name="connsiteX17" fmla="*/ 681828 w 1107057"/>
                <a:gd name="connsiteY17" fmla="*/ 3227087 h 3236686"/>
                <a:gd name="connsiteX18" fmla="*/ 655718 w 1107057"/>
                <a:gd name="connsiteY18" fmla="*/ 3228305 h 3236686"/>
                <a:gd name="connsiteX19" fmla="*/ 612863 w 1107057"/>
                <a:gd name="connsiteY19" fmla="*/ 3236196 h 3236686"/>
                <a:gd name="connsiteX20" fmla="*/ 419954 w 1107057"/>
                <a:gd name="connsiteY20" fmla="*/ 3206173 h 3236686"/>
                <a:gd name="connsiteX21" fmla="*/ 404365 w 1107057"/>
                <a:gd name="connsiteY21" fmla="*/ 3198410 h 3236686"/>
                <a:gd name="connsiteX22" fmla="*/ 340789 w 1107057"/>
                <a:gd name="connsiteY22" fmla="*/ 3190840 h 3236686"/>
                <a:gd name="connsiteX23" fmla="*/ 303259 w 1107057"/>
                <a:gd name="connsiteY23" fmla="*/ 3155171 h 3236686"/>
                <a:gd name="connsiteX24" fmla="*/ 282602 w 1107057"/>
                <a:gd name="connsiteY24" fmla="*/ 2991130 h 3236686"/>
                <a:gd name="connsiteX25" fmla="*/ 244302 w 1107057"/>
                <a:gd name="connsiteY25" fmla="*/ 2725150 h 3236686"/>
                <a:gd name="connsiteX26" fmla="*/ 222297 w 1107057"/>
                <a:gd name="connsiteY26" fmla="*/ 2561431 h 3236686"/>
                <a:gd name="connsiteX27" fmla="*/ 196443 w 1107057"/>
                <a:gd name="connsiteY27" fmla="*/ 2452242 h 3236686"/>
                <a:gd name="connsiteX28" fmla="*/ 169050 w 1107057"/>
                <a:gd name="connsiteY28" fmla="*/ 2161306 h 3236686"/>
                <a:gd name="connsiteX29" fmla="*/ 168986 w 1107057"/>
                <a:gd name="connsiteY29" fmla="*/ 1846954 h 3236686"/>
                <a:gd name="connsiteX30" fmla="*/ 146532 w 1107057"/>
                <a:gd name="connsiteY30" fmla="*/ 1602979 h 3236686"/>
                <a:gd name="connsiteX31" fmla="*/ 97391 w 1107057"/>
                <a:gd name="connsiteY31" fmla="*/ 1281955 h 3236686"/>
                <a:gd name="connsiteX32" fmla="*/ 50366 w 1107057"/>
                <a:gd name="connsiteY32" fmla="*/ 1086736 h 3236686"/>
                <a:gd name="connsiteX33" fmla="*/ 4946 w 1107057"/>
                <a:gd name="connsiteY33" fmla="*/ 659346 h 3236686"/>
                <a:gd name="connsiteX34" fmla="*/ 125297 w 1107057"/>
                <a:gd name="connsiteY34" fmla="*/ 308940 h 3236686"/>
                <a:gd name="connsiteX35" fmla="*/ 179507 w 1107057"/>
                <a:gd name="connsiteY35" fmla="*/ 104483 h 3236686"/>
                <a:gd name="connsiteX0" fmla="*/ 179507 w 1107057"/>
                <a:gd name="connsiteY0" fmla="*/ 104483 h 3236686"/>
                <a:gd name="connsiteX1" fmla="*/ 385696 w 1107057"/>
                <a:gd name="connsiteY1" fmla="*/ 113657 h 3236686"/>
                <a:gd name="connsiteX2" fmla="*/ 589961 w 1107057"/>
                <a:gd name="connsiteY2" fmla="*/ 22367 h 3236686"/>
                <a:gd name="connsiteX3" fmla="*/ 676439 w 1107057"/>
                <a:gd name="connsiteY3" fmla="*/ 5366 h 3236686"/>
                <a:gd name="connsiteX4" fmla="*/ 840993 w 1107057"/>
                <a:gd name="connsiteY4" fmla="*/ 38982 h 3236686"/>
                <a:gd name="connsiteX5" fmla="*/ 1010871 w 1107057"/>
                <a:gd name="connsiteY5" fmla="*/ 90305 h 3236686"/>
                <a:gd name="connsiteX6" fmla="*/ 1061809 w 1107057"/>
                <a:gd name="connsiteY6" fmla="*/ 453478 h 3236686"/>
                <a:gd name="connsiteX7" fmla="*/ 1040831 w 1107057"/>
                <a:gd name="connsiteY7" fmla="*/ 1076087 h 3236686"/>
                <a:gd name="connsiteX8" fmla="*/ 929845 w 1107057"/>
                <a:gd name="connsiteY8" fmla="*/ 1387616 h 3236686"/>
                <a:gd name="connsiteX9" fmla="*/ 878395 w 1107057"/>
                <a:gd name="connsiteY9" fmla="*/ 1486733 h 3236686"/>
                <a:gd name="connsiteX10" fmla="*/ 813792 w 1107057"/>
                <a:gd name="connsiteY10" fmla="*/ 1615681 h 3236686"/>
                <a:gd name="connsiteX11" fmla="*/ 727377 w 1107057"/>
                <a:gd name="connsiteY11" fmla="*/ 1796529 h 3236686"/>
                <a:gd name="connsiteX12" fmla="*/ 713969 w 1107057"/>
                <a:gd name="connsiteY12" fmla="*/ 1889552 h 3236686"/>
                <a:gd name="connsiteX13" fmla="*/ 734755 w 1107057"/>
                <a:gd name="connsiteY13" fmla="*/ 2293975 h 3236686"/>
                <a:gd name="connsiteX14" fmla="*/ 722501 w 1107057"/>
                <a:gd name="connsiteY14" fmla="*/ 2703787 h 3236686"/>
                <a:gd name="connsiteX15" fmla="*/ 696455 w 1107057"/>
                <a:gd name="connsiteY15" fmla="*/ 3101666 h 3236686"/>
                <a:gd name="connsiteX16" fmla="*/ 707810 w 1107057"/>
                <a:gd name="connsiteY16" fmla="*/ 3201425 h 3236686"/>
                <a:gd name="connsiteX17" fmla="*/ 681828 w 1107057"/>
                <a:gd name="connsiteY17" fmla="*/ 3227087 h 3236686"/>
                <a:gd name="connsiteX18" fmla="*/ 655718 w 1107057"/>
                <a:gd name="connsiteY18" fmla="*/ 3228305 h 3236686"/>
                <a:gd name="connsiteX19" fmla="*/ 612863 w 1107057"/>
                <a:gd name="connsiteY19" fmla="*/ 3236196 h 3236686"/>
                <a:gd name="connsiteX20" fmla="*/ 419954 w 1107057"/>
                <a:gd name="connsiteY20" fmla="*/ 3206173 h 3236686"/>
                <a:gd name="connsiteX21" fmla="*/ 404365 w 1107057"/>
                <a:gd name="connsiteY21" fmla="*/ 3198410 h 3236686"/>
                <a:gd name="connsiteX22" fmla="*/ 340789 w 1107057"/>
                <a:gd name="connsiteY22" fmla="*/ 3190840 h 3236686"/>
                <a:gd name="connsiteX23" fmla="*/ 303259 w 1107057"/>
                <a:gd name="connsiteY23" fmla="*/ 3155171 h 3236686"/>
                <a:gd name="connsiteX24" fmla="*/ 282602 w 1107057"/>
                <a:gd name="connsiteY24" fmla="*/ 2991130 h 3236686"/>
                <a:gd name="connsiteX25" fmla="*/ 244302 w 1107057"/>
                <a:gd name="connsiteY25" fmla="*/ 2725150 h 3236686"/>
                <a:gd name="connsiteX26" fmla="*/ 222297 w 1107057"/>
                <a:gd name="connsiteY26" fmla="*/ 2561431 h 3236686"/>
                <a:gd name="connsiteX27" fmla="*/ 196443 w 1107057"/>
                <a:gd name="connsiteY27" fmla="*/ 2452242 h 3236686"/>
                <a:gd name="connsiteX28" fmla="*/ 169050 w 1107057"/>
                <a:gd name="connsiteY28" fmla="*/ 2161306 h 3236686"/>
                <a:gd name="connsiteX29" fmla="*/ 168986 w 1107057"/>
                <a:gd name="connsiteY29" fmla="*/ 1846954 h 3236686"/>
                <a:gd name="connsiteX30" fmla="*/ 146532 w 1107057"/>
                <a:gd name="connsiteY30" fmla="*/ 1602979 h 3236686"/>
                <a:gd name="connsiteX31" fmla="*/ 97391 w 1107057"/>
                <a:gd name="connsiteY31" fmla="*/ 1281955 h 3236686"/>
                <a:gd name="connsiteX32" fmla="*/ 50366 w 1107057"/>
                <a:gd name="connsiteY32" fmla="*/ 1086736 h 3236686"/>
                <a:gd name="connsiteX33" fmla="*/ 4946 w 1107057"/>
                <a:gd name="connsiteY33" fmla="*/ 659346 h 3236686"/>
                <a:gd name="connsiteX34" fmla="*/ 125297 w 1107057"/>
                <a:gd name="connsiteY34" fmla="*/ 308940 h 3236686"/>
                <a:gd name="connsiteX35" fmla="*/ 179507 w 1107057"/>
                <a:gd name="connsiteY35" fmla="*/ 104483 h 323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07057" h="3236686">
                  <a:moveTo>
                    <a:pt x="179507" y="104483"/>
                  </a:moveTo>
                  <a:cubicBezTo>
                    <a:pt x="203372" y="70097"/>
                    <a:pt x="320452" y="135469"/>
                    <a:pt x="385696" y="113657"/>
                  </a:cubicBezTo>
                  <a:cubicBezTo>
                    <a:pt x="457163" y="89728"/>
                    <a:pt x="526705" y="63874"/>
                    <a:pt x="589961" y="22367"/>
                  </a:cubicBezTo>
                  <a:cubicBezTo>
                    <a:pt x="616007" y="5302"/>
                    <a:pt x="638332" y="-7785"/>
                    <a:pt x="676439" y="5366"/>
                  </a:cubicBezTo>
                  <a:cubicBezTo>
                    <a:pt x="728596" y="23329"/>
                    <a:pt x="787297" y="20827"/>
                    <a:pt x="840993" y="38982"/>
                  </a:cubicBezTo>
                  <a:cubicBezTo>
                    <a:pt x="915090" y="64002"/>
                    <a:pt x="1004111" y="12323"/>
                    <a:pt x="1010871" y="90305"/>
                  </a:cubicBezTo>
                  <a:cubicBezTo>
                    <a:pt x="1027403" y="281013"/>
                    <a:pt x="1056816" y="289181"/>
                    <a:pt x="1061809" y="453478"/>
                  </a:cubicBezTo>
                  <a:cubicBezTo>
                    <a:pt x="1128208" y="669803"/>
                    <a:pt x="1121793" y="798110"/>
                    <a:pt x="1040831" y="1076087"/>
                  </a:cubicBezTo>
                  <a:cubicBezTo>
                    <a:pt x="998490" y="1178026"/>
                    <a:pt x="966541" y="1283687"/>
                    <a:pt x="929845" y="1387616"/>
                  </a:cubicBezTo>
                  <a:cubicBezTo>
                    <a:pt x="917656" y="1422259"/>
                    <a:pt x="904569" y="1457607"/>
                    <a:pt x="878395" y="1486733"/>
                  </a:cubicBezTo>
                  <a:cubicBezTo>
                    <a:pt x="845548" y="1523300"/>
                    <a:pt x="836695" y="1573276"/>
                    <a:pt x="813792" y="1615681"/>
                  </a:cubicBezTo>
                  <a:cubicBezTo>
                    <a:pt x="782036" y="1674510"/>
                    <a:pt x="750601" y="1733531"/>
                    <a:pt x="727377" y="1796529"/>
                  </a:cubicBezTo>
                  <a:cubicBezTo>
                    <a:pt x="716215" y="1826810"/>
                    <a:pt x="715316" y="1858245"/>
                    <a:pt x="713969" y="1889552"/>
                  </a:cubicBezTo>
                  <a:cubicBezTo>
                    <a:pt x="708067" y="2025044"/>
                    <a:pt x="724298" y="2159253"/>
                    <a:pt x="734755" y="2293975"/>
                  </a:cubicBezTo>
                  <a:cubicBezTo>
                    <a:pt x="745340" y="2430429"/>
                    <a:pt x="748420" y="2566948"/>
                    <a:pt x="722501" y="2703787"/>
                  </a:cubicBezTo>
                  <a:cubicBezTo>
                    <a:pt x="697674" y="2834532"/>
                    <a:pt x="690810" y="2968163"/>
                    <a:pt x="696455" y="3101666"/>
                  </a:cubicBezTo>
                  <a:cubicBezTo>
                    <a:pt x="697867" y="3135026"/>
                    <a:pt x="708837" y="3167360"/>
                    <a:pt x="707810" y="3201425"/>
                  </a:cubicBezTo>
                  <a:cubicBezTo>
                    <a:pt x="707233" y="3220671"/>
                    <a:pt x="701139" y="3227792"/>
                    <a:pt x="681828" y="3227087"/>
                  </a:cubicBezTo>
                  <a:cubicBezTo>
                    <a:pt x="658220" y="3226253"/>
                    <a:pt x="679391" y="3227792"/>
                    <a:pt x="655718" y="3228305"/>
                  </a:cubicBezTo>
                  <a:cubicBezTo>
                    <a:pt x="642438" y="3236261"/>
                    <a:pt x="628004" y="3237608"/>
                    <a:pt x="612863" y="3236196"/>
                  </a:cubicBezTo>
                  <a:cubicBezTo>
                    <a:pt x="547940" y="3230166"/>
                    <a:pt x="484364" y="3215411"/>
                    <a:pt x="419954" y="3206173"/>
                  </a:cubicBezTo>
                  <a:cubicBezTo>
                    <a:pt x="414052" y="3205339"/>
                    <a:pt x="408535" y="3203029"/>
                    <a:pt x="404365" y="3198410"/>
                  </a:cubicBezTo>
                  <a:cubicBezTo>
                    <a:pt x="366194" y="3194561"/>
                    <a:pt x="378768" y="3200463"/>
                    <a:pt x="340789" y="3190840"/>
                  </a:cubicBezTo>
                  <a:cubicBezTo>
                    <a:pt x="320901" y="3185836"/>
                    <a:pt x="308584" y="3177239"/>
                    <a:pt x="303259" y="3155171"/>
                  </a:cubicBezTo>
                  <a:cubicBezTo>
                    <a:pt x="290236" y="3101154"/>
                    <a:pt x="291647" y="3045596"/>
                    <a:pt x="282602" y="2991130"/>
                  </a:cubicBezTo>
                  <a:cubicBezTo>
                    <a:pt x="267975" y="2902791"/>
                    <a:pt x="256748" y="2813874"/>
                    <a:pt x="244302" y="2725150"/>
                  </a:cubicBezTo>
                  <a:cubicBezTo>
                    <a:pt x="236668" y="2670620"/>
                    <a:pt x="228456" y="2616153"/>
                    <a:pt x="222297" y="2561431"/>
                  </a:cubicBezTo>
                  <a:cubicBezTo>
                    <a:pt x="218063" y="2523837"/>
                    <a:pt x="199908" y="2490092"/>
                    <a:pt x="196443" y="2452242"/>
                  </a:cubicBezTo>
                  <a:cubicBezTo>
                    <a:pt x="187591" y="2355242"/>
                    <a:pt x="168793" y="2259268"/>
                    <a:pt x="169050" y="2161306"/>
                  </a:cubicBezTo>
                  <a:cubicBezTo>
                    <a:pt x="169371" y="2056543"/>
                    <a:pt x="167767" y="1951716"/>
                    <a:pt x="168986" y="1846954"/>
                  </a:cubicBezTo>
                  <a:cubicBezTo>
                    <a:pt x="169948" y="1764710"/>
                    <a:pt x="160197" y="1683876"/>
                    <a:pt x="146532" y="1602979"/>
                  </a:cubicBezTo>
                  <a:cubicBezTo>
                    <a:pt x="128505" y="1496291"/>
                    <a:pt x="107655" y="1389989"/>
                    <a:pt x="97391" y="1281955"/>
                  </a:cubicBezTo>
                  <a:cubicBezTo>
                    <a:pt x="91039" y="1214850"/>
                    <a:pt x="65506" y="1151916"/>
                    <a:pt x="50366" y="1086736"/>
                  </a:cubicBezTo>
                  <a:cubicBezTo>
                    <a:pt x="17648" y="946112"/>
                    <a:pt x="-12055" y="804140"/>
                    <a:pt x="4946" y="659346"/>
                  </a:cubicBezTo>
                  <a:cubicBezTo>
                    <a:pt x="19059" y="539443"/>
                    <a:pt x="68265" y="417937"/>
                    <a:pt x="125297" y="308940"/>
                  </a:cubicBezTo>
                  <a:cubicBezTo>
                    <a:pt x="161031" y="241002"/>
                    <a:pt x="152755" y="177041"/>
                    <a:pt x="179507" y="104483"/>
                  </a:cubicBezTo>
                  <a:close/>
                </a:path>
              </a:pathLst>
            </a:custGeom>
            <a:solidFill>
              <a:srgbClr val="183A6F"/>
            </a:solidFill>
            <a:ln w="64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99E56DFC-45E3-474B-BA3F-79688CA6B574}"/>
                </a:ext>
              </a:extLst>
            </p:cNvPr>
            <p:cNvSpPr/>
            <p:nvPr/>
          </p:nvSpPr>
          <p:spPr>
            <a:xfrm>
              <a:off x="11094501" y="5749921"/>
              <a:ext cx="368825" cy="444514"/>
            </a:xfrm>
            <a:custGeom>
              <a:avLst/>
              <a:gdLst>
                <a:gd name="connsiteX0" fmla="*/ 96522 w 368825"/>
                <a:gd name="connsiteY0" fmla="*/ 823 h 444514"/>
                <a:gd name="connsiteX1" fmla="*/ 158835 w 368825"/>
                <a:gd name="connsiteY1" fmla="*/ 7181 h 444514"/>
                <a:gd name="connsiteX2" fmla="*/ 288108 w 368825"/>
                <a:gd name="connsiteY2" fmla="*/ 23566 h 444514"/>
                <a:gd name="connsiteX3" fmla="*/ 288988 w 368825"/>
                <a:gd name="connsiteY3" fmla="*/ 26893 h 444514"/>
                <a:gd name="connsiteX4" fmla="*/ 305031 w 368825"/>
                <a:gd name="connsiteY4" fmla="*/ 66364 h 444514"/>
                <a:gd name="connsiteX5" fmla="*/ 357317 w 368825"/>
                <a:gd name="connsiteY5" fmla="*/ 240439 h 444514"/>
                <a:gd name="connsiteX6" fmla="*/ 368713 w 368825"/>
                <a:gd name="connsiteY6" fmla="*/ 363646 h 444514"/>
                <a:gd name="connsiteX7" fmla="*/ 348561 w 368825"/>
                <a:gd name="connsiteY7" fmla="*/ 386488 h 444514"/>
                <a:gd name="connsiteX8" fmla="*/ 250054 w 368825"/>
                <a:gd name="connsiteY8" fmla="*/ 395242 h 444514"/>
                <a:gd name="connsiteX9" fmla="*/ 240370 w 368825"/>
                <a:gd name="connsiteY9" fmla="*/ 372499 h 444514"/>
                <a:gd name="connsiteX10" fmla="*/ 243794 w 368825"/>
                <a:gd name="connsiteY10" fmla="*/ 234862 h 444514"/>
                <a:gd name="connsiteX11" fmla="*/ 234794 w 368825"/>
                <a:gd name="connsiteY11" fmla="*/ 186294 h 444514"/>
                <a:gd name="connsiteX12" fmla="*/ 225452 w 368825"/>
                <a:gd name="connsiteY12" fmla="*/ 179105 h 444514"/>
                <a:gd name="connsiteX13" fmla="*/ 221442 w 368825"/>
                <a:gd name="connsiteY13" fmla="*/ 188593 h 444514"/>
                <a:gd name="connsiteX14" fmla="*/ 220855 w 368825"/>
                <a:gd name="connsiteY14" fmla="*/ 263231 h 444514"/>
                <a:gd name="connsiteX15" fmla="*/ 204078 w 368825"/>
                <a:gd name="connsiteY15" fmla="*/ 406003 h 444514"/>
                <a:gd name="connsiteX16" fmla="*/ 149347 w 368825"/>
                <a:gd name="connsiteY16" fmla="*/ 441757 h 444514"/>
                <a:gd name="connsiteX17" fmla="*/ 13813 w 368825"/>
                <a:gd name="connsiteY17" fmla="*/ 421067 h 444514"/>
                <a:gd name="connsiteX18" fmla="*/ 804 w 368825"/>
                <a:gd name="connsiteY18" fmla="*/ 403117 h 444514"/>
                <a:gd name="connsiteX19" fmla="*/ 43111 w 368825"/>
                <a:gd name="connsiteY19" fmla="*/ 228016 h 444514"/>
                <a:gd name="connsiteX20" fmla="*/ 59204 w 368825"/>
                <a:gd name="connsiteY20" fmla="*/ 152936 h 444514"/>
                <a:gd name="connsiteX21" fmla="*/ 96522 w 368825"/>
                <a:gd name="connsiteY21" fmla="*/ 823 h 44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8825" h="444514">
                  <a:moveTo>
                    <a:pt x="96522" y="823"/>
                  </a:moveTo>
                  <a:cubicBezTo>
                    <a:pt x="117799" y="-2111"/>
                    <a:pt x="138244" y="3464"/>
                    <a:pt x="158835" y="7181"/>
                  </a:cubicBezTo>
                  <a:cubicBezTo>
                    <a:pt x="201633" y="14959"/>
                    <a:pt x="244625" y="21268"/>
                    <a:pt x="288108" y="23566"/>
                  </a:cubicBezTo>
                  <a:cubicBezTo>
                    <a:pt x="288450" y="24643"/>
                    <a:pt x="288743" y="25767"/>
                    <a:pt x="288988" y="26893"/>
                  </a:cubicBezTo>
                  <a:cubicBezTo>
                    <a:pt x="285809" y="43425"/>
                    <a:pt x="298721" y="53941"/>
                    <a:pt x="305031" y="66364"/>
                  </a:cubicBezTo>
                  <a:cubicBezTo>
                    <a:pt x="332910" y="121438"/>
                    <a:pt x="344991" y="180816"/>
                    <a:pt x="357317" y="240439"/>
                  </a:cubicBezTo>
                  <a:cubicBezTo>
                    <a:pt x="365729" y="281182"/>
                    <a:pt x="364947" y="322560"/>
                    <a:pt x="368713" y="363646"/>
                  </a:cubicBezTo>
                  <a:cubicBezTo>
                    <a:pt x="369985" y="377733"/>
                    <a:pt x="360300" y="382477"/>
                    <a:pt x="348561" y="386488"/>
                  </a:cubicBezTo>
                  <a:cubicBezTo>
                    <a:pt x="316379" y="397493"/>
                    <a:pt x="282825" y="391721"/>
                    <a:pt x="250054" y="395242"/>
                  </a:cubicBezTo>
                  <a:cubicBezTo>
                    <a:pt x="235577" y="396808"/>
                    <a:pt x="239049" y="380814"/>
                    <a:pt x="240370" y="372499"/>
                  </a:cubicBezTo>
                  <a:cubicBezTo>
                    <a:pt x="247756" y="326718"/>
                    <a:pt x="242865" y="280741"/>
                    <a:pt x="243794" y="234862"/>
                  </a:cubicBezTo>
                  <a:cubicBezTo>
                    <a:pt x="244137" y="218282"/>
                    <a:pt x="239637" y="202142"/>
                    <a:pt x="234794" y="186294"/>
                  </a:cubicBezTo>
                  <a:cubicBezTo>
                    <a:pt x="233474" y="181892"/>
                    <a:pt x="231175" y="177441"/>
                    <a:pt x="225452" y="179105"/>
                  </a:cubicBezTo>
                  <a:cubicBezTo>
                    <a:pt x="220904" y="180376"/>
                    <a:pt x="221442" y="185022"/>
                    <a:pt x="221442" y="188593"/>
                  </a:cubicBezTo>
                  <a:cubicBezTo>
                    <a:pt x="221295" y="213488"/>
                    <a:pt x="223105" y="238531"/>
                    <a:pt x="220855" y="263231"/>
                  </a:cubicBezTo>
                  <a:cubicBezTo>
                    <a:pt x="216501" y="310920"/>
                    <a:pt x="219338" y="359244"/>
                    <a:pt x="204078" y="406003"/>
                  </a:cubicBezTo>
                  <a:cubicBezTo>
                    <a:pt x="192731" y="440681"/>
                    <a:pt x="183829" y="449876"/>
                    <a:pt x="149347" y="441757"/>
                  </a:cubicBezTo>
                  <a:cubicBezTo>
                    <a:pt x="104593" y="431289"/>
                    <a:pt x="59301" y="425519"/>
                    <a:pt x="13813" y="421067"/>
                  </a:cubicBezTo>
                  <a:cubicBezTo>
                    <a:pt x="804" y="419795"/>
                    <a:pt x="-1543" y="413340"/>
                    <a:pt x="804" y="403117"/>
                  </a:cubicBezTo>
                  <a:cubicBezTo>
                    <a:pt x="14303" y="344620"/>
                    <a:pt x="25015" y="285536"/>
                    <a:pt x="43111" y="228016"/>
                  </a:cubicBezTo>
                  <a:cubicBezTo>
                    <a:pt x="50741" y="203805"/>
                    <a:pt x="63361" y="179935"/>
                    <a:pt x="59204" y="152936"/>
                  </a:cubicBezTo>
                  <a:cubicBezTo>
                    <a:pt x="65269" y="100651"/>
                    <a:pt x="85224" y="51788"/>
                    <a:pt x="96522" y="823"/>
                  </a:cubicBezTo>
                  <a:close/>
                </a:path>
              </a:pathLst>
            </a:custGeom>
            <a:solidFill>
              <a:srgbClr val="E7C59C"/>
            </a:solidFill>
            <a:ln w="641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35E48D52-C5C3-4A93-9ACA-3A330D00970A}"/>
                </a:ext>
              </a:extLst>
            </p:cNvPr>
            <p:cNvGrpSpPr/>
            <p:nvPr/>
          </p:nvGrpSpPr>
          <p:grpSpPr>
            <a:xfrm>
              <a:off x="10070321" y="1591096"/>
              <a:ext cx="1861761" cy="2180776"/>
              <a:chOff x="6382416" y="3715990"/>
              <a:chExt cx="3134372" cy="3671451"/>
            </a:xfrm>
          </p:grpSpPr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B2F2F724-2CDA-4712-8ABB-6FF54FE7041B}"/>
                  </a:ext>
                </a:extLst>
              </p:cNvPr>
              <p:cNvSpPr/>
              <p:nvPr/>
            </p:nvSpPr>
            <p:spPr>
              <a:xfrm>
                <a:off x="7137558" y="3715990"/>
                <a:ext cx="2379230" cy="3671451"/>
              </a:xfrm>
              <a:custGeom>
                <a:avLst/>
                <a:gdLst>
                  <a:gd name="connsiteX0" fmla="*/ 2379168 w 2379229"/>
                  <a:gd name="connsiteY0" fmla="*/ 2192170 h 3142326"/>
                  <a:gd name="connsiteX1" fmla="*/ 2377894 w 2379229"/>
                  <a:gd name="connsiteY1" fmla="*/ 2142507 h 3142326"/>
                  <a:gd name="connsiteX2" fmla="*/ 2376993 w 2379229"/>
                  <a:gd name="connsiteY2" fmla="*/ 2092284 h 3142326"/>
                  <a:gd name="connsiteX3" fmla="*/ 2363194 w 2379229"/>
                  <a:gd name="connsiteY3" fmla="*/ 1890679 h 3142326"/>
                  <a:gd name="connsiteX4" fmla="*/ 2333421 w 2379229"/>
                  <a:gd name="connsiteY4" fmla="*/ 1653521 h 3142326"/>
                  <a:gd name="connsiteX5" fmla="*/ 2265577 w 2379229"/>
                  <a:gd name="connsiteY5" fmla="*/ 1442220 h 3142326"/>
                  <a:gd name="connsiteX6" fmla="*/ 2143439 w 2379229"/>
                  <a:gd name="connsiteY6" fmla="*/ 1310230 h 3142326"/>
                  <a:gd name="connsiteX7" fmla="*/ 1980154 w 2379229"/>
                  <a:gd name="connsiteY7" fmla="*/ 1241671 h 3142326"/>
                  <a:gd name="connsiteX8" fmla="*/ 1957435 w 2379229"/>
                  <a:gd name="connsiteY8" fmla="*/ 1224827 h 3142326"/>
                  <a:gd name="connsiteX9" fmla="*/ 1927942 w 2379229"/>
                  <a:gd name="connsiteY9" fmla="*/ 1178178 h 3142326"/>
                  <a:gd name="connsiteX10" fmla="*/ 1817117 w 2379229"/>
                  <a:gd name="connsiteY10" fmla="*/ 939870 h 3142326"/>
                  <a:gd name="connsiteX11" fmla="*/ 1692555 w 2379229"/>
                  <a:gd name="connsiteY11" fmla="*/ 451319 h 3142326"/>
                  <a:gd name="connsiteX12" fmla="*/ 1631828 w 2379229"/>
                  <a:gd name="connsiteY12" fmla="*/ 232839 h 3142326"/>
                  <a:gd name="connsiteX13" fmla="*/ 1564326 w 2379229"/>
                  <a:gd name="connsiteY13" fmla="*/ 101129 h 3142326"/>
                  <a:gd name="connsiteX14" fmla="*/ 1449678 w 2379229"/>
                  <a:gd name="connsiteY14" fmla="*/ 10318 h 3142326"/>
                  <a:gd name="connsiteX15" fmla="*/ 1394794 w 2379229"/>
                  <a:gd name="connsiteY15" fmla="*/ 0 h 3142326"/>
                  <a:gd name="connsiteX16" fmla="*/ 1345690 w 2379229"/>
                  <a:gd name="connsiteY16" fmla="*/ 0 h 3142326"/>
                  <a:gd name="connsiteX17" fmla="*/ 1337921 w 2379229"/>
                  <a:gd name="connsiteY17" fmla="*/ 2517 h 3142326"/>
                  <a:gd name="connsiteX18" fmla="*/ 1271848 w 2379229"/>
                  <a:gd name="connsiteY18" fmla="*/ 47861 h 3142326"/>
                  <a:gd name="connsiteX19" fmla="*/ 1248633 w 2379229"/>
                  <a:gd name="connsiteY19" fmla="*/ 90935 h 3142326"/>
                  <a:gd name="connsiteX20" fmla="*/ 1187346 w 2379229"/>
                  <a:gd name="connsiteY20" fmla="*/ 132704 h 3142326"/>
                  <a:gd name="connsiteX21" fmla="*/ 1066048 w 2379229"/>
                  <a:gd name="connsiteY21" fmla="*/ 135626 h 3142326"/>
                  <a:gd name="connsiteX22" fmla="*/ 903353 w 2379229"/>
                  <a:gd name="connsiteY22" fmla="*/ 186625 h 3142326"/>
                  <a:gd name="connsiteX23" fmla="*/ 683132 w 2379229"/>
                  <a:gd name="connsiteY23" fmla="*/ 459089 h 3142326"/>
                  <a:gd name="connsiteX24" fmla="*/ 668277 w 2379229"/>
                  <a:gd name="connsiteY24" fmla="*/ 618769 h 3142326"/>
                  <a:gd name="connsiteX25" fmla="*/ 676481 w 2379229"/>
                  <a:gd name="connsiteY25" fmla="*/ 614449 h 3142326"/>
                  <a:gd name="connsiteX26" fmla="*/ 728506 w 2379229"/>
                  <a:gd name="connsiteY26" fmla="*/ 587287 h 3142326"/>
                  <a:gd name="connsiteX27" fmla="*/ 814158 w 2379229"/>
                  <a:gd name="connsiteY27" fmla="*/ 586044 h 3142326"/>
                  <a:gd name="connsiteX28" fmla="*/ 1073911 w 2379229"/>
                  <a:gd name="connsiteY28" fmla="*/ 641674 h 3142326"/>
                  <a:gd name="connsiteX29" fmla="*/ 1242759 w 2379229"/>
                  <a:gd name="connsiteY29" fmla="*/ 704732 h 3142326"/>
                  <a:gd name="connsiteX30" fmla="*/ 1282881 w 2379229"/>
                  <a:gd name="connsiteY30" fmla="*/ 715205 h 3142326"/>
                  <a:gd name="connsiteX31" fmla="*/ 1316570 w 2379229"/>
                  <a:gd name="connsiteY31" fmla="*/ 697117 h 3142326"/>
                  <a:gd name="connsiteX32" fmla="*/ 1349668 w 2379229"/>
                  <a:gd name="connsiteY32" fmla="*/ 642606 h 3142326"/>
                  <a:gd name="connsiteX33" fmla="*/ 1401476 w 2379229"/>
                  <a:gd name="connsiteY33" fmla="*/ 601396 h 3142326"/>
                  <a:gd name="connsiteX34" fmla="*/ 1460431 w 2379229"/>
                  <a:gd name="connsiteY34" fmla="*/ 632754 h 3142326"/>
                  <a:gd name="connsiteX35" fmla="*/ 1462576 w 2379229"/>
                  <a:gd name="connsiteY35" fmla="*/ 643569 h 3142326"/>
                  <a:gd name="connsiteX36" fmla="*/ 1467268 w 2379229"/>
                  <a:gd name="connsiteY36" fmla="*/ 734038 h 3142326"/>
                  <a:gd name="connsiteX37" fmla="*/ 1482590 w 2379229"/>
                  <a:gd name="connsiteY37" fmla="*/ 835540 h 3142326"/>
                  <a:gd name="connsiteX38" fmla="*/ 1548787 w 2379229"/>
                  <a:gd name="connsiteY38" fmla="*/ 962371 h 3142326"/>
                  <a:gd name="connsiteX39" fmla="*/ 1558639 w 2379229"/>
                  <a:gd name="connsiteY39" fmla="*/ 990869 h 3142326"/>
                  <a:gd name="connsiteX40" fmla="*/ 1569547 w 2379229"/>
                  <a:gd name="connsiteY40" fmla="*/ 1087088 h 3142326"/>
                  <a:gd name="connsiteX41" fmla="*/ 1590525 w 2379229"/>
                  <a:gd name="connsiteY41" fmla="*/ 1268523 h 3142326"/>
                  <a:gd name="connsiteX42" fmla="*/ 1604666 w 2379229"/>
                  <a:gd name="connsiteY42" fmla="*/ 1376613 h 3142326"/>
                  <a:gd name="connsiteX43" fmla="*/ 1598295 w 2379229"/>
                  <a:gd name="connsiteY43" fmla="*/ 1389946 h 3142326"/>
                  <a:gd name="connsiteX44" fmla="*/ 1593229 w 2379229"/>
                  <a:gd name="connsiteY44" fmla="*/ 1395260 h 3142326"/>
                  <a:gd name="connsiteX45" fmla="*/ 1406106 w 2379229"/>
                  <a:gd name="connsiteY45" fmla="*/ 1670987 h 3142326"/>
                  <a:gd name="connsiteX46" fmla="*/ 1307309 w 2379229"/>
                  <a:gd name="connsiteY46" fmla="*/ 1858638 h 3142326"/>
                  <a:gd name="connsiteX47" fmla="*/ 1235331 w 2379229"/>
                  <a:gd name="connsiteY47" fmla="*/ 2011232 h 3142326"/>
                  <a:gd name="connsiteX48" fmla="*/ 1230576 w 2379229"/>
                  <a:gd name="connsiteY48" fmla="*/ 1993020 h 3142326"/>
                  <a:gd name="connsiteX49" fmla="*/ 1179328 w 2379229"/>
                  <a:gd name="connsiteY49" fmla="*/ 1733237 h 3142326"/>
                  <a:gd name="connsiteX50" fmla="*/ 1167332 w 2379229"/>
                  <a:gd name="connsiteY50" fmla="*/ 1617563 h 3142326"/>
                  <a:gd name="connsiteX51" fmla="*/ 1182156 w 2379229"/>
                  <a:gd name="connsiteY51" fmla="*/ 1453190 h 3142326"/>
                  <a:gd name="connsiteX52" fmla="*/ 1190827 w 2379229"/>
                  <a:gd name="connsiteY52" fmla="*/ 1425220 h 3142326"/>
                  <a:gd name="connsiteX53" fmla="*/ 1231819 w 2379229"/>
                  <a:gd name="connsiteY53" fmla="*/ 1302088 h 3142326"/>
                  <a:gd name="connsiteX54" fmla="*/ 1233094 w 2379229"/>
                  <a:gd name="connsiteY54" fmla="*/ 1271600 h 3142326"/>
                  <a:gd name="connsiteX55" fmla="*/ 1208977 w 2379229"/>
                  <a:gd name="connsiteY55" fmla="*/ 1251275 h 3142326"/>
                  <a:gd name="connsiteX56" fmla="*/ 1181628 w 2379229"/>
                  <a:gd name="connsiteY56" fmla="*/ 1257739 h 3142326"/>
                  <a:gd name="connsiteX57" fmla="*/ 1115151 w 2379229"/>
                  <a:gd name="connsiteY57" fmla="*/ 1286113 h 3142326"/>
                  <a:gd name="connsiteX58" fmla="*/ 1046189 w 2379229"/>
                  <a:gd name="connsiteY58" fmla="*/ 1305164 h 3142326"/>
                  <a:gd name="connsiteX59" fmla="*/ 1017690 w 2379229"/>
                  <a:gd name="connsiteY59" fmla="*/ 1289066 h 3142326"/>
                  <a:gd name="connsiteX60" fmla="*/ 1004513 w 2379229"/>
                  <a:gd name="connsiteY60" fmla="*/ 1260163 h 3142326"/>
                  <a:gd name="connsiteX61" fmla="*/ 992672 w 2379229"/>
                  <a:gd name="connsiteY61" fmla="*/ 1251212 h 3142326"/>
                  <a:gd name="connsiteX62" fmla="*/ 802566 w 2379229"/>
                  <a:gd name="connsiteY62" fmla="*/ 1297705 h 3142326"/>
                  <a:gd name="connsiteX63" fmla="*/ 612305 w 2379229"/>
                  <a:gd name="connsiteY63" fmla="*/ 1496824 h 3142326"/>
                  <a:gd name="connsiteX64" fmla="*/ 590270 w 2379229"/>
                  <a:gd name="connsiteY64" fmla="*/ 1627011 h 3142326"/>
                  <a:gd name="connsiteX65" fmla="*/ 567148 w 2379229"/>
                  <a:gd name="connsiteY65" fmla="*/ 2103473 h 3142326"/>
                  <a:gd name="connsiteX66" fmla="*/ 557234 w 2379229"/>
                  <a:gd name="connsiteY66" fmla="*/ 2305544 h 3142326"/>
                  <a:gd name="connsiteX67" fmla="*/ 540638 w 2379229"/>
                  <a:gd name="connsiteY67" fmla="*/ 2509790 h 3142326"/>
                  <a:gd name="connsiteX68" fmla="*/ 530755 w 2379229"/>
                  <a:gd name="connsiteY68" fmla="*/ 2520823 h 3142326"/>
                  <a:gd name="connsiteX69" fmla="*/ 327099 w 2379229"/>
                  <a:gd name="connsiteY69" fmla="*/ 2567596 h 3142326"/>
                  <a:gd name="connsiteX70" fmla="*/ 334092 w 2379229"/>
                  <a:gd name="connsiteY70" fmla="*/ 2573377 h 3142326"/>
                  <a:gd name="connsiteX71" fmla="*/ 335086 w 2379229"/>
                  <a:gd name="connsiteY71" fmla="*/ 2572910 h 3142326"/>
                  <a:gd name="connsiteX72" fmla="*/ 334434 w 2379229"/>
                  <a:gd name="connsiteY72" fmla="*/ 2573998 h 3142326"/>
                  <a:gd name="connsiteX73" fmla="*/ 235698 w 2379229"/>
                  <a:gd name="connsiteY73" fmla="*/ 2689454 h 3142326"/>
                  <a:gd name="connsiteX74" fmla="*/ 182772 w 2379229"/>
                  <a:gd name="connsiteY74" fmla="*/ 2728115 h 3142326"/>
                  <a:gd name="connsiteX75" fmla="*/ 150978 w 2379229"/>
                  <a:gd name="connsiteY75" fmla="*/ 2725567 h 3142326"/>
                  <a:gd name="connsiteX76" fmla="*/ 94851 w 2379229"/>
                  <a:gd name="connsiteY76" fmla="*/ 2697907 h 3142326"/>
                  <a:gd name="connsiteX77" fmla="*/ 14358 w 2379229"/>
                  <a:gd name="connsiteY77" fmla="*/ 2658593 h 3142326"/>
                  <a:gd name="connsiteX78" fmla="*/ 0 w 2379229"/>
                  <a:gd name="connsiteY78" fmla="*/ 2658282 h 3142326"/>
                  <a:gd name="connsiteX79" fmla="*/ 27411 w 2379229"/>
                  <a:gd name="connsiteY79" fmla="*/ 2682803 h 3142326"/>
                  <a:gd name="connsiteX80" fmla="*/ 216864 w 2379229"/>
                  <a:gd name="connsiteY80" fmla="*/ 2823868 h 3142326"/>
                  <a:gd name="connsiteX81" fmla="*/ 498496 w 2379229"/>
                  <a:gd name="connsiteY81" fmla="*/ 2898797 h 3142326"/>
                  <a:gd name="connsiteX82" fmla="*/ 710636 w 2379229"/>
                  <a:gd name="connsiteY82" fmla="*/ 2901656 h 3142326"/>
                  <a:gd name="connsiteX83" fmla="*/ 720737 w 2379229"/>
                  <a:gd name="connsiteY83" fmla="*/ 2912845 h 3142326"/>
                  <a:gd name="connsiteX84" fmla="*/ 695719 w 2379229"/>
                  <a:gd name="connsiteY84" fmla="*/ 3127223 h 3142326"/>
                  <a:gd name="connsiteX85" fmla="*/ 709269 w 2379229"/>
                  <a:gd name="connsiteY85" fmla="*/ 3141767 h 3142326"/>
                  <a:gd name="connsiteX86" fmla="*/ 1270046 w 2379229"/>
                  <a:gd name="connsiteY86" fmla="*/ 3141861 h 3142326"/>
                  <a:gd name="connsiteX87" fmla="*/ 1978071 w 2379229"/>
                  <a:gd name="connsiteY87" fmla="*/ 3142327 h 3142326"/>
                  <a:gd name="connsiteX88" fmla="*/ 1987209 w 2379229"/>
                  <a:gd name="connsiteY88" fmla="*/ 3131916 h 3142326"/>
                  <a:gd name="connsiteX89" fmla="*/ 1949324 w 2379229"/>
                  <a:gd name="connsiteY89" fmla="*/ 2907095 h 3142326"/>
                  <a:gd name="connsiteX90" fmla="*/ 1961755 w 2379229"/>
                  <a:gd name="connsiteY90" fmla="*/ 2894229 h 3142326"/>
                  <a:gd name="connsiteX91" fmla="*/ 2152576 w 2379229"/>
                  <a:gd name="connsiteY91" fmla="*/ 2889443 h 3142326"/>
                  <a:gd name="connsiteX92" fmla="*/ 2283074 w 2379229"/>
                  <a:gd name="connsiteY92" fmla="*/ 2816284 h 3142326"/>
                  <a:gd name="connsiteX93" fmla="*/ 2349519 w 2379229"/>
                  <a:gd name="connsiteY93" fmla="*/ 2654677 h 3142326"/>
                  <a:gd name="connsiteX94" fmla="*/ 2377210 w 2379229"/>
                  <a:gd name="connsiteY94" fmla="*/ 2361827 h 3142326"/>
                  <a:gd name="connsiteX95" fmla="*/ 2379230 w 2379229"/>
                  <a:gd name="connsiteY95" fmla="*/ 2312412 h 3142326"/>
                  <a:gd name="connsiteX96" fmla="*/ 2379168 w 2379229"/>
                  <a:gd name="connsiteY96" fmla="*/ 2192170 h 3142326"/>
                  <a:gd name="connsiteX0" fmla="*/ 2379168 w 2379231"/>
                  <a:gd name="connsiteY0" fmla="*/ 2192170 h 3391009"/>
                  <a:gd name="connsiteX1" fmla="*/ 2377894 w 2379231"/>
                  <a:gd name="connsiteY1" fmla="*/ 2142507 h 3391009"/>
                  <a:gd name="connsiteX2" fmla="*/ 2376993 w 2379231"/>
                  <a:gd name="connsiteY2" fmla="*/ 2092284 h 3391009"/>
                  <a:gd name="connsiteX3" fmla="*/ 2363194 w 2379231"/>
                  <a:gd name="connsiteY3" fmla="*/ 1890679 h 3391009"/>
                  <a:gd name="connsiteX4" fmla="*/ 2333421 w 2379231"/>
                  <a:gd name="connsiteY4" fmla="*/ 1653521 h 3391009"/>
                  <a:gd name="connsiteX5" fmla="*/ 2265577 w 2379231"/>
                  <a:gd name="connsiteY5" fmla="*/ 1442220 h 3391009"/>
                  <a:gd name="connsiteX6" fmla="*/ 2143439 w 2379231"/>
                  <a:gd name="connsiteY6" fmla="*/ 1310230 h 3391009"/>
                  <a:gd name="connsiteX7" fmla="*/ 1980154 w 2379231"/>
                  <a:gd name="connsiteY7" fmla="*/ 1241671 h 3391009"/>
                  <a:gd name="connsiteX8" fmla="*/ 1957435 w 2379231"/>
                  <a:gd name="connsiteY8" fmla="*/ 1224827 h 3391009"/>
                  <a:gd name="connsiteX9" fmla="*/ 1927942 w 2379231"/>
                  <a:gd name="connsiteY9" fmla="*/ 1178178 h 3391009"/>
                  <a:gd name="connsiteX10" fmla="*/ 1817117 w 2379231"/>
                  <a:gd name="connsiteY10" fmla="*/ 939870 h 3391009"/>
                  <a:gd name="connsiteX11" fmla="*/ 1692555 w 2379231"/>
                  <a:gd name="connsiteY11" fmla="*/ 451319 h 3391009"/>
                  <a:gd name="connsiteX12" fmla="*/ 1631828 w 2379231"/>
                  <a:gd name="connsiteY12" fmla="*/ 232839 h 3391009"/>
                  <a:gd name="connsiteX13" fmla="*/ 1564326 w 2379231"/>
                  <a:gd name="connsiteY13" fmla="*/ 101129 h 3391009"/>
                  <a:gd name="connsiteX14" fmla="*/ 1449678 w 2379231"/>
                  <a:gd name="connsiteY14" fmla="*/ 10318 h 3391009"/>
                  <a:gd name="connsiteX15" fmla="*/ 1394794 w 2379231"/>
                  <a:gd name="connsiteY15" fmla="*/ 0 h 3391009"/>
                  <a:gd name="connsiteX16" fmla="*/ 1345690 w 2379231"/>
                  <a:gd name="connsiteY16" fmla="*/ 0 h 3391009"/>
                  <a:gd name="connsiteX17" fmla="*/ 1337921 w 2379231"/>
                  <a:gd name="connsiteY17" fmla="*/ 2517 h 3391009"/>
                  <a:gd name="connsiteX18" fmla="*/ 1271848 w 2379231"/>
                  <a:gd name="connsiteY18" fmla="*/ 47861 h 3391009"/>
                  <a:gd name="connsiteX19" fmla="*/ 1248633 w 2379231"/>
                  <a:gd name="connsiteY19" fmla="*/ 90935 h 3391009"/>
                  <a:gd name="connsiteX20" fmla="*/ 1187346 w 2379231"/>
                  <a:gd name="connsiteY20" fmla="*/ 132704 h 3391009"/>
                  <a:gd name="connsiteX21" fmla="*/ 1066048 w 2379231"/>
                  <a:gd name="connsiteY21" fmla="*/ 135626 h 3391009"/>
                  <a:gd name="connsiteX22" fmla="*/ 903353 w 2379231"/>
                  <a:gd name="connsiteY22" fmla="*/ 186625 h 3391009"/>
                  <a:gd name="connsiteX23" fmla="*/ 683132 w 2379231"/>
                  <a:gd name="connsiteY23" fmla="*/ 459089 h 3391009"/>
                  <a:gd name="connsiteX24" fmla="*/ 668277 w 2379231"/>
                  <a:gd name="connsiteY24" fmla="*/ 618769 h 3391009"/>
                  <a:gd name="connsiteX25" fmla="*/ 676481 w 2379231"/>
                  <a:gd name="connsiteY25" fmla="*/ 614449 h 3391009"/>
                  <a:gd name="connsiteX26" fmla="*/ 728506 w 2379231"/>
                  <a:gd name="connsiteY26" fmla="*/ 587287 h 3391009"/>
                  <a:gd name="connsiteX27" fmla="*/ 814158 w 2379231"/>
                  <a:gd name="connsiteY27" fmla="*/ 586044 h 3391009"/>
                  <a:gd name="connsiteX28" fmla="*/ 1073911 w 2379231"/>
                  <a:gd name="connsiteY28" fmla="*/ 641674 h 3391009"/>
                  <a:gd name="connsiteX29" fmla="*/ 1242759 w 2379231"/>
                  <a:gd name="connsiteY29" fmla="*/ 704732 h 3391009"/>
                  <a:gd name="connsiteX30" fmla="*/ 1282881 w 2379231"/>
                  <a:gd name="connsiteY30" fmla="*/ 715205 h 3391009"/>
                  <a:gd name="connsiteX31" fmla="*/ 1316570 w 2379231"/>
                  <a:gd name="connsiteY31" fmla="*/ 697117 h 3391009"/>
                  <a:gd name="connsiteX32" fmla="*/ 1349668 w 2379231"/>
                  <a:gd name="connsiteY32" fmla="*/ 642606 h 3391009"/>
                  <a:gd name="connsiteX33" fmla="*/ 1401476 w 2379231"/>
                  <a:gd name="connsiteY33" fmla="*/ 601396 h 3391009"/>
                  <a:gd name="connsiteX34" fmla="*/ 1460431 w 2379231"/>
                  <a:gd name="connsiteY34" fmla="*/ 632754 h 3391009"/>
                  <a:gd name="connsiteX35" fmla="*/ 1462576 w 2379231"/>
                  <a:gd name="connsiteY35" fmla="*/ 643569 h 3391009"/>
                  <a:gd name="connsiteX36" fmla="*/ 1467268 w 2379231"/>
                  <a:gd name="connsiteY36" fmla="*/ 734038 h 3391009"/>
                  <a:gd name="connsiteX37" fmla="*/ 1482590 w 2379231"/>
                  <a:gd name="connsiteY37" fmla="*/ 835540 h 3391009"/>
                  <a:gd name="connsiteX38" fmla="*/ 1548787 w 2379231"/>
                  <a:gd name="connsiteY38" fmla="*/ 962371 h 3391009"/>
                  <a:gd name="connsiteX39" fmla="*/ 1558639 w 2379231"/>
                  <a:gd name="connsiteY39" fmla="*/ 990869 h 3391009"/>
                  <a:gd name="connsiteX40" fmla="*/ 1569547 w 2379231"/>
                  <a:gd name="connsiteY40" fmla="*/ 1087088 h 3391009"/>
                  <a:gd name="connsiteX41" fmla="*/ 1590525 w 2379231"/>
                  <a:gd name="connsiteY41" fmla="*/ 1268523 h 3391009"/>
                  <a:gd name="connsiteX42" fmla="*/ 1604666 w 2379231"/>
                  <a:gd name="connsiteY42" fmla="*/ 1376613 h 3391009"/>
                  <a:gd name="connsiteX43" fmla="*/ 1598295 w 2379231"/>
                  <a:gd name="connsiteY43" fmla="*/ 1389946 h 3391009"/>
                  <a:gd name="connsiteX44" fmla="*/ 1593229 w 2379231"/>
                  <a:gd name="connsiteY44" fmla="*/ 1395260 h 3391009"/>
                  <a:gd name="connsiteX45" fmla="*/ 1406106 w 2379231"/>
                  <a:gd name="connsiteY45" fmla="*/ 1670987 h 3391009"/>
                  <a:gd name="connsiteX46" fmla="*/ 1307309 w 2379231"/>
                  <a:gd name="connsiteY46" fmla="*/ 1858638 h 3391009"/>
                  <a:gd name="connsiteX47" fmla="*/ 1235331 w 2379231"/>
                  <a:gd name="connsiteY47" fmla="*/ 2011232 h 3391009"/>
                  <a:gd name="connsiteX48" fmla="*/ 1230576 w 2379231"/>
                  <a:gd name="connsiteY48" fmla="*/ 1993020 h 3391009"/>
                  <a:gd name="connsiteX49" fmla="*/ 1179328 w 2379231"/>
                  <a:gd name="connsiteY49" fmla="*/ 1733237 h 3391009"/>
                  <a:gd name="connsiteX50" fmla="*/ 1167332 w 2379231"/>
                  <a:gd name="connsiteY50" fmla="*/ 1617563 h 3391009"/>
                  <a:gd name="connsiteX51" fmla="*/ 1182156 w 2379231"/>
                  <a:gd name="connsiteY51" fmla="*/ 1453190 h 3391009"/>
                  <a:gd name="connsiteX52" fmla="*/ 1190827 w 2379231"/>
                  <a:gd name="connsiteY52" fmla="*/ 1425220 h 3391009"/>
                  <a:gd name="connsiteX53" fmla="*/ 1231819 w 2379231"/>
                  <a:gd name="connsiteY53" fmla="*/ 1302088 h 3391009"/>
                  <a:gd name="connsiteX54" fmla="*/ 1233094 w 2379231"/>
                  <a:gd name="connsiteY54" fmla="*/ 1271600 h 3391009"/>
                  <a:gd name="connsiteX55" fmla="*/ 1208977 w 2379231"/>
                  <a:gd name="connsiteY55" fmla="*/ 1251275 h 3391009"/>
                  <a:gd name="connsiteX56" fmla="*/ 1181628 w 2379231"/>
                  <a:gd name="connsiteY56" fmla="*/ 1257739 h 3391009"/>
                  <a:gd name="connsiteX57" fmla="*/ 1115151 w 2379231"/>
                  <a:gd name="connsiteY57" fmla="*/ 1286113 h 3391009"/>
                  <a:gd name="connsiteX58" fmla="*/ 1046189 w 2379231"/>
                  <a:gd name="connsiteY58" fmla="*/ 1305164 h 3391009"/>
                  <a:gd name="connsiteX59" fmla="*/ 1017690 w 2379231"/>
                  <a:gd name="connsiteY59" fmla="*/ 1289066 h 3391009"/>
                  <a:gd name="connsiteX60" fmla="*/ 1004513 w 2379231"/>
                  <a:gd name="connsiteY60" fmla="*/ 1260163 h 3391009"/>
                  <a:gd name="connsiteX61" fmla="*/ 992672 w 2379231"/>
                  <a:gd name="connsiteY61" fmla="*/ 1251212 h 3391009"/>
                  <a:gd name="connsiteX62" fmla="*/ 802566 w 2379231"/>
                  <a:gd name="connsiteY62" fmla="*/ 1297705 h 3391009"/>
                  <a:gd name="connsiteX63" fmla="*/ 612305 w 2379231"/>
                  <a:gd name="connsiteY63" fmla="*/ 1496824 h 3391009"/>
                  <a:gd name="connsiteX64" fmla="*/ 590270 w 2379231"/>
                  <a:gd name="connsiteY64" fmla="*/ 1627011 h 3391009"/>
                  <a:gd name="connsiteX65" fmla="*/ 567148 w 2379231"/>
                  <a:gd name="connsiteY65" fmla="*/ 2103473 h 3391009"/>
                  <a:gd name="connsiteX66" fmla="*/ 557234 w 2379231"/>
                  <a:gd name="connsiteY66" fmla="*/ 2305544 h 3391009"/>
                  <a:gd name="connsiteX67" fmla="*/ 540638 w 2379231"/>
                  <a:gd name="connsiteY67" fmla="*/ 2509790 h 3391009"/>
                  <a:gd name="connsiteX68" fmla="*/ 530755 w 2379231"/>
                  <a:gd name="connsiteY68" fmla="*/ 2520823 h 3391009"/>
                  <a:gd name="connsiteX69" fmla="*/ 327099 w 2379231"/>
                  <a:gd name="connsiteY69" fmla="*/ 2567596 h 3391009"/>
                  <a:gd name="connsiteX70" fmla="*/ 334092 w 2379231"/>
                  <a:gd name="connsiteY70" fmla="*/ 2573377 h 3391009"/>
                  <a:gd name="connsiteX71" fmla="*/ 335086 w 2379231"/>
                  <a:gd name="connsiteY71" fmla="*/ 2572910 h 3391009"/>
                  <a:gd name="connsiteX72" fmla="*/ 334434 w 2379231"/>
                  <a:gd name="connsiteY72" fmla="*/ 2573998 h 3391009"/>
                  <a:gd name="connsiteX73" fmla="*/ 235698 w 2379231"/>
                  <a:gd name="connsiteY73" fmla="*/ 2689454 h 3391009"/>
                  <a:gd name="connsiteX74" fmla="*/ 182772 w 2379231"/>
                  <a:gd name="connsiteY74" fmla="*/ 2728115 h 3391009"/>
                  <a:gd name="connsiteX75" fmla="*/ 150978 w 2379231"/>
                  <a:gd name="connsiteY75" fmla="*/ 2725567 h 3391009"/>
                  <a:gd name="connsiteX76" fmla="*/ 94851 w 2379231"/>
                  <a:gd name="connsiteY76" fmla="*/ 2697907 h 3391009"/>
                  <a:gd name="connsiteX77" fmla="*/ 14358 w 2379231"/>
                  <a:gd name="connsiteY77" fmla="*/ 2658593 h 3391009"/>
                  <a:gd name="connsiteX78" fmla="*/ 0 w 2379231"/>
                  <a:gd name="connsiteY78" fmla="*/ 2658282 h 3391009"/>
                  <a:gd name="connsiteX79" fmla="*/ 27411 w 2379231"/>
                  <a:gd name="connsiteY79" fmla="*/ 2682803 h 3391009"/>
                  <a:gd name="connsiteX80" fmla="*/ 216864 w 2379231"/>
                  <a:gd name="connsiteY80" fmla="*/ 2823868 h 3391009"/>
                  <a:gd name="connsiteX81" fmla="*/ 498496 w 2379231"/>
                  <a:gd name="connsiteY81" fmla="*/ 2898797 h 3391009"/>
                  <a:gd name="connsiteX82" fmla="*/ 710636 w 2379231"/>
                  <a:gd name="connsiteY82" fmla="*/ 2901656 h 3391009"/>
                  <a:gd name="connsiteX83" fmla="*/ 720737 w 2379231"/>
                  <a:gd name="connsiteY83" fmla="*/ 2912845 h 3391009"/>
                  <a:gd name="connsiteX84" fmla="*/ 695719 w 2379231"/>
                  <a:gd name="connsiteY84" fmla="*/ 3127223 h 3391009"/>
                  <a:gd name="connsiteX85" fmla="*/ 694607 w 2379231"/>
                  <a:gd name="connsiteY85" fmla="*/ 3391009 h 3391009"/>
                  <a:gd name="connsiteX86" fmla="*/ 1270046 w 2379231"/>
                  <a:gd name="connsiteY86" fmla="*/ 3141861 h 3391009"/>
                  <a:gd name="connsiteX87" fmla="*/ 1978071 w 2379231"/>
                  <a:gd name="connsiteY87" fmla="*/ 3142327 h 3391009"/>
                  <a:gd name="connsiteX88" fmla="*/ 1987209 w 2379231"/>
                  <a:gd name="connsiteY88" fmla="*/ 3131916 h 3391009"/>
                  <a:gd name="connsiteX89" fmla="*/ 1949324 w 2379231"/>
                  <a:gd name="connsiteY89" fmla="*/ 2907095 h 3391009"/>
                  <a:gd name="connsiteX90" fmla="*/ 1961755 w 2379231"/>
                  <a:gd name="connsiteY90" fmla="*/ 2894229 h 3391009"/>
                  <a:gd name="connsiteX91" fmla="*/ 2152576 w 2379231"/>
                  <a:gd name="connsiteY91" fmla="*/ 2889443 h 3391009"/>
                  <a:gd name="connsiteX92" fmla="*/ 2283074 w 2379231"/>
                  <a:gd name="connsiteY92" fmla="*/ 2816284 h 3391009"/>
                  <a:gd name="connsiteX93" fmla="*/ 2349519 w 2379231"/>
                  <a:gd name="connsiteY93" fmla="*/ 2654677 h 3391009"/>
                  <a:gd name="connsiteX94" fmla="*/ 2377210 w 2379231"/>
                  <a:gd name="connsiteY94" fmla="*/ 2361827 h 3391009"/>
                  <a:gd name="connsiteX95" fmla="*/ 2379230 w 2379231"/>
                  <a:gd name="connsiteY95" fmla="*/ 2312412 h 3391009"/>
                  <a:gd name="connsiteX96" fmla="*/ 2379168 w 2379231"/>
                  <a:gd name="connsiteY96" fmla="*/ 2192170 h 3391009"/>
                  <a:gd name="connsiteX0" fmla="*/ 2379168 w 2379229"/>
                  <a:gd name="connsiteY0" fmla="*/ 2192170 h 3453566"/>
                  <a:gd name="connsiteX1" fmla="*/ 2377894 w 2379229"/>
                  <a:gd name="connsiteY1" fmla="*/ 2142507 h 3453566"/>
                  <a:gd name="connsiteX2" fmla="*/ 2376993 w 2379229"/>
                  <a:gd name="connsiteY2" fmla="*/ 2092284 h 3453566"/>
                  <a:gd name="connsiteX3" fmla="*/ 2363194 w 2379229"/>
                  <a:gd name="connsiteY3" fmla="*/ 1890679 h 3453566"/>
                  <a:gd name="connsiteX4" fmla="*/ 2333421 w 2379229"/>
                  <a:gd name="connsiteY4" fmla="*/ 1653521 h 3453566"/>
                  <a:gd name="connsiteX5" fmla="*/ 2265577 w 2379229"/>
                  <a:gd name="connsiteY5" fmla="*/ 1442220 h 3453566"/>
                  <a:gd name="connsiteX6" fmla="*/ 2143439 w 2379229"/>
                  <a:gd name="connsiteY6" fmla="*/ 1310230 h 3453566"/>
                  <a:gd name="connsiteX7" fmla="*/ 1980154 w 2379229"/>
                  <a:gd name="connsiteY7" fmla="*/ 1241671 h 3453566"/>
                  <a:gd name="connsiteX8" fmla="*/ 1957435 w 2379229"/>
                  <a:gd name="connsiteY8" fmla="*/ 1224827 h 3453566"/>
                  <a:gd name="connsiteX9" fmla="*/ 1927942 w 2379229"/>
                  <a:gd name="connsiteY9" fmla="*/ 1178178 h 3453566"/>
                  <a:gd name="connsiteX10" fmla="*/ 1817117 w 2379229"/>
                  <a:gd name="connsiteY10" fmla="*/ 939870 h 3453566"/>
                  <a:gd name="connsiteX11" fmla="*/ 1692555 w 2379229"/>
                  <a:gd name="connsiteY11" fmla="*/ 451319 h 3453566"/>
                  <a:gd name="connsiteX12" fmla="*/ 1631828 w 2379229"/>
                  <a:gd name="connsiteY12" fmla="*/ 232839 h 3453566"/>
                  <a:gd name="connsiteX13" fmla="*/ 1564326 w 2379229"/>
                  <a:gd name="connsiteY13" fmla="*/ 101129 h 3453566"/>
                  <a:gd name="connsiteX14" fmla="*/ 1449678 w 2379229"/>
                  <a:gd name="connsiteY14" fmla="*/ 10318 h 3453566"/>
                  <a:gd name="connsiteX15" fmla="*/ 1394794 w 2379229"/>
                  <a:gd name="connsiteY15" fmla="*/ 0 h 3453566"/>
                  <a:gd name="connsiteX16" fmla="*/ 1345690 w 2379229"/>
                  <a:gd name="connsiteY16" fmla="*/ 0 h 3453566"/>
                  <a:gd name="connsiteX17" fmla="*/ 1337921 w 2379229"/>
                  <a:gd name="connsiteY17" fmla="*/ 2517 h 3453566"/>
                  <a:gd name="connsiteX18" fmla="*/ 1271848 w 2379229"/>
                  <a:gd name="connsiteY18" fmla="*/ 47861 h 3453566"/>
                  <a:gd name="connsiteX19" fmla="*/ 1248633 w 2379229"/>
                  <a:gd name="connsiteY19" fmla="*/ 90935 h 3453566"/>
                  <a:gd name="connsiteX20" fmla="*/ 1187346 w 2379229"/>
                  <a:gd name="connsiteY20" fmla="*/ 132704 h 3453566"/>
                  <a:gd name="connsiteX21" fmla="*/ 1066048 w 2379229"/>
                  <a:gd name="connsiteY21" fmla="*/ 135626 h 3453566"/>
                  <a:gd name="connsiteX22" fmla="*/ 903353 w 2379229"/>
                  <a:gd name="connsiteY22" fmla="*/ 186625 h 3453566"/>
                  <a:gd name="connsiteX23" fmla="*/ 683132 w 2379229"/>
                  <a:gd name="connsiteY23" fmla="*/ 459089 h 3453566"/>
                  <a:gd name="connsiteX24" fmla="*/ 668277 w 2379229"/>
                  <a:gd name="connsiteY24" fmla="*/ 618769 h 3453566"/>
                  <a:gd name="connsiteX25" fmla="*/ 676481 w 2379229"/>
                  <a:gd name="connsiteY25" fmla="*/ 614449 h 3453566"/>
                  <a:gd name="connsiteX26" fmla="*/ 728506 w 2379229"/>
                  <a:gd name="connsiteY26" fmla="*/ 587287 h 3453566"/>
                  <a:gd name="connsiteX27" fmla="*/ 814158 w 2379229"/>
                  <a:gd name="connsiteY27" fmla="*/ 586044 h 3453566"/>
                  <a:gd name="connsiteX28" fmla="*/ 1073911 w 2379229"/>
                  <a:gd name="connsiteY28" fmla="*/ 641674 h 3453566"/>
                  <a:gd name="connsiteX29" fmla="*/ 1242759 w 2379229"/>
                  <a:gd name="connsiteY29" fmla="*/ 704732 h 3453566"/>
                  <a:gd name="connsiteX30" fmla="*/ 1282881 w 2379229"/>
                  <a:gd name="connsiteY30" fmla="*/ 715205 h 3453566"/>
                  <a:gd name="connsiteX31" fmla="*/ 1316570 w 2379229"/>
                  <a:gd name="connsiteY31" fmla="*/ 697117 h 3453566"/>
                  <a:gd name="connsiteX32" fmla="*/ 1349668 w 2379229"/>
                  <a:gd name="connsiteY32" fmla="*/ 642606 h 3453566"/>
                  <a:gd name="connsiteX33" fmla="*/ 1401476 w 2379229"/>
                  <a:gd name="connsiteY33" fmla="*/ 601396 h 3453566"/>
                  <a:gd name="connsiteX34" fmla="*/ 1460431 w 2379229"/>
                  <a:gd name="connsiteY34" fmla="*/ 632754 h 3453566"/>
                  <a:gd name="connsiteX35" fmla="*/ 1462576 w 2379229"/>
                  <a:gd name="connsiteY35" fmla="*/ 643569 h 3453566"/>
                  <a:gd name="connsiteX36" fmla="*/ 1467268 w 2379229"/>
                  <a:gd name="connsiteY36" fmla="*/ 734038 h 3453566"/>
                  <a:gd name="connsiteX37" fmla="*/ 1482590 w 2379229"/>
                  <a:gd name="connsiteY37" fmla="*/ 835540 h 3453566"/>
                  <a:gd name="connsiteX38" fmla="*/ 1548787 w 2379229"/>
                  <a:gd name="connsiteY38" fmla="*/ 962371 h 3453566"/>
                  <a:gd name="connsiteX39" fmla="*/ 1558639 w 2379229"/>
                  <a:gd name="connsiteY39" fmla="*/ 990869 h 3453566"/>
                  <a:gd name="connsiteX40" fmla="*/ 1569547 w 2379229"/>
                  <a:gd name="connsiteY40" fmla="*/ 1087088 h 3453566"/>
                  <a:gd name="connsiteX41" fmla="*/ 1590525 w 2379229"/>
                  <a:gd name="connsiteY41" fmla="*/ 1268523 h 3453566"/>
                  <a:gd name="connsiteX42" fmla="*/ 1604666 w 2379229"/>
                  <a:gd name="connsiteY42" fmla="*/ 1376613 h 3453566"/>
                  <a:gd name="connsiteX43" fmla="*/ 1598295 w 2379229"/>
                  <a:gd name="connsiteY43" fmla="*/ 1389946 h 3453566"/>
                  <a:gd name="connsiteX44" fmla="*/ 1593229 w 2379229"/>
                  <a:gd name="connsiteY44" fmla="*/ 1395260 h 3453566"/>
                  <a:gd name="connsiteX45" fmla="*/ 1406106 w 2379229"/>
                  <a:gd name="connsiteY45" fmla="*/ 1670987 h 3453566"/>
                  <a:gd name="connsiteX46" fmla="*/ 1307309 w 2379229"/>
                  <a:gd name="connsiteY46" fmla="*/ 1858638 h 3453566"/>
                  <a:gd name="connsiteX47" fmla="*/ 1235331 w 2379229"/>
                  <a:gd name="connsiteY47" fmla="*/ 2011232 h 3453566"/>
                  <a:gd name="connsiteX48" fmla="*/ 1230576 w 2379229"/>
                  <a:gd name="connsiteY48" fmla="*/ 1993020 h 3453566"/>
                  <a:gd name="connsiteX49" fmla="*/ 1179328 w 2379229"/>
                  <a:gd name="connsiteY49" fmla="*/ 1733237 h 3453566"/>
                  <a:gd name="connsiteX50" fmla="*/ 1167332 w 2379229"/>
                  <a:gd name="connsiteY50" fmla="*/ 1617563 h 3453566"/>
                  <a:gd name="connsiteX51" fmla="*/ 1182156 w 2379229"/>
                  <a:gd name="connsiteY51" fmla="*/ 1453190 h 3453566"/>
                  <a:gd name="connsiteX52" fmla="*/ 1190827 w 2379229"/>
                  <a:gd name="connsiteY52" fmla="*/ 1425220 h 3453566"/>
                  <a:gd name="connsiteX53" fmla="*/ 1231819 w 2379229"/>
                  <a:gd name="connsiteY53" fmla="*/ 1302088 h 3453566"/>
                  <a:gd name="connsiteX54" fmla="*/ 1233094 w 2379229"/>
                  <a:gd name="connsiteY54" fmla="*/ 1271600 h 3453566"/>
                  <a:gd name="connsiteX55" fmla="*/ 1208977 w 2379229"/>
                  <a:gd name="connsiteY55" fmla="*/ 1251275 h 3453566"/>
                  <a:gd name="connsiteX56" fmla="*/ 1181628 w 2379229"/>
                  <a:gd name="connsiteY56" fmla="*/ 1257739 h 3453566"/>
                  <a:gd name="connsiteX57" fmla="*/ 1115151 w 2379229"/>
                  <a:gd name="connsiteY57" fmla="*/ 1286113 h 3453566"/>
                  <a:gd name="connsiteX58" fmla="*/ 1046189 w 2379229"/>
                  <a:gd name="connsiteY58" fmla="*/ 1305164 h 3453566"/>
                  <a:gd name="connsiteX59" fmla="*/ 1017690 w 2379229"/>
                  <a:gd name="connsiteY59" fmla="*/ 1289066 h 3453566"/>
                  <a:gd name="connsiteX60" fmla="*/ 1004513 w 2379229"/>
                  <a:gd name="connsiteY60" fmla="*/ 1260163 h 3453566"/>
                  <a:gd name="connsiteX61" fmla="*/ 992672 w 2379229"/>
                  <a:gd name="connsiteY61" fmla="*/ 1251212 h 3453566"/>
                  <a:gd name="connsiteX62" fmla="*/ 802566 w 2379229"/>
                  <a:gd name="connsiteY62" fmla="*/ 1297705 h 3453566"/>
                  <a:gd name="connsiteX63" fmla="*/ 612305 w 2379229"/>
                  <a:gd name="connsiteY63" fmla="*/ 1496824 h 3453566"/>
                  <a:gd name="connsiteX64" fmla="*/ 590270 w 2379229"/>
                  <a:gd name="connsiteY64" fmla="*/ 1627011 h 3453566"/>
                  <a:gd name="connsiteX65" fmla="*/ 567148 w 2379229"/>
                  <a:gd name="connsiteY65" fmla="*/ 2103473 h 3453566"/>
                  <a:gd name="connsiteX66" fmla="*/ 557234 w 2379229"/>
                  <a:gd name="connsiteY66" fmla="*/ 2305544 h 3453566"/>
                  <a:gd name="connsiteX67" fmla="*/ 540638 w 2379229"/>
                  <a:gd name="connsiteY67" fmla="*/ 2509790 h 3453566"/>
                  <a:gd name="connsiteX68" fmla="*/ 530755 w 2379229"/>
                  <a:gd name="connsiteY68" fmla="*/ 2520823 h 3453566"/>
                  <a:gd name="connsiteX69" fmla="*/ 327099 w 2379229"/>
                  <a:gd name="connsiteY69" fmla="*/ 2567596 h 3453566"/>
                  <a:gd name="connsiteX70" fmla="*/ 334092 w 2379229"/>
                  <a:gd name="connsiteY70" fmla="*/ 2573377 h 3453566"/>
                  <a:gd name="connsiteX71" fmla="*/ 335086 w 2379229"/>
                  <a:gd name="connsiteY71" fmla="*/ 2572910 h 3453566"/>
                  <a:gd name="connsiteX72" fmla="*/ 334434 w 2379229"/>
                  <a:gd name="connsiteY72" fmla="*/ 2573998 h 3453566"/>
                  <a:gd name="connsiteX73" fmla="*/ 235698 w 2379229"/>
                  <a:gd name="connsiteY73" fmla="*/ 2689454 h 3453566"/>
                  <a:gd name="connsiteX74" fmla="*/ 182772 w 2379229"/>
                  <a:gd name="connsiteY74" fmla="*/ 2728115 h 3453566"/>
                  <a:gd name="connsiteX75" fmla="*/ 150978 w 2379229"/>
                  <a:gd name="connsiteY75" fmla="*/ 2725567 h 3453566"/>
                  <a:gd name="connsiteX76" fmla="*/ 94851 w 2379229"/>
                  <a:gd name="connsiteY76" fmla="*/ 2697907 h 3453566"/>
                  <a:gd name="connsiteX77" fmla="*/ 14358 w 2379229"/>
                  <a:gd name="connsiteY77" fmla="*/ 2658593 h 3453566"/>
                  <a:gd name="connsiteX78" fmla="*/ 0 w 2379229"/>
                  <a:gd name="connsiteY78" fmla="*/ 2658282 h 3453566"/>
                  <a:gd name="connsiteX79" fmla="*/ 27411 w 2379229"/>
                  <a:gd name="connsiteY79" fmla="*/ 2682803 h 3453566"/>
                  <a:gd name="connsiteX80" fmla="*/ 216864 w 2379229"/>
                  <a:gd name="connsiteY80" fmla="*/ 2823868 h 3453566"/>
                  <a:gd name="connsiteX81" fmla="*/ 498496 w 2379229"/>
                  <a:gd name="connsiteY81" fmla="*/ 2898797 h 3453566"/>
                  <a:gd name="connsiteX82" fmla="*/ 710636 w 2379229"/>
                  <a:gd name="connsiteY82" fmla="*/ 2901656 h 3453566"/>
                  <a:gd name="connsiteX83" fmla="*/ 720737 w 2379229"/>
                  <a:gd name="connsiteY83" fmla="*/ 2912845 h 3453566"/>
                  <a:gd name="connsiteX84" fmla="*/ 695719 w 2379229"/>
                  <a:gd name="connsiteY84" fmla="*/ 3127223 h 3453566"/>
                  <a:gd name="connsiteX85" fmla="*/ 694607 w 2379229"/>
                  <a:gd name="connsiteY85" fmla="*/ 3391009 h 3453566"/>
                  <a:gd name="connsiteX86" fmla="*/ 1255384 w 2379229"/>
                  <a:gd name="connsiteY86" fmla="*/ 3435089 h 3453566"/>
                  <a:gd name="connsiteX87" fmla="*/ 1978071 w 2379229"/>
                  <a:gd name="connsiteY87" fmla="*/ 3142327 h 3453566"/>
                  <a:gd name="connsiteX88" fmla="*/ 1987209 w 2379229"/>
                  <a:gd name="connsiteY88" fmla="*/ 3131916 h 3453566"/>
                  <a:gd name="connsiteX89" fmla="*/ 1949324 w 2379229"/>
                  <a:gd name="connsiteY89" fmla="*/ 2907095 h 3453566"/>
                  <a:gd name="connsiteX90" fmla="*/ 1961755 w 2379229"/>
                  <a:gd name="connsiteY90" fmla="*/ 2894229 h 3453566"/>
                  <a:gd name="connsiteX91" fmla="*/ 2152576 w 2379229"/>
                  <a:gd name="connsiteY91" fmla="*/ 2889443 h 3453566"/>
                  <a:gd name="connsiteX92" fmla="*/ 2283074 w 2379229"/>
                  <a:gd name="connsiteY92" fmla="*/ 2816284 h 3453566"/>
                  <a:gd name="connsiteX93" fmla="*/ 2349519 w 2379229"/>
                  <a:gd name="connsiteY93" fmla="*/ 2654677 h 3453566"/>
                  <a:gd name="connsiteX94" fmla="*/ 2377210 w 2379229"/>
                  <a:gd name="connsiteY94" fmla="*/ 2361827 h 3453566"/>
                  <a:gd name="connsiteX95" fmla="*/ 2379230 w 2379229"/>
                  <a:gd name="connsiteY95" fmla="*/ 2312412 h 3453566"/>
                  <a:gd name="connsiteX96" fmla="*/ 2379168 w 2379229"/>
                  <a:gd name="connsiteY96" fmla="*/ 2192170 h 3453566"/>
                  <a:gd name="connsiteX0" fmla="*/ 2379168 w 2379231"/>
                  <a:gd name="connsiteY0" fmla="*/ 2192170 h 3601230"/>
                  <a:gd name="connsiteX1" fmla="*/ 2377894 w 2379231"/>
                  <a:gd name="connsiteY1" fmla="*/ 2142507 h 3601230"/>
                  <a:gd name="connsiteX2" fmla="*/ 2376993 w 2379231"/>
                  <a:gd name="connsiteY2" fmla="*/ 2092284 h 3601230"/>
                  <a:gd name="connsiteX3" fmla="*/ 2363194 w 2379231"/>
                  <a:gd name="connsiteY3" fmla="*/ 1890679 h 3601230"/>
                  <a:gd name="connsiteX4" fmla="*/ 2333421 w 2379231"/>
                  <a:gd name="connsiteY4" fmla="*/ 1653521 h 3601230"/>
                  <a:gd name="connsiteX5" fmla="*/ 2265577 w 2379231"/>
                  <a:gd name="connsiteY5" fmla="*/ 1442220 h 3601230"/>
                  <a:gd name="connsiteX6" fmla="*/ 2143439 w 2379231"/>
                  <a:gd name="connsiteY6" fmla="*/ 1310230 h 3601230"/>
                  <a:gd name="connsiteX7" fmla="*/ 1980154 w 2379231"/>
                  <a:gd name="connsiteY7" fmla="*/ 1241671 h 3601230"/>
                  <a:gd name="connsiteX8" fmla="*/ 1957435 w 2379231"/>
                  <a:gd name="connsiteY8" fmla="*/ 1224827 h 3601230"/>
                  <a:gd name="connsiteX9" fmla="*/ 1927942 w 2379231"/>
                  <a:gd name="connsiteY9" fmla="*/ 1178178 h 3601230"/>
                  <a:gd name="connsiteX10" fmla="*/ 1817117 w 2379231"/>
                  <a:gd name="connsiteY10" fmla="*/ 939870 h 3601230"/>
                  <a:gd name="connsiteX11" fmla="*/ 1692555 w 2379231"/>
                  <a:gd name="connsiteY11" fmla="*/ 451319 h 3601230"/>
                  <a:gd name="connsiteX12" fmla="*/ 1631828 w 2379231"/>
                  <a:gd name="connsiteY12" fmla="*/ 232839 h 3601230"/>
                  <a:gd name="connsiteX13" fmla="*/ 1564326 w 2379231"/>
                  <a:gd name="connsiteY13" fmla="*/ 101129 h 3601230"/>
                  <a:gd name="connsiteX14" fmla="*/ 1449678 w 2379231"/>
                  <a:gd name="connsiteY14" fmla="*/ 10318 h 3601230"/>
                  <a:gd name="connsiteX15" fmla="*/ 1394794 w 2379231"/>
                  <a:gd name="connsiteY15" fmla="*/ 0 h 3601230"/>
                  <a:gd name="connsiteX16" fmla="*/ 1345690 w 2379231"/>
                  <a:gd name="connsiteY16" fmla="*/ 0 h 3601230"/>
                  <a:gd name="connsiteX17" fmla="*/ 1337921 w 2379231"/>
                  <a:gd name="connsiteY17" fmla="*/ 2517 h 3601230"/>
                  <a:gd name="connsiteX18" fmla="*/ 1271848 w 2379231"/>
                  <a:gd name="connsiteY18" fmla="*/ 47861 h 3601230"/>
                  <a:gd name="connsiteX19" fmla="*/ 1248633 w 2379231"/>
                  <a:gd name="connsiteY19" fmla="*/ 90935 h 3601230"/>
                  <a:gd name="connsiteX20" fmla="*/ 1187346 w 2379231"/>
                  <a:gd name="connsiteY20" fmla="*/ 132704 h 3601230"/>
                  <a:gd name="connsiteX21" fmla="*/ 1066048 w 2379231"/>
                  <a:gd name="connsiteY21" fmla="*/ 135626 h 3601230"/>
                  <a:gd name="connsiteX22" fmla="*/ 903353 w 2379231"/>
                  <a:gd name="connsiteY22" fmla="*/ 186625 h 3601230"/>
                  <a:gd name="connsiteX23" fmla="*/ 683132 w 2379231"/>
                  <a:gd name="connsiteY23" fmla="*/ 459089 h 3601230"/>
                  <a:gd name="connsiteX24" fmla="*/ 668277 w 2379231"/>
                  <a:gd name="connsiteY24" fmla="*/ 618769 h 3601230"/>
                  <a:gd name="connsiteX25" fmla="*/ 676481 w 2379231"/>
                  <a:gd name="connsiteY25" fmla="*/ 614449 h 3601230"/>
                  <a:gd name="connsiteX26" fmla="*/ 728506 w 2379231"/>
                  <a:gd name="connsiteY26" fmla="*/ 587287 h 3601230"/>
                  <a:gd name="connsiteX27" fmla="*/ 814158 w 2379231"/>
                  <a:gd name="connsiteY27" fmla="*/ 586044 h 3601230"/>
                  <a:gd name="connsiteX28" fmla="*/ 1073911 w 2379231"/>
                  <a:gd name="connsiteY28" fmla="*/ 641674 h 3601230"/>
                  <a:gd name="connsiteX29" fmla="*/ 1242759 w 2379231"/>
                  <a:gd name="connsiteY29" fmla="*/ 704732 h 3601230"/>
                  <a:gd name="connsiteX30" fmla="*/ 1282881 w 2379231"/>
                  <a:gd name="connsiteY30" fmla="*/ 715205 h 3601230"/>
                  <a:gd name="connsiteX31" fmla="*/ 1316570 w 2379231"/>
                  <a:gd name="connsiteY31" fmla="*/ 697117 h 3601230"/>
                  <a:gd name="connsiteX32" fmla="*/ 1349668 w 2379231"/>
                  <a:gd name="connsiteY32" fmla="*/ 642606 h 3601230"/>
                  <a:gd name="connsiteX33" fmla="*/ 1401476 w 2379231"/>
                  <a:gd name="connsiteY33" fmla="*/ 601396 h 3601230"/>
                  <a:gd name="connsiteX34" fmla="*/ 1460431 w 2379231"/>
                  <a:gd name="connsiteY34" fmla="*/ 632754 h 3601230"/>
                  <a:gd name="connsiteX35" fmla="*/ 1462576 w 2379231"/>
                  <a:gd name="connsiteY35" fmla="*/ 643569 h 3601230"/>
                  <a:gd name="connsiteX36" fmla="*/ 1467268 w 2379231"/>
                  <a:gd name="connsiteY36" fmla="*/ 734038 h 3601230"/>
                  <a:gd name="connsiteX37" fmla="*/ 1482590 w 2379231"/>
                  <a:gd name="connsiteY37" fmla="*/ 835540 h 3601230"/>
                  <a:gd name="connsiteX38" fmla="*/ 1548787 w 2379231"/>
                  <a:gd name="connsiteY38" fmla="*/ 962371 h 3601230"/>
                  <a:gd name="connsiteX39" fmla="*/ 1558639 w 2379231"/>
                  <a:gd name="connsiteY39" fmla="*/ 990869 h 3601230"/>
                  <a:gd name="connsiteX40" fmla="*/ 1569547 w 2379231"/>
                  <a:gd name="connsiteY40" fmla="*/ 1087088 h 3601230"/>
                  <a:gd name="connsiteX41" fmla="*/ 1590525 w 2379231"/>
                  <a:gd name="connsiteY41" fmla="*/ 1268523 h 3601230"/>
                  <a:gd name="connsiteX42" fmla="*/ 1604666 w 2379231"/>
                  <a:gd name="connsiteY42" fmla="*/ 1376613 h 3601230"/>
                  <a:gd name="connsiteX43" fmla="*/ 1598295 w 2379231"/>
                  <a:gd name="connsiteY43" fmla="*/ 1389946 h 3601230"/>
                  <a:gd name="connsiteX44" fmla="*/ 1593229 w 2379231"/>
                  <a:gd name="connsiteY44" fmla="*/ 1395260 h 3601230"/>
                  <a:gd name="connsiteX45" fmla="*/ 1406106 w 2379231"/>
                  <a:gd name="connsiteY45" fmla="*/ 1670987 h 3601230"/>
                  <a:gd name="connsiteX46" fmla="*/ 1307309 w 2379231"/>
                  <a:gd name="connsiteY46" fmla="*/ 1858638 h 3601230"/>
                  <a:gd name="connsiteX47" fmla="*/ 1235331 w 2379231"/>
                  <a:gd name="connsiteY47" fmla="*/ 2011232 h 3601230"/>
                  <a:gd name="connsiteX48" fmla="*/ 1230576 w 2379231"/>
                  <a:gd name="connsiteY48" fmla="*/ 1993020 h 3601230"/>
                  <a:gd name="connsiteX49" fmla="*/ 1179328 w 2379231"/>
                  <a:gd name="connsiteY49" fmla="*/ 1733237 h 3601230"/>
                  <a:gd name="connsiteX50" fmla="*/ 1167332 w 2379231"/>
                  <a:gd name="connsiteY50" fmla="*/ 1617563 h 3601230"/>
                  <a:gd name="connsiteX51" fmla="*/ 1182156 w 2379231"/>
                  <a:gd name="connsiteY51" fmla="*/ 1453190 h 3601230"/>
                  <a:gd name="connsiteX52" fmla="*/ 1190827 w 2379231"/>
                  <a:gd name="connsiteY52" fmla="*/ 1425220 h 3601230"/>
                  <a:gd name="connsiteX53" fmla="*/ 1231819 w 2379231"/>
                  <a:gd name="connsiteY53" fmla="*/ 1302088 h 3601230"/>
                  <a:gd name="connsiteX54" fmla="*/ 1233094 w 2379231"/>
                  <a:gd name="connsiteY54" fmla="*/ 1271600 h 3601230"/>
                  <a:gd name="connsiteX55" fmla="*/ 1208977 w 2379231"/>
                  <a:gd name="connsiteY55" fmla="*/ 1251275 h 3601230"/>
                  <a:gd name="connsiteX56" fmla="*/ 1181628 w 2379231"/>
                  <a:gd name="connsiteY56" fmla="*/ 1257739 h 3601230"/>
                  <a:gd name="connsiteX57" fmla="*/ 1115151 w 2379231"/>
                  <a:gd name="connsiteY57" fmla="*/ 1286113 h 3601230"/>
                  <a:gd name="connsiteX58" fmla="*/ 1046189 w 2379231"/>
                  <a:gd name="connsiteY58" fmla="*/ 1305164 h 3601230"/>
                  <a:gd name="connsiteX59" fmla="*/ 1017690 w 2379231"/>
                  <a:gd name="connsiteY59" fmla="*/ 1289066 h 3601230"/>
                  <a:gd name="connsiteX60" fmla="*/ 1004513 w 2379231"/>
                  <a:gd name="connsiteY60" fmla="*/ 1260163 h 3601230"/>
                  <a:gd name="connsiteX61" fmla="*/ 992672 w 2379231"/>
                  <a:gd name="connsiteY61" fmla="*/ 1251212 h 3601230"/>
                  <a:gd name="connsiteX62" fmla="*/ 802566 w 2379231"/>
                  <a:gd name="connsiteY62" fmla="*/ 1297705 h 3601230"/>
                  <a:gd name="connsiteX63" fmla="*/ 612305 w 2379231"/>
                  <a:gd name="connsiteY63" fmla="*/ 1496824 h 3601230"/>
                  <a:gd name="connsiteX64" fmla="*/ 590270 w 2379231"/>
                  <a:gd name="connsiteY64" fmla="*/ 1627011 h 3601230"/>
                  <a:gd name="connsiteX65" fmla="*/ 567148 w 2379231"/>
                  <a:gd name="connsiteY65" fmla="*/ 2103473 h 3601230"/>
                  <a:gd name="connsiteX66" fmla="*/ 557234 w 2379231"/>
                  <a:gd name="connsiteY66" fmla="*/ 2305544 h 3601230"/>
                  <a:gd name="connsiteX67" fmla="*/ 540638 w 2379231"/>
                  <a:gd name="connsiteY67" fmla="*/ 2509790 h 3601230"/>
                  <a:gd name="connsiteX68" fmla="*/ 530755 w 2379231"/>
                  <a:gd name="connsiteY68" fmla="*/ 2520823 h 3601230"/>
                  <a:gd name="connsiteX69" fmla="*/ 327099 w 2379231"/>
                  <a:gd name="connsiteY69" fmla="*/ 2567596 h 3601230"/>
                  <a:gd name="connsiteX70" fmla="*/ 334092 w 2379231"/>
                  <a:gd name="connsiteY70" fmla="*/ 2573377 h 3601230"/>
                  <a:gd name="connsiteX71" fmla="*/ 335086 w 2379231"/>
                  <a:gd name="connsiteY71" fmla="*/ 2572910 h 3601230"/>
                  <a:gd name="connsiteX72" fmla="*/ 334434 w 2379231"/>
                  <a:gd name="connsiteY72" fmla="*/ 2573998 h 3601230"/>
                  <a:gd name="connsiteX73" fmla="*/ 235698 w 2379231"/>
                  <a:gd name="connsiteY73" fmla="*/ 2689454 h 3601230"/>
                  <a:gd name="connsiteX74" fmla="*/ 182772 w 2379231"/>
                  <a:gd name="connsiteY74" fmla="*/ 2728115 h 3601230"/>
                  <a:gd name="connsiteX75" fmla="*/ 150978 w 2379231"/>
                  <a:gd name="connsiteY75" fmla="*/ 2725567 h 3601230"/>
                  <a:gd name="connsiteX76" fmla="*/ 94851 w 2379231"/>
                  <a:gd name="connsiteY76" fmla="*/ 2697907 h 3601230"/>
                  <a:gd name="connsiteX77" fmla="*/ 14358 w 2379231"/>
                  <a:gd name="connsiteY77" fmla="*/ 2658593 h 3601230"/>
                  <a:gd name="connsiteX78" fmla="*/ 0 w 2379231"/>
                  <a:gd name="connsiteY78" fmla="*/ 2658282 h 3601230"/>
                  <a:gd name="connsiteX79" fmla="*/ 27411 w 2379231"/>
                  <a:gd name="connsiteY79" fmla="*/ 2682803 h 3601230"/>
                  <a:gd name="connsiteX80" fmla="*/ 216864 w 2379231"/>
                  <a:gd name="connsiteY80" fmla="*/ 2823868 h 3601230"/>
                  <a:gd name="connsiteX81" fmla="*/ 498496 w 2379231"/>
                  <a:gd name="connsiteY81" fmla="*/ 2898797 h 3601230"/>
                  <a:gd name="connsiteX82" fmla="*/ 710636 w 2379231"/>
                  <a:gd name="connsiteY82" fmla="*/ 2901656 h 3601230"/>
                  <a:gd name="connsiteX83" fmla="*/ 720737 w 2379231"/>
                  <a:gd name="connsiteY83" fmla="*/ 2912845 h 3601230"/>
                  <a:gd name="connsiteX84" fmla="*/ 695719 w 2379231"/>
                  <a:gd name="connsiteY84" fmla="*/ 3127223 h 3601230"/>
                  <a:gd name="connsiteX85" fmla="*/ 694607 w 2379231"/>
                  <a:gd name="connsiteY85" fmla="*/ 3391009 h 3601230"/>
                  <a:gd name="connsiteX86" fmla="*/ 1255384 w 2379231"/>
                  <a:gd name="connsiteY86" fmla="*/ 3435089 h 3601230"/>
                  <a:gd name="connsiteX87" fmla="*/ 1978071 w 2379231"/>
                  <a:gd name="connsiteY87" fmla="*/ 3142327 h 3601230"/>
                  <a:gd name="connsiteX88" fmla="*/ 2045854 w 2379231"/>
                  <a:gd name="connsiteY88" fmla="*/ 3601079 h 3601230"/>
                  <a:gd name="connsiteX89" fmla="*/ 1949324 w 2379231"/>
                  <a:gd name="connsiteY89" fmla="*/ 2907095 h 3601230"/>
                  <a:gd name="connsiteX90" fmla="*/ 1961755 w 2379231"/>
                  <a:gd name="connsiteY90" fmla="*/ 2894229 h 3601230"/>
                  <a:gd name="connsiteX91" fmla="*/ 2152576 w 2379231"/>
                  <a:gd name="connsiteY91" fmla="*/ 2889443 h 3601230"/>
                  <a:gd name="connsiteX92" fmla="*/ 2283074 w 2379231"/>
                  <a:gd name="connsiteY92" fmla="*/ 2816284 h 3601230"/>
                  <a:gd name="connsiteX93" fmla="*/ 2349519 w 2379231"/>
                  <a:gd name="connsiteY93" fmla="*/ 2654677 h 3601230"/>
                  <a:gd name="connsiteX94" fmla="*/ 2377210 w 2379231"/>
                  <a:gd name="connsiteY94" fmla="*/ 2361827 h 3601230"/>
                  <a:gd name="connsiteX95" fmla="*/ 2379230 w 2379231"/>
                  <a:gd name="connsiteY95" fmla="*/ 2312412 h 3601230"/>
                  <a:gd name="connsiteX96" fmla="*/ 2379168 w 2379231"/>
                  <a:gd name="connsiteY96" fmla="*/ 2192170 h 3601230"/>
                  <a:gd name="connsiteX0" fmla="*/ 2379168 w 2379229"/>
                  <a:gd name="connsiteY0" fmla="*/ 2192170 h 3621771"/>
                  <a:gd name="connsiteX1" fmla="*/ 2377894 w 2379229"/>
                  <a:gd name="connsiteY1" fmla="*/ 2142507 h 3621771"/>
                  <a:gd name="connsiteX2" fmla="*/ 2376993 w 2379229"/>
                  <a:gd name="connsiteY2" fmla="*/ 2092284 h 3621771"/>
                  <a:gd name="connsiteX3" fmla="*/ 2363194 w 2379229"/>
                  <a:gd name="connsiteY3" fmla="*/ 1890679 h 3621771"/>
                  <a:gd name="connsiteX4" fmla="*/ 2333421 w 2379229"/>
                  <a:gd name="connsiteY4" fmla="*/ 1653521 h 3621771"/>
                  <a:gd name="connsiteX5" fmla="*/ 2265577 w 2379229"/>
                  <a:gd name="connsiteY5" fmla="*/ 1442220 h 3621771"/>
                  <a:gd name="connsiteX6" fmla="*/ 2143439 w 2379229"/>
                  <a:gd name="connsiteY6" fmla="*/ 1310230 h 3621771"/>
                  <a:gd name="connsiteX7" fmla="*/ 1980154 w 2379229"/>
                  <a:gd name="connsiteY7" fmla="*/ 1241671 h 3621771"/>
                  <a:gd name="connsiteX8" fmla="*/ 1957435 w 2379229"/>
                  <a:gd name="connsiteY8" fmla="*/ 1224827 h 3621771"/>
                  <a:gd name="connsiteX9" fmla="*/ 1927942 w 2379229"/>
                  <a:gd name="connsiteY9" fmla="*/ 1178178 h 3621771"/>
                  <a:gd name="connsiteX10" fmla="*/ 1817117 w 2379229"/>
                  <a:gd name="connsiteY10" fmla="*/ 939870 h 3621771"/>
                  <a:gd name="connsiteX11" fmla="*/ 1692555 w 2379229"/>
                  <a:gd name="connsiteY11" fmla="*/ 451319 h 3621771"/>
                  <a:gd name="connsiteX12" fmla="*/ 1631828 w 2379229"/>
                  <a:gd name="connsiteY12" fmla="*/ 232839 h 3621771"/>
                  <a:gd name="connsiteX13" fmla="*/ 1564326 w 2379229"/>
                  <a:gd name="connsiteY13" fmla="*/ 101129 h 3621771"/>
                  <a:gd name="connsiteX14" fmla="*/ 1449678 w 2379229"/>
                  <a:gd name="connsiteY14" fmla="*/ 10318 h 3621771"/>
                  <a:gd name="connsiteX15" fmla="*/ 1394794 w 2379229"/>
                  <a:gd name="connsiteY15" fmla="*/ 0 h 3621771"/>
                  <a:gd name="connsiteX16" fmla="*/ 1345690 w 2379229"/>
                  <a:gd name="connsiteY16" fmla="*/ 0 h 3621771"/>
                  <a:gd name="connsiteX17" fmla="*/ 1337921 w 2379229"/>
                  <a:gd name="connsiteY17" fmla="*/ 2517 h 3621771"/>
                  <a:gd name="connsiteX18" fmla="*/ 1271848 w 2379229"/>
                  <a:gd name="connsiteY18" fmla="*/ 47861 h 3621771"/>
                  <a:gd name="connsiteX19" fmla="*/ 1248633 w 2379229"/>
                  <a:gd name="connsiteY19" fmla="*/ 90935 h 3621771"/>
                  <a:gd name="connsiteX20" fmla="*/ 1187346 w 2379229"/>
                  <a:gd name="connsiteY20" fmla="*/ 132704 h 3621771"/>
                  <a:gd name="connsiteX21" fmla="*/ 1066048 w 2379229"/>
                  <a:gd name="connsiteY21" fmla="*/ 135626 h 3621771"/>
                  <a:gd name="connsiteX22" fmla="*/ 903353 w 2379229"/>
                  <a:gd name="connsiteY22" fmla="*/ 186625 h 3621771"/>
                  <a:gd name="connsiteX23" fmla="*/ 683132 w 2379229"/>
                  <a:gd name="connsiteY23" fmla="*/ 459089 h 3621771"/>
                  <a:gd name="connsiteX24" fmla="*/ 668277 w 2379229"/>
                  <a:gd name="connsiteY24" fmla="*/ 618769 h 3621771"/>
                  <a:gd name="connsiteX25" fmla="*/ 676481 w 2379229"/>
                  <a:gd name="connsiteY25" fmla="*/ 614449 h 3621771"/>
                  <a:gd name="connsiteX26" fmla="*/ 728506 w 2379229"/>
                  <a:gd name="connsiteY26" fmla="*/ 587287 h 3621771"/>
                  <a:gd name="connsiteX27" fmla="*/ 814158 w 2379229"/>
                  <a:gd name="connsiteY27" fmla="*/ 586044 h 3621771"/>
                  <a:gd name="connsiteX28" fmla="*/ 1073911 w 2379229"/>
                  <a:gd name="connsiteY28" fmla="*/ 641674 h 3621771"/>
                  <a:gd name="connsiteX29" fmla="*/ 1242759 w 2379229"/>
                  <a:gd name="connsiteY29" fmla="*/ 704732 h 3621771"/>
                  <a:gd name="connsiteX30" fmla="*/ 1282881 w 2379229"/>
                  <a:gd name="connsiteY30" fmla="*/ 715205 h 3621771"/>
                  <a:gd name="connsiteX31" fmla="*/ 1316570 w 2379229"/>
                  <a:gd name="connsiteY31" fmla="*/ 697117 h 3621771"/>
                  <a:gd name="connsiteX32" fmla="*/ 1349668 w 2379229"/>
                  <a:gd name="connsiteY32" fmla="*/ 642606 h 3621771"/>
                  <a:gd name="connsiteX33" fmla="*/ 1401476 w 2379229"/>
                  <a:gd name="connsiteY33" fmla="*/ 601396 h 3621771"/>
                  <a:gd name="connsiteX34" fmla="*/ 1460431 w 2379229"/>
                  <a:gd name="connsiteY34" fmla="*/ 632754 h 3621771"/>
                  <a:gd name="connsiteX35" fmla="*/ 1462576 w 2379229"/>
                  <a:gd name="connsiteY35" fmla="*/ 643569 h 3621771"/>
                  <a:gd name="connsiteX36" fmla="*/ 1467268 w 2379229"/>
                  <a:gd name="connsiteY36" fmla="*/ 734038 h 3621771"/>
                  <a:gd name="connsiteX37" fmla="*/ 1482590 w 2379229"/>
                  <a:gd name="connsiteY37" fmla="*/ 835540 h 3621771"/>
                  <a:gd name="connsiteX38" fmla="*/ 1548787 w 2379229"/>
                  <a:gd name="connsiteY38" fmla="*/ 962371 h 3621771"/>
                  <a:gd name="connsiteX39" fmla="*/ 1558639 w 2379229"/>
                  <a:gd name="connsiteY39" fmla="*/ 990869 h 3621771"/>
                  <a:gd name="connsiteX40" fmla="*/ 1569547 w 2379229"/>
                  <a:gd name="connsiteY40" fmla="*/ 1087088 h 3621771"/>
                  <a:gd name="connsiteX41" fmla="*/ 1590525 w 2379229"/>
                  <a:gd name="connsiteY41" fmla="*/ 1268523 h 3621771"/>
                  <a:gd name="connsiteX42" fmla="*/ 1604666 w 2379229"/>
                  <a:gd name="connsiteY42" fmla="*/ 1376613 h 3621771"/>
                  <a:gd name="connsiteX43" fmla="*/ 1598295 w 2379229"/>
                  <a:gd name="connsiteY43" fmla="*/ 1389946 h 3621771"/>
                  <a:gd name="connsiteX44" fmla="*/ 1593229 w 2379229"/>
                  <a:gd name="connsiteY44" fmla="*/ 1395260 h 3621771"/>
                  <a:gd name="connsiteX45" fmla="*/ 1406106 w 2379229"/>
                  <a:gd name="connsiteY45" fmla="*/ 1670987 h 3621771"/>
                  <a:gd name="connsiteX46" fmla="*/ 1307309 w 2379229"/>
                  <a:gd name="connsiteY46" fmla="*/ 1858638 h 3621771"/>
                  <a:gd name="connsiteX47" fmla="*/ 1235331 w 2379229"/>
                  <a:gd name="connsiteY47" fmla="*/ 2011232 h 3621771"/>
                  <a:gd name="connsiteX48" fmla="*/ 1230576 w 2379229"/>
                  <a:gd name="connsiteY48" fmla="*/ 1993020 h 3621771"/>
                  <a:gd name="connsiteX49" fmla="*/ 1179328 w 2379229"/>
                  <a:gd name="connsiteY49" fmla="*/ 1733237 h 3621771"/>
                  <a:gd name="connsiteX50" fmla="*/ 1167332 w 2379229"/>
                  <a:gd name="connsiteY50" fmla="*/ 1617563 h 3621771"/>
                  <a:gd name="connsiteX51" fmla="*/ 1182156 w 2379229"/>
                  <a:gd name="connsiteY51" fmla="*/ 1453190 h 3621771"/>
                  <a:gd name="connsiteX52" fmla="*/ 1190827 w 2379229"/>
                  <a:gd name="connsiteY52" fmla="*/ 1425220 h 3621771"/>
                  <a:gd name="connsiteX53" fmla="*/ 1231819 w 2379229"/>
                  <a:gd name="connsiteY53" fmla="*/ 1302088 h 3621771"/>
                  <a:gd name="connsiteX54" fmla="*/ 1233094 w 2379229"/>
                  <a:gd name="connsiteY54" fmla="*/ 1271600 h 3621771"/>
                  <a:gd name="connsiteX55" fmla="*/ 1208977 w 2379229"/>
                  <a:gd name="connsiteY55" fmla="*/ 1251275 h 3621771"/>
                  <a:gd name="connsiteX56" fmla="*/ 1181628 w 2379229"/>
                  <a:gd name="connsiteY56" fmla="*/ 1257739 h 3621771"/>
                  <a:gd name="connsiteX57" fmla="*/ 1115151 w 2379229"/>
                  <a:gd name="connsiteY57" fmla="*/ 1286113 h 3621771"/>
                  <a:gd name="connsiteX58" fmla="*/ 1046189 w 2379229"/>
                  <a:gd name="connsiteY58" fmla="*/ 1305164 h 3621771"/>
                  <a:gd name="connsiteX59" fmla="*/ 1017690 w 2379229"/>
                  <a:gd name="connsiteY59" fmla="*/ 1289066 h 3621771"/>
                  <a:gd name="connsiteX60" fmla="*/ 1004513 w 2379229"/>
                  <a:gd name="connsiteY60" fmla="*/ 1260163 h 3621771"/>
                  <a:gd name="connsiteX61" fmla="*/ 992672 w 2379229"/>
                  <a:gd name="connsiteY61" fmla="*/ 1251212 h 3621771"/>
                  <a:gd name="connsiteX62" fmla="*/ 802566 w 2379229"/>
                  <a:gd name="connsiteY62" fmla="*/ 1297705 h 3621771"/>
                  <a:gd name="connsiteX63" fmla="*/ 612305 w 2379229"/>
                  <a:gd name="connsiteY63" fmla="*/ 1496824 h 3621771"/>
                  <a:gd name="connsiteX64" fmla="*/ 590270 w 2379229"/>
                  <a:gd name="connsiteY64" fmla="*/ 1627011 h 3621771"/>
                  <a:gd name="connsiteX65" fmla="*/ 567148 w 2379229"/>
                  <a:gd name="connsiteY65" fmla="*/ 2103473 h 3621771"/>
                  <a:gd name="connsiteX66" fmla="*/ 557234 w 2379229"/>
                  <a:gd name="connsiteY66" fmla="*/ 2305544 h 3621771"/>
                  <a:gd name="connsiteX67" fmla="*/ 540638 w 2379229"/>
                  <a:gd name="connsiteY67" fmla="*/ 2509790 h 3621771"/>
                  <a:gd name="connsiteX68" fmla="*/ 530755 w 2379229"/>
                  <a:gd name="connsiteY68" fmla="*/ 2520823 h 3621771"/>
                  <a:gd name="connsiteX69" fmla="*/ 327099 w 2379229"/>
                  <a:gd name="connsiteY69" fmla="*/ 2567596 h 3621771"/>
                  <a:gd name="connsiteX70" fmla="*/ 334092 w 2379229"/>
                  <a:gd name="connsiteY70" fmla="*/ 2573377 h 3621771"/>
                  <a:gd name="connsiteX71" fmla="*/ 335086 w 2379229"/>
                  <a:gd name="connsiteY71" fmla="*/ 2572910 h 3621771"/>
                  <a:gd name="connsiteX72" fmla="*/ 334434 w 2379229"/>
                  <a:gd name="connsiteY72" fmla="*/ 2573998 h 3621771"/>
                  <a:gd name="connsiteX73" fmla="*/ 235698 w 2379229"/>
                  <a:gd name="connsiteY73" fmla="*/ 2689454 h 3621771"/>
                  <a:gd name="connsiteX74" fmla="*/ 182772 w 2379229"/>
                  <a:gd name="connsiteY74" fmla="*/ 2728115 h 3621771"/>
                  <a:gd name="connsiteX75" fmla="*/ 150978 w 2379229"/>
                  <a:gd name="connsiteY75" fmla="*/ 2725567 h 3621771"/>
                  <a:gd name="connsiteX76" fmla="*/ 94851 w 2379229"/>
                  <a:gd name="connsiteY76" fmla="*/ 2697907 h 3621771"/>
                  <a:gd name="connsiteX77" fmla="*/ 14358 w 2379229"/>
                  <a:gd name="connsiteY77" fmla="*/ 2658593 h 3621771"/>
                  <a:gd name="connsiteX78" fmla="*/ 0 w 2379229"/>
                  <a:gd name="connsiteY78" fmla="*/ 2658282 h 3621771"/>
                  <a:gd name="connsiteX79" fmla="*/ 27411 w 2379229"/>
                  <a:gd name="connsiteY79" fmla="*/ 2682803 h 3621771"/>
                  <a:gd name="connsiteX80" fmla="*/ 216864 w 2379229"/>
                  <a:gd name="connsiteY80" fmla="*/ 2823868 h 3621771"/>
                  <a:gd name="connsiteX81" fmla="*/ 498496 w 2379229"/>
                  <a:gd name="connsiteY81" fmla="*/ 2898797 h 3621771"/>
                  <a:gd name="connsiteX82" fmla="*/ 710636 w 2379229"/>
                  <a:gd name="connsiteY82" fmla="*/ 2901656 h 3621771"/>
                  <a:gd name="connsiteX83" fmla="*/ 720737 w 2379229"/>
                  <a:gd name="connsiteY83" fmla="*/ 2912845 h 3621771"/>
                  <a:gd name="connsiteX84" fmla="*/ 695719 w 2379229"/>
                  <a:gd name="connsiteY84" fmla="*/ 3127223 h 3621771"/>
                  <a:gd name="connsiteX85" fmla="*/ 694607 w 2379229"/>
                  <a:gd name="connsiteY85" fmla="*/ 3391009 h 3621771"/>
                  <a:gd name="connsiteX86" fmla="*/ 1255384 w 2379229"/>
                  <a:gd name="connsiteY86" fmla="*/ 3435089 h 3621771"/>
                  <a:gd name="connsiteX87" fmla="*/ 2045854 w 2379229"/>
                  <a:gd name="connsiteY87" fmla="*/ 3601079 h 3621771"/>
                  <a:gd name="connsiteX88" fmla="*/ 1949324 w 2379229"/>
                  <a:gd name="connsiteY88" fmla="*/ 2907095 h 3621771"/>
                  <a:gd name="connsiteX89" fmla="*/ 1961755 w 2379229"/>
                  <a:gd name="connsiteY89" fmla="*/ 2894229 h 3621771"/>
                  <a:gd name="connsiteX90" fmla="*/ 2152576 w 2379229"/>
                  <a:gd name="connsiteY90" fmla="*/ 2889443 h 3621771"/>
                  <a:gd name="connsiteX91" fmla="*/ 2283074 w 2379229"/>
                  <a:gd name="connsiteY91" fmla="*/ 2816284 h 3621771"/>
                  <a:gd name="connsiteX92" fmla="*/ 2349519 w 2379229"/>
                  <a:gd name="connsiteY92" fmla="*/ 2654677 h 3621771"/>
                  <a:gd name="connsiteX93" fmla="*/ 2377210 w 2379229"/>
                  <a:gd name="connsiteY93" fmla="*/ 2361827 h 3621771"/>
                  <a:gd name="connsiteX94" fmla="*/ 2379230 w 2379229"/>
                  <a:gd name="connsiteY94" fmla="*/ 2312412 h 3621771"/>
                  <a:gd name="connsiteX95" fmla="*/ 2379168 w 2379229"/>
                  <a:gd name="connsiteY95" fmla="*/ 2192170 h 3621771"/>
                  <a:gd name="connsiteX0" fmla="*/ 2379168 w 2379231"/>
                  <a:gd name="connsiteY0" fmla="*/ 2192170 h 3621771"/>
                  <a:gd name="connsiteX1" fmla="*/ 2377894 w 2379231"/>
                  <a:gd name="connsiteY1" fmla="*/ 2142507 h 3621771"/>
                  <a:gd name="connsiteX2" fmla="*/ 2376993 w 2379231"/>
                  <a:gd name="connsiteY2" fmla="*/ 2092284 h 3621771"/>
                  <a:gd name="connsiteX3" fmla="*/ 2363194 w 2379231"/>
                  <a:gd name="connsiteY3" fmla="*/ 1890679 h 3621771"/>
                  <a:gd name="connsiteX4" fmla="*/ 2333421 w 2379231"/>
                  <a:gd name="connsiteY4" fmla="*/ 1653521 h 3621771"/>
                  <a:gd name="connsiteX5" fmla="*/ 2265577 w 2379231"/>
                  <a:gd name="connsiteY5" fmla="*/ 1442220 h 3621771"/>
                  <a:gd name="connsiteX6" fmla="*/ 2143439 w 2379231"/>
                  <a:gd name="connsiteY6" fmla="*/ 1310230 h 3621771"/>
                  <a:gd name="connsiteX7" fmla="*/ 1980154 w 2379231"/>
                  <a:gd name="connsiteY7" fmla="*/ 1241671 h 3621771"/>
                  <a:gd name="connsiteX8" fmla="*/ 1957435 w 2379231"/>
                  <a:gd name="connsiteY8" fmla="*/ 1224827 h 3621771"/>
                  <a:gd name="connsiteX9" fmla="*/ 1927942 w 2379231"/>
                  <a:gd name="connsiteY9" fmla="*/ 1178178 h 3621771"/>
                  <a:gd name="connsiteX10" fmla="*/ 1817117 w 2379231"/>
                  <a:gd name="connsiteY10" fmla="*/ 939870 h 3621771"/>
                  <a:gd name="connsiteX11" fmla="*/ 1692555 w 2379231"/>
                  <a:gd name="connsiteY11" fmla="*/ 451319 h 3621771"/>
                  <a:gd name="connsiteX12" fmla="*/ 1631828 w 2379231"/>
                  <a:gd name="connsiteY12" fmla="*/ 232839 h 3621771"/>
                  <a:gd name="connsiteX13" fmla="*/ 1564326 w 2379231"/>
                  <a:gd name="connsiteY13" fmla="*/ 101129 h 3621771"/>
                  <a:gd name="connsiteX14" fmla="*/ 1449678 w 2379231"/>
                  <a:gd name="connsiteY14" fmla="*/ 10318 h 3621771"/>
                  <a:gd name="connsiteX15" fmla="*/ 1394794 w 2379231"/>
                  <a:gd name="connsiteY15" fmla="*/ 0 h 3621771"/>
                  <a:gd name="connsiteX16" fmla="*/ 1345690 w 2379231"/>
                  <a:gd name="connsiteY16" fmla="*/ 0 h 3621771"/>
                  <a:gd name="connsiteX17" fmla="*/ 1337921 w 2379231"/>
                  <a:gd name="connsiteY17" fmla="*/ 2517 h 3621771"/>
                  <a:gd name="connsiteX18" fmla="*/ 1271848 w 2379231"/>
                  <a:gd name="connsiteY18" fmla="*/ 47861 h 3621771"/>
                  <a:gd name="connsiteX19" fmla="*/ 1248633 w 2379231"/>
                  <a:gd name="connsiteY19" fmla="*/ 90935 h 3621771"/>
                  <a:gd name="connsiteX20" fmla="*/ 1187346 w 2379231"/>
                  <a:gd name="connsiteY20" fmla="*/ 132704 h 3621771"/>
                  <a:gd name="connsiteX21" fmla="*/ 1066048 w 2379231"/>
                  <a:gd name="connsiteY21" fmla="*/ 135626 h 3621771"/>
                  <a:gd name="connsiteX22" fmla="*/ 903353 w 2379231"/>
                  <a:gd name="connsiteY22" fmla="*/ 186625 h 3621771"/>
                  <a:gd name="connsiteX23" fmla="*/ 683132 w 2379231"/>
                  <a:gd name="connsiteY23" fmla="*/ 459089 h 3621771"/>
                  <a:gd name="connsiteX24" fmla="*/ 668277 w 2379231"/>
                  <a:gd name="connsiteY24" fmla="*/ 618769 h 3621771"/>
                  <a:gd name="connsiteX25" fmla="*/ 676481 w 2379231"/>
                  <a:gd name="connsiteY25" fmla="*/ 614449 h 3621771"/>
                  <a:gd name="connsiteX26" fmla="*/ 728506 w 2379231"/>
                  <a:gd name="connsiteY26" fmla="*/ 587287 h 3621771"/>
                  <a:gd name="connsiteX27" fmla="*/ 814158 w 2379231"/>
                  <a:gd name="connsiteY27" fmla="*/ 586044 h 3621771"/>
                  <a:gd name="connsiteX28" fmla="*/ 1073911 w 2379231"/>
                  <a:gd name="connsiteY28" fmla="*/ 641674 h 3621771"/>
                  <a:gd name="connsiteX29" fmla="*/ 1242759 w 2379231"/>
                  <a:gd name="connsiteY29" fmla="*/ 704732 h 3621771"/>
                  <a:gd name="connsiteX30" fmla="*/ 1282881 w 2379231"/>
                  <a:gd name="connsiteY30" fmla="*/ 715205 h 3621771"/>
                  <a:gd name="connsiteX31" fmla="*/ 1316570 w 2379231"/>
                  <a:gd name="connsiteY31" fmla="*/ 697117 h 3621771"/>
                  <a:gd name="connsiteX32" fmla="*/ 1349668 w 2379231"/>
                  <a:gd name="connsiteY32" fmla="*/ 642606 h 3621771"/>
                  <a:gd name="connsiteX33" fmla="*/ 1401476 w 2379231"/>
                  <a:gd name="connsiteY33" fmla="*/ 601396 h 3621771"/>
                  <a:gd name="connsiteX34" fmla="*/ 1460431 w 2379231"/>
                  <a:gd name="connsiteY34" fmla="*/ 632754 h 3621771"/>
                  <a:gd name="connsiteX35" fmla="*/ 1462576 w 2379231"/>
                  <a:gd name="connsiteY35" fmla="*/ 643569 h 3621771"/>
                  <a:gd name="connsiteX36" fmla="*/ 1467268 w 2379231"/>
                  <a:gd name="connsiteY36" fmla="*/ 734038 h 3621771"/>
                  <a:gd name="connsiteX37" fmla="*/ 1482590 w 2379231"/>
                  <a:gd name="connsiteY37" fmla="*/ 835540 h 3621771"/>
                  <a:gd name="connsiteX38" fmla="*/ 1548787 w 2379231"/>
                  <a:gd name="connsiteY38" fmla="*/ 962371 h 3621771"/>
                  <a:gd name="connsiteX39" fmla="*/ 1558639 w 2379231"/>
                  <a:gd name="connsiteY39" fmla="*/ 990869 h 3621771"/>
                  <a:gd name="connsiteX40" fmla="*/ 1569547 w 2379231"/>
                  <a:gd name="connsiteY40" fmla="*/ 1087088 h 3621771"/>
                  <a:gd name="connsiteX41" fmla="*/ 1590525 w 2379231"/>
                  <a:gd name="connsiteY41" fmla="*/ 1268523 h 3621771"/>
                  <a:gd name="connsiteX42" fmla="*/ 1604666 w 2379231"/>
                  <a:gd name="connsiteY42" fmla="*/ 1376613 h 3621771"/>
                  <a:gd name="connsiteX43" fmla="*/ 1598295 w 2379231"/>
                  <a:gd name="connsiteY43" fmla="*/ 1389946 h 3621771"/>
                  <a:gd name="connsiteX44" fmla="*/ 1593229 w 2379231"/>
                  <a:gd name="connsiteY44" fmla="*/ 1395260 h 3621771"/>
                  <a:gd name="connsiteX45" fmla="*/ 1406106 w 2379231"/>
                  <a:gd name="connsiteY45" fmla="*/ 1670987 h 3621771"/>
                  <a:gd name="connsiteX46" fmla="*/ 1307309 w 2379231"/>
                  <a:gd name="connsiteY46" fmla="*/ 1858638 h 3621771"/>
                  <a:gd name="connsiteX47" fmla="*/ 1235331 w 2379231"/>
                  <a:gd name="connsiteY47" fmla="*/ 2011232 h 3621771"/>
                  <a:gd name="connsiteX48" fmla="*/ 1230576 w 2379231"/>
                  <a:gd name="connsiteY48" fmla="*/ 1993020 h 3621771"/>
                  <a:gd name="connsiteX49" fmla="*/ 1179328 w 2379231"/>
                  <a:gd name="connsiteY49" fmla="*/ 1733237 h 3621771"/>
                  <a:gd name="connsiteX50" fmla="*/ 1167332 w 2379231"/>
                  <a:gd name="connsiteY50" fmla="*/ 1617563 h 3621771"/>
                  <a:gd name="connsiteX51" fmla="*/ 1182156 w 2379231"/>
                  <a:gd name="connsiteY51" fmla="*/ 1453190 h 3621771"/>
                  <a:gd name="connsiteX52" fmla="*/ 1190827 w 2379231"/>
                  <a:gd name="connsiteY52" fmla="*/ 1425220 h 3621771"/>
                  <a:gd name="connsiteX53" fmla="*/ 1231819 w 2379231"/>
                  <a:gd name="connsiteY53" fmla="*/ 1302088 h 3621771"/>
                  <a:gd name="connsiteX54" fmla="*/ 1233094 w 2379231"/>
                  <a:gd name="connsiteY54" fmla="*/ 1271600 h 3621771"/>
                  <a:gd name="connsiteX55" fmla="*/ 1208977 w 2379231"/>
                  <a:gd name="connsiteY55" fmla="*/ 1251275 h 3621771"/>
                  <a:gd name="connsiteX56" fmla="*/ 1181628 w 2379231"/>
                  <a:gd name="connsiteY56" fmla="*/ 1257739 h 3621771"/>
                  <a:gd name="connsiteX57" fmla="*/ 1115151 w 2379231"/>
                  <a:gd name="connsiteY57" fmla="*/ 1286113 h 3621771"/>
                  <a:gd name="connsiteX58" fmla="*/ 1046189 w 2379231"/>
                  <a:gd name="connsiteY58" fmla="*/ 1305164 h 3621771"/>
                  <a:gd name="connsiteX59" fmla="*/ 1017690 w 2379231"/>
                  <a:gd name="connsiteY59" fmla="*/ 1289066 h 3621771"/>
                  <a:gd name="connsiteX60" fmla="*/ 1004513 w 2379231"/>
                  <a:gd name="connsiteY60" fmla="*/ 1260163 h 3621771"/>
                  <a:gd name="connsiteX61" fmla="*/ 992672 w 2379231"/>
                  <a:gd name="connsiteY61" fmla="*/ 1251212 h 3621771"/>
                  <a:gd name="connsiteX62" fmla="*/ 802566 w 2379231"/>
                  <a:gd name="connsiteY62" fmla="*/ 1297705 h 3621771"/>
                  <a:gd name="connsiteX63" fmla="*/ 612305 w 2379231"/>
                  <a:gd name="connsiteY63" fmla="*/ 1496824 h 3621771"/>
                  <a:gd name="connsiteX64" fmla="*/ 590270 w 2379231"/>
                  <a:gd name="connsiteY64" fmla="*/ 1627011 h 3621771"/>
                  <a:gd name="connsiteX65" fmla="*/ 567148 w 2379231"/>
                  <a:gd name="connsiteY65" fmla="*/ 2103473 h 3621771"/>
                  <a:gd name="connsiteX66" fmla="*/ 557234 w 2379231"/>
                  <a:gd name="connsiteY66" fmla="*/ 2305544 h 3621771"/>
                  <a:gd name="connsiteX67" fmla="*/ 540638 w 2379231"/>
                  <a:gd name="connsiteY67" fmla="*/ 2509790 h 3621771"/>
                  <a:gd name="connsiteX68" fmla="*/ 530755 w 2379231"/>
                  <a:gd name="connsiteY68" fmla="*/ 2520823 h 3621771"/>
                  <a:gd name="connsiteX69" fmla="*/ 327099 w 2379231"/>
                  <a:gd name="connsiteY69" fmla="*/ 2567596 h 3621771"/>
                  <a:gd name="connsiteX70" fmla="*/ 334092 w 2379231"/>
                  <a:gd name="connsiteY70" fmla="*/ 2573377 h 3621771"/>
                  <a:gd name="connsiteX71" fmla="*/ 335086 w 2379231"/>
                  <a:gd name="connsiteY71" fmla="*/ 2572910 h 3621771"/>
                  <a:gd name="connsiteX72" fmla="*/ 334434 w 2379231"/>
                  <a:gd name="connsiteY72" fmla="*/ 2573998 h 3621771"/>
                  <a:gd name="connsiteX73" fmla="*/ 235698 w 2379231"/>
                  <a:gd name="connsiteY73" fmla="*/ 2689454 h 3621771"/>
                  <a:gd name="connsiteX74" fmla="*/ 182772 w 2379231"/>
                  <a:gd name="connsiteY74" fmla="*/ 2728115 h 3621771"/>
                  <a:gd name="connsiteX75" fmla="*/ 150978 w 2379231"/>
                  <a:gd name="connsiteY75" fmla="*/ 2725567 h 3621771"/>
                  <a:gd name="connsiteX76" fmla="*/ 94851 w 2379231"/>
                  <a:gd name="connsiteY76" fmla="*/ 2697907 h 3621771"/>
                  <a:gd name="connsiteX77" fmla="*/ 14358 w 2379231"/>
                  <a:gd name="connsiteY77" fmla="*/ 2658593 h 3621771"/>
                  <a:gd name="connsiteX78" fmla="*/ 0 w 2379231"/>
                  <a:gd name="connsiteY78" fmla="*/ 2658282 h 3621771"/>
                  <a:gd name="connsiteX79" fmla="*/ 27411 w 2379231"/>
                  <a:gd name="connsiteY79" fmla="*/ 2682803 h 3621771"/>
                  <a:gd name="connsiteX80" fmla="*/ 216864 w 2379231"/>
                  <a:gd name="connsiteY80" fmla="*/ 2823868 h 3621771"/>
                  <a:gd name="connsiteX81" fmla="*/ 498496 w 2379231"/>
                  <a:gd name="connsiteY81" fmla="*/ 2898797 h 3621771"/>
                  <a:gd name="connsiteX82" fmla="*/ 710636 w 2379231"/>
                  <a:gd name="connsiteY82" fmla="*/ 2901656 h 3621771"/>
                  <a:gd name="connsiteX83" fmla="*/ 720737 w 2379231"/>
                  <a:gd name="connsiteY83" fmla="*/ 2912845 h 3621771"/>
                  <a:gd name="connsiteX84" fmla="*/ 695719 w 2379231"/>
                  <a:gd name="connsiteY84" fmla="*/ 3127223 h 3621771"/>
                  <a:gd name="connsiteX85" fmla="*/ 694607 w 2379231"/>
                  <a:gd name="connsiteY85" fmla="*/ 3391009 h 3621771"/>
                  <a:gd name="connsiteX86" fmla="*/ 1255383 w 2379231"/>
                  <a:gd name="connsiteY86" fmla="*/ 3435089 h 3621771"/>
                  <a:gd name="connsiteX87" fmla="*/ 2045854 w 2379231"/>
                  <a:gd name="connsiteY87" fmla="*/ 3601079 h 3621771"/>
                  <a:gd name="connsiteX88" fmla="*/ 1949324 w 2379231"/>
                  <a:gd name="connsiteY88" fmla="*/ 2907095 h 3621771"/>
                  <a:gd name="connsiteX89" fmla="*/ 1961755 w 2379231"/>
                  <a:gd name="connsiteY89" fmla="*/ 2894229 h 3621771"/>
                  <a:gd name="connsiteX90" fmla="*/ 2152576 w 2379231"/>
                  <a:gd name="connsiteY90" fmla="*/ 2889443 h 3621771"/>
                  <a:gd name="connsiteX91" fmla="*/ 2283074 w 2379231"/>
                  <a:gd name="connsiteY91" fmla="*/ 2816284 h 3621771"/>
                  <a:gd name="connsiteX92" fmla="*/ 2349519 w 2379231"/>
                  <a:gd name="connsiteY92" fmla="*/ 2654677 h 3621771"/>
                  <a:gd name="connsiteX93" fmla="*/ 2377210 w 2379231"/>
                  <a:gd name="connsiteY93" fmla="*/ 2361827 h 3621771"/>
                  <a:gd name="connsiteX94" fmla="*/ 2379230 w 2379231"/>
                  <a:gd name="connsiteY94" fmla="*/ 2312412 h 3621771"/>
                  <a:gd name="connsiteX95" fmla="*/ 2379168 w 2379231"/>
                  <a:gd name="connsiteY95" fmla="*/ 2192170 h 3621771"/>
                  <a:gd name="connsiteX0" fmla="*/ 2379168 w 2379229"/>
                  <a:gd name="connsiteY0" fmla="*/ 2192170 h 3619091"/>
                  <a:gd name="connsiteX1" fmla="*/ 2377894 w 2379229"/>
                  <a:gd name="connsiteY1" fmla="*/ 2142507 h 3619091"/>
                  <a:gd name="connsiteX2" fmla="*/ 2376993 w 2379229"/>
                  <a:gd name="connsiteY2" fmla="*/ 2092284 h 3619091"/>
                  <a:gd name="connsiteX3" fmla="*/ 2363194 w 2379229"/>
                  <a:gd name="connsiteY3" fmla="*/ 1890679 h 3619091"/>
                  <a:gd name="connsiteX4" fmla="*/ 2333421 w 2379229"/>
                  <a:gd name="connsiteY4" fmla="*/ 1653521 h 3619091"/>
                  <a:gd name="connsiteX5" fmla="*/ 2265577 w 2379229"/>
                  <a:gd name="connsiteY5" fmla="*/ 1442220 h 3619091"/>
                  <a:gd name="connsiteX6" fmla="*/ 2143439 w 2379229"/>
                  <a:gd name="connsiteY6" fmla="*/ 1310230 h 3619091"/>
                  <a:gd name="connsiteX7" fmla="*/ 1980154 w 2379229"/>
                  <a:gd name="connsiteY7" fmla="*/ 1241671 h 3619091"/>
                  <a:gd name="connsiteX8" fmla="*/ 1957435 w 2379229"/>
                  <a:gd name="connsiteY8" fmla="*/ 1224827 h 3619091"/>
                  <a:gd name="connsiteX9" fmla="*/ 1927942 w 2379229"/>
                  <a:gd name="connsiteY9" fmla="*/ 1178178 h 3619091"/>
                  <a:gd name="connsiteX10" fmla="*/ 1817117 w 2379229"/>
                  <a:gd name="connsiteY10" fmla="*/ 939870 h 3619091"/>
                  <a:gd name="connsiteX11" fmla="*/ 1692555 w 2379229"/>
                  <a:gd name="connsiteY11" fmla="*/ 451319 h 3619091"/>
                  <a:gd name="connsiteX12" fmla="*/ 1631828 w 2379229"/>
                  <a:gd name="connsiteY12" fmla="*/ 232839 h 3619091"/>
                  <a:gd name="connsiteX13" fmla="*/ 1564326 w 2379229"/>
                  <a:gd name="connsiteY13" fmla="*/ 101129 h 3619091"/>
                  <a:gd name="connsiteX14" fmla="*/ 1449678 w 2379229"/>
                  <a:gd name="connsiteY14" fmla="*/ 10318 h 3619091"/>
                  <a:gd name="connsiteX15" fmla="*/ 1394794 w 2379229"/>
                  <a:gd name="connsiteY15" fmla="*/ 0 h 3619091"/>
                  <a:gd name="connsiteX16" fmla="*/ 1345690 w 2379229"/>
                  <a:gd name="connsiteY16" fmla="*/ 0 h 3619091"/>
                  <a:gd name="connsiteX17" fmla="*/ 1337921 w 2379229"/>
                  <a:gd name="connsiteY17" fmla="*/ 2517 h 3619091"/>
                  <a:gd name="connsiteX18" fmla="*/ 1271848 w 2379229"/>
                  <a:gd name="connsiteY18" fmla="*/ 47861 h 3619091"/>
                  <a:gd name="connsiteX19" fmla="*/ 1248633 w 2379229"/>
                  <a:gd name="connsiteY19" fmla="*/ 90935 h 3619091"/>
                  <a:gd name="connsiteX20" fmla="*/ 1187346 w 2379229"/>
                  <a:gd name="connsiteY20" fmla="*/ 132704 h 3619091"/>
                  <a:gd name="connsiteX21" fmla="*/ 1066048 w 2379229"/>
                  <a:gd name="connsiteY21" fmla="*/ 135626 h 3619091"/>
                  <a:gd name="connsiteX22" fmla="*/ 903353 w 2379229"/>
                  <a:gd name="connsiteY22" fmla="*/ 186625 h 3619091"/>
                  <a:gd name="connsiteX23" fmla="*/ 683132 w 2379229"/>
                  <a:gd name="connsiteY23" fmla="*/ 459089 h 3619091"/>
                  <a:gd name="connsiteX24" fmla="*/ 668277 w 2379229"/>
                  <a:gd name="connsiteY24" fmla="*/ 618769 h 3619091"/>
                  <a:gd name="connsiteX25" fmla="*/ 676481 w 2379229"/>
                  <a:gd name="connsiteY25" fmla="*/ 614449 h 3619091"/>
                  <a:gd name="connsiteX26" fmla="*/ 728506 w 2379229"/>
                  <a:gd name="connsiteY26" fmla="*/ 587287 h 3619091"/>
                  <a:gd name="connsiteX27" fmla="*/ 814158 w 2379229"/>
                  <a:gd name="connsiteY27" fmla="*/ 586044 h 3619091"/>
                  <a:gd name="connsiteX28" fmla="*/ 1073911 w 2379229"/>
                  <a:gd name="connsiteY28" fmla="*/ 641674 h 3619091"/>
                  <a:gd name="connsiteX29" fmla="*/ 1242759 w 2379229"/>
                  <a:gd name="connsiteY29" fmla="*/ 704732 h 3619091"/>
                  <a:gd name="connsiteX30" fmla="*/ 1282881 w 2379229"/>
                  <a:gd name="connsiteY30" fmla="*/ 715205 h 3619091"/>
                  <a:gd name="connsiteX31" fmla="*/ 1316570 w 2379229"/>
                  <a:gd name="connsiteY31" fmla="*/ 697117 h 3619091"/>
                  <a:gd name="connsiteX32" fmla="*/ 1349668 w 2379229"/>
                  <a:gd name="connsiteY32" fmla="*/ 642606 h 3619091"/>
                  <a:gd name="connsiteX33" fmla="*/ 1401476 w 2379229"/>
                  <a:gd name="connsiteY33" fmla="*/ 601396 h 3619091"/>
                  <a:gd name="connsiteX34" fmla="*/ 1460431 w 2379229"/>
                  <a:gd name="connsiteY34" fmla="*/ 632754 h 3619091"/>
                  <a:gd name="connsiteX35" fmla="*/ 1462576 w 2379229"/>
                  <a:gd name="connsiteY35" fmla="*/ 643569 h 3619091"/>
                  <a:gd name="connsiteX36" fmla="*/ 1467268 w 2379229"/>
                  <a:gd name="connsiteY36" fmla="*/ 734038 h 3619091"/>
                  <a:gd name="connsiteX37" fmla="*/ 1482590 w 2379229"/>
                  <a:gd name="connsiteY37" fmla="*/ 835540 h 3619091"/>
                  <a:gd name="connsiteX38" fmla="*/ 1548787 w 2379229"/>
                  <a:gd name="connsiteY38" fmla="*/ 962371 h 3619091"/>
                  <a:gd name="connsiteX39" fmla="*/ 1558639 w 2379229"/>
                  <a:gd name="connsiteY39" fmla="*/ 990869 h 3619091"/>
                  <a:gd name="connsiteX40" fmla="*/ 1569547 w 2379229"/>
                  <a:gd name="connsiteY40" fmla="*/ 1087088 h 3619091"/>
                  <a:gd name="connsiteX41" fmla="*/ 1590525 w 2379229"/>
                  <a:gd name="connsiteY41" fmla="*/ 1268523 h 3619091"/>
                  <a:gd name="connsiteX42" fmla="*/ 1604666 w 2379229"/>
                  <a:gd name="connsiteY42" fmla="*/ 1376613 h 3619091"/>
                  <a:gd name="connsiteX43" fmla="*/ 1598295 w 2379229"/>
                  <a:gd name="connsiteY43" fmla="*/ 1389946 h 3619091"/>
                  <a:gd name="connsiteX44" fmla="*/ 1593229 w 2379229"/>
                  <a:gd name="connsiteY44" fmla="*/ 1395260 h 3619091"/>
                  <a:gd name="connsiteX45" fmla="*/ 1406106 w 2379229"/>
                  <a:gd name="connsiteY45" fmla="*/ 1670987 h 3619091"/>
                  <a:gd name="connsiteX46" fmla="*/ 1307309 w 2379229"/>
                  <a:gd name="connsiteY46" fmla="*/ 1858638 h 3619091"/>
                  <a:gd name="connsiteX47" fmla="*/ 1235331 w 2379229"/>
                  <a:gd name="connsiteY47" fmla="*/ 2011232 h 3619091"/>
                  <a:gd name="connsiteX48" fmla="*/ 1230576 w 2379229"/>
                  <a:gd name="connsiteY48" fmla="*/ 1993020 h 3619091"/>
                  <a:gd name="connsiteX49" fmla="*/ 1179328 w 2379229"/>
                  <a:gd name="connsiteY49" fmla="*/ 1733237 h 3619091"/>
                  <a:gd name="connsiteX50" fmla="*/ 1167332 w 2379229"/>
                  <a:gd name="connsiteY50" fmla="*/ 1617563 h 3619091"/>
                  <a:gd name="connsiteX51" fmla="*/ 1182156 w 2379229"/>
                  <a:gd name="connsiteY51" fmla="*/ 1453190 h 3619091"/>
                  <a:gd name="connsiteX52" fmla="*/ 1190827 w 2379229"/>
                  <a:gd name="connsiteY52" fmla="*/ 1425220 h 3619091"/>
                  <a:gd name="connsiteX53" fmla="*/ 1231819 w 2379229"/>
                  <a:gd name="connsiteY53" fmla="*/ 1302088 h 3619091"/>
                  <a:gd name="connsiteX54" fmla="*/ 1233094 w 2379229"/>
                  <a:gd name="connsiteY54" fmla="*/ 1271600 h 3619091"/>
                  <a:gd name="connsiteX55" fmla="*/ 1208977 w 2379229"/>
                  <a:gd name="connsiteY55" fmla="*/ 1251275 h 3619091"/>
                  <a:gd name="connsiteX56" fmla="*/ 1181628 w 2379229"/>
                  <a:gd name="connsiteY56" fmla="*/ 1257739 h 3619091"/>
                  <a:gd name="connsiteX57" fmla="*/ 1115151 w 2379229"/>
                  <a:gd name="connsiteY57" fmla="*/ 1286113 h 3619091"/>
                  <a:gd name="connsiteX58" fmla="*/ 1046189 w 2379229"/>
                  <a:gd name="connsiteY58" fmla="*/ 1305164 h 3619091"/>
                  <a:gd name="connsiteX59" fmla="*/ 1017690 w 2379229"/>
                  <a:gd name="connsiteY59" fmla="*/ 1289066 h 3619091"/>
                  <a:gd name="connsiteX60" fmla="*/ 1004513 w 2379229"/>
                  <a:gd name="connsiteY60" fmla="*/ 1260163 h 3619091"/>
                  <a:gd name="connsiteX61" fmla="*/ 992672 w 2379229"/>
                  <a:gd name="connsiteY61" fmla="*/ 1251212 h 3619091"/>
                  <a:gd name="connsiteX62" fmla="*/ 802566 w 2379229"/>
                  <a:gd name="connsiteY62" fmla="*/ 1297705 h 3619091"/>
                  <a:gd name="connsiteX63" fmla="*/ 612305 w 2379229"/>
                  <a:gd name="connsiteY63" fmla="*/ 1496824 h 3619091"/>
                  <a:gd name="connsiteX64" fmla="*/ 590270 w 2379229"/>
                  <a:gd name="connsiteY64" fmla="*/ 1627011 h 3619091"/>
                  <a:gd name="connsiteX65" fmla="*/ 567148 w 2379229"/>
                  <a:gd name="connsiteY65" fmla="*/ 2103473 h 3619091"/>
                  <a:gd name="connsiteX66" fmla="*/ 557234 w 2379229"/>
                  <a:gd name="connsiteY66" fmla="*/ 2305544 h 3619091"/>
                  <a:gd name="connsiteX67" fmla="*/ 540638 w 2379229"/>
                  <a:gd name="connsiteY67" fmla="*/ 2509790 h 3619091"/>
                  <a:gd name="connsiteX68" fmla="*/ 530755 w 2379229"/>
                  <a:gd name="connsiteY68" fmla="*/ 2520823 h 3619091"/>
                  <a:gd name="connsiteX69" fmla="*/ 327099 w 2379229"/>
                  <a:gd name="connsiteY69" fmla="*/ 2567596 h 3619091"/>
                  <a:gd name="connsiteX70" fmla="*/ 334092 w 2379229"/>
                  <a:gd name="connsiteY70" fmla="*/ 2573377 h 3619091"/>
                  <a:gd name="connsiteX71" fmla="*/ 335086 w 2379229"/>
                  <a:gd name="connsiteY71" fmla="*/ 2572910 h 3619091"/>
                  <a:gd name="connsiteX72" fmla="*/ 334434 w 2379229"/>
                  <a:gd name="connsiteY72" fmla="*/ 2573998 h 3619091"/>
                  <a:gd name="connsiteX73" fmla="*/ 235698 w 2379229"/>
                  <a:gd name="connsiteY73" fmla="*/ 2689454 h 3619091"/>
                  <a:gd name="connsiteX74" fmla="*/ 182772 w 2379229"/>
                  <a:gd name="connsiteY74" fmla="*/ 2728115 h 3619091"/>
                  <a:gd name="connsiteX75" fmla="*/ 150978 w 2379229"/>
                  <a:gd name="connsiteY75" fmla="*/ 2725567 h 3619091"/>
                  <a:gd name="connsiteX76" fmla="*/ 94851 w 2379229"/>
                  <a:gd name="connsiteY76" fmla="*/ 2697907 h 3619091"/>
                  <a:gd name="connsiteX77" fmla="*/ 14358 w 2379229"/>
                  <a:gd name="connsiteY77" fmla="*/ 2658593 h 3619091"/>
                  <a:gd name="connsiteX78" fmla="*/ 0 w 2379229"/>
                  <a:gd name="connsiteY78" fmla="*/ 2658282 h 3619091"/>
                  <a:gd name="connsiteX79" fmla="*/ 27411 w 2379229"/>
                  <a:gd name="connsiteY79" fmla="*/ 2682803 h 3619091"/>
                  <a:gd name="connsiteX80" fmla="*/ 216864 w 2379229"/>
                  <a:gd name="connsiteY80" fmla="*/ 2823868 h 3619091"/>
                  <a:gd name="connsiteX81" fmla="*/ 498496 w 2379229"/>
                  <a:gd name="connsiteY81" fmla="*/ 2898797 h 3619091"/>
                  <a:gd name="connsiteX82" fmla="*/ 710636 w 2379229"/>
                  <a:gd name="connsiteY82" fmla="*/ 2901656 h 3619091"/>
                  <a:gd name="connsiteX83" fmla="*/ 720737 w 2379229"/>
                  <a:gd name="connsiteY83" fmla="*/ 2912845 h 3619091"/>
                  <a:gd name="connsiteX84" fmla="*/ 695719 w 2379229"/>
                  <a:gd name="connsiteY84" fmla="*/ 3127223 h 3619091"/>
                  <a:gd name="connsiteX85" fmla="*/ 694607 w 2379229"/>
                  <a:gd name="connsiteY85" fmla="*/ 3391009 h 3619091"/>
                  <a:gd name="connsiteX86" fmla="*/ 2045854 w 2379229"/>
                  <a:gd name="connsiteY86" fmla="*/ 3601079 h 3619091"/>
                  <a:gd name="connsiteX87" fmla="*/ 1949324 w 2379229"/>
                  <a:gd name="connsiteY87" fmla="*/ 2907095 h 3619091"/>
                  <a:gd name="connsiteX88" fmla="*/ 1961755 w 2379229"/>
                  <a:gd name="connsiteY88" fmla="*/ 2894229 h 3619091"/>
                  <a:gd name="connsiteX89" fmla="*/ 2152576 w 2379229"/>
                  <a:gd name="connsiteY89" fmla="*/ 2889443 h 3619091"/>
                  <a:gd name="connsiteX90" fmla="*/ 2283074 w 2379229"/>
                  <a:gd name="connsiteY90" fmla="*/ 2816284 h 3619091"/>
                  <a:gd name="connsiteX91" fmla="*/ 2349519 w 2379229"/>
                  <a:gd name="connsiteY91" fmla="*/ 2654677 h 3619091"/>
                  <a:gd name="connsiteX92" fmla="*/ 2377210 w 2379229"/>
                  <a:gd name="connsiteY92" fmla="*/ 2361827 h 3619091"/>
                  <a:gd name="connsiteX93" fmla="*/ 2379230 w 2379229"/>
                  <a:gd name="connsiteY93" fmla="*/ 2312412 h 3619091"/>
                  <a:gd name="connsiteX94" fmla="*/ 2379168 w 2379229"/>
                  <a:gd name="connsiteY94" fmla="*/ 2192170 h 3619091"/>
                  <a:gd name="connsiteX0" fmla="*/ 2379168 w 2379231"/>
                  <a:gd name="connsiteY0" fmla="*/ 2192170 h 3619091"/>
                  <a:gd name="connsiteX1" fmla="*/ 2377894 w 2379231"/>
                  <a:gd name="connsiteY1" fmla="*/ 2142507 h 3619091"/>
                  <a:gd name="connsiteX2" fmla="*/ 2376993 w 2379231"/>
                  <a:gd name="connsiteY2" fmla="*/ 2092284 h 3619091"/>
                  <a:gd name="connsiteX3" fmla="*/ 2363194 w 2379231"/>
                  <a:gd name="connsiteY3" fmla="*/ 1890679 h 3619091"/>
                  <a:gd name="connsiteX4" fmla="*/ 2333421 w 2379231"/>
                  <a:gd name="connsiteY4" fmla="*/ 1653521 h 3619091"/>
                  <a:gd name="connsiteX5" fmla="*/ 2265577 w 2379231"/>
                  <a:gd name="connsiteY5" fmla="*/ 1442220 h 3619091"/>
                  <a:gd name="connsiteX6" fmla="*/ 2143439 w 2379231"/>
                  <a:gd name="connsiteY6" fmla="*/ 1310230 h 3619091"/>
                  <a:gd name="connsiteX7" fmla="*/ 1980154 w 2379231"/>
                  <a:gd name="connsiteY7" fmla="*/ 1241671 h 3619091"/>
                  <a:gd name="connsiteX8" fmla="*/ 1957435 w 2379231"/>
                  <a:gd name="connsiteY8" fmla="*/ 1224827 h 3619091"/>
                  <a:gd name="connsiteX9" fmla="*/ 1927942 w 2379231"/>
                  <a:gd name="connsiteY9" fmla="*/ 1178178 h 3619091"/>
                  <a:gd name="connsiteX10" fmla="*/ 1817117 w 2379231"/>
                  <a:gd name="connsiteY10" fmla="*/ 939870 h 3619091"/>
                  <a:gd name="connsiteX11" fmla="*/ 1692555 w 2379231"/>
                  <a:gd name="connsiteY11" fmla="*/ 451319 h 3619091"/>
                  <a:gd name="connsiteX12" fmla="*/ 1631828 w 2379231"/>
                  <a:gd name="connsiteY12" fmla="*/ 232839 h 3619091"/>
                  <a:gd name="connsiteX13" fmla="*/ 1564326 w 2379231"/>
                  <a:gd name="connsiteY13" fmla="*/ 101129 h 3619091"/>
                  <a:gd name="connsiteX14" fmla="*/ 1449678 w 2379231"/>
                  <a:gd name="connsiteY14" fmla="*/ 10318 h 3619091"/>
                  <a:gd name="connsiteX15" fmla="*/ 1394794 w 2379231"/>
                  <a:gd name="connsiteY15" fmla="*/ 0 h 3619091"/>
                  <a:gd name="connsiteX16" fmla="*/ 1345690 w 2379231"/>
                  <a:gd name="connsiteY16" fmla="*/ 0 h 3619091"/>
                  <a:gd name="connsiteX17" fmla="*/ 1337921 w 2379231"/>
                  <a:gd name="connsiteY17" fmla="*/ 2517 h 3619091"/>
                  <a:gd name="connsiteX18" fmla="*/ 1271848 w 2379231"/>
                  <a:gd name="connsiteY18" fmla="*/ 47861 h 3619091"/>
                  <a:gd name="connsiteX19" fmla="*/ 1248633 w 2379231"/>
                  <a:gd name="connsiteY19" fmla="*/ 90935 h 3619091"/>
                  <a:gd name="connsiteX20" fmla="*/ 1187346 w 2379231"/>
                  <a:gd name="connsiteY20" fmla="*/ 132704 h 3619091"/>
                  <a:gd name="connsiteX21" fmla="*/ 1066048 w 2379231"/>
                  <a:gd name="connsiteY21" fmla="*/ 135626 h 3619091"/>
                  <a:gd name="connsiteX22" fmla="*/ 903353 w 2379231"/>
                  <a:gd name="connsiteY22" fmla="*/ 186625 h 3619091"/>
                  <a:gd name="connsiteX23" fmla="*/ 683132 w 2379231"/>
                  <a:gd name="connsiteY23" fmla="*/ 459089 h 3619091"/>
                  <a:gd name="connsiteX24" fmla="*/ 668277 w 2379231"/>
                  <a:gd name="connsiteY24" fmla="*/ 618769 h 3619091"/>
                  <a:gd name="connsiteX25" fmla="*/ 676481 w 2379231"/>
                  <a:gd name="connsiteY25" fmla="*/ 614449 h 3619091"/>
                  <a:gd name="connsiteX26" fmla="*/ 728506 w 2379231"/>
                  <a:gd name="connsiteY26" fmla="*/ 587287 h 3619091"/>
                  <a:gd name="connsiteX27" fmla="*/ 814158 w 2379231"/>
                  <a:gd name="connsiteY27" fmla="*/ 586044 h 3619091"/>
                  <a:gd name="connsiteX28" fmla="*/ 1073911 w 2379231"/>
                  <a:gd name="connsiteY28" fmla="*/ 641674 h 3619091"/>
                  <a:gd name="connsiteX29" fmla="*/ 1242759 w 2379231"/>
                  <a:gd name="connsiteY29" fmla="*/ 704732 h 3619091"/>
                  <a:gd name="connsiteX30" fmla="*/ 1282881 w 2379231"/>
                  <a:gd name="connsiteY30" fmla="*/ 715205 h 3619091"/>
                  <a:gd name="connsiteX31" fmla="*/ 1316570 w 2379231"/>
                  <a:gd name="connsiteY31" fmla="*/ 697117 h 3619091"/>
                  <a:gd name="connsiteX32" fmla="*/ 1349668 w 2379231"/>
                  <a:gd name="connsiteY32" fmla="*/ 642606 h 3619091"/>
                  <a:gd name="connsiteX33" fmla="*/ 1401476 w 2379231"/>
                  <a:gd name="connsiteY33" fmla="*/ 601396 h 3619091"/>
                  <a:gd name="connsiteX34" fmla="*/ 1460431 w 2379231"/>
                  <a:gd name="connsiteY34" fmla="*/ 632754 h 3619091"/>
                  <a:gd name="connsiteX35" fmla="*/ 1462576 w 2379231"/>
                  <a:gd name="connsiteY35" fmla="*/ 643569 h 3619091"/>
                  <a:gd name="connsiteX36" fmla="*/ 1467268 w 2379231"/>
                  <a:gd name="connsiteY36" fmla="*/ 734038 h 3619091"/>
                  <a:gd name="connsiteX37" fmla="*/ 1482590 w 2379231"/>
                  <a:gd name="connsiteY37" fmla="*/ 835540 h 3619091"/>
                  <a:gd name="connsiteX38" fmla="*/ 1548787 w 2379231"/>
                  <a:gd name="connsiteY38" fmla="*/ 962371 h 3619091"/>
                  <a:gd name="connsiteX39" fmla="*/ 1558639 w 2379231"/>
                  <a:gd name="connsiteY39" fmla="*/ 990869 h 3619091"/>
                  <a:gd name="connsiteX40" fmla="*/ 1569547 w 2379231"/>
                  <a:gd name="connsiteY40" fmla="*/ 1087088 h 3619091"/>
                  <a:gd name="connsiteX41" fmla="*/ 1590525 w 2379231"/>
                  <a:gd name="connsiteY41" fmla="*/ 1268523 h 3619091"/>
                  <a:gd name="connsiteX42" fmla="*/ 1604666 w 2379231"/>
                  <a:gd name="connsiteY42" fmla="*/ 1376613 h 3619091"/>
                  <a:gd name="connsiteX43" fmla="*/ 1598295 w 2379231"/>
                  <a:gd name="connsiteY43" fmla="*/ 1389946 h 3619091"/>
                  <a:gd name="connsiteX44" fmla="*/ 1593229 w 2379231"/>
                  <a:gd name="connsiteY44" fmla="*/ 1395260 h 3619091"/>
                  <a:gd name="connsiteX45" fmla="*/ 1406106 w 2379231"/>
                  <a:gd name="connsiteY45" fmla="*/ 1670987 h 3619091"/>
                  <a:gd name="connsiteX46" fmla="*/ 1307309 w 2379231"/>
                  <a:gd name="connsiteY46" fmla="*/ 1858638 h 3619091"/>
                  <a:gd name="connsiteX47" fmla="*/ 1235331 w 2379231"/>
                  <a:gd name="connsiteY47" fmla="*/ 2011232 h 3619091"/>
                  <a:gd name="connsiteX48" fmla="*/ 1230576 w 2379231"/>
                  <a:gd name="connsiteY48" fmla="*/ 1993020 h 3619091"/>
                  <a:gd name="connsiteX49" fmla="*/ 1179328 w 2379231"/>
                  <a:gd name="connsiteY49" fmla="*/ 1733237 h 3619091"/>
                  <a:gd name="connsiteX50" fmla="*/ 1167332 w 2379231"/>
                  <a:gd name="connsiteY50" fmla="*/ 1617563 h 3619091"/>
                  <a:gd name="connsiteX51" fmla="*/ 1182156 w 2379231"/>
                  <a:gd name="connsiteY51" fmla="*/ 1453190 h 3619091"/>
                  <a:gd name="connsiteX52" fmla="*/ 1190827 w 2379231"/>
                  <a:gd name="connsiteY52" fmla="*/ 1425220 h 3619091"/>
                  <a:gd name="connsiteX53" fmla="*/ 1231819 w 2379231"/>
                  <a:gd name="connsiteY53" fmla="*/ 1302088 h 3619091"/>
                  <a:gd name="connsiteX54" fmla="*/ 1233094 w 2379231"/>
                  <a:gd name="connsiteY54" fmla="*/ 1271600 h 3619091"/>
                  <a:gd name="connsiteX55" fmla="*/ 1208977 w 2379231"/>
                  <a:gd name="connsiteY55" fmla="*/ 1251275 h 3619091"/>
                  <a:gd name="connsiteX56" fmla="*/ 1181628 w 2379231"/>
                  <a:gd name="connsiteY56" fmla="*/ 1257739 h 3619091"/>
                  <a:gd name="connsiteX57" fmla="*/ 1115151 w 2379231"/>
                  <a:gd name="connsiteY57" fmla="*/ 1286113 h 3619091"/>
                  <a:gd name="connsiteX58" fmla="*/ 1046189 w 2379231"/>
                  <a:gd name="connsiteY58" fmla="*/ 1305164 h 3619091"/>
                  <a:gd name="connsiteX59" fmla="*/ 1017690 w 2379231"/>
                  <a:gd name="connsiteY59" fmla="*/ 1289066 h 3619091"/>
                  <a:gd name="connsiteX60" fmla="*/ 1004513 w 2379231"/>
                  <a:gd name="connsiteY60" fmla="*/ 1260163 h 3619091"/>
                  <a:gd name="connsiteX61" fmla="*/ 992672 w 2379231"/>
                  <a:gd name="connsiteY61" fmla="*/ 1251212 h 3619091"/>
                  <a:gd name="connsiteX62" fmla="*/ 802566 w 2379231"/>
                  <a:gd name="connsiteY62" fmla="*/ 1297705 h 3619091"/>
                  <a:gd name="connsiteX63" fmla="*/ 612305 w 2379231"/>
                  <a:gd name="connsiteY63" fmla="*/ 1496824 h 3619091"/>
                  <a:gd name="connsiteX64" fmla="*/ 590270 w 2379231"/>
                  <a:gd name="connsiteY64" fmla="*/ 1627011 h 3619091"/>
                  <a:gd name="connsiteX65" fmla="*/ 567148 w 2379231"/>
                  <a:gd name="connsiteY65" fmla="*/ 2103473 h 3619091"/>
                  <a:gd name="connsiteX66" fmla="*/ 557234 w 2379231"/>
                  <a:gd name="connsiteY66" fmla="*/ 2305544 h 3619091"/>
                  <a:gd name="connsiteX67" fmla="*/ 540638 w 2379231"/>
                  <a:gd name="connsiteY67" fmla="*/ 2509790 h 3619091"/>
                  <a:gd name="connsiteX68" fmla="*/ 530755 w 2379231"/>
                  <a:gd name="connsiteY68" fmla="*/ 2520823 h 3619091"/>
                  <a:gd name="connsiteX69" fmla="*/ 327099 w 2379231"/>
                  <a:gd name="connsiteY69" fmla="*/ 2567596 h 3619091"/>
                  <a:gd name="connsiteX70" fmla="*/ 334092 w 2379231"/>
                  <a:gd name="connsiteY70" fmla="*/ 2573377 h 3619091"/>
                  <a:gd name="connsiteX71" fmla="*/ 335086 w 2379231"/>
                  <a:gd name="connsiteY71" fmla="*/ 2572910 h 3619091"/>
                  <a:gd name="connsiteX72" fmla="*/ 334434 w 2379231"/>
                  <a:gd name="connsiteY72" fmla="*/ 2573998 h 3619091"/>
                  <a:gd name="connsiteX73" fmla="*/ 235698 w 2379231"/>
                  <a:gd name="connsiteY73" fmla="*/ 2689454 h 3619091"/>
                  <a:gd name="connsiteX74" fmla="*/ 182772 w 2379231"/>
                  <a:gd name="connsiteY74" fmla="*/ 2728115 h 3619091"/>
                  <a:gd name="connsiteX75" fmla="*/ 150978 w 2379231"/>
                  <a:gd name="connsiteY75" fmla="*/ 2725567 h 3619091"/>
                  <a:gd name="connsiteX76" fmla="*/ 94851 w 2379231"/>
                  <a:gd name="connsiteY76" fmla="*/ 2697907 h 3619091"/>
                  <a:gd name="connsiteX77" fmla="*/ 14358 w 2379231"/>
                  <a:gd name="connsiteY77" fmla="*/ 2658593 h 3619091"/>
                  <a:gd name="connsiteX78" fmla="*/ 0 w 2379231"/>
                  <a:gd name="connsiteY78" fmla="*/ 2658282 h 3619091"/>
                  <a:gd name="connsiteX79" fmla="*/ 27411 w 2379231"/>
                  <a:gd name="connsiteY79" fmla="*/ 2682803 h 3619091"/>
                  <a:gd name="connsiteX80" fmla="*/ 216864 w 2379231"/>
                  <a:gd name="connsiteY80" fmla="*/ 2823868 h 3619091"/>
                  <a:gd name="connsiteX81" fmla="*/ 498496 w 2379231"/>
                  <a:gd name="connsiteY81" fmla="*/ 2898797 h 3619091"/>
                  <a:gd name="connsiteX82" fmla="*/ 710636 w 2379231"/>
                  <a:gd name="connsiteY82" fmla="*/ 2901656 h 3619091"/>
                  <a:gd name="connsiteX83" fmla="*/ 720737 w 2379231"/>
                  <a:gd name="connsiteY83" fmla="*/ 2912845 h 3619091"/>
                  <a:gd name="connsiteX84" fmla="*/ 695719 w 2379231"/>
                  <a:gd name="connsiteY84" fmla="*/ 3127223 h 3619091"/>
                  <a:gd name="connsiteX85" fmla="*/ 694607 w 2379231"/>
                  <a:gd name="connsiteY85" fmla="*/ 3391009 h 3619091"/>
                  <a:gd name="connsiteX86" fmla="*/ 2045854 w 2379231"/>
                  <a:gd name="connsiteY86" fmla="*/ 3601079 h 3619091"/>
                  <a:gd name="connsiteX87" fmla="*/ 1949324 w 2379231"/>
                  <a:gd name="connsiteY87" fmla="*/ 2907095 h 3619091"/>
                  <a:gd name="connsiteX88" fmla="*/ 1961755 w 2379231"/>
                  <a:gd name="connsiteY88" fmla="*/ 2894229 h 3619091"/>
                  <a:gd name="connsiteX89" fmla="*/ 2152576 w 2379231"/>
                  <a:gd name="connsiteY89" fmla="*/ 2889443 h 3619091"/>
                  <a:gd name="connsiteX90" fmla="*/ 2283074 w 2379231"/>
                  <a:gd name="connsiteY90" fmla="*/ 2816284 h 3619091"/>
                  <a:gd name="connsiteX91" fmla="*/ 2349519 w 2379231"/>
                  <a:gd name="connsiteY91" fmla="*/ 2654677 h 3619091"/>
                  <a:gd name="connsiteX92" fmla="*/ 2377210 w 2379231"/>
                  <a:gd name="connsiteY92" fmla="*/ 2361827 h 3619091"/>
                  <a:gd name="connsiteX93" fmla="*/ 2379230 w 2379231"/>
                  <a:gd name="connsiteY93" fmla="*/ 2312412 h 3619091"/>
                  <a:gd name="connsiteX94" fmla="*/ 2379168 w 2379231"/>
                  <a:gd name="connsiteY94" fmla="*/ 2192170 h 3619091"/>
                  <a:gd name="connsiteX0" fmla="*/ 2379168 w 2379229"/>
                  <a:gd name="connsiteY0" fmla="*/ 2192170 h 3629423"/>
                  <a:gd name="connsiteX1" fmla="*/ 2377894 w 2379229"/>
                  <a:gd name="connsiteY1" fmla="*/ 2142507 h 3629423"/>
                  <a:gd name="connsiteX2" fmla="*/ 2376993 w 2379229"/>
                  <a:gd name="connsiteY2" fmla="*/ 2092284 h 3629423"/>
                  <a:gd name="connsiteX3" fmla="*/ 2363194 w 2379229"/>
                  <a:gd name="connsiteY3" fmla="*/ 1890679 h 3629423"/>
                  <a:gd name="connsiteX4" fmla="*/ 2333421 w 2379229"/>
                  <a:gd name="connsiteY4" fmla="*/ 1653521 h 3629423"/>
                  <a:gd name="connsiteX5" fmla="*/ 2265577 w 2379229"/>
                  <a:gd name="connsiteY5" fmla="*/ 1442220 h 3629423"/>
                  <a:gd name="connsiteX6" fmla="*/ 2143439 w 2379229"/>
                  <a:gd name="connsiteY6" fmla="*/ 1310230 h 3629423"/>
                  <a:gd name="connsiteX7" fmla="*/ 1980154 w 2379229"/>
                  <a:gd name="connsiteY7" fmla="*/ 1241671 h 3629423"/>
                  <a:gd name="connsiteX8" fmla="*/ 1957435 w 2379229"/>
                  <a:gd name="connsiteY8" fmla="*/ 1224827 h 3629423"/>
                  <a:gd name="connsiteX9" fmla="*/ 1927942 w 2379229"/>
                  <a:gd name="connsiteY9" fmla="*/ 1178178 h 3629423"/>
                  <a:gd name="connsiteX10" fmla="*/ 1817117 w 2379229"/>
                  <a:gd name="connsiteY10" fmla="*/ 939870 h 3629423"/>
                  <a:gd name="connsiteX11" fmla="*/ 1692555 w 2379229"/>
                  <a:gd name="connsiteY11" fmla="*/ 451319 h 3629423"/>
                  <a:gd name="connsiteX12" fmla="*/ 1631828 w 2379229"/>
                  <a:gd name="connsiteY12" fmla="*/ 232839 h 3629423"/>
                  <a:gd name="connsiteX13" fmla="*/ 1564326 w 2379229"/>
                  <a:gd name="connsiteY13" fmla="*/ 101129 h 3629423"/>
                  <a:gd name="connsiteX14" fmla="*/ 1449678 w 2379229"/>
                  <a:gd name="connsiteY14" fmla="*/ 10318 h 3629423"/>
                  <a:gd name="connsiteX15" fmla="*/ 1394794 w 2379229"/>
                  <a:gd name="connsiteY15" fmla="*/ 0 h 3629423"/>
                  <a:gd name="connsiteX16" fmla="*/ 1345690 w 2379229"/>
                  <a:gd name="connsiteY16" fmla="*/ 0 h 3629423"/>
                  <a:gd name="connsiteX17" fmla="*/ 1337921 w 2379229"/>
                  <a:gd name="connsiteY17" fmla="*/ 2517 h 3629423"/>
                  <a:gd name="connsiteX18" fmla="*/ 1271848 w 2379229"/>
                  <a:gd name="connsiteY18" fmla="*/ 47861 h 3629423"/>
                  <a:gd name="connsiteX19" fmla="*/ 1248633 w 2379229"/>
                  <a:gd name="connsiteY19" fmla="*/ 90935 h 3629423"/>
                  <a:gd name="connsiteX20" fmla="*/ 1187346 w 2379229"/>
                  <a:gd name="connsiteY20" fmla="*/ 132704 h 3629423"/>
                  <a:gd name="connsiteX21" fmla="*/ 1066048 w 2379229"/>
                  <a:gd name="connsiteY21" fmla="*/ 135626 h 3629423"/>
                  <a:gd name="connsiteX22" fmla="*/ 903353 w 2379229"/>
                  <a:gd name="connsiteY22" fmla="*/ 186625 h 3629423"/>
                  <a:gd name="connsiteX23" fmla="*/ 683132 w 2379229"/>
                  <a:gd name="connsiteY23" fmla="*/ 459089 h 3629423"/>
                  <a:gd name="connsiteX24" fmla="*/ 668277 w 2379229"/>
                  <a:gd name="connsiteY24" fmla="*/ 618769 h 3629423"/>
                  <a:gd name="connsiteX25" fmla="*/ 676481 w 2379229"/>
                  <a:gd name="connsiteY25" fmla="*/ 614449 h 3629423"/>
                  <a:gd name="connsiteX26" fmla="*/ 728506 w 2379229"/>
                  <a:gd name="connsiteY26" fmla="*/ 587287 h 3629423"/>
                  <a:gd name="connsiteX27" fmla="*/ 814158 w 2379229"/>
                  <a:gd name="connsiteY27" fmla="*/ 586044 h 3629423"/>
                  <a:gd name="connsiteX28" fmla="*/ 1073911 w 2379229"/>
                  <a:gd name="connsiteY28" fmla="*/ 641674 h 3629423"/>
                  <a:gd name="connsiteX29" fmla="*/ 1242759 w 2379229"/>
                  <a:gd name="connsiteY29" fmla="*/ 704732 h 3629423"/>
                  <a:gd name="connsiteX30" fmla="*/ 1282881 w 2379229"/>
                  <a:gd name="connsiteY30" fmla="*/ 715205 h 3629423"/>
                  <a:gd name="connsiteX31" fmla="*/ 1316570 w 2379229"/>
                  <a:gd name="connsiteY31" fmla="*/ 697117 h 3629423"/>
                  <a:gd name="connsiteX32" fmla="*/ 1349668 w 2379229"/>
                  <a:gd name="connsiteY32" fmla="*/ 642606 h 3629423"/>
                  <a:gd name="connsiteX33" fmla="*/ 1401476 w 2379229"/>
                  <a:gd name="connsiteY33" fmla="*/ 601396 h 3629423"/>
                  <a:gd name="connsiteX34" fmla="*/ 1460431 w 2379229"/>
                  <a:gd name="connsiteY34" fmla="*/ 632754 h 3629423"/>
                  <a:gd name="connsiteX35" fmla="*/ 1462576 w 2379229"/>
                  <a:gd name="connsiteY35" fmla="*/ 643569 h 3629423"/>
                  <a:gd name="connsiteX36" fmla="*/ 1467268 w 2379229"/>
                  <a:gd name="connsiteY36" fmla="*/ 734038 h 3629423"/>
                  <a:gd name="connsiteX37" fmla="*/ 1482590 w 2379229"/>
                  <a:gd name="connsiteY37" fmla="*/ 835540 h 3629423"/>
                  <a:gd name="connsiteX38" fmla="*/ 1548787 w 2379229"/>
                  <a:gd name="connsiteY38" fmla="*/ 962371 h 3629423"/>
                  <a:gd name="connsiteX39" fmla="*/ 1558639 w 2379229"/>
                  <a:gd name="connsiteY39" fmla="*/ 990869 h 3629423"/>
                  <a:gd name="connsiteX40" fmla="*/ 1569547 w 2379229"/>
                  <a:gd name="connsiteY40" fmla="*/ 1087088 h 3629423"/>
                  <a:gd name="connsiteX41" fmla="*/ 1590525 w 2379229"/>
                  <a:gd name="connsiteY41" fmla="*/ 1268523 h 3629423"/>
                  <a:gd name="connsiteX42" fmla="*/ 1604666 w 2379229"/>
                  <a:gd name="connsiteY42" fmla="*/ 1376613 h 3629423"/>
                  <a:gd name="connsiteX43" fmla="*/ 1598295 w 2379229"/>
                  <a:gd name="connsiteY43" fmla="*/ 1389946 h 3629423"/>
                  <a:gd name="connsiteX44" fmla="*/ 1593229 w 2379229"/>
                  <a:gd name="connsiteY44" fmla="*/ 1395260 h 3629423"/>
                  <a:gd name="connsiteX45" fmla="*/ 1406106 w 2379229"/>
                  <a:gd name="connsiteY45" fmla="*/ 1670987 h 3629423"/>
                  <a:gd name="connsiteX46" fmla="*/ 1307309 w 2379229"/>
                  <a:gd name="connsiteY46" fmla="*/ 1858638 h 3629423"/>
                  <a:gd name="connsiteX47" fmla="*/ 1235331 w 2379229"/>
                  <a:gd name="connsiteY47" fmla="*/ 2011232 h 3629423"/>
                  <a:gd name="connsiteX48" fmla="*/ 1230576 w 2379229"/>
                  <a:gd name="connsiteY48" fmla="*/ 1993020 h 3629423"/>
                  <a:gd name="connsiteX49" fmla="*/ 1179328 w 2379229"/>
                  <a:gd name="connsiteY49" fmla="*/ 1733237 h 3629423"/>
                  <a:gd name="connsiteX50" fmla="*/ 1167332 w 2379229"/>
                  <a:gd name="connsiteY50" fmla="*/ 1617563 h 3629423"/>
                  <a:gd name="connsiteX51" fmla="*/ 1182156 w 2379229"/>
                  <a:gd name="connsiteY51" fmla="*/ 1453190 h 3629423"/>
                  <a:gd name="connsiteX52" fmla="*/ 1190827 w 2379229"/>
                  <a:gd name="connsiteY52" fmla="*/ 1425220 h 3629423"/>
                  <a:gd name="connsiteX53" fmla="*/ 1231819 w 2379229"/>
                  <a:gd name="connsiteY53" fmla="*/ 1302088 h 3629423"/>
                  <a:gd name="connsiteX54" fmla="*/ 1233094 w 2379229"/>
                  <a:gd name="connsiteY54" fmla="*/ 1271600 h 3629423"/>
                  <a:gd name="connsiteX55" fmla="*/ 1208977 w 2379229"/>
                  <a:gd name="connsiteY55" fmla="*/ 1251275 h 3629423"/>
                  <a:gd name="connsiteX56" fmla="*/ 1181628 w 2379229"/>
                  <a:gd name="connsiteY56" fmla="*/ 1257739 h 3629423"/>
                  <a:gd name="connsiteX57" fmla="*/ 1115151 w 2379229"/>
                  <a:gd name="connsiteY57" fmla="*/ 1286113 h 3629423"/>
                  <a:gd name="connsiteX58" fmla="*/ 1046189 w 2379229"/>
                  <a:gd name="connsiteY58" fmla="*/ 1305164 h 3629423"/>
                  <a:gd name="connsiteX59" fmla="*/ 1017690 w 2379229"/>
                  <a:gd name="connsiteY59" fmla="*/ 1289066 h 3629423"/>
                  <a:gd name="connsiteX60" fmla="*/ 1004513 w 2379229"/>
                  <a:gd name="connsiteY60" fmla="*/ 1260163 h 3629423"/>
                  <a:gd name="connsiteX61" fmla="*/ 992672 w 2379229"/>
                  <a:gd name="connsiteY61" fmla="*/ 1251212 h 3629423"/>
                  <a:gd name="connsiteX62" fmla="*/ 802566 w 2379229"/>
                  <a:gd name="connsiteY62" fmla="*/ 1297705 h 3629423"/>
                  <a:gd name="connsiteX63" fmla="*/ 612305 w 2379229"/>
                  <a:gd name="connsiteY63" fmla="*/ 1496824 h 3629423"/>
                  <a:gd name="connsiteX64" fmla="*/ 590270 w 2379229"/>
                  <a:gd name="connsiteY64" fmla="*/ 1627011 h 3629423"/>
                  <a:gd name="connsiteX65" fmla="*/ 567148 w 2379229"/>
                  <a:gd name="connsiteY65" fmla="*/ 2103473 h 3629423"/>
                  <a:gd name="connsiteX66" fmla="*/ 557234 w 2379229"/>
                  <a:gd name="connsiteY66" fmla="*/ 2305544 h 3629423"/>
                  <a:gd name="connsiteX67" fmla="*/ 540638 w 2379229"/>
                  <a:gd name="connsiteY67" fmla="*/ 2509790 h 3629423"/>
                  <a:gd name="connsiteX68" fmla="*/ 530755 w 2379229"/>
                  <a:gd name="connsiteY68" fmla="*/ 2520823 h 3629423"/>
                  <a:gd name="connsiteX69" fmla="*/ 327099 w 2379229"/>
                  <a:gd name="connsiteY69" fmla="*/ 2567596 h 3629423"/>
                  <a:gd name="connsiteX70" fmla="*/ 334092 w 2379229"/>
                  <a:gd name="connsiteY70" fmla="*/ 2573377 h 3629423"/>
                  <a:gd name="connsiteX71" fmla="*/ 335086 w 2379229"/>
                  <a:gd name="connsiteY71" fmla="*/ 2572910 h 3629423"/>
                  <a:gd name="connsiteX72" fmla="*/ 334434 w 2379229"/>
                  <a:gd name="connsiteY72" fmla="*/ 2573998 h 3629423"/>
                  <a:gd name="connsiteX73" fmla="*/ 235698 w 2379229"/>
                  <a:gd name="connsiteY73" fmla="*/ 2689454 h 3629423"/>
                  <a:gd name="connsiteX74" fmla="*/ 182772 w 2379229"/>
                  <a:gd name="connsiteY74" fmla="*/ 2728115 h 3629423"/>
                  <a:gd name="connsiteX75" fmla="*/ 150978 w 2379229"/>
                  <a:gd name="connsiteY75" fmla="*/ 2725567 h 3629423"/>
                  <a:gd name="connsiteX76" fmla="*/ 94851 w 2379229"/>
                  <a:gd name="connsiteY76" fmla="*/ 2697907 h 3629423"/>
                  <a:gd name="connsiteX77" fmla="*/ 14358 w 2379229"/>
                  <a:gd name="connsiteY77" fmla="*/ 2658593 h 3629423"/>
                  <a:gd name="connsiteX78" fmla="*/ 0 w 2379229"/>
                  <a:gd name="connsiteY78" fmla="*/ 2658282 h 3629423"/>
                  <a:gd name="connsiteX79" fmla="*/ 27411 w 2379229"/>
                  <a:gd name="connsiteY79" fmla="*/ 2682803 h 3629423"/>
                  <a:gd name="connsiteX80" fmla="*/ 216864 w 2379229"/>
                  <a:gd name="connsiteY80" fmla="*/ 2823868 h 3629423"/>
                  <a:gd name="connsiteX81" fmla="*/ 498496 w 2379229"/>
                  <a:gd name="connsiteY81" fmla="*/ 2898797 h 3629423"/>
                  <a:gd name="connsiteX82" fmla="*/ 710636 w 2379229"/>
                  <a:gd name="connsiteY82" fmla="*/ 2901656 h 3629423"/>
                  <a:gd name="connsiteX83" fmla="*/ 720737 w 2379229"/>
                  <a:gd name="connsiteY83" fmla="*/ 2912845 h 3629423"/>
                  <a:gd name="connsiteX84" fmla="*/ 695719 w 2379229"/>
                  <a:gd name="connsiteY84" fmla="*/ 3127223 h 3629423"/>
                  <a:gd name="connsiteX85" fmla="*/ 694607 w 2379229"/>
                  <a:gd name="connsiteY85" fmla="*/ 3493638 h 3629423"/>
                  <a:gd name="connsiteX86" fmla="*/ 2045854 w 2379229"/>
                  <a:gd name="connsiteY86" fmla="*/ 3601079 h 3629423"/>
                  <a:gd name="connsiteX87" fmla="*/ 1949324 w 2379229"/>
                  <a:gd name="connsiteY87" fmla="*/ 2907095 h 3629423"/>
                  <a:gd name="connsiteX88" fmla="*/ 1961755 w 2379229"/>
                  <a:gd name="connsiteY88" fmla="*/ 2894229 h 3629423"/>
                  <a:gd name="connsiteX89" fmla="*/ 2152576 w 2379229"/>
                  <a:gd name="connsiteY89" fmla="*/ 2889443 h 3629423"/>
                  <a:gd name="connsiteX90" fmla="*/ 2283074 w 2379229"/>
                  <a:gd name="connsiteY90" fmla="*/ 2816284 h 3629423"/>
                  <a:gd name="connsiteX91" fmla="*/ 2349519 w 2379229"/>
                  <a:gd name="connsiteY91" fmla="*/ 2654677 h 3629423"/>
                  <a:gd name="connsiteX92" fmla="*/ 2377210 w 2379229"/>
                  <a:gd name="connsiteY92" fmla="*/ 2361827 h 3629423"/>
                  <a:gd name="connsiteX93" fmla="*/ 2379230 w 2379229"/>
                  <a:gd name="connsiteY93" fmla="*/ 2312412 h 3629423"/>
                  <a:gd name="connsiteX94" fmla="*/ 2379168 w 2379229"/>
                  <a:gd name="connsiteY94" fmla="*/ 2192170 h 3629423"/>
                  <a:gd name="connsiteX0" fmla="*/ 2379168 w 2379231"/>
                  <a:gd name="connsiteY0" fmla="*/ 2192170 h 3629423"/>
                  <a:gd name="connsiteX1" fmla="*/ 2377894 w 2379231"/>
                  <a:gd name="connsiteY1" fmla="*/ 2142507 h 3629423"/>
                  <a:gd name="connsiteX2" fmla="*/ 2376993 w 2379231"/>
                  <a:gd name="connsiteY2" fmla="*/ 2092284 h 3629423"/>
                  <a:gd name="connsiteX3" fmla="*/ 2363194 w 2379231"/>
                  <a:gd name="connsiteY3" fmla="*/ 1890679 h 3629423"/>
                  <a:gd name="connsiteX4" fmla="*/ 2333421 w 2379231"/>
                  <a:gd name="connsiteY4" fmla="*/ 1653521 h 3629423"/>
                  <a:gd name="connsiteX5" fmla="*/ 2265577 w 2379231"/>
                  <a:gd name="connsiteY5" fmla="*/ 1442220 h 3629423"/>
                  <a:gd name="connsiteX6" fmla="*/ 2143439 w 2379231"/>
                  <a:gd name="connsiteY6" fmla="*/ 1310230 h 3629423"/>
                  <a:gd name="connsiteX7" fmla="*/ 1980154 w 2379231"/>
                  <a:gd name="connsiteY7" fmla="*/ 1241671 h 3629423"/>
                  <a:gd name="connsiteX8" fmla="*/ 1957435 w 2379231"/>
                  <a:gd name="connsiteY8" fmla="*/ 1224827 h 3629423"/>
                  <a:gd name="connsiteX9" fmla="*/ 1927942 w 2379231"/>
                  <a:gd name="connsiteY9" fmla="*/ 1178178 h 3629423"/>
                  <a:gd name="connsiteX10" fmla="*/ 1817117 w 2379231"/>
                  <a:gd name="connsiteY10" fmla="*/ 939870 h 3629423"/>
                  <a:gd name="connsiteX11" fmla="*/ 1692555 w 2379231"/>
                  <a:gd name="connsiteY11" fmla="*/ 451319 h 3629423"/>
                  <a:gd name="connsiteX12" fmla="*/ 1631828 w 2379231"/>
                  <a:gd name="connsiteY12" fmla="*/ 232839 h 3629423"/>
                  <a:gd name="connsiteX13" fmla="*/ 1564326 w 2379231"/>
                  <a:gd name="connsiteY13" fmla="*/ 101129 h 3629423"/>
                  <a:gd name="connsiteX14" fmla="*/ 1449678 w 2379231"/>
                  <a:gd name="connsiteY14" fmla="*/ 10318 h 3629423"/>
                  <a:gd name="connsiteX15" fmla="*/ 1394794 w 2379231"/>
                  <a:gd name="connsiteY15" fmla="*/ 0 h 3629423"/>
                  <a:gd name="connsiteX16" fmla="*/ 1345690 w 2379231"/>
                  <a:gd name="connsiteY16" fmla="*/ 0 h 3629423"/>
                  <a:gd name="connsiteX17" fmla="*/ 1337921 w 2379231"/>
                  <a:gd name="connsiteY17" fmla="*/ 2517 h 3629423"/>
                  <a:gd name="connsiteX18" fmla="*/ 1271848 w 2379231"/>
                  <a:gd name="connsiteY18" fmla="*/ 47861 h 3629423"/>
                  <a:gd name="connsiteX19" fmla="*/ 1248633 w 2379231"/>
                  <a:gd name="connsiteY19" fmla="*/ 90935 h 3629423"/>
                  <a:gd name="connsiteX20" fmla="*/ 1187346 w 2379231"/>
                  <a:gd name="connsiteY20" fmla="*/ 132704 h 3629423"/>
                  <a:gd name="connsiteX21" fmla="*/ 1066048 w 2379231"/>
                  <a:gd name="connsiteY21" fmla="*/ 135626 h 3629423"/>
                  <a:gd name="connsiteX22" fmla="*/ 903353 w 2379231"/>
                  <a:gd name="connsiteY22" fmla="*/ 186625 h 3629423"/>
                  <a:gd name="connsiteX23" fmla="*/ 683132 w 2379231"/>
                  <a:gd name="connsiteY23" fmla="*/ 459089 h 3629423"/>
                  <a:gd name="connsiteX24" fmla="*/ 668277 w 2379231"/>
                  <a:gd name="connsiteY24" fmla="*/ 618769 h 3629423"/>
                  <a:gd name="connsiteX25" fmla="*/ 676481 w 2379231"/>
                  <a:gd name="connsiteY25" fmla="*/ 614449 h 3629423"/>
                  <a:gd name="connsiteX26" fmla="*/ 728506 w 2379231"/>
                  <a:gd name="connsiteY26" fmla="*/ 587287 h 3629423"/>
                  <a:gd name="connsiteX27" fmla="*/ 814158 w 2379231"/>
                  <a:gd name="connsiteY27" fmla="*/ 586044 h 3629423"/>
                  <a:gd name="connsiteX28" fmla="*/ 1073911 w 2379231"/>
                  <a:gd name="connsiteY28" fmla="*/ 641674 h 3629423"/>
                  <a:gd name="connsiteX29" fmla="*/ 1242759 w 2379231"/>
                  <a:gd name="connsiteY29" fmla="*/ 704732 h 3629423"/>
                  <a:gd name="connsiteX30" fmla="*/ 1282881 w 2379231"/>
                  <a:gd name="connsiteY30" fmla="*/ 715205 h 3629423"/>
                  <a:gd name="connsiteX31" fmla="*/ 1316570 w 2379231"/>
                  <a:gd name="connsiteY31" fmla="*/ 697117 h 3629423"/>
                  <a:gd name="connsiteX32" fmla="*/ 1349668 w 2379231"/>
                  <a:gd name="connsiteY32" fmla="*/ 642606 h 3629423"/>
                  <a:gd name="connsiteX33" fmla="*/ 1401476 w 2379231"/>
                  <a:gd name="connsiteY33" fmla="*/ 601396 h 3629423"/>
                  <a:gd name="connsiteX34" fmla="*/ 1460431 w 2379231"/>
                  <a:gd name="connsiteY34" fmla="*/ 632754 h 3629423"/>
                  <a:gd name="connsiteX35" fmla="*/ 1462576 w 2379231"/>
                  <a:gd name="connsiteY35" fmla="*/ 643569 h 3629423"/>
                  <a:gd name="connsiteX36" fmla="*/ 1467268 w 2379231"/>
                  <a:gd name="connsiteY36" fmla="*/ 734038 h 3629423"/>
                  <a:gd name="connsiteX37" fmla="*/ 1482590 w 2379231"/>
                  <a:gd name="connsiteY37" fmla="*/ 835540 h 3629423"/>
                  <a:gd name="connsiteX38" fmla="*/ 1548787 w 2379231"/>
                  <a:gd name="connsiteY38" fmla="*/ 962371 h 3629423"/>
                  <a:gd name="connsiteX39" fmla="*/ 1558639 w 2379231"/>
                  <a:gd name="connsiteY39" fmla="*/ 990869 h 3629423"/>
                  <a:gd name="connsiteX40" fmla="*/ 1569547 w 2379231"/>
                  <a:gd name="connsiteY40" fmla="*/ 1087088 h 3629423"/>
                  <a:gd name="connsiteX41" fmla="*/ 1590525 w 2379231"/>
                  <a:gd name="connsiteY41" fmla="*/ 1268523 h 3629423"/>
                  <a:gd name="connsiteX42" fmla="*/ 1604666 w 2379231"/>
                  <a:gd name="connsiteY42" fmla="*/ 1376613 h 3629423"/>
                  <a:gd name="connsiteX43" fmla="*/ 1598295 w 2379231"/>
                  <a:gd name="connsiteY43" fmla="*/ 1389946 h 3629423"/>
                  <a:gd name="connsiteX44" fmla="*/ 1593229 w 2379231"/>
                  <a:gd name="connsiteY44" fmla="*/ 1395260 h 3629423"/>
                  <a:gd name="connsiteX45" fmla="*/ 1406106 w 2379231"/>
                  <a:gd name="connsiteY45" fmla="*/ 1670987 h 3629423"/>
                  <a:gd name="connsiteX46" fmla="*/ 1307309 w 2379231"/>
                  <a:gd name="connsiteY46" fmla="*/ 1858638 h 3629423"/>
                  <a:gd name="connsiteX47" fmla="*/ 1235331 w 2379231"/>
                  <a:gd name="connsiteY47" fmla="*/ 2011232 h 3629423"/>
                  <a:gd name="connsiteX48" fmla="*/ 1230576 w 2379231"/>
                  <a:gd name="connsiteY48" fmla="*/ 1993020 h 3629423"/>
                  <a:gd name="connsiteX49" fmla="*/ 1179328 w 2379231"/>
                  <a:gd name="connsiteY49" fmla="*/ 1733237 h 3629423"/>
                  <a:gd name="connsiteX50" fmla="*/ 1167332 w 2379231"/>
                  <a:gd name="connsiteY50" fmla="*/ 1617563 h 3629423"/>
                  <a:gd name="connsiteX51" fmla="*/ 1182156 w 2379231"/>
                  <a:gd name="connsiteY51" fmla="*/ 1453190 h 3629423"/>
                  <a:gd name="connsiteX52" fmla="*/ 1190827 w 2379231"/>
                  <a:gd name="connsiteY52" fmla="*/ 1425220 h 3629423"/>
                  <a:gd name="connsiteX53" fmla="*/ 1231819 w 2379231"/>
                  <a:gd name="connsiteY53" fmla="*/ 1302088 h 3629423"/>
                  <a:gd name="connsiteX54" fmla="*/ 1233094 w 2379231"/>
                  <a:gd name="connsiteY54" fmla="*/ 1271600 h 3629423"/>
                  <a:gd name="connsiteX55" fmla="*/ 1208977 w 2379231"/>
                  <a:gd name="connsiteY55" fmla="*/ 1251275 h 3629423"/>
                  <a:gd name="connsiteX56" fmla="*/ 1181628 w 2379231"/>
                  <a:gd name="connsiteY56" fmla="*/ 1257739 h 3629423"/>
                  <a:gd name="connsiteX57" fmla="*/ 1115151 w 2379231"/>
                  <a:gd name="connsiteY57" fmla="*/ 1286113 h 3629423"/>
                  <a:gd name="connsiteX58" fmla="*/ 1046189 w 2379231"/>
                  <a:gd name="connsiteY58" fmla="*/ 1305164 h 3629423"/>
                  <a:gd name="connsiteX59" fmla="*/ 1017690 w 2379231"/>
                  <a:gd name="connsiteY59" fmla="*/ 1289066 h 3629423"/>
                  <a:gd name="connsiteX60" fmla="*/ 1004513 w 2379231"/>
                  <a:gd name="connsiteY60" fmla="*/ 1260163 h 3629423"/>
                  <a:gd name="connsiteX61" fmla="*/ 992672 w 2379231"/>
                  <a:gd name="connsiteY61" fmla="*/ 1251212 h 3629423"/>
                  <a:gd name="connsiteX62" fmla="*/ 802566 w 2379231"/>
                  <a:gd name="connsiteY62" fmla="*/ 1297705 h 3629423"/>
                  <a:gd name="connsiteX63" fmla="*/ 612305 w 2379231"/>
                  <a:gd name="connsiteY63" fmla="*/ 1496824 h 3629423"/>
                  <a:gd name="connsiteX64" fmla="*/ 590270 w 2379231"/>
                  <a:gd name="connsiteY64" fmla="*/ 1627011 h 3629423"/>
                  <a:gd name="connsiteX65" fmla="*/ 567148 w 2379231"/>
                  <a:gd name="connsiteY65" fmla="*/ 2103473 h 3629423"/>
                  <a:gd name="connsiteX66" fmla="*/ 557234 w 2379231"/>
                  <a:gd name="connsiteY66" fmla="*/ 2305544 h 3629423"/>
                  <a:gd name="connsiteX67" fmla="*/ 540638 w 2379231"/>
                  <a:gd name="connsiteY67" fmla="*/ 2509790 h 3629423"/>
                  <a:gd name="connsiteX68" fmla="*/ 530755 w 2379231"/>
                  <a:gd name="connsiteY68" fmla="*/ 2520823 h 3629423"/>
                  <a:gd name="connsiteX69" fmla="*/ 327099 w 2379231"/>
                  <a:gd name="connsiteY69" fmla="*/ 2567596 h 3629423"/>
                  <a:gd name="connsiteX70" fmla="*/ 334092 w 2379231"/>
                  <a:gd name="connsiteY70" fmla="*/ 2573377 h 3629423"/>
                  <a:gd name="connsiteX71" fmla="*/ 335086 w 2379231"/>
                  <a:gd name="connsiteY71" fmla="*/ 2572910 h 3629423"/>
                  <a:gd name="connsiteX72" fmla="*/ 334434 w 2379231"/>
                  <a:gd name="connsiteY72" fmla="*/ 2573998 h 3629423"/>
                  <a:gd name="connsiteX73" fmla="*/ 235698 w 2379231"/>
                  <a:gd name="connsiteY73" fmla="*/ 2689454 h 3629423"/>
                  <a:gd name="connsiteX74" fmla="*/ 182772 w 2379231"/>
                  <a:gd name="connsiteY74" fmla="*/ 2728115 h 3629423"/>
                  <a:gd name="connsiteX75" fmla="*/ 150978 w 2379231"/>
                  <a:gd name="connsiteY75" fmla="*/ 2725567 h 3629423"/>
                  <a:gd name="connsiteX76" fmla="*/ 94851 w 2379231"/>
                  <a:gd name="connsiteY76" fmla="*/ 2697907 h 3629423"/>
                  <a:gd name="connsiteX77" fmla="*/ 14358 w 2379231"/>
                  <a:gd name="connsiteY77" fmla="*/ 2658593 h 3629423"/>
                  <a:gd name="connsiteX78" fmla="*/ 0 w 2379231"/>
                  <a:gd name="connsiteY78" fmla="*/ 2658282 h 3629423"/>
                  <a:gd name="connsiteX79" fmla="*/ 27411 w 2379231"/>
                  <a:gd name="connsiteY79" fmla="*/ 2682803 h 3629423"/>
                  <a:gd name="connsiteX80" fmla="*/ 216864 w 2379231"/>
                  <a:gd name="connsiteY80" fmla="*/ 2823868 h 3629423"/>
                  <a:gd name="connsiteX81" fmla="*/ 498496 w 2379231"/>
                  <a:gd name="connsiteY81" fmla="*/ 2898797 h 3629423"/>
                  <a:gd name="connsiteX82" fmla="*/ 710636 w 2379231"/>
                  <a:gd name="connsiteY82" fmla="*/ 2901656 h 3629423"/>
                  <a:gd name="connsiteX83" fmla="*/ 720737 w 2379231"/>
                  <a:gd name="connsiteY83" fmla="*/ 2912845 h 3629423"/>
                  <a:gd name="connsiteX84" fmla="*/ 695719 w 2379231"/>
                  <a:gd name="connsiteY84" fmla="*/ 3127223 h 3629423"/>
                  <a:gd name="connsiteX85" fmla="*/ 694607 w 2379231"/>
                  <a:gd name="connsiteY85" fmla="*/ 3493638 h 3629423"/>
                  <a:gd name="connsiteX86" fmla="*/ 2045854 w 2379231"/>
                  <a:gd name="connsiteY86" fmla="*/ 3601079 h 3629423"/>
                  <a:gd name="connsiteX87" fmla="*/ 1949324 w 2379231"/>
                  <a:gd name="connsiteY87" fmla="*/ 2907095 h 3629423"/>
                  <a:gd name="connsiteX88" fmla="*/ 1961755 w 2379231"/>
                  <a:gd name="connsiteY88" fmla="*/ 2894229 h 3629423"/>
                  <a:gd name="connsiteX89" fmla="*/ 2152576 w 2379231"/>
                  <a:gd name="connsiteY89" fmla="*/ 2889443 h 3629423"/>
                  <a:gd name="connsiteX90" fmla="*/ 2283074 w 2379231"/>
                  <a:gd name="connsiteY90" fmla="*/ 2816284 h 3629423"/>
                  <a:gd name="connsiteX91" fmla="*/ 2349519 w 2379231"/>
                  <a:gd name="connsiteY91" fmla="*/ 2654677 h 3629423"/>
                  <a:gd name="connsiteX92" fmla="*/ 2377210 w 2379231"/>
                  <a:gd name="connsiteY92" fmla="*/ 2361827 h 3629423"/>
                  <a:gd name="connsiteX93" fmla="*/ 2379230 w 2379231"/>
                  <a:gd name="connsiteY93" fmla="*/ 2312412 h 3629423"/>
                  <a:gd name="connsiteX94" fmla="*/ 2379168 w 2379231"/>
                  <a:gd name="connsiteY94" fmla="*/ 2192170 h 3629423"/>
                  <a:gd name="connsiteX0" fmla="*/ 2379168 w 2379229"/>
                  <a:gd name="connsiteY0" fmla="*/ 2192170 h 3646654"/>
                  <a:gd name="connsiteX1" fmla="*/ 2377894 w 2379229"/>
                  <a:gd name="connsiteY1" fmla="*/ 2142507 h 3646654"/>
                  <a:gd name="connsiteX2" fmla="*/ 2376993 w 2379229"/>
                  <a:gd name="connsiteY2" fmla="*/ 2092284 h 3646654"/>
                  <a:gd name="connsiteX3" fmla="*/ 2363194 w 2379229"/>
                  <a:gd name="connsiteY3" fmla="*/ 1890679 h 3646654"/>
                  <a:gd name="connsiteX4" fmla="*/ 2333421 w 2379229"/>
                  <a:gd name="connsiteY4" fmla="*/ 1653521 h 3646654"/>
                  <a:gd name="connsiteX5" fmla="*/ 2265577 w 2379229"/>
                  <a:gd name="connsiteY5" fmla="*/ 1442220 h 3646654"/>
                  <a:gd name="connsiteX6" fmla="*/ 2143439 w 2379229"/>
                  <a:gd name="connsiteY6" fmla="*/ 1310230 h 3646654"/>
                  <a:gd name="connsiteX7" fmla="*/ 1980154 w 2379229"/>
                  <a:gd name="connsiteY7" fmla="*/ 1241671 h 3646654"/>
                  <a:gd name="connsiteX8" fmla="*/ 1957435 w 2379229"/>
                  <a:gd name="connsiteY8" fmla="*/ 1224827 h 3646654"/>
                  <a:gd name="connsiteX9" fmla="*/ 1927942 w 2379229"/>
                  <a:gd name="connsiteY9" fmla="*/ 1178178 h 3646654"/>
                  <a:gd name="connsiteX10" fmla="*/ 1817117 w 2379229"/>
                  <a:gd name="connsiteY10" fmla="*/ 939870 h 3646654"/>
                  <a:gd name="connsiteX11" fmla="*/ 1692555 w 2379229"/>
                  <a:gd name="connsiteY11" fmla="*/ 451319 h 3646654"/>
                  <a:gd name="connsiteX12" fmla="*/ 1631828 w 2379229"/>
                  <a:gd name="connsiteY12" fmla="*/ 232839 h 3646654"/>
                  <a:gd name="connsiteX13" fmla="*/ 1564326 w 2379229"/>
                  <a:gd name="connsiteY13" fmla="*/ 101129 h 3646654"/>
                  <a:gd name="connsiteX14" fmla="*/ 1449678 w 2379229"/>
                  <a:gd name="connsiteY14" fmla="*/ 10318 h 3646654"/>
                  <a:gd name="connsiteX15" fmla="*/ 1394794 w 2379229"/>
                  <a:gd name="connsiteY15" fmla="*/ 0 h 3646654"/>
                  <a:gd name="connsiteX16" fmla="*/ 1345690 w 2379229"/>
                  <a:gd name="connsiteY16" fmla="*/ 0 h 3646654"/>
                  <a:gd name="connsiteX17" fmla="*/ 1337921 w 2379229"/>
                  <a:gd name="connsiteY17" fmla="*/ 2517 h 3646654"/>
                  <a:gd name="connsiteX18" fmla="*/ 1271848 w 2379229"/>
                  <a:gd name="connsiteY18" fmla="*/ 47861 h 3646654"/>
                  <a:gd name="connsiteX19" fmla="*/ 1248633 w 2379229"/>
                  <a:gd name="connsiteY19" fmla="*/ 90935 h 3646654"/>
                  <a:gd name="connsiteX20" fmla="*/ 1187346 w 2379229"/>
                  <a:gd name="connsiteY20" fmla="*/ 132704 h 3646654"/>
                  <a:gd name="connsiteX21" fmla="*/ 1066048 w 2379229"/>
                  <a:gd name="connsiteY21" fmla="*/ 135626 h 3646654"/>
                  <a:gd name="connsiteX22" fmla="*/ 903353 w 2379229"/>
                  <a:gd name="connsiteY22" fmla="*/ 186625 h 3646654"/>
                  <a:gd name="connsiteX23" fmla="*/ 683132 w 2379229"/>
                  <a:gd name="connsiteY23" fmla="*/ 459089 h 3646654"/>
                  <a:gd name="connsiteX24" fmla="*/ 668277 w 2379229"/>
                  <a:gd name="connsiteY24" fmla="*/ 618769 h 3646654"/>
                  <a:gd name="connsiteX25" fmla="*/ 676481 w 2379229"/>
                  <a:gd name="connsiteY25" fmla="*/ 614449 h 3646654"/>
                  <a:gd name="connsiteX26" fmla="*/ 728506 w 2379229"/>
                  <a:gd name="connsiteY26" fmla="*/ 587287 h 3646654"/>
                  <a:gd name="connsiteX27" fmla="*/ 814158 w 2379229"/>
                  <a:gd name="connsiteY27" fmla="*/ 586044 h 3646654"/>
                  <a:gd name="connsiteX28" fmla="*/ 1073911 w 2379229"/>
                  <a:gd name="connsiteY28" fmla="*/ 641674 h 3646654"/>
                  <a:gd name="connsiteX29" fmla="*/ 1242759 w 2379229"/>
                  <a:gd name="connsiteY29" fmla="*/ 704732 h 3646654"/>
                  <a:gd name="connsiteX30" fmla="*/ 1282881 w 2379229"/>
                  <a:gd name="connsiteY30" fmla="*/ 715205 h 3646654"/>
                  <a:gd name="connsiteX31" fmla="*/ 1316570 w 2379229"/>
                  <a:gd name="connsiteY31" fmla="*/ 697117 h 3646654"/>
                  <a:gd name="connsiteX32" fmla="*/ 1349668 w 2379229"/>
                  <a:gd name="connsiteY32" fmla="*/ 642606 h 3646654"/>
                  <a:gd name="connsiteX33" fmla="*/ 1401476 w 2379229"/>
                  <a:gd name="connsiteY33" fmla="*/ 601396 h 3646654"/>
                  <a:gd name="connsiteX34" fmla="*/ 1460431 w 2379229"/>
                  <a:gd name="connsiteY34" fmla="*/ 632754 h 3646654"/>
                  <a:gd name="connsiteX35" fmla="*/ 1462576 w 2379229"/>
                  <a:gd name="connsiteY35" fmla="*/ 643569 h 3646654"/>
                  <a:gd name="connsiteX36" fmla="*/ 1467268 w 2379229"/>
                  <a:gd name="connsiteY36" fmla="*/ 734038 h 3646654"/>
                  <a:gd name="connsiteX37" fmla="*/ 1482590 w 2379229"/>
                  <a:gd name="connsiteY37" fmla="*/ 835540 h 3646654"/>
                  <a:gd name="connsiteX38" fmla="*/ 1548787 w 2379229"/>
                  <a:gd name="connsiteY38" fmla="*/ 962371 h 3646654"/>
                  <a:gd name="connsiteX39" fmla="*/ 1558639 w 2379229"/>
                  <a:gd name="connsiteY39" fmla="*/ 990869 h 3646654"/>
                  <a:gd name="connsiteX40" fmla="*/ 1569547 w 2379229"/>
                  <a:gd name="connsiteY40" fmla="*/ 1087088 h 3646654"/>
                  <a:gd name="connsiteX41" fmla="*/ 1590525 w 2379229"/>
                  <a:gd name="connsiteY41" fmla="*/ 1268523 h 3646654"/>
                  <a:gd name="connsiteX42" fmla="*/ 1604666 w 2379229"/>
                  <a:gd name="connsiteY42" fmla="*/ 1376613 h 3646654"/>
                  <a:gd name="connsiteX43" fmla="*/ 1598295 w 2379229"/>
                  <a:gd name="connsiteY43" fmla="*/ 1389946 h 3646654"/>
                  <a:gd name="connsiteX44" fmla="*/ 1593229 w 2379229"/>
                  <a:gd name="connsiteY44" fmla="*/ 1395260 h 3646654"/>
                  <a:gd name="connsiteX45" fmla="*/ 1406106 w 2379229"/>
                  <a:gd name="connsiteY45" fmla="*/ 1670987 h 3646654"/>
                  <a:gd name="connsiteX46" fmla="*/ 1307309 w 2379229"/>
                  <a:gd name="connsiteY46" fmla="*/ 1858638 h 3646654"/>
                  <a:gd name="connsiteX47" fmla="*/ 1235331 w 2379229"/>
                  <a:gd name="connsiteY47" fmla="*/ 2011232 h 3646654"/>
                  <a:gd name="connsiteX48" fmla="*/ 1230576 w 2379229"/>
                  <a:gd name="connsiteY48" fmla="*/ 1993020 h 3646654"/>
                  <a:gd name="connsiteX49" fmla="*/ 1179328 w 2379229"/>
                  <a:gd name="connsiteY49" fmla="*/ 1733237 h 3646654"/>
                  <a:gd name="connsiteX50" fmla="*/ 1167332 w 2379229"/>
                  <a:gd name="connsiteY50" fmla="*/ 1617563 h 3646654"/>
                  <a:gd name="connsiteX51" fmla="*/ 1182156 w 2379229"/>
                  <a:gd name="connsiteY51" fmla="*/ 1453190 h 3646654"/>
                  <a:gd name="connsiteX52" fmla="*/ 1190827 w 2379229"/>
                  <a:gd name="connsiteY52" fmla="*/ 1425220 h 3646654"/>
                  <a:gd name="connsiteX53" fmla="*/ 1231819 w 2379229"/>
                  <a:gd name="connsiteY53" fmla="*/ 1302088 h 3646654"/>
                  <a:gd name="connsiteX54" fmla="*/ 1233094 w 2379229"/>
                  <a:gd name="connsiteY54" fmla="*/ 1271600 h 3646654"/>
                  <a:gd name="connsiteX55" fmla="*/ 1208977 w 2379229"/>
                  <a:gd name="connsiteY55" fmla="*/ 1251275 h 3646654"/>
                  <a:gd name="connsiteX56" fmla="*/ 1181628 w 2379229"/>
                  <a:gd name="connsiteY56" fmla="*/ 1257739 h 3646654"/>
                  <a:gd name="connsiteX57" fmla="*/ 1115151 w 2379229"/>
                  <a:gd name="connsiteY57" fmla="*/ 1286113 h 3646654"/>
                  <a:gd name="connsiteX58" fmla="*/ 1046189 w 2379229"/>
                  <a:gd name="connsiteY58" fmla="*/ 1305164 h 3646654"/>
                  <a:gd name="connsiteX59" fmla="*/ 1017690 w 2379229"/>
                  <a:gd name="connsiteY59" fmla="*/ 1289066 h 3646654"/>
                  <a:gd name="connsiteX60" fmla="*/ 1004513 w 2379229"/>
                  <a:gd name="connsiteY60" fmla="*/ 1260163 h 3646654"/>
                  <a:gd name="connsiteX61" fmla="*/ 992672 w 2379229"/>
                  <a:gd name="connsiteY61" fmla="*/ 1251212 h 3646654"/>
                  <a:gd name="connsiteX62" fmla="*/ 802566 w 2379229"/>
                  <a:gd name="connsiteY62" fmla="*/ 1297705 h 3646654"/>
                  <a:gd name="connsiteX63" fmla="*/ 612305 w 2379229"/>
                  <a:gd name="connsiteY63" fmla="*/ 1496824 h 3646654"/>
                  <a:gd name="connsiteX64" fmla="*/ 590270 w 2379229"/>
                  <a:gd name="connsiteY64" fmla="*/ 1627011 h 3646654"/>
                  <a:gd name="connsiteX65" fmla="*/ 567148 w 2379229"/>
                  <a:gd name="connsiteY65" fmla="*/ 2103473 h 3646654"/>
                  <a:gd name="connsiteX66" fmla="*/ 557234 w 2379229"/>
                  <a:gd name="connsiteY66" fmla="*/ 2305544 h 3646654"/>
                  <a:gd name="connsiteX67" fmla="*/ 540638 w 2379229"/>
                  <a:gd name="connsiteY67" fmla="*/ 2509790 h 3646654"/>
                  <a:gd name="connsiteX68" fmla="*/ 530755 w 2379229"/>
                  <a:gd name="connsiteY68" fmla="*/ 2520823 h 3646654"/>
                  <a:gd name="connsiteX69" fmla="*/ 327099 w 2379229"/>
                  <a:gd name="connsiteY69" fmla="*/ 2567596 h 3646654"/>
                  <a:gd name="connsiteX70" fmla="*/ 334092 w 2379229"/>
                  <a:gd name="connsiteY70" fmla="*/ 2573377 h 3646654"/>
                  <a:gd name="connsiteX71" fmla="*/ 335086 w 2379229"/>
                  <a:gd name="connsiteY71" fmla="*/ 2572910 h 3646654"/>
                  <a:gd name="connsiteX72" fmla="*/ 334434 w 2379229"/>
                  <a:gd name="connsiteY72" fmla="*/ 2573998 h 3646654"/>
                  <a:gd name="connsiteX73" fmla="*/ 235698 w 2379229"/>
                  <a:gd name="connsiteY73" fmla="*/ 2689454 h 3646654"/>
                  <a:gd name="connsiteX74" fmla="*/ 182772 w 2379229"/>
                  <a:gd name="connsiteY74" fmla="*/ 2728115 h 3646654"/>
                  <a:gd name="connsiteX75" fmla="*/ 150978 w 2379229"/>
                  <a:gd name="connsiteY75" fmla="*/ 2725567 h 3646654"/>
                  <a:gd name="connsiteX76" fmla="*/ 94851 w 2379229"/>
                  <a:gd name="connsiteY76" fmla="*/ 2697907 h 3646654"/>
                  <a:gd name="connsiteX77" fmla="*/ 14358 w 2379229"/>
                  <a:gd name="connsiteY77" fmla="*/ 2658593 h 3646654"/>
                  <a:gd name="connsiteX78" fmla="*/ 0 w 2379229"/>
                  <a:gd name="connsiteY78" fmla="*/ 2658282 h 3646654"/>
                  <a:gd name="connsiteX79" fmla="*/ 27411 w 2379229"/>
                  <a:gd name="connsiteY79" fmla="*/ 2682803 h 3646654"/>
                  <a:gd name="connsiteX80" fmla="*/ 216864 w 2379229"/>
                  <a:gd name="connsiteY80" fmla="*/ 2823868 h 3646654"/>
                  <a:gd name="connsiteX81" fmla="*/ 498496 w 2379229"/>
                  <a:gd name="connsiteY81" fmla="*/ 2898797 h 3646654"/>
                  <a:gd name="connsiteX82" fmla="*/ 710636 w 2379229"/>
                  <a:gd name="connsiteY82" fmla="*/ 2901656 h 3646654"/>
                  <a:gd name="connsiteX83" fmla="*/ 720737 w 2379229"/>
                  <a:gd name="connsiteY83" fmla="*/ 2912845 h 3646654"/>
                  <a:gd name="connsiteX84" fmla="*/ 695719 w 2379229"/>
                  <a:gd name="connsiteY84" fmla="*/ 3127223 h 3646654"/>
                  <a:gd name="connsiteX85" fmla="*/ 621302 w 2379229"/>
                  <a:gd name="connsiteY85" fmla="*/ 3566943 h 3646654"/>
                  <a:gd name="connsiteX86" fmla="*/ 2045854 w 2379229"/>
                  <a:gd name="connsiteY86" fmla="*/ 3601079 h 3646654"/>
                  <a:gd name="connsiteX87" fmla="*/ 1949324 w 2379229"/>
                  <a:gd name="connsiteY87" fmla="*/ 2907095 h 3646654"/>
                  <a:gd name="connsiteX88" fmla="*/ 1961755 w 2379229"/>
                  <a:gd name="connsiteY88" fmla="*/ 2894229 h 3646654"/>
                  <a:gd name="connsiteX89" fmla="*/ 2152576 w 2379229"/>
                  <a:gd name="connsiteY89" fmla="*/ 2889443 h 3646654"/>
                  <a:gd name="connsiteX90" fmla="*/ 2283074 w 2379229"/>
                  <a:gd name="connsiteY90" fmla="*/ 2816284 h 3646654"/>
                  <a:gd name="connsiteX91" fmla="*/ 2349519 w 2379229"/>
                  <a:gd name="connsiteY91" fmla="*/ 2654677 h 3646654"/>
                  <a:gd name="connsiteX92" fmla="*/ 2377210 w 2379229"/>
                  <a:gd name="connsiteY92" fmla="*/ 2361827 h 3646654"/>
                  <a:gd name="connsiteX93" fmla="*/ 2379230 w 2379229"/>
                  <a:gd name="connsiteY93" fmla="*/ 2312412 h 3646654"/>
                  <a:gd name="connsiteX94" fmla="*/ 2379168 w 2379229"/>
                  <a:gd name="connsiteY94" fmla="*/ 2192170 h 3646654"/>
                  <a:gd name="connsiteX0" fmla="*/ 2379168 w 2379231"/>
                  <a:gd name="connsiteY0" fmla="*/ 2192170 h 3671451"/>
                  <a:gd name="connsiteX1" fmla="*/ 2377894 w 2379231"/>
                  <a:gd name="connsiteY1" fmla="*/ 2142507 h 3671451"/>
                  <a:gd name="connsiteX2" fmla="*/ 2376993 w 2379231"/>
                  <a:gd name="connsiteY2" fmla="*/ 2092284 h 3671451"/>
                  <a:gd name="connsiteX3" fmla="*/ 2363194 w 2379231"/>
                  <a:gd name="connsiteY3" fmla="*/ 1890679 h 3671451"/>
                  <a:gd name="connsiteX4" fmla="*/ 2333421 w 2379231"/>
                  <a:gd name="connsiteY4" fmla="*/ 1653521 h 3671451"/>
                  <a:gd name="connsiteX5" fmla="*/ 2265577 w 2379231"/>
                  <a:gd name="connsiteY5" fmla="*/ 1442220 h 3671451"/>
                  <a:gd name="connsiteX6" fmla="*/ 2143439 w 2379231"/>
                  <a:gd name="connsiteY6" fmla="*/ 1310230 h 3671451"/>
                  <a:gd name="connsiteX7" fmla="*/ 1980154 w 2379231"/>
                  <a:gd name="connsiteY7" fmla="*/ 1241671 h 3671451"/>
                  <a:gd name="connsiteX8" fmla="*/ 1957435 w 2379231"/>
                  <a:gd name="connsiteY8" fmla="*/ 1224827 h 3671451"/>
                  <a:gd name="connsiteX9" fmla="*/ 1927942 w 2379231"/>
                  <a:gd name="connsiteY9" fmla="*/ 1178178 h 3671451"/>
                  <a:gd name="connsiteX10" fmla="*/ 1817117 w 2379231"/>
                  <a:gd name="connsiteY10" fmla="*/ 939870 h 3671451"/>
                  <a:gd name="connsiteX11" fmla="*/ 1692555 w 2379231"/>
                  <a:gd name="connsiteY11" fmla="*/ 451319 h 3671451"/>
                  <a:gd name="connsiteX12" fmla="*/ 1631828 w 2379231"/>
                  <a:gd name="connsiteY12" fmla="*/ 232839 h 3671451"/>
                  <a:gd name="connsiteX13" fmla="*/ 1564326 w 2379231"/>
                  <a:gd name="connsiteY13" fmla="*/ 101129 h 3671451"/>
                  <a:gd name="connsiteX14" fmla="*/ 1449678 w 2379231"/>
                  <a:gd name="connsiteY14" fmla="*/ 10318 h 3671451"/>
                  <a:gd name="connsiteX15" fmla="*/ 1394794 w 2379231"/>
                  <a:gd name="connsiteY15" fmla="*/ 0 h 3671451"/>
                  <a:gd name="connsiteX16" fmla="*/ 1345690 w 2379231"/>
                  <a:gd name="connsiteY16" fmla="*/ 0 h 3671451"/>
                  <a:gd name="connsiteX17" fmla="*/ 1337921 w 2379231"/>
                  <a:gd name="connsiteY17" fmla="*/ 2517 h 3671451"/>
                  <a:gd name="connsiteX18" fmla="*/ 1271848 w 2379231"/>
                  <a:gd name="connsiteY18" fmla="*/ 47861 h 3671451"/>
                  <a:gd name="connsiteX19" fmla="*/ 1248633 w 2379231"/>
                  <a:gd name="connsiteY19" fmla="*/ 90935 h 3671451"/>
                  <a:gd name="connsiteX20" fmla="*/ 1187346 w 2379231"/>
                  <a:gd name="connsiteY20" fmla="*/ 132704 h 3671451"/>
                  <a:gd name="connsiteX21" fmla="*/ 1066048 w 2379231"/>
                  <a:gd name="connsiteY21" fmla="*/ 135626 h 3671451"/>
                  <a:gd name="connsiteX22" fmla="*/ 903353 w 2379231"/>
                  <a:gd name="connsiteY22" fmla="*/ 186625 h 3671451"/>
                  <a:gd name="connsiteX23" fmla="*/ 683132 w 2379231"/>
                  <a:gd name="connsiteY23" fmla="*/ 459089 h 3671451"/>
                  <a:gd name="connsiteX24" fmla="*/ 668277 w 2379231"/>
                  <a:gd name="connsiteY24" fmla="*/ 618769 h 3671451"/>
                  <a:gd name="connsiteX25" fmla="*/ 676481 w 2379231"/>
                  <a:gd name="connsiteY25" fmla="*/ 614449 h 3671451"/>
                  <a:gd name="connsiteX26" fmla="*/ 728506 w 2379231"/>
                  <a:gd name="connsiteY26" fmla="*/ 587287 h 3671451"/>
                  <a:gd name="connsiteX27" fmla="*/ 814158 w 2379231"/>
                  <a:gd name="connsiteY27" fmla="*/ 586044 h 3671451"/>
                  <a:gd name="connsiteX28" fmla="*/ 1073911 w 2379231"/>
                  <a:gd name="connsiteY28" fmla="*/ 641674 h 3671451"/>
                  <a:gd name="connsiteX29" fmla="*/ 1242759 w 2379231"/>
                  <a:gd name="connsiteY29" fmla="*/ 704732 h 3671451"/>
                  <a:gd name="connsiteX30" fmla="*/ 1282881 w 2379231"/>
                  <a:gd name="connsiteY30" fmla="*/ 715205 h 3671451"/>
                  <a:gd name="connsiteX31" fmla="*/ 1316570 w 2379231"/>
                  <a:gd name="connsiteY31" fmla="*/ 697117 h 3671451"/>
                  <a:gd name="connsiteX32" fmla="*/ 1349668 w 2379231"/>
                  <a:gd name="connsiteY32" fmla="*/ 642606 h 3671451"/>
                  <a:gd name="connsiteX33" fmla="*/ 1401476 w 2379231"/>
                  <a:gd name="connsiteY33" fmla="*/ 601396 h 3671451"/>
                  <a:gd name="connsiteX34" fmla="*/ 1460431 w 2379231"/>
                  <a:gd name="connsiteY34" fmla="*/ 632754 h 3671451"/>
                  <a:gd name="connsiteX35" fmla="*/ 1462576 w 2379231"/>
                  <a:gd name="connsiteY35" fmla="*/ 643569 h 3671451"/>
                  <a:gd name="connsiteX36" fmla="*/ 1467268 w 2379231"/>
                  <a:gd name="connsiteY36" fmla="*/ 734038 h 3671451"/>
                  <a:gd name="connsiteX37" fmla="*/ 1482590 w 2379231"/>
                  <a:gd name="connsiteY37" fmla="*/ 835540 h 3671451"/>
                  <a:gd name="connsiteX38" fmla="*/ 1548787 w 2379231"/>
                  <a:gd name="connsiteY38" fmla="*/ 962371 h 3671451"/>
                  <a:gd name="connsiteX39" fmla="*/ 1558639 w 2379231"/>
                  <a:gd name="connsiteY39" fmla="*/ 990869 h 3671451"/>
                  <a:gd name="connsiteX40" fmla="*/ 1569547 w 2379231"/>
                  <a:gd name="connsiteY40" fmla="*/ 1087088 h 3671451"/>
                  <a:gd name="connsiteX41" fmla="*/ 1590525 w 2379231"/>
                  <a:gd name="connsiteY41" fmla="*/ 1268523 h 3671451"/>
                  <a:gd name="connsiteX42" fmla="*/ 1604666 w 2379231"/>
                  <a:gd name="connsiteY42" fmla="*/ 1376613 h 3671451"/>
                  <a:gd name="connsiteX43" fmla="*/ 1598295 w 2379231"/>
                  <a:gd name="connsiteY43" fmla="*/ 1389946 h 3671451"/>
                  <a:gd name="connsiteX44" fmla="*/ 1593229 w 2379231"/>
                  <a:gd name="connsiteY44" fmla="*/ 1395260 h 3671451"/>
                  <a:gd name="connsiteX45" fmla="*/ 1406106 w 2379231"/>
                  <a:gd name="connsiteY45" fmla="*/ 1670987 h 3671451"/>
                  <a:gd name="connsiteX46" fmla="*/ 1307309 w 2379231"/>
                  <a:gd name="connsiteY46" fmla="*/ 1858638 h 3671451"/>
                  <a:gd name="connsiteX47" fmla="*/ 1235331 w 2379231"/>
                  <a:gd name="connsiteY47" fmla="*/ 2011232 h 3671451"/>
                  <a:gd name="connsiteX48" fmla="*/ 1230576 w 2379231"/>
                  <a:gd name="connsiteY48" fmla="*/ 1993020 h 3671451"/>
                  <a:gd name="connsiteX49" fmla="*/ 1179328 w 2379231"/>
                  <a:gd name="connsiteY49" fmla="*/ 1733237 h 3671451"/>
                  <a:gd name="connsiteX50" fmla="*/ 1167332 w 2379231"/>
                  <a:gd name="connsiteY50" fmla="*/ 1617563 h 3671451"/>
                  <a:gd name="connsiteX51" fmla="*/ 1182156 w 2379231"/>
                  <a:gd name="connsiteY51" fmla="*/ 1453190 h 3671451"/>
                  <a:gd name="connsiteX52" fmla="*/ 1190827 w 2379231"/>
                  <a:gd name="connsiteY52" fmla="*/ 1425220 h 3671451"/>
                  <a:gd name="connsiteX53" fmla="*/ 1231819 w 2379231"/>
                  <a:gd name="connsiteY53" fmla="*/ 1302088 h 3671451"/>
                  <a:gd name="connsiteX54" fmla="*/ 1233094 w 2379231"/>
                  <a:gd name="connsiteY54" fmla="*/ 1271600 h 3671451"/>
                  <a:gd name="connsiteX55" fmla="*/ 1208977 w 2379231"/>
                  <a:gd name="connsiteY55" fmla="*/ 1251275 h 3671451"/>
                  <a:gd name="connsiteX56" fmla="*/ 1181628 w 2379231"/>
                  <a:gd name="connsiteY56" fmla="*/ 1257739 h 3671451"/>
                  <a:gd name="connsiteX57" fmla="*/ 1115151 w 2379231"/>
                  <a:gd name="connsiteY57" fmla="*/ 1286113 h 3671451"/>
                  <a:gd name="connsiteX58" fmla="*/ 1046189 w 2379231"/>
                  <a:gd name="connsiteY58" fmla="*/ 1305164 h 3671451"/>
                  <a:gd name="connsiteX59" fmla="*/ 1017690 w 2379231"/>
                  <a:gd name="connsiteY59" fmla="*/ 1289066 h 3671451"/>
                  <a:gd name="connsiteX60" fmla="*/ 1004513 w 2379231"/>
                  <a:gd name="connsiteY60" fmla="*/ 1260163 h 3671451"/>
                  <a:gd name="connsiteX61" fmla="*/ 992672 w 2379231"/>
                  <a:gd name="connsiteY61" fmla="*/ 1251212 h 3671451"/>
                  <a:gd name="connsiteX62" fmla="*/ 802566 w 2379231"/>
                  <a:gd name="connsiteY62" fmla="*/ 1297705 h 3671451"/>
                  <a:gd name="connsiteX63" fmla="*/ 612305 w 2379231"/>
                  <a:gd name="connsiteY63" fmla="*/ 1496824 h 3671451"/>
                  <a:gd name="connsiteX64" fmla="*/ 590270 w 2379231"/>
                  <a:gd name="connsiteY64" fmla="*/ 1627011 h 3671451"/>
                  <a:gd name="connsiteX65" fmla="*/ 567148 w 2379231"/>
                  <a:gd name="connsiteY65" fmla="*/ 2103473 h 3671451"/>
                  <a:gd name="connsiteX66" fmla="*/ 557234 w 2379231"/>
                  <a:gd name="connsiteY66" fmla="*/ 2305544 h 3671451"/>
                  <a:gd name="connsiteX67" fmla="*/ 540638 w 2379231"/>
                  <a:gd name="connsiteY67" fmla="*/ 2509790 h 3671451"/>
                  <a:gd name="connsiteX68" fmla="*/ 530755 w 2379231"/>
                  <a:gd name="connsiteY68" fmla="*/ 2520823 h 3671451"/>
                  <a:gd name="connsiteX69" fmla="*/ 327099 w 2379231"/>
                  <a:gd name="connsiteY69" fmla="*/ 2567596 h 3671451"/>
                  <a:gd name="connsiteX70" fmla="*/ 334092 w 2379231"/>
                  <a:gd name="connsiteY70" fmla="*/ 2573377 h 3671451"/>
                  <a:gd name="connsiteX71" fmla="*/ 335086 w 2379231"/>
                  <a:gd name="connsiteY71" fmla="*/ 2572910 h 3671451"/>
                  <a:gd name="connsiteX72" fmla="*/ 334434 w 2379231"/>
                  <a:gd name="connsiteY72" fmla="*/ 2573998 h 3671451"/>
                  <a:gd name="connsiteX73" fmla="*/ 235698 w 2379231"/>
                  <a:gd name="connsiteY73" fmla="*/ 2689454 h 3671451"/>
                  <a:gd name="connsiteX74" fmla="*/ 182772 w 2379231"/>
                  <a:gd name="connsiteY74" fmla="*/ 2728115 h 3671451"/>
                  <a:gd name="connsiteX75" fmla="*/ 150978 w 2379231"/>
                  <a:gd name="connsiteY75" fmla="*/ 2725567 h 3671451"/>
                  <a:gd name="connsiteX76" fmla="*/ 94851 w 2379231"/>
                  <a:gd name="connsiteY76" fmla="*/ 2697907 h 3671451"/>
                  <a:gd name="connsiteX77" fmla="*/ 14358 w 2379231"/>
                  <a:gd name="connsiteY77" fmla="*/ 2658593 h 3671451"/>
                  <a:gd name="connsiteX78" fmla="*/ 0 w 2379231"/>
                  <a:gd name="connsiteY78" fmla="*/ 2658282 h 3671451"/>
                  <a:gd name="connsiteX79" fmla="*/ 27411 w 2379231"/>
                  <a:gd name="connsiteY79" fmla="*/ 2682803 h 3671451"/>
                  <a:gd name="connsiteX80" fmla="*/ 216864 w 2379231"/>
                  <a:gd name="connsiteY80" fmla="*/ 2823868 h 3671451"/>
                  <a:gd name="connsiteX81" fmla="*/ 498496 w 2379231"/>
                  <a:gd name="connsiteY81" fmla="*/ 2898797 h 3671451"/>
                  <a:gd name="connsiteX82" fmla="*/ 710636 w 2379231"/>
                  <a:gd name="connsiteY82" fmla="*/ 2901656 h 3671451"/>
                  <a:gd name="connsiteX83" fmla="*/ 720737 w 2379231"/>
                  <a:gd name="connsiteY83" fmla="*/ 2912845 h 3671451"/>
                  <a:gd name="connsiteX84" fmla="*/ 695719 w 2379231"/>
                  <a:gd name="connsiteY84" fmla="*/ 3127223 h 3671451"/>
                  <a:gd name="connsiteX85" fmla="*/ 621302 w 2379231"/>
                  <a:gd name="connsiteY85" fmla="*/ 3566943 h 3671451"/>
                  <a:gd name="connsiteX86" fmla="*/ 2045854 w 2379231"/>
                  <a:gd name="connsiteY86" fmla="*/ 3635770 h 3671451"/>
                  <a:gd name="connsiteX87" fmla="*/ 1949324 w 2379231"/>
                  <a:gd name="connsiteY87" fmla="*/ 2907095 h 3671451"/>
                  <a:gd name="connsiteX88" fmla="*/ 1961755 w 2379231"/>
                  <a:gd name="connsiteY88" fmla="*/ 2894229 h 3671451"/>
                  <a:gd name="connsiteX89" fmla="*/ 2152576 w 2379231"/>
                  <a:gd name="connsiteY89" fmla="*/ 2889443 h 3671451"/>
                  <a:gd name="connsiteX90" fmla="*/ 2283074 w 2379231"/>
                  <a:gd name="connsiteY90" fmla="*/ 2816284 h 3671451"/>
                  <a:gd name="connsiteX91" fmla="*/ 2349519 w 2379231"/>
                  <a:gd name="connsiteY91" fmla="*/ 2654677 h 3671451"/>
                  <a:gd name="connsiteX92" fmla="*/ 2377210 w 2379231"/>
                  <a:gd name="connsiteY92" fmla="*/ 2361827 h 3671451"/>
                  <a:gd name="connsiteX93" fmla="*/ 2379230 w 2379231"/>
                  <a:gd name="connsiteY93" fmla="*/ 2312412 h 3671451"/>
                  <a:gd name="connsiteX94" fmla="*/ 2379168 w 2379231"/>
                  <a:gd name="connsiteY94" fmla="*/ 2192170 h 3671451"/>
                  <a:gd name="connsiteX0" fmla="*/ 2379168 w 2379229"/>
                  <a:gd name="connsiteY0" fmla="*/ 2192170 h 3671451"/>
                  <a:gd name="connsiteX1" fmla="*/ 2377894 w 2379229"/>
                  <a:gd name="connsiteY1" fmla="*/ 2142507 h 3671451"/>
                  <a:gd name="connsiteX2" fmla="*/ 2376993 w 2379229"/>
                  <a:gd name="connsiteY2" fmla="*/ 2092284 h 3671451"/>
                  <a:gd name="connsiteX3" fmla="*/ 2363194 w 2379229"/>
                  <a:gd name="connsiteY3" fmla="*/ 1890679 h 3671451"/>
                  <a:gd name="connsiteX4" fmla="*/ 2333421 w 2379229"/>
                  <a:gd name="connsiteY4" fmla="*/ 1653521 h 3671451"/>
                  <a:gd name="connsiteX5" fmla="*/ 2265577 w 2379229"/>
                  <a:gd name="connsiteY5" fmla="*/ 1442220 h 3671451"/>
                  <a:gd name="connsiteX6" fmla="*/ 2143439 w 2379229"/>
                  <a:gd name="connsiteY6" fmla="*/ 1310230 h 3671451"/>
                  <a:gd name="connsiteX7" fmla="*/ 1980154 w 2379229"/>
                  <a:gd name="connsiteY7" fmla="*/ 1241671 h 3671451"/>
                  <a:gd name="connsiteX8" fmla="*/ 1957435 w 2379229"/>
                  <a:gd name="connsiteY8" fmla="*/ 1224827 h 3671451"/>
                  <a:gd name="connsiteX9" fmla="*/ 1927942 w 2379229"/>
                  <a:gd name="connsiteY9" fmla="*/ 1178178 h 3671451"/>
                  <a:gd name="connsiteX10" fmla="*/ 1817117 w 2379229"/>
                  <a:gd name="connsiteY10" fmla="*/ 939870 h 3671451"/>
                  <a:gd name="connsiteX11" fmla="*/ 1692555 w 2379229"/>
                  <a:gd name="connsiteY11" fmla="*/ 451319 h 3671451"/>
                  <a:gd name="connsiteX12" fmla="*/ 1631828 w 2379229"/>
                  <a:gd name="connsiteY12" fmla="*/ 232839 h 3671451"/>
                  <a:gd name="connsiteX13" fmla="*/ 1564326 w 2379229"/>
                  <a:gd name="connsiteY13" fmla="*/ 101129 h 3671451"/>
                  <a:gd name="connsiteX14" fmla="*/ 1449678 w 2379229"/>
                  <a:gd name="connsiteY14" fmla="*/ 10318 h 3671451"/>
                  <a:gd name="connsiteX15" fmla="*/ 1394794 w 2379229"/>
                  <a:gd name="connsiteY15" fmla="*/ 0 h 3671451"/>
                  <a:gd name="connsiteX16" fmla="*/ 1345690 w 2379229"/>
                  <a:gd name="connsiteY16" fmla="*/ 0 h 3671451"/>
                  <a:gd name="connsiteX17" fmla="*/ 1337921 w 2379229"/>
                  <a:gd name="connsiteY17" fmla="*/ 2517 h 3671451"/>
                  <a:gd name="connsiteX18" fmla="*/ 1271848 w 2379229"/>
                  <a:gd name="connsiteY18" fmla="*/ 47861 h 3671451"/>
                  <a:gd name="connsiteX19" fmla="*/ 1248633 w 2379229"/>
                  <a:gd name="connsiteY19" fmla="*/ 90935 h 3671451"/>
                  <a:gd name="connsiteX20" fmla="*/ 1187346 w 2379229"/>
                  <a:gd name="connsiteY20" fmla="*/ 132704 h 3671451"/>
                  <a:gd name="connsiteX21" fmla="*/ 1066048 w 2379229"/>
                  <a:gd name="connsiteY21" fmla="*/ 135626 h 3671451"/>
                  <a:gd name="connsiteX22" fmla="*/ 903353 w 2379229"/>
                  <a:gd name="connsiteY22" fmla="*/ 186625 h 3671451"/>
                  <a:gd name="connsiteX23" fmla="*/ 683132 w 2379229"/>
                  <a:gd name="connsiteY23" fmla="*/ 459089 h 3671451"/>
                  <a:gd name="connsiteX24" fmla="*/ 668277 w 2379229"/>
                  <a:gd name="connsiteY24" fmla="*/ 618769 h 3671451"/>
                  <a:gd name="connsiteX25" fmla="*/ 676481 w 2379229"/>
                  <a:gd name="connsiteY25" fmla="*/ 614449 h 3671451"/>
                  <a:gd name="connsiteX26" fmla="*/ 728506 w 2379229"/>
                  <a:gd name="connsiteY26" fmla="*/ 587287 h 3671451"/>
                  <a:gd name="connsiteX27" fmla="*/ 814158 w 2379229"/>
                  <a:gd name="connsiteY27" fmla="*/ 586044 h 3671451"/>
                  <a:gd name="connsiteX28" fmla="*/ 1073911 w 2379229"/>
                  <a:gd name="connsiteY28" fmla="*/ 641674 h 3671451"/>
                  <a:gd name="connsiteX29" fmla="*/ 1242759 w 2379229"/>
                  <a:gd name="connsiteY29" fmla="*/ 704732 h 3671451"/>
                  <a:gd name="connsiteX30" fmla="*/ 1282881 w 2379229"/>
                  <a:gd name="connsiteY30" fmla="*/ 715205 h 3671451"/>
                  <a:gd name="connsiteX31" fmla="*/ 1316570 w 2379229"/>
                  <a:gd name="connsiteY31" fmla="*/ 697117 h 3671451"/>
                  <a:gd name="connsiteX32" fmla="*/ 1349668 w 2379229"/>
                  <a:gd name="connsiteY32" fmla="*/ 642606 h 3671451"/>
                  <a:gd name="connsiteX33" fmla="*/ 1401476 w 2379229"/>
                  <a:gd name="connsiteY33" fmla="*/ 601396 h 3671451"/>
                  <a:gd name="connsiteX34" fmla="*/ 1460431 w 2379229"/>
                  <a:gd name="connsiteY34" fmla="*/ 632754 h 3671451"/>
                  <a:gd name="connsiteX35" fmla="*/ 1462576 w 2379229"/>
                  <a:gd name="connsiteY35" fmla="*/ 643569 h 3671451"/>
                  <a:gd name="connsiteX36" fmla="*/ 1467268 w 2379229"/>
                  <a:gd name="connsiteY36" fmla="*/ 734038 h 3671451"/>
                  <a:gd name="connsiteX37" fmla="*/ 1482590 w 2379229"/>
                  <a:gd name="connsiteY37" fmla="*/ 835540 h 3671451"/>
                  <a:gd name="connsiteX38" fmla="*/ 1548787 w 2379229"/>
                  <a:gd name="connsiteY38" fmla="*/ 962371 h 3671451"/>
                  <a:gd name="connsiteX39" fmla="*/ 1558639 w 2379229"/>
                  <a:gd name="connsiteY39" fmla="*/ 990869 h 3671451"/>
                  <a:gd name="connsiteX40" fmla="*/ 1569547 w 2379229"/>
                  <a:gd name="connsiteY40" fmla="*/ 1087088 h 3671451"/>
                  <a:gd name="connsiteX41" fmla="*/ 1590525 w 2379229"/>
                  <a:gd name="connsiteY41" fmla="*/ 1268523 h 3671451"/>
                  <a:gd name="connsiteX42" fmla="*/ 1604666 w 2379229"/>
                  <a:gd name="connsiteY42" fmla="*/ 1376613 h 3671451"/>
                  <a:gd name="connsiteX43" fmla="*/ 1598295 w 2379229"/>
                  <a:gd name="connsiteY43" fmla="*/ 1389946 h 3671451"/>
                  <a:gd name="connsiteX44" fmla="*/ 1593229 w 2379229"/>
                  <a:gd name="connsiteY44" fmla="*/ 1395260 h 3671451"/>
                  <a:gd name="connsiteX45" fmla="*/ 1406106 w 2379229"/>
                  <a:gd name="connsiteY45" fmla="*/ 1670987 h 3671451"/>
                  <a:gd name="connsiteX46" fmla="*/ 1307309 w 2379229"/>
                  <a:gd name="connsiteY46" fmla="*/ 1858638 h 3671451"/>
                  <a:gd name="connsiteX47" fmla="*/ 1235331 w 2379229"/>
                  <a:gd name="connsiteY47" fmla="*/ 2011232 h 3671451"/>
                  <a:gd name="connsiteX48" fmla="*/ 1230576 w 2379229"/>
                  <a:gd name="connsiteY48" fmla="*/ 1993020 h 3671451"/>
                  <a:gd name="connsiteX49" fmla="*/ 1179328 w 2379229"/>
                  <a:gd name="connsiteY49" fmla="*/ 1733237 h 3671451"/>
                  <a:gd name="connsiteX50" fmla="*/ 1167332 w 2379229"/>
                  <a:gd name="connsiteY50" fmla="*/ 1617563 h 3671451"/>
                  <a:gd name="connsiteX51" fmla="*/ 1182156 w 2379229"/>
                  <a:gd name="connsiteY51" fmla="*/ 1453190 h 3671451"/>
                  <a:gd name="connsiteX52" fmla="*/ 1190827 w 2379229"/>
                  <a:gd name="connsiteY52" fmla="*/ 1425220 h 3671451"/>
                  <a:gd name="connsiteX53" fmla="*/ 1231819 w 2379229"/>
                  <a:gd name="connsiteY53" fmla="*/ 1302088 h 3671451"/>
                  <a:gd name="connsiteX54" fmla="*/ 1233094 w 2379229"/>
                  <a:gd name="connsiteY54" fmla="*/ 1271600 h 3671451"/>
                  <a:gd name="connsiteX55" fmla="*/ 1208977 w 2379229"/>
                  <a:gd name="connsiteY55" fmla="*/ 1251275 h 3671451"/>
                  <a:gd name="connsiteX56" fmla="*/ 1181628 w 2379229"/>
                  <a:gd name="connsiteY56" fmla="*/ 1257739 h 3671451"/>
                  <a:gd name="connsiteX57" fmla="*/ 1115151 w 2379229"/>
                  <a:gd name="connsiteY57" fmla="*/ 1286113 h 3671451"/>
                  <a:gd name="connsiteX58" fmla="*/ 1046189 w 2379229"/>
                  <a:gd name="connsiteY58" fmla="*/ 1305164 h 3671451"/>
                  <a:gd name="connsiteX59" fmla="*/ 1017690 w 2379229"/>
                  <a:gd name="connsiteY59" fmla="*/ 1289066 h 3671451"/>
                  <a:gd name="connsiteX60" fmla="*/ 1004513 w 2379229"/>
                  <a:gd name="connsiteY60" fmla="*/ 1260163 h 3671451"/>
                  <a:gd name="connsiteX61" fmla="*/ 992672 w 2379229"/>
                  <a:gd name="connsiteY61" fmla="*/ 1251212 h 3671451"/>
                  <a:gd name="connsiteX62" fmla="*/ 802566 w 2379229"/>
                  <a:gd name="connsiteY62" fmla="*/ 1297705 h 3671451"/>
                  <a:gd name="connsiteX63" fmla="*/ 612305 w 2379229"/>
                  <a:gd name="connsiteY63" fmla="*/ 1496824 h 3671451"/>
                  <a:gd name="connsiteX64" fmla="*/ 590270 w 2379229"/>
                  <a:gd name="connsiteY64" fmla="*/ 1627011 h 3671451"/>
                  <a:gd name="connsiteX65" fmla="*/ 567148 w 2379229"/>
                  <a:gd name="connsiteY65" fmla="*/ 2103473 h 3671451"/>
                  <a:gd name="connsiteX66" fmla="*/ 557234 w 2379229"/>
                  <a:gd name="connsiteY66" fmla="*/ 2305544 h 3671451"/>
                  <a:gd name="connsiteX67" fmla="*/ 540638 w 2379229"/>
                  <a:gd name="connsiteY67" fmla="*/ 2509790 h 3671451"/>
                  <a:gd name="connsiteX68" fmla="*/ 530755 w 2379229"/>
                  <a:gd name="connsiteY68" fmla="*/ 2520823 h 3671451"/>
                  <a:gd name="connsiteX69" fmla="*/ 327099 w 2379229"/>
                  <a:gd name="connsiteY69" fmla="*/ 2567596 h 3671451"/>
                  <a:gd name="connsiteX70" fmla="*/ 334092 w 2379229"/>
                  <a:gd name="connsiteY70" fmla="*/ 2573377 h 3671451"/>
                  <a:gd name="connsiteX71" fmla="*/ 335086 w 2379229"/>
                  <a:gd name="connsiteY71" fmla="*/ 2572910 h 3671451"/>
                  <a:gd name="connsiteX72" fmla="*/ 334434 w 2379229"/>
                  <a:gd name="connsiteY72" fmla="*/ 2573998 h 3671451"/>
                  <a:gd name="connsiteX73" fmla="*/ 235698 w 2379229"/>
                  <a:gd name="connsiteY73" fmla="*/ 2689454 h 3671451"/>
                  <a:gd name="connsiteX74" fmla="*/ 182772 w 2379229"/>
                  <a:gd name="connsiteY74" fmla="*/ 2728115 h 3671451"/>
                  <a:gd name="connsiteX75" fmla="*/ 150978 w 2379229"/>
                  <a:gd name="connsiteY75" fmla="*/ 2725567 h 3671451"/>
                  <a:gd name="connsiteX76" fmla="*/ 94851 w 2379229"/>
                  <a:gd name="connsiteY76" fmla="*/ 2697907 h 3671451"/>
                  <a:gd name="connsiteX77" fmla="*/ 14358 w 2379229"/>
                  <a:gd name="connsiteY77" fmla="*/ 2658593 h 3671451"/>
                  <a:gd name="connsiteX78" fmla="*/ 0 w 2379229"/>
                  <a:gd name="connsiteY78" fmla="*/ 2658282 h 3671451"/>
                  <a:gd name="connsiteX79" fmla="*/ 27411 w 2379229"/>
                  <a:gd name="connsiteY79" fmla="*/ 2682803 h 3671451"/>
                  <a:gd name="connsiteX80" fmla="*/ 216864 w 2379229"/>
                  <a:gd name="connsiteY80" fmla="*/ 2823868 h 3671451"/>
                  <a:gd name="connsiteX81" fmla="*/ 498496 w 2379229"/>
                  <a:gd name="connsiteY81" fmla="*/ 2898797 h 3671451"/>
                  <a:gd name="connsiteX82" fmla="*/ 710636 w 2379229"/>
                  <a:gd name="connsiteY82" fmla="*/ 2901656 h 3671451"/>
                  <a:gd name="connsiteX83" fmla="*/ 720737 w 2379229"/>
                  <a:gd name="connsiteY83" fmla="*/ 2912845 h 3671451"/>
                  <a:gd name="connsiteX84" fmla="*/ 695719 w 2379229"/>
                  <a:gd name="connsiteY84" fmla="*/ 3127223 h 3671451"/>
                  <a:gd name="connsiteX85" fmla="*/ 621302 w 2379229"/>
                  <a:gd name="connsiteY85" fmla="*/ 3566943 h 3671451"/>
                  <a:gd name="connsiteX86" fmla="*/ 2045854 w 2379229"/>
                  <a:gd name="connsiteY86" fmla="*/ 3635770 h 3671451"/>
                  <a:gd name="connsiteX87" fmla="*/ 1949324 w 2379229"/>
                  <a:gd name="connsiteY87" fmla="*/ 2907095 h 3671451"/>
                  <a:gd name="connsiteX88" fmla="*/ 1957418 w 2379229"/>
                  <a:gd name="connsiteY88" fmla="*/ 2902903 h 3671451"/>
                  <a:gd name="connsiteX89" fmla="*/ 2152576 w 2379229"/>
                  <a:gd name="connsiteY89" fmla="*/ 2889443 h 3671451"/>
                  <a:gd name="connsiteX90" fmla="*/ 2283074 w 2379229"/>
                  <a:gd name="connsiteY90" fmla="*/ 2816284 h 3671451"/>
                  <a:gd name="connsiteX91" fmla="*/ 2349519 w 2379229"/>
                  <a:gd name="connsiteY91" fmla="*/ 2654677 h 3671451"/>
                  <a:gd name="connsiteX92" fmla="*/ 2377210 w 2379229"/>
                  <a:gd name="connsiteY92" fmla="*/ 2361827 h 3671451"/>
                  <a:gd name="connsiteX93" fmla="*/ 2379230 w 2379229"/>
                  <a:gd name="connsiteY93" fmla="*/ 2312412 h 3671451"/>
                  <a:gd name="connsiteX94" fmla="*/ 2379168 w 2379229"/>
                  <a:gd name="connsiteY94" fmla="*/ 2192170 h 3671451"/>
                  <a:gd name="connsiteX0" fmla="*/ 2379168 w 2379231"/>
                  <a:gd name="connsiteY0" fmla="*/ 2192170 h 3671451"/>
                  <a:gd name="connsiteX1" fmla="*/ 2377894 w 2379231"/>
                  <a:gd name="connsiteY1" fmla="*/ 2142507 h 3671451"/>
                  <a:gd name="connsiteX2" fmla="*/ 2376993 w 2379231"/>
                  <a:gd name="connsiteY2" fmla="*/ 2092284 h 3671451"/>
                  <a:gd name="connsiteX3" fmla="*/ 2363194 w 2379231"/>
                  <a:gd name="connsiteY3" fmla="*/ 1890679 h 3671451"/>
                  <a:gd name="connsiteX4" fmla="*/ 2333421 w 2379231"/>
                  <a:gd name="connsiteY4" fmla="*/ 1653521 h 3671451"/>
                  <a:gd name="connsiteX5" fmla="*/ 2265577 w 2379231"/>
                  <a:gd name="connsiteY5" fmla="*/ 1442220 h 3671451"/>
                  <a:gd name="connsiteX6" fmla="*/ 2143439 w 2379231"/>
                  <a:gd name="connsiteY6" fmla="*/ 1310230 h 3671451"/>
                  <a:gd name="connsiteX7" fmla="*/ 1980154 w 2379231"/>
                  <a:gd name="connsiteY7" fmla="*/ 1241671 h 3671451"/>
                  <a:gd name="connsiteX8" fmla="*/ 1957435 w 2379231"/>
                  <a:gd name="connsiteY8" fmla="*/ 1224827 h 3671451"/>
                  <a:gd name="connsiteX9" fmla="*/ 1927942 w 2379231"/>
                  <a:gd name="connsiteY9" fmla="*/ 1178178 h 3671451"/>
                  <a:gd name="connsiteX10" fmla="*/ 1817117 w 2379231"/>
                  <a:gd name="connsiteY10" fmla="*/ 939870 h 3671451"/>
                  <a:gd name="connsiteX11" fmla="*/ 1692555 w 2379231"/>
                  <a:gd name="connsiteY11" fmla="*/ 451319 h 3671451"/>
                  <a:gd name="connsiteX12" fmla="*/ 1631828 w 2379231"/>
                  <a:gd name="connsiteY12" fmla="*/ 232839 h 3671451"/>
                  <a:gd name="connsiteX13" fmla="*/ 1564326 w 2379231"/>
                  <a:gd name="connsiteY13" fmla="*/ 101129 h 3671451"/>
                  <a:gd name="connsiteX14" fmla="*/ 1449678 w 2379231"/>
                  <a:gd name="connsiteY14" fmla="*/ 10318 h 3671451"/>
                  <a:gd name="connsiteX15" fmla="*/ 1394794 w 2379231"/>
                  <a:gd name="connsiteY15" fmla="*/ 0 h 3671451"/>
                  <a:gd name="connsiteX16" fmla="*/ 1345690 w 2379231"/>
                  <a:gd name="connsiteY16" fmla="*/ 0 h 3671451"/>
                  <a:gd name="connsiteX17" fmla="*/ 1337921 w 2379231"/>
                  <a:gd name="connsiteY17" fmla="*/ 2517 h 3671451"/>
                  <a:gd name="connsiteX18" fmla="*/ 1271848 w 2379231"/>
                  <a:gd name="connsiteY18" fmla="*/ 47861 h 3671451"/>
                  <a:gd name="connsiteX19" fmla="*/ 1248633 w 2379231"/>
                  <a:gd name="connsiteY19" fmla="*/ 90935 h 3671451"/>
                  <a:gd name="connsiteX20" fmla="*/ 1187346 w 2379231"/>
                  <a:gd name="connsiteY20" fmla="*/ 132704 h 3671451"/>
                  <a:gd name="connsiteX21" fmla="*/ 1066048 w 2379231"/>
                  <a:gd name="connsiteY21" fmla="*/ 135626 h 3671451"/>
                  <a:gd name="connsiteX22" fmla="*/ 903353 w 2379231"/>
                  <a:gd name="connsiteY22" fmla="*/ 186625 h 3671451"/>
                  <a:gd name="connsiteX23" fmla="*/ 683132 w 2379231"/>
                  <a:gd name="connsiteY23" fmla="*/ 459089 h 3671451"/>
                  <a:gd name="connsiteX24" fmla="*/ 668277 w 2379231"/>
                  <a:gd name="connsiteY24" fmla="*/ 618769 h 3671451"/>
                  <a:gd name="connsiteX25" fmla="*/ 676481 w 2379231"/>
                  <a:gd name="connsiteY25" fmla="*/ 614449 h 3671451"/>
                  <a:gd name="connsiteX26" fmla="*/ 728506 w 2379231"/>
                  <a:gd name="connsiteY26" fmla="*/ 587287 h 3671451"/>
                  <a:gd name="connsiteX27" fmla="*/ 814158 w 2379231"/>
                  <a:gd name="connsiteY27" fmla="*/ 586044 h 3671451"/>
                  <a:gd name="connsiteX28" fmla="*/ 1073911 w 2379231"/>
                  <a:gd name="connsiteY28" fmla="*/ 641674 h 3671451"/>
                  <a:gd name="connsiteX29" fmla="*/ 1242759 w 2379231"/>
                  <a:gd name="connsiteY29" fmla="*/ 704732 h 3671451"/>
                  <a:gd name="connsiteX30" fmla="*/ 1282881 w 2379231"/>
                  <a:gd name="connsiteY30" fmla="*/ 715205 h 3671451"/>
                  <a:gd name="connsiteX31" fmla="*/ 1316570 w 2379231"/>
                  <a:gd name="connsiteY31" fmla="*/ 697117 h 3671451"/>
                  <a:gd name="connsiteX32" fmla="*/ 1349668 w 2379231"/>
                  <a:gd name="connsiteY32" fmla="*/ 642606 h 3671451"/>
                  <a:gd name="connsiteX33" fmla="*/ 1401476 w 2379231"/>
                  <a:gd name="connsiteY33" fmla="*/ 601396 h 3671451"/>
                  <a:gd name="connsiteX34" fmla="*/ 1460431 w 2379231"/>
                  <a:gd name="connsiteY34" fmla="*/ 632754 h 3671451"/>
                  <a:gd name="connsiteX35" fmla="*/ 1462576 w 2379231"/>
                  <a:gd name="connsiteY35" fmla="*/ 643569 h 3671451"/>
                  <a:gd name="connsiteX36" fmla="*/ 1467268 w 2379231"/>
                  <a:gd name="connsiteY36" fmla="*/ 734038 h 3671451"/>
                  <a:gd name="connsiteX37" fmla="*/ 1482590 w 2379231"/>
                  <a:gd name="connsiteY37" fmla="*/ 835540 h 3671451"/>
                  <a:gd name="connsiteX38" fmla="*/ 1548787 w 2379231"/>
                  <a:gd name="connsiteY38" fmla="*/ 962371 h 3671451"/>
                  <a:gd name="connsiteX39" fmla="*/ 1558639 w 2379231"/>
                  <a:gd name="connsiteY39" fmla="*/ 990869 h 3671451"/>
                  <a:gd name="connsiteX40" fmla="*/ 1569547 w 2379231"/>
                  <a:gd name="connsiteY40" fmla="*/ 1087088 h 3671451"/>
                  <a:gd name="connsiteX41" fmla="*/ 1590525 w 2379231"/>
                  <a:gd name="connsiteY41" fmla="*/ 1268523 h 3671451"/>
                  <a:gd name="connsiteX42" fmla="*/ 1604666 w 2379231"/>
                  <a:gd name="connsiteY42" fmla="*/ 1376613 h 3671451"/>
                  <a:gd name="connsiteX43" fmla="*/ 1598295 w 2379231"/>
                  <a:gd name="connsiteY43" fmla="*/ 1389946 h 3671451"/>
                  <a:gd name="connsiteX44" fmla="*/ 1593229 w 2379231"/>
                  <a:gd name="connsiteY44" fmla="*/ 1395260 h 3671451"/>
                  <a:gd name="connsiteX45" fmla="*/ 1406106 w 2379231"/>
                  <a:gd name="connsiteY45" fmla="*/ 1670987 h 3671451"/>
                  <a:gd name="connsiteX46" fmla="*/ 1307309 w 2379231"/>
                  <a:gd name="connsiteY46" fmla="*/ 1858638 h 3671451"/>
                  <a:gd name="connsiteX47" fmla="*/ 1235331 w 2379231"/>
                  <a:gd name="connsiteY47" fmla="*/ 2011232 h 3671451"/>
                  <a:gd name="connsiteX48" fmla="*/ 1230576 w 2379231"/>
                  <a:gd name="connsiteY48" fmla="*/ 1993020 h 3671451"/>
                  <a:gd name="connsiteX49" fmla="*/ 1179328 w 2379231"/>
                  <a:gd name="connsiteY49" fmla="*/ 1733237 h 3671451"/>
                  <a:gd name="connsiteX50" fmla="*/ 1167332 w 2379231"/>
                  <a:gd name="connsiteY50" fmla="*/ 1617563 h 3671451"/>
                  <a:gd name="connsiteX51" fmla="*/ 1182156 w 2379231"/>
                  <a:gd name="connsiteY51" fmla="*/ 1453190 h 3671451"/>
                  <a:gd name="connsiteX52" fmla="*/ 1190827 w 2379231"/>
                  <a:gd name="connsiteY52" fmla="*/ 1425220 h 3671451"/>
                  <a:gd name="connsiteX53" fmla="*/ 1231819 w 2379231"/>
                  <a:gd name="connsiteY53" fmla="*/ 1302088 h 3671451"/>
                  <a:gd name="connsiteX54" fmla="*/ 1233094 w 2379231"/>
                  <a:gd name="connsiteY54" fmla="*/ 1271600 h 3671451"/>
                  <a:gd name="connsiteX55" fmla="*/ 1208977 w 2379231"/>
                  <a:gd name="connsiteY55" fmla="*/ 1251275 h 3671451"/>
                  <a:gd name="connsiteX56" fmla="*/ 1181628 w 2379231"/>
                  <a:gd name="connsiteY56" fmla="*/ 1257739 h 3671451"/>
                  <a:gd name="connsiteX57" fmla="*/ 1115151 w 2379231"/>
                  <a:gd name="connsiteY57" fmla="*/ 1286113 h 3671451"/>
                  <a:gd name="connsiteX58" fmla="*/ 1046189 w 2379231"/>
                  <a:gd name="connsiteY58" fmla="*/ 1305164 h 3671451"/>
                  <a:gd name="connsiteX59" fmla="*/ 1017690 w 2379231"/>
                  <a:gd name="connsiteY59" fmla="*/ 1289066 h 3671451"/>
                  <a:gd name="connsiteX60" fmla="*/ 1004513 w 2379231"/>
                  <a:gd name="connsiteY60" fmla="*/ 1260163 h 3671451"/>
                  <a:gd name="connsiteX61" fmla="*/ 992672 w 2379231"/>
                  <a:gd name="connsiteY61" fmla="*/ 1251212 h 3671451"/>
                  <a:gd name="connsiteX62" fmla="*/ 802566 w 2379231"/>
                  <a:gd name="connsiteY62" fmla="*/ 1297705 h 3671451"/>
                  <a:gd name="connsiteX63" fmla="*/ 612305 w 2379231"/>
                  <a:gd name="connsiteY63" fmla="*/ 1496824 h 3671451"/>
                  <a:gd name="connsiteX64" fmla="*/ 590270 w 2379231"/>
                  <a:gd name="connsiteY64" fmla="*/ 1627011 h 3671451"/>
                  <a:gd name="connsiteX65" fmla="*/ 567148 w 2379231"/>
                  <a:gd name="connsiteY65" fmla="*/ 2103473 h 3671451"/>
                  <a:gd name="connsiteX66" fmla="*/ 557234 w 2379231"/>
                  <a:gd name="connsiteY66" fmla="*/ 2305544 h 3671451"/>
                  <a:gd name="connsiteX67" fmla="*/ 540638 w 2379231"/>
                  <a:gd name="connsiteY67" fmla="*/ 2509790 h 3671451"/>
                  <a:gd name="connsiteX68" fmla="*/ 530755 w 2379231"/>
                  <a:gd name="connsiteY68" fmla="*/ 2520823 h 3671451"/>
                  <a:gd name="connsiteX69" fmla="*/ 327099 w 2379231"/>
                  <a:gd name="connsiteY69" fmla="*/ 2567596 h 3671451"/>
                  <a:gd name="connsiteX70" fmla="*/ 334092 w 2379231"/>
                  <a:gd name="connsiteY70" fmla="*/ 2573377 h 3671451"/>
                  <a:gd name="connsiteX71" fmla="*/ 335086 w 2379231"/>
                  <a:gd name="connsiteY71" fmla="*/ 2572910 h 3671451"/>
                  <a:gd name="connsiteX72" fmla="*/ 334434 w 2379231"/>
                  <a:gd name="connsiteY72" fmla="*/ 2573998 h 3671451"/>
                  <a:gd name="connsiteX73" fmla="*/ 235698 w 2379231"/>
                  <a:gd name="connsiteY73" fmla="*/ 2689454 h 3671451"/>
                  <a:gd name="connsiteX74" fmla="*/ 182772 w 2379231"/>
                  <a:gd name="connsiteY74" fmla="*/ 2728115 h 3671451"/>
                  <a:gd name="connsiteX75" fmla="*/ 150978 w 2379231"/>
                  <a:gd name="connsiteY75" fmla="*/ 2725567 h 3671451"/>
                  <a:gd name="connsiteX76" fmla="*/ 94851 w 2379231"/>
                  <a:gd name="connsiteY76" fmla="*/ 2697907 h 3671451"/>
                  <a:gd name="connsiteX77" fmla="*/ 14358 w 2379231"/>
                  <a:gd name="connsiteY77" fmla="*/ 2658593 h 3671451"/>
                  <a:gd name="connsiteX78" fmla="*/ 0 w 2379231"/>
                  <a:gd name="connsiteY78" fmla="*/ 2658282 h 3671451"/>
                  <a:gd name="connsiteX79" fmla="*/ 27411 w 2379231"/>
                  <a:gd name="connsiteY79" fmla="*/ 2682803 h 3671451"/>
                  <a:gd name="connsiteX80" fmla="*/ 216864 w 2379231"/>
                  <a:gd name="connsiteY80" fmla="*/ 2823868 h 3671451"/>
                  <a:gd name="connsiteX81" fmla="*/ 498496 w 2379231"/>
                  <a:gd name="connsiteY81" fmla="*/ 2898797 h 3671451"/>
                  <a:gd name="connsiteX82" fmla="*/ 710636 w 2379231"/>
                  <a:gd name="connsiteY82" fmla="*/ 2901656 h 3671451"/>
                  <a:gd name="connsiteX83" fmla="*/ 720737 w 2379231"/>
                  <a:gd name="connsiteY83" fmla="*/ 2912845 h 3671451"/>
                  <a:gd name="connsiteX84" fmla="*/ 695719 w 2379231"/>
                  <a:gd name="connsiteY84" fmla="*/ 3127223 h 3671451"/>
                  <a:gd name="connsiteX85" fmla="*/ 621302 w 2379231"/>
                  <a:gd name="connsiteY85" fmla="*/ 3566943 h 3671451"/>
                  <a:gd name="connsiteX86" fmla="*/ 2045854 w 2379231"/>
                  <a:gd name="connsiteY86" fmla="*/ 3635770 h 3671451"/>
                  <a:gd name="connsiteX87" fmla="*/ 1949324 w 2379231"/>
                  <a:gd name="connsiteY87" fmla="*/ 2907095 h 3671451"/>
                  <a:gd name="connsiteX88" fmla="*/ 2074503 w 2379231"/>
                  <a:gd name="connsiteY88" fmla="*/ 2902903 h 3671451"/>
                  <a:gd name="connsiteX89" fmla="*/ 2152576 w 2379231"/>
                  <a:gd name="connsiteY89" fmla="*/ 2889443 h 3671451"/>
                  <a:gd name="connsiteX90" fmla="*/ 2283074 w 2379231"/>
                  <a:gd name="connsiteY90" fmla="*/ 2816284 h 3671451"/>
                  <a:gd name="connsiteX91" fmla="*/ 2349519 w 2379231"/>
                  <a:gd name="connsiteY91" fmla="*/ 2654677 h 3671451"/>
                  <a:gd name="connsiteX92" fmla="*/ 2377210 w 2379231"/>
                  <a:gd name="connsiteY92" fmla="*/ 2361827 h 3671451"/>
                  <a:gd name="connsiteX93" fmla="*/ 2379230 w 2379231"/>
                  <a:gd name="connsiteY93" fmla="*/ 2312412 h 3671451"/>
                  <a:gd name="connsiteX94" fmla="*/ 2379168 w 2379231"/>
                  <a:gd name="connsiteY94" fmla="*/ 2192170 h 3671451"/>
                  <a:gd name="connsiteX0" fmla="*/ 2379168 w 2379229"/>
                  <a:gd name="connsiteY0" fmla="*/ 2192170 h 3671451"/>
                  <a:gd name="connsiteX1" fmla="*/ 2377894 w 2379229"/>
                  <a:gd name="connsiteY1" fmla="*/ 2142507 h 3671451"/>
                  <a:gd name="connsiteX2" fmla="*/ 2376993 w 2379229"/>
                  <a:gd name="connsiteY2" fmla="*/ 2092284 h 3671451"/>
                  <a:gd name="connsiteX3" fmla="*/ 2363194 w 2379229"/>
                  <a:gd name="connsiteY3" fmla="*/ 1890679 h 3671451"/>
                  <a:gd name="connsiteX4" fmla="*/ 2333421 w 2379229"/>
                  <a:gd name="connsiteY4" fmla="*/ 1653521 h 3671451"/>
                  <a:gd name="connsiteX5" fmla="*/ 2265577 w 2379229"/>
                  <a:gd name="connsiteY5" fmla="*/ 1442220 h 3671451"/>
                  <a:gd name="connsiteX6" fmla="*/ 2143439 w 2379229"/>
                  <a:gd name="connsiteY6" fmla="*/ 1310230 h 3671451"/>
                  <a:gd name="connsiteX7" fmla="*/ 1980154 w 2379229"/>
                  <a:gd name="connsiteY7" fmla="*/ 1241671 h 3671451"/>
                  <a:gd name="connsiteX8" fmla="*/ 1957435 w 2379229"/>
                  <a:gd name="connsiteY8" fmla="*/ 1224827 h 3671451"/>
                  <a:gd name="connsiteX9" fmla="*/ 1927942 w 2379229"/>
                  <a:gd name="connsiteY9" fmla="*/ 1178178 h 3671451"/>
                  <a:gd name="connsiteX10" fmla="*/ 1817117 w 2379229"/>
                  <a:gd name="connsiteY10" fmla="*/ 939870 h 3671451"/>
                  <a:gd name="connsiteX11" fmla="*/ 1692555 w 2379229"/>
                  <a:gd name="connsiteY11" fmla="*/ 451319 h 3671451"/>
                  <a:gd name="connsiteX12" fmla="*/ 1631828 w 2379229"/>
                  <a:gd name="connsiteY12" fmla="*/ 232839 h 3671451"/>
                  <a:gd name="connsiteX13" fmla="*/ 1564326 w 2379229"/>
                  <a:gd name="connsiteY13" fmla="*/ 101129 h 3671451"/>
                  <a:gd name="connsiteX14" fmla="*/ 1449678 w 2379229"/>
                  <a:gd name="connsiteY14" fmla="*/ 10318 h 3671451"/>
                  <a:gd name="connsiteX15" fmla="*/ 1394794 w 2379229"/>
                  <a:gd name="connsiteY15" fmla="*/ 0 h 3671451"/>
                  <a:gd name="connsiteX16" fmla="*/ 1345690 w 2379229"/>
                  <a:gd name="connsiteY16" fmla="*/ 0 h 3671451"/>
                  <a:gd name="connsiteX17" fmla="*/ 1337921 w 2379229"/>
                  <a:gd name="connsiteY17" fmla="*/ 2517 h 3671451"/>
                  <a:gd name="connsiteX18" fmla="*/ 1271848 w 2379229"/>
                  <a:gd name="connsiteY18" fmla="*/ 47861 h 3671451"/>
                  <a:gd name="connsiteX19" fmla="*/ 1248633 w 2379229"/>
                  <a:gd name="connsiteY19" fmla="*/ 90935 h 3671451"/>
                  <a:gd name="connsiteX20" fmla="*/ 1187346 w 2379229"/>
                  <a:gd name="connsiteY20" fmla="*/ 132704 h 3671451"/>
                  <a:gd name="connsiteX21" fmla="*/ 1066048 w 2379229"/>
                  <a:gd name="connsiteY21" fmla="*/ 135626 h 3671451"/>
                  <a:gd name="connsiteX22" fmla="*/ 903353 w 2379229"/>
                  <a:gd name="connsiteY22" fmla="*/ 186625 h 3671451"/>
                  <a:gd name="connsiteX23" fmla="*/ 683132 w 2379229"/>
                  <a:gd name="connsiteY23" fmla="*/ 459089 h 3671451"/>
                  <a:gd name="connsiteX24" fmla="*/ 668277 w 2379229"/>
                  <a:gd name="connsiteY24" fmla="*/ 618769 h 3671451"/>
                  <a:gd name="connsiteX25" fmla="*/ 676481 w 2379229"/>
                  <a:gd name="connsiteY25" fmla="*/ 614449 h 3671451"/>
                  <a:gd name="connsiteX26" fmla="*/ 728506 w 2379229"/>
                  <a:gd name="connsiteY26" fmla="*/ 587287 h 3671451"/>
                  <a:gd name="connsiteX27" fmla="*/ 814158 w 2379229"/>
                  <a:gd name="connsiteY27" fmla="*/ 586044 h 3671451"/>
                  <a:gd name="connsiteX28" fmla="*/ 1073911 w 2379229"/>
                  <a:gd name="connsiteY28" fmla="*/ 641674 h 3671451"/>
                  <a:gd name="connsiteX29" fmla="*/ 1242759 w 2379229"/>
                  <a:gd name="connsiteY29" fmla="*/ 704732 h 3671451"/>
                  <a:gd name="connsiteX30" fmla="*/ 1282881 w 2379229"/>
                  <a:gd name="connsiteY30" fmla="*/ 715205 h 3671451"/>
                  <a:gd name="connsiteX31" fmla="*/ 1316570 w 2379229"/>
                  <a:gd name="connsiteY31" fmla="*/ 697117 h 3671451"/>
                  <a:gd name="connsiteX32" fmla="*/ 1349668 w 2379229"/>
                  <a:gd name="connsiteY32" fmla="*/ 642606 h 3671451"/>
                  <a:gd name="connsiteX33" fmla="*/ 1401476 w 2379229"/>
                  <a:gd name="connsiteY33" fmla="*/ 601396 h 3671451"/>
                  <a:gd name="connsiteX34" fmla="*/ 1460431 w 2379229"/>
                  <a:gd name="connsiteY34" fmla="*/ 632754 h 3671451"/>
                  <a:gd name="connsiteX35" fmla="*/ 1462576 w 2379229"/>
                  <a:gd name="connsiteY35" fmla="*/ 643569 h 3671451"/>
                  <a:gd name="connsiteX36" fmla="*/ 1467268 w 2379229"/>
                  <a:gd name="connsiteY36" fmla="*/ 734038 h 3671451"/>
                  <a:gd name="connsiteX37" fmla="*/ 1482590 w 2379229"/>
                  <a:gd name="connsiteY37" fmla="*/ 835540 h 3671451"/>
                  <a:gd name="connsiteX38" fmla="*/ 1548787 w 2379229"/>
                  <a:gd name="connsiteY38" fmla="*/ 962371 h 3671451"/>
                  <a:gd name="connsiteX39" fmla="*/ 1558639 w 2379229"/>
                  <a:gd name="connsiteY39" fmla="*/ 990869 h 3671451"/>
                  <a:gd name="connsiteX40" fmla="*/ 1569547 w 2379229"/>
                  <a:gd name="connsiteY40" fmla="*/ 1087088 h 3671451"/>
                  <a:gd name="connsiteX41" fmla="*/ 1590525 w 2379229"/>
                  <a:gd name="connsiteY41" fmla="*/ 1268523 h 3671451"/>
                  <a:gd name="connsiteX42" fmla="*/ 1604666 w 2379229"/>
                  <a:gd name="connsiteY42" fmla="*/ 1376613 h 3671451"/>
                  <a:gd name="connsiteX43" fmla="*/ 1598295 w 2379229"/>
                  <a:gd name="connsiteY43" fmla="*/ 1389946 h 3671451"/>
                  <a:gd name="connsiteX44" fmla="*/ 1593229 w 2379229"/>
                  <a:gd name="connsiteY44" fmla="*/ 1395260 h 3671451"/>
                  <a:gd name="connsiteX45" fmla="*/ 1406106 w 2379229"/>
                  <a:gd name="connsiteY45" fmla="*/ 1670987 h 3671451"/>
                  <a:gd name="connsiteX46" fmla="*/ 1307309 w 2379229"/>
                  <a:gd name="connsiteY46" fmla="*/ 1858638 h 3671451"/>
                  <a:gd name="connsiteX47" fmla="*/ 1235331 w 2379229"/>
                  <a:gd name="connsiteY47" fmla="*/ 2011232 h 3671451"/>
                  <a:gd name="connsiteX48" fmla="*/ 1230576 w 2379229"/>
                  <a:gd name="connsiteY48" fmla="*/ 1993020 h 3671451"/>
                  <a:gd name="connsiteX49" fmla="*/ 1179328 w 2379229"/>
                  <a:gd name="connsiteY49" fmla="*/ 1733237 h 3671451"/>
                  <a:gd name="connsiteX50" fmla="*/ 1167332 w 2379229"/>
                  <a:gd name="connsiteY50" fmla="*/ 1617563 h 3671451"/>
                  <a:gd name="connsiteX51" fmla="*/ 1182156 w 2379229"/>
                  <a:gd name="connsiteY51" fmla="*/ 1453190 h 3671451"/>
                  <a:gd name="connsiteX52" fmla="*/ 1190827 w 2379229"/>
                  <a:gd name="connsiteY52" fmla="*/ 1425220 h 3671451"/>
                  <a:gd name="connsiteX53" fmla="*/ 1231819 w 2379229"/>
                  <a:gd name="connsiteY53" fmla="*/ 1302088 h 3671451"/>
                  <a:gd name="connsiteX54" fmla="*/ 1233094 w 2379229"/>
                  <a:gd name="connsiteY54" fmla="*/ 1271600 h 3671451"/>
                  <a:gd name="connsiteX55" fmla="*/ 1208977 w 2379229"/>
                  <a:gd name="connsiteY55" fmla="*/ 1251275 h 3671451"/>
                  <a:gd name="connsiteX56" fmla="*/ 1181628 w 2379229"/>
                  <a:gd name="connsiteY56" fmla="*/ 1257739 h 3671451"/>
                  <a:gd name="connsiteX57" fmla="*/ 1115151 w 2379229"/>
                  <a:gd name="connsiteY57" fmla="*/ 1286113 h 3671451"/>
                  <a:gd name="connsiteX58" fmla="*/ 1046189 w 2379229"/>
                  <a:gd name="connsiteY58" fmla="*/ 1305164 h 3671451"/>
                  <a:gd name="connsiteX59" fmla="*/ 1017690 w 2379229"/>
                  <a:gd name="connsiteY59" fmla="*/ 1289066 h 3671451"/>
                  <a:gd name="connsiteX60" fmla="*/ 1004513 w 2379229"/>
                  <a:gd name="connsiteY60" fmla="*/ 1260163 h 3671451"/>
                  <a:gd name="connsiteX61" fmla="*/ 992672 w 2379229"/>
                  <a:gd name="connsiteY61" fmla="*/ 1251212 h 3671451"/>
                  <a:gd name="connsiteX62" fmla="*/ 802566 w 2379229"/>
                  <a:gd name="connsiteY62" fmla="*/ 1297705 h 3671451"/>
                  <a:gd name="connsiteX63" fmla="*/ 612305 w 2379229"/>
                  <a:gd name="connsiteY63" fmla="*/ 1496824 h 3671451"/>
                  <a:gd name="connsiteX64" fmla="*/ 590270 w 2379229"/>
                  <a:gd name="connsiteY64" fmla="*/ 1627011 h 3671451"/>
                  <a:gd name="connsiteX65" fmla="*/ 567148 w 2379229"/>
                  <a:gd name="connsiteY65" fmla="*/ 2103473 h 3671451"/>
                  <a:gd name="connsiteX66" fmla="*/ 557234 w 2379229"/>
                  <a:gd name="connsiteY66" fmla="*/ 2305544 h 3671451"/>
                  <a:gd name="connsiteX67" fmla="*/ 540638 w 2379229"/>
                  <a:gd name="connsiteY67" fmla="*/ 2509790 h 3671451"/>
                  <a:gd name="connsiteX68" fmla="*/ 530755 w 2379229"/>
                  <a:gd name="connsiteY68" fmla="*/ 2520823 h 3671451"/>
                  <a:gd name="connsiteX69" fmla="*/ 327099 w 2379229"/>
                  <a:gd name="connsiteY69" fmla="*/ 2567596 h 3671451"/>
                  <a:gd name="connsiteX70" fmla="*/ 334092 w 2379229"/>
                  <a:gd name="connsiteY70" fmla="*/ 2573377 h 3671451"/>
                  <a:gd name="connsiteX71" fmla="*/ 335086 w 2379229"/>
                  <a:gd name="connsiteY71" fmla="*/ 2572910 h 3671451"/>
                  <a:gd name="connsiteX72" fmla="*/ 334434 w 2379229"/>
                  <a:gd name="connsiteY72" fmla="*/ 2573998 h 3671451"/>
                  <a:gd name="connsiteX73" fmla="*/ 235698 w 2379229"/>
                  <a:gd name="connsiteY73" fmla="*/ 2689454 h 3671451"/>
                  <a:gd name="connsiteX74" fmla="*/ 182772 w 2379229"/>
                  <a:gd name="connsiteY74" fmla="*/ 2728115 h 3671451"/>
                  <a:gd name="connsiteX75" fmla="*/ 150978 w 2379229"/>
                  <a:gd name="connsiteY75" fmla="*/ 2725567 h 3671451"/>
                  <a:gd name="connsiteX76" fmla="*/ 94851 w 2379229"/>
                  <a:gd name="connsiteY76" fmla="*/ 2697907 h 3671451"/>
                  <a:gd name="connsiteX77" fmla="*/ 14358 w 2379229"/>
                  <a:gd name="connsiteY77" fmla="*/ 2658593 h 3671451"/>
                  <a:gd name="connsiteX78" fmla="*/ 0 w 2379229"/>
                  <a:gd name="connsiteY78" fmla="*/ 2658282 h 3671451"/>
                  <a:gd name="connsiteX79" fmla="*/ 27411 w 2379229"/>
                  <a:gd name="connsiteY79" fmla="*/ 2682803 h 3671451"/>
                  <a:gd name="connsiteX80" fmla="*/ 216864 w 2379229"/>
                  <a:gd name="connsiteY80" fmla="*/ 2823868 h 3671451"/>
                  <a:gd name="connsiteX81" fmla="*/ 498496 w 2379229"/>
                  <a:gd name="connsiteY81" fmla="*/ 2898797 h 3671451"/>
                  <a:gd name="connsiteX82" fmla="*/ 710636 w 2379229"/>
                  <a:gd name="connsiteY82" fmla="*/ 2901656 h 3671451"/>
                  <a:gd name="connsiteX83" fmla="*/ 720737 w 2379229"/>
                  <a:gd name="connsiteY83" fmla="*/ 2912845 h 3671451"/>
                  <a:gd name="connsiteX84" fmla="*/ 695719 w 2379229"/>
                  <a:gd name="connsiteY84" fmla="*/ 3127223 h 3671451"/>
                  <a:gd name="connsiteX85" fmla="*/ 621302 w 2379229"/>
                  <a:gd name="connsiteY85" fmla="*/ 3566943 h 3671451"/>
                  <a:gd name="connsiteX86" fmla="*/ 2045854 w 2379229"/>
                  <a:gd name="connsiteY86" fmla="*/ 3635770 h 3671451"/>
                  <a:gd name="connsiteX87" fmla="*/ 1949324 w 2379229"/>
                  <a:gd name="connsiteY87" fmla="*/ 2907095 h 3671451"/>
                  <a:gd name="connsiteX88" fmla="*/ 2152576 w 2379229"/>
                  <a:gd name="connsiteY88" fmla="*/ 2889443 h 3671451"/>
                  <a:gd name="connsiteX89" fmla="*/ 2283074 w 2379229"/>
                  <a:gd name="connsiteY89" fmla="*/ 2816284 h 3671451"/>
                  <a:gd name="connsiteX90" fmla="*/ 2349519 w 2379229"/>
                  <a:gd name="connsiteY90" fmla="*/ 2654677 h 3671451"/>
                  <a:gd name="connsiteX91" fmla="*/ 2377210 w 2379229"/>
                  <a:gd name="connsiteY91" fmla="*/ 2361827 h 3671451"/>
                  <a:gd name="connsiteX92" fmla="*/ 2379230 w 2379229"/>
                  <a:gd name="connsiteY92" fmla="*/ 2312412 h 3671451"/>
                  <a:gd name="connsiteX93" fmla="*/ 2379168 w 2379229"/>
                  <a:gd name="connsiteY93" fmla="*/ 2192170 h 3671451"/>
                  <a:gd name="connsiteX0" fmla="*/ 2379168 w 2379231"/>
                  <a:gd name="connsiteY0" fmla="*/ 2192170 h 3671451"/>
                  <a:gd name="connsiteX1" fmla="*/ 2377894 w 2379231"/>
                  <a:gd name="connsiteY1" fmla="*/ 2142507 h 3671451"/>
                  <a:gd name="connsiteX2" fmla="*/ 2376993 w 2379231"/>
                  <a:gd name="connsiteY2" fmla="*/ 2092284 h 3671451"/>
                  <a:gd name="connsiteX3" fmla="*/ 2363194 w 2379231"/>
                  <a:gd name="connsiteY3" fmla="*/ 1890679 h 3671451"/>
                  <a:gd name="connsiteX4" fmla="*/ 2333421 w 2379231"/>
                  <a:gd name="connsiteY4" fmla="*/ 1653521 h 3671451"/>
                  <a:gd name="connsiteX5" fmla="*/ 2265577 w 2379231"/>
                  <a:gd name="connsiteY5" fmla="*/ 1442220 h 3671451"/>
                  <a:gd name="connsiteX6" fmla="*/ 2143439 w 2379231"/>
                  <a:gd name="connsiteY6" fmla="*/ 1310230 h 3671451"/>
                  <a:gd name="connsiteX7" fmla="*/ 1980154 w 2379231"/>
                  <a:gd name="connsiteY7" fmla="*/ 1241671 h 3671451"/>
                  <a:gd name="connsiteX8" fmla="*/ 1957435 w 2379231"/>
                  <a:gd name="connsiteY8" fmla="*/ 1224827 h 3671451"/>
                  <a:gd name="connsiteX9" fmla="*/ 1927942 w 2379231"/>
                  <a:gd name="connsiteY9" fmla="*/ 1178178 h 3671451"/>
                  <a:gd name="connsiteX10" fmla="*/ 1817117 w 2379231"/>
                  <a:gd name="connsiteY10" fmla="*/ 939870 h 3671451"/>
                  <a:gd name="connsiteX11" fmla="*/ 1692555 w 2379231"/>
                  <a:gd name="connsiteY11" fmla="*/ 451319 h 3671451"/>
                  <a:gd name="connsiteX12" fmla="*/ 1631828 w 2379231"/>
                  <a:gd name="connsiteY12" fmla="*/ 232839 h 3671451"/>
                  <a:gd name="connsiteX13" fmla="*/ 1564326 w 2379231"/>
                  <a:gd name="connsiteY13" fmla="*/ 101129 h 3671451"/>
                  <a:gd name="connsiteX14" fmla="*/ 1449678 w 2379231"/>
                  <a:gd name="connsiteY14" fmla="*/ 10318 h 3671451"/>
                  <a:gd name="connsiteX15" fmla="*/ 1394794 w 2379231"/>
                  <a:gd name="connsiteY15" fmla="*/ 0 h 3671451"/>
                  <a:gd name="connsiteX16" fmla="*/ 1345690 w 2379231"/>
                  <a:gd name="connsiteY16" fmla="*/ 0 h 3671451"/>
                  <a:gd name="connsiteX17" fmla="*/ 1337921 w 2379231"/>
                  <a:gd name="connsiteY17" fmla="*/ 2517 h 3671451"/>
                  <a:gd name="connsiteX18" fmla="*/ 1271848 w 2379231"/>
                  <a:gd name="connsiteY18" fmla="*/ 47861 h 3671451"/>
                  <a:gd name="connsiteX19" fmla="*/ 1248633 w 2379231"/>
                  <a:gd name="connsiteY19" fmla="*/ 90935 h 3671451"/>
                  <a:gd name="connsiteX20" fmla="*/ 1187346 w 2379231"/>
                  <a:gd name="connsiteY20" fmla="*/ 132704 h 3671451"/>
                  <a:gd name="connsiteX21" fmla="*/ 1066048 w 2379231"/>
                  <a:gd name="connsiteY21" fmla="*/ 135626 h 3671451"/>
                  <a:gd name="connsiteX22" fmla="*/ 903353 w 2379231"/>
                  <a:gd name="connsiteY22" fmla="*/ 186625 h 3671451"/>
                  <a:gd name="connsiteX23" fmla="*/ 683132 w 2379231"/>
                  <a:gd name="connsiteY23" fmla="*/ 459089 h 3671451"/>
                  <a:gd name="connsiteX24" fmla="*/ 668277 w 2379231"/>
                  <a:gd name="connsiteY24" fmla="*/ 618769 h 3671451"/>
                  <a:gd name="connsiteX25" fmla="*/ 676481 w 2379231"/>
                  <a:gd name="connsiteY25" fmla="*/ 614449 h 3671451"/>
                  <a:gd name="connsiteX26" fmla="*/ 728506 w 2379231"/>
                  <a:gd name="connsiteY26" fmla="*/ 587287 h 3671451"/>
                  <a:gd name="connsiteX27" fmla="*/ 814158 w 2379231"/>
                  <a:gd name="connsiteY27" fmla="*/ 586044 h 3671451"/>
                  <a:gd name="connsiteX28" fmla="*/ 1073911 w 2379231"/>
                  <a:gd name="connsiteY28" fmla="*/ 641674 h 3671451"/>
                  <a:gd name="connsiteX29" fmla="*/ 1242759 w 2379231"/>
                  <a:gd name="connsiteY29" fmla="*/ 704732 h 3671451"/>
                  <a:gd name="connsiteX30" fmla="*/ 1282881 w 2379231"/>
                  <a:gd name="connsiteY30" fmla="*/ 715205 h 3671451"/>
                  <a:gd name="connsiteX31" fmla="*/ 1316570 w 2379231"/>
                  <a:gd name="connsiteY31" fmla="*/ 697117 h 3671451"/>
                  <a:gd name="connsiteX32" fmla="*/ 1349668 w 2379231"/>
                  <a:gd name="connsiteY32" fmla="*/ 642606 h 3671451"/>
                  <a:gd name="connsiteX33" fmla="*/ 1401476 w 2379231"/>
                  <a:gd name="connsiteY33" fmla="*/ 601396 h 3671451"/>
                  <a:gd name="connsiteX34" fmla="*/ 1460431 w 2379231"/>
                  <a:gd name="connsiteY34" fmla="*/ 632754 h 3671451"/>
                  <a:gd name="connsiteX35" fmla="*/ 1462576 w 2379231"/>
                  <a:gd name="connsiteY35" fmla="*/ 643569 h 3671451"/>
                  <a:gd name="connsiteX36" fmla="*/ 1467268 w 2379231"/>
                  <a:gd name="connsiteY36" fmla="*/ 734038 h 3671451"/>
                  <a:gd name="connsiteX37" fmla="*/ 1482590 w 2379231"/>
                  <a:gd name="connsiteY37" fmla="*/ 835540 h 3671451"/>
                  <a:gd name="connsiteX38" fmla="*/ 1548787 w 2379231"/>
                  <a:gd name="connsiteY38" fmla="*/ 962371 h 3671451"/>
                  <a:gd name="connsiteX39" fmla="*/ 1558639 w 2379231"/>
                  <a:gd name="connsiteY39" fmla="*/ 990869 h 3671451"/>
                  <a:gd name="connsiteX40" fmla="*/ 1569547 w 2379231"/>
                  <a:gd name="connsiteY40" fmla="*/ 1087088 h 3671451"/>
                  <a:gd name="connsiteX41" fmla="*/ 1590525 w 2379231"/>
                  <a:gd name="connsiteY41" fmla="*/ 1268523 h 3671451"/>
                  <a:gd name="connsiteX42" fmla="*/ 1604666 w 2379231"/>
                  <a:gd name="connsiteY42" fmla="*/ 1376613 h 3671451"/>
                  <a:gd name="connsiteX43" fmla="*/ 1598295 w 2379231"/>
                  <a:gd name="connsiteY43" fmla="*/ 1389946 h 3671451"/>
                  <a:gd name="connsiteX44" fmla="*/ 1593229 w 2379231"/>
                  <a:gd name="connsiteY44" fmla="*/ 1395260 h 3671451"/>
                  <a:gd name="connsiteX45" fmla="*/ 1406106 w 2379231"/>
                  <a:gd name="connsiteY45" fmla="*/ 1670987 h 3671451"/>
                  <a:gd name="connsiteX46" fmla="*/ 1307309 w 2379231"/>
                  <a:gd name="connsiteY46" fmla="*/ 1858638 h 3671451"/>
                  <a:gd name="connsiteX47" fmla="*/ 1235331 w 2379231"/>
                  <a:gd name="connsiteY47" fmla="*/ 2011232 h 3671451"/>
                  <a:gd name="connsiteX48" fmla="*/ 1230576 w 2379231"/>
                  <a:gd name="connsiteY48" fmla="*/ 1993020 h 3671451"/>
                  <a:gd name="connsiteX49" fmla="*/ 1179328 w 2379231"/>
                  <a:gd name="connsiteY49" fmla="*/ 1733237 h 3671451"/>
                  <a:gd name="connsiteX50" fmla="*/ 1167332 w 2379231"/>
                  <a:gd name="connsiteY50" fmla="*/ 1617563 h 3671451"/>
                  <a:gd name="connsiteX51" fmla="*/ 1182156 w 2379231"/>
                  <a:gd name="connsiteY51" fmla="*/ 1453190 h 3671451"/>
                  <a:gd name="connsiteX52" fmla="*/ 1190827 w 2379231"/>
                  <a:gd name="connsiteY52" fmla="*/ 1425220 h 3671451"/>
                  <a:gd name="connsiteX53" fmla="*/ 1231819 w 2379231"/>
                  <a:gd name="connsiteY53" fmla="*/ 1302088 h 3671451"/>
                  <a:gd name="connsiteX54" fmla="*/ 1233094 w 2379231"/>
                  <a:gd name="connsiteY54" fmla="*/ 1271600 h 3671451"/>
                  <a:gd name="connsiteX55" fmla="*/ 1208977 w 2379231"/>
                  <a:gd name="connsiteY55" fmla="*/ 1251275 h 3671451"/>
                  <a:gd name="connsiteX56" fmla="*/ 1181628 w 2379231"/>
                  <a:gd name="connsiteY56" fmla="*/ 1257739 h 3671451"/>
                  <a:gd name="connsiteX57" fmla="*/ 1115151 w 2379231"/>
                  <a:gd name="connsiteY57" fmla="*/ 1286113 h 3671451"/>
                  <a:gd name="connsiteX58" fmla="*/ 1046189 w 2379231"/>
                  <a:gd name="connsiteY58" fmla="*/ 1305164 h 3671451"/>
                  <a:gd name="connsiteX59" fmla="*/ 1017690 w 2379231"/>
                  <a:gd name="connsiteY59" fmla="*/ 1289066 h 3671451"/>
                  <a:gd name="connsiteX60" fmla="*/ 1004513 w 2379231"/>
                  <a:gd name="connsiteY60" fmla="*/ 1260163 h 3671451"/>
                  <a:gd name="connsiteX61" fmla="*/ 992672 w 2379231"/>
                  <a:gd name="connsiteY61" fmla="*/ 1251212 h 3671451"/>
                  <a:gd name="connsiteX62" fmla="*/ 802566 w 2379231"/>
                  <a:gd name="connsiteY62" fmla="*/ 1297705 h 3671451"/>
                  <a:gd name="connsiteX63" fmla="*/ 612305 w 2379231"/>
                  <a:gd name="connsiteY63" fmla="*/ 1496824 h 3671451"/>
                  <a:gd name="connsiteX64" fmla="*/ 590270 w 2379231"/>
                  <a:gd name="connsiteY64" fmla="*/ 1627011 h 3671451"/>
                  <a:gd name="connsiteX65" fmla="*/ 567148 w 2379231"/>
                  <a:gd name="connsiteY65" fmla="*/ 2103473 h 3671451"/>
                  <a:gd name="connsiteX66" fmla="*/ 557234 w 2379231"/>
                  <a:gd name="connsiteY66" fmla="*/ 2305544 h 3671451"/>
                  <a:gd name="connsiteX67" fmla="*/ 540638 w 2379231"/>
                  <a:gd name="connsiteY67" fmla="*/ 2509790 h 3671451"/>
                  <a:gd name="connsiteX68" fmla="*/ 530755 w 2379231"/>
                  <a:gd name="connsiteY68" fmla="*/ 2520823 h 3671451"/>
                  <a:gd name="connsiteX69" fmla="*/ 327099 w 2379231"/>
                  <a:gd name="connsiteY69" fmla="*/ 2567596 h 3671451"/>
                  <a:gd name="connsiteX70" fmla="*/ 334092 w 2379231"/>
                  <a:gd name="connsiteY70" fmla="*/ 2573377 h 3671451"/>
                  <a:gd name="connsiteX71" fmla="*/ 335086 w 2379231"/>
                  <a:gd name="connsiteY71" fmla="*/ 2572910 h 3671451"/>
                  <a:gd name="connsiteX72" fmla="*/ 334434 w 2379231"/>
                  <a:gd name="connsiteY72" fmla="*/ 2573998 h 3671451"/>
                  <a:gd name="connsiteX73" fmla="*/ 235698 w 2379231"/>
                  <a:gd name="connsiteY73" fmla="*/ 2689454 h 3671451"/>
                  <a:gd name="connsiteX74" fmla="*/ 182772 w 2379231"/>
                  <a:gd name="connsiteY74" fmla="*/ 2728115 h 3671451"/>
                  <a:gd name="connsiteX75" fmla="*/ 150978 w 2379231"/>
                  <a:gd name="connsiteY75" fmla="*/ 2725567 h 3671451"/>
                  <a:gd name="connsiteX76" fmla="*/ 94851 w 2379231"/>
                  <a:gd name="connsiteY76" fmla="*/ 2697907 h 3671451"/>
                  <a:gd name="connsiteX77" fmla="*/ 14358 w 2379231"/>
                  <a:gd name="connsiteY77" fmla="*/ 2658593 h 3671451"/>
                  <a:gd name="connsiteX78" fmla="*/ 0 w 2379231"/>
                  <a:gd name="connsiteY78" fmla="*/ 2658282 h 3671451"/>
                  <a:gd name="connsiteX79" fmla="*/ 27411 w 2379231"/>
                  <a:gd name="connsiteY79" fmla="*/ 2682803 h 3671451"/>
                  <a:gd name="connsiteX80" fmla="*/ 216864 w 2379231"/>
                  <a:gd name="connsiteY80" fmla="*/ 2823868 h 3671451"/>
                  <a:gd name="connsiteX81" fmla="*/ 498496 w 2379231"/>
                  <a:gd name="connsiteY81" fmla="*/ 2898797 h 3671451"/>
                  <a:gd name="connsiteX82" fmla="*/ 710636 w 2379231"/>
                  <a:gd name="connsiteY82" fmla="*/ 2901656 h 3671451"/>
                  <a:gd name="connsiteX83" fmla="*/ 720737 w 2379231"/>
                  <a:gd name="connsiteY83" fmla="*/ 2912845 h 3671451"/>
                  <a:gd name="connsiteX84" fmla="*/ 695719 w 2379231"/>
                  <a:gd name="connsiteY84" fmla="*/ 3127223 h 3671451"/>
                  <a:gd name="connsiteX85" fmla="*/ 621302 w 2379231"/>
                  <a:gd name="connsiteY85" fmla="*/ 3566943 h 3671451"/>
                  <a:gd name="connsiteX86" fmla="*/ 2045854 w 2379231"/>
                  <a:gd name="connsiteY86" fmla="*/ 3635770 h 3671451"/>
                  <a:gd name="connsiteX87" fmla="*/ 1949324 w 2379231"/>
                  <a:gd name="connsiteY87" fmla="*/ 2907095 h 3671451"/>
                  <a:gd name="connsiteX88" fmla="*/ 2152576 w 2379231"/>
                  <a:gd name="connsiteY88" fmla="*/ 2889443 h 3671451"/>
                  <a:gd name="connsiteX89" fmla="*/ 2283074 w 2379231"/>
                  <a:gd name="connsiteY89" fmla="*/ 2816284 h 3671451"/>
                  <a:gd name="connsiteX90" fmla="*/ 2349519 w 2379231"/>
                  <a:gd name="connsiteY90" fmla="*/ 2654677 h 3671451"/>
                  <a:gd name="connsiteX91" fmla="*/ 2377210 w 2379231"/>
                  <a:gd name="connsiteY91" fmla="*/ 2361827 h 3671451"/>
                  <a:gd name="connsiteX92" fmla="*/ 2379230 w 2379231"/>
                  <a:gd name="connsiteY92" fmla="*/ 2312412 h 3671451"/>
                  <a:gd name="connsiteX93" fmla="*/ 2379168 w 2379231"/>
                  <a:gd name="connsiteY93" fmla="*/ 2192170 h 3671451"/>
                  <a:gd name="connsiteX0" fmla="*/ 2379168 w 2379229"/>
                  <a:gd name="connsiteY0" fmla="*/ 2192170 h 3671451"/>
                  <a:gd name="connsiteX1" fmla="*/ 2377894 w 2379229"/>
                  <a:gd name="connsiteY1" fmla="*/ 2142507 h 3671451"/>
                  <a:gd name="connsiteX2" fmla="*/ 2376993 w 2379229"/>
                  <a:gd name="connsiteY2" fmla="*/ 2092284 h 3671451"/>
                  <a:gd name="connsiteX3" fmla="*/ 2363194 w 2379229"/>
                  <a:gd name="connsiteY3" fmla="*/ 1890679 h 3671451"/>
                  <a:gd name="connsiteX4" fmla="*/ 2333421 w 2379229"/>
                  <a:gd name="connsiteY4" fmla="*/ 1653521 h 3671451"/>
                  <a:gd name="connsiteX5" fmla="*/ 2265577 w 2379229"/>
                  <a:gd name="connsiteY5" fmla="*/ 1442220 h 3671451"/>
                  <a:gd name="connsiteX6" fmla="*/ 2143439 w 2379229"/>
                  <a:gd name="connsiteY6" fmla="*/ 1310230 h 3671451"/>
                  <a:gd name="connsiteX7" fmla="*/ 1980154 w 2379229"/>
                  <a:gd name="connsiteY7" fmla="*/ 1241671 h 3671451"/>
                  <a:gd name="connsiteX8" fmla="*/ 1957435 w 2379229"/>
                  <a:gd name="connsiteY8" fmla="*/ 1224827 h 3671451"/>
                  <a:gd name="connsiteX9" fmla="*/ 1927942 w 2379229"/>
                  <a:gd name="connsiteY9" fmla="*/ 1178178 h 3671451"/>
                  <a:gd name="connsiteX10" fmla="*/ 1817117 w 2379229"/>
                  <a:gd name="connsiteY10" fmla="*/ 939870 h 3671451"/>
                  <a:gd name="connsiteX11" fmla="*/ 1692555 w 2379229"/>
                  <a:gd name="connsiteY11" fmla="*/ 451319 h 3671451"/>
                  <a:gd name="connsiteX12" fmla="*/ 1631828 w 2379229"/>
                  <a:gd name="connsiteY12" fmla="*/ 232839 h 3671451"/>
                  <a:gd name="connsiteX13" fmla="*/ 1564326 w 2379229"/>
                  <a:gd name="connsiteY13" fmla="*/ 101129 h 3671451"/>
                  <a:gd name="connsiteX14" fmla="*/ 1449678 w 2379229"/>
                  <a:gd name="connsiteY14" fmla="*/ 10318 h 3671451"/>
                  <a:gd name="connsiteX15" fmla="*/ 1394794 w 2379229"/>
                  <a:gd name="connsiteY15" fmla="*/ 0 h 3671451"/>
                  <a:gd name="connsiteX16" fmla="*/ 1345690 w 2379229"/>
                  <a:gd name="connsiteY16" fmla="*/ 0 h 3671451"/>
                  <a:gd name="connsiteX17" fmla="*/ 1337921 w 2379229"/>
                  <a:gd name="connsiteY17" fmla="*/ 2517 h 3671451"/>
                  <a:gd name="connsiteX18" fmla="*/ 1271848 w 2379229"/>
                  <a:gd name="connsiteY18" fmla="*/ 47861 h 3671451"/>
                  <a:gd name="connsiteX19" fmla="*/ 1248633 w 2379229"/>
                  <a:gd name="connsiteY19" fmla="*/ 90935 h 3671451"/>
                  <a:gd name="connsiteX20" fmla="*/ 1187346 w 2379229"/>
                  <a:gd name="connsiteY20" fmla="*/ 132704 h 3671451"/>
                  <a:gd name="connsiteX21" fmla="*/ 1066048 w 2379229"/>
                  <a:gd name="connsiteY21" fmla="*/ 135626 h 3671451"/>
                  <a:gd name="connsiteX22" fmla="*/ 903353 w 2379229"/>
                  <a:gd name="connsiteY22" fmla="*/ 186625 h 3671451"/>
                  <a:gd name="connsiteX23" fmla="*/ 683132 w 2379229"/>
                  <a:gd name="connsiteY23" fmla="*/ 459089 h 3671451"/>
                  <a:gd name="connsiteX24" fmla="*/ 668277 w 2379229"/>
                  <a:gd name="connsiteY24" fmla="*/ 618769 h 3671451"/>
                  <a:gd name="connsiteX25" fmla="*/ 676481 w 2379229"/>
                  <a:gd name="connsiteY25" fmla="*/ 614449 h 3671451"/>
                  <a:gd name="connsiteX26" fmla="*/ 728506 w 2379229"/>
                  <a:gd name="connsiteY26" fmla="*/ 587287 h 3671451"/>
                  <a:gd name="connsiteX27" fmla="*/ 814158 w 2379229"/>
                  <a:gd name="connsiteY27" fmla="*/ 586044 h 3671451"/>
                  <a:gd name="connsiteX28" fmla="*/ 1073911 w 2379229"/>
                  <a:gd name="connsiteY28" fmla="*/ 641674 h 3671451"/>
                  <a:gd name="connsiteX29" fmla="*/ 1242759 w 2379229"/>
                  <a:gd name="connsiteY29" fmla="*/ 704732 h 3671451"/>
                  <a:gd name="connsiteX30" fmla="*/ 1282881 w 2379229"/>
                  <a:gd name="connsiteY30" fmla="*/ 715205 h 3671451"/>
                  <a:gd name="connsiteX31" fmla="*/ 1316570 w 2379229"/>
                  <a:gd name="connsiteY31" fmla="*/ 697117 h 3671451"/>
                  <a:gd name="connsiteX32" fmla="*/ 1349668 w 2379229"/>
                  <a:gd name="connsiteY32" fmla="*/ 642606 h 3671451"/>
                  <a:gd name="connsiteX33" fmla="*/ 1401476 w 2379229"/>
                  <a:gd name="connsiteY33" fmla="*/ 601396 h 3671451"/>
                  <a:gd name="connsiteX34" fmla="*/ 1460431 w 2379229"/>
                  <a:gd name="connsiteY34" fmla="*/ 632754 h 3671451"/>
                  <a:gd name="connsiteX35" fmla="*/ 1462576 w 2379229"/>
                  <a:gd name="connsiteY35" fmla="*/ 643569 h 3671451"/>
                  <a:gd name="connsiteX36" fmla="*/ 1467268 w 2379229"/>
                  <a:gd name="connsiteY36" fmla="*/ 734038 h 3671451"/>
                  <a:gd name="connsiteX37" fmla="*/ 1482590 w 2379229"/>
                  <a:gd name="connsiteY37" fmla="*/ 835540 h 3671451"/>
                  <a:gd name="connsiteX38" fmla="*/ 1548787 w 2379229"/>
                  <a:gd name="connsiteY38" fmla="*/ 962371 h 3671451"/>
                  <a:gd name="connsiteX39" fmla="*/ 1558639 w 2379229"/>
                  <a:gd name="connsiteY39" fmla="*/ 990869 h 3671451"/>
                  <a:gd name="connsiteX40" fmla="*/ 1569547 w 2379229"/>
                  <a:gd name="connsiteY40" fmla="*/ 1087088 h 3671451"/>
                  <a:gd name="connsiteX41" fmla="*/ 1590525 w 2379229"/>
                  <a:gd name="connsiteY41" fmla="*/ 1268523 h 3671451"/>
                  <a:gd name="connsiteX42" fmla="*/ 1604666 w 2379229"/>
                  <a:gd name="connsiteY42" fmla="*/ 1376613 h 3671451"/>
                  <a:gd name="connsiteX43" fmla="*/ 1598295 w 2379229"/>
                  <a:gd name="connsiteY43" fmla="*/ 1389946 h 3671451"/>
                  <a:gd name="connsiteX44" fmla="*/ 1593229 w 2379229"/>
                  <a:gd name="connsiteY44" fmla="*/ 1395260 h 3671451"/>
                  <a:gd name="connsiteX45" fmla="*/ 1406106 w 2379229"/>
                  <a:gd name="connsiteY45" fmla="*/ 1670987 h 3671451"/>
                  <a:gd name="connsiteX46" fmla="*/ 1307309 w 2379229"/>
                  <a:gd name="connsiteY46" fmla="*/ 1858638 h 3671451"/>
                  <a:gd name="connsiteX47" fmla="*/ 1235331 w 2379229"/>
                  <a:gd name="connsiteY47" fmla="*/ 2011232 h 3671451"/>
                  <a:gd name="connsiteX48" fmla="*/ 1230576 w 2379229"/>
                  <a:gd name="connsiteY48" fmla="*/ 1993020 h 3671451"/>
                  <a:gd name="connsiteX49" fmla="*/ 1179328 w 2379229"/>
                  <a:gd name="connsiteY49" fmla="*/ 1733237 h 3671451"/>
                  <a:gd name="connsiteX50" fmla="*/ 1167332 w 2379229"/>
                  <a:gd name="connsiteY50" fmla="*/ 1617563 h 3671451"/>
                  <a:gd name="connsiteX51" fmla="*/ 1182156 w 2379229"/>
                  <a:gd name="connsiteY51" fmla="*/ 1453190 h 3671451"/>
                  <a:gd name="connsiteX52" fmla="*/ 1190827 w 2379229"/>
                  <a:gd name="connsiteY52" fmla="*/ 1425220 h 3671451"/>
                  <a:gd name="connsiteX53" fmla="*/ 1231819 w 2379229"/>
                  <a:gd name="connsiteY53" fmla="*/ 1302088 h 3671451"/>
                  <a:gd name="connsiteX54" fmla="*/ 1233094 w 2379229"/>
                  <a:gd name="connsiteY54" fmla="*/ 1271600 h 3671451"/>
                  <a:gd name="connsiteX55" fmla="*/ 1208977 w 2379229"/>
                  <a:gd name="connsiteY55" fmla="*/ 1251275 h 3671451"/>
                  <a:gd name="connsiteX56" fmla="*/ 1181628 w 2379229"/>
                  <a:gd name="connsiteY56" fmla="*/ 1257739 h 3671451"/>
                  <a:gd name="connsiteX57" fmla="*/ 1115151 w 2379229"/>
                  <a:gd name="connsiteY57" fmla="*/ 1286113 h 3671451"/>
                  <a:gd name="connsiteX58" fmla="*/ 1046189 w 2379229"/>
                  <a:gd name="connsiteY58" fmla="*/ 1305164 h 3671451"/>
                  <a:gd name="connsiteX59" fmla="*/ 1017690 w 2379229"/>
                  <a:gd name="connsiteY59" fmla="*/ 1289066 h 3671451"/>
                  <a:gd name="connsiteX60" fmla="*/ 1004513 w 2379229"/>
                  <a:gd name="connsiteY60" fmla="*/ 1260163 h 3671451"/>
                  <a:gd name="connsiteX61" fmla="*/ 992672 w 2379229"/>
                  <a:gd name="connsiteY61" fmla="*/ 1251212 h 3671451"/>
                  <a:gd name="connsiteX62" fmla="*/ 802566 w 2379229"/>
                  <a:gd name="connsiteY62" fmla="*/ 1297705 h 3671451"/>
                  <a:gd name="connsiteX63" fmla="*/ 612305 w 2379229"/>
                  <a:gd name="connsiteY63" fmla="*/ 1496824 h 3671451"/>
                  <a:gd name="connsiteX64" fmla="*/ 590270 w 2379229"/>
                  <a:gd name="connsiteY64" fmla="*/ 1627011 h 3671451"/>
                  <a:gd name="connsiteX65" fmla="*/ 567148 w 2379229"/>
                  <a:gd name="connsiteY65" fmla="*/ 2103473 h 3671451"/>
                  <a:gd name="connsiteX66" fmla="*/ 557234 w 2379229"/>
                  <a:gd name="connsiteY66" fmla="*/ 2305544 h 3671451"/>
                  <a:gd name="connsiteX67" fmla="*/ 540638 w 2379229"/>
                  <a:gd name="connsiteY67" fmla="*/ 2509790 h 3671451"/>
                  <a:gd name="connsiteX68" fmla="*/ 530755 w 2379229"/>
                  <a:gd name="connsiteY68" fmla="*/ 2520823 h 3671451"/>
                  <a:gd name="connsiteX69" fmla="*/ 327099 w 2379229"/>
                  <a:gd name="connsiteY69" fmla="*/ 2567596 h 3671451"/>
                  <a:gd name="connsiteX70" fmla="*/ 334092 w 2379229"/>
                  <a:gd name="connsiteY70" fmla="*/ 2573377 h 3671451"/>
                  <a:gd name="connsiteX71" fmla="*/ 335086 w 2379229"/>
                  <a:gd name="connsiteY71" fmla="*/ 2572910 h 3671451"/>
                  <a:gd name="connsiteX72" fmla="*/ 334434 w 2379229"/>
                  <a:gd name="connsiteY72" fmla="*/ 2573998 h 3671451"/>
                  <a:gd name="connsiteX73" fmla="*/ 235698 w 2379229"/>
                  <a:gd name="connsiteY73" fmla="*/ 2689454 h 3671451"/>
                  <a:gd name="connsiteX74" fmla="*/ 182772 w 2379229"/>
                  <a:gd name="connsiteY74" fmla="*/ 2728115 h 3671451"/>
                  <a:gd name="connsiteX75" fmla="*/ 150978 w 2379229"/>
                  <a:gd name="connsiteY75" fmla="*/ 2725567 h 3671451"/>
                  <a:gd name="connsiteX76" fmla="*/ 94851 w 2379229"/>
                  <a:gd name="connsiteY76" fmla="*/ 2697907 h 3671451"/>
                  <a:gd name="connsiteX77" fmla="*/ 14358 w 2379229"/>
                  <a:gd name="connsiteY77" fmla="*/ 2658593 h 3671451"/>
                  <a:gd name="connsiteX78" fmla="*/ 0 w 2379229"/>
                  <a:gd name="connsiteY78" fmla="*/ 2658282 h 3671451"/>
                  <a:gd name="connsiteX79" fmla="*/ 27411 w 2379229"/>
                  <a:gd name="connsiteY79" fmla="*/ 2682803 h 3671451"/>
                  <a:gd name="connsiteX80" fmla="*/ 216864 w 2379229"/>
                  <a:gd name="connsiteY80" fmla="*/ 2823868 h 3671451"/>
                  <a:gd name="connsiteX81" fmla="*/ 498496 w 2379229"/>
                  <a:gd name="connsiteY81" fmla="*/ 2898797 h 3671451"/>
                  <a:gd name="connsiteX82" fmla="*/ 710636 w 2379229"/>
                  <a:gd name="connsiteY82" fmla="*/ 2901656 h 3671451"/>
                  <a:gd name="connsiteX83" fmla="*/ 720737 w 2379229"/>
                  <a:gd name="connsiteY83" fmla="*/ 2912845 h 3671451"/>
                  <a:gd name="connsiteX84" fmla="*/ 695719 w 2379229"/>
                  <a:gd name="connsiteY84" fmla="*/ 3127223 h 3671451"/>
                  <a:gd name="connsiteX85" fmla="*/ 621302 w 2379229"/>
                  <a:gd name="connsiteY85" fmla="*/ 3566943 h 3671451"/>
                  <a:gd name="connsiteX86" fmla="*/ 2045854 w 2379229"/>
                  <a:gd name="connsiteY86" fmla="*/ 3635770 h 3671451"/>
                  <a:gd name="connsiteX87" fmla="*/ 1949324 w 2379229"/>
                  <a:gd name="connsiteY87" fmla="*/ 2907095 h 3671451"/>
                  <a:gd name="connsiteX88" fmla="*/ 2152576 w 2379229"/>
                  <a:gd name="connsiteY88" fmla="*/ 2889443 h 3671451"/>
                  <a:gd name="connsiteX89" fmla="*/ 2283074 w 2379229"/>
                  <a:gd name="connsiteY89" fmla="*/ 2816284 h 3671451"/>
                  <a:gd name="connsiteX90" fmla="*/ 2349519 w 2379229"/>
                  <a:gd name="connsiteY90" fmla="*/ 2654677 h 3671451"/>
                  <a:gd name="connsiteX91" fmla="*/ 2377210 w 2379229"/>
                  <a:gd name="connsiteY91" fmla="*/ 2361827 h 3671451"/>
                  <a:gd name="connsiteX92" fmla="*/ 2379230 w 2379229"/>
                  <a:gd name="connsiteY92" fmla="*/ 2312412 h 3671451"/>
                  <a:gd name="connsiteX93" fmla="*/ 2379168 w 2379229"/>
                  <a:gd name="connsiteY93" fmla="*/ 2192170 h 3671451"/>
                  <a:gd name="connsiteX0" fmla="*/ 2379168 w 2379231"/>
                  <a:gd name="connsiteY0" fmla="*/ 2192170 h 3671451"/>
                  <a:gd name="connsiteX1" fmla="*/ 2377894 w 2379231"/>
                  <a:gd name="connsiteY1" fmla="*/ 2142507 h 3671451"/>
                  <a:gd name="connsiteX2" fmla="*/ 2376993 w 2379231"/>
                  <a:gd name="connsiteY2" fmla="*/ 2092284 h 3671451"/>
                  <a:gd name="connsiteX3" fmla="*/ 2363194 w 2379231"/>
                  <a:gd name="connsiteY3" fmla="*/ 1890679 h 3671451"/>
                  <a:gd name="connsiteX4" fmla="*/ 2333421 w 2379231"/>
                  <a:gd name="connsiteY4" fmla="*/ 1653521 h 3671451"/>
                  <a:gd name="connsiteX5" fmla="*/ 2265577 w 2379231"/>
                  <a:gd name="connsiteY5" fmla="*/ 1442220 h 3671451"/>
                  <a:gd name="connsiteX6" fmla="*/ 2143439 w 2379231"/>
                  <a:gd name="connsiteY6" fmla="*/ 1310230 h 3671451"/>
                  <a:gd name="connsiteX7" fmla="*/ 1980154 w 2379231"/>
                  <a:gd name="connsiteY7" fmla="*/ 1241671 h 3671451"/>
                  <a:gd name="connsiteX8" fmla="*/ 1957435 w 2379231"/>
                  <a:gd name="connsiteY8" fmla="*/ 1224827 h 3671451"/>
                  <a:gd name="connsiteX9" fmla="*/ 1927942 w 2379231"/>
                  <a:gd name="connsiteY9" fmla="*/ 1178178 h 3671451"/>
                  <a:gd name="connsiteX10" fmla="*/ 1817117 w 2379231"/>
                  <a:gd name="connsiteY10" fmla="*/ 939870 h 3671451"/>
                  <a:gd name="connsiteX11" fmla="*/ 1692555 w 2379231"/>
                  <a:gd name="connsiteY11" fmla="*/ 451319 h 3671451"/>
                  <a:gd name="connsiteX12" fmla="*/ 1631828 w 2379231"/>
                  <a:gd name="connsiteY12" fmla="*/ 232839 h 3671451"/>
                  <a:gd name="connsiteX13" fmla="*/ 1564326 w 2379231"/>
                  <a:gd name="connsiteY13" fmla="*/ 101129 h 3671451"/>
                  <a:gd name="connsiteX14" fmla="*/ 1449678 w 2379231"/>
                  <a:gd name="connsiteY14" fmla="*/ 10318 h 3671451"/>
                  <a:gd name="connsiteX15" fmla="*/ 1394794 w 2379231"/>
                  <a:gd name="connsiteY15" fmla="*/ 0 h 3671451"/>
                  <a:gd name="connsiteX16" fmla="*/ 1345690 w 2379231"/>
                  <a:gd name="connsiteY16" fmla="*/ 0 h 3671451"/>
                  <a:gd name="connsiteX17" fmla="*/ 1337921 w 2379231"/>
                  <a:gd name="connsiteY17" fmla="*/ 2517 h 3671451"/>
                  <a:gd name="connsiteX18" fmla="*/ 1271848 w 2379231"/>
                  <a:gd name="connsiteY18" fmla="*/ 47861 h 3671451"/>
                  <a:gd name="connsiteX19" fmla="*/ 1248633 w 2379231"/>
                  <a:gd name="connsiteY19" fmla="*/ 90935 h 3671451"/>
                  <a:gd name="connsiteX20" fmla="*/ 1187346 w 2379231"/>
                  <a:gd name="connsiteY20" fmla="*/ 132704 h 3671451"/>
                  <a:gd name="connsiteX21" fmla="*/ 1066048 w 2379231"/>
                  <a:gd name="connsiteY21" fmla="*/ 135626 h 3671451"/>
                  <a:gd name="connsiteX22" fmla="*/ 903353 w 2379231"/>
                  <a:gd name="connsiteY22" fmla="*/ 186625 h 3671451"/>
                  <a:gd name="connsiteX23" fmla="*/ 683132 w 2379231"/>
                  <a:gd name="connsiteY23" fmla="*/ 459089 h 3671451"/>
                  <a:gd name="connsiteX24" fmla="*/ 668277 w 2379231"/>
                  <a:gd name="connsiteY24" fmla="*/ 618769 h 3671451"/>
                  <a:gd name="connsiteX25" fmla="*/ 676481 w 2379231"/>
                  <a:gd name="connsiteY25" fmla="*/ 614449 h 3671451"/>
                  <a:gd name="connsiteX26" fmla="*/ 728506 w 2379231"/>
                  <a:gd name="connsiteY26" fmla="*/ 587287 h 3671451"/>
                  <a:gd name="connsiteX27" fmla="*/ 814158 w 2379231"/>
                  <a:gd name="connsiteY27" fmla="*/ 586044 h 3671451"/>
                  <a:gd name="connsiteX28" fmla="*/ 1073911 w 2379231"/>
                  <a:gd name="connsiteY28" fmla="*/ 641674 h 3671451"/>
                  <a:gd name="connsiteX29" fmla="*/ 1242759 w 2379231"/>
                  <a:gd name="connsiteY29" fmla="*/ 704732 h 3671451"/>
                  <a:gd name="connsiteX30" fmla="*/ 1282881 w 2379231"/>
                  <a:gd name="connsiteY30" fmla="*/ 715205 h 3671451"/>
                  <a:gd name="connsiteX31" fmla="*/ 1316570 w 2379231"/>
                  <a:gd name="connsiteY31" fmla="*/ 697117 h 3671451"/>
                  <a:gd name="connsiteX32" fmla="*/ 1349668 w 2379231"/>
                  <a:gd name="connsiteY32" fmla="*/ 642606 h 3671451"/>
                  <a:gd name="connsiteX33" fmla="*/ 1401476 w 2379231"/>
                  <a:gd name="connsiteY33" fmla="*/ 601396 h 3671451"/>
                  <a:gd name="connsiteX34" fmla="*/ 1460431 w 2379231"/>
                  <a:gd name="connsiteY34" fmla="*/ 632754 h 3671451"/>
                  <a:gd name="connsiteX35" fmla="*/ 1462576 w 2379231"/>
                  <a:gd name="connsiteY35" fmla="*/ 643569 h 3671451"/>
                  <a:gd name="connsiteX36" fmla="*/ 1467268 w 2379231"/>
                  <a:gd name="connsiteY36" fmla="*/ 734038 h 3671451"/>
                  <a:gd name="connsiteX37" fmla="*/ 1482590 w 2379231"/>
                  <a:gd name="connsiteY37" fmla="*/ 835540 h 3671451"/>
                  <a:gd name="connsiteX38" fmla="*/ 1548787 w 2379231"/>
                  <a:gd name="connsiteY38" fmla="*/ 962371 h 3671451"/>
                  <a:gd name="connsiteX39" fmla="*/ 1558639 w 2379231"/>
                  <a:gd name="connsiteY39" fmla="*/ 990869 h 3671451"/>
                  <a:gd name="connsiteX40" fmla="*/ 1569547 w 2379231"/>
                  <a:gd name="connsiteY40" fmla="*/ 1087088 h 3671451"/>
                  <a:gd name="connsiteX41" fmla="*/ 1590525 w 2379231"/>
                  <a:gd name="connsiteY41" fmla="*/ 1268523 h 3671451"/>
                  <a:gd name="connsiteX42" fmla="*/ 1604666 w 2379231"/>
                  <a:gd name="connsiteY42" fmla="*/ 1376613 h 3671451"/>
                  <a:gd name="connsiteX43" fmla="*/ 1598295 w 2379231"/>
                  <a:gd name="connsiteY43" fmla="*/ 1389946 h 3671451"/>
                  <a:gd name="connsiteX44" fmla="*/ 1593229 w 2379231"/>
                  <a:gd name="connsiteY44" fmla="*/ 1395260 h 3671451"/>
                  <a:gd name="connsiteX45" fmla="*/ 1406106 w 2379231"/>
                  <a:gd name="connsiteY45" fmla="*/ 1670987 h 3671451"/>
                  <a:gd name="connsiteX46" fmla="*/ 1307309 w 2379231"/>
                  <a:gd name="connsiteY46" fmla="*/ 1858638 h 3671451"/>
                  <a:gd name="connsiteX47" fmla="*/ 1235331 w 2379231"/>
                  <a:gd name="connsiteY47" fmla="*/ 2011232 h 3671451"/>
                  <a:gd name="connsiteX48" fmla="*/ 1230576 w 2379231"/>
                  <a:gd name="connsiteY48" fmla="*/ 1993020 h 3671451"/>
                  <a:gd name="connsiteX49" fmla="*/ 1179328 w 2379231"/>
                  <a:gd name="connsiteY49" fmla="*/ 1733237 h 3671451"/>
                  <a:gd name="connsiteX50" fmla="*/ 1167332 w 2379231"/>
                  <a:gd name="connsiteY50" fmla="*/ 1617563 h 3671451"/>
                  <a:gd name="connsiteX51" fmla="*/ 1182156 w 2379231"/>
                  <a:gd name="connsiteY51" fmla="*/ 1453190 h 3671451"/>
                  <a:gd name="connsiteX52" fmla="*/ 1190827 w 2379231"/>
                  <a:gd name="connsiteY52" fmla="*/ 1425220 h 3671451"/>
                  <a:gd name="connsiteX53" fmla="*/ 1231819 w 2379231"/>
                  <a:gd name="connsiteY53" fmla="*/ 1302088 h 3671451"/>
                  <a:gd name="connsiteX54" fmla="*/ 1233094 w 2379231"/>
                  <a:gd name="connsiteY54" fmla="*/ 1271600 h 3671451"/>
                  <a:gd name="connsiteX55" fmla="*/ 1208977 w 2379231"/>
                  <a:gd name="connsiteY55" fmla="*/ 1251275 h 3671451"/>
                  <a:gd name="connsiteX56" fmla="*/ 1181628 w 2379231"/>
                  <a:gd name="connsiteY56" fmla="*/ 1257739 h 3671451"/>
                  <a:gd name="connsiteX57" fmla="*/ 1115151 w 2379231"/>
                  <a:gd name="connsiteY57" fmla="*/ 1286113 h 3671451"/>
                  <a:gd name="connsiteX58" fmla="*/ 1046189 w 2379231"/>
                  <a:gd name="connsiteY58" fmla="*/ 1305164 h 3671451"/>
                  <a:gd name="connsiteX59" fmla="*/ 1017690 w 2379231"/>
                  <a:gd name="connsiteY59" fmla="*/ 1289066 h 3671451"/>
                  <a:gd name="connsiteX60" fmla="*/ 1004513 w 2379231"/>
                  <a:gd name="connsiteY60" fmla="*/ 1260163 h 3671451"/>
                  <a:gd name="connsiteX61" fmla="*/ 992672 w 2379231"/>
                  <a:gd name="connsiteY61" fmla="*/ 1251212 h 3671451"/>
                  <a:gd name="connsiteX62" fmla="*/ 802566 w 2379231"/>
                  <a:gd name="connsiteY62" fmla="*/ 1297705 h 3671451"/>
                  <a:gd name="connsiteX63" fmla="*/ 612305 w 2379231"/>
                  <a:gd name="connsiteY63" fmla="*/ 1496824 h 3671451"/>
                  <a:gd name="connsiteX64" fmla="*/ 590270 w 2379231"/>
                  <a:gd name="connsiteY64" fmla="*/ 1627011 h 3671451"/>
                  <a:gd name="connsiteX65" fmla="*/ 567148 w 2379231"/>
                  <a:gd name="connsiteY65" fmla="*/ 2103473 h 3671451"/>
                  <a:gd name="connsiteX66" fmla="*/ 557234 w 2379231"/>
                  <a:gd name="connsiteY66" fmla="*/ 2305544 h 3671451"/>
                  <a:gd name="connsiteX67" fmla="*/ 540638 w 2379231"/>
                  <a:gd name="connsiteY67" fmla="*/ 2509790 h 3671451"/>
                  <a:gd name="connsiteX68" fmla="*/ 530755 w 2379231"/>
                  <a:gd name="connsiteY68" fmla="*/ 2520823 h 3671451"/>
                  <a:gd name="connsiteX69" fmla="*/ 327099 w 2379231"/>
                  <a:gd name="connsiteY69" fmla="*/ 2567596 h 3671451"/>
                  <a:gd name="connsiteX70" fmla="*/ 334092 w 2379231"/>
                  <a:gd name="connsiteY70" fmla="*/ 2573377 h 3671451"/>
                  <a:gd name="connsiteX71" fmla="*/ 335086 w 2379231"/>
                  <a:gd name="connsiteY71" fmla="*/ 2572910 h 3671451"/>
                  <a:gd name="connsiteX72" fmla="*/ 334434 w 2379231"/>
                  <a:gd name="connsiteY72" fmla="*/ 2573998 h 3671451"/>
                  <a:gd name="connsiteX73" fmla="*/ 235698 w 2379231"/>
                  <a:gd name="connsiteY73" fmla="*/ 2689454 h 3671451"/>
                  <a:gd name="connsiteX74" fmla="*/ 182772 w 2379231"/>
                  <a:gd name="connsiteY74" fmla="*/ 2728115 h 3671451"/>
                  <a:gd name="connsiteX75" fmla="*/ 150978 w 2379231"/>
                  <a:gd name="connsiteY75" fmla="*/ 2725567 h 3671451"/>
                  <a:gd name="connsiteX76" fmla="*/ 94851 w 2379231"/>
                  <a:gd name="connsiteY76" fmla="*/ 2697907 h 3671451"/>
                  <a:gd name="connsiteX77" fmla="*/ 14358 w 2379231"/>
                  <a:gd name="connsiteY77" fmla="*/ 2658593 h 3671451"/>
                  <a:gd name="connsiteX78" fmla="*/ 0 w 2379231"/>
                  <a:gd name="connsiteY78" fmla="*/ 2658282 h 3671451"/>
                  <a:gd name="connsiteX79" fmla="*/ 27411 w 2379231"/>
                  <a:gd name="connsiteY79" fmla="*/ 2682803 h 3671451"/>
                  <a:gd name="connsiteX80" fmla="*/ 216864 w 2379231"/>
                  <a:gd name="connsiteY80" fmla="*/ 2823868 h 3671451"/>
                  <a:gd name="connsiteX81" fmla="*/ 498496 w 2379231"/>
                  <a:gd name="connsiteY81" fmla="*/ 2898797 h 3671451"/>
                  <a:gd name="connsiteX82" fmla="*/ 710636 w 2379231"/>
                  <a:gd name="connsiteY82" fmla="*/ 2901656 h 3671451"/>
                  <a:gd name="connsiteX83" fmla="*/ 720737 w 2379231"/>
                  <a:gd name="connsiteY83" fmla="*/ 2912845 h 3671451"/>
                  <a:gd name="connsiteX84" fmla="*/ 695719 w 2379231"/>
                  <a:gd name="connsiteY84" fmla="*/ 3127223 h 3671451"/>
                  <a:gd name="connsiteX85" fmla="*/ 621302 w 2379231"/>
                  <a:gd name="connsiteY85" fmla="*/ 3566943 h 3671451"/>
                  <a:gd name="connsiteX86" fmla="*/ 2045854 w 2379231"/>
                  <a:gd name="connsiteY86" fmla="*/ 3635770 h 3671451"/>
                  <a:gd name="connsiteX87" fmla="*/ 1949324 w 2379231"/>
                  <a:gd name="connsiteY87" fmla="*/ 2907095 h 3671451"/>
                  <a:gd name="connsiteX88" fmla="*/ 2152576 w 2379231"/>
                  <a:gd name="connsiteY88" fmla="*/ 2889443 h 3671451"/>
                  <a:gd name="connsiteX89" fmla="*/ 2283074 w 2379231"/>
                  <a:gd name="connsiteY89" fmla="*/ 2816284 h 3671451"/>
                  <a:gd name="connsiteX90" fmla="*/ 2349519 w 2379231"/>
                  <a:gd name="connsiteY90" fmla="*/ 2654677 h 3671451"/>
                  <a:gd name="connsiteX91" fmla="*/ 2377210 w 2379231"/>
                  <a:gd name="connsiteY91" fmla="*/ 2361827 h 3671451"/>
                  <a:gd name="connsiteX92" fmla="*/ 2379230 w 2379231"/>
                  <a:gd name="connsiteY92" fmla="*/ 2312412 h 3671451"/>
                  <a:gd name="connsiteX93" fmla="*/ 2379168 w 2379231"/>
                  <a:gd name="connsiteY93" fmla="*/ 2192170 h 367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2379231" h="3671451">
                    <a:moveTo>
                      <a:pt x="2379168" y="2192170"/>
                    </a:moveTo>
                    <a:cubicBezTo>
                      <a:pt x="2376371" y="2175667"/>
                      <a:pt x="2378640" y="2159041"/>
                      <a:pt x="2377894" y="2142507"/>
                    </a:cubicBezTo>
                    <a:cubicBezTo>
                      <a:pt x="2377552" y="2125756"/>
                      <a:pt x="2377179" y="2109005"/>
                      <a:pt x="2376993" y="2092284"/>
                    </a:cubicBezTo>
                    <a:cubicBezTo>
                      <a:pt x="2376309" y="2024782"/>
                      <a:pt x="2369627" y="1957778"/>
                      <a:pt x="2363194" y="1890679"/>
                    </a:cubicBezTo>
                    <a:cubicBezTo>
                      <a:pt x="2355580" y="1811337"/>
                      <a:pt x="2344920" y="1732367"/>
                      <a:pt x="2333421" y="1653521"/>
                    </a:cubicBezTo>
                    <a:cubicBezTo>
                      <a:pt x="2322574" y="1579244"/>
                      <a:pt x="2302715" y="1508012"/>
                      <a:pt x="2265577" y="1442220"/>
                    </a:cubicBezTo>
                    <a:cubicBezTo>
                      <a:pt x="2235275" y="1388547"/>
                      <a:pt x="2195029" y="1344043"/>
                      <a:pt x="2143439" y="1310230"/>
                    </a:cubicBezTo>
                    <a:cubicBezTo>
                      <a:pt x="2093279" y="1277349"/>
                      <a:pt x="2037897" y="1256527"/>
                      <a:pt x="1980154" y="1241671"/>
                    </a:cubicBezTo>
                    <a:cubicBezTo>
                      <a:pt x="1969805" y="1238999"/>
                      <a:pt x="1962719" y="1233840"/>
                      <a:pt x="1957435" y="1224827"/>
                    </a:cubicBezTo>
                    <a:cubicBezTo>
                      <a:pt x="1948174" y="1208946"/>
                      <a:pt x="1938229" y="1193407"/>
                      <a:pt x="1927942" y="1178178"/>
                    </a:cubicBezTo>
                    <a:cubicBezTo>
                      <a:pt x="1878279" y="1104647"/>
                      <a:pt x="1842788" y="1024341"/>
                      <a:pt x="1817117" y="939870"/>
                    </a:cubicBezTo>
                    <a:cubicBezTo>
                      <a:pt x="1768231" y="778947"/>
                      <a:pt x="1731558" y="614822"/>
                      <a:pt x="1692555" y="451319"/>
                    </a:cubicBezTo>
                    <a:cubicBezTo>
                      <a:pt x="1674996" y="377726"/>
                      <a:pt x="1659457" y="303635"/>
                      <a:pt x="1631828" y="232839"/>
                    </a:cubicBezTo>
                    <a:cubicBezTo>
                      <a:pt x="1613772" y="186625"/>
                      <a:pt x="1593633" y="141593"/>
                      <a:pt x="1564326" y="101129"/>
                    </a:cubicBezTo>
                    <a:cubicBezTo>
                      <a:pt x="1534553" y="60043"/>
                      <a:pt x="1497290" y="28965"/>
                      <a:pt x="1449678" y="10318"/>
                    </a:cubicBezTo>
                    <a:cubicBezTo>
                      <a:pt x="1431839" y="3325"/>
                      <a:pt x="1413254" y="2455"/>
                      <a:pt x="1394794" y="0"/>
                    </a:cubicBezTo>
                    <a:lnTo>
                      <a:pt x="1345690" y="0"/>
                    </a:lnTo>
                    <a:cubicBezTo>
                      <a:pt x="1343794" y="2952"/>
                      <a:pt x="1340594" y="2020"/>
                      <a:pt x="1337921" y="2517"/>
                    </a:cubicBezTo>
                    <a:cubicBezTo>
                      <a:pt x="1309235" y="7956"/>
                      <a:pt x="1285864" y="20947"/>
                      <a:pt x="1271848" y="47861"/>
                    </a:cubicBezTo>
                    <a:cubicBezTo>
                      <a:pt x="1264296" y="62343"/>
                      <a:pt x="1255470" y="76173"/>
                      <a:pt x="1248633" y="90935"/>
                    </a:cubicBezTo>
                    <a:cubicBezTo>
                      <a:pt x="1236388" y="117352"/>
                      <a:pt x="1215783" y="131492"/>
                      <a:pt x="1187346" y="132704"/>
                    </a:cubicBezTo>
                    <a:cubicBezTo>
                      <a:pt x="1146945" y="134414"/>
                      <a:pt x="1106418" y="133575"/>
                      <a:pt x="1066048" y="135626"/>
                    </a:cubicBezTo>
                    <a:cubicBezTo>
                      <a:pt x="1007621" y="138609"/>
                      <a:pt x="952084" y="152905"/>
                      <a:pt x="903353" y="186625"/>
                    </a:cubicBezTo>
                    <a:cubicBezTo>
                      <a:pt x="803343" y="255805"/>
                      <a:pt x="730278" y="347393"/>
                      <a:pt x="683132" y="459089"/>
                    </a:cubicBezTo>
                    <a:cubicBezTo>
                      <a:pt x="661564" y="510181"/>
                      <a:pt x="655535" y="563885"/>
                      <a:pt x="668277" y="618769"/>
                    </a:cubicBezTo>
                    <a:cubicBezTo>
                      <a:pt x="672130" y="619515"/>
                      <a:pt x="674461" y="616966"/>
                      <a:pt x="676481" y="614449"/>
                    </a:cubicBezTo>
                    <a:cubicBezTo>
                      <a:pt x="689907" y="597853"/>
                      <a:pt x="708212" y="590363"/>
                      <a:pt x="728506" y="587287"/>
                    </a:cubicBezTo>
                    <a:cubicBezTo>
                      <a:pt x="756943" y="582967"/>
                      <a:pt x="785846" y="583340"/>
                      <a:pt x="814158" y="586044"/>
                    </a:cubicBezTo>
                    <a:cubicBezTo>
                      <a:pt x="902793" y="594497"/>
                      <a:pt x="989067" y="614915"/>
                      <a:pt x="1073911" y="641674"/>
                    </a:cubicBezTo>
                    <a:cubicBezTo>
                      <a:pt x="1131281" y="659761"/>
                      <a:pt x="1187222" y="681703"/>
                      <a:pt x="1242759" y="704732"/>
                    </a:cubicBezTo>
                    <a:cubicBezTo>
                      <a:pt x="1255625" y="710077"/>
                      <a:pt x="1268709" y="714770"/>
                      <a:pt x="1282881" y="715205"/>
                    </a:cubicBezTo>
                    <a:cubicBezTo>
                      <a:pt x="1297612" y="715640"/>
                      <a:pt x="1308862" y="710201"/>
                      <a:pt x="1316570" y="697117"/>
                    </a:cubicBezTo>
                    <a:cubicBezTo>
                      <a:pt x="1327354" y="678781"/>
                      <a:pt x="1338636" y="660756"/>
                      <a:pt x="1349668" y="642606"/>
                    </a:cubicBezTo>
                    <a:cubicBezTo>
                      <a:pt x="1361944" y="622405"/>
                      <a:pt x="1380032" y="609508"/>
                      <a:pt x="1401476" y="601396"/>
                    </a:cubicBezTo>
                    <a:cubicBezTo>
                      <a:pt x="1432212" y="589742"/>
                      <a:pt x="1452600" y="600992"/>
                      <a:pt x="1460431" y="632754"/>
                    </a:cubicBezTo>
                    <a:cubicBezTo>
                      <a:pt x="1461301" y="636328"/>
                      <a:pt x="1462016" y="639933"/>
                      <a:pt x="1462576" y="643569"/>
                    </a:cubicBezTo>
                    <a:cubicBezTo>
                      <a:pt x="1467362" y="673560"/>
                      <a:pt x="1464005" y="703923"/>
                      <a:pt x="1467268" y="734038"/>
                    </a:cubicBezTo>
                    <a:cubicBezTo>
                      <a:pt x="1470967" y="768100"/>
                      <a:pt x="1471682" y="802473"/>
                      <a:pt x="1482590" y="835540"/>
                    </a:cubicBezTo>
                    <a:cubicBezTo>
                      <a:pt x="1497756" y="881505"/>
                      <a:pt x="1522836" y="922155"/>
                      <a:pt x="1548787" y="962371"/>
                    </a:cubicBezTo>
                    <a:cubicBezTo>
                      <a:pt x="1554474" y="971197"/>
                      <a:pt x="1557613" y="980303"/>
                      <a:pt x="1558639" y="990869"/>
                    </a:cubicBezTo>
                    <a:cubicBezTo>
                      <a:pt x="1561778" y="1023004"/>
                      <a:pt x="1565880" y="1055015"/>
                      <a:pt x="1569547" y="1087088"/>
                    </a:cubicBezTo>
                    <a:cubicBezTo>
                      <a:pt x="1576447" y="1147566"/>
                      <a:pt x="1583377" y="1208076"/>
                      <a:pt x="1590525" y="1268523"/>
                    </a:cubicBezTo>
                    <a:cubicBezTo>
                      <a:pt x="1594783" y="1304605"/>
                      <a:pt x="1596958" y="1340998"/>
                      <a:pt x="1604666" y="1376613"/>
                    </a:cubicBezTo>
                    <a:cubicBezTo>
                      <a:pt x="1606064" y="1383046"/>
                      <a:pt x="1602739" y="1386621"/>
                      <a:pt x="1598295" y="1389946"/>
                    </a:cubicBezTo>
                    <a:cubicBezTo>
                      <a:pt x="1596337" y="1391469"/>
                      <a:pt x="1594752" y="1393302"/>
                      <a:pt x="1593229" y="1395260"/>
                    </a:cubicBezTo>
                    <a:cubicBezTo>
                      <a:pt x="1525198" y="1483336"/>
                      <a:pt x="1460804" y="1573867"/>
                      <a:pt x="1406106" y="1670987"/>
                    </a:cubicBezTo>
                    <a:cubicBezTo>
                      <a:pt x="1371423" y="1732615"/>
                      <a:pt x="1338853" y="1795331"/>
                      <a:pt x="1307309" y="1858638"/>
                    </a:cubicBezTo>
                    <a:cubicBezTo>
                      <a:pt x="1282539" y="1908394"/>
                      <a:pt x="1258671" y="1958554"/>
                      <a:pt x="1235331" y="2011232"/>
                    </a:cubicBezTo>
                    <a:cubicBezTo>
                      <a:pt x="1233156" y="2003991"/>
                      <a:pt x="1231819" y="1998521"/>
                      <a:pt x="1230576" y="1993020"/>
                    </a:cubicBezTo>
                    <a:cubicBezTo>
                      <a:pt x="1210935" y="1906933"/>
                      <a:pt x="1192630" y="1820567"/>
                      <a:pt x="1179328" y="1733237"/>
                    </a:cubicBezTo>
                    <a:cubicBezTo>
                      <a:pt x="1173485" y="1694886"/>
                      <a:pt x="1168730" y="1656380"/>
                      <a:pt x="1167332" y="1617563"/>
                    </a:cubicBezTo>
                    <a:cubicBezTo>
                      <a:pt x="1165312" y="1562151"/>
                      <a:pt x="1171217" y="1507422"/>
                      <a:pt x="1182156" y="1453190"/>
                    </a:cubicBezTo>
                    <a:cubicBezTo>
                      <a:pt x="1183555" y="1443401"/>
                      <a:pt x="1187377" y="1434388"/>
                      <a:pt x="1190827" y="1425220"/>
                    </a:cubicBezTo>
                    <a:cubicBezTo>
                      <a:pt x="1206087" y="1384725"/>
                      <a:pt x="1222776" y="1344696"/>
                      <a:pt x="1231819" y="1302088"/>
                    </a:cubicBezTo>
                    <a:cubicBezTo>
                      <a:pt x="1233964" y="1291956"/>
                      <a:pt x="1234337" y="1281762"/>
                      <a:pt x="1233094" y="1271600"/>
                    </a:cubicBezTo>
                    <a:cubicBezTo>
                      <a:pt x="1231353" y="1257242"/>
                      <a:pt x="1223366" y="1250715"/>
                      <a:pt x="1208977" y="1251275"/>
                    </a:cubicBezTo>
                    <a:cubicBezTo>
                      <a:pt x="1199467" y="1251647"/>
                      <a:pt x="1190454" y="1254538"/>
                      <a:pt x="1181628" y="1257739"/>
                    </a:cubicBezTo>
                    <a:cubicBezTo>
                      <a:pt x="1158972" y="1266006"/>
                      <a:pt x="1137217" y="1276448"/>
                      <a:pt x="1115151" y="1286113"/>
                    </a:cubicBezTo>
                    <a:cubicBezTo>
                      <a:pt x="1093117" y="1295779"/>
                      <a:pt x="1071455" y="1306594"/>
                      <a:pt x="1046189" y="1305164"/>
                    </a:cubicBezTo>
                    <a:cubicBezTo>
                      <a:pt x="1033664" y="1304450"/>
                      <a:pt x="1024403" y="1299539"/>
                      <a:pt x="1017690" y="1289066"/>
                    </a:cubicBezTo>
                    <a:cubicBezTo>
                      <a:pt x="1011878" y="1280022"/>
                      <a:pt x="1007900" y="1270263"/>
                      <a:pt x="1004513" y="1260163"/>
                    </a:cubicBezTo>
                    <a:cubicBezTo>
                      <a:pt x="1002648" y="1254600"/>
                      <a:pt x="1000597" y="1248913"/>
                      <a:pt x="992672" y="1251212"/>
                    </a:cubicBezTo>
                    <a:cubicBezTo>
                      <a:pt x="928340" y="1262774"/>
                      <a:pt x="864940" y="1277629"/>
                      <a:pt x="802566" y="1297705"/>
                    </a:cubicBezTo>
                    <a:cubicBezTo>
                      <a:pt x="702556" y="1329903"/>
                      <a:pt x="641860" y="1398244"/>
                      <a:pt x="612305" y="1496824"/>
                    </a:cubicBezTo>
                    <a:cubicBezTo>
                      <a:pt x="599594" y="1539246"/>
                      <a:pt x="593378" y="1583066"/>
                      <a:pt x="590270" y="1627011"/>
                    </a:cubicBezTo>
                    <a:cubicBezTo>
                      <a:pt x="579082" y="1785666"/>
                      <a:pt x="573612" y="1944600"/>
                      <a:pt x="567148" y="2103473"/>
                    </a:cubicBezTo>
                    <a:cubicBezTo>
                      <a:pt x="564413" y="2170850"/>
                      <a:pt x="563481" y="2238321"/>
                      <a:pt x="557234" y="2305544"/>
                    </a:cubicBezTo>
                    <a:cubicBezTo>
                      <a:pt x="555835" y="2320990"/>
                      <a:pt x="541011" y="2496364"/>
                      <a:pt x="540638" y="2509790"/>
                    </a:cubicBezTo>
                    <a:cubicBezTo>
                      <a:pt x="540452" y="2517032"/>
                      <a:pt x="537282" y="2519456"/>
                      <a:pt x="530755" y="2520823"/>
                    </a:cubicBezTo>
                    <a:cubicBezTo>
                      <a:pt x="513320" y="2524459"/>
                      <a:pt x="332631" y="2562841"/>
                      <a:pt x="327099" y="2567596"/>
                    </a:cubicBezTo>
                    <a:cubicBezTo>
                      <a:pt x="326260" y="2573377"/>
                      <a:pt x="330673" y="2572724"/>
                      <a:pt x="334092" y="2573377"/>
                    </a:cubicBezTo>
                    <a:cubicBezTo>
                      <a:pt x="334931" y="2573532"/>
                      <a:pt x="335242" y="2573470"/>
                      <a:pt x="335086" y="2572910"/>
                    </a:cubicBezTo>
                    <a:cubicBezTo>
                      <a:pt x="334620" y="2571325"/>
                      <a:pt x="336236" y="2574495"/>
                      <a:pt x="334434" y="2573998"/>
                    </a:cubicBezTo>
                    <a:cubicBezTo>
                      <a:pt x="301522" y="2612380"/>
                      <a:pt x="268268" y="2650637"/>
                      <a:pt x="235698" y="2689454"/>
                    </a:cubicBezTo>
                    <a:cubicBezTo>
                      <a:pt x="221153" y="2706765"/>
                      <a:pt x="207385" y="2723733"/>
                      <a:pt x="182772" y="2728115"/>
                    </a:cubicBezTo>
                    <a:cubicBezTo>
                      <a:pt x="171241" y="2730166"/>
                      <a:pt x="161452" y="2730819"/>
                      <a:pt x="150978" y="2725567"/>
                    </a:cubicBezTo>
                    <a:cubicBezTo>
                      <a:pt x="132363" y="2716181"/>
                      <a:pt x="113902" y="2706423"/>
                      <a:pt x="94851" y="2697907"/>
                    </a:cubicBezTo>
                    <a:cubicBezTo>
                      <a:pt x="67564" y="2685725"/>
                      <a:pt x="41334" y="2671397"/>
                      <a:pt x="14358" y="2658593"/>
                    </a:cubicBezTo>
                    <a:cubicBezTo>
                      <a:pt x="10069" y="2656542"/>
                      <a:pt x="4910" y="2650668"/>
                      <a:pt x="0" y="2658282"/>
                    </a:cubicBezTo>
                    <a:lnTo>
                      <a:pt x="27411" y="2682803"/>
                    </a:lnTo>
                    <a:cubicBezTo>
                      <a:pt x="86491" y="2735294"/>
                      <a:pt x="148057" y="2784367"/>
                      <a:pt x="216864" y="2823868"/>
                    </a:cubicBezTo>
                    <a:cubicBezTo>
                      <a:pt x="304132" y="2873966"/>
                      <a:pt x="399667" y="2892426"/>
                      <a:pt x="498496" y="2898797"/>
                    </a:cubicBezTo>
                    <a:cubicBezTo>
                      <a:pt x="569168" y="2903366"/>
                      <a:pt x="639902" y="2904547"/>
                      <a:pt x="710636" y="2901656"/>
                    </a:cubicBezTo>
                    <a:cubicBezTo>
                      <a:pt x="719960" y="2901284"/>
                      <a:pt x="721918" y="2903055"/>
                      <a:pt x="720737" y="2912845"/>
                    </a:cubicBezTo>
                    <a:cubicBezTo>
                      <a:pt x="712035" y="2984263"/>
                      <a:pt x="704452" y="3055805"/>
                      <a:pt x="695719" y="3127223"/>
                    </a:cubicBezTo>
                    <a:cubicBezTo>
                      <a:pt x="694196" y="3139716"/>
                      <a:pt x="660185" y="3341355"/>
                      <a:pt x="621302" y="3566943"/>
                    </a:cubicBezTo>
                    <a:cubicBezTo>
                      <a:pt x="846325" y="3645919"/>
                      <a:pt x="1836735" y="3716422"/>
                      <a:pt x="2045854" y="3635770"/>
                    </a:cubicBezTo>
                    <a:cubicBezTo>
                      <a:pt x="2020390" y="3261890"/>
                      <a:pt x="1996509" y="3081795"/>
                      <a:pt x="1949324" y="2907095"/>
                    </a:cubicBezTo>
                    <a:cubicBezTo>
                      <a:pt x="2023484" y="2904126"/>
                      <a:pt x="2096951" y="2904578"/>
                      <a:pt x="2152576" y="2889443"/>
                    </a:cubicBezTo>
                    <a:cubicBezTo>
                      <a:pt x="2208201" y="2874308"/>
                      <a:pt x="2250007" y="2859017"/>
                      <a:pt x="2283074" y="2816284"/>
                    </a:cubicBezTo>
                    <a:cubicBezTo>
                      <a:pt x="2319995" y="2768579"/>
                      <a:pt x="2339450" y="2713042"/>
                      <a:pt x="2349519" y="2654677"/>
                    </a:cubicBezTo>
                    <a:cubicBezTo>
                      <a:pt x="2366239" y="2557868"/>
                      <a:pt x="2373729" y="2460003"/>
                      <a:pt x="2377210" y="2361827"/>
                    </a:cubicBezTo>
                    <a:cubicBezTo>
                      <a:pt x="2379727" y="2345448"/>
                      <a:pt x="2375936" y="2328790"/>
                      <a:pt x="2379230" y="2312412"/>
                    </a:cubicBezTo>
                    <a:cubicBezTo>
                      <a:pt x="2379168" y="2272352"/>
                      <a:pt x="2379168" y="2232261"/>
                      <a:pt x="2379168" y="219217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6C5E4FDC-04E9-46A5-9918-07C31C582EE8}"/>
                  </a:ext>
                </a:extLst>
              </p:cNvPr>
              <p:cNvSpPr/>
              <p:nvPr/>
            </p:nvSpPr>
            <p:spPr>
              <a:xfrm>
                <a:off x="7802082" y="4296864"/>
                <a:ext cx="944270" cy="871812"/>
              </a:xfrm>
              <a:custGeom>
                <a:avLst/>
                <a:gdLst>
                  <a:gd name="connsiteX0" fmla="*/ 514802 w 944270"/>
                  <a:gd name="connsiteY0" fmla="*/ 871813 h 871812"/>
                  <a:gd name="connsiteX1" fmla="*/ 535096 w 944270"/>
                  <a:gd name="connsiteY1" fmla="*/ 812453 h 871812"/>
                  <a:gd name="connsiteX2" fmla="*/ 564341 w 944270"/>
                  <a:gd name="connsiteY2" fmla="*/ 718006 h 871812"/>
                  <a:gd name="connsiteX3" fmla="*/ 566143 w 944270"/>
                  <a:gd name="connsiteY3" fmla="*/ 697308 h 871812"/>
                  <a:gd name="connsiteX4" fmla="*/ 537210 w 944270"/>
                  <a:gd name="connsiteY4" fmla="*/ 674310 h 871812"/>
                  <a:gd name="connsiteX5" fmla="*/ 465636 w 944270"/>
                  <a:gd name="connsiteY5" fmla="*/ 702343 h 871812"/>
                  <a:gd name="connsiteX6" fmla="*/ 410224 w 944270"/>
                  <a:gd name="connsiteY6" fmla="*/ 724906 h 871812"/>
                  <a:gd name="connsiteX7" fmla="*/ 340173 w 944270"/>
                  <a:gd name="connsiteY7" fmla="*/ 690005 h 871812"/>
                  <a:gd name="connsiteX8" fmla="*/ 335325 w 944270"/>
                  <a:gd name="connsiteY8" fmla="*/ 674901 h 871812"/>
                  <a:gd name="connsiteX9" fmla="*/ 328146 w 944270"/>
                  <a:gd name="connsiteY9" fmla="*/ 670363 h 871812"/>
                  <a:gd name="connsiteX10" fmla="*/ 332963 w 944270"/>
                  <a:gd name="connsiteY10" fmla="*/ 667193 h 871812"/>
                  <a:gd name="connsiteX11" fmla="*/ 319941 w 944270"/>
                  <a:gd name="connsiteY11" fmla="*/ 630770 h 871812"/>
                  <a:gd name="connsiteX12" fmla="*/ 290168 w 944270"/>
                  <a:gd name="connsiteY12" fmla="*/ 592978 h 871812"/>
                  <a:gd name="connsiteX13" fmla="*/ 274381 w 944270"/>
                  <a:gd name="connsiteY13" fmla="*/ 573368 h 871812"/>
                  <a:gd name="connsiteX14" fmla="*/ 251880 w 944270"/>
                  <a:gd name="connsiteY14" fmla="*/ 529548 h 871812"/>
                  <a:gd name="connsiteX15" fmla="*/ 245012 w 944270"/>
                  <a:gd name="connsiteY15" fmla="*/ 524917 h 871812"/>
                  <a:gd name="connsiteX16" fmla="*/ 211012 w 944270"/>
                  <a:gd name="connsiteY16" fmla="*/ 534551 h 871812"/>
                  <a:gd name="connsiteX17" fmla="*/ 165731 w 944270"/>
                  <a:gd name="connsiteY17" fmla="*/ 508321 h 871812"/>
                  <a:gd name="connsiteX18" fmla="*/ 158117 w 944270"/>
                  <a:gd name="connsiteY18" fmla="*/ 463941 h 871812"/>
                  <a:gd name="connsiteX19" fmla="*/ 155879 w 944270"/>
                  <a:gd name="connsiteY19" fmla="*/ 335308 h 871812"/>
                  <a:gd name="connsiteX20" fmla="*/ 139501 w 944270"/>
                  <a:gd name="connsiteY20" fmla="*/ 302707 h 871812"/>
                  <a:gd name="connsiteX21" fmla="*/ 43189 w 944270"/>
                  <a:gd name="connsiteY21" fmla="*/ 190048 h 871812"/>
                  <a:gd name="connsiteX22" fmla="*/ 12422 w 944270"/>
                  <a:gd name="connsiteY22" fmla="*/ 126151 h 871812"/>
                  <a:gd name="connsiteX23" fmla="*/ 3782 w 944270"/>
                  <a:gd name="connsiteY23" fmla="*/ 37889 h 871812"/>
                  <a:gd name="connsiteX24" fmla="*/ 81136 w 944270"/>
                  <a:gd name="connsiteY24" fmla="*/ 906 h 871812"/>
                  <a:gd name="connsiteX25" fmla="*/ 286097 w 944270"/>
                  <a:gd name="connsiteY25" fmla="*/ 24028 h 871812"/>
                  <a:gd name="connsiteX26" fmla="*/ 578171 w 944270"/>
                  <a:gd name="connsiteY26" fmla="*/ 120091 h 871812"/>
                  <a:gd name="connsiteX27" fmla="*/ 619225 w 944270"/>
                  <a:gd name="connsiteY27" fmla="*/ 131310 h 871812"/>
                  <a:gd name="connsiteX28" fmla="*/ 648688 w 944270"/>
                  <a:gd name="connsiteY28" fmla="*/ 115336 h 871812"/>
                  <a:gd name="connsiteX29" fmla="*/ 680947 w 944270"/>
                  <a:gd name="connsiteY29" fmla="*/ 61944 h 871812"/>
                  <a:gd name="connsiteX30" fmla="*/ 742730 w 944270"/>
                  <a:gd name="connsiteY30" fmla="*/ 14953 h 871812"/>
                  <a:gd name="connsiteX31" fmla="*/ 798174 w 944270"/>
                  <a:gd name="connsiteY31" fmla="*/ 45876 h 871812"/>
                  <a:gd name="connsiteX32" fmla="*/ 803613 w 944270"/>
                  <a:gd name="connsiteY32" fmla="*/ 91965 h 871812"/>
                  <a:gd name="connsiteX33" fmla="*/ 811631 w 944270"/>
                  <a:gd name="connsiteY33" fmla="*/ 210560 h 871812"/>
                  <a:gd name="connsiteX34" fmla="*/ 857036 w 944270"/>
                  <a:gd name="connsiteY34" fmla="*/ 330988 h 871812"/>
                  <a:gd name="connsiteX35" fmla="*/ 869716 w 944270"/>
                  <a:gd name="connsiteY35" fmla="*/ 351842 h 871812"/>
                  <a:gd name="connsiteX36" fmla="*/ 902224 w 944270"/>
                  <a:gd name="connsiteY36" fmla="*/ 446879 h 871812"/>
                  <a:gd name="connsiteX37" fmla="*/ 933520 w 944270"/>
                  <a:gd name="connsiteY37" fmla="*/ 720710 h 871812"/>
                  <a:gd name="connsiteX38" fmla="*/ 940792 w 944270"/>
                  <a:gd name="connsiteY38" fmla="*/ 787684 h 871812"/>
                  <a:gd name="connsiteX39" fmla="*/ 943807 w 944270"/>
                  <a:gd name="connsiteY39" fmla="*/ 803037 h 871812"/>
                  <a:gd name="connsiteX40" fmla="*/ 934266 w 944270"/>
                  <a:gd name="connsiteY40" fmla="*/ 811241 h 871812"/>
                  <a:gd name="connsiteX41" fmla="*/ 914531 w 944270"/>
                  <a:gd name="connsiteY41" fmla="*/ 820409 h 871812"/>
                  <a:gd name="connsiteX42" fmla="*/ 706524 w 944270"/>
                  <a:gd name="connsiteY42" fmla="*/ 864945 h 871812"/>
                  <a:gd name="connsiteX43" fmla="*/ 698009 w 944270"/>
                  <a:gd name="connsiteY43" fmla="*/ 865939 h 871812"/>
                  <a:gd name="connsiteX44" fmla="*/ 514802 w 944270"/>
                  <a:gd name="connsiteY44" fmla="*/ 871813 h 871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944270" h="871812">
                    <a:moveTo>
                      <a:pt x="514802" y="871813"/>
                    </a:moveTo>
                    <a:cubicBezTo>
                      <a:pt x="516791" y="850400"/>
                      <a:pt x="528415" y="832281"/>
                      <a:pt x="535096" y="812453"/>
                    </a:cubicBezTo>
                    <a:cubicBezTo>
                      <a:pt x="545601" y="781189"/>
                      <a:pt x="558187" y="750639"/>
                      <a:pt x="564341" y="718006"/>
                    </a:cubicBezTo>
                    <a:cubicBezTo>
                      <a:pt x="565646" y="711107"/>
                      <a:pt x="566237" y="704239"/>
                      <a:pt x="566143" y="697308"/>
                    </a:cubicBezTo>
                    <a:cubicBezTo>
                      <a:pt x="565926" y="677045"/>
                      <a:pt x="557255" y="669928"/>
                      <a:pt x="537210" y="674310"/>
                    </a:cubicBezTo>
                    <a:cubicBezTo>
                      <a:pt x="511912" y="679842"/>
                      <a:pt x="489163" y="692149"/>
                      <a:pt x="465636" y="702343"/>
                    </a:cubicBezTo>
                    <a:cubicBezTo>
                      <a:pt x="447331" y="710268"/>
                      <a:pt x="429461" y="719281"/>
                      <a:pt x="410224" y="724906"/>
                    </a:cubicBezTo>
                    <a:cubicBezTo>
                      <a:pt x="373800" y="735535"/>
                      <a:pt x="353599" y="725434"/>
                      <a:pt x="340173" y="690005"/>
                    </a:cubicBezTo>
                    <a:cubicBezTo>
                      <a:pt x="338308" y="685063"/>
                      <a:pt x="336226" y="680060"/>
                      <a:pt x="335325" y="674901"/>
                    </a:cubicBezTo>
                    <a:cubicBezTo>
                      <a:pt x="334455" y="670053"/>
                      <a:pt x="331192" y="670767"/>
                      <a:pt x="328146" y="670363"/>
                    </a:cubicBezTo>
                    <a:cubicBezTo>
                      <a:pt x="329824" y="669338"/>
                      <a:pt x="332466" y="668623"/>
                      <a:pt x="332963" y="667193"/>
                    </a:cubicBezTo>
                    <a:cubicBezTo>
                      <a:pt x="335294" y="660543"/>
                      <a:pt x="326281" y="634903"/>
                      <a:pt x="319941" y="630770"/>
                    </a:cubicBezTo>
                    <a:cubicBezTo>
                      <a:pt x="305739" y="621446"/>
                      <a:pt x="295731" y="608828"/>
                      <a:pt x="290168" y="592978"/>
                    </a:cubicBezTo>
                    <a:cubicBezTo>
                      <a:pt x="287123" y="584339"/>
                      <a:pt x="281497" y="578341"/>
                      <a:pt x="274381" y="573368"/>
                    </a:cubicBezTo>
                    <a:cubicBezTo>
                      <a:pt x="259152" y="562677"/>
                      <a:pt x="247964" y="549935"/>
                      <a:pt x="251880" y="529548"/>
                    </a:cubicBezTo>
                    <a:cubicBezTo>
                      <a:pt x="253341" y="521933"/>
                      <a:pt x="249083" y="523145"/>
                      <a:pt x="245012" y="524917"/>
                    </a:cubicBezTo>
                    <a:cubicBezTo>
                      <a:pt x="234103" y="529703"/>
                      <a:pt x="222666" y="532345"/>
                      <a:pt x="211012" y="534551"/>
                    </a:cubicBezTo>
                    <a:cubicBezTo>
                      <a:pt x="188325" y="538809"/>
                      <a:pt x="172692" y="530169"/>
                      <a:pt x="165731" y="508321"/>
                    </a:cubicBezTo>
                    <a:cubicBezTo>
                      <a:pt x="161131" y="493932"/>
                      <a:pt x="159049" y="479076"/>
                      <a:pt x="158117" y="463941"/>
                    </a:cubicBezTo>
                    <a:cubicBezTo>
                      <a:pt x="155413" y="421084"/>
                      <a:pt x="156283" y="378165"/>
                      <a:pt x="155879" y="335308"/>
                    </a:cubicBezTo>
                    <a:cubicBezTo>
                      <a:pt x="155755" y="321634"/>
                      <a:pt x="150502" y="310477"/>
                      <a:pt x="139501" y="302707"/>
                    </a:cubicBezTo>
                    <a:cubicBezTo>
                      <a:pt x="97763" y="273338"/>
                      <a:pt x="69202" y="232781"/>
                      <a:pt x="43189" y="190048"/>
                    </a:cubicBezTo>
                    <a:cubicBezTo>
                      <a:pt x="30851" y="169785"/>
                      <a:pt x="20688" y="148372"/>
                      <a:pt x="12422" y="126151"/>
                    </a:cubicBezTo>
                    <a:cubicBezTo>
                      <a:pt x="1824" y="97590"/>
                      <a:pt x="-4454" y="68408"/>
                      <a:pt x="3782" y="37889"/>
                    </a:cubicBezTo>
                    <a:cubicBezTo>
                      <a:pt x="22398" y="10602"/>
                      <a:pt x="50648" y="2864"/>
                      <a:pt x="81136" y="906"/>
                    </a:cubicBezTo>
                    <a:cubicBezTo>
                      <a:pt x="150782" y="-3570"/>
                      <a:pt x="218564" y="9235"/>
                      <a:pt x="286097" y="24028"/>
                    </a:cubicBezTo>
                    <a:cubicBezTo>
                      <a:pt x="386760" y="46063"/>
                      <a:pt x="483413" y="80155"/>
                      <a:pt x="578171" y="120091"/>
                    </a:cubicBezTo>
                    <a:cubicBezTo>
                      <a:pt x="591317" y="125623"/>
                      <a:pt x="604650" y="130782"/>
                      <a:pt x="619225" y="131310"/>
                    </a:cubicBezTo>
                    <a:cubicBezTo>
                      <a:pt x="632247" y="131776"/>
                      <a:pt x="641975" y="126680"/>
                      <a:pt x="648688" y="115336"/>
                    </a:cubicBezTo>
                    <a:cubicBezTo>
                      <a:pt x="659254" y="97435"/>
                      <a:pt x="670225" y="79751"/>
                      <a:pt x="680947" y="61944"/>
                    </a:cubicBezTo>
                    <a:cubicBezTo>
                      <a:pt x="695305" y="38075"/>
                      <a:pt x="716158" y="22661"/>
                      <a:pt x="742730" y="14953"/>
                    </a:cubicBezTo>
                    <a:cubicBezTo>
                      <a:pt x="769955" y="7059"/>
                      <a:pt x="790560" y="18651"/>
                      <a:pt x="798174" y="45876"/>
                    </a:cubicBezTo>
                    <a:cubicBezTo>
                      <a:pt x="802370" y="60949"/>
                      <a:pt x="803302" y="76426"/>
                      <a:pt x="803613" y="91965"/>
                    </a:cubicBezTo>
                    <a:cubicBezTo>
                      <a:pt x="804421" y="131621"/>
                      <a:pt x="806690" y="171215"/>
                      <a:pt x="811631" y="210560"/>
                    </a:cubicBezTo>
                    <a:cubicBezTo>
                      <a:pt x="817101" y="254225"/>
                      <a:pt x="835282" y="293353"/>
                      <a:pt x="857036" y="330988"/>
                    </a:cubicBezTo>
                    <a:cubicBezTo>
                      <a:pt x="861108" y="338043"/>
                      <a:pt x="864526" y="345719"/>
                      <a:pt x="869716" y="351842"/>
                    </a:cubicBezTo>
                    <a:cubicBezTo>
                      <a:pt x="893149" y="379346"/>
                      <a:pt x="898650" y="412258"/>
                      <a:pt x="902224" y="446879"/>
                    </a:cubicBezTo>
                    <a:cubicBezTo>
                      <a:pt x="911672" y="538250"/>
                      <a:pt x="922984" y="629433"/>
                      <a:pt x="933520" y="720710"/>
                    </a:cubicBezTo>
                    <a:cubicBezTo>
                      <a:pt x="936100" y="743024"/>
                      <a:pt x="939052" y="765308"/>
                      <a:pt x="940792" y="787684"/>
                    </a:cubicBezTo>
                    <a:cubicBezTo>
                      <a:pt x="941197" y="792874"/>
                      <a:pt x="945703" y="796199"/>
                      <a:pt x="943807" y="803037"/>
                    </a:cubicBezTo>
                    <a:cubicBezTo>
                      <a:pt x="941942" y="809719"/>
                      <a:pt x="938741" y="810060"/>
                      <a:pt x="934266" y="811241"/>
                    </a:cubicBezTo>
                    <a:cubicBezTo>
                      <a:pt x="928361" y="815779"/>
                      <a:pt x="921710" y="818420"/>
                      <a:pt x="914531" y="820409"/>
                    </a:cubicBezTo>
                    <a:cubicBezTo>
                      <a:pt x="846035" y="839274"/>
                      <a:pt x="777259" y="856647"/>
                      <a:pt x="706524" y="864945"/>
                    </a:cubicBezTo>
                    <a:cubicBezTo>
                      <a:pt x="703696" y="865286"/>
                      <a:pt x="700868" y="866001"/>
                      <a:pt x="698009" y="865939"/>
                    </a:cubicBezTo>
                    <a:cubicBezTo>
                      <a:pt x="636847" y="864914"/>
                      <a:pt x="575871" y="869606"/>
                      <a:pt x="514802" y="871813"/>
                    </a:cubicBezTo>
                    <a:close/>
                  </a:path>
                </a:pathLst>
              </a:custGeom>
              <a:solidFill>
                <a:srgbClr val="FECFA8"/>
              </a:solidFill>
              <a:ln w="3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B071574E-8A55-414E-B370-606EF4D241C7}"/>
                  </a:ext>
                </a:extLst>
              </p:cNvPr>
              <p:cNvSpPr/>
              <p:nvPr/>
            </p:nvSpPr>
            <p:spPr>
              <a:xfrm>
                <a:off x="6382416" y="5217811"/>
                <a:ext cx="1826129" cy="1175505"/>
              </a:xfrm>
              <a:custGeom>
                <a:avLst/>
                <a:gdLst>
                  <a:gd name="connsiteX0" fmla="*/ 1816060 w 1826129"/>
                  <a:gd name="connsiteY0" fmla="*/ 1146914 h 1175505"/>
                  <a:gd name="connsiteX1" fmla="*/ 1826130 w 1826129"/>
                  <a:gd name="connsiteY1" fmla="*/ 1175506 h 1175505"/>
                  <a:gd name="connsiteX2" fmla="*/ 1078293 w 1826129"/>
                  <a:gd name="connsiteY2" fmla="*/ 1064991 h 1175505"/>
                  <a:gd name="connsiteX3" fmla="*/ 313549 w 1826129"/>
                  <a:gd name="connsiteY3" fmla="*/ 908108 h 1175505"/>
                  <a:gd name="connsiteX4" fmla="*/ 301180 w 1826129"/>
                  <a:gd name="connsiteY4" fmla="*/ 896827 h 1175505"/>
                  <a:gd name="connsiteX5" fmla="*/ 0 w 1826129"/>
                  <a:gd name="connsiteY5" fmla="*/ 0 h 1175505"/>
                  <a:gd name="connsiteX6" fmla="*/ 555058 w 1826129"/>
                  <a:gd name="connsiteY6" fmla="*/ 30084 h 1175505"/>
                  <a:gd name="connsiteX7" fmla="*/ 569572 w 1826129"/>
                  <a:gd name="connsiteY7" fmla="*/ 41334 h 1175505"/>
                  <a:gd name="connsiteX8" fmla="*/ 900183 w 1826129"/>
                  <a:gd name="connsiteY8" fmla="*/ 927470 h 1175505"/>
                  <a:gd name="connsiteX9" fmla="*/ 905186 w 1826129"/>
                  <a:gd name="connsiteY9" fmla="*/ 941268 h 1175505"/>
                  <a:gd name="connsiteX10" fmla="*/ 947142 w 1826129"/>
                  <a:gd name="connsiteY10" fmla="*/ 977692 h 1175505"/>
                  <a:gd name="connsiteX11" fmla="*/ 1805027 w 1826129"/>
                  <a:gd name="connsiteY11" fmla="*/ 1139704 h 1175505"/>
                  <a:gd name="connsiteX12" fmla="*/ 1816060 w 1826129"/>
                  <a:gd name="connsiteY12" fmla="*/ 1146914 h 1175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26129" h="1175505">
                    <a:moveTo>
                      <a:pt x="1816060" y="1146914"/>
                    </a:moveTo>
                    <a:cubicBezTo>
                      <a:pt x="1821716" y="1155243"/>
                      <a:pt x="1821654" y="1165281"/>
                      <a:pt x="1826130" y="1175506"/>
                    </a:cubicBezTo>
                    <a:cubicBezTo>
                      <a:pt x="1783304" y="1169539"/>
                      <a:pt x="1120932" y="1071114"/>
                      <a:pt x="1078293" y="1064991"/>
                    </a:cubicBezTo>
                    <a:cubicBezTo>
                      <a:pt x="1036057" y="1058931"/>
                      <a:pt x="368620" y="921845"/>
                      <a:pt x="313549" y="908108"/>
                    </a:cubicBezTo>
                    <a:cubicBezTo>
                      <a:pt x="306712" y="906399"/>
                      <a:pt x="303386" y="903353"/>
                      <a:pt x="301180" y="896827"/>
                    </a:cubicBezTo>
                    <a:cubicBezTo>
                      <a:pt x="201729" y="602826"/>
                      <a:pt x="1181" y="4040"/>
                      <a:pt x="0" y="0"/>
                    </a:cubicBezTo>
                    <a:cubicBezTo>
                      <a:pt x="26417" y="1274"/>
                      <a:pt x="482801" y="26417"/>
                      <a:pt x="555058" y="30084"/>
                    </a:cubicBezTo>
                    <a:cubicBezTo>
                      <a:pt x="563512" y="30519"/>
                      <a:pt x="566775" y="33844"/>
                      <a:pt x="569572" y="41334"/>
                    </a:cubicBezTo>
                    <a:cubicBezTo>
                      <a:pt x="679620" y="336764"/>
                      <a:pt x="789917" y="632102"/>
                      <a:pt x="900183" y="927470"/>
                    </a:cubicBezTo>
                    <a:cubicBezTo>
                      <a:pt x="901892" y="932069"/>
                      <a:pt x="904410" y="936514"/>
                      <a:pt x="905186" y="941268"/>
                    </a:cubicBezTo>
                    <a:cubicBezTo>
                      <a:pt x="909133" y="965230"/>
                      <a:pt x="923771" y="973559"/>
                      <a:pt x="947142" y="977692"/>
                    </a:cubicBezTo>
                    <a:cubicBezTo>
                      <a:pt x="1038450" y="993822"/>
                      <a:pt x="1797507" y="1138087"/>
                      <a:pt x="1805027" y="1139704"/>
                    </a:cubicBezTo>
                    <a:cubicBezTo>
                      <a:pt x="1809378" y="1140667"/>
                      <a:pt x="1815190" y="1140294"/>
                      <a:pt x="1816060" y="1146914"/>
                    </a:cubicBezTo>
                    <a:close/>
                  </a:path>
                </a:pathLst>
              </a:custGeom>
              <a:solidFill>
                <a:srgbClr val="4E433A"/>
              </a:solidFill>
              <a:ln w="3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A0D0B82E-8EA7-4B63-8ED3-7E4460488E4F}"/>
                  </a:ext>
                </a:extLst>
              </p:cNvPr>
              <p:cNvSpPr/>
              <p:nvPr/>
            </p:nvSpPr>
            <p:spPr>
              <a:xfrm>
                <a:off x="7540898" y="5957905"/>
                <a:ext cx="709605" cy="411943"/>
              </a:xfrm>
              <a:custGeom>
                <a:avLst/>
                <a:gdLst>
                  <a:gd name="connsiteX0" fmla="*/ 657578 w 709605"/>
                  <a:gd name="connsiteY0" fmla="*/ 406820 h 411943"/>
                  <a:gd name="connsiteX1" fmla="*/ 596260 w 709605"/>
                  <a:gd name="connsiteY1" fmla="*/ 392275 h 411943"/>
                  <a:gd name="connsiteX2" fmla="*/ 564126 w 709605"/>
                  <a:gd name="connsiteY2" fmla="*/ 384972 h 411943"/>
                  <a:gd name="connsiteX3" fmla="*/ 502963 w 709605"/>
                  <a:gd name="connsiteY3" fmla="*/ 369650 h 411943"/>
                  <a:gd name="connsiteX4" fmla="*/ 358045 w 709605"/>
                  <a:gd name="connsiteY4" fmla="*/ 239308 h 411943"/>
                  <a:gd name="connsiteX5" fmla="*/ 341947 w 709605"/>
                  <a:gd name="connsiteY5" fmla="*/ 230202 h 411943"/>
                  <a:gd name="connsiteX6" fmla="*/ 307916 w 709605"/>
                  <a:gd name="connsiteY6" fmla="*/ 227778 h 411943"/>
                  <a:gd name="connsiteX7" fmla="*/ 285229 w 709605"/>
                  <a:gd name="connsiteY7" fmla="*/ 208820 h 411943"/>
                  <a:gd name="connsiteX8" fmla="*/ 270125 w 709605"/>
                  <a:gd name="connsiteY8" fmla="*/ 198222 h 411943"/>
                  <a:gd name="connsiteX9" fmla="*/ 154514 w 709605"/>
                  <a:gd name="connsiteY9" fmla="*/ 212456 h 411943"/>
                  <a:gd name="connsiteX10" fmla="*/ 140124 w 709605"/>
                  <a:gd name="connsiteY10" fmla="*/ 227591 h 411943"/>
                  <a:gd name="connsiteX11" fmla="*/ 138757 w 709605"/>
                  <a:gd name="connsiteY11" fmla="*/ 215657 h 411943"/>
                  <a:gd name="connsiteX12" fmla="*/ 50122 w 709605"/>
                  <a:gd name="connsiteY12" fmla="*/ 259043 h 411943"/>
                  <a:gd name="connsiteX13" fmla="*/ 27869 w 709605"/>
                  <a:gd name="connsiteY13" fmla="*/ 264606 h 411943"/>
                  <a:gd name="connsiteX14" fmla="*/ 10901 w 709605"/>
                  <a:gd name="connsiteY14" fmla="*/ 253604 h 411943"/>
                  <a:gd name="connsiteX15" fmla="*/ 17489 w 709605"/>
                  <a:gd name="connsiteY15" fmla="*/ 235920 h 411943"/>
                  <a:gd name="connsiteX16" fmla="*/ 140746 w 709605"/>
                  <a:gd name="connsiteY16" fmla="*/ 153376 h 411943"/>
                  <a:gd name="connsiteX17" fmla="*/ 147832 w 709605"/>
                  <a:gd name="connsiteY17" fmla="*/ 148932 h 411943"/>
                  <a:gd name="connsiteX18" fmla="*/ 54131 w 709605"/>
                  <a:gd name="connsiteY18" fmla="*/ 165062 h 411943"/>
                  <a:gd name="connsiteX19" fmla="*/ 7016 w 709605"/>
                  <a:gd name="connsiteY19" fmla="*/ 156329 h 411943"/>
                  <a:gd name="connsiteX20" fmla="*/ 5680 w 709605"/>
                  <a:gd name="connsiteY20" fmla="*/ 139422 h 411943"/>
                  <a:gd name="connsiteX21" fmla="*/ 57425 w 709605"/>
                  <a:gd name="connsiteY21" fmla="*/ 114901 h 411943"/>
                  <a:gd name="connsiteX22" fmla="*/ 137016 w 709605"/>
                  <a:gd name="connsiteY22" fmla="*/ 86838 h 411943"/>
                  <a:gd name="connsiteX23" fmla="*/ 152152 w 709605"/>
                  <a:gd name="connsiteY23" fmla="*/ 68035 h 411943"/>
                  <a:gd name="connsiteX24" fmla="*/ 153830 w 709605"/>
                  <a:gd name="connsiteY24" fmla="*/ 63653 h 411943"/>
                  <a:gd name="connsiteX25" fmla="*/ 153830 w 709605"/>
                  <a:gd name="connsiteY25" fmla="*/ 80529 h 411943"/>
                  <a:gd name="connsiteX26" fmla="*/ 242931 w 709605"/>
                  <a:gd name="connsiteY26" fmla="*/ 52714 h 411943"/>
                  <a:gd name="connsiteX27" fmla="*/ 247811 w 709605"/>
                  <a:gd name="connsiteY27" fmla="*/ 44136 h 411943"/>
                  <a:gd name="connsiteX28" fmla="*/ 252162 w 709605"/>
                  <a:gd name="connsiteY28" fmla="*/ 20113 h 411943"/>
                  <a:gd name="connsiteX29" fmla="*/ 291258 w 709605"/>
                  <a:gd name="connsiteY29" fmla="*/ 10509 h 411943"/>
                  <a:gd name="connsiteX30" fmla="*/ 325289 w 709605"/>
                  <a:gd name="connsiteY30" fmla="*/ 56754 h 411943"/>
                  <a:gd name="connsiteX31" fmla="*/ 365566 w 709605"/>
                  <a:gd name="connsiteY31" fmla="*/ 80933 h 411943"/>
                  <a:gd name="connsiteX32" fmla="*/ 477324 w 709605"/>
                  <a:gd name="connsiteY32" fmla="*/ 120060 h 411943"/>
                  <a:gd name="connsiteX33" fmla="*/ 700466 w 709605"/>
                  <a:gd name="connsiteY33" fmla="*/ 231383 h 411943"/>
                  <a:gd name="connsiteX34" fmla="*/ 709510 w 709605"/>
                  <a:gd name="connsiteY34" fmla="*/ 244063 h 411943"/>
                  <a:gd name="connsiteX35" fmla="*/ 697141 w 709605"/>
                  <a:gd name="connsiteY35" fmla="*/ 405421 h 411943"/>
                  <a:gd name="connsiteX36" fmla="*/ 688967 w 709605"/>
                  <a:gd name="connsiteY36" fmla="*/ 411606 h 411943"/>
                  <a:gd name="connsiteX37" fmla="*/ 657578 w 709605"/>
                  <a:gd name="connsiteY37" fmla="*/ 406820 h 411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09605" h="411943">
                    <a:moveTo>
                      <a:pt x="657578" y="406820"/>
                    </a:moveTo>
                    <a:cubicBezTo>
                      <a:pt x="637719" y="399516"/>
                      <a:pt x="616492" y="398056"/>
                      <a:pt x="596260" y="392275"/>
                    </a:cubicBezTo>
                    <a:cubicBezTo>
                      <a:pt x="585725" y="389261"/>
                      <a:pt x="574847" y="387365"/>
                      <a:pt x="564126" y="384972"/>
                    </a:cubicBezTo>
                    <a:cubicBezTo>
                      <a:pt x="542992" y="382827"/>
                      <a:pt x="523009" y="376239"/>
                      <a:pt x="502963" y="369650"/>
                    </a:cubicBezTo>
                    <a:cubicBezTo>
                      <a:pt x="435492" y="347429"/>
                      <a:pt x="387166" y="304013"/>
                      <a:pt x="358045" y="239308"/>
                    </a:cubicBezTo>
                    <a:cubicBezTo>
                      <a:pt x="354689" y="231849"/>
                      <a:pt x="350369" y="228679"/>
                      <a:pt x="341947" y="230202"/>
                    </a:cubicBezTo>
                    <a:cubicBezTo>
                      <a:pt x="330510" y="232284"/>
                      <a:pt x="319135" y="230047"/>
                      <a:pt x="307916" y="227778"/>
                    </a:cubicBezTo>
                    <a:cubicBezTo>
                      <a:pt x="297007" y="225571"/>
                      <a:pt x="289953" y="218237"/>
                      <a:pt x="285229" y="208820"/>
                    </a:cubicBezTo>
                    <a:cubicBezTo>
                      <a:pt x="281966" y="202294"/>
                      <a:pt x="277366" y="199093"/>
                      <a:pt x="270125" y="198222"/>
                    </a:cubicBezTo>
                    <a:cubicBezTo>
                      <a:pt x="230376" y="193467"/>
                      <a:pt x="192087" y="198937"/>
                      <a:pt x="154514" y="212456"/>
                    </a:cubicBezTo>
                    <a:cubicBezTo>
                      <a:pt x="146185" y="215440"/>
                      <a:pt x="146993" y="224639"/>
                      <a:pt x="140124" y="227591"/>
                    </a:cubicBezTo>
                    <a:cubicBezTo>
                      <a:pt x="139720" y="224048"/>
                      <a:pt x="139316" y="220506"/>
                      <a:pt x="138757" y="215657"/>
                    </a:cubicBezTo>
                    <a:cubicBezTo>
                      <a:pt x="108673" y="230357"/>
                      <a:pt x="79335" y="244591"/>
                      <a:pt x="50122" y="259043"/>
                    </a:cubicBezTo>
                    <a:cubicBezTo>
                      <a:pt x="43036" y="262554"/>
                      <a:pt x="35981" y="265041"/>
                      <a:pt x="27869" y="264606"/>
                    </a:cubicBezTo>
                    <a:cubicBezTo>
                      <a:pt x="19882" y="264171"/>
                      <a:pt x="14257" y="262057"/>
                      <a:pt x="10901" y="253604"/>
                    </a:cubicBezTo>
                    <a:cubicBezTo>
                      <a:pt x="7451" y="244840"/>
                      <a:pt x="12144" y="240427"/>
                      <a:pt x="17489" y="235920"/>
                    </a:cubicBezTo>
                    <a:cubicBezTo>
                      <a:pt x="55467" y="203785"/>
                      <a:pt x="92543" y="170252"/>
                      <a:pt x="140746" y="153376"/>
                    </a:cubicBezTo>
                    <a:cubicBezTo>
                      <a:pt x="142206" y="152879"/>
                      <a:pt x="143450" y="151729"/>
                      <a:pt x="147832" y="148932"/>
                    </a:cubicBezTo>
                    <a:cubicBezTo>
                      <a:pt x="114267" y="154651"/>
                      <a:pt x="84090" y="159281"/>
                      <a:pt x="54131" y="165062"/>
                    </a:cubicBezTo>
                    <a:cubicBezTo>
                      <a:pt x="36944" y="168356"/>
                      <a:pt x="21809" y="163570"/>
                      <a:pt x="7016" y="156329"/>
                    </a:cubicBezTo>
                    <a:cubicBezTo>
                      <a:pt x="-2183" y="151822"/>
                      <a:pt x="-2028" y="145700"/>
                      <a:pt x="5680" y="139422"/>
                    </a:cubicBezTo>
                    <a:cubicBezTo>
                      <a:pt x="20908" y="126991"/>
                      <a:pt x="39617" y="121707"/>
                      <a:pt x="57425" y="114901"/>
                    </a:cubicBezTo>
                    <a:cubicBezTo>
                      <a:pt x="83717" y="104863"/>
                      <a:pt x="110351" y="95726"/>
                      <a:pt x="137016" y="86838"/>
                    </a:cubicBezTo>
                    <a:cubicBezTo>
                      <a:pt x="146651" y="83637"/>
                      <a:pt x="154514" y="80436"/>
                      <a:pt x="152152" y="68035"/>
                    </a:cubicBezTo>
                    <a:cubicBezTo>
                      <a:pt x="151903" y="66730"/>
                      <a:pt x="153239" y="65114"/>
                      <a:pt x="153830" y="63653"/>
                    </a:cubicBezTo>
                    <a:cubicBezTo>
                      <a:pt x="153830" y="68874"/>
                      <a:pt x="153830" y="74096"/>
                      <a:pt x="153830" y="80529"/>
                    </a:cubicBezTo>
                    <a:cubicBezTo>
                      <a:pt x="184162" y="71050"/>
                      <a:pt x="213500" y="61789"/>
                      <a:pt x="242931" y="52714"/>
                    </a:cubicBezTo>
                    <a:cubicBezTo>
                      <a:pt x="247624" y="51253"/>
                      <a:pt x="247562" y="47897"/>
                      <a:pt x="247811" y="44136"/>
                    </a:cubicBezTo>
                    <a:cubicBezTo>
                      <a:pt x="248339" y="35994"/>
                      <a:pt x="249458" y="27913"/>
                      <a:pt x="252162" y="20113"/>
                    </a:cubicBezTo>
                    <a:cubicBezTo>
                      <a:pt x="260024" y="-2699"/>
                      <a:pt x="274445" y="-6397"/>
                      <a:pt x="291258" y="10509"/>
                    </a:cubicBezTo>
                    <a:cubicBezTo>
                      <a:pt x="304870" y="24215"/>
                      <a:pt x="316525" y="39847"/>
                      <a:pt x="325289" y="56754"/>
                    </a:cubicBezTo>
                    <a:cubicBezTo>
                      <a:pt x="334301" y="74096"/>
                      <a:pt x="346640" y="79659"/>
                      <a:pt x="365566" y="80933"/>
                    </a:cubicBezTo>
                    <a:cubicBezTo>
                      <a:pt x="406061" y="83606"/>
                      <a:pt x="444132" y="95788"/>
                      <a:pt x="477324" y="120060"/>
                    </a:cubicBezTo>
                    <a:cubicBezTo>
                      <a:pt x="545416" y="169879"/>
                      <a:pt x="619103" y="208323"/>
                      <a:pt x="700466" y="231383"/>
                    </a:cubicBezTo>
                    <a:cubicBezTo>
                      <a:pt x="707521" y="233372"/>
                      <a:pt x="710162" y="236169"/>
                      <a:pt x="709510" y="244063"/>
                    </a:cubicBezTo>
                    <a:cubicBezTo>
                      <a:pt x="705003" y="297828"/>
                      <a:pt x="700901" y="351625"/>
                      <a:pt x="697141" y="405421"/>
                    </a:cubicBezTo>
                    <a:cubicBezTo>
                      <a:pt x="696674" y="412072"/>
                      <a:pt x="694250" y="412476"/>
                      <a:pt x="688967" y="411606"/>
                    </a:cubicBezTo>
                    <a:cubicBezTo>
                      <a:pt x="678525" y="409928"/>
                      <a:pt x="668331" y="406478"/>
                      <a:pt x="657578" y="406820"/>
                    </a:cubicBezTo>
                    <a:close/>
                  </a:path>
                </a:pathLst>
              </a:custGeom>
              <a:solidFill>
                <a:srgbClr val="FECFA8"/>
              </a:solidFill>
              <a:ln w="3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6974C6C-CC00-4552-87BA-52D1A872CD9E}"/>
                  </a:ext>
                </a:extLst>
              </p:cNvPr>
              <p:cNvSpPr/>
              <p:nvPr/>
            </p:nvSpPr>
            <p:spPr>
              <a:xfrm>
                <a:off x="6855256" y="5961324"/>
                <a:ext cx="620990" cy="488443"/>
              </a:xfrm>
              <a:custGeom>
                <a:avLst/>
                <a:gdLst>
                  <a:gd name="connsiteX0" fmla="*/ 5765 w 620990"/>
                  <a:gd name="connsiteY0" fmla="*/ 200522 h 488443"/>
                  <a:gd name="connsiteX1" fmla="*/ 10364 w 620990"/>
                  <a:gd name="connsiteY1" fmla="*/ 189924 h 488443"/>
                  <a:gd name="connsiteX2" fmla="*/ 12664 w 620990"/>
                  <a:gd name="connsiteY2" fmla="*/ 140976 h 488443"/>
                  <a:gd name="connsiteX3" fmla="*/ 26401 w 620990"/>
                  <a:gd name="connsiteY3" fmla="*/ 118040 h 488443"/>
                  <a:gd name="connsiteX4" fmla="*/ 58411 w 620990"/>
                  <a:gd name="connsiteY4" fmla="*/ 136811 h 488443"/>
                  <a:gd name="connsiteX5" fmla="*/ 68885 w 620990"/>
                  <a:gd name="connsiteY5" fmla="*/ 165559 h 488443"/>
                  <a:gd name="connsiteX6" fmla="*/ 76406 w 620990"/>
                  <a:gd name="connsiteY6" fmla="*/ 177244 h 488443"/>
                  <a:gd name="connsiteX7" fmla="*/ 81689 w 620990"/>
                  <a:gd name="connsiteY7" fmla="*/ 156919 h 488443"/>
                  <a:gd name="connsiteX8" fmla="*/ 93375 w 620990"/>
                  <a:gd name="connsiteY8" fmla="*/ 32575 h 488443"/>
                  <a:gd name="connsiteX9" fmla="*/ 95643 w 620990"/>
                  <a:gd name="connsiteY9" fmla="*/ 24339 h 488443"/>
                  <a:gd name="connsiteX10" fmla="*/ 116062 w 620990"/>
                  <a:gd name="connsiteY10" fmla="*/ 564 h 488443"/>
                  <a:gd name="connsiteX11" fmla="*/ 146736 w 620990"/>
                  <a:gd name="connsiteY11" fmla="*/ 14674 h 488443"/>
                  <a:gd name="connsiteX12" fmla="*/ 167310 w 620990"/>
                  <a:gd name="connsiteY12" fmla="*/ 80093 h 488443"/>
                  <a:gd name="connsiteX13" fmla="*/ 179555 w 620990"/>
                  <a:gd name="connsiteY13" fmla="*/ 89013 h 488443"/>
                  <a:gd name="connsiteX14" fmla="*/ 237516 w 620990"/>
                  <a:gd name="connsiteY14" fmla="*/ 109090 h 488443"/>
                  <a:gd name="connsiteX15" fmla="*/ 280310 w 620990"/>
                  <a:gd name="connsiteY15" fmla="*/ 207701 h 488443"/>
                  <a:gd name="connsiteX16" fmla="*/ 296689 w 620990"/>
                  <a:gd name="connsiteY16" fmla="*/ 256463 h 488443"/>
                  <a:gd name="connsiteX17" fmla="*/ 304552 w 620990"/>
                  <a:gd name="connsiteY17" fmla="*/ 263735 h 488443"/>
                  <a:gd name="connsiteX18" fmla="*/ 487820 w 620990"/>
                  <a:gd name="connsiteY18" fmla="*/ 294285 h 488443"/>
                  <a:gd name="connsiteX19" fmla="*/ 599889 w 620990"/>
                  <a:gd name="connsiteY19" fmla="*/ 320049 h 488443"/>
                  <a:gd name="connsiteX20" fmla="*/ 609523 w 620990"/>
                  <a:gd name="connsiteY20" fmla="*/ 324400 h 488443"/>
                  <a:gd name="connsiteX21" fmla="*/ 620991 w 620990"/>
                  <a:gd name="connsiteY21" fmla="*/ 328689 h 488443"/>
                  <a:gd name="connsiteX22" fmla="*/ 497299 w 620990"/>
                  <a:gd name="connsiteY22" fmla="*/ 472675 h 488443"/>
                  <a:gd name="connsiteX23" fmla="*/ 469764 w 620990"/>
                  <a:gd name="connsiteY23" fmla="*/ 484422 h 488443"/>
                  <a:gd name="connsiteX24" fmla="*/ 429611 w 620990"/>
                  <a:gd name="connsiteY24" fmla="*/ 481781 h 488443"/>
                  <a:gd name="connsiteX25" fmla="*/ 292742 w 620990"/>
                  <a:gd name="connsiteY25" fmla="*/ 414372 h 488443"/>
                  <a:gd name="connsiteX26" fmla="*/ 282268 w 620990"/>
                  <a:gd name="connsiteY26" fmla="*/ 413035 h 488443"/>
                  <a:gd name="connsiteX27" fmla="*/ 205909 w 620990"/>
                  <a:gd name="connsiteY27" fmla="*/ 367661 h 488443"/>
                  <a:gd name="connsiteX28" fmla="*/ 175763 w 620990"/>
                  <a:gd name="connsiteY28" fmla="*/ 349107 h 488443"/>
                  <a:gd name="connsiteX29" fmla="*/ 38055 w 620990"/>
                  <a:gd name="connsiteY29" fmla="*/ 269920 h 488443"/>
                  <a:gd name="connsiteX30" fmla="*/ 14529 w 620990"/>
                  <a:gd name="connsiteY30" fmla="*/ 254691 h 488443"/>
                  <a:gd name="connsiteX31" fmla="*/ 5019 w 620990"/>
                  <a:gd name="connsiteY31" fmla="*/ 210467 h 488443"/>
                  <a:gd name="connsiteX32" fmla="*/ 5765 w 620990"/>
                  <a:gd name="connsiteY32" fmla="*/ 200522 h 488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20990" h="488443">
                    <a:moveTo>
                      <a:pt x="5765" y="200522"/>
                    </a:moveTo>
                    <a:cubicBezTo>
                      <a:pt x="12944" y="199465"/>
                      <a:pt x="10271" y="193809"/>
                      <a:pt x="10364" y="189924"/>
                    </a:cubicBezTo>
                    <a:cubicBezTo>
                      <a:pt x="10706" y="173577"/>
                      <a:pt x="9681" y="157168"/>
                      <a:pt x="12664" y="140976"/>
                    </a:cubicBezTo>
                    <a:cubicBezTo>
                      <a:pt x="14342" y="131746"/>
                      <a:pt x="13255" y="120185"/>
                      <a:pt x="26401" y="118040"/>
                    </a:cubicBezTo>
                    <a:cubicBezTo>
                      <a:pt x="36408" y="116424"/>
                      <a:pt x="54806" y="127488"/>
                      <a:pt x="58411" y="136811"/>
                    </a:cubicBezTo>
                    <a:cubicBezTo>
                      <a:pt x="62110" y="146321"/>
                      <a:pt x="65528" y="155925"/>
                      <a:pt x="68885" y="165559"/>
                    </a:cubicBezTo>
                    <a:cubicBezTo>
                      <a:pt x="70377" y="169817"/>
                      <a:pt x="72272" y="173639"/>
                      <a:pt x="76406" y="177244"/>
                    </a:cubicBezTo>
                    <a:cubicBezTo>
                      <a:pt x="81036" y="170531"/>
                      <a:pt x="81099" y="163756"/>
                      <a:pt x="81689" y="156919"/>
                    </a:cubicBezTo>
                    <a:cubicBezTo>
                      <a:pt x="85108" y="115430"/>
                      <a:pt x="84269" y="73536"/>
                      <a:pt x="93375" y="32575"/>
                    </a:cubicBezTo>
                    <a:cubicBezTo>
                      <a:pt x="93996" y="29778"/>
                      <a:pt x="94680" y="27012"/>
                      <a:pt x="95643" y="24339"/>
                    </a:cubicBezTo>
                    <a:cubicBezTo>
                      <a:pt x="99466" y="13866"/>
                      <a:pt x="103289" y="3144"/>
                      <a:pt x="116062" y="564"/>
                    </a:cubicBezTo>
                    <a:cubicBezTo>
                      <a:pt x="129519" y="-2171"/>
                      <a:pt x="138749" y="5443"/>
                      <a:pt x="146736" y="14674"/>
                    </a:cubicBezTo>
                    <a:cubicBezTo>
                      <a:pt x="162990" y="33445"/>
                      <a:pt x="165507" y="56847"/>
                      <a:pt x="167310" y="80093"/>
                    </a:cubicBezTo>
                    <a:cubicBezTo>
                      <a:pt x="168025" y="89510"/>
                      <a:pt x="169019" y="92494"/>
                      <a:pt x="179555" y="89013"/>
                    </a:cubicBezTo>
                    <a:cubicBezTo>
                      <a:pt x="206064" y="80249"/>
                      <a:pt x="222101" y="85905"/>
                      <a:pt x="237516" y="109090"/>
                    </a:cubicBezTo>
                    <a:cubicBezTo>
                      <a:pt x="257592" y="139329"/>
                      <a:pt x="268097" y="173950"/>
                      <a:pt x="280310" y="207701"/>
                    </a:cubicBezTo>
                    <a:cubicBezTo>
                      <a:pt x="286153" y="223831"/>
                      <a:pt x="291374" y="240147"/>
                      <a:pt x="296689" y="256463"/>
                    </a:cubicBezTo>
                    <a:cubicBezTo>
                      <a:pt x="298025" y="260596"/>
                      <a:pt x="298957" y="263642"/>
                      <a:pt x="304552" y="263735"/>
                    </a:cubicBezTo>
                    <a:cubicBezTo>
                      <a:pt x="367143" y="264823"/>
                      <a:pt x="427218" y="281232"/>
                      <a:pt x="487820" y="294285"/>
                    </a:cubicBezTo>
                    <a:cubicBezTo>
                      <a:pt x="525301" y="302366"/>
                      <a:pt x="561911" y="314237"/>
                      <a:pt x="599889" y="320049"/>
                    </a:cubicBezTo>
                    <a:cubicBezTo>
                      <a:pt x="603867" y="320671"/>
                      <a:pt x="605576" y="324680"/>
                      <a:pt x="609523" y="324400"/>
                    </a:cubicBezTo>
                    <a:cubicBezTo>
                      <a:pt x="613377" y="325363"/>
                      <a:pt x="617479" y="325705"/>
                      <a:pt x="620991" y="328689"/>
                    </a:cubicBezTo>
                    <a:cubicBezTo>
                      <a:pt x="579719" y="376705"/>
                      <a:pt x="538478" y="424659"/>
                      <a:pt x="497299" y="472675"/>
                    </a:cubicBezTo>
                    <a:cubicBezTo>
                      <a:pt x="489996" y="481159"/>
                      <a:pt x="478745" y="480040"/>
                      <a:pt x="469764" y="484422"/>
                    </a:cubicBezTo>
                    <a:cubicBezTo>
                      <a:pt x="455779" y="491259"/>
                      <a:pt x="443223" y="488711"/>
                      <a:pt x="429611" y="481781"/>
                    </a:cubicBezTo>
                    <a:cubicBezTo>
                      <a:pt x="384330" y="458658"/>
                      <a:pt x="338520" y="436531"/>
                      <a:pt x="292742" y="414372"/>
                    </a:cubicBezTo>
                    <a:cubicBezTo>
                      <a:pt x="289976" y="413035"/>
                      <a:pt x="286495" y="406664"/>
                      <a:pt x="282268" y="413035"/>
                    </a:cubicBezTo>
                    <a:cubicBezTo>
                      <a:pt x="259923" y="392710"/>
                      <a:pt x="230585" y="384133"/>
                      <a:pt x="205909" y="367661"/>
                    </a:cubicBezTo>
                    <a:cubicBezTo>
                      <a:pt x="196088" y="361103"/>
                      <a:pt x="185304" y="356007"/>
                      <a:pt x="175763" y="349107"/>
                    </a:cubicBezTo>
                    <a:cubicBezTo>
                      <a:pt x="132626" y="317874"/>
                      <a:pt x="85947" y="292887"/>
                      <a:pt x="38055" y="269920"/>
                    </a:cubicBezTo>
                    <a:cubicBezTo>
                      <a:pt x="29571" y="265849"/>
                      <a:pt x="21677" y="261000"/>
                      <a:pt x="14529" y="254691"/>
                    </a:cubicBezTo>
                    <a:cubicBezTo>
                      <a:pt x="-1259" y="240799"/>
                      <a:pt x="-3776" y="229767"/>
                      <a:pt x="5019" y="210467"/>
                    </a:cubicBezTo>
                    <a:cubicBezTo>
                      <a:pt x="6386" y="207359"/>
                      <a:pt x="11390" y="204220"/>
                      <a:pt x="5765" y="200522"/>
                    </a:cubicBezTo>
                    <a:close/>
                  </a:path>
                </a:pathLst>
              </a:custGeom>
              <a:solidFill>
                <a:srgbClr val="FECFA8"/>
              </a:solidFill>
              <a:ln w="3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D8B1059-5A1D-4910-BF0A-C7D75DCB6C08}"/>
                  </a:ext>
                </a:extLst>
              </p:cNvPr>
              <p:cNvSpPr/>
              <p:nvPr/>
            </p:nvSpPr>
            <p:spPr>
              <a:xfrm>
                <a:off x="8301201" y="5108105"/>
                <a:ext cx="435115" cy="627626"/>
              </a:xfrm>
              <a:custGeom>
                <a:avLst/>
                <a:gdLst>
                  <a:gd name="connsiteX0" fmla="*/ 15683 w 435115"/>
                  <a:gd name="connsiteY0" fmla="*/ 60572 h 627626"/>
                  <a:gd name="connsiteX1" fmla="*/ 26467 w 435115"/>
                  <a:gd name="connsiteY1" fmla="*/ 56314 h 627626"/>
                  <a:gd name="connsiteX2" fmla="*/ 66652 w 435115"/>
                  <a:gd name="connsiteY2" fmla="*/ 54294 h 627626"/>
                  <a:gd name="connsiteX3" fmla="*/ 152086 w 435115"/>
                  <a:gd name="connsiteY3" fmla="*/ 51621 h 627626"/>
                  <a:gd name="connsiteX4" fmla="*/ 304121 w 435115"/>
                  <a:gd name="connsiteY4" fmla="*/ 33316 h 627626"/>
                  <a:gd name="connsiteX5" fmla="*/ 435116 w 435115"/>
                  <a:gd name="connsiteY5" fmla="*/ 0 h 627626"/>
                  <a:gd name="connsiteX6" fmla="*/ 322675 w 435115"/>
                  <a:gd name="connsiteY6" fmla="*/ 155733 h 627626"/>
                  <a:gd name="connsiteX7" fmla="*/ 123276 w 435115"/>
                  <a:gd name="connsiteY7" fmla="*/ 515278 h 627626"/>
                  <a:gd name="connsiteX8" fmla="*/ 74235 w 435115"/>
                  <a:gd name="connsiteY8" fmla="*/ 621628 h 627626"/>
                  <a:gd name="connsiteX9" fmla="*/ 69853 w 435115"/>
                  <a:gd name="connsiteY9" fmla="*/ 627626 h 627626"/>
                  <a:gd name="connsiteX10" fmla="*/ 22614 w 435115"/>
                  <a:gd name="connsiteY10" fmla="*/ 403272 h 627626"/>
                  <a:gd name="connsiteX11" fmla="*/ 1543 w 435115"/>
                  <a:gd name="connsiteY11" fmla="*/ 246855 h 627626"/>
                  <a:gd name="connsiteX12" fmla="*/ 15683 w 435115"/>
                  <a:gd name="connsiteY12" fmla="*/ 60572 h 627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5115" h="627626">
                    <a:moveTo>
                      <a:pt x="15683" y="60572"/>
                    </a:moveTo>
                    <a:cubicBezTo>
                      <a:pt x="18511" y="57246"/>
                      <a:pt x="22086" y="56314"/>
                      <a:pt x="26467" y="56314"/>
                    </a:cubicBezTo>
                    <a:cubicBezTo>
                      <a:pt x="39893" y="56314"/>
                      <a:pt x="53257" y="55226"/>
                      <a:pt x="66652" y="54294"/>
                    </a:cubicBezTo>
                    <a:cubicBezTo>
                      <a:pt x="95057" y="52336"/>
                      <a:pt x="123649" y="50844"/>
                      <a:pt x="152086" y="51621"/>
                    </a:cubicBezTo>
                    <a:cubicBezTo>
                      <a:pt x="203800" y="53051"/>
                      <a:pt x="253992" y="44069"/>
                      <a:pt x="304121" y="33316"/>
                    </a:cubicBezTo>
                    <a:cubicBezTo>
                      <a:pt x="348221" y="23837"/>
                      <a:pt x="391637" y="11810"/>
                      <a:pt x="435116" y="0"/>
                    </a:cubicBezTo>
                    <a:cubicBezTo>
                      <a:pt x="397107" y="51528"/>
                      <a:pt x="358601" y="102714"/>
                      <a:pt x="322675" y="155733"/>
                    </a:cubicBezTo>
                    <a:cubicBezTo>
                      <a:pt x="245476" y="269635"/>
                      <a:pt x="183382" y="391928"/>
                      <a:pt x="123276" y="515278"/>
                    </a:cubicBezTo>
                    <a:cubicBezTo>
                      <a:pt x="106183" y="550366"/>
                      <a:pt x="90520" y="586137"/>
                      <a:pt x="74235" y="621628"/>
                    </a:cubicBezTo>
                    <a:cubicBezTo>
                      <a:pt x="73240" y="623773"/>
                      <a:pt x="73054" y="626414"/>
                      <a:pt x="69853" y="627626"/>
                    </a:cubicBezTo>
                    <a:cubicBezTo>
                      <a:pt x="52387" y="553100"/>
                      <a:pt x="36195" y="478450"/>
                      <a:pt x="22614" y="403272"/>
                    </a:cubicBezTo>
                    <a:cubicBezTo>
                      <a:pt x="13259" y="351465"/>
                      <a:pt x="5241" y="299439"/>
                      <a:pt x="1543" y="246855"/>
                    </a:cubicBezTo>
                    <a:cubicBezTo>
                      <a:pt x="-2870" y="184077"/>
                      <a:pt x="2289" y="122013"/>
                      <a:pt x="15683" y="60572"/>
                    </a:cubicBezTo>
                    <a:close/>
                  </a:path>
                </a:pathLst>
              </a:custGeom>
              <a:solidFill>
                <a:srgbClr val="FEFEFE"/>
              </a:solidFill>
              <a:ln w="3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19B43A25-C066-46DB-BD3B-E42F7816507F}"/>
              </a:ext>
            </a:extLst>
          </p:cNvPr>
          <p:cNvSpPr txBox="1">
            <a:spLocks/>
          </p:cNvSpPr>
          <p:nvPr/>
        </p:nvSpPr>
        <p:spPr>
          <a:xfrm>
            <a:off x="4862135" y="4151723"/>
            <a:ext cx="1980518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2"/>
                </a:solidFill>
              </a:rPr>
              <a:t>Marketing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3A2C19C-9AD9-486E-B900-E0EDE17F7B33}"/>
              </a:ext>
            </a:extLst>
          </p:cNvPr>
          <p:cNvSpPr txBox="1">
            <a:spLocks/>
          </p:cNvSpPr>
          <p:nvPr/>
        </p:nvSpPr>
        <p:spPr>
          <a:xfrm>
            <a:off x="7145766" y="4151723"/>
            <a:ext cx="1980518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Designer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2A5399A1-BB7F-4BA2-98E7-7EF5C87F5C30}"/>
              </a:ext>
            </a:extLst>
          </p:cNvPr>
          <p:cNvSpPr txBox="1">
            <a:spLocks/>
          </p:cNvSpPr>
          <p:nvPr/>
        </p:nvSpPr>
        <p:spPr>
          <a:xfrm>
            <a:off x="9429396" y="4151723"/>
            <a:ext cx="1980518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4"/>
                </a:solidFill>
              </a:rPr>
              <a:t>Developer</a:t>
            </a: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7A74ED58-8A4A-41B5-B5C7-66CE51880205}"/>
              </a:ext>
            </a:extLst>
          </p:cNvPr>
          <p:cNvSpPr/>
          <p:nvPr/>
        </p:nvSpPr>
        <p:spPr>
          <a:xfrm>
            <a:off x="4844205" y="3608858"/>
            <a:ext cx="1998448" cy="450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689AF24C-16EC-48E6-9CE8-EB6F64FF5CFA}"/>
              </a:ext>
            </a:extLst>
          </p:cNvPr>
          <p:cNvSpPr/>
          <p:nvPr/>
        </p:nvSpPr>
        <p:spPr>
          <a:xfrm>
            <a:off x="7124432" y="3608858"/>
            <a:ext cx="1998448" cy="4504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F8909514-98AD-4A2C-8609-642AADD014AF}"/>
              </a:ext>
            </a:extLst>
          </p:cNvPr>
          <p:cNvSpPr/>
          <p:nvPr/>
        </p:nvSpPr>
        <p:spPr>
          <a:xfrm>
            <a:off x="9404658" y="3608858"/>
            <a:ext cx="1998448" cy="4504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1983A264-A8C0-407E-BA29-A9951C3D9337}"/>
              </a:ext>
            </a:extLst>
          </p:cNvPr>
          <p:cNvSpPr txBox="1">
            <a:spLocks/>
          </p:cNvSpPr>
          <p:nvPr/>
        </p:nvSpPr>
        <p:spPr>
          <a:xfrm>
            <a:off x="4862135" y="3672092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Name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88CBD517-FE25-4326-AB63-F1777D63885F}"/>
              </a:ext>
            </a:extLst>
          </p:cNvPr>
          <p:cNvSpPr txBox="1">
            <a:spLocks/>
          </p:cNvSpPr>
          <p:nvPr/>
        </p:nvSpPr>
        <p:spPr>
          <a:xfrm>
            <a:off x="7145766" y="3672092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Name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276DE7F-C2F8-466F-BC4A-C717F8261D7B}"/>
              </a:ext>
            </a:extLst>
          </p:cNvPr>
          <p:cNvSpPr txBox="1">
            <a:spLocks/>
          </p:cNvSpPr>
          <p:nvPr/>
        </p:nvSpPr>
        <p:spPr>
          <a:xfrm>
            <a:off x="9429396" y="3672092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Name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2" name="Group 28">
            <a:extLst>
              <a:ext uri="{FF2B5EF4-FFF2-40B4-BE49-F238E27FC236}">
                <a16:creationId xmlns:a16="http://schemas.microsoft.com/office/drawing/2014/main" id="{9D53198A-63D1-446A-8BA9-214EBF51D72D}"/>
              </a:ext>
            </a:extLst>
          </p:cNvPr>
          <p:cNvGrpSpPr/>
          <p:nvPr/>
        </p:nvGrpSpPr>
        <p:grpSpPr>
          <a:xfrm>
            <a:off x="5239774" y="5697772"/>
            <a:ext cx="1225241" cy="352558"/>
            <a:chOff x="3130166" y="5667342"/>
            <a:chExt cx="1254837" cy="36107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3" name="Rounded Rectangle 3">
              <a:extLst>
                <a:ext uri="{FF2B5EF4-FFF2-40B4-BE49-F238E27FC236}">
                  <a16:creationId xmlns:a16="http://schemas.microsoft.com/office/drawing/2014/main" id="{D62D072D-19DA-433E-926D-0E9A849D5A52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le 39">
              <a:extLst>
                <a:ext uri="{FF2B5EF4-FFF2-40B4-BE49-F238E27FC236}">
                  <a16:creationId xmlns:a16="http://schemas.microsoft.com/office/drawing/2014/main" id="{B26692E9-A31F-4955-B9AE-A58708379A45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5" name="Rounded Rectangle 2">
              <a:extLst>
                <a:ext uri="{FF2B5EF4-FFF2-40B4-BE49-F238E27FC236}">
                  <a16:creationId xmlns:a16="http://schemas.microsoft.com/office/drawing/2014/main" id="{ABF935B0-91E6-437B-AD25-F1782558E419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직사각형 38">
            <a:extLst>
              <a:ext uri="{FF2B5EF4-FFF2-40B4-BE49-F238E27FC236}">
                <a16:creationId xmlns:a16="http://schemas.microsoft.com/office/drawing/2014/main" id="{6DFFD07D-02D1-473C-86A7-CCB9AA9ACAB7}"/>
              </a:ext>
            </a:extLst>
          </p:cNvPr>
          <p:cNvSpPr/>
          <p:nvPr/>
        </p:nvSpPr>
        <p:spPr>
          <a:xfrm>
            <a:off x="4862135" y="4694020"/>
            <a:ext cx="19805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7" name="Group 35">
            <a:extLst>
              <a:ext uri="{FF2B5EF4-FFF2-40B4-BE49-F238E27FC236}">
                <a16:creationId xmlns:a16="http://schemas.microsoft.com/office/drawing/2014/main" id="{2EA6AF82-D8FA-4893-B471-9E256FE08530}"/>
              </a:ext>
            </a:extLst>
          </p:cNvPr>
          <p:cNvGrpSpPr/>
          <p:nvPr/>
        </p:nvGrpSpPr>
        <p:grpSpPr>
          <a:xfrm>
            <a:off x="7523406" y="5697772"/>
            <a:ext cx="1225241" cy="352558"/>
            <a:chOff x="3130166" y="5667342"/>
            <a:chExt cx="1254837" cy="36107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8" name="Rounded Rectangle 3">
              <a:extLst>
                <a:ext uri="{FF2B5EF4-FFF2-40B4-BE49-F238E27FC236}">
                  <a16:creationId xmlns:a16="http://schemas.microsoft.com/office/drawing/2014/main" id="{9B463305-2538-43FD-BB41-C961845E8B93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9">
              <a:extLst>
                <a:ext uri="{FF2B5EF4-FFF2-40B4-BE49-F238E27FC236}">
                  <a16:creationId xmlns:a16="http://schemas.microsoft.com/office/drawing/2014/main" id="{48469632-D252-4636-9A1D-7AAD5DB65C5B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0" name="Rounded Rectangle 2">
              <a:extLst>
                <a:ext uri="{FF2B5EF4-FFF2-40B4-BE49-F238E27FC236}">
                  <a16:creationId xmlns:a16="http://schemas.microsoft.com/office/drawing/2014/main" id="{EDA7FBF9-D172-4EB5-99EE-5A58E19229B4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직사각형 39">
            <a:extLst>
              <a:ext uri="{FF2B5EF4-FFF2-40B4-BE49-F238E27FC236}">
                <a16:creationId xmlns:a16="http://schemas.microsoft.com/office/drawing/2014/main" id="{E13B79D8-5652-4F0E-8B99-1EBA510013D6}"/>
              </a:ext>
            </a:extLst>
          </p:cNvPr>
          <p:cNvSpPr/>
          <p:nvPr/>
        </p:nvSpPr>
        <p:spPr>
          <a:xfrm>
            <a:off x="7145766" y="4694020"/>
            <a:ext cx="19805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2" name="Group 42">
            <a:extLst>
              <a:ext uri="{FF2B5EF4-FFF2-40B4-BE49-F238E27FC236}">
                <a16:creationId xmlns:a16="http://schemas.microsoft.com/office/drawing/2014/main" id="{FD2D67F1-85DA-4B67-AF03-4D5A4AEFD935}"/>
              </a:ext>
            </a:extLst>
          </p:cNvPr>
          <p:cNvGrpSpPr/>
          <p:nvPr/>
        </p:nvGrpSpPr>
        <p:grpSpPr>
          <a:xfrm>
            <a:off x="9807036" y="5697772"/>
            <a:ext cx="1225241" cy="352558"/>
            <a:chOff x="3130166" y="5667342"/>
            <a:chExt cx="1254837" cy="36107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3" name="Rounded Rectangle 3">
              <a:extLst>
                <a:ext uri="{FF2B5EF4-FFF2-40B4-BE49-F238E27FC236}">
                  <a16:creationId xmlns:a16="http://schemas.microsoft.com/office/drawing/2014/main" id="{D1934650-F70D-431B-A98D-3EED5E3B6F68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39">
              <a:extLst>
                <a:ext uri="{FF2B5EF4-FFF2-40B4-BE49-F238E27FC236}">
                  <a16:creationId xmlns:a16="http://schemas.microsoft.com/office/drawing/2014/main" id="{98F45B36-6305-425E-815F-488756F86962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5" name="Rounded Rectangle 2">
              <a:extLst>
                <a:ext uri="{FF2B5EF4-FFF2-40B4-BE49-F238E27FC236}">
                  <a16:creationId xmlns:a16="http://schemas.microsoft.com/office/drawing/2014/main" id="{7AAE3111-FB7D-4FF2-A4BE-254FF6B9AA5E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직사각형 40">
            <a:extLst>
              <a:ext uri="{FF2B5EF4-FFF2-40B4-BE49-F238E27FC236}">
                <a16:creationId xmlns:a16="http://schemas.microsoft.com/office/drawing/2014/main" id="{22A128FC-D239-410A-9E94-A056D44775B7}"/>
              </a:ext>
            </a:extLst>
          </p:cNvPr>
          <p:cNvSpPr/>
          <p:nvPr/>
        </p:nvSpPr>
        <p:spPr>
          <a:xfrm>
            <a:off x="9429396" y="4694020"/>
            <a:ext cx="19805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직사각형 1">
            <a:extLst>
              <a:ext uri="{FF2B5EF4-FFF2-40B4-BE49-F238E27FC236}">
                <a16:creationId xmlns:a16="http://schemas.microsoft.com/office/drawing/2014/main" id="{0BBB149A-DBC6-4173-8ED0-CBBC1992CC06}"/>
              </a:ext>
            </a:extLst>
          </p:cNvPr>
          <p:cNvSpPr/>
          <p:nvPr/>
        </p:nvSpPr>
        <p:spPr>
          <a:xfrm>
            <a:off x="671686" y="4694020"/>
            <a:ext cx="34083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2014 ~ 2018  Text here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Text : Get a modern PowerPoint  Presentation that is beautifully designed.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2019 ~ 2023  Text here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Text : Get a modern PowerPoint  Presentation that is beautifully designed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C9C714F5-97E5-46E3-AB58-4F50705845F8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11DDA121-C445-4934-A64C-D1A378B74DBE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60A69B0A-A419-4B81-9DB1-B59010CE47DF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357CACDA-B4D4-4451-BE96-BFCEFA730B2D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pic>
        <p:nvPicPr>
          <p:cNvPr id="339" name="그래픽 338">
            <a:extLst>
              <a:ext uri="{FF2B5EF4-FFF2-40B4-BE49-F238E27FC236}">
                <a16:creationId xmlns:a16="http://schemas.microsoft.com/office/drawing/2014/main" id="{C4CEFBFF-3EF8-4B25-B4AC-60B2C6A49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026" y="775188"/>
            <a:ext cx="2942750" cy="5900105"/>
          </a:xfrm>
          <a:prstGeom prst="rect">
            <a:avLst/>
          </a:prstGeom>
        </p:spPr>
      </p:pic>
      <p:sp>
        <p:nvSpPr>
          <p:cNvPr id="340" name="자유형: 도형 339">
            <a:extLst>
              <a:ext uri="{FF2B5EF4-FFF2-40B4-BE49-F238E27FC236}">
                <a16:creationId xmlns:a16="http://schemas.microsoft.com/office/drawing/2014/main" id="{A2078915-1864-4DBA-A56A-1CFFC9F551AC}"/>
              </a:ext>
            </a:extLst>
          </p:cNvPr>
          <p:cNvSpPr/>
          <p:nvPr/>
        </p:nvSpPr>
        <p:spPr>
          <a:xfrm rot="1483219">
            <a:off x="866983" y="801784"/>
            <a:ext cx="2051513" cy="2108333"/>
          </a:xfrm>
          <a:custGeom>
            <a:avLst/>
            <a:gdLst>
              <a:gd name="connsiteX0" fmla="*/ 1508531 w 2051513"/>
              <a:gd name="connsiteY0" fmla="*/ 1805825 h 2108333"/>
              <a:gd name="connsiteX1" fmla="*/ 1512432 w 2051513"/>
              <a:gd name="connsiteY1" fmla="*/ 1821594 h 2108333"/>
              <a:gd name="connsiteX2" fmla="*/ 1507036 w 2051513"/>
              <a:gd name="connsiteY2" fmla="*/ 1829508 h 2108333"/>
              <a:gd name="connsiteX3" fmla="*/ 1645093 w 2051513"/>
              <a:gd name="connsiteY3" fmla="*/ 2042515 h 2108333"/>
              <a:gd name="connsiteX4" fmla="*/ 1677260 w 2051513"/>
              <a:gd name="connsiteY4" fmla="*/ 1749621 h 2108333"/>
              <a:gd name="connsiteX5" fmla="*/ 1667960 w 2051513"/>
              <a:gd name="connsiteY5" fmla="*/ 1742428 h 2108333"/>
              <a:gd name="connsiteX6" fmla="*/ 1509897 w 2051513"/>
              <a:gd name="connsiteY6" fmla="*/ 1600944 h 2108333"/>
              <a:gd name="connsiteX7" fmla="*/ 1373748 w 2051513"/>
              <a:gd name="connsiteY7" fmla="*/ 1683661 h 2108333"/>
              <a:gd name="connsiteX8" fmla="*/ 1376904 w 2051513"/>
              <a:gd name="connsiteY8" fmla="*/ 1695932 h 2108333"/>
              <a:gd name="connsiteX9" fmla="*/ 1473144 w 2051513"/>
              <a:gd name="connsiteY9" fmla="*/ 1786296 h 2108333"/>
              <a:gd name="connsiteX10" fmla="*/ 1511673 w 2051513"/>
              <a:gd name="connsiteY10" fmla="*/ 1603104 h 2108333"/>
              <a:gd name="connsiteX11" fmla="*/ 1510114 w 2051513"/>
              <a:gd name="connsiteY11" fmla="*/ 1601898 h 2108333"/>
              <a:gd name="connsiteX12" fmla="*/ 1082318 w 2051513"/>
              <a:gd name="connsiteY12" fmla="*/ 1742464 h 2108333"/>
              <a:gd name="connsiteX13" fmla="*/ 1082504 w 2051513"/>
              <a:gd name="connsiteY13" fmla="*/ 1743183 h 2108333"/>
              <a:gd name="connsiteX14" fmla="*/ 1069393 w 2051513"/>
              <a:gd name="connsiteY14" fmla="*/ 1762703 h 2108333"/>
              <a:gd name="connsiteX15" fmla="*/ 1069142 w 2051513"/>
              <a:gd name="connsiteY15" fmla="*/ 1762745 h 2108333"/>
              <a:gd name="connsiteX16" fmla="*/ 1083244 w 2051513"/>
              <a:gd name="connsiteY16" fmla="*/ 1898223 h 2108333"/>
              <a:gd name="connsiteX17" fmla="*/ 1085865 w 2051513"/>
              <a:gd name="connsiteY17" fmla="*/ 1897800 h 2108333"/>
              <a:gd name="connsiteX18" fmla="*/ 1086987 w 2051513"/>
              <a:gd name="connsiteY18" fmla="*/ 1898643 h 2108333"/>
              <a:gd name="connsiteX19" fmla="*/ 1307072 w 2051513"/>
              <a:gd name="connsiteY19" fmla="*/ 1706297 h 2108333"/>
              <a:gd name="connsiteX20" fmla="*/ 1593851 w 2051513"/>
              <a:gd name="connsiteY20" fmla="*/ 1505677 h 2108333"/>
              <a:gd name="connsiteX21" fmla="*/ 1551105 w 2051513"/>
              <a:gd name="connsiteY21" fmla="*/ 1566298 h 2108333"/>
              <a:gd name="connsiteX22" fmla="*/ 1557559 w 2051513"/>
              <a:gd name="connsiteY22" fmla="*/ 1571148 h 2108333"/>
              <a:gd name="connsiteX23" fmla="*/ 1549664 w 2051513"/>
              <a:gd name="connsiteY23" fmla="*/ 1610942 h 2108333"/>
              <a:gd name="connsiteX24" fmla="*/ 1531069 w 2051513"/>
              <a:gd name="connsiteY24" fmla="*/ 1614048 h 2108333"/>
              <a:gd name="connsiteX25" fmla="*/ 1492051 w 2051513"/>
              <a:gd name="connsiteY25" fmla="*/ 1789421 h 2108333"/>
              <a:gd name="connsiteX26" fmla="*/ 1494436 w 2051513"/>
              <a:gd name="connsiteY26" fmla="*/ 1791213 h 2108333"/>
              <a:gd name="connsiteX27" fmla="*/ 1663150 w 2051513"/>
              <a:gd name="connsiteY27" fmla="*/ 1724038 h 2108333"/>
              <a:gd name="connsiteX28" fmla="*/ 1662510 w 2051513"/>
              <a:gd name="connsiteY28" fmla="*/ 1721226 h 2108333"/>
              <a:gd name="connsiteX29" fmla="*/ 1672918 w 2051513"/>
              <a:gd name="connsiteY29" fmla="*/ 1705365 h 2108333"/>
              <a:gd name="connsiteX30" fmla="*/ 1038061 w 2051513"/>
              <a:gd name="connsiteY30" fmla="*/ 1760014 h 2108333"/>
              <a:gd name="connsiteX31" fmla="*/ 792565 w 2051513"/>
              <a:gd name="connsiteY31" fmla="*/ 1962575 h 2108333"/>
              <a:gd name="connsiteX32" fmla="*/ 1054626 w 2051513"/>
              <a:gd name="connsiteY32" fmla="*/ 1914548 h 2108333"/>
              <a:gd name="connsiteX33" fmla="*/ 1063216 w 2051513"/>
              <a:gd name="connsiteY33" fmla="*/ 1901456 h 2108333"/>
              <a:gd name="connsiteX34" fmla="*/ 1065446 w 2051513"/>
              <a:gd name="connsiteY34" fmla="*/ 1901096 h 2108333"/>
              <a:gd name="connsiteX35" fmla="*/ 1051354 w 2051513"/>
              <a:gd name="connsiteY35" fmla="*/ 1765716 h 2108333"/>
              <a:gd name="connsiteX36" fmla="*/ 1046484 w 2051513"/>
              <a:gd name="connsiteY36" fmla="*/ 1766529 h 2108333"/>
              <a:gd name="connsiteX37" fmla="*/ 808152 w 2051513"/>
              <a:gd name="connsiteY37" fmla="*/ 1690879 h 2108333"/>
              <a:gd name="connsiteX38" fmla="*/ 604298 w 2051513"/>
              <a:gd name="connsiteY38" fmla="*/ 1855396 h 2108333"/>
              <a:gd name="connsiteX39" fmla="*/ 606737 w 2051513"/>
              <a:gd name="connsiteY39" fmla="*/ 1866115 h 2108333"/>
              <a:gd name="connsiteX40" fmla="*/ 740322 w 2051513"/>
              <a:gd name="connsiteY40" fmla="*/ 1960967 h 2108333"/>
              <a:gd name="connsiteX41" fmla="*/ 746167 w 2051513"/>
              <a:gd name="connsiteY41" fmla="*/ 1960024 h 2108333"/>
              <a:gd name="connsiteX42" fmla="*/ 1413040 w 2051513"/>
              <a:gd name="connsiteY42" fmla="*/ 1411948 h 2108333"/>
              <a:gd name="connsiteX43" fmla="*/ 1525943 w 2051513"/>
              <a:gd name="connsiteY43" fmla="*/ 1560822 h 2108333"/>
              <a:gd name="connsiteX44" fmla="*/ 1528330 w 2051513"/>
              <a:gd name="connsiteY44" fmla="*/ 1560436 h 2108333"/>
              <a:gd name="connsiteX45" fmla="*/ 1576228 w 2051513"/>
              <a:gd name="connsiteY45" fmla="*/ 1496116 h 2108333"/>
              <a:gd name="connsiteX46" fmla="*/ 1572406 w 2051513"/>
              <a:gd name="connsiteY46" fmla="*/ 1493160 h 2108333"/>
              <a:gd name="connsiteX47" fmla="*/ 1570207 w 2051513"/>
              <a:gd name="connsiteY47" fmla="*/ 1483498 h 2108333"/>
              <a:gd name="connsiteX48" fmla="*/ 832233 w 2051513"/>
              <a:gd name="connsiteY48" fmla="*/ 1678485 h 2108333"/>
              <a:gd name="connsiteX49" fmla="*/ 830844 w 2051513"/>
              <a:gd name="connsiteY49" fmla="*/ 1680514 h 2108333"/>
              <a:gd name="connsiteX50" fmla="*/ 830802 w 2051513"/>
              <a:gd name="connsiteY50" fmla="*/ 1680521 h 2108333"/>
              <a:gd name="connsiteX51" fmla="*/ 767078 w 2051513"/>
              <a:gd name="connsiteY51" fmla="*/ 1956664 h 2108333"/>
              <a:gd name="connsiteX52" fmla="*/ 1027255 w 2051513"/>
              <a:gd name="connsiteY52" fmla="*/ 1742280 h 2108333"/>
              <a:gd name="connsiteX53" fmla="*/ 1025982 w 2051513"/>
              <a:gd name="connsiteY53" fmla="*/ 1736691 h 2108333"/>
              <a:gd name="connsiteX54" fmla="*/ 1383426 w 2051513"/>
              <a:gd name="connsiteY54" fmla="*/ 1413143 h 2108333"/>
              <a:gd name="connsiteX55" fmla="*/ 1364930 w 2051513"/>
              <a:gd name="connsiteY55" fmla="*/ 1664971 h 2108333"/>
              <a:gd name="connsiteX56" fmla="*/ 1505537 w 2051513"/>
              <a:gd name="connsiteY56" fmla="*/ 1581108 h 2108333"/>
              <a:gd name="connsiteX57" fmla="*/ 1510675 w 2051513"/>
              <a:gd name="connsiteY57" fmla="*/ 1573278 h 2108333"/>
              <a:gd name="connsiteX58" fmla="*/ 1388491 w 2051513"/>
              <a:gd name="connsiteY58" fmla="*/ 1412297 h 2108333"/>
              <a:gd name="connsiteX59" fmla="*/ 1361540 w 2051513"/>
              <a:gd name="connsiteY59" fmla="*/ 1416237 h 2108333"/>
              <a:gd name="connsiteX60" fmla="*/ 1078108 w 2051513"/>
              <a:gd name="connsiteY60" fmla="*/ 1721264 h 2108333"/>
              <a:gd name="connsiteX61" fmla="*/ 1324731 w 2051513"/>
              <a:gd name="connsiteY61" fmla="*/ 1681577 h 2108333"/>
              <a:gd name="connsiteX62" fmla="*/ 1332819 w 2051513"/>
              <a:gd name="connsiteY62" fmla="*/ 1669252 h 2108333"/>
              <a:gd name="connsiteX63" fmla="*/ 1343090 w 2051513"/>
              <a:gd name="connsiteY63" fmla="*/ 1667438 h 2108333"/>
              <a:gd name="connsiteX64" fmla="*/ 498283 w 2051513"/>
              <a:gd name="connsiteY64" fmla="*/ 1610188 h 2108333"/>
              <a:gd name="connsiteX65" fmla="*/ 435503 w 2051513"/>
              <a:gd name="connsiteY65" fmla="*/ 1864342 h 2108333"/>
              <a:gd name="connsiteX66" fmla="*/ 445489 w 2051513"/>
              <a:gd name="connsiteY66" fmla="*/ 1871846 h 2108333"/>
              <a:gd name="connsiteX67" fmla="*/ 553735 w 2051513"/>
              <a:gd name="connsiteY67" fmla="*/ 1853468 h 2108333"/>
              <a:gd name="connsiteX68" fmla="*/ 562938 w 2051513"/>
              <a:gd name="connsiteY68" fmla="*/ 1839445 h 2108333"/>
              <a:gd name="connsiteX69" fmla="*/ 540881 w 2051513"/>
              <a:gd name="connsiteY69" fmla="*/ 1759341 h 2108333"/>
              <a:gd name="connsiteX70" fmla="*/ 478690 w 2051513"/>
              <a:gd name="connsiteY70" fmla="*/ 1600021 h 2108333"/>
              <a:gd name="connsiteX71" fmla="*/ 273681 w 2051513"/>
              <a:gd name="connsiteY71" fmla="*/ 1789995 h 2108333"/>
              <a:gd name="connsiteX72" fmla="*/ 405981 w 2051513"/>
              <a:gd name="connsiteY72" fmla="*/ 1867522 h 2108333"/>
              <a:gd name="connsiteX73" fmla="*/ 408042 w 2051513"/>
              <a:gd name="connsiteY73" fmla="*/ 1864382 h 2108333"/>
              <a:gd name="connsiteX74" fmla="*/ 414984 w 2051513"/>
              <a:gd name="connsiteY74" fmla="*/ 1863261 h 2108333"/>
              <a:gd name="connsiteX75" fmla="*/ 512445 w 2051513"/>
              <a:gd name="connsiteY75" fmla="*/ 1583117 h 2108333"/>
              <a:gd name="connsiteX76" fmla="*/ 512157 w 2051513"/>
              <a:gd name="connsiteY76" fmla="*/ 1583527 h 2108333"/>
              <a:gd name="connsiteX77" fmla="*/ 537488 w 2051513"/>
              <a:gd name="connsiteY77" fmla="*/ 1673776 h 2108333"/>
              <a:gd name="connsiteX78" fmla="*/ 584046 w 2051513"/>
              <a:gd name="connsiteY78" fmla="*/ 1835679 h 2108333"/>
              <a:gd name="connsiteX79" fmla="*/ 586025 w 2051513"/>
              <a:gd name="connsiteY79" fmla="*/ 1835349 h 2108333"/>
              <a:gd name="connsiteX80" fmla="*/ 591525 w 2051513"/>
              <a:gd name="connsiteY80" fmla="*/ 1839603 h 2108333"/>
              <a:gd name="connsiteX81" fmla="*/ 799742 w 2051513"/>
              <a:gd name="connsiteY81" fmla="*/ 1671408 h 2108333"/>
              <a:gd name="connsiteX82" fmla="*/ 797217 w 2051513"/>
              <a:gd name="connsiteY82" fmla="*/ 1669450 h 2108333"/>
              <a:gd name="connsiteX83" fmla="*/ 796698 w 2051513"/>
              <a:gd name="connsiteY83" fmla="*/ 1667323 h 2108333"/>
              <a:gd name="connsiteX84" fmla="*/ 787709 w 2051513"/>
              <a:gd name="connsiteY84" fmla="*/ 1321650 h 2108333"/>
              <a:gd name="connsiteX85" fmla="*/ 824400 w 2051513"/>
              <a:gd name="connsiteY85" fmla="*/ 1642849 h 2108333"/>
              <a:gd name="connsiteX86" fmla="*/ 830707 w 2051513"/>
              <a:gd name="connsiteY86" fmla="*/ 1647743 h 2108333"/>
              <a:gd name="connsiteX87" fmla="*/ 831529 w 2051513"/>
              <a:gd name="connsiteY87" fmla="*/ 1651112 h 2108333"/>
              <a:gd name="connsiteX88" fmla="*/ 835793 w 2051513"/>
              <a:gd name="connsiteY88" fmla="*/ 1654518 h 2108333"/>
              <a:gd name="connsiteX89" fmla="*/ 836593 w 2051513"/>
              <a:gd name="connsiteY89" fmla="*/ 1658147 h 2108333"/>
              <a:gd name="connsiteX90" fmla="*/ 845858 w 2051513"/>
              <a:gd name="connsiteY90" fmla="*/ 1660875 h 2108333"/>
              <a:gd name="connsiteX91" fmla="*/ 845139 w 2051513"/>
              <a:gd name="connsiteY91" fmla="*/ 1661434 h 2108333"/>
              <a:gd name="connsiteX92" fmla="*/ 1034535 w 2051513"/>
              <a:gd name="connsiteY92" fmla="*/ 1718745 h 2108333"/>
              <a:gd name="connsiteX93" fmla="*/ 1035991 w 2051513"/>
              <a:gd name="connsiteY93" fmla="*/ 1716527 h 2108333"/>
              <a:gd name="connsiteX94" fmla="*/ 796195 w 2051513"/>
              <a:gd name="connsiteY94" fmla="*/ 1320151 h 2108333"/>
              <a:gd name="connsiteX95" fmla="*/ 807937 w 2051513"/>
              <a:gd name="connsiteY95" fmla="*/ 1306865 h 2108333"/>
              <a:gd name="connsiteX96" fmla="*/ 1052420 w 2051513"/>
              <a:gd name="connsiteY96" fmla="*/ 1711493 h 2108333"/>
              <a:gd name="connsiteX97" fmla="*/ 1060387 w 2051513"/>
              <a:gd name="connsiteY97" fmla="*/ 1710207 h 2108333"/>
              <a:gd name="connsiteX98" fmla="*/ 1060833 w 2051513"/>
              <a:gd name="connsiteY98" fmla="*/ 1710542 h 2108333"/>
              <a:gd name="connsiteX99" fmla="*/ 1353448 w 2051513"/>
              <a:gd name="connsiteY99" fmla="*/ 1395631 h 2108333"/>
              <a:gd name="connsiteX100" fmla="*/ 1352668 w 2051513"/>
              <a:gd name="connsiteY100" fmla="*/ 1392204 h 2108333"/>
              <a:gd name="connsiteX101" fmla="*/ 968617 w 2051513"/>
              <a:gd name="connsiteY101" fmla="*/ 1187426 h 2108333"/>
              <a:gd name="connsiteX102" fmla="*/ 808777 w 2051513"/>
              <a:gd name="connsiteY102" fmla="*/ 1287306 h 2108333"/>
              <a:gd name="connsiteX103" fmla="*/ 809480 w 2051513"/>
              <a:gd name="connsiteY103" fmla="*/ 1290205 h 2108333"/>
              <a:gd name="connsiteX104" fmla="*/ 1325739 w 2051513"/>
              <a:gd name="connsiteY104" fmla="*/ 1371263 h 2108333"/>
              <a:gd name="connsiteX105" fmla="*/ 1002674 w 2051513"/>
              <a:gd name="connsiteY105" fmla="*/ 1189395 h 2108333"/>
              <a:gd name="connsiteX106" fmla="*/ 1001403 w 2051513"/>
              <a:gd name="connsiteY106" fmla="*/ 1191239 h 2108333"/>
              <a:gd name="connsiteX107" fmla="*/ 978493 w 2051513"/>
              <a:gd name="connsiteY107" fmla="*/ 1195065 h 2108333"/>
              <a:gd name="connsiteX108" fmla="*/ 1365678 w 2051513"/>
              <a:gd name="connsiteY108" fmla="*/ 948164 h 2108333"/>
              <a:gd name="connsiteX109" fmla="*/ 1360733 w 2051513"/>
              <a:gd name="connsiteY109" fmla="*/ 955612 h 2108333"/>
              <a:gd name="connsiteX110" fmla="*/ 1357429 w 2051513"/>
              <a:gd name="connsiteY110" fmla="*/ 956164 h 2108333"/>
              <a:gd name="connsiteX111" fmla="*/ 1385445 w 2051513"/>
              <a:gd name="connsiteY111" fmla="*/ 1347667 h 2108333"/>
              <a:gd name="connsiteX112" fmla="*/ 1567565 w 2051513"/>
              <a:gd name="connsiteY112" fmla="*/ 1023942 h 2108333"/>
              <a:gd name="connsiteX113" fmla="*/ 1564607 w 2051513"/>
              <a:gd name="connsiteY113" fmla="*/ 1010948 h 2108333"/>
              <a:gd name="connsiteX114" fmla="*/ 1388178 w 2051513"/>
              <a:gd name="connsiteY114" fmla="*/ 936390 h 2108333"/>
              <a:gd name="connsiteX115" fmla="*/ 1571744 w 2051513"/>
              <a:gd name="connsiteY115" fmla="*/ 994325 h 2108333"/>
              <a:gd name="connsiteX116" fmla="*/ 1576223 w 2051513"/>
              <a:gd name="connsiteY116" fmla="*/ 987500 h 2108333"/>
              <a:gd name="connsiteX117" fmla="*/ 1587178 w 2051513"/>
              <a:gd name="connsiteY117" fmla="*/ 985731 h 2108333"/>
              <a:gd name="connsiteX118" fmla="*/ 1590331 w 2051513"/>
              <a:gd name="connsiteY118" fmla="*/ 981183 h 2108333"/>
              <a:gd name="connsiteX119" fmla="*/ 1592130 w 2051513"/>
              <a:gd name="connsiteY119" fmla="*/ 980882 h 2108333"/>
              <a:gd name="connsiteX120" fmla="*/ 1754415 w 2051513"/>
              <a:gd name="connsiteY120" fmla="*/ 844133 h 2108333"/>
              <a:gd name="connsiteX121" fmla="*/ 1333425 w 2051513"/>
              <a:gd name="connsiteY121" fmla="*/ 956036 h 2108333"/>
              <a:gd name="connsiteX122" fmla="*/ 1011676 w 2051513"/>
              <a:gd name="connsiteY122" fmla="*/ 1160516 h 2108333"/>
              <a:gd name="connsiteX123" fmla="*/ 1014493 w 2051513"/>
              <a:gd name="connsiteY123" fmla="*/ 1171260 h 2108333"/>
              <a:gd name="connsiteX124" fmla="*/ 1360494 w 2051513"/>
              <a:gd name="connsiteY124" fmla="*/ 1366041 h 2108333"/>
              <a:gd name="connsiteX125" fmla="*/ 1362848 w 2051513"/>
              <a:gd name="connsiteY125" fmla="*/ 1362453 h 2108333"/>
              <a:gd name="connsiteX126" fmla="*/ 1366265 w 2051513"/>
              <a:gd name="connsiteY126" fmla="*/ 1361901 h 2108333"/>
              <a:gd name="connsiteX127" fmla="*/ 1338093 w 2051513"/>
              <a:gd name="connsiteY127" fmla="*/ 959393 h 2108333"/>
              <a:gd name="connsiteX128" fmla="*/ 1337823 w 2051513"/>
              <a:gd name="connsiteY128" fmla="*/ 959438 h 2108333"/>
              <a:gd name="connsiteX129" fmla="*/ 187054 w 2051513"/>
              <a:gd name="connsiteY129" fmla="*/ 1476458 h 2108333"/>
              <a:gd name="connsiteX130" fmla="*/ 136686 w 2051513"/>
              <a:gd name="connsiteY130" fmla="*/ 1609304 h 2108333"/>
              <a:gd name="connsiteX131" fmla="*/ 139338 w 2051513"/>
              <a:gd name="connsiteY131" fmla="*/ 1620916 h 2108333"/>
              <a:gd name="connsiteX132" fmla="*/ 237381 w 2051513"/>
              <a:gd name="connsiteY132" fmla="*/ 1750345 h 2108333"/>
              <a:gd name="connsiteX133" fmla="*/ 204850 w 2051513"/>
              <a:gd name="connsiteY133" fmla="*/ 1457073 h 2108333"/>
              <a:gd name="connsiteX134" fmla="*/ 203517 w 2051513"/>
              <a:gd name="connsiteY134" fmla="*/ 1459104 h 2108333"/>
              <a:gd name="connsiteX135" fmla="*/ 261628 w 2051513"/>
              <a:gd name="connsiteY135" fmla="*/ 1773007 h 2108333"/>
              <a:gd name="connsiteX136" fmla="*/ 478509 w 2051513"/>
              <a:gd name="connsiteY136" fmla="*/ 1572119 h 2108333"/>
              <a:gd name="connsiteX137" fmla="*/ 478422 w 2051513"/>
              <a:gd name="connsiteY137" fmla="*/ 1571684 h 2108333"/>
              <a:gd name="connsiteX138" fmla="*/ 478518 w 2051513"/>
              <a:gd name="connsiteY138" fmla="*/ 1571542 h 2108333"/>
              <a:gd name="connsiteX139" fmla="*/ 456824 w 2051513"/>
              <a:gd name="connsiteY139" fmla="*/ 1335625 h 2108333"/>
              <a:gd name="connsiteX140" fmla="*/ 455833 w 2051513"/>
              <a:gd name="connsiteY140" fmla="*/ 1337094 h 2108333"/>
              <a:gd name="connsiteX141" fmla="*/ 505962 w 2051513"/>
              <a:gd name="connsiteY141" fmla="*/ 1560779 h 2108333"/>
              <a:gd name="connsiteX142" fmla="*/ 783527 w 2051513"/>
              <a:gd name="connsiteY142" fmla="*/ 1642519 h 2108333"/>
              <a:gd name="connsiteX143" fmla="*/ 467102 w 2051513"/>
              <a:gd name="connsiteY143" fmla="*/ 1318088 h 2108333"/>
              <a:gd name="connsiteX144" fmla="*/ 467499 w 2051513"/>
              <a:gd name="connsiteY144" fmla="*/ 1319792 h 2108333"/>
              <a:gd name="connsiteX145" fmla="*/ 466488 w 2051513"/>
              <a:gd name="connsiteY145" fmla="*/ 1321292 h 2108333"/>
              <a:gd name="connsiteX146" fmla="*/ 802041 w 2051513"/>
              <a:gd name="connsiteY146" fmla="*/ 1637437 h 2108333"/>
              <a:gd name="connsiteX147" fmla="*/ 765226 w 2051513"/>
              <a:gd name="connsiteY147" fmla="*/ 1315151 h 2108333"/>
              <a:gd name="connsiteX148" fmla="*/ 759526 w 2051513"/>
              <a:gd name="connsiteY148" fmla="*/ 1310598 h 2108333"/>
              <a:gd name="connsiteX149" fmla="*/ 757593 w 2051513"/>
              <a:gd name="connsiteY149" fmla="*/ 1302106 h 2108333"/>
              <a:gd name="connsiteX150" fmla="*/ 419905 w 2051513"/>
              <a:gd name="connsiteY150" fmla="*/ 1333311 h 2108333"/>
              <a:gd name="connsiteX151" fmla="*/ 214326 w 2051513"/>
              <a:gd name="connsiteY151" fmla="*/ 1438252 h 2108333"/>
              <a:gd name="connsiteX152" fmla="*/ 483712 w 2051513"/>
              <a:gd name="connsiteY152" fmla="*/ 1552211 h 2108333"/>
              <a:gd name="connsiteX153" fmla="*/ 436547 w 2051513"/>
              <a:gd name="connsiteY153" fmla="*/ 1341750 h 2108333"/>
              <a:gd name="connsiteX154" fmla="*/ 431833 w 2051513"/>
              <a:gd name="connsiteY154" fmla="*/ 1342537 h 2108333"/>
              <a:gd name="connsiteX155" fmla="*/ 429128 w 2051513"/>
              <a:gd name="connsiteY155" fmla="*/ 1340445 h 2108333"/>
              <a:gd name="connsiteX156" fmla="*/ 429121 w 2051513"/>
              <a:gd name="connsiteY156" fmla="*/ 1340455 h 2108333"/>
              <a:gd name="connsiteX157" fmla="*/ 429121 w 2051513"/>
              <a:gd name="connsiteY157" fmla="*/ 1340440 h 2108333"/>
              <a:gd name="connsiteX158" fmla="*/ 55304 w 2051513"/>
              <a:gd name="connsiteY158" fmla="*/ 1461329 h 2108333"/>
              <a:gd name="connsiteX159" fmla="*/ 54141 w 2051513"/>
              <a:gd name="connsiteY159" fmla="*/ 1463101 h 2108333"/>
              <a:gd name="connsiteX160" fmla="*/ 121624 w 2051513"/>
              <a:gd name="connsiteY160" fmla="*/ 1591471 h 2108333"/>
              <a:gd name="connsiteX161" fmla="*/ 169603 w 2051513"/>
              <a:gd name="connsiteY161" fmla="*/ 1464367 h 2108333"/>
              <a:gd name="connsiteX162" fmla="*/ 159637 w 2051513"/>
              <a:gd name="connsiteY162" fmla="*/ 1456659 h 2108333"/>
              <a:gd name="connsiteX163" fmla="*/ 158638 w 2051513"/>
              <a:gd name="connsiteY163" fmla="*/ 1452268 h 2108333"/>
              <a:gd name="connsiteX164" fmla="*/ 1452599 w 2051513"/>
              <a:gd name="connsiteY164" fmla="*/ 672985 h 2108333"/>
              <a:gd name="connsiteX165" fmla="*/ 1364748 w 2051513"/>
              <a:gd name="connsiteY165" fmla="*/ 912901 h 2108333"/>
              <a:gd name="connsiteX166" fmla="*/ 1368628 w 2051513"/>
              <a:gd name="connsiteY166" fmla="*/ 915817 h 2108333"/>
              <a:gd name="connsiteX167" fmla="*/ 1369810 w 2051513"/>
              <a:gd name="connsiteY167" fmla="*/ 920698 h 2108333"/>
              <a:gd name="connsiteX168" fmla="*/ 1766457 w 2051513"/>
              <a:gd name="connsiteY168" fmla="*/ 820674 h 2108333"/>
              <a:gd name="connsiteX169" fmla="*/ 1463357 w 2051513"/>
              <a:gd name="connsiteY169" fmla="*/ 671189 h 2108333"/>
              <a:gd name="connsiteX170" fmla="*/ 1810237 w 2051513"/>
              <a:gd name="connsiteY170" fmla="*/ 473415 h 2108333"/>
              <a:gd name="connsiteX171" fmla="*/ 1810237 w 2051513"/>
              <a:gd name="connsiteY171" fmla="*/ 800426 h 2108333"/>
              <a:gd name="connsiteX172" fmla="*/ 1810650 w 2051513"/>
              <a:gd name="connsiteY172" fmla="*/ 800737 h 2108333"/>
              <a:gd name="connsiteX173" fmla="*/ 1934908 w 2051513"/>
              <a:gd name="connsiteY173" fmla="*/ 720200 h 2108333"/>
              <a:gd name="connsiteX174" fmla="*/ 1933164 w 2051513"/>
              <a:gd name="connsiteY174" fmla="*/ 712536 h 2108333"/>
              <a:gd name="connsiteX175" fmla="*/ 1942216 w 2051513"/>
              <a:gd name="connsiteY175" fmla="*/ 698742 h 2108333"/>
              <a:gd name="connsiteX176" fmla="*/ 1822838 w 2051513"/>
              <a:gd name="connsiteY176" fmla="*/ 461113 h 2108333"/>
              <a:gd name="connsiteX177" fmla="*/ 1957288 w 2051513"/>
              <a:gd name="connsiteY177" fmla="*/ 691429 h 2108333"/>
              <a:gd name="connsiteX178" fmla="*/ 1959058 w 2051513"/>
              <a:gd name="connsiteY178" fmla="*/ 691134 h 2108333"/>
              <a:gd name="connsiteX179" fmla="*/ 2005440 w 2051513"/>
              <a:gd name="connsiteY179" fmla="*/ 535592 h 2108333"/>
              <a:gd name="connsiteX180" fmla="*/ 1998597 w 2051513"/>
              <a:gd name="connsiteY180" fmla="*/ 530299 h 2108333"/>
              <a:gd name="connsiteX181" fmla="*/ 1998147 w 2051513"/>
              <a:gd name="connsiteY181" fmla="*/ 528321 h 2108333"/>
              <a:gd name="connsiteX182" fmla="*/ 769218 w 2051513"/>
              <a:gd name="connsiteY182" fmla="*/ 935735 h 2108333"/>
              <a:gd name="connsiteX183" fmla="*/ 797395 w 2051513"/>
              <a:gd name="connsiteY183" fmla="*/ 1271191 h 2108333"/>
              <a:gd name="connsiteX184" fmla="*/ 959137 w 2051513"/>
              <a:gd name="connsiteY184" fmla="*/ 1170259 h 2108333"/>
              <a:gd name="connsiteX185" fmla="*/ 957620 w 2051513"/>
              <a:gd name="connsiteY185" fmla="*/ 1163596 h 2108333"/>
              <a:gd name="connsiteX186" fmla="*/ 47202 w 2051513"/>
              <a:gd name="connsiteY186" fmla="*/ 1262789 h 2108333"/>
              <a:gd name="connsiteX187" fmla="*/ 46978 w 2051513"/>
              <a:gd name="connsiteY187" fmla="*/ 1433774 h 2108333"/>
              <a:gd name="connsiteX188" fmla="*/ 52410 w 2051513"/>
              <a:gd name="connsiteY188" fmla="*/ 1437976 h 2108333"/>
              <a:gd name="connsiteX189" fmla="*/ 53242 w 2051513"/>
              <a:gd name="connsiteY189" fmla="*/ 1441630 h 2108333"/>
              <a:gd name="connsiteX190" fmla="*/ 157419 w 2051513"/>
              <a:gd name="connsiteY190" fmla="*/ 1432276 h 2108333"/>
              <a:gd name="connsiteX191" fmla="*/ 164571 w 2051513"/>
              <a:gd name="connsiteY191" fmla="*/ 1421375 h 2108333"/>
              <a:gd name="connsiteX192" fmla="*/ 1778483 w 2051513"/>
              <a:gd name="connsiteY192" fmla="*/ 462710 h 2108333"/>
              <a:gd name="connsiteX193" fmla="*/ 1481861 w 2051513"/>
              <a:gd name="connsiteY193" fmla="*/ 650998 h 2108333"/>
              <a:gd name="connsiteX194" fmla="*/ 1481877 w 2051513"/>
              <a:gd name="connsiteY194" fmla="*/ 651056 h 2108333"/>
              <a:gd name="connsiteX195" fmla="*/ 1478008 w 2051513"/>
              <a:gd name="connsiteY195" fmla="*/ 656666 h 2108333"/>
              <a:gd name="connsiteX196" fmla="*/ 1780778 w 2051513"/>
              <a:gd name="connsiteY196" fmla="*/ 805937 h 2108333"/>
              <a:gd name="connsiteX197" fmla="*/ 1783842 w 2051513"/>
              <a:gd name="connsiteY197" fmla="*/ 801267 h 2108333"/>
              <a:gd name="connsiteX198" fmla="*/ 1792237 w 2051513"/>
              <a:gd name="connsiteY198" fmla="*/ 799912 h 2108333"/>
              <a:gd name="connsiteX199" fmla="*/ 1792237 w 2051513"/>
              <a:gd name="connsiteY199" fmla="*/ 471750 h 2108333"/>
              <a:gd name="connsiteX200" fmla="*/ 1790537 w 2051513"/>
              <a:gd name="connsiteY200" fmla="*/ 472034 h 2108333"/>
              <a:gd name="connsiteX201" fmla="*/ 744703 w 2051513"/>
              <a:gd name="connsiteY201" fmla="*/ 936737 h 2108333"/>
              <a:gd name="connsiteX202" fmla="*/ 461978 w 2051513"/>
              <a:gd name="connsiteY202" fmla="*/ 1298421 h 2108333"/>
              <a:gd name="connsiteX203" fmla="*/ 462638 w 2051513"/>
              <a:gd name="connsiteY203" fmla="*/ 1298917 h 2108333"/>
              <a:gd name="connsiteX204" fmla="*/ 463398 w 2051513"/>
              <a:gd name="connsiteY204" fmla="*/ 1302178 h 2108333"/>
              <a:gd name="connsiteX205" fmla="*/ 757640 w 2051513"/>
              <a:gd name="connsiteY205" fmla="*/ 1285708 h 2108333"/>
              <a:gd name="connsiteX206" fmla="*/ 767420 w 2051513"/>
              <a:gd name="connsiteY206" fmla="*/ 1270803 h 2108333"/>
              <a:gd name="connsiteX207" fmla="*/ 775559 w 2051513"/>
              <a:gd name="connsiteY207" fmla="*/ 1269444 h 2108333"/>
              <a:gd name="connsiteX208" fmla="*/ 748977 w 2051513"/>
              <a:gd name="connsiteY208" fmla="*/ 936023 h 2108333"/>
              <a:gd name="connsiteX209" fmla="*/ 1054742 w 2051513"/>
              <a:gd name="connsiteY209" fmla="*/ 787180 h 2108333"/>
              <a:gd name="connsiteX210" fmla="*/ 991754 w 2051513"/>
              <a:gd name="connsiteY210" fmla="*/ 1138512 h 2108333"/>
              <a:gd name="connsiteX211" fmla="*/ 992864 w 2051513"/>
              <a:gd name="connsiteY211" fmla="*/ 1138316 h 2108333"/>
              <a:gd name="connsiteX212" fmla="*/ 1000219 w 2051513"/>
              <a:gd name="connsiteY212" fmla="*/ 1144192 h 2108333"/>
              <a:gd name="connsiteX213" fmla="*/ 1319984 w 2051513"/>
              <a:gd name="connsiteY213" fmla="*/ 941297 h 2108333"/>
              <a:gd name="connsiteX214" fmla="*/ 1317602 w 2051513"/>
              <a:gd name="connsiteY214" fmla="*/ 930832 h 2108333"/>
              <a:gd name="connsiteX215" fmla="*/ 1062107 w 2051513"/>
              <a:gd name="connsiteY215" fmla="*/ 785065 h 2108333"/>
              <a:gd name="connsiteX216" fmla="*/ 266953 w 2051513"/>
              <a:gd name="connsiteY216" fmla="*/ 1145181 h 2108333"/>
              <a:gd name="connsiteX217" fmla="*/ 264399 w 2051513"/>
              <a:gd name="connsiteY217" fmla="*/ 1148984 h 2108333"/>
              <a:gd name="connsiteX218" fmla="*/ 258315 w 2051513"/>
              <a:gd name="connsiteY218" fmla="*/ 1150000 h 2108333"/>
              <a:gd name="connsiteX219" fmla="*/ 219771 w 2051513"/>
              <a:gd name="connsiteY219" fmla="*/ 1342030 h 2108333"/>
              <a:gd name="connsiteX220" fmla="*/ 204388 w 2051513"/>
              <a:gd name="connsiteY220" fmla="*/ 1420782 h 2108333"/>
              <a:gd name="connsiteX221" fmla="*/ 411738 w 2051513"/>
              <a:gd name="connsiteY221" fmla="*/ 1314484 h 2108333"/>
              <a:gd name="connsiteX222" fmla="*/ 410502 w 2051513"/>
              <a:gd name="connsiteY222" fmla="*/ 1309052 h 2108333"/>
              <a:gd name="connsiteX223" fmla="*/ 415905 w 2051513"/>
              <a:gd name="connsiteY223" fmla="*/ 1300818 h 2108333"/>
              <a:gd name="connsiteX224" fmla="*/ 776972 w 2051513"/>
              <a:gd name="connsiteY224" fmla="*/ 900305 h 2108333"/>
              <a:gd name="connsiteX225" fmla="*/ 780167 w 2051513"/>
              <a:gd name="connsiteY225" fmla="*/ 914026 h 2108333"/>
              <a:gd name="connsiteX226" fmla="*/ 778320 w 2051513"/>
              <a:gd name="connsiteY226" fmla="*/ 916764 h 2108333"/>
              <a:gd name="connsiteX227" fmla="*/ 968049 w 2051513"/>
              <a:gd name="connsiteY227" fmla="*/ 1144988 h 2108333"/>
              <a:gd name="connsiteX228" fmla="*/ 969748 w 2051513"/>
              <a:gd name="connsiteY228" fmla="*/ 1142399 h 2108333"/>
              <a:gd name="connsiteX229" fmla="*/ 973262 w 2051513"/>
              <a:gd name="connsiteY229" fmla="*/ 1141779 h 2108333"/>
              <a:gd name="connsiteX230" fmla="*/ 1037772 w 2051513"/>
              <a:gd name="connsiteY230" fmla="*/ 785143 h 2108333"/>
              <a:gd name="connsiteX231" fmla="*/ 1033796 w 2051513"/>
              <a:gd name="connsiteY231" fmla="*/ 782068 h 2108333"/>
              <a:gd name="connsiteX232" fmla="*/ 1075487 w 2051513"/>
              <a:gd name="connsiteY232" fmla="*/ 756881 h 2108333"/>
              <a:gd name="connsiteX233" fmla="*/ 1077578 w 2051513"/>
              <a:gd name="connsiteY233" fmla="*/ 764857 h 2108333"/>
              <a:gd name="connsiteX234" fmla="*/ 1074562 w 2051513"/>
              <a:gd name="connsiteY234" fmla="*/ 769231 h 2108333"/>
              <a:gd name="connsiteX235" fmla="*/ 1326326 w 2051513"/>
              <a:gd name="connsiteY235" fmla="*/ 910965 h 2108333"/>
              <a:gd name="connsiteX236" fmla="*/ 1329078 w 2051513"/>
              <a:gd name="connsiteY236" fmla="*/ 906772 h 2108333"/>
              <a:gd name="connsiteX237" fmla="*/ 1346899 w 2051513"/>
              <a:gd name="connsiteY237" fmla="*/ 903895 h 2108333"/>
              <a:gd name="connsiteX238" fmla="*/ 1428494 w 2051513"/>
              <a:gd name="connsiteY238" fmla="*/ 678420 h 2108333"/>
              <a:gd name="connsiteX239" fmla="*/ 1432576 w 2051513"/>
              <a:gd name="connsiteY239" fmla="*/ 665346 h 2108333"/>
              <a:gd name="connsiteX240" fmla="*/ 227952 w 2051513"/>
              <a:gd name="connsiteY240" fmla="*/ 1142339 h 2108333"/>
              <a:gd name="connsiteX241" fmla="*/ 62770 w 2051513"/>
              <a:gd name="connsiteY241" fmla="*/ 1228591 h 2108333"/>
              <a:gd name="connsiteX242" fmla="*/ 64534 w 2051513"/>
              <a:gd name="connsiteY242" fmla="*/ 1236167 h 2108333"/>
              <a:gd name="connsiteX243" fmla="*/ 58827 w 2051513"/>
              <a:gd name="connsiteY243" fmla="*/ 1244631 h 2108333"/>
              <a:gd name="connsiteX244" fmla="*/ 184537 w 2051513"/>
              <a:gd name="connsiteY244" fmla="*/ 1414119 h 2108333"/>
              <a:gd name="connsiteX245" fmla="*/ 184957 w 2051513"/>
              <a:gd name="connsiteY245" fmla="*/ 1414051 h 2108333"/>
              <a:gd name="connsiteX246" fmla="*/ 209921 w 2051513"/>
              <a:gd name="connsiteY246" fmla="*/ 1288214 h 2108333"/>
              <a:gd name="connsiteX247" fmla="*/ 237014 w 2051513"/>
              <a:gd name="connsiteY247" fmla="*/ 1149348 h 2108333"/>
              <a:gd name="connsiteX248" fmla="*/ 1983136 w 2051513"/>
              <a:gd name="connsiteY248" fmla="*/ 255904 h 2108333"/>
              <a:gd name="connsiteX249" fmla="*/ 1816869 w 2051513"/>
              <a:gd name="connsiteY249" fmla="*/ 424840 h 2108333"/>
              <a:gd name="connsiteX250" fmla="*/ 1821342 w 2051513"/>
              <a:gd name="connsiteY250" fmla="*/ 428414 h 2108333"/>
              <a:gd name="connsiteX251" fmla="*/ 1825753 w 2051513"/>
              <a:gd name="connsiteY251" fmla="*/ 445237 h 2108333"/>
              <a:gd name="connsiteX252" fmla="*/ 1994021 w 2051513"/>
              <a:gd name="connsiteY252" fmla="*/ 509508 h 2108333"/>
              <a:gd name="connsiteX253" fmla="*/ 2006492 w 2051513"/>
              <a:gd name="connsiteY253" fmla="*/ 490503 h 2108333"/>
              <a:gd name="connsiteX254" fmla="*/ 2008537 w 2051513"/>
              <a:gd name="connsiteY254" fmla="*/ 490173 h 2108333"/>
              <a:gd name="connsiteX255" fmla="*/ 1984324 w 2051513"/>
              <a:gd name="connsiteY255" fmla="*/ 256822 h 2108333"/>
              <a:gd name="connsiteX256" fmla="*/ 449164 w 2051513"/>
              <a:gd name="connsiteY256" fmla="*/ 899130 h 2108333"/>
              <a:gd name="connsiteX257" fmla="*/ 273290 w 2051513"/>
              <a:gd name="connsiteY257" fmla="*/ 1113059 h 2108333"/>
              <a:gd name="connsiteX258" fmla="*/ 277367 w 2051513"/>
              <a:gd name="connsiteY258" fmla="*/ 1128915 h 2108333"/>
              <a:gd name="connsiteX259" fmla="*/ 431535 w 2051513"/>
              <a:gd name="connsiteY259" fmla="*/ 1287296 h 2108333"/>
              <a:gd name="connsiteX260" fmla="*/ 489015 w 2051513"/>
              <a:gd name="connsiteY260" fmla="*/ 879979 h 2108333"/>
              <a:gd name="connsiteX261" fmla="*/ 478364 w 2051513"/>
              <a:gd name="connsiteY261" fmla="*/ 895774 h 2108333"/>
              <a:gd name="connsiteX262" fmla="*/ 469844 w 2051513"/>
              <a:gd name="connsiteY262" fmla="*/ 897197 h 2108333"/>
              <a:gd name="connsiteX263" fmla="*/ 451332 w 2051513"/>
              <a:gd name="connsiteY263" fmla="*/ 1281473 h 2108333"/>
              <a:gd name="connsiteX264" fmla="*/ 728906 w 2051513"/>
              <a:gd name="connsiteY264" fmla="*/ 924708 h 2108333"/>
              <a:gd name="connsiteX265" fmla="*/ 727861 w 2051513"/>
              <a:gd name="connsiteY265" fmla="*/ 923900 h 2108333"/>
              <a:gd name="connsiteX266" fmla="*/ 724803 w 2051513"/>
              <a:gd name="connsiteY266" fmla="*/ 910462 h 2108333"/>
              <a:gd name="connsiteX267" fmla="*/ 60528 w 2051513"/>
              <a:gd name="connsiteY267" fmla="*/ 1050375 h 2108333"/>
              <a:gd name="connsiteX268" fmla="*/ 57128 w 2051513"/>
              <a:gd name="connsiteY268" fmla="*/ 1055438 h 2108333"/>
              <a:gd name="connsiteX269" fmla="*/ 51328 w 2051513"/>
              <a:gd name="connsiteY269" fmla="*/ 1056406 h 2108333"/>
              <a:gd name="connsiteX270" fmla="*/ 47838 w 2051513"/>
              <a:gd name="connsiteY270" fmla="*/ 1205837 h 2108333"/>
              <a:gd name="connsiteX271" fmla="*/ 53065 w 2051513"/>
              <a:gd name="connsiteY271" fmla="*/ 1210012 h 2108333"/>
              <a:gd name="connsiteX272" fmla="*/ 221085 w 2051513"/>
              <a:gd name="connsiteY272" fmla="*/ 1123395 h 2108333"/>
              <a:gd name="connsiteX273" fmla="*/ 220886 w 2051513"/>
              <a:gd name="connsiteY273" fmla="*/ 1122523 h 2108333"/>
              <a:gd name="connsiteX274" fmla="*/ 77903 w 2051513"/>
              <a:gd name="connsiteY274" fmla="*/ 1034507 h 2108333"/>
              <a:gd name="connsiteX275" fmla="*/ 230703 w 2051513"/>
              <a:gd name="connsiteY275" fmla="*/ 1103254 h 2108333"/>
              <a:gd name="connsiteX276" fmla="*/ 232744 w 2051513"/>
              <a:gd name="connsiteY276" fmla="*/ 1100144 h 2108333"/>
              <a:gd name="connsiteX277" fmla="*/ 247064 w 2051513"/>
              <a:gd name="connsiteY277" fmla="*/ 1097832 h 2108333"/>
              <a:gd name="connsiteX278" fmla="*/ 247072 w 2051513"/>
              <a:gd name="connsiteY278" fmla="*/ 1097792 h 2108333"/>
              <a:gd name="connsiteX279" fmla="*/ 247105 w 2051513"/>
              <a:gd name="connsiteY279" fmla="*/ 1097826 h 2108333"/>
              <a:gd name="connsiteX280" fmla="*/ 255392 w 2051513"/>
              <a:gd name="connsiteY280" fmla="*/ 1096488 h 2108333"/>
              <a:gd name="connsiteX281" fmla="*/ 259367 w 2051513"/>
              <a:gd name="connsiteY281" fmla="*/ 1099474 h 2108333"/>
              <a:gd name="connsiteX282" fmla="*/ 430436 w 2051513"/>
              <a:gd name="connsiteY282" fmla="*/ 891750 h 2108333"/>
              <a:gd name="connsiteX283" fmla="*/ 1832245 w 2051513"/>
              <a:gd name="connsiteY283" fmla="*/ 139237 h 2108333"/>
              <a:gd name="connsiteX284" fmla="*/ 1803857 w 2051513"/>
              <a:gd name="connsiteY284" fmla="*/ 412400 h 2108333"/>
              <a:gd name="connsiteX285" fmla="*/ 1971889 w 2051513"/>
              <a:gd name="connsiteY285" fmla="*/ 241670 h 2108333"/>
              <a:gd name="connsiteX286" fmla="*/ 1969243 w 2051513"/>
              <a:gd name="connsiteY286" fmla="*/ 230045 h 2108333"/>
              <a:gd name="connsiteX287" fmla="*/ 1839677 w 2051513"/>
              <a:gd name="connsiteY287" fmla="*/ 137729 h 2108333"/>
              <a:gd name="connsiteX288" fmla="*/ 1839472 w 2051513"/>
              <a:gd name="connsiteY288" fmla="*/ 138030 h 2108333"/>
              <a:gd name="connsiteX289" fmla="*/ 148564 w 2051513"/>
              <a:gd name="connsiteY289" fmla="*/ 871396 h 2108333"/>
              <a:gd name="connsiteX290" fmla="*/ 141707 w 2051513"/>
              <a:gd name="connsiteY290" fmla="*/ 881722 h 2108333"/>
              <a:gd name="connsiteX291" fmla="*/ 123632 w 2051513"/>
              <a:gd name="connsiteY291" fmla="*/ 884740 h 2108333"/>
              <a:gd name="connsiteX292" fmla="*/ 61271 w 2051513"/>
              <a:gd name="connsiteY292" fmla="*/ 1012823 h 2108333"/>
              <a:gd name="connsiteX293" fmla="*/ 65023 w 2051513"/>
              <a:gd name="connsiteY293" fmla="*/ 1015643 h 2108333"/>
              <a:gd name="connsiteX294" fmla="*/ 65204 w 2051513"/>
              <a:gd name="connsiteY294" fmla="*/ 1016346 h 2108333"/>
              <a:gd name="connsiteX295" fmla="*/ 401281 w 2051513"/>
              <a:gd name="connsiteY295" fmla="*/ 880253 h 2108333"/>
              <a:gd name="connsiteX296" fmla="*/ 1013749 w 2051513"/>
              <a:gd name="connsiteY296" fmla="*/ 471000 h 2108333"/>
              <a:gd name="connsiteX297" fmla="*/ 1011340 w 2051513"/>
              <a:gd name="connsiteY297" fmla="*/ 474629 h 2108333"/>
              <a:gd name="connsiteX298" fmla="*/ 1009066 w 2051513"/>
              <a:gd name="connsiteY298" fmla="*/ 475009 h 2108333"/>
              <a:gd name="connsiteX299" fmla="*/ 1055372 w 2051513"/>
              <a:gd name="connsiteY299" fmla="*/ 731260 h 2108333"/>
              <a:gd name="connsiteX300" fmla="*/ 1055759 w 2051513"/>
              <a:gd name="connsiteY300" fmla="*/ 731192 h 2108333"/>
              <a:gd name="connsiteX301" fmla="*/ 1067287 w 2051513"/>
              <a:gd name="connsiteY301" fmla="*/ 740401 h 2108333"/>
              <a:gd name="connsiteX302" fmla="*/ 1426123 w 2051513"/>
              <a:gd name="connsiteY302" fmla="*/ 648418 h 2108333"/>
              <a:gd name="connsiteX303" fmla="*/ 1425943 w 2051513"/>
              <a:gd name="connsiteY303" fmla="*/ 647629 h 2108333"/>
              <a:gd name="connsiteX304" fmla="*/ 1313376 w 2051513"/>
              <a:gd name="connsiteY304" fmla="*/ 278712 h 2108333"/>
              <a:gd name="connsiteX305" fmla="*/ 1022223 w 2051513"/>
              <a:gd name="connsiteY305" fmla="*/ 447169 h 2108333"/>
              <a:gd name="connsiteX306" fmla="*/ 1023778 w 2051513"/>
              <a:gd name="connsiteY306" fmla="*/ 453588 h 2108333"/>
              <a:gd name="connsiteX307" fmla="*/ 1432251 w 2051513"/>
              <a:gd name="connsiteY307" fmla="*/ 628623 h 2108333"/>
              <a:gd name="connsiteX308" fmla="*/ 1434395 w 2051513"/>
              <a:gd name="connsiteY308" fmla="*/ 625356 h 2108333"/>
              <a:gd name="connsiteX309" fmla="*/ 1333888 w 2051513"/>
              <a:gd name="connsiteY309" fmla="*/ 289073 h 2108333"/>
              <a:gd name="connsiteX310" fmla="*/ 1328035 w 2051513"/>
              <a:gd name="connsiteY310" fmla="*/ 290051 h 2108333"/>
              <a:gd name="connsiteX311" fmla="*/ 1620929 w 2051513"/>
              <a:gd name="connsiteY311" fmla="*/ 128123 h 2108333"/>
              <a:gd name="connsiteX312" fmla="*/ 1467003 w 2051513"/>
              <a:gd name="connsiteY312" fmla="*/ 622939 h 2108333"/>
              <a:gd name="connsiteX313" fmla="*/ 1476224 w 2051513"/>
              <a:gd name="connsiteY313" fmla="*/ 630305 h 2108333"/>
              <a:gd name="connsiteX314" fmla="*/ 1770306 w 2051513"/>
              <a:gd name="connsiteY314" fmla="*/ 443382 h 2108333"/>
              <a:gd name="connsiteX315" fmla="*/ 1769206 w 2051513"/>
              <a:gd name="connsiteY315" fmla="*/ 438549 h 2108333"/>
              <a:gd name="connsiteX316" fmla="*/ 1774443 w 2051513"/>
              <a:gd name="connsiteY316" fmla="*/ 430568 h 2108333"/>
              <a:gd name="connsiteX317" fmla="*/ 1645707 w 2051513"/>
              <a:gd name="connsiteY317" fmla="*/ 103968 h 2108333"/>
              <a:gd name="connsiteX318" fmla="*/ 1639033 w 2051513"/>
              <a:gd name="connsiteY318" fmla="*/ 114138 h 2108333"/>
              <a:gd name="connsiteX319" fmla="*/ 1785915 w 2051513"/>
              <a:gd name="connsiteY319" fmla="*/ 410911 h 2108333"/>
              <a:gd name="connsiteX320" fmla="*/ 1814076 w 2051513"/>
              <a:gd name="connsiteY320" fmla="*/ 139933 h 2108333"/>
              <a:gd name="connsiteX321" fmla="*/ 1799922 w 2051513"/>
              <a:gd name="connsiteY321" fmla="*/ 128986 h 2108333"/>
              <a:gd name="connsiteX322" fmla="*/ 1797996 w 2051513"/>
              <a:gd name="connsiteY322" fmla="*/ 120522 h 2108333"/>
              <a:gd name="connsiteX323" fmla="*/ 1602651 w 2051513"/>
              <a:gd name="connsiteY323" fmla="*/ 115940 h 2108333"/>
              <a:gd name="connsiteX324" fmla="*/ 1360875 w 2051513"/>
              <a:gd name="connsiteY324" fmla="*/ 255376 h 2108333"/>
              <a:gd name="connsiteX325" fmla="*/ 1363531 w 2051513"/>
              <a:gd name="connsiteY325" fmla="*/ 267044 h 2108333"/>
              <a:gd name="connsiteX326" fmla="*/ 1353128 w 2051513"/>
              <a:gd name="connsiteY326" fmla="*/ 282896 h 2108333"/>
              <a:gd name="connsiteX327" fmla="*/ 1450287 w 2051513"/>
              <a:gd name="connsiteY327" fmla="*/ 608623 h 2108333"/>
              <a:gd name="connsiteX328" fmla="*/ 1603835 w 2051513"/>
              <a:gd name="connsiteY328" fmla="*/ 116856 h 2108333"/>
              <a:gd name="connsiteX329" fmla="*/ 358448 w 2051513"/>
              <a:gd name="connsiteY329" fmla="*/ 655353 h 2108333"/>
              <a:gd name="connsiteX330" fmla="*/ 150322 w 2051513"/>
              <a:gd name="connsiteY330" fmla="*/ 844897 h 2108333"/>
              <a:gd name="connsiteX331" fmla="*/ 151996 w 2051513"/>
              <a:gd name="connsiteY331" fmla="*/ 851807 h 2108333"/>
              <a:gd name="connsiteX332" fmla="*/ 437662 w 2051513"/>
              <a:gd name="connsiteY332" fmla="*/ 860722 h 2108333"/>
              <a:gd name="connsiteX333" fmla="*/ 442416 w 2051513"/>
              <a:gd name="connsiteY333" fmla="*/ 853476 h 2108333"/>
              <a:gd name="connsiteX334" fmla="*/ 360974 w 2051513"/>
              <a:gd name="connsiteY334" fmla="*/ 655489 h 2108333"/>
              <a:gd name="connsiteX335" fmla="*/ 359073 w 2051513"/>
              <a:gd name="connsiteY335" fmla="*/ 655829 h 2108333"/>
              <a:gd name="connsiteX336" fmla="*/ 171017 w 2051513"/>
              <a:gd name="connsiteY336" fmla="*/ 725562 h 2108333"/>
              <a:gd name="connsiteX337" fmla="*/ 171082 w 2051513"/>
              <a:gd name="connsiteY337" fmla="*/ 725829 h 2108333"/>
              <a:gd name="connsiteX338" fmla="*/ 158234 w 2051513"/>
              <a:gd name="connsiteY338" fmla="*/ 745179 h 2108333"/>
              <a:gd name="connsiteX339" fmla="*/ 153150 w 2051513"/>
              <a:gd name="connsiteY339" fmla="*/ 746028 h 2108333"/>
              <a:gd name="connsiteX340" fmla="*/ 141307 w 2051513"/>
              <a:gd name="connsiteY340" fmla="*/ 825812 h 2108333"/>
              <a:gd name="connsiteX341" fmla="*/ 315606 w 2051513"/>
              <a:gd name="connsiteY341" fmla="*/ 666957 h 2108333"/>
              <a:gd name="connsiteX342" fmla="*/ 587838 w 2051513"/>
              <a:gd name="connsiteY342" fmla="*/ 514154 h 2108333"/>
              <a:gd name="connsiteX343" fmla="*/ 756606 w 2051513"/>
              <a:gd name="connsiteY343" fmla="*/ 880739 h 2108333"/>
              <a:gd name="connsiteX344" fmla="*/ 758404 w 2051513"/>
              <a:gd name="connsiteY344" fmla="*/ 880448 h 2108333"/>
              <a:gd name="connsiteX345" fmla="*/ 765491 w 2051513"/>
              <a:gd name="connsiteY345" fmla="*/ 885774 h 2108333"/>
              <a:gd name="connsiteX346" fmla="*/ 1022967 w 2051513"/>
              <a:gd name="connsiteY346" fmla="*/ 767238 h 2108333"/>
              <a:gd name="connsiteX347" fmla="*/ 1022308 w 2051513"/>
              <a:gd name="connsiteY347" fmla="*/ 764342 h 2108333"/>
              <a:gd name="connsiteX348" fmla="*/ 565559 w 2051513"/>
              <a:gd name="connsiteY348" fmla="*/ 513477 h 2108333"/>
              <a:gd name="connsiteX349" fmla="*/ 473214 w 2051513"/>
              <a:gd name="connsiteY349" fmla="*/ 846176 h 2108333"/>
              <a:gd name="connsiteX350" fmla="*/ 486259 w 2051513"/>
              <a:gd name="connsiteY350" fmla="*/ 855980 h 2108333"/>
              <a:gd name="connsiteX351" fmla="*/ 487910 w 2051513"/>
              <a:gd name="connsiteY351" fmla="*/ 863068 h 2108333"/>
              <a:gd name="connsiteX352" fmla="*/ 729098 w 2051513"/>
              <a:gd name="connsiteY352" fmla="*/ 894250 h 2108333"/>
              <a:gd name="connsiteX353" fmla="*/ 735756 w 2051513"/>
              <a:gd name="connsiteY353" fmla="*/ 884105 h 2108333"/>
              <a:gd name="connsiteX354" fmla="*/ 736158 w 2051513"/>
              <a:gd name="connsiteY354" fmla="*/ 884040 h 2108333"/>
              <a:gd name="connsiteX355" fmla="*/ 593620 w 2051513"/>
              <a:gd name="connsiteY355" fmla="*/ 491223 h 2108333"/>
              <a:gd name="connsiteX356" fmla="*/ 590195 w 2051513"/>
              <a:gd name="connsiteY356" fmla="*/ 496322 h 2108333"/>
              <a:gd name="connsiteX357" fmla="*/ 1025105 w 2051513"/>
              <a:gd name="connsiteY357" fmla="*/ 746764 h 2108333"/>
              <a:gd name="connsiteX358" fmla="*/ 1032644 w 2051513"/>
              <a:gd name="connsiteY358" fmla="*/ 735275 h 2108333"/>
              <a:gd name="connsiteX359" fmla="*/ 1035665 w 2051513"/>
              <a:gd name="connsiteY359" fmla="*/ 734741 h 2108333"/>
              <a:gd name="connsiteX360" fmla="*/ 988748 w 2051513"/>
              <a:gd name="connsiteY360" fmla="*/ 478402 h 2108333"/>
              <a:gd name="connsiteX361" fmla="*/ 988430 w 2051513"/>
              <a:gd name="connsiteY361" fmla="*/ 478455 h 2108333"/>
              <a:gd name="connsiteX362" fmla="*/ 971790 w 2051513"/>
              <a:gd name="connsiteY362" fmla="*/ 465585 h 2108333"/>
              <a:gd name="connsiteX363" fmla="*/ 970329 w 2051513"/>
              <a:gd name="connsiteY363" fmla="*/ 459162 h 2108333"/>
              <a:gd name="connsiteX364" fmla="*/ 543234 w 2051513"/>
              <a:gd name="connsiteY364" fmla="*/ 509109 h 2108333"/>
              <a:gd name="connsiteX365" fmla="*/ 382991 w 2051513"/>
              <a:gd name="connsiteY365" fmla="*/ 632765 h 2108333"/>
              <a:gd name="connsiteX366" fmla="*/ 384583 w 2051513"/>
              <a:gd name="connsiteY366" fmla="*/ 639295 h 2108333"/>
              <a:gd name="connsiteX367" fmla="*/ 378701 w 2051513"/>
              <a:gd name="connsiteY367" fmla="*/ 648152 h 2108333"/>
              <a:gd name="connsiteX368" fmla="*/ 457864 w 2051513"/>
              <a:gd name="connsiteY368" fmla="*/ 832949 h 2108333"/>
              <a:gd name="connsiteX369" fmla="*/ 208774 w 2051513"/>
              <a:gd name="connsiteY369" fmla="*/ 615810 h 2108333"/>
              <a:gd name="connsiteX370" fmla="*/ 199866 w 2051513"/>
              <a:gd name="connsiteY370" fmla="*/ 629022 h 2108333"/>
              <a:gd name="connsiteX371" fmla="*/ 191130 w 2051513"/>
              <a:gd name="connsiteY371" fmla="*/ 630481 h 2108333"/>
              <a:gd name="connsiteX372" fmla="*/ 164612 w 2051513"/>
              <a:gd name="connsiteY372" fmla="*/ 704172 h 2108333"/>
              <a:gd name="connsiteX373" fmla="*/ 166129 w 2051513"/>
              <a:gd name="connsiteY373" fmla="*/ 705384 h 2108333"/>
              <a:gd name="connsiteX374" fmla="*/ 166314 w 2051513"/>
              <a:gd name="connsiteY374" fmla="*/ 706148 h 2108333"/>
              <a:gd name="connsiteX375" fmla="*/ 326310 w 2051513"/>
              <a:gd name="connsiteY375" fmla="*/ 640771 h 2108333"/>
              <a:gd name="connsiteX376" fmla="*/ 1379685 w 2051513"/>
              <a:gd name="connsiteY376" fmla="*/ 39966 h 2108333"/>
              <a:gd name="connsiteX377" fmla="*/ 1370560 w 2051513"/>
              <a:gd name="connsiteY377" fmla="*/ 53553 h 2108333"/>
              <a:gd name="connsiteX378" fmla="*/ 1355339 w 2051513"/>
              <a:gd name="connsiteY378" fmla="*/ 56094 h 2108333"/>
              <a:gd name="connsiteX379" fmla="*/ 1345214 w 2051513"/>
              <a:gd name="connsiteY379" fmla="*/ 236190 h 2108333"/>
              <a:gd name="connsiteX380" fmla="*/ 1350815 w 2051513"/>
              <a:gd name="connsiteY380" fmla="*/ 240400 h 2108333"/>
              <a:gd name="connsiteX381" fmla="*/ 1593502 w 2051513"/>
              <a:gd name="connsiteY381" fmla="*/ 100438 h 2108333"/>
              <a:gd name="connsiteX382" fmla="*/ 1591938 w 2051513"/>
              <a:gd name="connsiteY382" fmla="*/ 93565 h 2108333"/>
              <a:gd name="connsiteX383" fmla="*/ 401015 w 2051513"/>
              <a:gd name="connsiteY383" fmla="*/ 475800 h 2108333"/>
              <a:gd name="connsiteX384" fmla="*/ 394760 w 2051513"/>
              <a:gd name="connsiteY384" fmla="*/ 484870 h 2108333"/>
              <a:gd name="connsiteX385" fmla="*/ 390649 w 2051513"/>
              <a:gd name="connsiteY385" fmla="*/ 485556 h 2108333"/>
              <a:gd name="connsiteX386" fmla="*/ 381030 w 2051513"/>
              <a:gd name="connsiteY386" fmla="*/ 608667 h 2108333"/>
              <a:gd name="connsiteX387" fmla="*/ 534509 w 2051513"/>
              <a:gd name="connsiteY387" fmla="*/ 490747 h 2108333"/>
              <a:gd name="connsiteX388" fmla="*/ 365531 w 2051513"/>
              <a:gd name="connsiteY388" fmla="*/ 483808 h 2108333"/>
              <a:gd name="connsiteX389" fmla="*/ 220160 w 2051513"/>
              <a:gd name="connsiteY389" fmla="*/ 596146 h 2108333"/>
              <a:gd name="connsiteX390" fmla="*/ 349175 w 2051513"/>
              <a:gd name="connsiteY390" fmla="*/ 623545 h 2108333"/>
              <a:gd name="connsiteX391" fmla="*/ 352947 w 2051513"/>
              <a:gd name="connsiteY391" fmla="*/ 618000 h 2108333"/>
              <a:gd name="connsiteX392" fmla="*/ 358710 w 2051513"/>
              <a:gd name="connsiteY392" fmla="*/ 617037 h 2108333"/>
              <a:gd name="connsiteX393" fmla="*/ 368915 w 2051513"/>
              <a:gd name="connsiteY393" fmla="*/ 486425 h 2108333"/>
              <a:gd name="connsiteX394" fmla="*/ 1050659 w 2051513"/>
              <a:gd name="connsiteY394" fmla="*/ 99996 h 2108333"/>
              <a:gd name="connsiteX395" fmla="*/ 1009862 w 2051513"/>
              <a:gd name="connsiteY395" fmla="*/ 427791 h 2108333"/>
              <a:gd name="connsiteX396" fmla="*/ 1012011 w 2051513"/>
              <a:gd name="connsiteY396" fmla="*/ 429406 h 2108333"/>
              <a:gd name="connsiteX397" fmla="*/ 1307335 w 2051513"/>
              <a:gd name="connsiteY397" fmla="*/ 259341 h 2108333"/>
              <a:gd name="connsiteX398" fmla="*/ 1306703 w 2051513"/>
              <a:gd name="connsiteY398" fmla="*/ 256565 h 2108333"/>
              <a:gd name="connsiteX399" fmla="*/ 1307649 w 2051513"/>
              <a:gd name="connsiteY399" fmla="*/ 255123 h 2108333"/>
              <a:gd name="connsiteX400" fmla="*/ 1068365 w 2051513"/>
              <a:gd name="connsiteY400" fmla="*/ 88027 h 2108333"/>
              <a:gd name="connsiteX401" fmla="*/ 1321009 w 2051513"/>
              <a:gd name="connsiteY401" fmla="*/ 237107 h 2108333"/>
              <a:gd name="connsiteX402" fmla="*/ 1328575 w 2051513"/>
              <a:gd name="connsiteY402" fmla="*/ 235886 h 2108333"/>
              <a:gd name="connsiteX403" fmla="*/ 1338988 w 2051513"/>
              <a:gd name="connsiteY403" fmla="*/ 50678 h 2108333"/>
              <a:gd name="connsiteX404" fmla="*/ 1331011 w 2051513"/>
              <a:gd name="connsiteY404" fmla="*/ 44508 h 2108333"/>
              <a:gd name="connsiteX405" fmla="*/ 1330237 w 2051513"/>
              <a:gd name="connsiteY405" fmla="*/ 41106 h 2108333"/>
              <a:gd name="connsiteX406" fmla="*/ 756447 w 2051513"/>
              <a:gd name="connsiteY406" fmla="*/ 226441 h 2108333"/>
              <a:gd name="connsiteX407" fmla="*/ 584099 w 2051513"/>
              <a:gd name="connsiteY407" fmla="*/ 465835 h 2108333"/>
              <a:gd name="connsiteX408" fmla="*/ 588358 w 2051513"/>
              <a:gd name="connsiteY408" fmla="*/ 469237 h 2108333"/>
              <a:gd name="connsiteX409" fmla="*/ 968162 w 2051513"/>
              <a:gd name="connsiteY409" fmla="*/ 439967 h 2108333"/>
              <a:gd name="connsiteX410" fmla="*/ 861216 w 2051513"/>
              <a:gd name="connsiteY410" fmla="*/ 163581 h 2108333"/>
              <a:gd name="connsiteX411" fmla="*/ 774193 w 2051513"/>
              <a:gd name="connsiteY411" fmla="*/ 216537 h 2108333"/>
              <a:gd name="connsiteX412" fmla="*/ 973736 w 2051513"/>
              <a:gd name="connsiteY412" fmla="*/ 416298 h 2108333"/>
              <a:gd name="connsiteX413" fmla="*/ 886295 w 2051513"/>
              <a:gd name="connsiteY413" fmla="*/ 173270 h 2108333"/>
              <a:gd name="connsiteX414" fmla="*/ 875690 w 2051513"/>
              <a:gd name="connsiteY414" fmla="*/ 175142 h 2108333"/>
              <a:gd name="connsiteX415" fmla="*/ 908842 w 2051513"/>
              <a:gd name="connsiteY415" fmla="*/ 139592 h 2108333"/>
              <a:gd name="connsiteX416" fmla="*/ 911915 w 2051513"/>
              <a:gd name="connsiteY416" fmla="*/ 151540 h 2108333"/>
              <a:gd name="connsiteX417" fmla="*/ 905089 w 2051513"/>
              <a:gd name="connsiteY417" fmla="*/ 161704 h 2108333"/>
              <a:gd name="connsiteX418" fmla="*/ 991435 w 2051513"/>
              <a:gd name="connsiteY418" fmla="*/ 401688 h 2108333"/>
              <a:gd name="connsiteX419" fmla="*/ 1031417 w 2051513"/>
              <a:gd name="connsiteY419" fmla="*/ 96922 h 2108333"/>
              <a:gd name="connsiteX420" fmla="*/ 526996 w 2051513"/>
              <a:gd name="connsiteY420" fmla="*/ 304948 h 2108333"/>
              <a:gd name="connsiteX421" fmla="*/ 403517 w 2051513"/>
              <a:gd name="connsiteY421" fmla="*/ 448363 h 2108333"/>
              <a:gd name="connsiteX422" fmla="*/ 405133 w 2051513"/>
              <a:gd name="connsiteY422" fmla="*/ 454526 h 2108333"/>
              <a:gd name="connsiteX423" fmla="*/ 543544 w 2051513"/>
              <a:gd name="connsiteY423" fmla="*/ 470023 h 2108333"/>
              <a:gd name="connsiteX424" fmla="*/ 549587 w 2051513"/>
              <a:gd name="connsiteY424" fmla="*/ 460813 h 2108333"/>
              <a:gd name="connsiteX425" fmla="*/ 550269 w 2051513"/>
              <a:gd name="connsiteY425" fmla="*/ 460693 h 2108333"/>
              <a:gd name="connsiteX426" fmla="*/ 557823 w 2051513"/>
              <a:gd name="connsiteY426" fmla="*/ 279498 h 2108333"/>
              <a:gd name="connsiteX427" fmla="*/ 558196 w 2051513"/>
              <a:gd name="connsiteY427" fmla="*/ 281099 h 2108333"/>
              <a:gd name="connsiteX428" fmla="*/ 547617 w 2051513"/>
              <a:gd name="connsiteY428" fmla="*/ 296790 h 2108333"/>
              <a:gd name="connsiteX429" fmla="*/ 570577 w 2051513"/>
              <a:gd name="connsiteY429" fmla="*/ 450438 h 2108333"/>
              <a:gd name="connsiteX430" fmla="*/ 727383 w 2051513"/>
              <a:gd name="connsiteY430" fmla="*/ 232653 h 2108333"/>
              <a:gd name="connsiteX431" fmla="*/ 513785 w 2051513"/>
              <a:gd name="connsiteY431" fmla="*/ 251178 h 2108333"/>
              <a:gd name="connsiteX432" fmla="*/ 536900 w 2051513"/>
              <a:gd name="connsiteY432" fmla="*/ 247095 h 2108333"/>
              <a:gd name="connsiteX433" fmla="*/ 548138 w 2051513"/>
              <a:gd name="connsiteY433" fmla="*/ 256072 h 2108333"/>
              <a:gd name="connsiteX434" fmla="*/ 751233 w 2051513"/>
              <a:gd name="connsiteY434" fmla="*/ 199528 h 2108333"/>
              <a:gd name="connsiteX435" fmla="*/ 753140 w 2051513"/>
              <a:gd name="connsiteY435" fmla="*/ 196879 h 2108333"/>
              <a:gd name="connsiteX436" fmla="*/ 754661 w 2051513"/>
              <a:gd name="connsiteY436" fmla="*/ 198153 h 2108333"/>
              <a:gd name="connsiteX437" fmla="*/ 858953 w 2051513"/>
              <a:gd name="connsiteY437" fmla="*/ 134711 h 2108333"/>
              <a:gd name="connsiteX438" fmla="*/ 867150 w 2051513"/>
              <a:gd name="connsiteY438" fmla="*/ 122220 h 2108333"/>
              <a:gd name="connsiteX439" fmla="*/ 890060 w 2051513"/>
              <a:gd name="connsiteY439" fmla="*/ 118395 h 2108333"/>
              <a:gd name="connsiteX440" fmla="*/ 890642 w 2051513"/>
              <a:gd name="connsiteY440" fmla="*/ 118844 h 2108333"/>
              <a:gd name="connsiteX441" fmla="*/ 1035058 w 2051513"/>
              <a:gd name="connsiteY441" fmla="*/ 69172 h 2108333"/>
              <a:gd name="connsiteX442" fmla="*/ 1035155 w 2051513"/>
              <a:gd name="connsiteY442" fmla="*/ 68430 h 2108333"/>
              <a:gd name="connsiteX443" fmla="*/ 1035913 w 2051513"/>
              <a:gd name="connsiteY443" fmla="*/ 68878 h 2108333"/>
              <a:gd name="connsiteX444" fmla="*/ 1037354 w 2051513"/>
              <a:gd name="connsiteY444" fmla="*/ 68382 h 2108333"/>
              <a:gd name="connsiteX445" fmla="*/ 1331928 w 2051513"/>
              <a:gd name="connsiteY445" fmla="*/ 15346 h 2108333"/>
              <a:gd name="connsiteX446" fmla="*/ 1338906 w 2051513"/>
              <a:gd name="connsiteY446" fmla="*/ 4713 h 2108333"/>
              <a:gd name="connsiteX447" fmla="*/ 1378456 w 2051513"/>
              <a:gd name="connsiteY447" fmla="*/ 13758 h 2108333"/>
              <a:gd name="connsiteX448" fmla="*/ 1378605 w 2051513"/>
              <a:gd name="connsiteY448" fmla="*/ 14339 h 2108333"/>
              <a:gd name="connsiteX449" fmla="*/ 1607047 w 2051513"/>
              <a:gd name="connsiteY449" fmla="*/ 70331 h 2108333"/>
              <a:gd name="connsiteX450" fmla="*/ 1626372 w 2051513"/>
              <a:gd name="connsiteY450" fmla="*/ 67212 h 2108333"/>
              <a:gd name="connsiteX451" fmla="*/ 1638860 w 2051513"/>
              <a:gd name="connsiteY451" fmla="*/ 76596 h 2108333"/>
              <a:gd name="connsiteX452" fmla="*/ 1804037 w 2051513"/>
              <a:gd name="connsiteY452" fmla="*/ 94951 h 2108333"/>
              <a:gd name="connsiteX453" fmla="*/ 1807817 w 2051513"/>
              <a:gd name="connsiteY453" fmla="*/ 89190 h 2108333"/>
              <a:gd name="connsiteX454" fmla="*/ 1847367 w 2051513"/>
              <a:gd name="connsiteY454" fmla="*/ 98235 h 2108333"/>
              <a:gd name="connsiteX455" fmla="*/ 1851495 w 2051513"/>
              <a:gd name="connsiteY455" fmla="*/ 114921 h 2108333"/>
              <a:gd name="connsiteX456" fmla="*/ 1982561 w 2051513"/>
              <a:gd name="connsiteY456" fmla="*/ 208390 h 2108333"/>
              <a:gd name="connsiteX457" fmla="*/ 2003961 w 2051513"/>
              <a:gd name="connsiteY457" fmla="*/ 204935 h 2108333"/>
              <a:gd name="connsiteX458" fmla="*/ 2020862 w 2051513"/>
              <a:gd name="connsiteY458" fmla="*/ 217636 h 2108333"/>
              <a:gd name="connsiteX459" fmla="*/ 2012967 w 2051513"/>
              <a:gd name="connsiteY459" fmla="*/ 257431 h 2108333"/>
              <a:gd name="connsiteX460" fmla="*/ 2007962 w 2051513"/>
              <a:gd name="connsiteY460" fmla="*/ 258267 h 2108333"/>
              <a:gd name="connsiteX461" fmla="*/ 2031974 w 2051513"/>
              <a:gd name="connsiteY461" fmla="*/ 488977 h 2108333"/>
              <a:gd name="connsiteX462" fmla="*/ 2046042 w 2051513"/>
              <a:gd name="connsiteY462" fmla="*/ 499549 h 2108333"/>
              <a:gd name="connsiteX463" fmla="*/ 2038146 w 2051513"/>
              <a:gd name="connsiteY463" fmla="*/ 539343 h 2108333"/>
              <a:gd name="connsiteX464" fmla="*/ 2026916 w 2051513"/>
              <a:gd name="connsiteY464" fmla="*/ 541219 h 2108333"/>
              <a:gd name="connsiteX465" fmla="*/ 1980674 w 2051513"/>
              <a:gd name="connsiteY465" fmla="*/ 698823 h 2108333"/>
              <a:gd name="connsiteX466" fmla="*/ 1985300 w 2051513"/>
              <a:gd name="connsiteY466" fmla="*/ 702401 h 2108333"/>
              <a:gd name="connsiteX467" fmla="*/ 1977406 w 2051513"/>
              <a:gd name="connsiteY467" fmla="*/ 742195 h 2108333"/>
              <a:gd name="connsiteX468" fmla="*/ 1954291 w 2051513"/>
              <a:gd name="connsiteY468" fmla="*/ 746278 h 2108333"/>
              <a:gd name="connsiteX469" fmla="*/ 1946075 w 2051513"/>
              <a:gd name="connsiteY469" fmla="*/ 739715 h 2108333"/>
              <a:gd name="connsiteX470" fmla="*/ 1825161 w 2051513"/>
              <a:gd name="connsiteY470" fmla="*/ 818084 h 2108333"/>
              <a:gd name="connsiteX471" fmla="*/ 1828084 w 2051513"/>
              <a:gd name="connsiteY471" fmla="*/ 830926 h 2108333"/>
              <a:gd name="connsiteX472" fmla="*/ 1815498 w 2051513"/>
              <a:gd name="connsiteY472" fmla="*/ 850107 h 2108333"/>
              <a:gd name="connsiteX473" fmla="*/ 1792587 w 2051513"/>
              <a:gd name="connsiteY473" fmla="*/ 853932 h 2108333"/>
              <a:gd name="connsiteX474" fmla="*/ 1784955 w 2051513"/>
              <a:gd name="connsiteY474" fmla="*/ 848028 h 2108333"/>
              <a:gd name="connsiteX475" fmla="*/ 1618671 w 2051513"/>
              <a:gd name="connsiteY475" fmla="*/ 988962 h 2108333"/>
              <a:gd name="connsiteX476" fmla="*/ 1621967 w 2051513"/>
              <a:gd name="connsiteY476" fmla="*/ 1002478 h 2108333"/>
              <a:gd name="connsiteX477" fmla="*/ 1618359 w 2051513"/>
              <a:gd name="connsiteY477" fmla="*/ 1007911 h 2108333"/>
              <a:gd name="connsiteX478" fmla="*/ 1620464 w 2051513"/>
              <a:gd name="connsiteY478" fmla="*/ 1017159 h 2108333"/>
              <a:gd name="connsiteX479" fmla="*/ 1607878 w 2051513"/>
              <a:gd name="connsiteY479" fmla="*/ 1036339 h 2108333"/>
              <a:gd name="connsiteX480" fmla="*/ 1585800 w 2051513"/>
              <a:gd name="connsiteY480" fmla="*/ 1040026 h 2108333"/>
              <a:gd name="connsiteX481" fmla="*/ 1400466 w 2051513"/>
              <a:gd name="connsiteY481" fmla="*/ 1370046 h 2108333"/>
              <a:gd name="connsiteX482" fmla="*/ 1402398 w 2051513"/>
              <a:gd name="connsiteY482" fmla="*/ 1371498 h 2108333"/>
              <a:gd name="connsiteX483" fmla="*/ 1404609 w 2051513"/>
              <a:gd name="connsiteY483" fmla="*/ 1381210 h 2108333"/>
              <a:gd name="connsiteX484" fmla="*/ 1576100 w 2051513"/>
              <a:gd name="connsiteY484" fmla="*/ 1459766 h 2108333"/>
              <a:gd name="connsiteX485" fmla="*/ 1580301 w 2051513"/>
              <a:gd name="connsiteY485" fmla="*/ 1453365 h 2108333"/>
              <a:gd name="connsiteX486" fmla="*/ 1619850 w 2051513"/>
              <a:gd name="connsiteY486" fmla="*/ 1462410 h 2108333"/>
              <a:gd name="connsiteX487" fmla="*/ 1625235 w 2051513"/>
              <a:gd name="connsiteY487" fmla="*/ 1482946 h 2108333"/>
              <a:gd name="connsiteX488" fmla="*/ 1616250 w 2051513"/>
              <a:gd name="connsiteY488" fmla="*/ 1495976 h 2108333"/>
              <a:gd name="connsiteX489" fmla="*/ 1695950 w 2051513"/>
              <a:gd name="connsiteY489" fmla="*/ 1698680 h 2108333"/>
              <a:gd name="connsiteX490" fmla="*/ 1697745 w 2051513"/>
              <a:gd name="connsiteY490" fmla="*/ 1698390 h 2108333"/>
              <a:gd name="connsiteX491" fmla="*/ 1714646 w 2051513"/>
              <a:gd name="connsiteY491" fmla="*/ 1711091 h 2108333"/>
              <a:gd name="connsiteX492" fmla="*/ 1706751 w 2051513"/>
              <a:gd name="connsiteY492" fmla="*/ 1750886 h 2108333"/>
              <a:gd name="connsiteX493" fmla="*/ 1701602 w 2051513"/>
              <a:gd name="connsiteY493" fmla="*/ 1751746 h 2108333"/>
              <a:gd name="connsiteX494" fmla="*/ 1662969 w 2051513"/>
              <a:gd name="connsiteY494" fmla="*/ 2061379 h 2108333"/>
              <a:gd name="connsiteX495" fmla="*/ 1667405 w 2051513"/>
              <a:gd name="connsiteY495" fmla="*/ 2064712 h 2108333"/>
              <a:gd name="connsiteX496" fmla="*/ 1659511 w 2051513"/>
              <a:gd name="connsiteY496" fmla="*/ 2104507 h 2108333"/>
              <a:gd name="connsiteX497" fmla="*/ 1657547 w 2051513"/>
              <a:gd name="connsiteY497" fmla="*/ 2104835 h 2108333"/>
              <a:gd name="connsiteX498" fmla="*/ 1657419 w 2051513"/>
              <a:gd name="connsiteY498" fmla="*/ 2105865 h 2108333"/>
              <a:gd name="connsiteX499" fmla="*/ 1656829 w 2051513"/>
              <a:gd name="connsiteY499" fmla="*/ 2104955 h 2108333"/>
              <a:gd name="connsiteX500" fmla="*/ 1636601 w 2051513"/>
              <a:gd name="connsiteY500" fmla="*/ 2108333 h 2108333"/>
              <a:gd name="connsiteX501" fmla="*/ 1619961 w 2051513"/>
              <a:gd name="connsiteY501" fmla="*/ 2095463 h 2108333"/>
              <a:gd name="connsiteX502" fmla="*/ 1615269 w 2051513"/>
              <a:gd name="connsiteY502" fmla="*/ 2074848 h 2108333"/>
              <a:gd name="connsiteX503" fmla="*/ 1626361 w 2051513"/>
              <a:gd name="connsiteY503" fmla="*/ 2057945 h 2108333"/>
              <a:gd name="connsiteX504" fmla="*/ 1486899 w 2051513"/>
              <a:gd name="connsiteY504" fmla="*/ 1842772 h 2108333"/>
              <a:gd name="connsiteX505" fmla="*/ 1476505 w 2051513"/>
              <a:gd name="connsiteY505" fmla="*/ 1844508 h 2108333"/>
              <a:gd name="connsiteX506" fmla="*/ 1459865 w 2051513"/>
              <a:gd name="connsiteY506" fmla="*/ 1831638 h 2108333"/>
              <a:gd name="connsiteX507" fmla="*/ 1455173 w 2051513"/>
              <a:gd name="connsiteY507" fmla="*/ 1811023 h 2108333"/>
              <a:gd name="connsiteX508" fmla="*/ 1458668 w 2051513"/>
              <a:gd name="connsiteY508" fmla="*/ 1805698 h 2108333"/>
              <a:gd name="connsiteX509" fmla="*/ 1364588 w 2051513"/>
              <a:gd name="connsiteY509" fmla="*/ 1717921 h 2108333"/>
              <a:gd name="connsiteX510" fmla="*/ 1364474 w 2051513"/>
              <a:gd name="connsiteY510" fmla="*/ 1718091 h 2108333"/>
              <a:gd name="connsiteX511" fmla="*/ 1341564 w 2051513"/>
              <a:gd name="connsiteY511" fmla="*/ 1721917 h 2108333"/>
              <a:gd name="connsiteX512" fmla="*/ 1334216 w 2051513"/>
              <a:gd name="connsiteY512" fmla="*/ 1716234 h 2108333"/>
              <a:gd name="connsiteX513" fmla="*/ 1104216 w 2051513"/>
              <a:gd name="connsiteY513" fmla="*/ 1916726 h 2108333"/>
              <a:gd name="connsiteX514" fmla="*/ 1107628 w 2051513"/>
              <a:gd name="connsiteY514" fmla="*/ 1931377 h 2108333"/>
              <a:gd name="connsiteX515" fmla="*/ 1094872 w 2051513"/>
              <a:gd name="connsiteY515" fmla="*/ 1950296 h 2108333"/>
              <a:gd name="connsiteX516" fmla="*/ 1055322 w 2051513"/>
              <a:gd name="connsiteY516" fmla="*/ 1941252 h 2108333"/>
              <a:gd name="connsiteX517" fmla="*/ 1055094 w 2051513"/>
              <a:gd name="connsiteY517" fmla="*/ 1940248 h 2108333"/>
              <a:gd name="connsiteX518" fmla="*/ 780584 w 2051513"/>
              <a:gd name="connsiteY518" fmla="*/ 1990224 h 2108333"/>
              <a:gd name="connsiteX519" fmla="*/ 780813 w 2051513"/>
              <a:gd name="connsiteY519" fmla="*/ 1991232 h 2108333"/>
              <a:gd name="connsiteX520" fmla="*/ 768227 w 2051513"/>
              <a:gd name="connsiteY520" fmla="*/ 2010412 h 2108333"/>
              <a:gd name="connsiteX521" fmla="*/ 745317 w 2051513"/>
              <a:gd name="connsiteY521" fmla="*/ 2014238 h 2108333"/>
              <a:gd name="connsiteX522" fmla="*/ 737386 w 2051513"/>
              <a:gd name="connsiteY522" fmla="*/ 2008104 h 2108333"/>
              <a:gd name="connsiteX523" fmla="*/ 734556 w 2051513"/>
              <a:gd name="connsiteY523" fmla="*/ 2010439 h 2108333"/>
              <a:gd name="connsiteX524" fmla="*/ 735440 w 2051513"/>
              <a:gd name="connsiteY524" fmla="*/ 2006599 h 2108333"/>
              <a:gd name="connsiteX525" fmla="*/ 728677 w 2051513"/>
              <a:gd name="connsiteY525" fmla="*/ 2001368 h 2108333"/>
              <a:gd name="connsiteX526" fmla="*/ 723985 w 2051513"/>
              <a:gd name="connsiteY526" fmla="*/ 1980753 h 2108333"/>
              <a:gd name="connsiteX527" fmla="*/ 724458 w 2051513"/>
              <a:gd name="connsiteY527" fmla="*/ 1980033 h 2108333"/>
              <a:gd name="connsiteX528" fmla="*/ 595122 w 2051513"/>
              <a:gd name="connsiteY528" fmla="*/ 1887478 h 2108333"/>
              <a:gd name="connsiteX529" fmla="*/ 594770 w 2051513"/>
              <a:gd name="connsiteY529" fmla="*/ 1888015 h 2108333"/>
              <a:gd name="connsiteX530" fmla="*/ 571655 w 2051513"/>
              <a:gd name="connsiteY530" fmla="*/ 1892097 h 2108333"/>
              <a:gd name="connsiteX531" fmla="*/ 555220 w 2051513"/>
              <a:gd name="connsiteY531" fmla="*/ 1878970 h 2108333"/>
              <a:gd name="connsiteX532" fmla="*/ 555079 w 2051513"/>
              <a:gd name="connsiteY532" fmla="*/ 1878350 h 2108333"/>
              <a:gd name="connsiteX533" fmla="*/ 451142 w 2051513"/>
              <a:gd name="connsiteY533" fmla="*/ 1895781 h 2108333"/>
              <a:gd name="connsiteX534" fmla="*/ 439697 w 2051513"/>
              <a:gd name="connsiteY534" fmla="*/ 1913221 h 2108333"/>
              <a:gd name="connsiteX535" fmla="*/ 400148 w 2051513"/>
              <a:gd name="connsiteY535" fmla="*/ 1904177 h 2108333"/>
              <a:gd name="connsiteX536" fmla="*/ 396946 w 2051513"/>
              <a:gd name="connsiteY536" fmla="*/ 1890112 h 2108333"/>
              <a:gd name="connsiteX537" fmla="*/ 257499 w 2051513"/>
              <a:gd name="connsiteY537" fmla="*/ 1807304 h 2108333"/>
              <a:gd name="connsiteX538" fmla="*/ 254393 w 2051513"/>
              <a:gd name="connsiteY538" fmla="*/ 1807868 h 2108333"/>
              <a:gd name="connsiteX539" fmla="*/ 248889 w 2051513"/>
              <a:gd name="connsiteY539" fmla="*/ 1812969 h 2108333"/>
              <a:gd name="connsiteX540" fmla="*/ 248159 w 2051513"/>
              <a:gd name="connsiteY540" fmla="*/ 1809001 h 2108333"/>
              <a:gd name="connsiteX541" fmla="*/ 245735 w 2051513"/>
              <a:gd name="connsiteY541" fmla="*/ 1809441 h 2108333"/>
              <a:gd name="connsiteX542" fmla="*/ 234056 w 2051513"/>
              <a:gd name="connsiteY542" fmla="*/ 1800786 h 2108333"/>
              <a:gd name="connsiteX543" fmla="*/ 230761 w 2051513"/>
              <a:gd name="connsiteY543" fmla="*/ 1788059 h 2108333"/>
              <a:gd name="connsiteX544" fmla="*/ 233836 w 2051513"/>
              <a:gd name="connsiteY544" fmla="*/ 1783614 h 2108333"/>
              <a:gd name="connsiteX545" fmla="*/ 124910 w 2051513"/>
              <a:gd name="connsiteY545" fmla="*/ 1640363 h 2108333"/>
              <a:gd name="connsiteX546" fmla="*/ 124258 w 2051513"/>
              <a:gd name="connsiteY546" fmla="*/ 1642082 h 2108333"/>
              <a:gd name="connsiteX547" fmla="*/ 121628 w 2051513"/>
              <a:gd name="connsiteY547" fmla="*/ 1637144 h 2108333"/>
              <a:gd name="connsiteX548" fmla="*/ 116701 w 2051513"/>
              <a:gd name="connsiteY548" fmla="*/ 1638063 h 2108333"/>
              <a:gd name="connsiteX549" fmla="*/ 106429 w 2051513"/>
              <a:gd name="connsiteY549" fmla="*/ 1629858 h 2108333"/>
              <a:gd name="connsiteX550" fmla="*/ 103559 w 2051513"/>
              <a:gd name="connsiteY550" fmla="*/ 1615494 h 2108333"/>
              <a:gd name="connsiteX551" fmla="*/ 106097 w 2051513"/>
              <a:gd name="connsiteY551" fmla="*/ 1611719 h 2108333"/>
              <a:gd name="connsiteX552" fmla="*/ 35818 w 2051513"/>
              <a:gd name="connsiteY552" fmla="*/ 1479307 h 2108333"/>
              <a:gd name="connsiteX553" fmla="*/ 21400 w 2051513"/>
              <a:gd name="connsiteY553" fmla="*/ 1481853 h 2108333"/>
              <a:gd name="connsiteX554" fmla="*/ 4965 w 2051513"/>
              <a:gd name="connsiteY554" fmla="*/ 1468726 h 2108333"/>
              <a:gd name="connsiteX555" fmla="*/ 12860 w 2051513"/>
              <a:gd name="connsiteY555" fmla="*/ 1428931 h 2108333"/>
              <a:gd name="connsiteX556" fmla="*/ 23429 w 2051513"/>
              <a:gd name="connsiteY556" fmla="*/ 1427166 h 2108333"/>
              <a:gd name="connsiteX557" fmla="*/ 23894 w 2051513"/>
              <a:gd name="connsiteY557" fmla="*/ 1255064 h 2108333"/>
              <a:gd name="connsiteX558" fmla="*/ 12228 w 2051513"/>
              <a:gd name="connsiteY558" fmla="*/ 1246041 h 2108333"/>
              <a:gd name="connsiteX559" fmla="*/ 20123 w 2051513"/>
              <a:gd name="connsiteY559" fmla="*/ 1206246 h 2108333"/>
              <a:gd name="connsiteX560" fmla="*/ 24511 w 2051513"/>
              <a:gd name="connsiteY560" fmla="*/ 1205471 h 2108333"/>
              <a:gd name="connsiteX561" fmla="*/ 27834 w 2051513"/>
              <a:gd name="connsiteY561" fmla="*/ 1054326 h 2108333"/>
              <a:gd name="connsiteX562" fmla="*/ 17579 w 2051513"/>
              <a:gd name="connsiteY562" fmla="*/ 1046393 h 2108333"/>
              <a:gd name="connsiteX563" fmla="*/ 25473 w 2051513"/>
              <a:gd name="connsiteY563" fmla="*/ 1006598 h 2108333"/>
              <a:gd name="connsiteX564" fmla="*/ 39049 w 2051513"/>
              <a:gd name="connsiteY564" fmla="*/ 1004406 h 2108333"/>
              <a:gd name="connsiteX565" fmla="*/ 102302 w 2051513"/>
              <a:gd name="connsiteY565" fmla="*/ 872789 h 2108333"/>
              <a:gd name="connsiteX566" fmla="*/ 102158 w 2051513"/>
              <a:gd name="connsiteY566" fmla="*/ 872678 h 2108333"/>
              <a:gd name="connsiteX567" fmla="*/ 110052 w 2051513"/>
              <a:gd name="connsiteY567" fmla="*/ 832882 h 2108333"/>
              <a:gd name="connsiteX568" fmla="*/ 115521 w 2051513"/>
              <a:gd name="connsiteY568" fmla="*/ 831999 h 2108333"/>
              <a:gd name="connsiteX569" fmla="*/ 128172 w 2051513"/>
              <a:gd name="connsiteY569" fmla="*/ 743472 h 2108333"/>
              <a:gd name="connsiteX570" fmla="*/ 118685 w 2051513"/>
              <a:gd name="connsiteY570" fmla="*/ 736134 h 2108333"/>
              <a:gd name="connsiteX571" fmla="*/ 126579 w 2051513"/>
              <a:gd name="connsiteY571" fmla="*/ 696339 h 2108333"/>
              <a:gd name="connsiteX572" fmla="*/ 141656 w 2051513"/>
              <a:gd name="connsiteY572" fmla="*/ 693676 h 2108333"/>
              <a:gd name="connsiteX573" fmla="*/ 166418 w 2051513"/>
              <a:gd name="connsiteY573" fmla="*/ 624697 h 2108333"/>
              <a:gd name="connsiteX574" fmla="*/ 160316 w 2051513"/>
              <a:gd name="connsiteY574" fmla="*/ 619978 h 2108333"/>
              <a:gd name="connsiteX575" fmla="*/ 168211 w 2051513"/>
              <a:gd name="connsiteY575" fmla="*/ 580182 h 2108333"/>
              <a:gd name="connsiteX576" fmla="*/ 190859 w 2051513"/>
              <a:gd name="connsiteY576" fmla="*/ 576526 h 2108333"/>
              <a:gd name="connsiteX577" fmla="*/ 197939 w 2051513"/>
              <a:gd name="connsiteY577" fmla="*/ 581846 h 2108333"/>
              <a:gd name="connsiteX578" fmla="*/ 352128 w 2051513"/>
              <a:gd name="connsiteY578" fmla="*/ 462277 h 2108333"/>
              <a:gd name="connsiteX579" fmla="*/ 350519 w 2051513"/>
              <a:gd name="connsiteY579" fmla="*/ 455210 h 2108333"/>
              <a:gd name="connsiteX580" fmla="*/ 363105 w 2051513"/>
              <a:gd name="connsiteY580" fmla="*/ 436030 h 2108333"/>
              <a:gd name="connsiteX581" fmla="*/ 383796 w 2051513"/>
              <a:gd name="connsiteY581" fmla="*/ 432375 h 2108333"/>
              <a:gd name="connsiteX582" fmla="*/ 505728 w 2051513"/>
              <a:gd name="connsiteY582" fmla="*/ 290260 h 2108333"/>
              <a:gd name="connsiteX583" fmla="*/ 501199 w 2051513"/>
              <a:gd name="connsiteY583" fmla="*/ 270358 h 2108333"/>
              <a:gd name="connsiteX584" fmla="*/ 513785 w 2051513"/>
              <a:gd name="connsiteY584" fmla="*/ 251178 h 2108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</a:cxnLst>
            <a:rect l="l" t="t" r="r" b="b"/>
            <a:pathLst>
              <a:path w="2051513" h="2108333">
                <a:moveTo>
                  <a:pt x="1508531" y="1805825"/>
                </a:moveTo>
                <a:lnTo>
                  <a:pt x="1512432" y="1821594"/>
                </a:lnTo>
                <a:lnTo>
                  <a:pt x="1507036" y="1829508"/>
                </a:lnTo>
                <a:lnTo>
                  <a:pt x="1645093" y="2042515"/>
                </a:lnTo>
                <a:lnTo>
                  <a:pt x="1677260" y="1749621"/>
                </a:lnTo>
                <a:lnTo>
                  <a:pt x="1667960" y="1742428"/>
                </a:lnTo>
                <a:close/>
                <a:moveTo>
                  <a:pt x="1509897" y="1600944"/>
                </a:moveTo>
                <a:lnTo>
                  <a:pt x="1373748" y="1683661"/>
                </a:lnTo>
                <a:lnTo>
                  <a:pt x="1376904" y="1695932"/>
                </a:lnTo>
                <a:lnTo>
                  <a:pt x="1473144" y="1786296"/>
                </a:lnTo>
                <a:lnTo>
                  <a:pt x="1511673" y="1603104"/>
                </a:lnTo>
                <a:lnTo>
                  <a:pt x="1510114" y="1601898"/>
                </a:lnTo>
                <a:close/>
                <a:moveTo>
                  <a:pt x="1082318" y="1742464"/>
                </a:moveTo>
                <a:lnTo>
                  <a:pt x="1082504" y="1743183"/>
                </a:lnTo>
                <a:cubicBezTo>
                  <a:pt x="1081487" y="1750406"/>
                  <a:pt x="1077417" y="1757502"/>
                  <a:pt x="1069393" y="1762703"/>
                </a:cubicBezTo>
                <a:lnTo>
                  <a:pt x="1069142" y="1762745"/>
                </a:lnTo>
                <a:lnTo>
                  <a:pt x="1083244" y="1898223"/>
                </a:lnTo>
                <a:lnTo>
                  <a:pt x="1085865" y="1897800"/>
                </a:lnTo>
                <a:lnTo>
                  <a:pt x="1086987" y="1898643"/>
                </a:lnTo>
                <a:lnTo>
                  <a:pt x="1307072" y="1706297"/>
                </a:lnTo>
                <a:close/>
                <a:moveTo>
                  <a:pt x="1593851" y="1505677"/>
                </a:moveTo>
                <a:lnTo>
                  <a:pt x="1551105" y="1566298"/>
                </a:lnTo>
                <a:lnTo>
                  <a:pt x="1557559" y="1571148"/>
                </a:lnTo>
                <a:cubicBezTo>
                  <a:pt x="1565699" y="1583707"/>
                  <a:pt x="1565014" y="1600994"/>
                  <a:pt x="1549664" y="1610942"/>
                </a:cubicBezTo>
                <a:lnTo>
                  <a:pt x="1531069" y="1614048"/>
                </a:lnTo>
                <a:lnTo>
                  <a:pt x="1492051" y="1789421"/>
                </a:lnTo>
                <a:lnTo>
                  <a:pt x="1494436" y="1791213"/>
                </a:lnTo>
                <a:lnTo>
                  <a:pt x="1663150" y="1724038"/>
                </a:lnTo>
                <a:lnTo>
                  <a:pt x="1662510" y="1721226"/>
                </a:lnTo>
                <a:lnTo>
                  <a:pt x="1672918" y="1705365"/>
                </a:lnTo>
                <a:close/>
                <a:moveTo>
                  <a:pt x="1038061" y="1760014"/>
                </a:moveTo>
                <a:lnTo>
                  <a:pt x="792565" y="1962575"/>
                </a:lnTo>
                <a:lnTo>
                  <a:pt x="1054626" y="1914548"/>
                </a:lnTo>
                <a:lnTo>
                  <a:pt x="1063216" y="1901456"/>
                </a:lnTo>
                <a:lnTo>
                  <a:pt x="1065446" y="1901096"/>
                </a:lnTo>
                <a:lnTo>
                  <a:pt x="1051354" y="1765716"/>
                </a:lnTo>
                <a:lnTo>
                  <a:pt x="1046484" y="1766529"/>
                </a:lnTo>
                <a:close/>
                <a:moveTo>
                  <a:pt x="808152" y="1690879"/>
                </a:moveTo>
                <a:lnTo>
                  <a:pt x="604298" y="1855396"/>
                </a:lnTo>
                <a:lnTo>
                  <a:pt x="606737" y="1866115"/>
                </a:lnTo>
                <a:lnTo>
                  <a:pt x="740322" y="1960967"/>
                </a:lnTo>
                <a:lnTo>
                  <a:pt x="746167" y="1960024"/>
                </a:lnTo>
                <a:close/>
                <a:moveTo>
                  <a:pt x="1413040" y="1411948"/>
                </a:moveTo>
                <a:lnTo>
                  <a:pt x="1525943" y="1560822"/>
                </a:lnTo>
                <a:lnTo>
                  <a:pt x="1528330" y="1560436"/>
                </a:lnTo>
                <a:lnTo>
                  <a:pt x="1576228" y="1496116"/>
                </a:lnTo>
                <a:lnTo>
                  <a:pt x="1572406" y="1493160"/>
                </a:lnTo>
                <a:lnTo>
                  <a:pt x="1570207" y="1483498"/>
                </a:lnTo>
                <a:close/>
                <a:moveTo>
                  <a:pt x="832233" y="1678485"/>
                </a:moveTo>
                <a:lnTo>
                  <a:pt x="830844" y="1680514"/>
                </a:lnTo>
                <a:lnTo>
                  <a:pt x="830802" y="1680521"/>
                </a:lnTo>
                <a:lnTo>
                  <a:pt x="767078" y="1956664"/>
                </a:lnTo>
                <a:lnTo>
                  <a:pt x="1027255" y="1742280"/>
                </a:lnTo>
                <a:lnTo>
                  <a:pt x="1025982" y="1736691"/>
                </a:lnTo>
                <a:close/>
                <a:moveTo>
                  <a:pt x="1383426" y="1413143"/>
                </a:moveTo>
                <a:lnTo>
                  <a:pt x="1364930" y="1664971"/>
                </a:lnTo>
                <a:lnTo>
                  <a:pt x="1505537" y="1581108"/>
                </a:lnTo>
                <a:lnTo>
                  <a:pt x="1510675" y="1573278"/>
                </a:lnTo>
                <a:lnTo>
                  <a:pt x="1388491" y="1412297"/>
                </a:lnTo>
                <a:close/>
                <a:moveTo>
                  <a:pt x="1361540" y="1416237"/>
                </a:moveTo>
                <a:lnTo>
                  <a:pt x="1078108" y="1721264"/>
                </a:lnTo>
                <a:lnTo>
                  <a:pt x="1324731" y="1681577"/>
                </a:lnTo>
                <a:lnTo>
                  <a:pt x="1332819" y="1669252"/>
                </a:lnTo>
                <a:lnTo>
                  <a:pt x="1343090" y="1667438"/>
                </a:lnTo>
                <a:close/>
                <a:moveTo>
                  <a:pt x="498283" y="1610188"/>
                </a:moveTo>
                <a:lnTo>
                  <a:pt x="435503" y="1864342"/>
                </a:lnTo>
                <a:lnTo>
                  <a:pt x="445489" y="1871846"/>
                </a:lnTo>
                <a:lnTo>
                  <a:pt x="553735" y="1853468"/>
                </a:lnTo>
                <a:lnTo>
                  <a:pt x="562938" y="1839445"/>
                </a:lnTo>
                <a:lnTo>
                  <a:pt x="540881" y="1759341"/>
                </a:lnTo>
                <a:close/>
                <a:moveTo>
                  <a:pt x="478690" y="1600021"/>
                </a:moveTo>
                <a:lnTo>
                  <a:pt x="273681" y="1789995"/>
                </a:lnTo>
                <a:lnTo>
                  <a:pt x="405981" y="1867522"/>
                </a:lnTo>
                <a:lnTo>
                  <a:pt x="408042" y="1864382"/>
                </a:lnTo>
                <a:lnTo>
                  <a:pt x="414984" y="1863261"/>
                </a:lnTo>
                <a:close/>
                <a:moveTo>
                  <a:pt x="512445" y="1583117"/>
                </a:moveTo>
                <a:lnTo>
                  <a:pt x="512157" y="1583527"/>
                </a:lnTo>
                <a:lnTo>
                  <a:pt x="537488" y="1673776"/>
                </a:lnTo>
                <a:lnTo>
                  <a:pt x="584046" y="1835679"/>
                </a:lnTo>
                <a:lnTo>
                  <a:pt x="586025" y="1835349"/>
                </a:lnTo>
                <a:lnTo>
                  <a:pt x="591525" y="1839603"/>
                </a:lnTo>
                <a:lnTo>
                  <a:pt x="799742" y="1671408"/>
                </a:lnTo>
                <a:lnTo>
                  <a:pt x="797217" y="1669450"/>
                </a:lnTo>
                <a:lnTo>
                  <a:pt x="796698" y="1667323"/>
                </a:lnTo>
                <a:close/>
                <a:moveTo>
                  <a:pt x="787709" y="1321650"/>
                </a:moveTo>
                <a:lnTo>
                  <a:pt x="824400" y="1642849"/>
                </a:lnTo>
                <a:lnTo>
                  <a:pt x="830707" y="1647743"/>
                </a:lnTo>
                <a:lnTo>
                  <a:pt x="831529" y="1651112"/>
                </a:lnTo>
                <a:lnTo>
                  <a:pt x="835793" y="1654518"/>
                </a:lnTo>
                <a:lnTo>
                  <a:pt x="836593" y="1658147"/>
                </a:lnTo>
                <a:lnTo>
                  <a:pt x="845858" y="1660875"/>
                </a:lnTo>
                <a:lnTo>
                  <a:pt x="845139" y="1661434"/>
                </a:lnTo>
                <a:lnTo>
                  <a:pt x="1034535" y="1718745"/>
                </a:lnTo>
                <a:lnTo>
                  <a:pt x="1035991" y="1716527"/>
                </a:lnTo>
                <a:lnTo>
                  <a:pt x="796195" y="1320151"/>
                </a:lnTo>
                <a:close/>
                <a:moveTo>
                  <a:pt x="807937" y="1306865"/>
                </a:moveTo>
                <a:lnTo>
                  <a:pt x="1052420" y="1711493"/>
                </a:lnTo>
                <a:lnTo>
                  <a:pt x="1060387" y="1710207"/>
                </a:lnTo>
                <a:lnTo>
                  <a:pt x="1060833" y="1710542"/>
                </a:lnTo>
                <a:lnTo>
                  <a:pt x="1353448" y="1395631"/>
                </a:lnTo>
                <a:lnTo>
                  <a:pt x="1352668" y="1392204"/>
                </a:lnTo>
                <a:close/>
                <a:moveTo>
                  <a:pt x="968617" y="1187426"/>
                </a:moveTo>
                <a:lnTo>
                  <a:pt x="808777" y="1287306"/>
                </a:lnTo>
                <a:lnTo>
                  <a:pt x="809480" y="1290205"/>
                </a:lnTo>
                <a:lnTo>
                  <a:pt x="1325739" y="1371263"/>
                </a:lnTo>
                <a:lnTo>
                  <a:pt x="1002674" y="1189395"/>
                </a:lnTo>
                <a:lnTo>
                  <a:pt x="1001403" y="1191239"/>
                </a:lnTo>
                <a:cubicBezTo>
                  <a:pt x="993379" y="1196439"/>
                  <a:pt x="985414" y="1197143"/>
                  <a:pt x="978493" y="1195065"/>
                </a:cubicBezTo>
                <a:close/>
                <a:moveTo>
                  <a:pt x="1365678" y="948164"/>
                </a:moveTo>
                <a:lnTo>
                  <a:pt x="1360733" y="955612"/>
                </a:lnTo>
                <a:lnTo>
                  <a:pt x="1357429" y="956164"/>
                </a:lnTo>
                <a:lnTo>
                  <a:pt x="1385445" y="1347667"/>
                </a:lnTo>
                <a:lnTo>
                  <a:pt x="1567565" y="1023942"/>
                </a:lnTo>
                <a:lnTo>
                  <a:pt x="1564607" y="1010948"/>
                </a:lnTo>
                <a:close/>
                <a:moveTo>
                  <a:pt x="1388178" y="936390"/>
                </a:moveTo>
                <a:lnTo>
                  <a:pt x="1571744" y="994325"/>
                </a:lnTo>
                <a:lnTo>
                  <a:pt x="1576223" y="987500"/>
                </a:lnTo>
                <a:lnTo>
                  <a:pt x="1587178" y="985731"/>
                </a:lnTo>
                <a:lnTo>
                  <a:pt x="1590331" y="981183"/>
                </a:lnTo>
                <a:lnTo>
                  <a:pt x="1592130" y="980882"/>
                </a:lnTo>
                <a:lnTo>
                  <a:pt x="1754415" y="844133"/>
                </a:lnTo>
                <a:close/>
                <a:moveTo>
                  <a:pt x="1333425" y="956036"/>
                </a:moveTo>
                <a:lnTo>
                  <a:pt x="1011676" y="1160516"/>
                </a:lnTo>
                <a:lnTo>
                  <a:pt x="1014493" y="1171260"/>
                </a:lnTo>
                <a:lnTo>
                  <a:pt x="1360494" y="1366041"/>
                </a:lnTo>
                <a:lnTo>
                  <a:pt x="1362848" y="1362453"/>
                </a:lnTo>
                <a:lnTo>
                  <a:pt x="1366265" y="1361901"/>
                </a:lnTo>
                <a:lnTo>
                  <a:pt x="1338093" y="959393"/>
                </a:lnTo>
                <a:lnTo>
                  <a:pt x="1337823" y="959438"/>
                </a:lnTo>
                <a:close/>
                <a:moveTo>
                  <a:pt x="187054" y="1476458"/>
                </a:moveTo>
                <a:lnTo>
                  <a:pt x="136686" y="1609304"/>
                </a:lnTo>
                <a:lnTo>
                  <a:pt x="139338" y="1620916"/>
                </a:lnTo>
                <a:lnTo>
                  <a:pt x="237381" y="1750345"/>
                </a:lnTo>
                <a:close/>
                <a:moveTo>
                  <a:pt x="204850" y="1457073"/>
                </a:moveTo>
                <a:lnTo>
                  <a:pt x="203517" y="1459104"/>
                </a:lnTo>
                <a:lnTo>
                  <a:pt x="261628" y="1773007"/>
                </a:lnTo>
                <a:lnTo>
                  <a:pt x="478509" y="1572119"/>
                </a:lnTo>
                <a:lnTo>
                  <a:pt x="478422" y="1571684"/>
                </a:lnTo>
                <a:lnTo>
                  <a:pt x="478518" y="1571542"/>
                </a:lnTo>
                <a:close/>
                <a:moveTo>
                  <a:pt x="456824" y="1335625"/>
                </a:moveTo>
                <a:lnTo>
                  <a:pt x="455833" y="1337094"/>
                </a:lnTo>
                <a:lnTo>
                  <a:pt x="505962" y="1560779"/>
                </a:lnTo>
                <a:lnTo>
                  <a:pt x="783527" y="1642519"/>
                </a:lnTo>
                <a:close/>
                <a:moveTo>
                  <a:pt x="467102" y="1318088"/>
                </a:moveTo>
                <a:lnTo>
                  <a:pt x="467499" y="1319792"/>
                </a:lnTo>
                <a:lnTo>
                  <a:pt x="466488" y="1321292"/>
                </a:lnTo>
                <a:lnTo>
                  <a:pt x="802041" y="1637437"/>
                </a:lnTo>
                <a:lnTo>
                  <a:pt x="765226" y="1315151"/>
                </a:lnTo>
                <a:lnTo>
                  <a:pt x="759526" y="1310598"/>
                </a:lnTo>
                <a:lnTo>
                  <a:pt x="757593" y="1302106"/>
                </a:lnTo>
                <a:close/>
                <a:moveTo>
                  <a:pt x="419905" y="1333311"/>
                </a:moveTo>
                <a:lnTo>
                  <a:pt x="214326" y="1438252"/>
                </a:lnTo>
                <a:lnTo>
                  <a:pt x="483712" y="1552211"/>
                </a:lnTo>
                <a:lnTo>
                  <a:pt x="436547" y="1341750"/>
                </a:lnTo>
                <a:lnTo>
                  <a:pt x="431833" y="1342537"/>
                </a:lnTo>
                <a:lnTo>
                  <a:pt x="429128" y="1340445"/>
                </a:lnTo>
                <a:lnTo>
                  <a:pt x="429121" y="1340455"/>
                </a:lnTo>
                <a:lnTo>
                  <a:pt x="429121" y="1340440"/>
                </a:lnTo>
                <a:close/>
                <a:moveTo>
                  <a:pt x="55304" y="1461329"/>
                </a:moveTo>
                <a:lnTo>
                  <a:pt x="54141" y="1463101"/>
                </a:lnTo>
                <a:lnTo>
                  <a:pt x="121624" y="1591471"/>
                </a:lnTo>
                <a:lnTo>
                  <a:pt x="169603" y="1464367"/>
                </a:lnTo>
                <a:lnTo>
                  <a:pt x="159637" y="1456659"/>
                </a:lnTo>
                <a:lnTo>
                  <a:pt x="158638" y="1452268"/>
                </a:lnTo>
                <a:close/>
                <a:moveTo>
                  <a:pt x="1452599" y="672985"/>
                </a:moveTo>
                <a:lnTo>
                  <a:pt x="1364748" y="912901"/>
                </a:lnTo>
                <a:lnTo>
                  <a:pt x="1368628" y="915817"/>
                </a:lnTo>
                <a:lnTo>
                  <a:pt x="1369810" y="920698"/>
                </a:lnTo>
                <a:lnTo>
                  <a:pt x="1766457" y="820674"/>
                </a:lnTo>
                <a:lnTo>
                  <a:pt x="1463357" y="671189"/>
                </a:lnTo>
                <a:close/>
                <a:moveTo>
                  <a:pt x="1810237" y="473415"/>
                </a:moveTo>
                <a:lnTo>
                  <a:pt x="1810237" y="800426"/>
                </a:lnTo>
                <a:lnTo>
                  <a:pt x="1810650" y="800737"/>
                </a:lnTo>
                <a:lnTo>
                  <a:pt x="1934908" y="720200"/>
                </a:lnTo>
                <a:lnTo>
                  <a:pt x="1933164" y="712536"/>
                </a:lnTo>
                <a:lnTo>
                  <a:pt x="1942216" y="698742"/>
                </a:lnTo>
                <a:close/>
                <a:moveTo>
                  <a:pt x="1822838" y="461113"/>
                </a:moveTo>
                <a:lnTo>
                  <a:pt x="1957288" y="691429"/>
                </a:lnTo>
                <a:lnTo>
                  <a:pt x="1959058" y="691134"/>
                </a:lnTo>
                <a:lnTo>
                  <a:pt x="2005440" y="535592"/>
                </a:lnTo>
                <a:lnTo>
                  <a:pt x="1998597" y="530299"/>
                </a:lnTo>
                <a:lnTo>
                  <a:pt x="1998147" y="528321"/>
                </a:lnTo>
                <a:close/>
                <a:moveTo>
                  <a:pt x="769218" y="935735"/>
                </a:moveTo>
                <a:lnTo>
                  <a:pt x="797395" y="1271191"/>
                </a:lnTo>
                <a:lnTo>
                  <a:pt x="959137" y="1170259"/>
                </a:lnTo>
                <a:lnTo>
                  <a:pt x="957620" y="1163596"/>
                </a:lnTo>
                <a:close/>
                <a:moveTo>
                  <a:pt x="47202" y="1262789"/>
                </a:moveTo>
                <a:lnTo>
                  <a:pt x="46978" y="1433774"/>
                </a:lnTo>
                <a:lnTo>
                  <a:pt x="52410" y="1437976"/>
                </a:lnTo>
                <a:lnTo>
                  <a:pt x="53242" y="1441630"/>
                </a:lnTo>
                <a:lnTo>
                  <a:pt x="157419" y="1432276"/>
                </a:lnTo>
                <a:lnTo>
                  <a:pt x="164571" y="1421375"/>
                </a:lnTo>
                <a:close/>
                <a:moveTo>
                  <a:pt x="1778483" y="462710"/>
                </a:moveTo>
                <a:lnTo>
                  <a:pt x="1481861" y="650998"/>
                </a:lnTo>
                <a:lnTo>
                  <a:pt x="1481877" y="651056"/>
                </a:lnTo>
                <a:lnTo>
                  <a:pt x="1478008" y="656666"/>
                </a:lnTo>
                <a:lnTo>
                  <a:pt x="1780778" y="805937"/>
                </a:lnTo>
                <a:lnTo>
                  <a:pt x="1783842" y="801267"/>
                </a:lnTo>
                <a:lnTo>
                  <a:pt x="1792237" y="799912"/>
                </a:lnTo>
                <a:lnTo>
                  <a:pt x="1792237" y="471750"/>
                </a:lnTo>
                <a:lnTo>
                  <a:pt x="1790537" y="472034"/>
                </a:lnTo>
                <a:close/>
                <a:moveTo>
                  <a:pt x="744703" y="936737"/>
                </a:moveTo>
                <a:lnTo>
                  <a:pt x="461978" y="1298421"/>
                </a:lnTo>
                <a:lnTo>
                  <a:pt x="462638" y="1298917"/>
                </a:lnTo>
                <a:lnTo>
                  <a:pt x="463398" y="1302178"/>
                </a:lnTo>
                <a:lnTo>
                  <a:pt x="757640" y="1285708"/>
                </a:lnTo>
                <a:lnTo>
                  <a:pt x="767420" y="1270803"/>
                </a:lnTo>
                <a:lnTo>
                  <a:pt x="775559" y="1269444"/>
                </a:lnTo>
                <a:lnTo>
                  <a:pt x="748977" y="936023"/>
                </a:lnTo>
                <a:close/>
                <a:moveTo>
                  <a:pt x="1054742" y="787180"/>
                </a:moveTo>
                <a:lnTo>
                  <a:pt x="991754" y="1138512"/>
                </a:lnTo>
                <a:lnTo>
                  <a:pt x="992864" y="1138316"/>
                </a:lnTo>
                <a:lnTo>
                  <a:pt x="1000219" y="1144192"/>
                </a:lnTo>
                <a:lnTo>
                  <a:pt x="1319984" y="941297"/>
                </a:lnTo>
                <a:lnTo>
                  <a:pt x="1317602" y="930832"/>
                </a:lnTo>
                <a:lnTo>
                  <a:pt x="1062107" y="785065"/>
                </a:lnTo>
                <a:close/>
                <a:moveTo>
                  <a:pt x="266953" y="1145181"/>
                </a:moveTo>
                <a:lnTo>
                  <a:pt x="264399" y="1148984"/>
                </a:lnTo>
                <a:lnTo>
                  <a:pt x="258315" y="1150000"/>
                </a:lnTo>
                <a:lnTo>
                  <a:pt x="219771" y="1342030"/>
                </a:lnTo>
                <a:lnTo>
                  <a:pt x="204388" y="1420782"/>
                </a:lnTo>
                <a:lnTo>
                  <a:pt x="411738" y="1314484"/>
                </a:lnTo>
                <a:lnTo>
                  <a:pt x="410502" y="1309052"/>
                </a:lnTo>
                <a:lnTo>
                  <a:pt x="415905" y="1300818"/>
                </a:lnTo>
                <a:close/>
                <a:moveTo>
                  <a:pt x="776972" y="900305"/>
                </a:moveTo>
                <a:lnTo>
                  <a:pt x="780167" y="914026"/>
                </a:lnTo>
                <a:lnTo>
                  <a:pt x="778320" y="916764"/>
                </a:lnTo>
                <a:lnTo>
                  <a:pt x="968049" y="1144988"/>
                </a:lnTo>
                <a:lnTo>
                  <a:pt x="969748" y="1142399"/>
                </a:lnTo>
                <a:lnTo>
                  <a:pt x="973262" y="1141779"/>
                </a:lnTo>
                <a:lnTo>
                  <a:pt x="1037772" y="785143"/>
                </a:lnTo>
                <a:lnTo>
                  <a:pt x="1033796" y="782068"/>
                </a:lnTo>
                <a:close/>
                <a:moveTo>
                  <a:pt x="1075487" y="756881"/>
                </a:moveTo>
                <a:lnTo>
                  <a:pt x="1077578" y="764857"/>
                </a:lnTo>
                <a:lnTo>
                  <a:pt x="1074562" y="769231"/>
                </a:lnTo>
                <a:lnTo>
                  <a:pt x="1326326" y="910965"/>
                </a:lnTo>
                <a:lnTo>
                  <a:pt x="1329078" y="906772"/>
                </a:lnTo>
                <a:lnTo>
                  <a:pt x="1346899" y="903895"/>
                </a:lnTo>
                <a:lnTo>
                  <a:pt x="1428494" y="678420"/>
                </a:lnTo>
                <a:lnTo>
                  <a:pt x="1432576" y="665346"/>
                </a:lnTo>
                <a:close/>
                <a:moveTo>
                  <a:pt x="227952" y="1142339"/>
                </a:moveTo>
                <a:lnTo>
                  <a:pt x="62770" y="1228591"/>
                </a:lnTo>
                <a:lnTo>
                  <a:pt x="64534" y="1236167"/>
                </a:lnTo>
                <a:lnTo>
                  <a:pt x="58827" y="1244631"/>
                </a:lnTo>
                <a:lnTo>
                  <a:pt x="184537" y="1414119"/>
                </a:lnTo>
                <a:lnTo>
                  <a:pt x="184957" y="1414051"/>
                </a:lnTo>
                <a:lnTo>
                  <a:pt x="209921" y="1288214"/>
                </a:lnTo>
                <a:lnTo>
                  <a:pt x="237014" y="1149348"/>
                </a:lnTo>
                <a:close/>
                <a:moveTo>
                  <a:pt x="1983136" y="255904"/>
                </a:moveTo>
                <a:lnTo>
                  <a:pt x="1816869" y="424840"/>
                </a:lnTo>
                <a:lnTo>
                  <a:pt x="1821342" y="428414"/>
                </a:lnTo>
                <a:lnTo>
                  <a:pt x="1825753" y="445237"/>
                </a:lnTo>
                <a:lnTo>
                  <a:pt x="1994021" y="509508"/>
                </a:lnTo>
                <a:lnTo>
                  <a:pt x="2006492" y="490503"/>
                </a:lnTo>
                <a:lnTo>
                  <a:pt x="2008537" y="490173"/>
                </a:lnTo>
                <a:lnTo>
                  <a:pt x="1984324" y="256822"/>
                </a:lnTo>
                <a:close/>
                <a:moveTo>
                  <a:pt x="449164" y="899130"/>
                </a:moveTo>
                <a:lnTo>
                  <a:pt x="273290" y="1113059"/>
                </a:lnTo>
                <a:lnTo>
                  <a:pt x="277367" y="1128915"/>
                </a:lnTo>
                <a:lnTo>
                  <a:pt x="431535" y="1287296"/>
                </a:lnTo>
                <a:close/>
                <a:moveTo>
                  <a:pt x="489015" y="879979"/>
                </a:moveTo>
                <a:lnTo>
                  <a:pt x="478364" y="895774"/>
                </a:lnTo>
                <a:lnTo>
                  <a:pt x="469844" y="897197"/>
                </a:lnTo>
                <a:lnTo>
                  <a:pt x="451332" y="1281473"/>
                </a:lnTo>
                <a:lnTo>
                  <a:pt x="728906" y="924708"/>
                </a:lnTo>
                <a:lnTo>
                  <a:pt x="727861" y="923900"/>
                </a:lnTo>
                <a:lnTo>
                  <a:pt x="724803" y="910462"/>
                </a:lnTo>
                <a:close/>
                <a:moveTo>
                  <a:pt x="60528" y="1050375"/>
                </a:moveTo>
                <a:lnTo>
                  <a:pt x="57128" y="1055438"/>
                </a:lnTo>
                <a:lnTo>
                  <a:pt x="51328" y="1056406"/>
                </a:lnTo>
                <a:lnTo>
                  <a:pt x="47838" y="1205837"/>
                </a:lnTo>
                <a:lnTo>
                  <a:pt x="53065" y="1210012"/>
                </a:lnTo>
                <a:lnTo>
                  <a:pt x="221085" y="1123395"/>
                </a:lnTo>
                <a:lnTo>
                  <a:pt x="220886" y="1122523"/>
                </a:lnTo>
                <a:close/>
                <a:moveTo>
                  <a:pt x="77903" y="1034507"/>
                </a:moveTo>
                <a:lnTo>
                  <a:pt x="230703" y="1103254"/>
                </a:lnTo>
                <a:lnTo>
                  <a:pt x="232744" y="1100144"/>
                </a:lnTo>
                <a:lnTo>
                  <a:pt x="247064" y="1097832"/>
                </a:lnTo>
                <a:lnTo>
                  <a:pt x="247072" y="1097792"/>
                </a:lnTo>
                <a:lnTo>
                  <a:pt x="247105" y="1097826"/>
                </a:lnTo>
                <a:lnTo>
                  <a:pt x="255392" y="1096488"/>
                </a:lnTo>
                <a:lnTo>
                  <a:pt x="259367" y="1099474"/>
                </a:lnTo>
                <a:lnTo>
                  <a:pt x="430436" y="891750"/>
                </a:lnTo>
                <a:close/>
                <a:moveTo>
                  <a:pt x="1832245" y="139237"/>
                </a:moveTo>
                <a:lnTo>
                  <a:pt x="1803857" y="412400"/>
                </a:lnTo>
                <a:lnTo>
                  <a:pt x="1971889" y="241670"/>
                </a:lnTo>
                <a:lnTo>
                  <a:pt x="1969243" y="230045"/>
                </a:lnTo>
                <a:lnTo>
                  <a:pt x="1839677" y="137729"/>
                </a:lnTo>
                <a:lnTo>
                  <a:pt x="1839472" y="138030"/>
                </a:lnTo>
                <a:close/>
                <a:moveTo>
                  <a:pt x="148564" y="871396"/>
                </a:moveTo>
                <a:lnTo>
                  <a:pt x="141707" y="881722"/>
                </a:lnTo>
                <a:lnTo>
                  <a:pt x="123632" y="884740"/>
                </a:lnTo>
                <a:lnTo>
                  <a:pt x="61271" y="1012823"/>
                </a:lnTo>
                <a:lnTo>
                  <a:pt x="65023" y="1015643"/>
                </a:lnTo>
                <a:lnTo>
                  <a:pt x="65204" y="1016346"/>
                </a:lnTo>
                <a:lnTo>
                  <a:pt x="401281" y="880253"/>
                </a:lnTo>
                <a:close/>
                <a:moveTo>
                  <a:pt x="1013749" y="471000"/>
                </a:moveTo>
                <a:lnTo>
                  <a:pt x="1011340" y="474629"/>
                </a:lnTo>
                <a:lnTo>
                  <a:pt x="1009066" y="475009"/>
                </a:lnTo>
                <a:lnTo>
                  <a:pt x="1055372" y="731260"/>
                </a:lnTo>
                <a:lnTo>
                  <a:pt x="1055759" y="731192"/>
                </a:lnTo>
                <a:lnTo>
                  <a:pt x="1067287" y="740401"/>
                </a:lnTo>
                <a:lnTo>
                  <a:pt x="1426123" y="648418"/>
                </a:lnTo>
                <a:lnTo>
                  <a:pt x="1425943" y="647629"/>
                </a:lnTo>
                <a:close/>
                <a:moveTo>
                  <a:pt x="1313376" y="278712"/>
                </a:moveTo>
                <a:lnTo>
                  <a:pt x="1022223" y="447169"/>
                </a:lnTo>
                <a:lnTo>
                  <a:pt x="1023778" y="453588"/>
                </a:lnTo>
                <a:lnTo>
                  <a:pt x="1432251" y="628623"/>
                </a:lnTo>
                <a:lnTo>
                  <a:pt x="1434395" y="625356"/>
                </a:lnTo>
                <a:lnTo>
                  <a:pt x="1333888" y="289073"/>
                </a:lnTo>
                <a:lnTo>
                  <a:pt x="1328035" y="290051"/>
                </a:lnTo>
                <a:close/>
                <a:moveTo>
                  <a:pt x="1620929" y="128123"/>
                </a:moveTo>
                <a:lnTo>
                  <a:pt x="1467003" y="622939"/>
                </a:lnTo>
                <a:lnTo>
                  <a:pt x="1476224" y="630305"/>
                </a:lnTo>
                <a:lnTo>
                  <a:pt x="1770306" y="443382"/>
                </a:lnTo>
                <a:lnTo>
                  <a:pt x="1769206" y="438549"/>
                </a:lnTo>
                <a:lnTo>
                  <a:pt x="1774443" y="430568"/>
                </a:lnTo>
                <a:close/>
                <a:moveTo>
                  <a:pt x="1645707" y="103968"/>
                </a:moveTo>
                <a:lnTo>
                  <a:pt x="1639033" y="114138"/>
                </a:lnTo>
                <a:lnTo>
                  <a:pt x="1785915" y="410911"/>
                </a:lnTo>
                <a:lnTo>
                  <a:pt x="1814076" y="139933"/>
                </a:lnTo>
                <a:lnTo>
                  <a:pt x="1799922" y="128986"/>
                </a:lnTo>
                <a:lnTo>
                  <a:pt x="1797996" y="120522"/>
                </a:lnTo>
                <a:close/>
                <a:moveTo>
                  <a:pt x="1602651" y="115940"/>
                </a:moveTo>
                <a:lnTo>
                  <a:pt x="1360875" y="255376"/>
                </a:lnTo>
                <a:lnTo>
                  <a:pt x="1363531" y="267044"/>
                </a:lnTo>
                <a:lnTo>
                  <a:pt x="1353128" y="282896"/>
                </a:lnTo>
                <a:lnTo>
                  <a:pt x="1450287" y="608623"/>
                </a:lnTo>
                <a:lnTo>
                  <a:pt x="1603835" y="116856"/>
                </a:lnTo>
                <a:close/>
                <a:moveTo>
                  <a:pt x="358448" y="655353"/>
                </a:moveTo>
                <a:lnTo>
                  <a:pt x="150322" y="844897"/>
                </a:lnTo>
                <a:lnTo>
                  <a:pt x="151996" y="851807"/>
                </a:lnTo>
                <a:lnTo>
                  <a:pt x="437662" y="860722"/>
                </a:lnTo>
                <a:lnTo>
                  <a:pt x="442416" y="853476"/>
                </a:lnTo>
                <a:lnTo>
                  <a:pt x="360974" y="655489"/>
                </a:lnTo>
                <a:lnTo>
                  <a:pt x="359073" y="655829"/>
                </a:lnTo>
                <a:close/>
                <a:moveTo>
                  <a:pt x="171017" y="725562"/>
                </a:moveTo>
                <a:lnTo>
                  <a:pt x="171082" y="725829"/>
                </a:lnTo>
                <a:cubicBezTo>
                  <a:pt x="170153" y="732995"/>
                  <a:pt x="166258" y="739978"/>
                  <a:pt x="158234" y="745179"/>
                </a:cubicBezTo>
                <a:lnTo>
                  <a:pt x="153150" y="746028"/>
                </a:lnTo>
                <a:lnTo>
                  <a:pt x="141307" y="825812"/>
                </a:lnTo>
                <a:lnTo>
                  <a:pt x="315606" y="666957"/>
                </a:lnTo>
                <a:close/>
                <a:moveTo>
                  <a:pt x="587838" y="514154"/>
                </a:moveTo>
                <a:lnTo>
                  <a:pt x="756606" y="880739"/>
                </a:lnTo>
                <a:lnTo>
                  <a:pt x="758404" y="880448"/>
                </a:lnTo>
                <a:lnTo>
                  <a:pt x="765491" y="885774"/>
                </a:lnTo>
                <a:lnTo>
                  <a:pt x="1022967" y="767238"/>
                </a:lnTo>
                <a:lnTo>
                  <a:pt x="1022308" y="764342"/>
                </a:lnTo>
                <a:close/>
                <a:moveTo>
                  <a:pt x="565559" y="513477"/>
                </a:moveTo>
                <a:lnTo>
                  <a:pt x="473214" y="846176"/>
                </a:lnTo>
                <a:lnTo>
                  <a:pt x="486259" y="855980"/>
                </a:lnTo>
                <a:lnTo>
                  <a:pt x="487910" y="863068"/>
                </a:lnTo>
                <a:lnTo>
                  <a:pt x="729098" y="894250"/>
                </a:lnTo>
                <a:lnTo>
                  <a:pt x="735756" y="884105"/>
                </a:lnTo>
                <a:lnTo>
                  <a:pt x="736158" y="884040"/>
                </a:lnTo>
                <a:close/>
                <a:moveTo>
                  <a:pt x="593620" y="491223"/>
                </a:moveTo>
                <a:lnTo>
                  <a:pt x="590195" y="496322"/>
                </a:lnTo>
                <a:lnTo>
                  <a:pt x="1025105" y="746764"/>
                </a:lnTo>
                <a:lnTo>
                  <a:pt x="1032644" y="735275"/>
                </a:lnTo>
                <a:lnTo>
                  <a:pt x="1035665" y="734741"/>
                </a:lnTo>
                <a:lnTo>
                  <a:pt x="988748" y="478402"/>
                </a:lnTo>
                <a:lnTo>
                  <a:pt x="988430" y="478455"/>
                </a:lnTo>
                <a:cubicBezTo>
                  <a:pt x="981509" y="476376"/>
                  <a:pt x="975634" y="471515"/>
                  <a:pt x="971790" y="465585"/>
                </a:cubicBezTo>
                <a:lnTo>
                  <a:pt x="970329" y="459162"/>
                </a:lnTo>
                <a:close/>
                <a:moveTo>
                  <a:pt x="543234" y="509109"/>
                </a:moveTo>
                <a:lnTo>
                  <a:pt x="382991" y="632765"/>
                </a:lnTo>
                <a:lnTo>
                  <a:pt x="384583" y="639295"/>
                </a:lnTo>
                <a:lnTo>
                  <a:pt x="378701" y="648152"/>
                </a:lnTo>
                <a:lnTo>
                  <a:pt x="457864" y="832949"/>
                </a:lnTo>
                <a:close/>
                <a:moveTo>
                  <a:pt x="208774" y="615810"/>
                </a:moveTo>
                <a:lnTo>
                  <a:pt x="199866" y="629022"/>
                </a:lnTo>
                <a:lnTo>
                  <a:pt x="191130" y="630481"/>
                </a:lnTo>
                <a:lnTo>
                  <a:pt x="164612" y="704172"/>
                </a:lnTo>
                <a:lnTo>
                  <a:pt x="166129" y="705384"/>
                </a:lnTo>
                <a:lnTo>
                  <a:pt x="166314" y="706148"/>
                </a:lnTo>
                <a:lnTo>
                  <a:pt x="326310" y="640771"/>
                </a:lnTo>
                <a:close/>
                <a:moveTo>
                  <a:pt x="1379685" y="39966"/>
                </a:moveTo>
                <a:lnTo>
                  <a:pt x="1370560" y="53553"/>
                </a:lnTo>
                <a:lnTo>
                  <a:pt x="1355339" y="56094"/>
                </a:lnTo>
                <a:lnTo>
                  <a:pt x="1345214" y="236190"/>
                </a:lnTo>
                <a:lnTo>
                  <a:pt x="1350815" y="240400"/>
                </a:lnTo>
                <a:lnTo>
                  <a:pt x="1593502" y="100438"/>
                </a:lnTo>
                <a:lnTo>
                  <a:pt x="1591938" y="93565"/>
                </a:lnTo>
                <a:close/>
                <a:moveTo>
                  <a:pt x="401015" y="475800"/>
                </a:moveTo>
                <a:lnTo>
                  <a:pt x="394760" y="484870"/>
                </a:lnTo>
                <a:lnTo>
                  <a:pt x="390649" y="485556"/>
                </a:lnTo>
                <a:lnTo>
                  <a:pt x="381030" y="608667"/>
                </a:lnTo>
                <a:lnTo>
                  <a:pt x="534509" y="490747"/>
                </a:lnTo>
                <a:close/>
                <a:moveTo>
                  <a:pt x="365531" y="483808"/>
                </a:moveTo>
                <a:lnTo>
                  <a:pt x="220160" y="596146"/>
                </a:lnTo>
                <a:lnTo>
                  <a:pt x="349175" y="623545"/>
                </a:lnTo>
                <a:lnTo>
                  <a:pt x="352947" y="618000"/>
                </a:lnTo>
                <a:lnTo>
                  <a:pt x="358710" y="617037"/>
                </a:lnTo>
                <a:lnTo>
                  <a:pt x="368915" y="486425"/>
                </a:lnTo>
                <a:close/>
                <a:moveTo>
                  <a:pt x="1050659" y="99996"/>
                </a:moveTo>
                <a:lnTo>
                  <a:pt x="1009862" y="427791"/>
                </a:lnTo>
                <a:lnTo>
                  <a:pt x="1012011" y="429406"/>
                </a:lnTo>
                <a:lnTo>
                  <a:pt x="1307335" y="259341"/>
                </a:lnTo>
                <a:lnTo>
                  <a:pt x="1306703" y="256565"/>
                </a:lnTo>
                <a:lnTo>
                  <a:pt x="1307649" y="255123"/>
                </a:lnTo>
                <a:close/>
                <a:moveTo>
                  <a:pt x="1068365" y="88027"/>
                </a:moveTo>
                <a:lnTo>
                  <a:pt x="1321009" y="237107"/>
                </a:lnTo>
                <a:lnTo>
                  <a:pt x="1328575" y="235886"/>
                </a:lnTo>
                <a:lnTo>
                  <a:pt x="1338988" y="50678"/>
                </a:lnTo>
                <a:lnTo>
                  <a:pt x="1331011" y="44508"/>
                </a:lnTo>
                <a:lnTo>
                  <a:pt x="1330237" y="41106"/>
                </a:lnTo>
                <a:close/>
                <a:moveTo>
                  <a:pt x="756447" y="226441"/>
                </a:moveTo>
                <a:lnTo>
                  <a:pt x="584099" y="465835"/>
                </a:lnTo>
                <a:lnTo>
                  <a:pt x="588358" y="469237"/>
                </a:lnTo>
                <a:lnTo>
                  <a:pt x="968162" y="439967"/>
                </a:lnTo>
                <a:close/>
                <a:moveTo>
                  <a:pt x="861216" y="163581"/>
                </a:moveTo>
                <a:lnTo>
                  <a:pt x="774193" y="216537"/>
                </a:lnTo>
                <a:lnTo>
                  <a:pt x="973736" y="416298"/>
                </a:lnTo>
                <a:lnTo>
                  <a:pt x="886295" y="173270"/>
                </a:lnTo>
                <a:lnTo>
                  <a:pt x="875690" y="175142"/>
                </a:lnTo>
                <a:close/>
                <a:moveTo>
                  <a:pt x="908842" y="139592"/>
                </a:moveTo>
                <a:lnTo>
                  <a:pt x="911915" y="151540"/>
                </a:lnTo>
                <a:lnTo>
                  <a:pt x="905089" y="161704"/>
                </a:lnTo>
                <a:lnTo>
                  <a:pt x="991435" y="401688"/>
                </a:lnTo>
                <a:lnTo>
                  <a:pt x="1031417" y="96922"/>
                </a:lnTo>
                <a:close/>
                <a:moveTo>
                  <a:pt x="526996" y="304948"/>
                </a:moveTo>
                <a:lnTo>
                  <a:pt x="403517" y="448363"/>
                </a:lnTo>
                <a:lnTo>
                  <a:pt x="405133" y="454526"/>
                </a:lnTo>
                <a:lnTo>
                  <a:pt x="543544" y="470023"/>
                </a:lnTo>
                <a:lnTo>
                  <a:pt x="549587" y="460813"/>
                </a:lnTo>
                <a:lnTo>
                  <a:pt x="550269" y="460693"/>
                </a:lnTo>
                <a:close/>
                <a:moveTo>
                  <a:pt x="557823" y="279498"/>
                </a:moveTo>
                <a:lnTo>
                  <a:pt x="558196" y="281099"/>
                </a:lnTo>
                <a:lnTo>
                  <a:pt x="547617" y="296790"/>
                </a:lnTo>
                <a:lnTo>
                  <a:pt x="570577" y="450438"/>
                </a:lnTo>
                <a:lnTo>
                  <a:pt x="727383" y="232653"/>
                </a:lnTo>
                <a:close/>
                <a:moveTo>
                  <a:pt x="513785" y="251178"/>
                </a:moveTo>
                <a:cubicBezTo>
                  <a:pt x="520763" y="246655"/>
                  <a:pt x="529549" y="244925"/>
                  <a:pt x="536900" y="247095"/>
                </a:cubicBezTo>
                <a:lnTo>
                  <a:pt x="548138" y="256072"/>
                </a:lnTo>
                <a:lnTo>
                  <a:pt x="751233" y="199528"/>
                </a:lnTo>
                <a:lnTo>
                  <a:pt x="753140" y="196879"/>
                </a:lnTo>
                <a:lnTo>
                  <a:pt x="754661" y="198153"/>
                </a:lnTo>
                <a:lnTo>
                  <a:pt x="858953" y="134711"/>
                </a:lnTo>
                <a:lnTo>
                  <a:pt x="867150" y="122220"/>
                </a:lnTo>
                <a:cubicBezTo>
                  <a:pt x="875174" y="117020"/>
                  <a:pt x="883139" y="116316"/>
                  <a:pt x="890060" y="118395"/>
                </a:cubicBezTo>
                <a:lnTo>
                  <a:pt x="890642" y="118844"/>
                </a:lnTo>
                <a:lnTo>
                  <a:pt x="1035058" y="69172"/>
                </a:lnTo>
                <a:lnTo>
                  <a:pt x="1035155" y="68430"/>
                </a:lnTo>
                <a:lnTo>
                  <a:pt x="1035913" y="68878"/>
                </a:lnTo>
                <a:lnTo>
                  <a:pt x="1037354" y="68382"/>
                </a:lnTo>
                <a:lnTo>
                  <a:pt x="1331928" y="15346"/>
                </a:lnTo>
                <a:lnTo>
                  <a:pt x="1338906" y="4713"/>
                </a:lnTo>
                <a:cubicBezTo>
                  <a:pt x="1354255" y="-5236"/>
                  <a:pt x="1370768" y="1896"/>
                  <a:pt x="1378456" y="13758"/>
                </a:cubicBezTo>
                <a:lnTo>
                  <a:pt x="1378605" y="14339"/>
                </a:lnTo>
                <a:lnTo>
                  <a:pt x="1607047" y="70331"/>
                </a:lnTo>
                <a:lnTo>
                  <a:pt x="1626372" y="67212"/>
                </a:lnTo>
                <a:lnTo>
                  <a:pt x="1638860" y="76596"/>
                </a:lnTo>
                <a:lnTo>
                  <a:pt x="1804037" y="94951"/>
                </a:lnTo>
                <a:lnTo>
                  <a:pt x="1807817" y="89190"/>
                </a:lnTo>
                <a:cubicBezTo>
                  <a:pt x="1823167" y="79241"/>
                  <a:pt x="1839679" y="86374"/>
                  <a:pt x="1847367" y="98235"/>
                </a:cubicBezTo>
                <a:lnTo>
                  <a:pt x="1851495" y="114921"/>
                </a:lnTo>
                <a:lnTo>
                  <a:pt x="1982561" y="208390"/>
                </a:lnTo>
                <a:lnTo>
                  <a:pt x="2003961" y="204935"/>
                </a:lnTo>
                <a:cubicBezTo>
                  <a:pt x="2010968" y="206957"/>
                  <a:pt x="2017018" y="211706"/>
                  <a:pt x="2020862" y="217636"/>
                </a:cubicBezTo>
                <a:cubicBezTo>
                  <a:pt x="2028549" y="229497"/>
                  <a:pt x="2028317" y="247482"/>
                  <a:pt x="2012967" y="257431"/>
                </a:cubicBezTo>
                <a:lnTo>
                  <a:pt x="2007962" y="258267"/>
                </a:lnTo>
                <a:lnTo>
                  <a:pt x="2031974" y="488977"/>
                </a:lnTo>
                <a:lnTo>
                  <a:pt x="2046042" y="499549"/>
                </a:lnTo>
                <a:cubicBezTo>
                  <a:pt x="2054427" y="510957"/>
                  <a:pt x="2054193" y="528943"/>
                  <a:pt x="2038146" y="539343"/>
                </a:cubicBezTo>
                <a:lnTo>
                  <a:pt x="2026916" y="541219"/>
                </a:lnTo>
                <a:lnTo>
                  <a:pt x="1980674" y="698823"/>
                </a:lnTo>
                <a:lnTo>
                  <a:pt x="1985300" y="702401"/>
                </a:lnTo>
                <a:cubicBezTo>
                  <a:pt x="1992988" y="714262"/>
                  <a:pt x="1993453" y="731795"/>
                  <a:pt x="1977406" y="742195"/>
                </a:cubicBezTo>
                <a:cubicBezTo>
                  <a:pt x="1970429" y="746717"/>
                  <a:pt x="1961642" y="748449"/>
                  <a:pt x="1954291" y="746278"/>
                </a:cubicBezTo>
                <a:lnTo>
                  <a:pt x="1946075" y="739715"/>
                </a:lnTo>
                <a:lnTo>
                  <a:pt x="1825161" y="818084"/>
                </a:lnTo>
                <a:lnTo>
                  <a:pt x="1828084" y="830926"/>
                </a:lnTo>
                <a:cubicBezTo>
                  <a:pt x="1827068" y="838149"/>
                  <a:pt x="1823172" y="845132"/>
                  <a:pt x="1815498" y="850107"/>
                </a:cubicBezTo>
                <a:cubicBezTo>
                  <a:pt x="1807473" y="855307"/>
                  <a:pt x="1799508" y="856011"/>
                  <a:pt x="1792587" y="853932"/>
                </a:cubicBezTo>
                <a:lnTo>
                  <a:pt x="1784955" y="848028"/>
                </a:lnTo>
                <a:lnTo>
                  <a:pt x="1618671" y="988962"/>
                </a:lnTo>
                <a:lnTo>
                  <a:pt x="1621967" y="1002478"/>
                </a:lnTo>
                <a:lnTo>
                  <a:pt x="1618359" y="1007911"/>
                </a:lnTo>
                <a:lnTo>
                  <a:pt x="1620464" y="1017159"/>
                </a:lnTo>
                <a:cubicBezTo>
                  <a:pt x="1619448" y="1024382"/>
                  <a:pt x="1615552" y="1031365"/>
                  <a:pt x="1607878" y="1036339"/>
                </a:cubicBezTo>
                <a:lnTo>
                  <a:pt x="1585800" y="1040026"/>
                </a:lnTo>
                <a:lnTo>
                  <a:pt x="1400466" y="1370046"/>
                </a:lnTo>
                <a:lnTo>
                  <a:pt x="1402398" y="1371498"/>
                </a:lnTo>
                <a:lnTo>
                  <a:pt x="1404609" y="1381210"/>
                </a:lnTo>
                <a:lnTo>
                  <a:pt x="1576100" y="1459766"/>
                </a:lnTo>
                <a:lnTo>
                  <a:pt x="1580301" y="1453365"/>
                </a:lnTo>
                <a:cubicBezTo>
                  <a:pt x="1595650" y="1443416"/>
                  <a:pt x="1612163" y="1450548"/>
                  <a:pt x="1619850" y="1462410"/>
                </a:cubicBezTo>
                <a:cubicBezTo>
                  <a:pt x="1624269" y="1468462"/>
                  <a:pt x="1626307" y="1475811"/>
                  <a:pt x="1625235" y="1482946"/>
                </a:cubicBezTo>
                <a:lnTo>
                  <a:pt x="1616250" y="1495976"/>
                </a:lnTo>
                <a:lnTo>
                  <a:pt x="1695950" y="1698680"/>
                </a:lnTo>
                <a:lnTo>
                  <a:pt x="1697745" y="1698390"/>
                </a:lnTo>
                <a:cubicBezTo>
                  <a:pt x="1704752" y="1700412"/>
                  <a:pt x="1710803" y="1705160"/>
                  <a:pt x="1714646" y="1711091"/>
                </a:cubicBezTo>
                <a:cubicBezTo>
                  <a:pt x="1723032" y="1722499"/>
                  <a:pt x="1722798" y="1740485"/>
                  <a:pt x="1706751" y="1750886"/>
                </a:cubicBezTo>
                <a:lnTo>
                  <a:pt x="1701602" y="1751746"/>
                </a:lnTo>
                <a:lnTo>
                  <a:pt x="1662969" y="2061379"/>
                </a:lnTo>
                <a:lnTo>
                  <a:pt x="1667405" y="2064712"/>
                </a:lnTo>
                <a:cubicBezTo>
                  <a:pt x="1675093" y="2076573"/>
                  <a:pt x="1675558" y="2094106"/>
                  <a:pt x="1659511" y="2104507"/>
                </a:cubicBezTo>
                <a:lnTo>
                  <a:pt x="1657547" y="2104835"/>
                </a:lnTo>
                <a:lnTo>
                  <a:pt x="1657419" y="2105865"/>
                </a:lnTo>
                <a:lnTo>
                  <a:pt x="1656829" y="2104955"/>
                </a:lnTo>
                <a:lnTo>
                  <a:pt x="1636601" y="2108333"/>
                </a:lnTo>
                <a:cubicBezTo>
                  <a:pt x="1629680" y="2106254"/>
                  <a:pt x="1623805" y="2101393"/>
                  <a:pt x="1619961" y="2095463"/>
                </a:cubicBezTo>
                <a:cubicBezTo>
                  <a:pt x="1616117" y="2089532"/>
                  <a:pt x="1614253" y="2082070"/>
                  <a:pt x="1615269" y="2074848"/>
                </a:cubicBezTo>
                <a:lnTo>
                  <a:pt x="1626361" y="2057945"/>
                </a:lnTo>
                <a:lnTo>
                  <a:pt x="1486899" y="1842772"/>
                </a:lnTo>
                <a:lnTo>
                  <a:pt x="1476505" y="1844508"/>
                </a:lnTo>
                <a:cubicBezTo>
                  <a:pt x="1469584" y="1842430"/>
                  <a:pt x="1463709" y="1837568"/>
                  <a:pt x="1459865" y="1831638"/>
                </a:cubicBezTo>
                <a:cubicBezTo>
                  <a:pt x="1456021" y="1825707"/>
                  <a:pt x="1454158" y="1818246"/>
                  <a:pt x="1455173" y="1811023"/>
                </a:cubicBezTo>
                <a:lnTo>
                  <a:pt x="1458668" y="1805698"/>
                </a:lnTo>
                <a:lnTo>
                  <a:pt x="1364588" y="1717921"/>
                </a:lnTo>
                <a:lnTo>
                  <a:pt x="1364474" y="1718091"/>
                </a:lnTo>
                <a:cubicBezTo>
                  <a:pt x="1356450" y="1723292"/>
                  <a:pt x="1348485" y="1723996"/>
                  <a:pt x="1341564" y="1721917"/>
                </a:cubicBezTo>
                <a:lnTo>
                  <a:pt x="1334216" y="1716234"/>
                </a:lnTo>
                <a:lnTo>
                  <a:pt x="1104216" y="1916726"/>
                </a:lnTo>
                <a:lnTo>
                  <a:pt x="1107628" y="1931377"/>
                </a:lnTo>
                <a:cubicBezTo>
                  <a:pt x="1106555" y="1938513"/>
                  <a:pt x="1102547" y="1945321"/>
                  <a:pt x="1094872" y="1950296"/>
                </a:cubicBezTo>
                <a:cubicBezTo>
                  <a:pt x="1078824" y="1960697"/>
                  <a:pt x="1063010" y="1953112"/>
                  <a:pt x="1055322" y="1941252"/>
                </a:cubicBezTo>
                <a:lnTo>
                  <a:pt x="1055094" y="1940248"/>
                </a:lnTo>
                <a:lnTo>
                  <a:pt x="780584" y="1990224"/>
                </a:lnTo>
                <a:lnTo>
                  <a:pt x="780813" y="1991232"/>
                </a:lnTo>
                <a:cubicBezTo>
                  <a:pt x="779798" y="1998454"/>
                  <a:pt x="775902" y="2005438"/>
                  <a:pt x="768227" y="2010412"/>
                </a:cubicBezTo>
                <a:cubicBezTo>
                  <a:pt x="760203" y="2015613"/>
                  <a:pt x="752238" y="2016317"/>
                  <a:pt x="745317" y="2014238"/>
                </a:cubicBezTo>
                <a:lnTo>
                  <a:pt x="737386" y="2008104"/>
                </a:lnTo>
                <a:lnTo>
                  <a:pt x="734556" y="2010439"/>
                </a:lnTo>
                <a:lnTo>
                  <a:pt x="735440" y="2006599"/>
                </a:lnTo>
                <a:lnTo>
                  <a:pt x="728677" y="2001368"/>
                </a:lnTo>
                <a:cubicBezTo>
                  <a:pt x="724833" y="1995437"/>
                  <a:pt x="722970" y="1987976"/>
                  <a:pt x="723985" y="1980753"/>
                </a:cubicBezTo>
                <a:lnTo>
                  <a:pt x="724458" y="1980033"/>
                </a:lnTo>
                <a:lnTo>
                  <a:pt x="595122" y="1887478"/>
                </a:lnTo>
                <a:lnTo>
                  <a:pt x="594770" y="1888015"/>
                </a:lnTo>
                <a:cubicBezTo>
                  <a:pt x="587793" y="1892536"/>
                  <a:pt x="579006" y="1894268"/>
                  <a:pt x="571655" y="1892097"/>
                </a:cubicBezTo>
                <a:cubicBezTo>
                  <a:pt x="565453" y="1890173"/>
                  <a:pt x="559290" y="1885249"/>
                  <a:pt x="555220" y="1878970"/>
                </a:cubicBezTo>
                <a:lnTo>
                  <a:pt x="555079" y="1878350"/>
                </a:lnTo>
                <a:lnTo>
                  <a:pt x="451142" y="1895781"/>
                </a:lnTo>
                <a:lnTo>
                  <a:pt x="439697" y="1913221"/>
                </a:lnTo>
                <a:cubicBezTo>
                  <a:pt x="423650" y="1923622"/>
                  <a:pt x="407835" y="1916038"/>
                  <a:pt x="400148" y="1904177"/>
                </a:cubicBezTo>
                <a:lnTo>
                  <a:pt x="396946" y="1890112"/>
                </a:lnTo>
                <a:lnTo>
                  <a:pt x="257499" y="1807304"/>
                </a:lnTo>
                <a:lnTo>
                  <a:pt x="254393" y="1807868"/>
                </a:lnTo>
                <a:lnTo>
                  <a:pt x="248889" y="1812969"/>
                </a:lnTo>
                <a:lnTo>
                  <a:pt x="248159" y="1809001"/>
                </a:lnTo>
                <a:lnTo>
                  <a:pt x="245735" y="1809441"/>
                </a:lnTo>
                <a:cubicBezTo>
                  <a:pt x="241166" y="1808316"/>
                  <a:pt x="236996" y="1805322"/>
                  <a:pt x="234056" y="1800786"/>
                </a:cubicBezTo>
                <a:cubicBezTo>
                  <a:pt x="231343" y="1796600"/>
                  <a:pt x="230477" y="1792207"/>
                  <a:pt x="230761" y="1788059"/>
                </a:cubicBezTo>
                <a:lnTo>
                  <a:pt x="233836" y="1783614"/>
                </a:lnTo>
                <a:lnTo>
                  <a:pt x="124910" y="1640363"/>
                </a:lnTo>
                <a:lnTo>
                  <a:pt x="124258" y="1642082"/>
                </a:lnTo>
                <a:lnTo>
                  <a:pt x="121628" y="1637144"/>
                </a:lnTo>
                <a:lnTo>
                  <a:pt x="116701" y="1638063"/>
                </a:lnTo>
                <a:cubicBezTo>
                  <a:pt x="112799" y="1636629"/>
                  <a:pt x="108690" y="1633346"/>
                  <a:pt x="106429" y="1629858"/>
                </a:cubicBezTo>
                <a:cubicBezTo>
                  <a:pt x="103490" y="1625323"/>
                  <a:pt x="102634" y="1620181"/>
                  <a:pt x="103559" y="1615494"/>
                </a:cubicBezTo>
                <a:lnTo>
                  <a:pt x="106097" y="1611719"/>
                </a:lnTo>
                <a:lnTo>
                  <a:pt x="35818" y="1479307"/>
                </a:lnTo>
                <a:lnTo>
                  <a:pt x="21400" y="1481853"/>
                </a:lnTo>
                <a:cubicBezTo>
                  <a:pt x="15198" y="1479928"/>
                  <a:pt x="9035" y="1475006"/>
                  <a:pt x="4965" y="1468726"/>
                </a:cubicBezTo>
                <a:cubicBezTo>
                  <a:pt x="-2722" y="1456865"/>
                  <a:pt x="-2490" y="1438880"/>
                  <a:pt x="12860" y="1428931"/>
                </a:cubicBezTo>
                <a:lnTo>
                  <a:pt x="23429" y="1427166"/>
                </a:lnTo>
                <a:lnTo>
                  <a:pt x="23894" y="1255064"/>
                </a:lnTo>
                <a:lnTo>
                  <a:pt x="12228" y="1246041"/>
                </a:lnTo>
                <a:cubicBezTo>
                  <a:pt x="4541" y="1234180"/>
                  <a:pt x="4773" y="1216194"/>
                  <a:pt x="20123" y="1206246"/>
                </a:cubicBezTo>
                <a:lnTo>
                  <a:pt x="24511" y="1205471"/>
                </a:lnTo>
                <a:lnTo>
                  <a:pt x="27834" y="1054326"/>
                </a:lnTo>
                <a:lnTo>
                  <a:pt x="17579" y="1046393"/>
                </a:lnTo>
                <a:cubicBezTo>
                  <a:pt x="9891" y="1034532"/>
                  <a:pt x="10123" y="1016547"/>
                  <a:pt x="25473" y="1006598"/>
                </a:cubicBezTo>
                <a:lnTo>
                  <a:pt x="39049" y="1004406"/>
                </a:lnTo>
                <a:lnTo>
                  <a:pt x="102302" y="872789"/>
                </a:lnTo>
                <a:lnTo>
                  <a:pt x="102158" y="872678"/>
                </a:lnTo>
                <a:cubicBezTo>
                  <a:pt x="94470" y="860816"/>
                  <a:pt x="94703" y="842831"/>
                  <a:pt x="110052" y="832882"/>
                </a:cubicBezTo>
                <a:lnTo>
                  <a:pt x="115521" y="831999"/>
                </a:lnTo>
                <a:lnTo>
                  <a:pt x="128172" y="743472"/>
                </a:lnTo>
                <a:lnTo>
                  <a:pt x="118685" y="736134"/>
                </a:lnTo>
                <a:cubicBezTo>
                  <a:pt x="110997" y="724273"/>
                  <a:pt x="111229" y="706288"/>
                  <a:pt x="126579" y="696339"/>
                </a:cubicBezTo>
                <a:lnTo>
                  <a:pt x="141656" y="693676"/>
                </a:lnTo>
                <a:lnTo>
                  <a:pt x="166418" y="624697"/>
                </a:lnTo>
                <a:lnTo>
                  <a:pt x="160316" y="619978"/>
                </a:lnTo>
                <a:cubicBezTo>
                  <a:pt x="152628" y="608116"/>
                  <a:pt x="152861" y="590131"/>
                  <a:pt x="168211" y="580182"/>
                </a:cubicBezTo>
                <a:cubicBezTo>
                  <a:pt x="175886" y="575208"/>
                  <a:pt x="183851" y="574504"/>
                  <a:pt x="190859" y="576526"/>
                </a:cubicBezTo>
                <a:lnTo>
                  <a:pt x="197939" y="581846"/>
                </a:lnTo>
                <a:lnTo>
                  <a:pt x="352128" y="462277"/>
                </a:lnTo>
                <a:lnTo>
                  <a:pt x="350519" y="455210"/>
                </a:lnTo>
                <a:cubicBezTo>
                  <a:pt x="351535" y="447988"/>
                  <a:pt x="355430" y="441004"/>
                  <a:pt x="363105" y="436030"/>
                </a:cubicBezTo>
                <a:lnTo>
                  <a:pt x="383796" y="432375"/>
                </a:lnTo>
                <a:lnTo>
                  <a:pt x="505728" y="290260"/>
                </a:lnTo>
                <a:lnTo>
                  <a:pt x="501199" y="270358"/>
                </a:lnTo>
                <a:cubicBezTo>
                  <a:pt x="502215" y="263136"/>
                  <a:pt x="506110" y="256152"/>
                  <a:pt x="513785" y="251178"/>
                </a:cubicBezTo>
                <a:close/>
              </a:path>
            </a:pathLst>
          </a:custGeom>
          <a:solidFill>
            <a:schemeClr val="accent1"/>
          </a:solidFill>
          <a:ln w="829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B82F27-E395-4750-89B7-9E055A0AD502}"/>
              </a:ext>
            </a:extLst>
          </p:cNvPr>
          <p:cNvSpPr txBox="1"/>
          <p:nvPr/>
        </p:nvSpPr>
        <p:spPr>
          <a:xfrm>
            <a:off x="4509700" y="1736692"/>
            <a:ext cx="131272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cs typeface="Arial" pitchFamily="34" charset="0"/>
              </a:rPr>
              <a:t>80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163FC6-0D0E-4659-8F8A-48C45D4A736D}"/>
              </a:ext>
            </a:extLst>
          </p:cNvPr>
          <p:cNvSpPr txBox="1"/>
          <p:nvPr/>
        </p:nvSpPr>
        <p:spPr>
          <a:xfrm>
            <a:off x="5801811" y="1972374"/>
            <a:ext cx="5236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22" name="Group 7">
            <a:extLst>
              <a:ext uri="{FF2B5EF4-FFF2-40B4-BE49-F238E27FC236}">
                <a16:creationId xmlns:a16="http://schemas.microsoft.com/office/drawing/2014/main" id="{A653D5F8-130E-446B-AF7C-79C648825B40}"/>
              </a:ext>
            </a:extLst>
          </p:cNvPr>
          <p:cNvGrpSpPr/>
          <p:nvPr/>
        </p:nvGrpSpPr>
        <p:grpSpPr>
          <a:xfrm>
            <a:off x="4534238" y="3710510"/>
            <a:ext cx="1869058" cy="2421214"/>
            <a:chOff x="-475010" y="1042170"/>
            <a:chExt cx="3859356" cy="242121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9250F67-9854-4027-BF39-5F6533595B54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9E4BD5-48E4-4F9D-A70B-E28D286F4534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25" name="Group 10">
            <a:extLst>
              <a:ext uri="{FF2B5EF4-FFF2-40B4-BE49-F238E27FC236}">
                <a16:creationId xmlns:a16="http://schemas.microsoft.com/office/drawing/2014/main" id="{F5E7E3A8-2C7E-4468-9400-9D74A065FC1A}"/>
              </a:ext>
            </a:extLst>
          </p:cNvPr>
          <p:cNvGrpSpPr/>
          <p:nvPr/>
        </p:nvGrpSpPr>
        <p:grpSpPr>
          <a:xfrm>
            <a:off x="6832870" y="3710510"/>
            <a:ext cx="1869058" cy="2421214"/>
            <a:chOff x="-475010" y="1042170"/>
            <a:chExt cx="3859356" cy="242121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0BEF58-72F3-40EA-A3FB-06D6BA5DA818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738B3FE-80A5-4B73-98BC-FA35869A1808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28" name="Group 13">
            <a:extLst>
              <a:ext uri="{FF2B5EF4-FFF2-40B4-BE49-F238E27FC236}">
                <a16:creationId xmlns:a16="http://schemas.microsoft.com/office/drawing/2014/main" id="{058C74FF-BC87-421E-B870-E04D188E496E}"/>
              </a:ext>
            </a:extLst>
          </p:cNvPr>
          <p:cNvGrpSpPr/>
          <p:nvPr/>
        </p:nvGrpSpPr>
        <p:grpSpPr>
          <a:xfrm>
            <a:off x="9131501" y="3710510"/>
            <a:ext cx="1869058" cy="2421214"/>
            <a:chOff x="-475010" y="1042170"/>
            <a:chExt cx="3859356" cy="242121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83E079-D172-4030-A73C-A50F75909FE4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FDA076-DB2E-40C8-A01F-A87E5D2F8F4F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E3C482F-1099-4FE8-855E-5A4E72DBB2C6}"/>
              </a:ext>
            </a:extLst>
          </p:cNvPr>
          <p:cNvSpPr txBox="1"/>
          <p:nvPr/>
        </p:nvSpPr>
        <p:spPr>
          <a:xfrm>
            <a:off x="4539737" y="2577431"/>
            <a:ext cx="6499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Get a modern PowerPoint  Presentation that is beautifully designed. </a:t>
            </a: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3">
            <a:extLst>
              <a:ext uri="{FF2B5EF4-FFF2-40B4-BE49-F238E27FC236}">
                <a16:creationId xmlns:a16="http://schemas.microsoft.com/office/drawing/2014/main" id="{8587EBE6-3D58-47FB-907C-1136773BE602}"/>
              </a:ext>
            </a:extLst>
          </p:cNvPr>
          <p:cNvGrpSpPr/>
          <p:nvPr/>
        </p:nvGrpSpPr>
        <p:grpSpPr>
          <a:xfrm>
            <a:off x="5466000" y="3267825"/>
            <a:ext cx="1260000" cy="1260000"/>
            <a:chOff x="3770207" y="3226480"/>
            <a:chExt cx="1864146" cy="1864146"/>
          </a:xfrm>
        </p:grpSpPr>
        <p:sp>
          <p:nvSpPr>
            <p:cNvPr id="4" name="Oval 12">
              <a:extLst>
                <a:ext uri="{FF2B5EF4-FFF2-40B4-BE49-F238E27FC236}">
                  <a16:creationId xmlns:a16="http://schemas.microsoft.com/office/drawing/2014/main" id="{4CA7FA16-099D-4E48-90F9-C24D80920B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0207" y="3226480"/>
              <a:ext cx="1864146" cy="18641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12">
              <a:extLst>
                <a:ext uri="{FF2B5EF4-FFF2-40B4-BE49-F238E27FC236}">
                  <a16:creationId xmlns:a16="http://schemas.microsoft.com/office/drawing/2014/main" id="{119DBFF7-9AEE-4CEB-AF2D-0DB57B9250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6514" y="3492787"/>
              <a:ext cx="1331534" cy="1331534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61">
              <a:extLst>
                <a:ext uri="{FF2B5EF4-FFF2-40B4-BE49-F238E27FC236}">
                  <a16:creationId xmlns:a16="http://schemas.microsoft.com/office/drawing/2014/main" id="{34088A19-67B3-45A4-B5CA-7D316E97D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2820" y="3759093"/>
              <a:ext cx="798920" cy="798920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" name="Rectangle 10">
            <a:extLst>
              <a:ext uri="{FF2B5EF4-FFF2-40B4-BE49-F238E27FC236}">
                <a16:creationId xmlns:a16="http://schemas.microsoft.com/office/drawing/2014/main" id="{2A195CE0-08B8-489B-B101-8E831F41CF37}"/>
              </a:ext>
            </a:extLst>
          </p:cNvPr>
          <p:cNvSpPr/>
          <p:nvPr/>
        </p:nvSpPr>
        <p:spPr>
          <a:xfrm>
            <a:off x="5408498" y="2429773"/>
            <a:ext cx="703783" cy="1467740"/>
          </a:xfrm>
          <a:custGeom>
            <a:avLst/>
            <a:gdLst>
              <a:gd name="connsiteX0" fmla="*/ 0 w 1434976"/>
              <a:gd name="connsiteY0" fmla="*/ 0 h 720080"/>
              <a:gd name="connsiteX1" fmla="*/ 1434976 w 1434976"/>
              <a:gd name="connsiteY1" fmla="*/ 0 h 720080"/>
              <a:gd name="connsiteX2" fmla="*/ 1434976 w 1434976"/>
              <a:gd name="connsiteY2" fmla="*/ 720080 h 720080"/>
              <a:gd name="connsiteX3" fmla="*/ 0 w 1434976"/>
              <a:gd name="connsiteY3" fmla="*/ 720080 h 720080"/>
              <a:gd name="connsiteX4" fmla="*/ 0 w 1434976"/>
              <a:gd name="connsiteY4" fmla="*/ 0 h 720080"/>
              <a:gd name="connsiteX0" fmla="*/ 12700 w 1434976"/>
              <a:gd name="connsiteY0" fmla="*/ 0 h 2015480"/>
              <a:gd name="connsiteX1" fmla="*/ 1434976 w 1434976"/>
              <a:gd name="connsiteY1" fmla="*/ 1295400 h 2015480"/>
              <a:gd name="connsiteX2" fmla="*/ 1434976 w 1434976"/>
              <a:gd name="connsiteY2" fmla="*/ 2015480 h 2015480"/>
              <a:gd name="connsiteX3" fmla="*/ 0 w 1434976"/>
              <a:gd name="connsiteY3" fmla="*/ 2015480 h 2015480"/>
              <a:gd name="connsiteX4" fmla="*/ 12700 w 1434976"/>
              <a:gd name="connsiteY4" fmla="*/ 0 h 2015480"/>
              <a:gd name="connsiteX0" fmla="*/ 12700 w 1434976"/>
              <a:gd name="connsiteY0" fmla="*/ 0 h 2015480"/>
              <a:gd name="connsiteX1" fmla="*/ 1434976 w 1434976"/>
              <a:gd name="connsiteY1" fmla="*/ 1295400 h 2015480"/>
              <a:gd name="connsiteX2" fmla="*/ 1434976 w 1434976"/>
              <a:gd name="connsiteY2" fmla="*/ 2015480 h 2015480"/>
              <a:gd name="connsiteX3" fmla="*/ 0 w 1434976"/>
              <a:gd name="connsiteY3" fmla="*/ 643880 h 2015480"/>
              <a:gd name="connsiteX4" fmla="*/ 12700 w 1434976"/>
              <a:gd name="connsiteY4" fmla="*/ 0 h 2015480"/>
              <a:gd name="connsiteX0" fmla="*/ 12700 w 1434976"/>
              <a:gd name="connsiteY0" fmla="*/ 0 h 2015480"/>
              <a:gd name="connsiteX1" fmla="*/ 660276 w 1434976"/>
              <a:gd name="connsiteY1" fmla="*/ 1079500 h 2015480"/>
              <a:gd name="connsiteX2" fmla="*/ 1434976 w 1434976"/>
              <a:gd name="connsiteY2" fmla="*/ 2015480 h 2015480"/>
              <a:gd name="connsiteX3" fmla="*/ 0 w 1434976"/>
              <a:gd name="connsiteY3" fmla="*/ 643880 h 2015480"/>
              <a:gd name="connsiteX4" fmla="*/ 12700 w 1434976"/>
              <a:gd name="connsiteY4" fmla="*/ 0 h 2015480"/>
              <a:gd name="connsiteX0" fmla="*/ 12700 w 660276"/>
              <a:gd name="connsiteY0" fmla="*/ 0 h 1558280"/>
              <a:gd name="connsiteX1" fmla="*/ 660276 w 660276"/>
              <a:gd name="connsiteY1" fmla="*/ 1079500 h 1558280"/>
              <a:gd name="connsiteX2" fmla="*/ 634876 w 660276"/>
              <a:gd name="connsiteY2" fmla="*/ 1558280 h 1558280"/>
              <a:gd name="connsiteX3" fmla="*/ 0 w 660276"/>
              <a:gd name="connsiteY3" fmla="*/ 643880 h 1558280"/>
              <a:gd name="connsiteX4" fmla="*/ 12700 w 660276"/>
              <a:gd name="connsiteY4" fmla="*/ 0 h 1558280"/>
              <a:gd name="connsiteX0" fmla="*/ 12700 w 660276"/>
              <a:gd name="connsiteY0" fmla="*/ 0 h 1558280"/>
              <a:gd name="connsiteX1" fmla="*/ 660276 w 660276"/>
              <a:gd name="connsiteY1" fmla="*/ 901700 h 1558280"/>
              <a:gd name="connsiteX2" fmla="*/ 634876 w 660276"/>
              <a:gd name="connsiteY2" fmla="*/ 1558280 h 1558280"/>
              <a:gd name="connsiteX3" fmla="*/ 0 w 660276"/>
              <a:gd name="connsiteY3" fmla="*/ 643880 h 1558280"/>
              <a:gd name="connsiteX4" fmla="*/ 12700 w 660276"/>
              <a:gd name="connsiteY4" fmla="*/ 0 h 1558280"/>
              <a:gd name="connsiteX0" fmla="*/ 15038 w 662614"/>
              <a:gd name="connsiteY0" fmla="*/ 0 h 1558280"/>
              <a:gd name="connsiteX1" fmla="*/ 662614 w 662614"/>
              <a:gd name="connsiteY1" fmla="*/ 901700 h 1558280"/>
              <a:gd name="connsiteX2" fmla="*/ 637214 w 662614"/>
              <a:gd name="connsiteY2" fmla="*/ 1558280 h 1558280"/>
              <a:gd name="connsiteX3" fmla="*/ 2338 w 662614"/>
              <a:gd name="connsiteY3" fmla="*/ 643880 h 1558280"/>
              <a:gd name="connsiteX4" fmla="*/ 15038 w 662614"/>
              <a:gd name="connsiteY4" fmla="*/ 0 h 1558280"/>
              <a:gd name="connsiteX0" fmla="*/ 553 w 686229"/>
              <a:gd name="connsiteY0" fmla="*/ 0 h 1405880"/>
              <a:gd name="connsiteX1" fmla="*/ 686229 w 686229"/>
              <a:gd name="connsiteY1" fmla="*/ 749300 h 1405880"/>
              <a:gd name="connsiteX2" fmla="*/ 660829 w 686229"/>
              <a:gd name="connsiteY2" fmla="*/ 1405880 h 1405880"/>
              <a:gd name="connsiteX3" fmla="*/ 25953 w 686229"/>
              <a:gd name="connsiteY3" fmla="*/ 491480 h 1405880"/>
              <a:gd name="connsiteX4" fmla="*/ 553 w 686229"/>
              <a:gd name="connsiteY4" fmla="*/ 0 h 1405880"/>
              <a:gd name="connsiteX0" fmla="*/ 553 w 686229"/>
              <a:gd name="connsiteY0" fmla="*/ 0 h 1451600"/>
              <a:gd name="connsiteX1" fmla="*/ 686229 w 686229"/>
              <a:gd name="connsiteY1" fmla="*/ 795020 h 1451600"/>
              <a:gd name="connsiteX2" fmla="*/ 660829 w 686229"/>
              <a:gd name="connsiteY2" fmla="*/ 1451600 h 1451600"/>
              <a:gd name="connsiteX3" fmla="*/ 25953 w 686229"/>
              <a:gd name="connsiteY3" fmla="*/ 537200 h 1451600"/>
              <a:gd name="connsiteX4" fmla="*/ 553 w 686229"/>
              <a:gd name="connsiteY4" fmla="*/ 0 h 1451600"/>
              <a:gd name="connsiteX0" fmla="*/ 8518 w 694194"/>
              <a:gd name="connsiteY0" fmla="*/ 0 h 1451600"/>
              <a:gd name="connsiteX1" fmla="*/ 694194 w 694194"/>
              <a:gd name="connsiteY1" fmla="*/ 795020 h 1451600"/>
              <a:gd name="connsiteX2" fmla="*/ 668794 w 694194"/>
              <a:gd name="connsiteY2" fmla="*/ 1451600 h 1451600"/>
              <a:gd name="connsiteX3" fmla="*/ 3438 w 694194"/>
              <a:gd name="connsiteY3" fmla="*/ 735320 h 1451600"/>
              <a:gd name="connsiteX4" fmla="*/ 8518 w 694194"/>
              <a:gd name="connsiteY4" fmla="*/ 0 h 1451600"/>
              <a:gd name="connsiteX0" fmla="*/ 8518 w 668794"/>
              <a:gd name="connsiteY0" fmla="*/ 0 h 1451600"/>
              <a:gd name="connsiteX1" fmla="*/ 668794 w 668794"/>
              <a:gd name="connsiteY1" fmla="*/ 728980 h 1451600"/>
              <a:gd name="connsiteX2" fmla="*/ 668794 w 668794"/>
              <a:gd name="connsiteY2" fmla="*/ 1451600 h 1451600"/>
              <a:gd name="connsiteX3" fmla="*/ 3438 w 668794"/>
              <a:gd name="connsiteY3" fmla="*/ 735320 h 1451600"/>
              <a:gd name="connsiteX4" fmla="*/ 8518 w 668794"/>
              <a:gd name="connsiteY4" fmla="*/ 0 h 1451600"/>
              <a:gd name="connsiteX0" fmla="*/ 8518 w 684034"/>
              <a:gd name="connsiteY0" fmla="*/ 0 h 1482080"/>
              <a:gd name="connsiteX1" fmla="*/ 668794 w 684034"/>
              <a:gd name="connsiteY1" fmla="*/ 728980 h 1482080"/>
              <a:gd name="connsiteX2" fmla="*/ 684034 w 684034"/>
              <a:gd name="connsiteY2" fmla="*/ 1482080 h 1482080"/>
              <a:gd name="connsiteX3" fmla="*/ 3438 w 684034"/>
              <a:gd name="connsiteY3" fmla="*/ 735320 h 1482080"/>
              <a:gd name="connsiteX4" fmla="*/ 8518 w 684034"/>
              <a:gd name="connsiteY4" fmla="*/ 0 h 1482080"/>
              <a:gd name="connsiteX0" fmla="*/ 8518 w 684034"/>
              <a:gd name="connsiteY0" fmla="*/ 0 h 1482080"/>
              <a:gd name="connsiteX1" fmla="*/ 673874 w 684034"/>
              <a:gd name="connsiteY1" fmla="*/ 728980 h 1482080"/>
              <a:gd name="connsiteX2" fmla="*/ 684034 w 684034"/>
              <a:gd name="connsiteY2" fmla="*/ 1482080 h 1482080"/>
              <a:gd name="connsiteX3" fmla="*/ 3438 w 684034"/>
              <a:gd name="connsiteY3" fmla="*/ 735320 h 1482080"/>
              <a:gd name="connsiteX4" fmla="*/ 8518 w 684034"/>
              <a:gd name="connsiteY4" fmla="*/ 0 h 1482080"/>
              <a:gd name="connsiteX0" fmla="*/ 87 w 675603"/>
              <a:gd name="connsiteY0" fmla="*/ 0 h 1482080"/>
              <a:gd name="connsiteX1" fmla="*/ 665443 w 675603"/>
              <a:gd name="connsiteY1" fmla="*/ 728980 h 1482080"/>
              <a:gd name="connsiteX2" fmla="*/ 675603 w 675603"/>
              <a:gd name="connsiteY2" fmla="*/ 1482080 h 1482080"/>
              <a:gd name="connsiteX3" fmla="*/ 157567 w 675603"/>
              <a:gd name="connsiteY3" fmla="*/ 704840 h 1482080"/>
              <a:gd name="connsiteX4" fmla="*/ 87 w 675603"/>
              <a:gd name="connsiteY4" fmla="*/ 0 h 1482080"/>
              <a:gd name="connsiteX0" fmla="*/ 12780 w 688296"/>
              <a:gd name="connsiteY0" fmla="*/ 0 h 1482080"/>
              <a:gd name="connsiteX1" fmla="*/ 678136 w 688296"/>
              <a:gd name="connsiteY1" fmla="*/ 728980 h 1482080"/>
              <a:gd name="connsiteX2" fmla="*/ 688296 w 688296"/>
              <a:gd name="connsiteY2" fmla="*/ 1482080 h 1482080"/>
              <a:gd name="connsiteX3" fmla="*/ 2620 w 688296"/>
              <a:gd name="connsiteY3" fmla="*/ 735320 h 1482080"/>
              <a:gd name="connsiteX4" fmla="*/ 12780 w 688296"/>
              <a:gd name="connsiteY4" fmla="*/ 0 h 1482080"/>
              <a:gd name="connsiteX0" fmla="*/ 2486 w 678002"/>
              <a:gd name="connsiteY0" fmla="*/ 0 h 1482080"/>
              <a:gd name="connsiteX1" fmla="*/ 667842 w 678002"/>
              <a:gd name="connsiteY1" fmla="*/ 728980 h 1482080"/>
              <a:gd name="connsiteX2" fmla="*/ 678002 w 678002"/>
              <a:gd name="connsiteY2" fmla="*/ 1482080 h 1482080"/>
              <a:gd name="connsiteX3" fmla="*/ 7566 w 678002"/>
              <a:gd name="connsiteY3" fmla="*/ 725160 h 1482080"/>
              <a:gd name="connsiteX4" fmla="*/ 2486 w 678002"/>
              <a:gd name="connsiteY4" fmla="*/ 0 h 1482080"/>
              <a:gd name="connsiteX0" fmla="*/ 12780 w 688296"/>
              <a:gd name="connsiteY0" fmla="*/ 0 h 1482080"/>
              <a:gd name="connsiteX1" fmla="*/ 678136 w 688296"/>
              <a:gd name="connsiteY1" fmla="*/ 728980 h 1482080"/>
              <a:gd name="connsiteX2" fmla="*/ 688296 w 688296"/>
              <a:gd name="connsiteY2" fmla="*/ 1482080 h 1482080"/>
              <a:gd name="connsiteX3" fmla="*/ 2620 w 688296"/>
              <a:gd name="connsiteY3" fmla="*/ 730240 h 1482080"/>
              <a:gd name="connsiteX4" fmla="*/ 12780 w 688296"/>
              <a:gd name="connsiteY4" fmla="*/ 0 h 1482080"/>
              <a:gd name="connsiteX0" fmla="*/ 10160 w 685676"/>
              <a:gd name="connsiteY0" fmla="*/ 0 h 1482080"/>
              <a:gd name="connsiteX1" fmla="*/ 675516 w 685676"/>
              <a:gd name="connsiteY1" fmla="*/ 728980 h 1482080"/>
              <a:gd name="connsiteX2" fmla="*/ 685676 w 685676"/>
              <a:gd name="connsiteY2" fmla="*/ 1482080 h 1482080"/>
              <a:gd name="connsiteX3" fmla="*/ 0 w 685676"/>
              <a:gd name="connsiteY3" fmla="*/ 730240 h 1482080"/>
              <a:gd name="connsiteX4" fmla="*/ 10160 w 685676"/>
              <a:gd name="connsiteY4" fmla="*/ 0 h 1482080"/>
              <a:gd name="connsiteX0" fmla="*/ 10160 w 685676"/>
              <a:gd name="connsiteY0" fmla="*/ 0 h 1482080"/>
              <a:gd name="connsiteX1" fmla="*/ 685676 w 685676"/>
              <a:gd name="connsiteY1" fmla="*/ 1482080 h 1482080"/>
              <a:gd name="connsiteX2" fmla="*/ 0 w 685676"/>
              <a:gd name="connsiteY2" fmla="*/ 730240 h 1482080"/>
              <a:gd name="connsiteX3" fmla="*/ 10160 w 685676"/>
              <a:gd name="connsiteY3" fmla="*/ 0 h 1482080"/>
              <a:gd name="connsiteX0" fmla="*/ 10160 w 703783"/>
              <a:gd name="connsiteY0" fmla="*/ 0 h 1589961"/>
              <a:gd name="connsiteX1" fmla="*/ 703783 w 703783"/>
              <a:gd name="connsiteY1" fmla="*/ 1589961 h 1589961"/>
              <a:gd name="connsiteX2" fmla="*/ 0 w 703783"/>
              <a:gd name="connsiteY2" fmla="*/ 730240 h 1589961"/>
              <a:gd name="connsiteX3" fmla="*/ 10160 w 703783"/>
              <a:gd name="connsiteY3" fmla="*/ 0 h 1589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783" h="1589961">
                <a:moveTo>
                  <a:pt x="10160" y="0"/>
                </a:moveTo>
                <a:lnTo>
                  <a:pt x="703783" y="1589961"/>
                </a:lnTo>
                <a:lnTo>
                  <a:pt x="0" y="730240"/>
                </a:lnTo>
                <a:cubicBezTo>
                  <a:pt x="6773" y="63493"/>
                  <a:pt x="5927" y="671827"/>
                  <a:pt x="1016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82D063A6-74F5-4557-936A-B8C94E600227}"/>
              </a:ext>
            </a:extLst>
          </p:cNvPr>
          <p:cNvSpPr/>
          <p:nvPr/>
        </p:nvSpPr>
        <p:spPr>
          <a:xfrm>
            <a:off x="5417682" y="2081883"/>
            <a:ext cx="4759200" cy="1368152"/>
          </a:xfrm>
          <a:prstGeom prst="rightArrow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id="{2A6FA31D-A095-4F0C-90ED-9723ABE9D738}"/>
              </a:ext>
            </a:extLst>
          </p:cNvPr>
          <p:cNvGrpSpPr/>
          <p:nvPr/>
        </p:nvGrpSpPr>
        <p:grpSpPr>
          <a:xfrm flipH="1" flipV="1">
            <a:off x="2009879" y="3906067"/>
            <a:ext cx="4760701" cy="1799782"/>
            <a:chOff x="4045951" y="2348472"/>
            <a:chExt cx="4760701" cy="1799782"/>
          </a:xfrm>
        </p:grpSpPr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BAD249A4-A61D-4035-86FD-B65DEDA5439A}"/>
                </a:ext>
              </a:extLst>
            </p:cNvPr>
            <p:cNvSpPr/>
            <p:nvPr/>
          </p:nvSpPr>
          <p:spPr>
            <a:xfrm>
              <a:off x="4045951" y="2709763"/>
              <a:ext cx="658516" cy="1438491"/>
            </a:xfrm>
            <a:custGeom>
              <a:avLst/>
              <a:gdLst>
                <a:gd name="connsiteX0" fmla="*/ 0 w 1434976"/>
                <a:gd name="connsiteY0" fmla="*/ 0 h 720080"/>
                <a:gd name="connsiteX1" fmla="*/ 1434976 w 1434976"/>
                <a:gd name="connsiteY1" fmla="*/ 0 h 720080"/>
                <a:gd name="connsiteX2" fmla="*/ 1434976 w 1434976"/>
                <a:gd name="connsiteY2" fmla="*/ 720080 h 720080"/>
                <a:gd name="connsiteX3" fmla="*/ 0 w 1434976"/>
                <a:gd name="connsiteY3" fmla="*/ 720080 h 720080"/>
                <a:gd name="connsiteX4" fmla="*/ 0 w 1434976"/>
                <a:gd name="connsiteY4" fmla="*/ 0 h 720080"/>
                <a:gd name="connsiteX0" fmla="*/ 12700 w 1434976"/>
                <a:gd name="connsiteY0" fmla="*/ 0 h 2015480"/>
                <a:gd name="connsiteX1" fmla="*/ 1434976 w 1434976"/>
                <a:gd name="connsiteY1" fmla="*/ 1295400 h 2015480"/>
                <a:gd name="connsiteX2" fmla="*/ 1434976 w 1434976"/>
                <a:gd name="connsiteY2" fmla="*/ 2015480 h 2015480"/>
                <a:gd name="connsiteX3" fmla="*/ 0 w 1434976"/>
                <a:gd name="connsiteY3" fmla="*/ 2015480 h 2015480"/>
                <a:gd name="connsiteX4" fmla="*/ 12700 w 1434976"/>
                <a:gd name="connsiteY4" fmla="*/ 0 h 2015480"/>
                <a:gd name="connsiteX0" fmla="*/ 12700 w 1434976"/>
                <a:gd name="connsiteY0" fmla="*/ 0 h 2015480"/>
                <a:gd name="connsiteX1" fmla="*/ 1434976 w 1434976"/>
                <a:gd name="connsiteY1" fmla="*/ 1295400 h 2015480"/>
                <a:gd name="connsiteX2" fmla="*/ 1434976 w 1434976"/>
                <a:gd name="connsiteY2" fmla="*/ 2015480 h 2015480"/>
                <a:gd name="connsiteX3" fmla="*/ 0 w 1434976"/>
                <a:gd name="connsiteY3" fmla="*/ 643880 h 2015480"/>
                <a:gd name="connsiteX4" fmla="*/ 12700 w 1434976"/>
                <a:gd name="connsiteY4" fmla="*/ 0 h 2015480"/>
                <a:gd name="connsiteX0" fmla="*/ 12700 w 1434976"/>
                <a:gd name="connsiteY0" fmla="*/ 0 h 2015480"/>
                <a:gd name="connsiteX1" fmla="*/ 660276 w 1434976"/>
                <a:gd name="connsiteY1" fmla="*/ 1079500 h 2015480"/>
                <a:gd name="connsiteX2" fmla="*/ 1434976 w 1434976"/>
                <a:gd name="connsiteY2" fmla="*/ 2015480 h 2015480"/>
                <a:gd name="connsiteX3" fmla="*/ 0 w 1434976"/>
                <a:gd name="connsiteY3" fmla="*/ 643880 h 2015480"/>
                <a:gd name="connsiteX4" fmla="*/ 12700 w 1434976"/>
                <a:gd name="connsiteY4" fmla="*/ 0 h 2015480"/>
                <a:gd name="connsiteX0" fmla="*/ 12700 w 660276"/>
                <a:gd name="connsiteY0" fmla="*/ 0 h 1558280"/>
                <a:gd name="connsiteX1" fmla="*/ 660276 w 660276"/>
                <a:gd name="connsiteY1" fmla="*/ 1079500 h 1558280"/>
                <a:gd name="connsiteX2" fmla="*/ 634876 w 660276"/>
                <a:gd name="connsiteY2" fmla="*/ 1558280 h 1558280"/>
                <a:gd name="connsiteX3" fmla="*/ 0 w 660276"/>
                <a:gd name="connsiteY3" fmla="*/ 643880 h 1558280"/>
                <a:gd name="connsiteX4" fmla="*/ 12700 w 660276"/>
                <a:gd name="connsiteY4" fmla="*/ 0 h 1558280"/>
                <a:gd name="connsiteX0" fmla="*/ 12700 w 660276"/>
                <a:gd name="connsiteY0" fmla="*/ 0 h 1558280"/>
                <a:gd name="connsiteX1" fmla="*/ 660276 w 660276"/>
                <a:gd name="connsiteY1" fmla="*/ 901700 h 1558280"/>
                <a:gd name="connsiteX2" fmla="*/ 634876 w 660276"/>
                <a:gd name="connsiteY2" fmla="*/ 1558280 h 1558280"/>
                <a:gd name="connsiteX3" fmla="*/ 0 w 660276"/>
                <a:gd name="connsiteY3" fmla="*/ 643880 h 1558280"/>
                <a:gd name="connsiteX4" fmla="*/ 12700 w 660276"/>
                <a:gd name="connsiteY4" fmla="*/ 0 h 1558280"/>
                <a:gd name="connsiteX0" fmla="*/ 15038 w 662614"/>
                <a:gd name="connsiteY0" fmla="*/ 0 h 1558280"/>
                <a:gd name="connsiteX1" fmla="*/ 662614 w 662614"/>
                <a:gd name="connsiteY1" fmla="*/ 901700 h 1558280"/>
                <a:gd name="connsiteX2" fmla="*/ 637214 w 662614"/>
                <a:gd name="connsiteY2" fmla="*/ 1558280 h 1558280"/>
                <a:gd name="connsiteX3" fmla="*/ 2338 w 662614"/>
                <a:gd name="connsiteY3" fmla="*/ 643880 h 1558280"/>
                <a:gd name="connsiteX4" fmla="*/ 15038 w 662614"/>
                <a:gd name="connsiteY4" fmla="*/ 0 h 1558280"/>
                <a:gd name="connsiteX0" fmla="*/ 553 w 686229"/>
                <a:gd name="connsiteY0" fmla="*/ 0 h 1405880"/>
                <a:gd name="connsiteX1" fmla="*/ 686229 w 686229"/>
                <a:gd name="connsiteY1" fmla="*/ 749300 h 1405880"/>
                <a:gd name="connsiteX2" fmla="*/ 660829 w 686229"/>
                <a:gd name="connsiteY2" fmla="*/ 1405880 h 1405880"/>
                <a:gd name="connsiteX3" fmla="*/ 25953 w 686229"/>
                <a:gd name="connsiteY3" fmla="*/ 491480 h 1405880"/>
                <a:gd name="connsiteX4" fmla="*/ 553 w 686229"/>
                <a:gd name="connsiteY4" fmla="*/ 0 h 1405880"/>
                <a:gd name="connsiteX0" fmla="*/ 553 w 686229"/>
                <a:gd name="connsiteY0" fmla="*/ 0 h 1451600"/>
                <a:gd name="connsiteX1" fmla="*/ 686229 w 686229"/>
                <a:gd name="connsiteY1" fmla="*/ 795020 h 1451600"/>
                <a:gd name="connsiteX2" fmla="*/ 660829 w 686229"/>
                <a:gd name="connsiteY2" fmla="*/ 1451600 h 1451600"/>
                <a:gd name="connsiteX3" fmla="*/ 25953 w 686229"/>
                <a:gd name="connsiteY3" fmla="*/ 537200 h 1451600"/>
                <a:gd name="connsiteX4" fmla="*/ 553 w 686229"/>
                <a:gd name="connsiteY4" fmla="*/ 0 h 1451600"/>
                <a:gd name="connsiteX0" fmla="*/ 8518 w 694194"/>
                <a:gd name="connsiteY0" fmla="*/ 0 h 1451600"/>
                <a:gd name="connsiteX1" fmla="*/ 694194 w 694194"/>
                <a:gd name="connsiteY1" fmla="*/ 795020 h 1451600"/>
                <a:gd name="connsiteX2" fmla="*/ 668794 w 694194"/>
                <a:gd name="connsiteY2" fmla="*/ 1451600 h 1451600"/>
                <a:gd name="connsiteX3" fmla="*/ 3438 w 694194"/>
                <a:gd name="connsiteY3" fmla="*/ 735320 h 1451600"/>
                <a:gd name="connsiteX4" fmla="*/ 8518 w 694194"/>
                <a:gd name="connsiteY4" fmla="*/ 0 h 1451600"/>
                <a:gd name="connsiteX0" fmla="*/ 8518 w 668794"/>
                <a:gd name="connsiteY0" fmla="*/ 0 h 1451600"/>
                <a:gd name="connsiteX1" fmla="*/ 668794 w 668794"/>
                <a:gd name="connsiteY1" fmla="*/ 728980 h 1451600"/>
                <a:gd name="connsiteX2" fmla="*/ 668794 w 668794"/>
                <a:gd name="connsiteY2" fmla="*/ 1451600 h 1451600"/>
                <a:gd name="connsiteX3" fmla="*/ 3438 w 668794"/>
                <a:gd name="connsiteY3" fmla="*/ 735320 h 1451600"/>
                <a:gd name="connsiteX4" fmla="*/ 8518 w 668794"/>
                <a:gd name="connsiteY4" fmla="*/ 0 h 1451600"/>
                <a:gd name="connsiteX0" fmla="*/ 8518 w 684034"/>
                <a:gd name="connsiteY0" fmla="*/ 0 h 1482080"/>
                <a:gd name="connsiteX1" fmla="*/ 668794 w 684034"/>
                <a:gd name="connsiteY1" fmla="*/ 728980 h 1482080"/>
                <a:gd name="connsiteX2" fmla="*/ 684034 w 684034"/>
                <a:gd name="connsiteY2" fmla="*/ 1482080 h 1482080"/>
                <a:gd name="connsiteX3" fmla="*/ 3438 w 684034"/>
                <a:gd name="connsiteY3" fmla="*/ 735320 h 1482080"/>
                <a:gd name="connsiteX4" fmla="*/ 8518 w 684034"/>
                <a:gd name="connsiteY4" fmla="*/ 0 h 1482080"/>
                <a:gd name="connsiteX0" fmla="*/ 8518 w 684034"/>
                <a:gd name="connsiteY0" fmla="*/ 0 h 1482080"/>
                <a:gd name="connsiteX1" fmla="*/ 673874 w 684034"/>
                <a:gd name="connsiteY1" fmla="*/ 728980 h 1482080"/>
                <a:gd name="connsiteX2" fmla="*/ 684034 w 684034"/>
                <a:gd name="connsiteY2" fmla="*/ 1482080 h 1482080"/>
                <a:gd name="connsiteX3" fmla="*/ 3438 w 684034"/>
                <a:gd name="connsiteY3" fmla="*/ 735320 h 1482080"/>
                <a:gd name="connsiteX4" fmla="*/ 8518 w 684034"/>
                <a:gd name="connsiteY4" fmla="*/ 0 h 1482080"/>
                <a:gd name="connsiteX0" fmla="*/ 87 w 675603"/>
                <a:gd name="connsiteY0" fmla="*/ 0 h 1482080"/>
                <a:gd name="connsiteX1" fmla="*/ 665443 w 675603"/>
                <a:gd name="connsiteY1" fmla="*/ 728980 h 1482080"/>
                <a:gd name="connsiteX2" fmla="*/ 675603 w 675603"/>
                <a:gd name="connsiteY2" fmla="*/ 1482080 h 1482080"/>
                <a:gd name="connsiteX3" fmla="*/ 157567 w 675603"/>
                <a:gd name="connsiteY3" fmla="*/ 704840 h 1482080"/>
                <a:gd name="connsiteX4" fmla="*/ 87 w 675603"/>
                <a:gd name="connsiteY4" fmla="*/ 0 h 1482080"/>
                <a:gd name="connsiteX0" fmla="*/ 12780 w 688296"/>
                <a:gd name="connsiteY0" fmla="*/ 0 h 1482080"/>
                <a:gd name="connsiteX1" fmla="*/ 678136 w 688296"/>
                <a:gd name="connsiteY1" fmla="*/ 728980 h 1482080"/>
                <a:gd name="connsiteX2" fmla="*/ 688296 w 688296"/>
                <a:gd name="connsiteY2" fmla="*/ 1482080 h 1482080"/>
                <a:gd name="connsiteX3" fmla="*/ 2620 w 688296"/>
                <a:gd name="connsiteY3" fmla="*/ 735320 h 1482080"/>
                <a:gd name="connsiteX4" fmla="*/ 12780 w 688296"/>
                <a:gd name="connsiteY4" fmla="*/ 0 h 1482080"/>
                <a:gd name="connsiteX0" fmla="*/ 2486 w 678002"/>
                <a:gd name="connsiteY0" fmla="*/ 0 h 1482080"/>
                <a:gd name="connsiteX1" fmla="*/ 667842 w 678002"/>
                <a:gd name="connsiteY1" fmla="*/ 728980 h 1482080"/>
                <a:gd name="connsiteX2" fmla="*/ 678002 w 678002"/>
                <a:gd name="connsiteY2" fmla="*/ 1482080 h 1482080"/>
                <a:gd name="connsiteX3" fmla="*/ 7566 w 678002"/>
                <a:gd name="connsiteY3" fmla="*/ 725160 h 1482080"/>
                <a:gd name="connsiteX4" fmla="*/ 2486 w 678002"/>
                <a:gd name="connsiteY4" fmla="*/ 0 h 1482080"/>
                <a:gd name="connsiteX0" fmla="*/ 12780 w 688296"/>
                <a:gd name="connsiteY0" fmla="*/ 0 h 1482080"/>
                <a:gd name="connsiteX1" fmla="*/ 678136 w 688296"/>
                <a:gd name="connsiteY1" fmla="*/ 728980 h 1482080"/>
                <a:gd name="connsiteX2" fmla="*/ 688296 w 688296"/>
                <a:gd name="connsiteY2" fmla="*/ 1482080 h 1482080"/>
                <a:gd name="connsiteX3" fmla="*/ 2620 w 688296"/>
                <a:gd name="connsiteY3" fmla="*/ 730240 h 1482080"/>
                <a:gd name="connsiteX4" fmla="*/ 12780 w 688296"/>
                <a:gd name="connsiteY4" fmla="*/ 0 h 1482080"/>
                <a:gd name="connsiteX0" fmla="*/ 10160 w 685676"/>
                <a:gd name="connsiteY0" fmla="*/ 0 h 1482080"/>
                <a:gd name="connsiteX1" fmla="*/ 675516 w 685676"/>
                <a:gd name="connsiteY1" fmla="*/ 728980 h 1482080"/>
                <a:gd name="connsiteX2" fmla="*/ 685676 w 685676"/>
                <a:gd name="connsiteY2" fmla="*/ 1482080 h 1482080"/>
                <a:gd name="connsiteX3" fmla="*/ 0 w 685676"/>
                <a:gd name="connsiteY3" fmla="*/ 730240 h 1482080"/>
                <a:gd name="connsiteX4" fmla="*/ 10160 w 685676"/>
                <a:gd name="connsiteY4" fmla="*/ 0 h 1482080"/>
                <a:gd name="connsiteX0" fmla="*/ 10160 w 685676"/>
                <a:gd name="connsiteY0" fmla="*/ 0 h 1482080"/>
                <a:gd name="connsiteX1" fmla="*/ 685676 w 685676"/>
                <a:gd name="connsiteY1" fmla="*/ 1482080 h 1482080"/>
                <a:gd name="connsiteX2" fmla="*/ 0 w 685676"/>
                <a:gd name="connsiteY2" fmla="*/ 730240 h 1482080"/>
                <a:gd name="connsiteX3" fmla="*/ 10160 w 685676"/>
                <a:gd name="connsiteY3" fmla="*/ 0 h 1482080"/>
                <a:gd name="connsiteX0" fmla="*/ 10160 w 649462"/>
                <a:gd name="connsiteY0" fmla="*/ 0 h 1571071"/>
                <a:gd name="connsiteX1" fmla="*/ 649462 w 649462"/>
                <a:gd name="connsiteY1" fmla="*/ 1571071 h 1571071"/>
                <a:gd name="connsiteX2" fmla="*/ 0 w 649462"/>
                <a:gd name="connsiteY2" fmla="*/ 730240 h 1571071"/>
                <a:gd name="connsiteX3" fmla="*/ 10160 w 649462"/>
                <a:gd name="connsiteY3" fmla="*/ 0 h 1571071"/>
                <a:gd name="connsiteX0" fmla="*/ 10160 w 658516"/>
                <a:gd name="connsiteY0" fmla="*/ 0 h 1571071"/>
                <a:gd name="connsiteX1" fmla="*/ 658516 w 658516"/>
                <a:gd name="connsiteY1" fmla="*/ 1571071 h 1571071"/>
                <a:gd name="connsiteX2" fmla="*/ 0 w 658516"/>
                <a:gd name="connsiteY2" fmla="*/ 730240 h 1571071"/>
                <a:gd name="connsiteX3" fmla="*/ 10160 w 658516"/>
                <a:gd name="connsiteY3" fmla="*/ 0 h 1571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516" h="1571071">
                  <a:moveTo>
                    <a:pt x="10160" y="0"/>
                  </a:moveTo>
                  <a:lnTo>
                    <a:pt x="658516" y="1571071"/>
                  </a:lnTo>
                  <a:lnTo>
                    <a:pt x="0" y="730240"/>
                  </a:lnTo>
                  <a:cubicBezTo>
                    <a:pt x="6773" y="63493"/>
                    <a:pt x="5927" y="671827"/>
                    <a:pt x="10160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ight Arrow 40">
              <a:extLst>
                <a:ext uri="{FF2B5EF4-FFF2-40B4-BE49-F238E27FC236}">
                  <a16:creationId xmlns:a16="http://schemas.microsoft.com/office/drawing/2014/main" id="{23586CA1-BF48-44C4-99E4-7F5F73BB9146}"/>
                </a:ext>
              </a:extLst>
            </p:cNvPr>
            <p:cNvSpPr/>
            <p:nvPr/>
          </p:nvSpPr>
          <p:spPr>
            <a:xfrm>
              <a:off x="4045951" y="2348472"/>
              <a:ext cx="4760701" cy="1368152"/>
            </a:xfrm>
            <a:prstGeom prst="rightArrow">
              <a:avLst/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2" name="Oval 16">
            <a:extLst>
              <a:ext uri="{FF2B5EF4-FFF2-40B4-BE49-F238E27FC236}">
                <a16:creationId xmlns:a16="http://schemas.microsoft.com/office/drawing/2014/main" id="{CB608CD1-4F97-4D28-B6E1-8C84F542AE71}"/>
              </a:ext>
            </a:extLst>
          </p:cNvPr>
          <p:cNvSpPr/>
          <p:nvPr/>
        </p:nvSpPr>
        <p:spPr>
          <a:xfrm flipH="1">
            <a:off x="8596397" y="1809146"/>
            <a:ext cx="566802" cy="5668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7">
            <a:extLst>
              <a:ext uri="{FF2B5EF4-FFF2-40B4-BE49-F238E27FC236}">
                <a16:creationId xmlns:a16="http://schemas.microsoft.com/office/drawing/2014/main" id="{FEA4032E-0565-4D31-B21D-C04393F5131C}"/>
              </a:ext>
            </a:extLst>
          </p:cNvPr>
          <p:cNvSpPr/>
          <p:nvPr/>
        </p:nvSpPr>
        <p:spPr>
          <a:xfrm flipH="1">
            <a:off x="6716376" y="1809146"/>
            <a:ext cx="566802" cy="5668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493F95-4D7E-45EA-84B3-1FEB9ABD0D56}"/>
              </a:ext>
            </a:extLst>
          </p:cNvPr>
          <p:cNvSpPr txBox="1"/>
          <p:nvPr/>
        </p:nvSpPr>
        <p:spPr>
          <a:xfrm flipH="1">
            <a:off x="7283178" y="1954048"/>
            <a:ext cx="1313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Contents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F62E48-11FA-4846-846F-822571270DEC}"/>
              </a:ext>
            </a:extLst>
          </p:cNvPr>
          <p:cNvSpPr txBox="1"/>
          <p:nvPr/>
        </p:nvSpPr>
        <p:spPr>
          <a:xfrm flipH="1">
            <a:off x="5403157" y="1954048"/>
            <a:ext cx="1313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Contents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FEC93A23-7936-4E1A-A95B-06431CE87478}"/>
              </a:ext>
            </a:extLst>
          </p:cNvPr>
          <p:cNvSpPr/>
          <p:nvPr/>
        </p:nvSpPr>
        <p:spPr>
          <a:xfrm>
            <a:off x="2954041" y="5514430"/>
            <a:ext cx="566802" cy="5668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id="{71E13335-8008-4ECE-A45E-2DA9DD8AE3B2}"/>
              </a:ext>
            </a:extLst>
          </p:cNvPr>
          <p:cNvSpPr/>
          <p:nvPr/>
        </p:nvSpPr>
        <p:spPr>
          <a:xfrm>
            <a:off x="4834062" y="5514430"/>
            <a:ext cx="566802" cy="5668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CC9806-B1CE-4C57-B4E2-43F7EBF5A65C}"/>
              </a:ext>
            </a:extLst>
          </p:cNvPr>
          <p:cNvSpPr txBox="1"/>
          <p:nvPr/>
        </p:nvSpPr>
        <p:spPr>
          <a:xfrm>
            <a:off x="3520843" y="5659332"/>
            <a:ext cx="1313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Contents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8218C2-82D3-41D9-B0E5-F0CA894E28B6}"/>
              </a:ext>
            </a:extLst>
          </p:cNvPr>
          <p:cNvSpPr txBox="1"/>
          <p:nvPr/>
        </p:nvSpPr>
        <p:spPr>
          <a:xfrm>
            <a:off x="5400864" y="5659332"/>
            <a:ext cx="1313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Contents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Rounded Rectangle 27">
            <a:extLst>
              <a:ext uri="{FF2B5EF4-FFF2-40B4-BE49-F238E27FC236}">
                <a16:creationId xmlns:a16="http://schemas.microsoft.com/office/drawing/2014/main" id="{FEF3FEC2-67BA-4083-AEFD-6C4593D0F685}"/>
              </a:ext>
            </a:extLst>
          </p:cNvPr>
          <p:cNvSpPr/>
          <p:nvPr/>
        </p:nvSpPr>
        <p:spPr>
          <a:xfrm>
            <a:off x="4942571" y="5667649"/>
            <a:ext cx="349785" cy="26868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08F7E924-43F6-4DA2-AA88-68C95BD5F973}"/>
              </a:ext>
            </a:extLst>
          </p:cNvPr>
          <p:cNvSpPr/>
          <p:nvPr/>
        </p:nvSpPr>
        <p:spPr>
          <a:xfrm>
            <a:off x="3062373" y="5628446"/>
            <a:ext cx="349783" cy="3018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AAA54-2153-40BB-8796-927B04BE6193}"/>
              </a:ext>
            </a:extLst>
          </p:cNvPr>
          <p:cNvSpPr txBox="1"/>
          <p:nvPr/>
        </p:nvSpPr>
        <p:spPr>
          <a:xfrm>
            <a:off x="6724399" y="2432005"/>
            <a:ext cx="284036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F6AD81-CB45-41E2-8402-38BCF461DBF1}"/>
              </a:ext>
            </a:extLst>
          </p:cNvPr>
          <p:cNvSpPr txBox="1"/>
          <p:nvPr/>
        </p:nvSpPr>
        <p:spPr>
          <a:xfrm>
            <a:off x="2628231" y="4705854"/>
            <a:ext cx="284036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794A6562-1613-41FB-A462-A4B1FF2052C2}"/>
              </a:ext>
            </a:extLst>
          </p:cNvPr>
          <p:cNvSpPr/>
          <p:nvPr/>
        </p:nvSpPr>
        <p:spPr>
          <a:xfrm rot="2700000">
            <a:off x="6873484" y="1863101"/>
            <a:ext cx="244065" cy="43756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9CA3B05E-EA77-4643-BF16-28B8B59BEB23}"/>
              </a:ext>
            </a:extLst>
          </p:cNvPr>
          <p:cNvSpPr/>
          <p:nvPr/>
        </p:nvSpPr>
        <p:spPr>
          <a:xfrm>
            <a:off x="8728605" y="1954048"/>
            <a:ext cx="302385" cy="28306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4E44A9-6485-4EC9-93AC-715CC9C11539}"/>
              </a:ext>
            </a:extLst>
          </p:cNvPr>
          <p:cNvSpPr txBox="1"/>
          <p:nvPr/>
        </p:nvSpPr>
        <p:spPr>
          <a:xfrm>
            <a:off x="7373435" y="4712957"/>
            <a:ext cx="471479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dirty="0">
                <a:cs typeface="Arial" pitchFamily="34" charset="0"/>
              </a:rPr>
              <a:t>Clean Text Slide for your Presentation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EA63F7-06FF-4670-9178-533CFD4686D0}"/>
              </a:ext>
            </a:extLst>
          </p:cNvPr>
          <p:cNvSpPr txBox="1"/>
          <p:nvPr/>
        </p:nvSpPr>
        <p:spPr>
          <a:xfrm>
            <a:off x="103774" y="2408870"/>
            <a:ext cx="471479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dirty="0">
                <a:cs typeface="Arial" pitchFamily="34" charset="0"/>
              </a:rPr>
              <a:t>Clean Text Slide for your Presentation</a:t>
            </a:r>
            <a:endParaRPr lang="ko-KR" alt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644B42AA-9528-46CE-9BA8-A9C449886C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Infographic Style</a:t>
            </a:r>
          </a:p>
        </p:txBody>
      </p:sp>
      <p:sp>
        <p:nvSpPr>
          <p:cNvPr id="34" name="Block Arc 14">
            <a:extLst>
              <a:ext uri="{FF2B5EF4-FFF2-40B4-BE49-F238E27FC236}">
                <a16:creationId xmlns:a16="http://schemas.microsoft.com/office/drawing/2014/main" id="{3170FD82-71DB-4FC6-95B3-89D332FB6AD7}"/>
              </a:ext>
            </a:extLst>
          </p:cNvPr>
          <p:cNvSpPr/>
          <p:nvPr/>
        </p:nvSpPr>
        <p:spPr>
          <a:xfrm rot="16200000">
            <a:off x="5833121" y="1682182"/>
            <a:ext cx="525759" cy="52610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35" name="Group 11">
            <a:extLst>
              <a:ext uri="{FF2B5EF4-FFF2-40B4-BE49-F238E27FC236}">
                <a16:creationId xmlns:a16="http://schemas.microsoft.com/office/drawing/2014/main" id="{67E622F3-B5C9-45CF-8D69-ACD9FB860D30}"/>
              </a:ext>
            </a:extLst>
          </p:cNvPr>
          <p:cNvGrpSpPr/>
          <p:nvPr/>
        </p:nvGrpSpPr>
        <p:grpSpPr>
          <a:xfrm>
            <a:off x="655984" y="2705546"/>
            <a:ext cx="4938858" cy="1801239"/>
            <a:chOff x="3017859" y="4213741"/>
            <a:chExt cx="1249476" cy="180123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EA4AC23-54FA-435E-8DAA-1E4B1FE48311}"/>
                </a:ext>
              </a:extLst>
            </p:cNvPr>
            <p:cNvSpPr txBox="1"/>
            <p:nvPr/>
          </p:nvSpPr>
          <p:spPr>
            <a:xfrm>
              <a:off x="3017859" y="4629985"/>
              <a:ext cx="124547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I hope and I believe that this Template will your Time, Money and Reputation.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5FD71D-6D09-4963-8E72-6E622CE91284}"/>
                </a:ext>
              </a:extLst>
            </p:cNvPr>
            <p:cNvSpPr txBox="1"/>
            <p:nvPr/>
          </p:nvSpPr>
          <p:spPr>
            <a:xfrm>
              <a:off x="3017859" y="4213741"/>
              <a:ext cx="124947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7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18">
            <a:extLst>
              <a:ext uri="{FF2B5EF4-FFF2-40B4-BE49-F238E27FC236}">
                <a16:creationId xmlns:a16="http://schemas.microsoft.com/office/drawing/2014/main" id="{8A3EA765-EBE9-43CE-A903-98F02CC7E4B2}"/>
              </a:ext>
            </a:extLst>
          </p:cNvPr>
          <p:cNvGrpSpPr/>
          <p:nvPr/>
        </p:nvGrpSpPr>
        <p:grpSpPr>
          <a:xfrm>
            <a:off x="655984" y="5157592"/>
            <a:ext cx="4082652" cy="923330"/>
            <a:chOff x="3049206" y="4283314"/>
            <a:chExt cx="1839465" cy="92333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C81E44-1A03-4239-8711-83D18C8A0DF6}"/>
                </a:ext>
              </a:extLst>
            </p:cNvPr>
            <p:cNvSpPr txBox="1"/>
            <p:nvPr/>
          </p:nvSpPr>
          <p:spPr>
            <a:xfrm>
              <a:off x="3049206" y="4560313"/>
              <a:ext cx="18394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27B06E1-07E4-4B38-A379-79C538FE4E56}"/>
                </a:ext>
              </a:extLst>
            </p:cNvPr>
            <p:cNvSpPr txBox="1"/>
            <p:nvPr/>
          </p:nvSpPr>
          <p:spPr>
            <a:xfrm>
              <a:off x="3049206" y="4283314"/>
              <a:ext cx="1839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82AC1D-1E2F-4E4E-A232-CB9EE8895F26}"/>
              </a:ext>
            </a:extLst>
          </p:cNvPr>
          <p:cNvSpPr txBox="1"/>
          <p:nvPr/>
        </p:nvSpPr>
        <p:spPr>
          <a:xfrm>
            <a:off x="1371600" y="1127680"/>
            <a:ext cx="944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Freeform 55">
            <a:extLst>
              <a:ext uri="{FF2B5EF4-FFF2-40B4-BE49-F238E27FC236}">
                <a16:creationId xmlns:a16="http://schemas.microsoft.com/office/drawing/2014/main" id="{CCCBC7B0-286A-4069-B8A1-F918AC2E0D9C}"/>
              </a:ext>
            </a:extLst>
          </p:cNvPr>
          <p:cNvSpPr/>
          <p:nvPr/>
        </p:nvSpPr>
        <p:spPr>
          <a:xfrm>
            <a:off x="5027264" y="5183889"/>
            <a:ext cx="358858" cy="879324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7AF133-2CA2-4C71-AD07-2AF7A70870C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0172DEE-DAAF-421C-A97B-7B22A82C174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2">
            <a:extLst>
              <a:ext uri="{FF2B5EF4-FFF2-40B4-BE49-F238E27FC236}">
                <a16:creationId xmlns:a16="http://schemas.microsoft.com/office/drawing/2014/main" id="{8A90557B-8079-4E01-9A48-49B5B11FA48D}"/>
              </a:ext>
            </a:extLst>
          </p:cNvPr>
          <p:cNvGrpSpPr/>
          <p:nvPr/>
        </p:nvGrpSpPr>
        <p:grpSpPr>
          <a:xfrm rot="2700000">
            <a:off x="5310496" y="1390602"/>
            <a:ext cx="1767540" cy="2468064"/>
            <a:chOff x="4454498" y="1840191"/>
            <a:chExt cx="1767540" cy="2468064"/>
          </a:xfrm>
          <a:scene3d>
            <a:camera prst="orthographicFront"/>
            <a:lightRig rig="threePt" dir="t"/>
          </a:scene3d>
        </p:grpSpPr>
        <p:sp>
          <p:nvSpPr>
            <p:cNvPr id="63" name="Up Arrow 4">
              <a:extLst>
                <a:ext uri="{FF2B5EF4-FFF2-40B4-BE49-F238E27FC236}">
                  <a16:creationId xmlns:a16="http://schemas.microsoft.com/office/drawing/2014/main" id="{CB276917-3F0A-4B9A-B174-16C0294CDB5D}"/>
                </a:ext>
              </a:extLst>
            </p:cNvPr>
            <p:cNvSpPr/>
            <p:nvPr/>
          </p:nvSpPr>
          <p:spPr>
            <a:xfrm>
              <a:off x="4454498" y="1844211"/>
              <a:ext cx="1760580" cy="2464044"/>
            </a:xfrm>
            <a:custGeom>
              <a:avLst/>
              <a:gdLst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408666 w 1760580"/>
                <a:gd name="connsiteY4" fmla="*/ 2468807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532889 w 1760580"/>
                <a:gd name="connsiteY5" fmla="*/ 2459282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54333 w 1760580"/>
                <a:gd name="connsiteY5" fmla="*/ 2454519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149"/>
                <a:gd name="connsiteX1" fmla="*/ 880290 w 1760580"/>
                <a:gd name="connsiteY1" fmla="*/ 0 h 2464149"/>
                <a:gd name="connsiteX2" fmla="*/ 1760580 w 1760580"/>
                <a:gd name="connsiteY2" fmla="*/ 792877 h 2464149"/>
                <a:gd name="connsiteX3" fmla="*/ 1408666 w 1760580"/>
                <a:gd name="connsiteY3" fmla="*/ 792877 h 2464149"/>
                <a:gd name="connsiteX4" fmla="*/ 1703940 w 1760580"/>
                <a:gd name="connsiteY4" fmla="*/ 2464044 h 2464149"/>
                <a:gd name="connsiteX5" fmla="*/ 688637 w 1760580"/>
                <a:gd name="connsiteY5" fmla="*/ 2463808 h 2464149"/>
                <a:gd name="connsiteX6" fmla="*/ 351914 w 1760580"/>
                <a:gd name="connsiteY6" fmla="*/ 792877 h 2464149"/>
                <a:gd name="connsiteX7" fmla="*/ 0 w 1760580"/>
                <a:gd name="connsiteY7" fmla="*/ 792877 h 2464149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580" h="2464044">
                  <a:moveTo>
                    <a:pt x="0" y="792877"/>
                  </a:moveTo>
                  <a:lnTo>
                    <a:pt x="880290" y="0"/>
                  </a:lnTo>
                  <a:lnTo>
                    <a:pt x="1760580" y="792877"/>
                  </a:lnTo>
                  <a:lnTo>
                    <a:pt x="1408666" y="792877"/>
                  </a:lnTo>
                  <a:cubicBezTo>
                    <a:pt x="1394751" y="1393314"/>
                    <a:pt x="1309571" y="2402610"/>
                    <a:pt x="1703940" y="2464044"/>
                  </a:cubicBezTo>
                  <a:lnTo>
                    <a:pt x="688637" y="2463808"/>
                  </a:lnTo>
                  <a:cubicBezTo>
                    <a:pt x="265125" y="2448982"/>
                    <a:pt x="352115" y="1481120"/>
                    <a:pt x="351914" y="792877"/>
                  </a:cubicBezTo>
                  <a:lnTo>
                    <a:pt x="0" y="792877"/>
                  </a:lnTo>
                  <a:close/>
                </a:path>
              </a:pathLst>
            </a:custGeom>
            <a:gradFill flip="none" rotWithShape="1">
              <a:gsLst>
                <a:gs pos="85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ctr" rotWithShape="0">
                <a:schemeClr val="tx1">
                  <a:lumMod val="75000"/>
                  <a:lumOff val="25000"/>
                  <a:alpha val="43000"/>
                </a:schemeClr>
              </a:outerShdw>
            </a:effectLst>
            <a:sp3d extrusionH="20955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64" name="Up Arrow 4">
              <a:extLst>
                <a:ext uri="{FF2B5EF4-FFF2-40B4-BE49-F238E27FC236}">
                  <a16:creationId xmlns:a16="http://schemas.microsoft.com/office/drawing/2014/main" id="{571350A8-32E9-4270-A467-BFAC227555AC}"/>
                </a:ext>
              </a:extLst>
            </p:cNvPr>
            <p:cNvSpPr/>
            <p:nvPr/>
          </p:nvSpPr>
          <p:spPr>
            <a:xfrm>
              <a:off x="4461458" y="1840191"/>
              <a:ext cx="1760580" cy="2464044"/>
            </a:xfrm>
            <a:custGeom>
              <a:avLst/>
              <a:gdLst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408666 w 1760580"/>
                <a:gd name="connsiteY4" fmla="*/ 2468807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532889 w 1760580"/>
                <a:gd name="connsiteY5" fmla="*/ 2459282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54333 w 1760580"/>
                <a:gd name="connsiteY5" fmla="*/ 2454519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149"/>
                <a:gd name="connsiteX1" fmla="*/ 880290 w 1760580"/>
                <a:gd name="connsiteY1" fmla="*/ 0 h 2464149"/>
                <a:gd name="connsiteX2" fmla="*/ 1760580 w 1760580"/>
                <a:gd name="connsiteY2" fmla="*/ 792877 h 2464149"/>
                <a:gd name="connsiteX3" fmla="*/ 1408666 w 1760580"/>
                <a:gd name="connsiteY3" fmla="*/ 792877 h 2464149"/>
                <a:gd name="connsiteX4" fmla="*/ 1703940 w 1760580"/>
                <a:gd name="connsiteY4" fmla="*/ 2464044 h 2464149"/>
                <a:gd name="connsiteX5" fmla="*/ 688637 w 1760580"/>
                <a:gd name="connsiteY5" fmla="*/ 2463808 h 2464149"/>
                <a:gd name="connsiteX6" fmla="*/ 351914 w 1760580"/>
                <a:gd name="connsiteY6" fmla="*/ 792877 h 2464149"/>
                <a:gd name="connsiteX7" fmla="*/ 0 w 1760580"/>
                <a:gd name="connsiteY7" fmla="*/ 792877 h 2464149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580" h="2464044">
                  <a:moveTo>
                    <a:pt x="0" y="792877"/>
                  </a:moveTo>
                  <a:lnTo>
                    <a:pt x="880290" y="0"/>
                  </a:lnTo>
                  <a:lnTo>
                    <a:pt x="1760580" y="792877"/>
                  </a:lnTo>
                  <a:lnTo>
                    <a:pt x="1408666" y="792877"/>
                  </a:lnTo>
                  <a:cubicBezTo>
                    <a:pt x="1394751" y="1393314"/>
                    <a:pt x="1309571" y="2402610"/>
                    <a:pt x="1703940" y="2464044"/>
                  </a:cubicBezTo>
                  <a:lnTo>
                    <a:pt x="688637" y="2463808"/>
                  </a:lnTo>
                  <a:cubicBezTo>
                    <a:pt x="265125" y="2448982"/>
                    <a:pt x="352115" y="1481120"/>
                    <a:pt x="351914" y="792877"/>
                  </a:cubicBezTo>
                  <a:lnTo>
                    <a:pt x="0" y="792877"/>
                  </a:lnTo>
                  <a:close/>
                </a:path>
              </a:pathLst>
            </a:custGeom>
            <a:gradFill flip="none" rotWithShape="1">
              <a:gsLst>
                <a:gs pos="85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ctr" rotWithShape="0">
                <a:schemeClr val="tx1">
                  <a:lumMod val="75000"/>
                  <a:lumOff val="25000"/>
                  <a:alpha val="43000"/>
                </a:schemeClr>
              </a:outerShdw>
            </a:effectLst>
            <a:sp3d extrusionH="20955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8" name="Up Arrow 4">
            <a:extLst>
              <a:ext uri="{FF2B5EF4-FFF2-40B4-BE49-F238E27FC236}">
                <a16:creationId xmlns:a16="http://schemas.microsoft.com/office/drawing/2014/main" id="{0D11139E-ABF9-43F1-AFC9-BA18BEDBBE1F}"/>
              </a:ext>
            </a:extLst>
          </p:cNvPr>
          <p:cNvSpPr/>
          <p:nvPr/>
        </p:nvSpPr>
        <p:spPr>
          <a:xfrm rot="8169043">
            <a:off x="6546473" y="2785685"/>
            <a:ext cx="1760580" cy="2464044"/>
          </a:xfrm>
          <a:custGeom>
            <a:avLst/>
            <a:gdLst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408666 w 1760580"/>
              <a:gd name="connsiteY4" fmla="*/ 2468807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584878 w 1760580"/>
              <a:gd name="connsiteY4" fmla="*/ 2466425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584878 w 1760580"/>
              <a:gd name="connsiteY4" fmla="*/ 2466425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584878 w 1760580"/>
              <a:gd name="connsiteY4" fmla="*/ 2466425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584878 w 1760580"/>
              <a:gd name="connsiteY4" fmla="*/ 2466425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584878 w 1760580"/>
              <a:gd name="connsiteY4" fmla="*/ 2466425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6425"/>
              <a:gd name="connsiteX1" fmla="*/ 880290 w 1760580"/>
              <a:gd name="connsiteY1" fmla="*/ 0 h 2466425"/>
              <a:gd name="connsiteX2" fmla="*/ 1760580 w 1760580"/>
              <a:gd name="connsiteY2" fmla="*/ 792877 h 2466425"/>
              <a:gd name="connsiteX3" fmla="*/ 1408666 w 1760580"/>
              <a:gd name="connsiteY3" fmla="*/ 792877 h 2466425"/>
              <a:gd name="connsiteX4" fmla="*/ 1584878 w 1760580"/>
              <a:gd name="connsiteY4" fmla="*/ 2466425 h 2466425"/>
              <a:gd name="connsiteX5" fmla="*/ 532889 w 1760580"/>
              <a:gd name="connsiteY5" fmla="*/ 2459282 h 2466425"/>
              <a:gd name="connsiteX6" fmla="*/ 351914 w 1760580"/>
              <a:gd name="connsiteY6" fmla="*/ 792877 h 2466425"/>
              <a:gd name="connsiteX7" fmla="*/ 0 w 1760580"/>
              <a:gd name="connsiteY7" fmla="*/ 792877 h 2466425"/>
              <a:gd name="connsiteX0" fmla="*/ 0 w 1760580"/>
              <a:gd name="connsiteY0" fmla="*/ 792877 h 2466425"/>
              <a:gd name="connsiteX1" fmla="*/ 880290 w 1760580"/>
              <a:gd name="connsiteY1" fmla="*/ 0 h 2466425"/>
              <a:gd name="connsiteX2" fmla="*/ 1760580 w 1760580"/>
              <a:gd name="connsiteY2" fmla="*/ 792877 h 2466425"/>
              <a:gd name="connsiteX3" fmla="*/ 1408666 w 1760580"/>
              <a:gd name="connsiteY3" fmla="*/ 792877 h 2466425"/>
              <a:gd name="connsiteX4" fmla="*/ 1584878 w 1760580"/>
              <a:gd name="connsiteY4" fmla="*/ 2466425 h 2466425"/>
              <a:gd name="connsiteX5" fmla="*/ 532889 w 1760580"/>
              <a:gd name="connsiteY5" fmla="*/ 2459282 h 2466425"/>
              <a:gd name="connsiteX6" fmla="*/ 351914 w 1760580"/>
              <a:gd name="connsiteY6" fmla="*/ 792877 h 2466425"/>
              <a:gd name="connsiteX7" fmla="*/ 0 w 1760580"/>
              <a:gd name="connsiteY7" fmla="*/ 792877 h 2466425"/>
              <a:gd name="connsiteX0" fmla="*/ 0 w 1760580"/>
              <a:gd name="connsiteY0" fmla="*/ 792877 h 2466425"/>
              <a:gd name="connsiteX1" fmla="*/ 880290 w 1760580"/>
              <a:gd name="connsiteY1" fmla="*/ 0 h 2466425"/>
              <a:gd name="connsiteX2" fmla="*/ 1760580 w 1760580"/>
              <a:gd name="connsiteY2" fmla="*/ 792877 h 2466425"/>
              <a:gd name="connsiteX3" fmla="*/ 1408666 w 1760580"/>
              <a:gd name="connsiteY3" fmla="*/ 792877 h 2466425"/>
              <a:gd name="connsiteX4" fmla="*/ 1584878 w 1760580"/>
              <a:gd name="connsiteY4" fmla="*/ 2466425 h 2466425"/>
              <a:gd name="connsiteX5" fmla="*/ 532889 w 1760580"/>
              <a:gd name="connsiteY5" fmla="*/ 2459282 h 2466425"/>
              <a:gd name="connsiteX6" fmla="*/ 351914 w 1760580"/>
              <a:gd name="connsiteY6" fmla="*/ 792877 h 2466425"/>
              <a:gd name="connsiteX7" fmla="*/ 0 w 1760580"/>
              <a:gd name="connsiteY7" fmla="*/ 792877 h 2466425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532889 w 1760580"/>
              <a:gd name="connsiteY5" fmla="*/ 2459282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54333 w 1760580"/>
              <a:gd name="connsiteY5" fmla="*/ 2454519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149"/>
              <a:gd name="connsiteX1" fmla="*/ 880290 w 1760580"/>
              <a:gd name="connsiteY1" fmla="*/ 0 h 2464149"/>
              <a:gd name="connsiteX2" fmla="*/ 1760580 w 1760580"/>
              <a:gd name="connsiteY2" fmla="*/ 792877 h 2464149"/>
              <a:gd name="connsiteX3" fmla="*/ 1408666 w 1760580"/>
              <a:gd name="connsiteY3" fmla="*/ 792877 h 2464149"/>
              <a:gd name="connsiteX4" fmla="*/ 1703940 w 1760580"/>
              <a:gd name="connsiteY4" fmla="*/ 2464044 h 2464149"/>
              <a:gd name="connsiteX5" fmla="*/ 688637 w 1760580"/>
              <a:gd name="connsiteY5" fmla="*/ 2463808 h 2464149"/>
              <a:gd name="connsiteX6" fmla="*/ 351914 w 1760580"/>
              <a:gd name="connsiteY6" fmla="*/ 792877 h 2464149"/>
              <a:gd name="connsiteX7" fmla="*/ 0 w 1760580"/>
              <a:gd name="connsiteY7" fmla="*/ 792877 h 2464149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0580" h="2464044">
                <a:moveTo>
                  <a:pt x="0" y="792877"/>
                </a:moveTo>
                <a:lnTo>
                  <a:pt x="880290" y="0"/>
                </a:lnTo>
                <a:lnTo>
                  <a:pt x="1760580" y="792877"/>
                </a:lnTo>
                <a:lnTo>
                  <a:pt x="1408666" y="792877"/>
                </a:lnTo>
                <a:cubicBezTo>
                  <a:pt x="1394751" y="1393314"/>
                  <a:pt x="1309571" y="2402610"/>
                  <a:pt x="1703940" y="2464044"/>
                </a:cubicBezTo>
                <a:lnTo>
                  <a:pt x="688637" y="2463808"/>
                </a:lnTo>
                <a:cubicBezTo>
                  <a:pt x="265125" y="2448982"/>
                  <a:pt x="352115" y="1481120"/>
                  <a:pt x="351914" y="792877"/>
                </a:cubicBezTo>
                <a:lnTo>
                  <a:pt x="0" y="792877"/>
                </a:lnTo>
                <a:close/>
              </a:path>
            </a:pathLst>
          </a:custGeom>
          <a:gradFill flip="none" rotWithShape="1">
            <a:gsLst>
              <a:gs pos="8500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ctr" rotWithShape="0">
              <a:schemeClr val="tx1">
                <a:lumMod val="75000"/>
                <a:lumOff val="2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 extrusionH="209550"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39" name="Up Arrow 4">
            <a:extLst>
              <a:ext uri="{FF2B5EF4-FFF2-40B4-BE49-F238E27FC236}">
                <a16:creationId xmlns:a16="http://schemas.microsoft.com/office/drawing/2014/main" id="{D5D57BCD-92CC-4E24-A756-FF118AFC8513}"/>
              </a:ext>
            </a:extLst>
          </p:cNvPr>
          <p:cNvSpPr/>
          <p:nvPr/>
        </p:nvSpPr>
        <p:spPr>
          <a:xfrm rot="8169043">
            <a:off x="6556415" y="2775927"/>
            <a:ext cx="1760580" cy="2464044"/>
          </a:xfrm>
          <a:custGeom>
            <a:avLst/>
            <a:gdLst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408666 w 1760580"/>
              <a:gd name="connsiteY4" fmla="*/ 2468807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584878 w 1760580"/>
              <a:gd name="connsiteY4" fmla="*/ 2466425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584878 w 1760580"/>
              <a:gd name="connsiteY4" fmla="*/ 2466425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584878 w 1760580"/>
              <a:gd name="connsiteY4" fmla="*/ 2466425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584878 w 1760580"/>
              <a:gd name="connsiteY4" fmla="*/ 2466425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584878 w 1760580"/>
              <a:gd name="connsiteY4" fmla="*/ 2466425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6425"/>
              <a:gd name="connsiteX1" fmla="*/ 880290 w 1760580"/>
              <a:gd name="connsiteY1" fmla="*/ 0 h 2466425"/>
              <a:gd name="connsiteX2" fmla="*/ 1760580 w 1760580"/>
              <a:gd name="connsiteY2" fmla="*/ 792877 h 2466425"/>
              <a:gd name="connsiteX3" fmla="*/ 1408666 w 1760580"/>
              <a:gd name="connsiteY3" fmla="*/ 792877 h 2466425"/>
              <a:gd name="connsiteX4" fmla="*/ 1584878 w 1760580"/>
              <a:gd name="connsiteY4" fmla="*/ 2466425 h 2466425"/>
              <a:gd name="connsiteX5" fmla="*/ 532889 w 1760580"/>
              <a:gd name="connsiteY5" fmla="*/ 2459282 h 2466425"/>
              <a:gd name="connsiteX6" fmla="*/ 351914 w 1760580"/>
              <a:gd name="connsiteY6" fmla="*/ 792877 h 2466425"/>
              <a:gd name="connsiteX7" fmla="*/ 0 w 1760580"/>
              <a:gd name="connsiteY7" fmla="*/ 792877 h 2466425"/>
              <a:gd name="connsiteX0" fmla="*/ 0 w 1760580"/>
              <a:gd name="connsiteY0" fmla="*/ 792877 h 2466425"/>
              <a:gd name="connsiteX1" fmla="*/ 880290 w 1760580"/>
              <a:gd name="connsiteY1" fmla="*/ 0 h 2466425"/>
              <a:gd name="connsiteX2" fmla="*/ 1760580 w 1760580"/>
              <a:gd name="connsiteY2" fmla="*/ 792877 h 2466425"/>
              <a:gd name="connsiteX3" fmla="*/ 1408666 w 1760580"/>
              <a:gd name="connsiteY3" fmla="*/ 792877 h 2466425"/>
              <a:gd name="connsiteX4" fmla="*/ 1584878 w 1760580"/>
              <a:gd name="connsiteY4" fmla="*/ 2466425 h 2466425"/>
              <a:gd name="connsiteX5" fmla="*/ 532889 w 1760580"/>
              <a:gd name="connsiteY5" fmla="*/ 2459282 h 2466425"/>
              <a:gd name="connsiteX6" fmla="*/ 351914 w 1760580"/>
              <a:gd name="connsiteY6" fmla="*/ 792877 h 2466425"/>
              <a:gd name="connsiteX7" fmla="*/ 0 w 1760580"/>
              <a:gd name="connsiteY7" fmla="*/ 792877 h 2466425"/>
              <a:gd name="connsiteX0" fmla="*/ 0 w 1760580"/>
              <a:gd name="connsiteY0" fmla="*/ 792877 h 2466425"/>
              <a:gd name="connsiteX1" fmla="*/ 880290 w 1760580"/>
              <a:gd name="connsiteY1" fmla="*/ 0 h 2466425"/>
              <a:gd name="connsiteX2" fmla="*/ 1760580 w 1760580"/>
              <a:gd name="connsiteY2" fmla="*/ 792877 h 2466425"/>
              <a:gd name="connsiteX3" fmla="*/ 1408666 w 1760580"/>
              <a:gd name="connsiteY3" fmla="*/ 792877 h 2466425"/>
              <a:gd name="connsiteX4" fmla="*/ 1584878 w 1760580"/>
              <a:gd name="connsiteY4" fmla="*/ 2466425 h 2466425"/>
              <a:gd name="connsiteX5" fmla="*/ 532889 w 1760580"/>
              <a:gd name="connsiteY5" fmla="*/ 2459282 h 2466425"/>
              <a:gd name="connsiteX6" fmla="*/ 351914 w 1760580"/>
              <a:gd name="connsiteY6" fmla="*/ 792877 h 2466425"/>
              <a:gd name="connsiteX7" fmla="*/ 0 w 1760580"/>
              <a:gd name="connsiteY7" fmla="*/ 792877 h 2466425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532889 w 1760580"/>
              <a:gd name="connsiteY5" fmla="*/ 2459282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54333 w 1760580"/>
              <a:gd name="connsiteY5" fmla="*/ 2454519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149"/>
              <a:gd name="connsiteX1" fmla="*/ 880290 w 1760580"/>
              <a:gd name="connsiteY1" fmla="*/ 0 h 2464149"/>
              <a:gd name="connsiteX2" fmla="*/ 1760580 w 1760580"/>
              <a:gd name="connsiteY2" fmla="*/ 792877 h 2464149"/>
              <a:gd name="connsiteX3" fmla="*/ 1408666 w 1760580"/>
              <a:gd name="connsiteY3" fmla="*/ 792877 h 2464149"/>
              <a:gd name="connsiteX4" fmla="*/ 1703940 w 1760580"/>
              <a:gd name="connsiteY4" fmla="*/ 2464044 h 2464149"/>
              <a:gd name="connsiteX5" fmla="*/ 688637 w 1760580"/>
              <a:gd name="connsiteY5" fmla="*/ 2463808 h 2464149"/>
              <a:gd name="connsiteX6" fmla="*/ 351914 w 1760580"/>
              <a:gd name="connsiteY6" fmla="*/ 792877 h 2464149"/>
              <a:gd name="connsiteX7" fmla="*/ 0 w 1760580"/>
              <a:gd name="connsiteY7" fmla="*/ 792877 h 2464149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0580" h="2464044">
                <a:moveTo>
                  <a:pt x="0" y="792877"/>
                </a:moveTo>
                <a:lnTo>
                  <a:pt x="880290" y="0"/>
                </a:lnTo>
                <a:lnTo>
                  <a:pt x="1760580" y="792877"/>
                </a:lnTo>
                <a:lnTo>
                  <a:pt x="1408666" y="792877"/>
                </a:lnTo>
                <a:cubicBezTo>
                  <a:pt x="1394751" y="1393314"/>
                  <a:pt x="1309571" y="2402610"/>
                  <a:pt x="1703940" y="2464044"/>
                </a:cubicBezTo>
                <a:lnTo>
                  <a:pt x="688637" y="2463808"/>
                </a:lnTo>
                <a:cubicBezTo>
                  <a:pt x="265125" y="2448982"/>
                  <a:pt x="352115" y="1481120"/>
                  <a:pt x="351914" y="792877"/>
                </a:cubicBezTo>
                <a:lnTo>
                  <a:pt x="0" y="792877"/>
                </a:lnTo>
                <a:close/>
              </a:path>
            </a:pathLst>
          </a:custGeom>
          <a:gradFill flip="none" rotWithShape="1">
            <a:gsLst>
              <a:gs pos="8500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ctr" rotWithShape="0">
              <a:schemeClr val="tx1">
                <a:lumMod val="75000"/>
                <a:lumOff val="2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 extrusionH="209550"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grpSp>
        <p:nvGrpSpPr>
          <p:cNvPr id="40" name="Group 4">
            <a:extLst>
              <a:ext uri="{FF2B5EF4-FFF2-40B4-BE49-F238E27FC236}">
                <a16:creationId xmlns:a16="http://schemas.microsoft.com/office/drawing/2014/main" id="{75992A0A-D25E-4618-80B8-FE1091290E12}"/>
              </a:ext>
            </a:extLst>
          </p:cNvPr>
          <p:cNvGrpSpPr/>
          <p:nvPr/>
        </p:nvGrpSpPr>
        <p:grpSpPr>
          <a:xfrm rot="2730599">
            <a:off x="5111755" y="3952874"/>
            <a:ext cx="1767376" cy="2467968"/>
            <a:chOff x="6087232" y="3798270"/>
            <a:chExt cx="1767376" cy="2467968"/>
          </a:xfrm>
          <a:scene3d>
            <a:camera prst="orthographicFront"/>
            <a:lightRig rig="threePt" dir="t"/>
          </a:scene3d>
        </p:grpSpPr>
        <p:sp>
          <p:nvSpPr>
            <p:cNvPr id="41" name="Up Arrow 4">
              <a:extLst>
                <a:ext uri="{FF2B5EF4-FFF2-40B4-BE49-F238E27FC236}">
                  <a16:creationId xmlns:a16="http://schemas.microsoft.com/office/drawing/2014/main" id="{CF9153BB-3658-4006-9EFC-54020A1EF96E}"/>
                </a:ext>
              </a:extLst>
            </p:cNvPr>
            <p:cNvSpPr/>
            <p:nvPr/>
          </p:nvSpPr>
          <p:spPr>
            <a:xfrm rot="10800000">
              <a:off x="6087232" y="3802194"/>
              <a:ext cx="1760580" cy="2464044"/>
            </a:xfrm>
            <a:custGeom>
              <a:avLst/>
              <a:gdLst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408666 w 1760580"/>
                <a:gd name="connsiteY4" fmla="*/ 2468807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532889 w 1760580"/>
                <a:gd name="connsiteY5" fmla="*/ 2459282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54333 w 1760580"/>
                <a:gd name="connsiteY5" fmla="*/ 2454519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149"/>
                <a:gd name="connsiteX1" fmla="*/ 880290 w 1760580"/>
                <a:gd name="connsiteY1" fmla="*/ 0 h 2464149"/>
                <a:gd name="connsiteX2" fmla="*/ 1760580 w 1760580"/>
                <a:gd name="connsiteY2" fmla="*/ 792877 h 2464149"/>
                <a:gd name="connsiteX3" fmla="*/ 1408666 w 1760580"/>
                <a:gd name="connsiteY3" fmla="*/ 792877 h 2464149"/>
                <a:gd name="connsiteX4" fmla="*/ 1703940 w 1760580"/>
                <a:gd name="connsiteY4" fmla="*/ 2464044 h 2464149"/>
                <a:gd name="connsiteX5" fmla="*/ 688637 w 1760580"/>
                <a:gd name="connsiteY5" fmla="*/ 2463808 h 2464149"/>
                <a:gd name="connsiteX6" fmla="*/ 351914 w 1760580"/>
                <a:gd name="connsiteY6" fmla="*/ 792877 h 2464149"/>
                <a:gd name="connsiteX7" fmla="*/ 0 w 1760580"/>
                <a:gd name="connsiteY7" fmla="*/ 792877 h 2464149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580" h="2464044">
                  <a:moveTo>
                    <a:pt x="0" y="792877"/>
                  </a:moveTo>
                  <a:lnTo>
                    <a:pt x="880290" y="0"/>
                  </a:lnTo>
                  <a:lnTo>
                    <a:pt x="1760580" y="792877"/>
                  </a:lnTo>
                  <a:lnTo>
                    <a:pt x="1408666" y="792877"/>
                  </a:lnTo>
                  <a:cubicBezTo>
                    <a:pt x="1394751" y="1393314"/>
                    <a:pt x="1309571" y="2402610"/>
                    <a:pt x="1703940" y="2464044"/>
                  </a:cubicBezTo>
                  <a:lnTo>
                    <a:pt x="688637" y="2463808"/>
                  </a:lnTo>
                  <a:cubicBezTo>
                    <a:pt x="265125" y="2448982"/>
                    <a:pt x="352115" y="1481120"/>
                    <a:pt x="351914" y="792877"/>
                  </a:cubicBezTo>
                  <a:lnTo>
                    <a:pt x="0" y="792877"/>
                  </a:lnTo>
                  <a:close/>
                </a:path>
              </a:pathLst>
            </a:custGeom>
            <a:gradFill flip="none" rotWithShape="1">
              <a:gsLst>
                <a:gs pos="85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ctr" rotWithShape="0">
                <a:schemeClr val="tx1">
                  <a:lumMod val="75000"/>
                  <a:lumOff val="25000"/>
                  <a:alpha val="43000"/>
                </a:schemeClr>
              </a:outerShdw>
            </a:effectLst>
            <a:sp3d extrusionH="20955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42" name="Up Arrow 4">
              <a:extLst>
                <a:ext uri="{FF2B5EF4-FFF2-40B4-BE49-F238E27FC236}">
                  <a16:creationId xmlns:a16="http://schemas.microsoft.com/office/drawing/2014/main" id="{C86E4D74-2645-4758-9F8F-037E621BC31B}"/>
                </a:ext>
              </a:extLst>
            </p:cNvPr>
            <p:cNvSpPr/>
            <p:nvPr/>
          </p:nvSpPr>
          <p:spPr>
            <a:xfrm rot="10800000">
              <a:off x="6094028" y="3798270"/>
              <a:ext cx="1760580" cy="2464044"/>
            </a:xfrm>
            <a:custGeom>
              <a:avLst/>
              <a:gdLst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408666 w 1760580"/>
                <a:gd name="connsiteY4" fmla="*/ 2468807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532889 w 1760580"/>
                <a:gd name="connsiteY5" fmla="*/ 2459282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54333 w 1760580"/>
                <a:gd name="connsiteY5" fmla="*/ 2454519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149"/>
                <a:gd name="connsiteX1" fmla="*/ 880290 w 1760580"/>
                <a:gd name="connsiteY1" fmla="*/ 0 h 2464149"/>
                <a:gd name="connsiteX2" fmla="*/ 1760580 w 1760580"/>
                <a:gd name="connsiteY2" fmla="*/ 792877 h 2464149"/>
                <a:gd name="connsiteX3" fmla="*/ 1408666 w 1760580"/>
                <a:gd name="connsiteY3" fmla="*/ 792877 h 2464149"/>
                <a:gd name="connsiteX4" fmla="*/ 1703940 w 1760580"/>
                <a:gd name="connsiteY4" fmla="*/ 2464044 h 2464149"/>
                <a:gd name="connsiteX5" fmla="*/ 688637 w 1760580"/>
                <a:gd name="connsiteY5" fmla="*/ 2463808 h 2464149"/>
                <a:gd name="connsiteX6" fmla="*/ 351914 w 1760580"/>
                <a:gd name="connsiteY6" fmla="*/ 792877 h 2464149"/>
                <a:gd name="connsiteX7" fmla="*/ 0 w 1760580"/>
                <a:gd name="connsiteY7" fmla="*/ 792877 h 2464149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580" h="2464044">
                  <a:moveTo>
                    <a:pt x="0" y="792877"/>
                  </a:moveTo>
                  <a:lnTo>
                    <a:pt x="880290" y="0"/>
                  </a:lnTo>
                  <a:lnTo>
                    <a:pt x="1760580" y="792877"/>
                  </a:lnTo>
                  <a:lnTo>
                    <a:pt x="1408666" y="792877"/>
                  </a:lnTo>
                  <a:cubicBezTo>
                    <a:pt x="1394751" y="1393314"/>
                    <a:pt x="1309571" y="2402610"/>
                    <a:pt x="1703940" y="2464044"/>
                  </a:cubicBezTo>
                  <a:lnTo>
                    <a:pt x="688637" y="2463808"/>
                  </a:lnTo>
                  <a:cubicBezTo>
                    <a:pt x="265125" y="2448982"/>
                    <a:pt x="352115" y="1481120"/>
                    <a:pt x="351914" y="792877"/>
                  </a:cubicBezTo>
                  <a:lnTo>
                    <a:pt x="0" y="792877"/>
                  </a:lnTo>
                  <a:close/>
                </a:path>
              </a:pathLst>
            </a:custGeom>
            <a:gradFill flip="none" rotWithShape="1">
              <a:gsLst>
                <a:gs pos="85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ctr" rotWithShape="0">
                <a:schemeClr val="tx1">
                  <a:lumMod val="75000"/>
                  <a:lumOff val="25000"/>
                  <a:alpha val="43000"/>
                </a:schemeClr>
              </a:outerShdw>
            </a:effectLst>
            <a:sp3d extrusionH="20955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43" name="Group 5">
            <a:extLst>
              <a:ext uri="{FF2B5EF4-FFF2-40B4-BE49-F238E27FC236}">
                <a16:creationId xmlns:a16="http://schemas.microsoft.com/office/drawing/2014/main" id="{5AA2FC95-748D-4DB8-B988-3DC8973D3339}"/>
              </a:ext>
            </a:extLst>
          </p:cNvPr>
          <p:cNvGrpSpPr/>
          <p:nvPr/>
        </p:nvGrpSpPr>
        <p:grpSpPr>
          <a:xfrm rot="2700000">
            <a:off x="3550311" y="2929475"/>
            <a:ext cx="2474816" cy="1780817"/>
            <a:chOff x="3922253" y="4008125"/>
            <a:chExt cx="2474816" cy="1780817"/>
          </a:xfrm>
          <a:scene3d>
            <a:camera prst="orthographicFront"/>
            <a:lightRig rig="threePt" dir="t"/>
          </a:scene3d>
        </p:grpSpPr>
        <p:sp>
          <p:nvSpPr>
            <p:cNvPr id="44" name="Up Arrow 4">
              <a:extLst>
                <a:ext uri="{FF2B5EF4-FFF2-40B4-BE49-F238E27FC236}">
                  <a16:creationId xmlns:a16="http://schemas.microsoft.com/office/drawing/2014/main" id="{9CE54A1F-924A-47E2-A9D5-EBEBC8B4FE49}"/>
                </a:ext>
              </a:extLst>
            </p:cNvPr>
            <p:cNvSpPr/>
            <p:nvPr/>
          </p:nvSpPr>
          <p:spPr>
            <a:xfrm rot="16200000">
              <a:off x="4273985" y="3676630"/>
              <a:ext cx="1760580" cy="2464044"/>
            </a:xfrm>
            <a:custGeom>
              <a:avLst/>
              <a:gdLst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408666 w 1760580"/>
                <a:gd name="connsiteY4" fmla="*/ 2468807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532889 w 1760580"/>
                <a:gd name="connsiteY5" fmla="*/ 2459282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54333 w 1760580"/>
                <a:gd name="connsiteY5" fmla="*/ 2454519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149"/>
                <a:gd name="connsiteX1" fmla="*/ 880290 w 1760580"/>
                <a:gd name="connsiteY1" fmla="*/ 0 h 2464149"/>
                <a:gd name="connsiteX2" fmla="*/ 1760580 w 1760580"/>
                <a:gd name="connsiteY2" fmla="*/ 792877 h 2464149"/>
                <a:gd name="connsiteX3" fmla="*/ 1408666 w 1760580"/>
                <a:gd name="connsiteY3" fmla="*/ 792877 h 2464149"/>
                <a:gd name="connsiteX4" fmla="*/ 1703940 w 1760580"/>
                <a:gd name="connsiteY4" fmla="*/ 2464044 h 2464149"/>
                <a:gd name="connsiteX5" fmla="*/ 688637 w 1760580"/>
                <a:gd name="connsiteY5" fmla="*/ 2463808 h 2464149"/>
                <a:gd name="connsiteX6" fmla="*/ 351914 w 1760580"/>
                <a:gd name="connsiteY6" fmla="*/ 792877 h 2464149"/>
                <a:gd name="connsiteX7" fmla="*/ 0 w 1760580"/>
                <a:gd name="connsiteY7" fmla="*/ 792877 h 2464149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580" h="2464044">
                  <a:moveTo>
                    <a:pt x="0" y="792877"/>
                  </a:moveTo>
                  <a:lnTo>
                    <a:pt x="880290" y="0"/>
                  </a:lnTo>
                  <a:lnTo>
                    <a:pt x="1760580" y="792877"/>
                  </a:lnTo>
                  <a:lnTo>
                    <a:pt x="1408666" y="792877"/>
                  </a:lnTo>
                  <a:cubicBezTo>
                    <a:pt x="1394751" y="1393314"/>
                    <a:pt x="1309571" y="2402610"/>
                    <a:pt x="1703940" y="2464044"/>
                  </a:cubicBezTo>
                  <a:lnTo>
                    <a:pt x="688637" y="2463808"/>
                  </a:lnTo>
                  <a:cubicBezTo>
                    <a:pt x="265125" y="2448982"/>
                    <a:pt x="352115" y="1481120"/>
                    <a:pt x="351914" y="792877"/>
                  </a:cubicBezTo>
                  <a:lnTo>
                    <a:pt x="0" y="792877"/>
                  </a:lnTo>
                  <a:close/>
                </a:path>
              </a:pathLst>
            </a:custGeom>
            <a:gradFill flip="none" rotWithShape="1">
              <a:gsLst>
                <a:gs pos="85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ctr" rotWithShape="0">
                <a:schemeClr val="tx1">
                  <a:lumMod val="75000"/>
                  <a:lumOff val="25000"/>
                  <a:alpha val="43000"/>
                </a:schemeClr>
              </a:outerShdw>
            </a:effectLst>
            <a:sp3d extrusionH="20955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45" name="Up Arrow 4">
              <a:extLst>
                <a:ext uri="{FF2B5EF4-FFF2-40B4-BE49-F238E27FC236}">
                  <a16:creationId xmlns:a16="http://schemas.microsoft.com/office/drawing/2014/main" id="{F69C4800-8E6A-4C4A-BF55-CEB8AC1C5C89}"/>
                </a:ext>
              </a:extLst>
            </p:cNvPr>
            <p:cNvSpPr/>
            <p:nvPr/>
          </p:nvSpPr>
          <p:spPr>
            <a:xfrm rot="16200000">
              <a:off x="4284757" y="3656393"/>
              <a:ext cx="1760580" cy="2464044"/>
            </a:xfrm>
            <a:custGeom>
              <a:avLst/>
              <a:gdLst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408666 w 1760580"/>
                <a:gd name="connsiteY4" fmla="*/ 2468807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532889 w 1760580"/>
                <a:gd name="connsiteY5" fmla="*/ 2459282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54333 w 1760580"/>
                <a:gd name="connsiteY5" fmla="*/ 2454519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149"/>
                <a:gd name="connsiteX1" fmla="*/ 880290 w 1760580"/>
                <a:gd name="connsiteY1" fmla="*/ 0 h 2464149"/>
                <a:gd name="connsiteX2" fmla="*/ 1760580 w 1760580"/>
                <a:gd name="connsiteY2" fmla="*/ 792877 h 2464149"/>
                <a:gd name="connsiteX3" fmla="*/ 1408666 w 1760580"/>
                <a:gd name="connsiteY3" fmla="*/ 792877 h 2464149"/>
                <a:gd name="connsiteX4" fmla="*/ 1703940 w 1760580"/>
                <a:gd name="connsiteY4" fmla="*/ 2464044 h 2464149"/>
                <a:gd name="connsiteX5" fmla="*/ 688637 w 1760580"/>
                <a:gd name="connsiteY5" fmla="*/ 2463808 h 2464149"/>
                <a:gd name="connsiteX6" fmla="*/ 351914 w 1760580"/>
                <a:gd name="connsiteY6" fmla="*/ 792877 h 2464149"/>
                <a:gd name="connsiteX7" fmla="*/ 0 w 1760580"/>
                <a:gd name="connsiteY7" fmla="*/ 792877 h 2464149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580" h="2464044">
                  <a:moveTo>
                    <a:pt x="0" y="792877"/>
                  </a:moveTo>
                  <a:lnTo>
                    <a:pt x="880290" y="0"/>
                  </a:lnTo>
                  <a:lnTo>
                    <a:pt x="1760580" y="792877"/>
                  </a:lnTo>
                  <a:lnTo>
                    <a:pt x="1408666" y="792877"/>
                  </a:lnTo>
                  <a:cubicBezTo>
                    <a:pt x="1394751" y="1393314"/>
                    <a:pt x="1309571" y="2402610"/>
                    <a:pt x="1703940" y="2464044"/>
                  </a:cubicBezTo>
                  <a:lnTo>
                    <a:pt x="688637" y="2463808"/>
                  </a:lnTo>
                  <a:cubicBezTo>
                    <a:pt x="265125" y="2448982"/>
                    <a:pt x="352115" y="1481120"/>
                    <a:pt x="351914" y="792877"/>
                  </a:cubicBezTo>
                  <a:lnTo>
                    <a:pt x="0" y="792877"/>
                  </a:lnTo>
                  <a:close/>
                </a:path>
              </a:pathLst>
            </a:custGeom>
            <a:gradFill flip="none" rotWithShape="1">
              <a:gsLst>
                <a:gs pos="85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ctr" rotWithShape="0">
                <a:schemeClr val="tx1">
                  <a:lumMod val="75000"/>
                  <a:lumOff val="25000"/>
                  <a:alpha val="43000"/>
                </a:schemeClr>
              </a:outerShdw>
            </a:effectLst>
            <a:sp3d extrusionH="20955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5FD0B6A-31D0-48F8-80D3-8D48900C0352}"/>
              </a:ext>
            </a:extLst>
          </p:cNvPr>
          <p:cNvSpPr txBox="1"/>
          <p:nvPr/>
        </p:nvSpPr>
        <p:spPr>
          <a:xfrm rot="18900000">
            <a:off x="5255753" y="2437937"/>
            <a:ext cx="1836504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1600" b="1" dirty="0">
                <a:solidFill>
                  <a:schemeClr val="bg1"/>
                </a:solidFill>
                <a:cs typeface="Arial" pitchFamily="34" charset="0"/>
              </a:rPr>
              <a:t>ALLPPT Layout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100BD6-D143-49D0-B6B3-45F987793C35}"/>
              </a:ext>
            </a:extLst>
          </p:cNvPr>
          <p:cNvSpPr txBox="1"/>
          <p:nvPr/>
        </p:nvSpPr>
        <p:spPr>
          <a:xfrm rot="2700000">
            <a:off x="6508511" y="3848431"/>
            <a:ext cx="1836504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1600" b="1" dirty="0">
                <a:solidFill>
                  <a:schemeClr val="bg1"/>
                </a:solidFill>
                <a:cs typeface="Arial" pitchFamily="34" charset="0"/>
              </a:rPr>
              <a:t>ALLPPT Layout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F08FCD-8EB3-4CDE-894D-64637B134D09}"/>
              </a:ext>
            </a:extLst>
          </p:cNvPr>
          <p:cNvSpPr txBox="1"/>
          <p:nvPr/>
        </p:nvSpPr>
        <p:spPr>
          <a:xfrm rot="18900000">
            <a:off x="5080861" y="5018743"/>
            <a:ext cx="1836504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1600" b="1" dirty="0">
                <a:solidFill>
                  <a:schemeClr val="bg1"/>
                </a:solidFill>
                <a:cs typeface="Arial" pitchFamily="34" charset="0"/>
              </a:rPr>
              <a:t>ALLPPT Layout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AFF10D-6455-4A07-ABEA-409EF56E9922}"/>
              </a:ext>
            </a:extLst>
          </p:cNvPr>
          <p:cNvSpPr txBox="1"/>
          <p:nvPr/>
        </p:nvSpPr>
        <p:spPr>
          <a:xfrm rot="2700000">
            <a:off x="3871067" y="3641391"/>
            <a:ext cx="1836504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1600" b="1" dirty="0">
                <a:solidFill>
                  <a:schemeClr val="bg1"/>
                </a:solidFill>
                <a:cs typeface="Arial" pitchFamily="34" charset="0"/>
              </a:rPr>
              <a:t>ALLPPT Layout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0" name="Group 10">
            <a:extLst>
              <a:ext uri="{FF2B5EF4-FFF2-40B4-BE49-F238E27FC236}">
                <a16:creationId xmlns:a16="http://schemas.microsoft.com/office/drawing/2014/main" id="{8F041862-FF42-4902-BBF5-BCB4C53F36EE}"/>
              </a:ext>
            </a:extLst>
          </p:cNvPr>
          <p:cNvGrpSpPr/>
          <p:nvPr/>
        </p:nvGrpSpPr>
        <p:grpSpPr>
          <a:xfrm>
            <a:off x="889938" y="4974386"/>
            <a:ext cx="3204000" cy="1107996"/>
            <a:chOff x="3017859" y="4283314"/>
            <a:chExt cx="1886852" cy="110799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DACAA16-5DA8-489D-91AD-734480EC75A7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11FEB00-CED2-4F00-AACF-78B2F0156E50}"/>
                </a:ext>
              </a:extLst>
            </p:cNvPr>
            <p:cNvSpPr txBox="1"/>
            <p:nvPr/>
          </p:nvSpPr>
          <p:spPr>
            <a:xfrm>
              <a:off x="3017859" y="4283314"/>
              <a:ext cx="1825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13">
            <a:extLst>
              <a:ext uri="{FF2B5EF4-FFF2-40B4-BE49-F238E27FC236}">
                <a16:creationId xmlns:a16="http://schemas.microsoft.com/office/drawing/2014/main" id="{C2FA43F5-4502-46EB-99BA-F42606F9F571}"/>
              </a:ext>
            </a:extLst>
          </p:cNvPr>
          <p:cNvGrpSpPr/>
          <p:nvPr/>
        </p:nvGrpSpPr>
        <p:grpSpPr>
          <a:xfrm>
            <a:off x="968533" y="1806724"/>
            <a:ext cx="3204000" cy="1107996"/>
            <a:chOff x="3017858" y="4283314"/>
            <a:chExt cx="1860854" cy="110799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48BB8D-85DC-466E-B83A-2BD186F7C785}"/>
                </a:ext>
              </a:extLst>
            </p:cNvPr>
            <p:cNvSpPr txBox="1"/>
            <p:nvPr/>
          </p:nvSpPr>
          <p:spPr>
            <a:xfrm>
              <a:off x="3017858" y="4560313"/>
              <a:ext cx="18608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84FEAE-F0B3-4D01-BB4A-BF6F69852500}"/>
                </a:ext>
              </a:extLst>
            </p:cNvPr>
            <p:cNvSpPr txBox="1"/>
            <p:nvPr/>
          </p:nvSpPr>
          <p:spPr>
            <a:xfrm>
              <a:off x="3017860" y="4283314"/>
              <a:ext cx="1860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16">
            <a:extLst>
              <a:ext uri="{FF2B5EF4-FFF2-40B4-BE49-F238E27FC236}">
                <a16:creationId xmlns:a16="http://schemas.microsoft.com/office/drawing/2014/main" id="{5AC43161-D9EC-4735-9894-FF046C4F7E4B}"/>
              </a:ext>
            </a:extLst>
          </p:cNvPr>
          <p:cNvGrpSpPr/>
          <p:nvPr/>
        </p:nvGrpSpPr>
        <p:grpSpPr>
          <a:xfrm>
            <a:off x="8142296" y="4935443"/>
            <a:ext cx="3204000" cy="1107996"/>
            <a:chOff x="3017858" y="4283314"/>
            <a:chExt cx="1886853" cy="110799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9A558E6-D45C-4B89-BE05-5A43DE8F2857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83FF51-DD62-4CBD-9C9A-71F00C84B24F}"/>
                </a:ext>
              </a:extLst>
            </p:cNvPr>
            <p:cNvSpPr txBox="1"/>
            <p:nvPr/>
          </p:nvSpPr>
          <p:spPr>
            <a:xfrm>
              <a:off x="3017858" y="4283314"/>
              <a:ext cx="18866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19">
            <a:extLst>
              <a:ext uri="{FF2B5EF4-FFF2-40B4-BE49-F238E27FC236}">
                <a16:creationId xmlns:a16="http://schemas.microsoft.com/office/drawing/2014/main" id="{E4300188-C505-4E74-B20A-8CA0B0DAF865}"/>
              </a:ext>
            </a:extLst>
          </p:cNvPr>
          <p:cNvGrpSpPr/>
          <p:nvPr/>
        </p:nvGrpSpPr>
        <p:grpSpPr>
          <a:xfrm>
            <a:off x="8170333" y="1806724"/>
            <a:ext cx="3204000" cy="1107996"/>
            <a:chOff x="3017859" y="4283314"/>
            <a:chExt cx="1870812" cy="1107996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31E0AB6-0D7F-4CF1-865A-3AA666607170}"/>
                </a:ext>
              </a:extLst>
            </p:cNvPr>
            <p:cNvSpPr txBox="1"/>
            <p:nvPr/>
          </p:nvSpPr>
          <p:spPr>
            <a:xfrm>
              <a:off x="3017859" y="4560313"/>
              <a:ext cx="1843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23817CE-CED5-46A2-A2FE-57BA938A4A93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B300"/>
      </a:accent1>
      <a:accent2>
        <a:srgbClr val="BEA00E"/>
      </a:accent2>
      <a:accent3>
        <a:srgbClr val="84CADF"/>
      </a:accent3>
      <a:accent4>
        <a:srgbClr val="206481"/>
      </a:accent4>
      <a:accent5>
        <a:srgbClr val="0F3240"/>
      </a:accent5>
      <a:accent6>
        <a:srgbClr val="5F5006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1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B300"/>
      </a:accent1>
      <a:accent2>
        <a:srgbClr val="BEA00E"/>
      </a:accent2>
      <a:accent3>
        <a:srgbClr val="84CADF"/>
      </a:accent3>
      <a:accent4>
        <a:srgbClr val="206481"/>
      </a:accent4>
      <a:accent5>
        <a:srgbClr val="0F3240"/>
      </a:accent5>
      <a:accent6>
        <a:srgbClr val="5F5006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9289</TotalTime>
  <Words>4652</Words>
  <Application>Microsoft Office PowerPoint</Application>
  <PresentationFormat>와이드스크린</PresentationFormat>
  <Paragraphs>566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Arial</vt:lpstr>
      <vt:lpstr>Arial Black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WIN10</cp:lastModifiedBy>
  <cp:revision>100</cp:revision>
  <dcterms:created xsi:type="dcterms:W3CDTF">2020-01-20T05:08:25Z</dcterms:created>
  <dcterms:modified xsi:type="dcterms:W3CDTF">2023-04-14T01:47:43Z</dcterms:modified>
</cp:coreProperties>
</file>