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3" r:id="rId4"/>
    <p:sldId id="352" r:id="rId5"/>
    <p:sldId id="35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8" r:id="rId38"/>
    <p:sldId id="336" r:id="rId39"/>
    <p:sldId id="337" r:id="rId40"/>
    <p:sldId id="335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E53EA893-A685-4A89-970A-C494ACC6B504}"/>
              </a:ext>
            </a:extLst>
          </p:cNvPr>
          <p:cNvGrpSpPr/>
          <p:nvPr userDrawn="1"/>
        </p:nvGrpSpPr>
        <p:grpSpPr>
          <a:xfrm>
            <a:off x="7158400" y="1612925"/>
            <a:ext cx="2481681" cy="3347722"/>
            <a:chOff x="4627391" y="760813"/>
            <a:chExt cx="2773533" cy="3741423"/>
          </a:xfrm>
        </p:grpSpPr>
        <p:sp>
          <p:nvSpPr>
            <p:cNvPr id="42" name="Freeform: Shape 134">
              <a:extLst>
                <a:ext uri="{FF2B5EF4-FFF2-40B4-BE49-F238E27FC236}">
                  <a16:creationId xmlns:a16="http://schemas.microsoft.com/office/drawing/2014/main" id="{D7297C0A-C466-449D-B7B3-B3261D545D30}"/>
                </a:ext>
              </a:extLst>
            </p:cNvPr>
            <p:cNvSpPr/>
            <p:nvPr/>
          </p:nvSpPr>
          <p:spPr>
            <a:xfrm>
              <a:off x="6892581" y="760813"/>
              <a:ext cx="203338" cy="81335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35">
              <a:extLst>
                <a:ext uri="{FF2B5EF4-FFF2-40B4-BE49-F238E27FC236}">
                  <a16:creationId xmlns:a16="http://schemas.microsoft.com/office/drawing/2014/main" id="{5E679789-D81C-4D55-BB06-F4D24BDB89DE}"/>
                </a:ext>
              </a:extLst>
            </p:cNvPr>
            <p:cNvSpPr/>
            <p:nvPr/>
          </p:nvSpPr>
          <p:spPr>
            <a:xfrm>
              <a:off x="7319589" y="1374892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36">
              <a:extLst>
                <a:ext uri="{FF2B5EF4-FFF2-40B4-BE49-F238E27FC236}">
                  <a16:creationId xmlns:a16="http://schemas.microsoft.com/office/drawing/2014/main" id="{EA04216B-64C4-4665-BCD1-FDA058559DCE}"/>
                </a:ext>
              </a:extLst>
            </p:cNvPr>
            <p:cNvSpPr/>
            <p:nvPr/>
          </p:nvSpPr>
          <p:spPr>
            <a:xfrm>
              <a:off x="7319589" y="1195954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37">
              <a:extLst>
                <a:ext uri="{FF2B5EF4-FFF2-40B4-BE49-F238E27FC236}">
                  <a16:creationId xmlns:a16="http://schemas.microsoft.com/office/drawing/2014/main" id="{3157B9F8-85B8-492C-9A22-D51AC3C9883C}"/>
                </a:ext>
              </a:extLst>
            </p:cNvPr>
            <p:cNvSpPr/>
            <p:nvPr/>
          </p:nvSpPr>
          <p:spPr>
            <a:xfrm>
              <a:off x="4627391" y="789278"/>
              <a:ext cx="2765399" cy="3700756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38">
              <a:extLst>
                <a:ext uri="{FF2B5EF4-FFF2-40B4-BE49-F238E27FC236}">
                  <a16:creationId xmlns:a16="http://schemas.microsoft.com/office/drawing/2014/main" id="{D3CC800D-F519-43E2-91E6-960A63B090C9}"/>
                </a:ext>
              </a:extLst>
            </p:cNvPr>
            <p:cNvSpPr/>
            <p:nvPr/>
          </p:nvSpPr>
          <p:spPr>
            <a:xfrm>
              <a:off x="4639593" y="801480"/>
              <a:ext cx="2724732" cy="3700756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5D8303B-26A1-4173-903D-4223F98808F8}"/>
                </a:ext>
              </a:extLst>
            </p:cNvPr>
            <p:cNvGrpSpPr/>
            <p:nvPr userDrawn="1"/>
          </p:nvGrpSpPr>
          <p:grpSpPr>
            <a:xfrm>
              <a:off x="4800601" y="1009650"/>
              <a:ext cx="2435248" cy="3163175"/>
              <a:chOff x="4920198" y="1122752"/>
              <a:chExt cx="2196053" cy="3050073"/>
            </a:xfrm>
          </p:grpSpPr>
          <p:sp>
            <p:nvSpPr>
              <p:cNvPr id="51" name="Freeform: Shape 139">
                <a:extLst>
                  <a:ext uri="{FF2B5EF4-FFF2-40B4-BE49-F238E27FC236}">
                    <a16:creationId xmlns:a16="http://schemas.microsoft.com/office/drawing/2014/main" id="{D616610D-1FC8-4BB6-8908-C2B40210021D}"/>
                  </a:ext>
                </a:extLst>
              </p:cNvPr>
              <p:cNvSpPr/>
              <p:nvPr/>
            </p:nvSpPr>
            <p:spPr>
              <a:xfrm>
                <a:off x="4920198" y="1122752"/>
                <a:ext cx="2196053" cy="3050073"/>
              </a:xfrm>
              <a:custGeom>
                <a:avLst/>
                <a:gdLst>
                  <a:gd name="connsiteX0" fmla="*/ 7144 w 514350"/>
                  <a:gd name="connsiteY0" fmla="*/ 7144 h 714375"/>
                  <a:gd name="connsiteX1" fmla="*/ 508159 w 514350"/>
                  <a:gd name="connsiteY1" fmla="*/ 7144 h 714375"/>
                  <a:gd name="connsiteX2" fmla="*/ 508159 w 514350"/>
                  <a:gd name="connsiteY2" fmla="*/ 711041 h 714375"/>
                  <a:gd name="connsiteX3" fmla="*/ 7144 w 514350"/>
                  <a:gd name="connsiteY3" fmla="*/ 711041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714375">
                    <a:moveTo>
                      <a:pt x="7144" y="7144"/>
                    </a:moveTo>
                    <a:lnTo>
                      <a:pt x="508159" y="7144"/>
                    </a:lnTo>
                    <a:lnTo>
                      <a:pt x="508159" y="711041"/>
                    </a:lnTo>
                    <a:lnTo>
                      <a:pt x="7144" y="71104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140">
                <a:extLst>
                  <a:ext uri="{FF2B5EF4-FFF2-40B4-BE49-F238E27FC236}">
                    <a16:creationId xmlns:a16="http://schemas.microsoft.com/office/drawing/2014/main" id="{27D7CE2E-3DB5-4DFF-84FA-A1DAC6ADF6C5}"/>
                  </a:ext>
                </a:extLst>
              </p:cNvPr>
              <p:cNvSpPr/>
              <p:nvPr/>
            </p:nvSpPr>
            <p:spPr>
              <a:xfrm>
                <a:off x="5650008" y="1151663"/>
                <a:ext cx="1446222" cy="3011495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141">
              <a:extLst>
                <a:ext uri="{FF2B5EF4-FFF2-40B4-BE49-F238E27FC236}">
                  <a16:creationId xmlns:a16="http://schemas.microsoft.com/office/drawing/2014/main" id="{2AF22A0C-02E8-45F3-AF8E-661B73FC0786}"/>
                </a:ext>
              </a:extLst>
            </p:cNvPr>
            <p:cNvGrpSpPr/>
            <p:nvPr/>
          </p:nvGrpSpPr>
          <p:grpSpPr>
            <a:xfrm>
              <a:off x="5928716" y="4246271"/>
              <a:ext cx="146484" cy="146484"/>
              <a:chOff x="6768693" y="6038239"/>
              <a:chExt cx="147969" cy="147969"/>
            </a:xfrm>
          </p:grpSpPr>
          <p:sp>
            <p:nvSpPr>
              <p:cNvPr id="49" name="Oval 142">
                <a:extLst>
                  <a:ext uri="{FF2B5EF4-FFF2-40B4-BE49-F238E27FC236}">
                    <a16:creationId xmlns:a16="http://schemas.microsoft.com/office/drawing/2014/main" id="{04B6B25B-A9E3-4318-80FA-1CF3981401C7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43">
                <a:extLst>
                  <a:ext uri="{FF2B5EF4-FFF2-40B4-BE49-F238E27FC236}">
                    <a16:creationId xmlns:a16="http://schemas.microsoft.com/office/drawing/2014/main" id="{A37DA7B4-D1D6-4626-BA3A-EF9EF813942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639B51-C4E0-4319-84F8-2CE10B5EDBA7}"/>
              </a:ext>
            </a:extLst>
          </p:cNvPr>
          <p:cNvGrpSpPr/>
          <p:nvPr userDrawn="1"/>
        </p:nvGrpSpPr>
        <p:grpSpPr>
          <a:xfrm>
            <a:off x="2551919" y="1612925"/>
            <a:ext cx="2481681" cy="3347722"/>
            <a:chOff x="4627391" y="760813"/>
            <a:chExt cx="2773533" cy="3741423"/>
          </a:xfrm>
        </p:grpSpPr>
        <p:sp>
          <p:nvSpPr>
            <p:cNvPr id="29" name="Freeform: Shape 134">
              <a:extLst>
                <a:ext uri="{FF2B5EF4-FFF2-40B4-BE49-F238E27FC236}">
                  <a16:creationId xmlns:a16="http://schemas.microsoft.com/office/drawing/2014/main" id="{AB4FE05E-0261-46AE-82AC-F97A63C91BFD}"/>
                </a:ext>
              </a:extLst>
            </p:cNvPr>
            <p:cNvSpPr/>
            <p:nvPr/>
          </p:nvSpPr>
          <p:spPr>
            <a:xfrm>
              <a:off x="6892581" y="760813"/>
              <a:ext cx="203338" cy="81335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135">
              <a:extLst>
                <a:ext uri="{FF2B5EF4-FFF2-40B4-BE49-F238E27FC236}">
                  <a16:creationId xmlns:a16="http://schemas.microsoft.com/office/drawing/2014/main" id="{6FCE97FF-D11B-4944-A08A-850081EB9B44}"/>
                </a:ext>
              </a:extLst>
            </p:cNvPr>
            <p:cNvSpPr/>
            <p:nvPr/>
          </p:nvSpPr>
          <p:spPr>
            <a:xfrm>
              <a:off x="7319589" y="1374892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136">
              <a:extLst>
                <a:ext uri="{FF2B5EF4-FFF2-40B4-BE49-F238E27FC236}">
                  <a16:creationId xmlns:a16="http://schemas.microsoft.com/office/drawing/2014/main" id="{11D5200C-BE44-466A-8462-D90C53A0EB45}"/>
                </a:ext>
              </a:extLst>
            </p:cNvPr>
            <p:cNvSpPr/>
            <p:nvPr/>
          </p:nvSpPr>
          <p:spPr>
            <a:xfrm>
              <a:off x="7319589" y="1195954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37">
              <a:extLst>
                <a:ext uri="{FF2B5EF4-FFF2-40B4-BE49-F238E27FC236}">
                  <a16:creationId xmlns:a16="http://schemas.microsoft.com/office/drawing/2014/main" id="{C51D28EB-CB4C-4C9A-A71F-19A0F799DEAC}"/>
                </a:ext>
              </a:extLst>
            </p:cNvPr>
            <p:cNvSpPr/>
            <p:nvPr/>
          </p:nvSpPr>
          <p:spPr>
            <a:xfrm>
              <a:off x="4627391" y="789278"/>
              <a:ext cx="2765399" cy="3700756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38">
              <a:extLst>
                <a:ext uri="{FF2B5EF4-FFF2-40B4-BE49-F238E27FC236}">
                  <a16:creationId xmlns:a16="http://schemas.microsoft.com/office/drawing/2014/main" id="{633835C3-C953-4D4F-B3C8-7790B5FD8663}"/>
                </a:ext>
              </a:extLst>
            </p:cNvPr>
            <p:cNvSpPr/>
            <p:nvPr/>
          </p:nvSpPr>
          <p:spPr>
            <a:xfrm>
              <a:off x="4639593" y="801480"/>
              <a:ext cx="2724732" cy="3700756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2777D6E-55CE-4E7B-AA02-43006186DB04}"/>
                </a:ext>
              </a:extLst>
            </p:cNvPr>
            <p:cNvGrpSpPr/>
            <p:nvPr userDrawn="1"/>
          </p:nvGrpSpPr>
          <p:grpSpPr>
            <a:xfrm>
              <a:off x="4800601" y="1009650"/>
              <a:ext cx="2435248" cy="3163175"/>
              <a:chOff x="4920198" y="1122752"/>
              <a:chExt cx="2196053" cy="3050073"/>
            </a:xfrm>
          </p:grpSpPr>
          <p:sp>
            <p:nvSpPr>
              <p:cNvPr id="38" name="Freeform: Shape 139">
                <a:extLst>
                  <a:ext uri="{FF2B5EF4-FFF2-40B4-BE49-F238E27FC236}">
                    <a16:creationId xmlns:a16="http://schemas.microsoft.com/office/drawing/2014/main" id="{93E03487-DFE2-4485-BCE8-B4177573C407}"/>
                  </a:ext>
                </a:extLst>
              </p:cNvPr>
              <p:cNvSpPr/>
              <p:nvPr/>
            </p:nvSpPr>
            <p:spPr>
              <a:xfrm>
                <a:off x="4920198" y="1122752"/>
                <a:ext cx="2196053" cy="3050073"/>
              </a:xfrm>
              <a:custGeom>
                <a:avLst/>
                <a:gdLst>
                  <a:gd name="connsiteX0" fmla="*/ 7144 w 514350"/>
                  <a:gd name="connsiteY0" fmla="*/ 7144 h 714375"/>
                  <a:gd name="connsiteX1" fmla="*/ 508159 w 514350"/>
                  <a:gd name="connsiteY1" fmla="*/ 7144 h 714375"/>
                  <a:gd name="connsiteX2" fmla="*/ 508159 w 514350"/>
                  <a:gd name="connsiteY2" fmla="*/ 711041 h 714375"/>
                  <a:gd name="connsiteX3" fmla="*/ 7144 w 514350"/>
                  <a:gd name="connsiteY3" fmla="*/ 711041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714375">
                    <a:moveTo>
                      <a:pt x="7144" y="7144"/>
                    </a:moveTo>
                    <a:lnTo>
                      <a:pt x="508159" y="7144"/>
                    </a:lnTo>
                    <a:lnTo>
                      <a:pt x="508159" y="711041"/>
                    </a:lnTo>
                    <a:lnTo>
                      <a:pt x="7144" y="71104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140">
                <a:extLst>
                  <a:ext uri="{FF2B5EF4-FFF2-40B4-BE49-F238E27FC236}">
                    <a16:creationId xmlns:a16="http://schemas.microsoft.com/office/drawing/2014/main" id="{9F6E5119-5F85-422B-B139-09DFA1605E73}"/>
                  </a:ext>
                </a:extLst>
              </p:cNvPr>
              <p:cNvSpPr/>
              <p:nvPr/>
            </p:nvSpPr>
            <p:spPr>
              <a:xfrm>
                <a:off x="5650008" y="1151663"/>
                <a:ext cx="1446222" cy="3011495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141">
              <a:extLst>
                <a:ext uri="{FF2B5EF4-FFF2-40B4-BE49-F238E27FC236}">
                  <a16:creationId xmlns:a16="http://schemas.microsoft.com/office/drawing/2014/main" id="{07EC6E34-2CE5-44D7-A5F8-61B7DFAEB348}"/>
                </a:ext>
              </a:extLst>
            </p:cNvPr>
            <p:cNvGrpSpPr/>
            <p:nvPr/>
          </p:nvGrpSpPr>
          <p:grpSpPr>
            <a:xfrm>
              <a:off x="5928716" y="4246271"/>
              <a:ext cx="146484" cy="146484"/>
              <a:chOff x="6768693" y="6038239"/>
              <a:chExt cx="147969" cy="147969"/>
            </a:xfrm>
          </p:grpSpPr>
          <p:sp>
            <p:nvSpPr>
              <p:cNvPr id="36" name="Oval 142">
                <a:extLst>
                  <a:ext uri="{FF2B5EF4-FFF2-40B4-BE49-F238E27FC236}">
                    <a16:creationId xmlns:a16="http://schemas.microsoft.com/office/drawing/2014/main" id="{40C53DB9-3C69-4066-AD7B-3048F1E5E51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43">
                <a:extLst>
                  <a:ext uri="{FF2B5EF4-FFF2-40B4-BE49-F238E27FC236}">
                    <a16:creationId xmlns:a16="http://schemas.microsoft.com/office/drawing/2014/main" id="{4EAFA1D7-1BA9-4700-88AD-DE1B6FBFBB11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681B43BA-C637-43A9-A0DB-73ADA1CDB1EE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64062" y="1871966"/>
            <a:ext cx="2020835" cy="2793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0" name="Picture Placeholder 33">
            <a:extLst>
              <a:ext uri="{FF2B5EF4-FFF2-40B4-BE49-F238E27FC236}">
                <a16:creationId xmlns:a16="http://schemas.microsoft.com/office/drawing/2014/main" id="{FB77A791-56F4-43F7-BBEE-85E4CFBD02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715237" y="1853771"/>
            <a:ext cx="2038729" cy="2793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B793F621-E987-4FB1-B141-64B8A5E8CA88}"/>
              </a:ext>
            </a:extLst>
          </p:cNvPr>
          <p:cNvSpPr>
            <a:spLocks noGrp="1"/>
          </p:cNvSpPr>
          <p:nvPr userDrawn="1">
            <p:ph type="pic" idx="14" hasCustomPrompt="1"/>
          </p:nvPr>
        </p:nvSpPr>
        <p:spPr>
          <a:xfrm>
            <a:off x="4911237" y="1736196"/>
            <a:ext cx="2384085" cy="31225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772E657-C5EB-498C-83CC-3F41F8BE4E5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F110A850-0E2A-4812-B0DB-C628360D11D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AB9721-C938-459F-98FF-8B29ED14CC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972" y="0"/>
            <a:ext cx="51293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F35618C-7A04-4377-BBF9-30F431902E10}"/>
              </a:ext>
            </a:extLst>
          </p:cNvPr>
          <p:cNvGrpSpPr/>
          <p:nvPr userDrawn="1"/>
        </p:nvGrpSpPr>
        <p:grpSpPr>
          <a:xfrm>
            <a:off x="8571403" y="1088986"/>
            <a:ext cx="2580306" cy="4655566"/>
            <a:chOff x="4789978" y="1099366"/>
            <a:chExt cx="2580306" cy="4655566"/>
          </a:xfrm>
        </p:grpSpPr>
        <p:sp>
          <p:nvSpPr>
            <p:cNvPr id="3" name="Graphic 2">
              <a:extLst>
                <a:ext uri="{FF2B5EF4-FFF2-40B4-BE49-F238E27FC236}">
                  <a16:creationId xmlns:a16="http://schemas.microsoft.com/office/drawing/2014/main" id="{E2E822A5-FA3D-4709-89EA-2097E2C4D51D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3C44E972-ACB0-4B9C-AACD-5806656F2400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57678DC0-EED3-410A-B6C3-D4FA6AF42B8E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EF09ABAF-7072-4D83-90D0-941D7110692F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CC7368B6-5C9C-4B31-814F-9FFB7048F39B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50B86834-4EAC-436D-B0E2-BDCA56AE2150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2BAEE8F9-D9CF-414F-80EB-038A31B9245A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316C7492-D6A0-4407-AE0A-AE7ED0675AFE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42D3DF93-942A-4402-A7E3-8CC6E66489F4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5609B493-F18D-4BD6-B778-0B66A0A6CCCB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D6AD353E-F144-4960-BC70-F2B1DE89C5BF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AD5241A8-E993-4C82-960D-482D8F02F5D2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">
              <a:extLst>
                <a:ext uri="{FF2B5EF4-FFF2-40B4-BE49-F238E27FC236}">
                  <a16:creationId xmlns:a16="http://schemas.microsoft.com/office/drawing/2014/main" id="{D9A3AC5C-8BFF-4A04-A027-43A010EF7E6D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17" name="Oval 26">
                <a:extLst>
                  <a:ext uri="{FF2B5EF4-FFF2-40B4-BE49-F238E27FC236}">
                    <a16:creationId xmlns:a16="http://schemas.microsoft.com/office/drawing/2014/main" id="{13D8B5F7-9B29-47A4-AE0A-F2EBC75D31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27">
                <a:extLst>
                  <a:ext uri="{FF2B5EF4-FFF2-40B4-BE49-F238E27FC236}">
                    <a16:creationId xmlns:a16="http://schemas.microsoft.com/office/drawing/2014/main" id="{AA294ED1-0734-42A2-B8B4-19B54008F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28">
                <a:extLst>
                  <a:ext uri="{FF2B5EF4-FFF2-40B4-BE49-F238E27FC236}">
                    <a16:creationId xmlns:a16="http://schemas.microsoft.com/office/drawing/2014/main" id="{26D485AE-63AA-4F47-B0C9-270E413BB64D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29">
                <a:extLst>
                  <a:ext uri="{FF2B5EF4-FFF2-40B4-BE49-F238E27FC236}">
                    <a16:creationId xmlns:a16="http://schemas.microsoft.com/office/drawing/2014/main" id="{E3B4163C-0A6D-4FC1-876B-789D33686FD5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D5485AC4-1023-49F6-B6B4-0CC516C4E6A3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Picture Placeholder 33">
            <a:extLst>
              <a:ext uri="{FF2B5EF4-FFF2-40B4-BE49-F238E27FC236}">
                <a16:creationId xmlns:a16="http://schemas.microsoft.com/office/drawing/2014/main" id="{3A6473A0-14FF-476F-A7E5-996D23D9BD7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56745" y="1204970"/>
            <a:ext cx="2384085" cy="4448059"/>
          </a:xfrm>
          <a:custGeom>
            <a:avLst/>
            <a:gdLst>
              <a:gd name="connsiteX0" fmla="*/ 256439 w 2384085"/>
              <a:gd name="connsiteY0" fmla="*/ 0 h 4448059"/>
              <a:gd name="connsiteX1" fmla="*/ 483496 w 2384085"/>
              <a:gd name="connsiteY1" fmla="*/ 0 h 4448059"/>
              <a:gd name="connsiteX2" fmla="*/ 505506 w 2384085"/>
              <a:gd name="connsiteY2" fmla="*/ 18839 h 4448059"/>
              <a:gd name="connsiteX3" fmla="*/ 675825 w 2384085"/>
              <a:gd name="connsiteY3" fmla="*/ 164616 h 4448059"/>
              <a:gd name="connsiteX4" fmla="*/ 1697576 w 2384085"/>
              <a:gd name="connsiteY4" fmla="*/ 164616 h 4448059"/>
              <a:gd name="connsiteX5" fmla="*/ 1867894 w 2384085"/>
              <a:gd name="connsiteY5" fmla="*/ 18839 h 4448059"/>
              <a:gd name="connsiteX6" fmla="*/ 1889905 w 2384085"/>
              <a:gd name="connsiteY6" fmla="*/ 0 h 4448059"/>
              <a:gd name="connsiteX7" fmla="*/ 2127646 w 2384085"/>
              <a:gd name="connsiteY7" fmla="*/ 0 h 4448059"/>
              <a:gd name="connsiteX8" fmla="*/ 2384085 w 2384085"/>
              <a:gd name="connsiteY8" fmla="*/ 219488 h 4448059"/>
              <a:gd name="connsiteX9" fmla="*/ 2384085 w 2384085"/>
              <a:gd name="connsiteY9" fmla="*/ 4228571 h 4448059"/>
              <a:gd name="connsiteX10" fmla="*/ 2127646 w 2384085"/>
              <a:gd name="connsiteY10" fmla="*/ 4448059 h 4448059"/>
              <a:gd name="connsiteX11" fmla="*/ 256439 w 2384085"/>
              <a:gd name="connsiteY11" fmla="*/ 4448059 h 4448059"/>
              <a:gd name="connsiteX12" fmla="*/ 0 w 2384085"/>
              <a:gd name="connsiteY12" fmla="*/ 4228571 h 4448059"/>
              <a:gd name="connsiteX13" fmla="*/ 0 w 2384085"/>
              <a:gd name="connsiteY13" fmla="*/ 219488 h 4448059"/>
              <a:gd name="connsiteX14" fmla="*/ 256439 w 2384085"/>
              <a:gd name="connsiteY14" fmla="*/ 0 h 444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4085" h="4448059">
                <a:moveTo>
                  <a:pt x="256439" y="0"/>
                </a:moveTo>
                <a:lnTo>
                  <a:pt x="483496" y="0"/>
                </a:lnTo>
                <a:cubicBezTo>
                  <a:pt x="495623" y="0"/>
                  <a:pt x="505506" y="8414"/>
                  <a:pt x="505506" y="18839"/>
                </a:cubicBezTo>
                <a:cubicBezTo>
                  <a:pt x="505506" y="99364"/>
                  <a:pt x="581797" y="164616"/>
                  <a:pt x="675825" y="164616"/>
                </a:cubicBezTo>
                <a:lnTo>
                  <a:pt x="1697576" y="164616"/>
                </a:lnTo>
                <a:cubicBezTo>
                  <a:pt x="1791657" y="164616"/>
                  <a:pt x="1867894" y="99318"/>
                  <a:pt x="1867894" y="18839"/>
                </a:cubicBezTo>
                <a:cubicBezTo>
                  <a:pt x="1867894" y="8460"/>
                  <a:pt x="1877724" y="0"/>
                  <a:pt x="1889905" y="0"/>
                </a:cubicBezTo>
                <a:lnTo>
                  <a:pt x="2127646" y="0"/>
                </a:lnTo>
                <a:cubicBezTo>
                  <a:pt x="2269275" y="0"/>
                  <a:pt x="2384085" y="98267"/>
                  <a:pt x="2384085" y="219488"/>
                </a:cubicBezTo>
                <a:lnTo>
                  <a:pt x="2384085" y="4228571"/>
                </a:lnTo>
                <a:cubicBezTo>
                  <a:pt x="2384085" y="4349792"/>
                  <a:pt x="2269275" y="4448059"/>
                  <a:pt x="2127646" y="4448059"/>
                </a:cubicBezTo>
                <a:lnTo>
                  <a:pt x="256439" y="4448059"/>
                </a:lnTo>
                <a:cubicBezTo>
                  <a:pt x="114810" y="4448059"/>
                  <a:pt x="0" y="4349792"/>
                  <a:pt x="0" y="4228571"/>
                </a:cubicBezTo>
                <a:lnTo>
                  <a:pt x="0" y="219488"/>
                </a:lnTo>
                <a:cubicBezTo>
                  <a:pt x="0" y="98267"/>
                  <a:pt x="114810" y="0"/>
                  <a:pt x="2564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249BBEF-8EEB-4970-B983-686C1121634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23957" y="1362066"/>
            <a:ext cx="1720091" cy="17202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A8800E0-E431-4436-87E7-160B26276F7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56409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C48E646-376C-4D82-AB8C-346544C615F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554917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4A620A3-0C1F-46E6-9F56-69D9E8BEB5F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353425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9">
            <a:extLst>
              <a:ext uri="{FF2B5EF4-FFF2-40B4-BE49-F238E27FC236}">
                <a16:creationId xmlns:a16="http://schemas.microsoft.com/office/drawing/2014/main" id="{DBB3EB46-3A96-4C94-B32D-3919B93474C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21441" y="1309036"/>
            <a:ext cx="6921422" cy="5032620"/>
          </a:xfrm>
          <a:custGeom>
            <a:avLst/>
            <a:gdLst>
              <a:gd name="connsiteX0" fmla="*/ 5771583 w 6921422"/>
              <a:gd name="connsiteY0" fmla="*/ 2239635 h 5032620"/>
              <a:gd name="connsiteX1" fmla="*/ 6921422 w 6921422"/>
              <a:gd name="connsiteY1" fmla="*/ 3882781 h 5032620"/>
              <a:gd name="connsiteX2" fmla="*/ 5278276 w 6921422"/>
              <a:gd name="connsiteY2" fmla="*/ 5032620 h 5032620"/>
              <a:gd name="connsiteX3" fmla="*/ 4128437 w 6921422"/>
              <a:gd name="connsiteY3" fmla="*/ 3389474 h 5032620"/>
              <a:gd name="connsiteX4" fmla="*/ 2856046 w 6921422"/>
              <a:gd name="connsiteY4" fmla="*/ 1717648 h 5032620"/>
              <a:gd name="connsiteX5" fmla="*/ 4005885 w 6921422"/>
              <a:gd name="connsiteY5" fmla="*/ 3360794 h 5032620"/>
              <a:gd name="connsiteX6" fmla="*/ 2362739 w 6921422"/>
              <a:gd name="connsiteY6" fmla="*/ 4510633 h 5032620"/>
              <a:gd name="connsiteX7" fmla="*/ 1212900 w 6921422"/>
              <a:gd name="connsiteY7" fmla="*/ 2867486 h 5032620"/>
              <a:gd name="connsiteX8" fmla="*/ 4558683 w 6921422"/>
              <a:gd name="connsiteY8" fmla="*/ 521989 h 5032620"/>
              <a:gd name="connsiteX9" fmla="*/ 5708522 w 6921422"/>
              <a:gd name="connsiteY9" fmla="*/ 2165135 h 5032620"/>
              <a:gd name="connsiteX10" fmla="*/ 4065376 w 6921422"/>
              <a:gd name="connsiteY10" fmla="*/ 3314974 h 5032620"/>
              <a:gd name="connsiteX11" fmla="*/ 2915537 w 6921422"/>
              <a:gd name="connsiteY11" fmla="*/ 1671827 h 5032620"/>
              <a:gd name="connsiteX12" fmla="*/ 1643146 w 6921422"/>
              <a:gd name="connsiteY12" fmla="*/ 0 h 5032620"/>
              <a:gd name="connsiteX13" fmla="*/ 2792985 w 6921422"/>
              <a:gd name="connsiteY13" fmla="*/ 1643146 h 5032620"/>
              <a:gd name="connsiteX14" fmla="*/ 1149839 w 6921422"/>
              <a:gd name="connsiteY14" fmla="*/ 2792985 h 5032620"/>
              <a:gd name="connsiteX15" fmla="*/ 0 w 6921422"/>
              <a:gd name="connsiteY15" fmla="*/ 1149839 h 503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21422" h="5032620">
                <a:moveTo>
                  <a:pt x="5771583" y="2239635"/>
                </a:moveTo>
                <a:lnTo>
                  <a:pt x="6921422" y="3882781"/>
                </a:lnTo>
                <a:lnTo>
                  <a:pt x="5278276" y="5032620"/>
                </a:lnTo>
                <a:lnTo>
                  <a:pt x="4128437" y="3389474"/>
                </a:lnTo>
                <a:close/>
                <a:moveTo>
                  <a:pt x="2856046" y="1717648"/>
                </a:moveTo>
                <a:lnTo>
                  <a:pt x="4005885" y="3360794"/>
                </a:lnTo>
                <a:lnTo>
                  <a:pt x="2362739" y="4510633"/>
                </a:lnTo>
                <a:lnTo>
                  <a:pt x="1212900" y="2867486"/>
                </a:lnTo>
                <a:close/>
                <a:moveTo>
                  <a:pt x="4558683" y="521989"/>
                </a:moveTo>
                <a:lnTo>
                  <a:pt x="5708522" y="2165135"/>
                </a:lnTo>
                <a:lnTo>
                  <a:pt x="4065376" y="3314974"/>
                </a:lnTo>
                <a:lnTo>
                  <a:pt x="2915537" y="1671827"/>
                </a:lnTo>
                <a:close/>
                <a:moveTo>
                  <a:pt x="1643146" y="0"/>
                </a:moveTo>
                <a:lnTo>
                  <a:pt x="2792985" y="1643146"/>
                </a:lnTo>
                <a:lnTo>
                  <a:pt x="1149839" y="2792985"/>
                </a:lnTo>
                <a:lnTo>
                  <a:pt x="0" y="11498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Freeform: Shape 26">
            <a:extLst>
              <a:ext uri="{FF2B5EF4-FFF2-40B4-BE49-F238E27FC236}">
                <a16:creationId xmlns:a16="http://schemas.microsoft.com/office/drawing/2014/main" id="{E09A9CB7-833E-4E2D-A4FB-38C46240DCF6}"/>
              </a:ext>
            </a:extLst>
          </p:cNvPr>
          <p:cNvSpPr/>
          <p:nvPr userDrawn="1"/>
        </p:nvSpPr>
        <p:spPr>
          <a:xfrm>
            <a:off x="0" y="2475387"/>
            <a:ext cx="2708047" cy="3335839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14">
            <a:extLst>
              <a:ext uri="{FF2B5EF4-FFF2-40B4-BE49-F238E27FC236}">
                <a16:creationId xmlns:a16="http://schemas.microsoft.com/office/drawing/2014/main" id="{AE7E2764-1D53-44D1-B63F-D8C179E7EFAE}"/>
              </a:ext>
            </a:extLst>
          </p:cNvPr>
          <p:cNvSpPr/>
          <p:nvPr userDrawn="1"/>
        </p:nvSpPr>
        <p:spPr>
          <a:xfrm>
            <a:off x="5037782" y="1819635"/>
            <a:ext cx="7154218" cy="3335839"/>
          </a:xfrm>
          <a:custGeom>
            <a:avLst/>
            <a:gdLst>
              <a:gd name="connsiteX0" fmla="*/ 0 w 7154218"/>
              <a:gd name="connsiteY0" fmla="*/ 0 h 3335839"/>
              <a:gd name="connsiteX1" fmla="*/ 7154218 w 7154218"/>
              <a:gd name="connsiteY1" fmla="*/ 0 h 3335839"/>
              <a:gd name="connsiteX2" fmla="*/ 7154218 w 7154218"/>
              <a:gd name="connsiteY2" fmla="*/ 3335839 h 3335839"/>
              <a:gd name="connsiteX3" fmla="*/ 2360312 w 7154218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4218" h="3335839">
                <a:moveTo>
                  <a:pt x="0" y="0"/>
                </a:moveTo>
                <a:lnTo>
                  <a:pt x="7154218" y="0"/>
                </a:lnTo>
                <a:lnTo>
                  <a:pt x="7154218" y="3335839"/>
                </a:lnTo>
                <a:lnTo>
                  <a:pt x="2360312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393F0DD-D8C9-48C1-B7E4-7E987135D41E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87337" y="1254229"/>
            <a:ext cx="11504663" cy="29955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9" r:id="rId13"/>
    <p:sldLayoutId id="2147483686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C9DAC7DF-78EA-49F3-8F00-63C3C0DCE2BD}"/>
              </a:ext>
            </a:extLst>
          </p:cNvPr>
          <p:cNvSpPr txBox="1"/>
          <p:nvPr/>
        </p:nvSpPr>
        <p:spPr>
          <a:xfrm>
            <a:off x="6318160" y="6139836"/>
            <a:ext cx="52861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6318159" y="3139203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Dreams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16677-9ABE-4719-82B7-9D8CF89CCA30}"/>
              </a:ext>
            </a:extLst>
          </p:cNvPr>
          <p:cNvSpPr txBox="1"/>
          <p:nvPr/>
        </p:nvSpPr>
        <p:spPr>
          <a:xfrm>
            <a:off x="6318159" y="5742353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aphic 1">
            <a:extLst>
              <a:ext uri="{FF2B5EF4-FFF2-40B4-BE49-F238E27FC236}">
                <a16:creationId xmlns:a16="http://schemas.microsoft.com/office/drawing/2014/main" id="{0FC361BA-8F7B-47CA-9534-C0993D3A1273}"/>
              </a:ext>
            </a:extLst>
          </p:cNvPr>
          <p:cNvGrpSpPr/>
          <p:nvPr/>
        </p:nvGrpSpPr>
        <p:grpSpPr>
          <a:xfrm>
            <a:off x="9913041" y="537869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D107C97B-605E-4DD2-8CF5-48F95B71591F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2" name="Graphic 1">
              <a:extLst>
                <a:ext uri="{FF2B5EF4-FFF2-40B4-BE49-F238E27FC236}">
                  <a16:creationId xmlns:a16="http://schemas.microsoft.com/office/drawing/2014/main" id="{A5185663-2F3E-4395-9D7F-5141219ACB28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3" name="Freeform: Shape 26">
                <a:extLst>
                  <a:ext uri="{FF2B5EF4-FFF2-40B4-BE49-F238E27FC236}">
                    <a16:creationId xmlns:a16="http://schemas.microsoft.com/office/drawing/2014/main" id="{332425A9-6D29-4FB4-ADA9-87FF6E0A61BD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Graphic 1">
                <a:extLst>
                  <a:ext uri="{FF2B5EF4-FFF2-40B4-BE49-F238E27FC236}">
                    <a16:creationId xmlns:a16="http://schemas.microsoft.com/office/drawing/2014/main" id="{68675A43-FDB0-4BD8-9FAC-596F3246756E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5" name="Freeform: Shape 28">
                  <a:extLst>
                    <a:ext uri="{FF2B5EF4-FFF2-40B4-BE49-F238E27FC236}">
                      <a16:creationId xmlns:a16="http://schemas.microsoft.com/office/drawing/2014/main" id="{34E348F3-B957-4FDB-A1CA-31A4AADB12C8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6" name="Graphic 1">
                  <a:extLst>
                    <a:ext uri="{FF2B5EF4-FFF2-40B4-BE49-F238E27FC236}">
                      <a16:creationId xmlns:a16="http://schemas.microsoft.com/office/drawing/2014/main" id="{FC39394A-5A30-49AF-AEDF-9E4D511F1EA0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7" name="Freeform: Shape 30">
                    <a:extLst>
                      <a:ext uri="{FF2B5EF4-FFF2-40B4-BE49-F238E27FC236}">
                        <a16:creationId xmlns:a16="http://schemas.microsoft.com/office/drawing/2014/main" id="{2EA39E77-4D5D-463C-8162-D71E9047AE53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8" name="Graphic 1">
                    <a:extLst>
                      <a:ext uri="{FF2B5EF4-FFF2-40B4-BE49-F238E27FC236}">
                        <a16:creationId xmlns:a16="http://schemas.microsoft.com/office/drawing/2014/main" id="{D6C5D298-A4BB-4159-9C6D-120A1E26C896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9" name="Freeform: Shape 32">
                      <a:extLst>
                        <a:ext uri="{FF2B5EF4-FFF2-40B4-BE49-F238E27FC236}">
                          <a16:creationId xmlns:a16="http://schemas.microsoft.com/office/drawing/2014/main" id="{ED7E3F13-0095-4FBC-8873-7B55E6847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0" name="Freeform: Shape 33">
                      <a:extLst>
                        <a:ext uri="{FF2B5EF4-FFF2-40B4-BE49-F238E27FC236}">
                          <a16:creationId xmlns:a16="http://schemas.microsoft.com/office/drawing/2014/main" id="{6FBB2137-6C44-498C-B314-EDDAE367E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73794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DB1B2A85-3F31-417D-BA65-7E33EC6C3BFC}"/>
              </a:ext>
            </a:extLst>
          </p:cNvPr>
          <p:cNvGrpSpPr/>
          <p:nvPr/>
        </p:nvGrpSpPr>
        <p:grpSpPr>
          <a:xfrm>
            <a:off x="-3" y="2320055"/>
            <a:ext cx="7595802" cy="3305046"/>
            <a:chOff x="-3" y="2320055"/>
            <a:chExt cx="7595802" cy="3305046"/>
          </a:xfrm>
        </p:grpSpPr>
        <p:grpSp>
          <p:nvGrpSpPr>
            <p:cNvPr id="4" name="Group 35">
              <a:extLst>
                <a:ext uri="{FF2B5EF4-FFF2-40B4-BE49-F238E27FC236}">
                  <a16:creationId xmlns:a16="http://schemas.microsoft.com/office/drawing/2014/main" id="{BF4947FC-59EB-4830-BD89-16564012E054}"/>
                </a:ext>
              </a:extLst>
            </p:cNvPr>
            <p:cNvGrpSpPr/>
            <p:nvPr/>
          </p:nvGrpSpPr>
          <p:grpSpPr>
            <a:xfrm>
              <a:off x="-3" y="2320055"/>
              <a:ext cx="7595799" cy="3152646"/>
              <a:chOff x="-2" y="2329580"/>
              <a:chExt cx="7595799" cy="3152646"/>
            </a:xfrm>
          </p:grpSpPr>
          <p:sp>
            <p:nvSpPr>
              <p:cNvPr id="10" name="Rectangle 36">
                <a:extLst>
                  <a:ext uri="{FF2B5EF4-FFF2-40B4-BE49-F238E27FC236}">
                    <a16:creationId xmlns:a16="http://schemas.microsoft.com/office/drawing/2014/main" id="{C7E1E296-5C99-41F9-80FC-4420B23A5860}"/>
                  </a:ext>
                </a:extLst>
              </p:cNvPr>
              <p:cNvSpPr/>
              <p:nvPr/>
            </p:nvSpPr>
            <p:spPr>
              <a:xfrm rot="5400000">
                <a:off x="2145373" y="1361867"/>
                <a:ext cx="437038" cy="47277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Block Arc 37">
                <a:extLst>
                  <a:ext uri="{FF2B5EF4-FFF2-40B4-BE49-F238E27FC236}">
                    <a16:creationId xmlns:a16="http://schemas.microsoft.com/office/drawing/2014/main" id="{BA37CE45-9AB4-4D1F-A61F-28653D8109D3}"/>
                  </a:ext>
                </a:extLst>
              </p:cNvPr>
              <p:cNvSpPr/>
              <p:nvPr/>
            </p:nvSpPr>
            <p:spPr>
              <a:xfrm rot="16200000">
                <a:off x="4593268" y="2479697"/>
                <a:ext cx="3002528" cy="3002530"/>
              </a:xfrm>
              <a:prstGeom prst="blockArc">
                <a:avLst>
                  <a:gd name="adj1" fmla="val 16294378"/>
                  <a:gd name="adj2" fmla="val 20340573"/>
                  <a:gd name="adj3" fmla="val 1596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D88EE3-EA6B-4962-8BC8-EA6F77AB7E0E}"/>
                  </a:ext>
                </a:extLst>
              </p:cNvPr>
              <p:cNvSpPr txBox="1"/>
              <p:nvPr/>
            </p:nvSpPr>
            <p:spPr>
              <a:xfrm rot="18332389">
                <a:off x="4817267" y="2920999"/>
                <a:ext cx="1853224" cy="1478665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348932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Text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Isosceles Triangle 39">
                <a:extLst>
                  <a:ext uri="{FF2B5EF4-FFF2-40B4-BE49-F238E27FC236}">
                    <a16:creationId xmlns:a16="http://schemas.microsoft.com/office/drawing/2014/main" id="{F6B9D5B3-534F-4A0D-8D6E-C411D38130B7}"/>
                  </a:ext>
                </a:extLst>
              </p:cNvPr>
              <p:cNvSpPr/>
              <p:nvPr/>
            </p:nvSpPr>
            <p:spPr>
              <a:xfrm rot="4178198">
                <a:off x="5364620" y="2574029"/>
                <a:ext cx="835466" cy="346568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0">
              <a:extLst>
                <a:ext uri="{FF2B5EF4-FFF2-40B4-BE49-F238E27FC236}">
                  <a16:creationId xmlns:a16="http://schemas.microsoft.com/office/drawing/2014/main" id="{F9A4F149-D1FA-4AFF-BC38-869DEC28E52B}"/>
                </a:ext>
              </a:extLst>
            </p:cNvPr>
            <p:cNvGrpSpPr/>
            <p:nvPr/>
          </p:nvGrpSpPr>
          <p:grpSpPr>
            <a:xfrm flipV="1">
              <a:off x="0" y="2472455"/>
              <a:ext cx="7595799" cy="3152646"/>
              <a:chOff x="-2" y="2329580"/>
              <a:chExt cx="7595799" cy="3152646"/>
            </a:xfrm>
          </p:grpSpPr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640F4F70-6AAC-4F73-A403-2709AA7D5B8D}"/>
                  </a:ext>
                </a:extLst>
              </p:cNvPr>
              <p:cNvSpPr/>
              <p:nvPr/>
            </p:nvSpPr>
            <p:spPr>
              <a:xfrm rot="5400000">
                <a:off x="2145373" y="1361867"/>
                <a:ext cx="437038" cy="47277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Block Arc 42">
                <a:extLst>
                  <a:ext uri="{FF2B5EF4-FFF2-40B4-BE49-F238E27FC236}">
                    <a16:creationId xmlns:a16="http://schemas.microsoft.com/office/drawing/2014/main" id="{39C1D0C4-3F91-4B10-9D77-56070CB4159B}"/>
                  </a:ext>
                </a:extLst>
              </p:cNvPr>
              <p:cNvSpPr/>
              <p:nvPr/>
            </p:nvSpPr>
            <p:spPr>
              <a:xfrm rot="16200000">
                <a:off x="4593268" y="2479697"/>
                <a:ext cx="3002528" cy="3002530"/>
              </a:xfrm>
              <a:prstGeom prst="blockArc">
                <a:avLst>
                  <a:gd name="adj1" fmla="val 16294378"/>
                  <a:gd name="adj2" fmla="val 20340573"/>
                  <a:gd name="adj3" fmla="val 1596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D0BA6-2CB7-4937-8C5F-D23CFCC8A278}"/>
                  </a:ext>
                </a:extLst>
              </p:cNvPr>
              <p:cNvSpPr txBox="1"/>
              <p:nvPr/>
            </p:nvSpPr>
            <p:spPr>
              <a:xfrm rot="7776186" flipV="1">
                <a:off x="4797156" y="2943055"/>
                <a:ext cx="1853224" cy="1478665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348932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Text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Isosceles Triangle 44">
                <a:extLst>
                  <a:ext uri="{FF2B5EF4-FFF2-40B4-BE49-F238E27FC236}">
                    <a16:creationId xmlns:a16="http://schemas.microsoft.com/office/drawing/2014/main" id="{62DF806F-F1A0-43D2-862A-25CD4AA2FFB7}"/>
                  </a:ext>
                </a:extLst>
              </p:cNvPr>
              <p:cNvSpPr/>
              <p:nvPr/>
            </p:nvSpPr>
            <p:spPr>
              <a:xfrm rot="4178198">
                <a:off x="5364620" y="2574029"/>
                <a:ext cx="835466" cy="346568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45">
            <a:extLst>
              <a:ext uri="{FF2B5EF4-FFF2-40B4-BE49-F238E27FC236}">
                <a16:creationId xmlns:a16="http://schemas.microsoft.com/office/drawing/2014/main" id="{0A110DDE-4F33-419C-A5C9-92AAD8DFF6E0}"/>
              </a:ext>
            </a:extLst>
          </p:cNvPr>
          <p:cNvGrpSpPr/>
          <p:nvPr/>
        </p:nvGrpSpPr>
        <p:grpSpPr>
          <a:xfrm flipH="1">
            <a:off x="4596198" y="2320055"/>
            <a:ext cx="7595802" cy="3305046"/>
            <a:chOff x="-3" y="2320055"/>
            <a:chExt cx="7595802" cy="3305046"/>
          </a:xfrm>
        </p:grpSpPr>
        <p:grpSp>
          <p:nvGrpSpPr>
            <p:cNvPr id="15" name="Group 46">
              <a:extLst>
                <a:ext uri="{FF2B5EF4-FFF2-40B4-BE49-F238E27FC236}">
                  <a16:creationId xmlns:a16="http://schemas.microsoft.com/office/drawing/2014/main" id="{BCE023A2-A674-44E3-9D61-595A1CB746C2}"/>
                </a:ext>
              </a:extLst>
            </p:cNvPr>
            <p:cNvGrpSpPr/>
            <p:nvPr/>
          </p:nvGrpSpPr>
          <p:grpSpPr>
            <a:xfrm>
              <a:off x="-3" y="2320055"/>
              <a:ext cx="7595799" cy="3152646"/>
              <a:chOff x="-2" y="2329580"/>
              <a:chExt cx="7595799" cy="3152646"/>
            </a:xfrm>
          </p:grpSpPr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AFEC5F7F-4760-425E-A273-879062461FD9}"/>
                  </a:ext>
                </a:extLst>
              </p:cNvPr>
              <p:cNvSpPr/>
              <p:nvPr/>
            </p:nvSpPr>
            <p:spPr>
              <a:xfrm rot="5400000">
                <a:off x="2145373" y="1361867"/>
                <a:ext cx="437038" cy="47277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Block Arc 53">
                <a:extLst>
                  <a:ext uri="{FF2B5EF4-FFF2-40B4-BE49-F238E27FC236}">
                    <a16:creationId xmlns:a16="http://schemas.microsoft.com/office/drawing/2014/main" id="{B1AE6506-D98D-4E10-B28D-7A218177EFC9}"/>
                  </a:ext>
                </a:extLst>
              </p:cNvPr>
              <p:cNvSpPr/>
              <p:nvPr/>
            </p:nvSpPr>
            <p:spPr>
              <a:xfrm rot="16200000">
                <a:off x="4593268" y="2479697"/>
                <a:ext cx="3002528" cy="3002530"/>
              </a:xfrm>
              <a:prstGeom prst="blockArc">
                <a:avLst>
                  <a:gd name="adj1" fmla="val 16294378"/>
                  <a:gd name="adj2" fmla="val 20340573"/>
                  <a:gd name="adj3" fmla="val 1596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7A40A5-3F2B-4ED2-8C56-5CD61708E120}"/>
                  </a:ext>
                </a:extLst>
              </p:cNvPr>
              <p:cNvSpPr txBox="1"/>
              <p:nvPr/>
            </p:nvSpPr>
            <p:spPr>
              <a:xfrm rot="18102966" flipH="1">
                <a:off x="4817267" y="2920999"/>
                <a:ext cx="1853224" cy="1478665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348932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Text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Isosceles Triangle 55">
                <a:extLst>
                  <a:ext uri="{FF2B5EF4-FFF2-40B4-BE49-F238E27FC236}">
                    <a16:creationId xmlns:a16="http://schemas.microsoft.com/office/drawing/2014/main" id="{D4B15F6D-52B8-45DB-9939-831C52B2ED30}"/>
                  </a:ext>
                </a:extLst>
              </p:cNvPr>
              <p:cNvSpPr/>
              <p:nvPr/>
            </p:nvSpPr>
            <p:spPr>
              <a:xfrm rot="4178198">
                <a:off x="5364620" y="2574029"/>
                <a:ext cx="835466" cy="3465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7">
              <a:extLst>
                <a:ext uri="{FF2B5EF4-FFF2-40B4-BE49-F238E27FC236}">
                  <a16:creationId xmlns:a16="http://schemas.microsoft.com/office/drawing/2014/main" id="{A177B504-4C56-41D6-9F31-8D8F1932E9B0}"/>
                </a:ext>
              </a:extLst>
            </p:cNvPr>
            <p:cNvGrpSpPr/>
            <p:nvPr/>
          </p:nvGrpSpPr>
          <p:grpSpPr>
            <a:xfrm flipV="1">
              <a:off x="0" y="2472455"/>
              <a:ext cx="7595799" cy="3152646"/>
              <a:chOff x="-2" y="2329580"/>
              <a:chExt cx="7595799" cy="3152646"/>
            </a:xfrm>
          </p:grpSpPr>
          <p:sp>
            <p:nvSpPr>
              <p:cNvPr id="17" name="Rectangle 48">
                <a:extLst>
                  <a:ext uri="{FF2B5EF4-FFF2-40B4-BE49-F238E27FC236}">
                    <a16:creationId xmlns:a16="http://schemas.microsoft.com/office/drawing/2014/main" id="{964D6CC6-FF54-4E0D-A637-1D919656495A}"/>
                  </a:ext>
                </a:extLst>
              </p:cNvPr>
              <p:cNvSpPr/>
              <p:nvPr/>
            </p:nvSpPr>
            <p:spPr>
              <a:xfrm rot="5400000">
                <a:off x="2145373" y="1361867"/>
                <a:ext cx="437038" cy="47277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" name="Block Arc 49">
                <a:extLst>
                  <a:ext uri="{FF2B5EF4-FFF2-40B4-BE49-F238E27FC236}">
                    <a16:creationId xmlns:a16="http://schemas.microsoft.com/office/drawing/2014/main" id="{90C07EE4-7FAF-4823-B517-3B205DBF3D56}"/>
                  </a:ext>
                </a:extLst>
              </p:cNvPr>
              <p:cNvSpPr/>
              <p:nvPr/>
            </p:nvSpPr>
            <p:spPr>
              <a:xfrm rot="16200000">
                <a:off x="4593268" y="2479697"/>
                <a:ext cx="3002528" cy="3002530"/>
              </a:xfrm>
              <a:prstGeom prst="blockArc">
                <a:avLst>
                  <a:gd name="adj1" fmla="val 16294378"/>
                  <a:gd name="adj2" fmla="val 20340573"/>
                  <a:gd name="adj3" fmla="val 1596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2D6FB7-6549-402D-B9D3-AAF86EAD0FA3}"/>
                  </a:ext>
                </a:extLst>
              </p:cNvPr>
              <p:cNvSpPr txBox="1"/>
              <p:nvPr/>
            </p:nvSpPr>
            <p:spPr>
              <a:xfrm rot="7674793" flipH="1" flipV="1">
                <a:off x="4797156" y="2943055"/>
                <a:ext cx="1853224" cy="1478665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348932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Text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Isosceles Triangle 51">
                <a:extLst>
                  <a:ext uri="{FF2B5EF4-FFF2-40B4-BE49-F238E27FC236}">
                    <a16:creationId xmlns:a16="http://schemas.microsoft.com/office/drawing/2014/main" id="{8B41B268-AEF5-4278-B1D7-7A021226EE72}"/>
                  </a:ext>
                </a:extLst>
              </p:cNvPr>
              <p:cNvSpPr/>
              <p:nvPr/>
            </p:nvSpPr>
            <p:spPr>
              <a:xfrm rot="4178198">
                <a:off x="5364620" y="2574029"/>
                <a:ext cx="835466" cy="3465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830CC9B0-B159-431B-B089-35942367427D}"/>
              </a:ext>
            </a:extLst>
          </p:cNvPr>
          <p:cNvGrpSpPr/>
          <p:nvPr/>
        </p:nvGrpSpPr>
        <p:grpSpPr>
          <a:xfrm>
            <a:off x="653726" y="1945657"/>
            <a:ext cx="4075528" cy="923332"/>
            <a:chOff x="6210993" y="1433695"/>
            <a:chExt cx="2245430" cy="6568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6C3D5-109D-488E-979C-F7F2222FD5A4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1B6F8A-0BF1-44CA-8552-2877FFC51CA6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18386D16-A303-486A-8C2B-084F2D1ACDA0}"/>
              </a:ext>
            </a:extLst>
          </p:cNvPr>
          <p:cNvGrpSpPr/>
          <p:nvPr/>
        </p:nvGrpSpPr>
        <p:grpSpPr>
          <a:xfrm>
            <a:off x="754603" y="5057338"/>
            <a:ext cx="4075528" cy="923332"/>
            <a:chOff x="6210993" y="1433695"/>
            <a:chExt cx="2245430" cy="6568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992450-5970-4B8B-9820-C8093B5AE757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67A144-EC72-40C4-A5FE-CFD88A76B1AD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BCE2C76E-CAC9-4868-BD36-0C9B0A7A19F3}"/>
              </a:ext>
            </a:extLst>
          </p:cNvPr>
          <p:cNvGrpSpPr/>
          <p:nvPr/>
        </p:nvGrpSpPr>
        <p:grpSpPr>
          <a:xfrm>
            <a:off x="7361869" y="1945657"/>
            <a:ext cx="4075528" cy="923332"/>
            <a:chOff x="6210993" y="1433695"/>
            <a:chExt cx="2245430" cy="6568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1A0A22-575F-4137-BD00-29CDD7777600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8E97B-CDCF-4348-9CCD-173CFDF2B46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27">
            <a:extLst>
              <a:ext uri="{FF2B5EF4-FFF2-40B4-BE49-F238E27FC236}">
                <a16:creationId xmlns:a16="http://schemas.microsoft.com/office/drawing/2014/main" id="{57E0CB77-2F6B-49A0-8905-6E1AB8CEF8B7}"/>
              </a:ext>
            </a:extLst>
          </p:cNvPr>
          <p:cNvGrpSpPr/>
          <p:nvPr/>
        </p:nvGrpSpPr>
        <p:grpSpPr>
          <a:xfrm>
            <a:off x="7462746" y="5057338"/>
            <a:ext cx="4075528" cy="923332"/>
            <a:chOff x="6210993" y="1433695"/>
            <a:chExt cx="2245430" cy="65687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032BA9-A96D-4E3C-8FA5-67A75F3BF051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5D0BED-22FE-4767-BD81-4A2AD5770F0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51">
            <a:extLst>
              <a:ext uri="{FF2B5EF4-FFF2-40B4-BE49-F238E27FC236}">
                <a16:creationId xmlns:a16="http://schemas.microsoft.com/office/drawing/2014/main" id="{973D4D94-7874-4EF5-A4F2-15773D857318}"/>
              </a:ext>
            </a:extLst>
          </p:cNvPr>
          <p:cNvSpPr/>
          <p:nvPr/>
        </p:nvSpPr>
        <p:spPr>
          <a:xfrm rot="16200000" flipH="1">
            <a:off x="5500262" y="3442565"/>
            <a:ext cx="1181138" cy="111234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E0219-A5CB-442F-AE6A-4DE6B87F6449}"/>
              </a:ext>
            </a:extLst>
          </p:cNvPr>
          <p:cNvSpPr txBox="1"/>
          <p:nvPr/>
        </p:nvSpPr>
        <p:spPr>
          <a:xfrm>
            <a:off x="646369" y="279854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5">
                    <a:lumMod val="50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482F0-21AB-45D1-B7D4-637BE22D4123}"/>
              </a:ext>
            </a:extLst>
          </p:cNvPr>
          <p:cNvSpPr txBox="1"/>
          <p:nvPr/>
        </p:nvSpPr>
        <p:spPr>
          <a:xfrm>
            <a:off x="646369" y="927016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5BEB6-016D-4BFE-80EE-26ED1902EF22}"/>
              </a:ext>
            </a:extLst>
          </p:cNvPr>
          <p:cNvSpPr txBox="1"/>
          <p:nvPr/>
        </p:nvSpPr>
        <p:spPr>
          <a:xfrm>
            <a:off x="646369" y="1491484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accent5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E1970C-433F-45A5-814D-3FEEE591105B}"/>
              </a:ext>
            </a:extLst>
          </p:cNvPr>
          <p:cNvGrpSpPr/>
          <p:nvPr/>
        </p:nvGrpSpPr>
        <p:grpSpPr>
          <a:xfrm>
            <a:off x="646369" y="2696677"/>
            <a:ext cx="4529733" cy="2669839"/>
            <a:chOff x="646369" y="2696677"/>
            <a:chExt cx="4529733" cy="2669839"/>
          </a:xfrm>
        </p:grpSpPr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4C12AF07-20C5-4D5C-9E6C-883D8E5090CC}"/>
                </a:ext>
              </a:extLst>
            </p:cNvPr>
            <p:cNvGrpSpPr/>
            <p:nvPr/>
          </p:nvGrpSpPr>
          <p:grpSpPr>
            <a:xfrm>
              <a:off x="646369" y="2696677"/>
              <a:ext cx="3756009" cy="1015663"/>
              <a:chOff x="959011" y="2597626"/>
              <a:chExt cx="3756009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F51A61-EDBE-4A95-B8A5-3E3E3078C112}"/>
                  </a:ext>
                </a:extLst>
              </p:cNvPr>
              <p:cNvSpPr txBox="1"/>
              <p:nvPr/>
            </p:nvSpPr>
            <p:spPr>
              <a:xfrm>
                <a:off x="959011" y="2691895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POWERPOINT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17F613-77F1-475B-8506-DEFE812E6C91}"/>
                  </a:ext>
                </a:extLst>
              </p:cNvPr>
              <p:cNvSpPr txBox="1"/>
              <p:nvPr/>
            </p:nvSpPr>
            <p:spPr>
              <a:xfrm>
                <a:off x="2968085" y="2597626"/>
                <a:ext cx="1746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5">
                        <a:lumMod val="50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</a:t>
                </a:r>
              </a:p>
            </p:txBody>
          </p:sp>
          <p:sp>
            <p:nvSpPr>
              <p:cNvPr id="10" name="Chevron 25">
                <a:extLst>
                  <a:ext uri="{FF2B5EF4-FFF2-40B4-BE49-F238E27FC236}">
                    <a16:creationId xmlns:a16="http://schemas.microsoft.com/office/drawing/2014/main" id="{F284FB92-8341-4A51-84CA-EEBFB8C9BF8E}"/>
                  </a:ext>
                </a:extLst>
              </p:cNvPr>
              <p:cNvSpPr/>
              <p:nvPr/>
            </p:nvSpPr>
            <p:spPr>
              <a:xfrm>
                <a:off x="2601327" y="273203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20">
              <a:extLst>
                <a:ext uri="{FF2B5EF4-FFF2-40B4-BE49-F238E27FC236}">
                  <a16:creationId xmlns:a16="http://schemas.microsoft.com/office/drawing/2014/main" id="{CDCEE90D-5770-44CF-91D5-91C037D0881F}"/>
                </a:ext>
              </a:extLst>
            </p:cNvPr>
            <p:cNvGrpSpPr/>
            <p:nvPr/>
          </p:nvGrpSpPr>
          <p:grpSpPr>
            <a:xfrm>
              <a:off x="646369" y="3708431"/>
              <a:ext cx="4035801" cy="830997"/>
              <a:chOff x="959011" y="3630156"/>
              <a:chExt cx="4035801" cy="83099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7068-DD62-44BB-B0A1-DC5A5BBC1DF4}"/>
                  </a:ext>
                </a:extLst>
              </p:cNvPr>
              <p:cNvSpPr txBox="1"/>
              <p:nvPr/>
            </p:nvSpPr>
            <p:spPr>
              <a:xfrm>
                <a:off x="959011" y="3725844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E72E69-6289-4C3B-BE64-BEFA8838B367}"/>
                  </a:ext>
                </a:extLst>
              </p:cNvPr>
              <p:cNvSpPr txBox="1"/>
              <p:nvPr/>
            </p:nvSpPr>
            <p:spPr>
              <a:xfrm>
                <a:off x="2968086" y="3630156"/>
                <a:ext cx="20267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5">
                        <a:lumMod val="50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4" name="Chevron 26">
                <a:extLst>
                  <a:ext uri="{FF2B5EF4-FFF2-40B4-BE49-F238E27FC236}">
                    <a16:creationId xmlns:a16="http://schemas.microsoft.com/office/drawing/2014/main" id="{F71EC3A6-1179-4D74-9337-56BCAD3F1427}"/>
                  </a:ext>
                </a:extLst>
              </p:cNvPr>
              <p:cNvSpPr/>
              <p:nvPr/>
            </p:nvSpPr>
            <p:spPr>
              <a:xfrm>
                <a:off x="2601327" y="376456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그룹 3">
              <a:extLst>
                <a:ext uri="{FF2B5EF4-FFF2-40B4-BE49-F238E27FC236}">
                  <a16:creationId xmlns:a16="http://schemas.microsoft.com/office/drawing/2014/main" id="{D8247105-1577-4638-9CAC-CC952FB9EB4D}"/>
                </a:ext>
              </a:extLst>
            </p:cNvPr>
            <p:cNvGrpSpPr/>
            <p:nvPr/>
          </p:nvGrpSpPr>
          <p:grpSpPr>
            <a:xfrm>
              <a:off x="646369" y="4720185"/>
              <a:ext cx="4529733" cy="646331"/>
              <a:chOff x="959011" y="5695216"/>
              <a:chExt cx="4529733" cy="64633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5B2343-97ED-4AF7-B4D2-AAA89C522ADD}"/>
                  </a:ext>
                </a:extLst>
              </p:cNvPr>
              <p:cNvSpPr txBox="1"/>
              <p:nvPr/>
            </p:nvSpPr>
            <p:spPr>
              <a:xfrm>
                <a:off x="959011" y="5789485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090682-E5B7-4EC7-9FFB-C90B8FB6C135}"/>
                  </a:ext>
                </a:extLst>
              </p:cNvPr>
              <p:cNvSpPr txBox="1"/>
              <p:nvPr/>
            </p:nvSpPr>
            <p:spPr>
              <a:xfrm>
                <a:off x="2968086" y="5695216"/>
                <a:ext cx="2520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5">
                        <a:lumMod val="50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8" name="Chevron 28">
                <a:extLst>
                  <a:ext uri="{FF2B5EF4-FFF2-40B4-BE49-F238E27FC236}">
                    <a16:creationId xmlns:a16="http://schemas.microsoft.com/office/drawing/2014/main" id="{C5F28E22-DCEE-4CC1-85A4-B2FC7C991BC5}"/>
                  </a:ext>
                </a:extLst>
              </p:cNvPr>
              <p:cNvSpPr/>
              <p:nvPr/>
            </p:nvSpPr>
            <p:spPr>
              <a:xfrm>
                <a:off x="2601327" y="582962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B02C490D-496B-4644-9ECB-79E197449C16}"/>
              </a:ext>
            </a:extLst>
          </p:cNvPr>
          <p:cNvGrpSpPr/>
          <p:nvPr/>
        </p:nvGrpSpPr>
        <p:grpSpPr>
          <a:xfrm>
            <a:off x="1044270" y="1963864"/>
            <a:ext cx="4073270" cy="4073272"/>
            <a:chOff x="2599143" y="1799507"/>
            <a:chExt cx="3875328" cy="3875330"/>
          </a:xfrm>
        </p:grpSpPr>
        <p:sp>
          <p:nvSpPr>
            <p:cNvPr id="7" name="Parallelogram 25">
              <a:extLst>
                <a:ext uri="{FF2B5EF4-FFF2-40B4-BE49-F238E27FC236}">
                  <a16:creationId xmlns:a16="http://schemas.microsoft.com/office/drawing/2014/main" id="{9BB59369-54E7-46D7-9089-8F62AA553204}"/>
                </a:ext>
              </a:extLst>
            </p:cNvPr>
            <p:cNvSpPr/>
            <p:nvPr/>
          </p:nvSpPr>
          <p:spPr>
            <a:xfrm rot="16200000" flipH="1">
              <a:off x="1201479" y="3197173"/>
              <a:ext cx="3875328" cy="1080000"/>
            </a:xfrm>
            <a:custGeom>
              <a:avLst/>
              <a:gdLst/>
              <a:ahLst/>
              <a:cxnLst/>
              <a:rect l="l" t="t" r="r" b="b"/>
              <a:pathLst>
                <a:path w="3875328" h="1080000">
                  <a:moveTo>
                    <a:pt x="3875328" y="1080000"/>
                  </a:moveTo>
                  <a:lnTo>
                    <a:pt x="3875328" y="1070086"/>
                  </a:lnTo>
                  <a:lnTo>
                    <a:pt x="2805242" y="0"/>
                  </a:ln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Parallelogram 25">
              <a:extLst>
                <a:ext uri="{FF2B5EF4-FFF2-40B4-BE49-F238E27FC236}">
                  <a16:creationId xmlns:a16="http://schemas.microsoft.com/office/drawing/2014/main" id="{500D4B5C-3506-4096-9BC0-DDF5B9A9863F}"/>
                </a:ext>
              </a:extLst>
            </p:cNvPr>
            <p:cNvSpPr/>
            <p:nvPr/>
          </p:nvSpPr>
          <p:spPr>
            <a:xfrm rot="10800000" flipH="1">
              <a:off x="2599143" y="4594836"/>
              <a:ext cx="3875328" cy="1080000"/>
            </a:xfrm>
            <a:custGeom>
              <a:avLst/>
              <a:gdLst/>
              <a:ahLst/>
              <a:cxnLst/>
              <a:rect l="l" t="t" r="r" b="b"/>
              <a:pathLst>
                <a:path w="3875328" h="1080000">
                  <a:moveTo>
                    <a:pt x="3875328" y="1080000"/>
                  </a:moveTo>
                  <a:lnTo>
                    <a:pt x="3875328" y="1070086"/>
                  </a:lnTo>
                  <a:lnTo>
                    <a:pt x="2805242" y="0"/>
                  </a:ln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9" name="Parallelogram 25">
              <a:extLst>
                <a:ext uri="{FF2B5EF4-FFF2-40B4-BE49-F238E27FC236}">
                  <a16:creationId xmlns:a16="http://schemas.microsoft.com/office/drawing/2014/main" id="{5567F86D-A424-490A-A0B1-589C00FF9D01}"/>
                </a:ext>
              </a:extLst>
            </p:cNvPr>
            <p:cNvSpPr/>
            <p:nvPr/>
          </p:nvSpPr>
          <p:spPr>
            <a:xfrm rot="5400000" flipH="1">
              <a:off x="3996806" y="3197173"/>
              <a:ext cx="3875328" cy="1080000"/>
            </a:xfrm>
            <a:custGeom>
              <a:avLst/>
              <a:gdLst/>
              <a:ahLst/>
              <a:cxnLst/>
              <a:rect l="l" t="t" r="r" b="b"/>
              <a:pathLst>
                <a:path w="3875328" h="1080000">
                  <a:moveTo>
                    <a:pt x="3875328" y="1080000"/>
                  </a:moveTo>
                  <a:lnTo>
                    <a:pt x="3875328" y="1070086"/>
                  </a:lnTo>
                  <a:lnTo>
                    <a:pt x="2805242" y="0"/>
                  </a:ln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4900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arallelogram 25">
              <a:extLst>
                <a:ext uri="{FF2B5EF4-FFF2-40B4-BE49-F238E27FC236}">
                  <a16:creationId xmlns:a16="http://schemas.microsoft.com/office/drawing/2014/main" id="{A00D820A-36F6-4BE2-A696-4CDEC9813146}"/>
                </a:ext>
              </a:extLst>
            </p:cNvPr>
            <p:cNvSpPr/>
            <p:nvPr/>
          </p:nvSpPr>
          <p:spPr>
            <a:xfrm flipH="1">
              <a:off x="3678188" y="1799507"/>
              <a:ext cx="2796283" cy="1080000"/>
            </a:xfrm>
            <a:custGeom>
              <a:avLst/>
              <a:gdLst/>
              <a:ahLst/>
              <a:cxnLst/>
              <a:rect l="l" t="t" r="r" b="b"/>
              <a:pathLst>
                <a:path w="2796283" h="1080000">
                  <a:moveTo>
                    <a:pt x="2796283" y="0"/>
                  </a:move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lnTo>
                    <a:pt x="2796283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6FE81C-8449-4BE5-BDE0-126D4E53D19A}"/>
              </a:ext>
            </a:extLst>
          </p:cNvPr>
          <p:cNvSpPr txBox="1"/>
          <p:nvPr/>
        </p:nvSpPr>
        <p:spPr>
          <a:xfrm>
            <a:off x="2356668" y="2346780"/>
            <a:ext cx="18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7E73C-B3AC-4748-A350-BE58E61DFCE7}"/>
              </a:ext>
            </a:extLst>
          </p:cNvPr>
          <p:cNvSpPr txBox="1"/>
          <p:nvPr/>
        </p:nvSpPr>
        <p:spPr>
          <a:xfrm>
            <a:off x="1964561" y="5284887"/>
            <a:ext cx="18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3A406-E368-4B1C-AD6F-BD1994D79179}"/>
              </a:ext>
            </a:extLst>
          </p:cNvPr>
          <p:cNvSpPr txBox="1"/>
          <p:nvPr/>
        </p:nvSpPr>
        <p:spPr>
          <a:xfrm rot="5400000">
            <a:off x="3629666" y="3969595"/>
            <a:ext cx="18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77067-FB82-4B74-81E6-BD174D63522E}"/>
              </a:ext>
            </a:extLst>
          </p:cNvPr>
          <p:cNvSpPr txBox="1"/>
          <p:nvPr/>
        </p:nvSpPr>
        <p:spPr>
          <a:xfrm rot="5400000">
            <a:off x="697350" y="3619782"/>
            <a:ext cx="18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B5288F8-AE67-4370-A1DC-B3DCE51E8152}"/>
              </a:ext>
            </a:extLst>
          </p:cNvPr>
          <p:cNvSpPr/>
          <p:nvPr/>
        </p:nvSpPr>
        <p:spPr>
          <a:xfrm>
            <a:off x="8630128" y="4069672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B7F6065B-B5F4-4D36-87C2-63000E72F536}"/>
              </a:ext>
            </a:extLst>
          </p:cNvPr>
          <p:cNvSpPr/>
          <p:nvPr/>
        </p:nvSpPr>
        <p:spPr>
          <a:xfrm>
            <a:off x="5893816" y="4069672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EF79C52E-38F5-4094-A44D-14CF0A43782B}"/>
              </a:ext>
            </a:extLst>
          </p:cNvPr>
          <p:cNvGrpSpPr/>
          <p:nvPr/>
        </p:nvGrpSpPr>
        <p:grpSpPr>
          <a:xfrm>
            <a:off x="6592872" y="3952621"/>
            <a:ext cx="1818547" cy="911229"/>
            <a:chOff x="3131840" y="2204864"/>
            <a:chExt cx="3096344" cy="9112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C2013F-59A2-46AB-A1E0-D6819687F0B4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255392-E869-47F9-8909-A5804821B50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3" name="Group 17">
            <a:extLst>
              <a:ext uri="{FF2B5EF4-FFF2-40B4-BE49-F238E27FC236}">
                <a16:creationId xmlns:a16="http://schemas.microsoft.com/office/drawing/2014/main" id="{0D6CDE07-78F5-4580-8B71-6607334193F9}"/>
              </a:ext>
            </a:extLst>
          </p:cNvPr>
          <p:cNvGrpSpPr/>
          <p:nvPr/>
        </p:nvGrpSpPr>
        <p:grpSpPr>
          <a:xfrm>
            <a:off x="9329184" y="3952621"/>
            <a:ext cx="1818547" cy="911229"/>
            <a:chOff x="3131840" y="2204864"/>
            <a:chExt cx="3096344" cy="9112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438A6C-920F-47BA-B367-205E1B5EAE4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02F9DF-4D3F-4639-A6A1-D8D1D49F4B36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26" name="Oval 20">
            <a:extLst>
              <a:ext uri="{FF2B5EF4-FFF2-40B4-BE49-F238E27FC236}">
                <a16:creationId xmlns:a16="http://schemas.microsoft.com/office/drawing/2014/main" id="{922E6436-2523-4761-AB62-E4CECC5A6A1A}"/>
              </a:ext>
            </a:extLst>
          </p:cNvPr>
          <p:cNvSpPr/>
          <p:nvPr/>
        </p:nvSpPr>
        <p:spPr>
          <a:xfrm>
            <a:off x="8630128" y="5242958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323FF4D4-197A-4915-BFBD-FA0B34407FE6}"/>
              </a:ext>
            </a:extLst>
          </p:cNvPr>
          <p:cNvSpPr/>
          <p:nvPr/>
        </p:nvSpPr>
        <p:spPr>
          <a:xfrm>
            <a:off x="5893816" y="5242958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28" name="Group 22">
            <a:extLst>
              <a:ext uri="{FF2B5EF4-FFF2-40B4-BE49-F238E27FC236}">
                <a16:creationId xmlns:a16="http://schemas.microsoft.com/office/drawing/2014/main" id="{DCF5E95A-39E1-4310-9283-B8CAAD889742}"/>
              </a:ext>
            </a:extLst>
          </p:cNvPr>
          <p:cNvGrpSpPr/>
          <p:nvPr/>
        </p:nvGrpSpPr>
        <p:grpSpPr>
          <a:xfrm>
            <a:off x="6592872" y="5110519"/>
            <a:ext cx="1818547" cy="926617"/>
            <a:chOff x="3131840" y="2189476"/>
            <a:chExt cx="3096344" cy="9266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B857C5-4CA2-4D6C-A35D-46810231A4E2}"/>
                </a:ext>
              </a:extLst>
            </p:cNvPr>
            <p:cNvSpPr txBox="1"/>
            <p:nvPr/>
          </p:nvSpPr>
          <p:spPr>
            <a:xfrm>
              <a:off x="3131840" y="2189476"/>
              <a:ext cx="30963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B72A44-2188-4A91-B733-3D988223D58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1" name="Group 25">
            <a:extLst>
              <a:ext uri="{FF2B5EF4-FFF2-40B4-BE49-F238E27FC236}">
                <a16:creationId xmlns:a16="http://schemas.microsoft.com/office/drawing/2014/main" id="{D5E008E0-FA63-45AA-9DEE-07034D0EB64F}"/>
              </a:ext>
            </a:extLst>
          </p:cNvPr>
          <p:cNvGrpSpPr/>
          <p:nvPr/>
        </p:nvGrpSpPr>
        <p:grpSpPr>
          <a:xfrm>
            <a:off x="9329184" y="5125907"/>
            <a:ext cx="1818547" cy="911229"/>
            <a:chOff x="3131840" y="2204864"/>
            <a:chExt cx="3096344" cy="9112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5E9543-FF98-4585-8C0F-BCF32B68CA1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55EAE-C593-42E7-9367-EDD5A45E7A9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4" name="Group 28">
            <a:extLst>
              <a:ext uri="{FF2B5EF4-FFF2-40B4-BE49-F238E27FC236}">
                <a16:creationId xmlns:a16="http://schemas.microsoft.com/office/drawing/2014/main" id="{DA4023F2-947E-4918-AEF3-6822B02772FE}"/>
              </a:ext>
            </a:extLst>
          </p:cNvPr>
          <p:cNvGrpSpPr/>
          <p:nvPr/>
        </p:nvGrpSpPr>
        <p:grpSpPr>
          <a:xfrm>
            <a:off x="6037832" y="1768813"/>
            <a:ext cx="5109899" cy="1477328"/>
            <a:chOff x="3017859" y="4283314"/>
            <a:chExt cx="1249476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B34A9C-4B3B-424A-85ED-554DC3F25E94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A604D-7D33-493C-BB6A-5DAD474B7A5F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0563986-0AF1-4342-AFBF-708F6BB4518C}"/>
              </a:ext>
            </a:extLst>
          </p:cNvPr>
          <p:cNvSpPr txBox="1"/>
          <p:nvPr/>
        </p:nvSpPr>
        <p:spPr>
          <a:xfrm>
            <a:off x="6037832" y="3513533"/>
            <a:ext cx="162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C687B370-EF1D-43C6-939E-A49B08DE7C1D}"/>
              </a:ext>
            </a:extLst>
          </p:cNvPr>
          <p:cNvSpPr/>
          <p:nvPr/>
        </p:nvSpPr>
        <p:spPr>
          <a:xfrm>
            <a:off x="6034973" y="4257991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AAB67715-EEC1-43C0-83A4-0B01E0DEACE1}"/>
              </a:ext>
            </a:extLst>
          </p:cNvPr>
          <p:cNvSpPr/>
          <p:nvPr/>
        </p:nvSpPr>
        <p:spPr>
          <a:xfrm>
            <a:off x="8789003" y="4217519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>
            <a:extLst>
              <a:ext uri="{FF2B5EF4-FFF2-40B4-BE49-F238E27FC236}">
                <a16:creationId xmlns:a16="http://schemas.microsoft.com/office/drawing/2014/main" id="{9E9D9C2A-521C-49E5-AE53-D55255377FB5}"/>
              </a:ext>
            </a:extLst>
          </p:cNvPr>
          <p:cNvSpPr/>
          <p:nvPr/>
        </p:nvSpPr>
        <p:spPr>
          <a:xfrm rot="18805991">
            <a:off x="8778379" y="5378135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4921789E-6768-4A13-9142-C03A360C75CE}"/>
              </a:ext>
            </a:extLst>
          </p:cNvPr>
          <p:cNvSpPr/>
          <p:nvPr/>
        </p:nvSpPr>
        <p:spPr>
          <a:xfrm>
            <a:off x="6037414" y="542540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8B1655-5371-4B46-81DB-F5D1C01D979D}"/>
              </a:ext>
            </a:extLst>
          </p:cNvPr>
          <p:cNvSpPr txBox="1"/>
          <p:nvPr/>
        </p:nvSpPr>
        <p:spPr>
          <a:xfrm>
            <a:off x="2289319" y="4083700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Round Same Side Corner Rectangle 11">
            <a:extLst>
              <a:ext uri="{FF2B5EF4-FFF2-40B4-BE49-F238E27FC236}">
                <a16:creationId xmlns:a16="http://schemas.microsoft.com/office/drawing/2014/main" id="{6DCFF3B5-AC85-43EA-9EE5-D7B5E1A8338F}"/>
              </a:ext>
            </a:extLst>
          </p:cNvPr>
          <p:cNvSpPr>
            <a:spLocks noChangeAspect="1"/>
          </p:cNvSpPr>
          <p:nvPr/>
        </p:nvSpPr>
        <p:spPr>
          <a:xfrm rot="9900000">
            <a:off x="2818627" y="3435600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05475B38-9E09-4796-A341-F0E8A98C3F1C}"/>
              </a:ext>
            </a:extLst>
          </p:cNvPr>
          <p:cNvSpPr/>
          <p:nvPr/>
        </p:nvSpPr>
        <p:spPr>
          <a:xfrm>
            <a:off x="2318241" y="3121063"/>
            <a:ext cx="7555521" cy="1612056"/>
          </a:xfrm>
          <a:custGeom>
            <a:avLst/>
            <a:gdLst>
              <a:gd name="connsiteX0" fmla="*/ 4602898 w 7555521"/>
              <a:gd name="connsiteY0" fmla="*/ 0 h 1612056"/>
              <a:gd name="connsiteX1" fmla="*/ 7555521 w 7555521"/>
              <a:gd name="connsiteY1" fmla="*/ 0 h 1612056"/>
              <a:gd name="connsiteX2" fmla="*/ 7555521 w 7555521"/>
              <a:gd name="connsiteY2" fmla="*/ 239661 h 1612056"/>
              <a:gd name="connsiteX3" fmla="*/ 4688247 w 7555521"/>
              <a:gd name="connsiteY3" fmla="*/ 239661 h 1612056"/>
              <a:gd name="connsiteX4" fmla="*/ 2951117 w 7555521"/>
              <a:gd name="connsiteY4" fmla="*/ 1606918 h 1612056"/>
              <a:gd name="connsiteX5" fmla="*/ 2951117 w 7555521"/>
              <a:gd name="connsiteY5" fmla="*/ 1612056 h 1612056"/>
              <a:gd name="connsiteX6" fmla="*/ 0 w 7555521"/>
              <a:gd name="connsiteY6" fmla="*/ 1612056 h 1612056"/>
              <a:gd name="connsiteX7" fmla="*/ 0 w 7555521"/>
              <a:gd name="connsiteY7" fmla="*/ 1372395 h 1612056"/>
              <a:gd name="connsiteX8" fmla="*/ 2861587 w 7555521"/>
              <a:gd name="connsiteY8" fmla="*/ 1372395 h 1612056"/>
              <a:gd name="connsiteX9" fmla="*/ 4602898 w 7555521"/>
              <a:gd name="connsiteY9" fmla="*/ 1846 h 16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5521" h="1612056">
                <a:moveTo>
                  <a:pt x="4602898" y="0"/>
                </a:moveTo>
                <a:lnTo>
                  <a:pt x="7555521" y="0"/>
                </a:lnTo>
                <a:lnTo>
                  <a:pt x="7555521" y="239661"/>
                </a:lnTo>
                <a:lnTo>
                  <a:pt x="4688247" y="239661"/>
                </a:lnTo>
                <a:lnTo>
                  <a:pt x="2951117" y="1606918"/>
                </a:lnTo>
                <a:lnTo>
                  <a:pt x="2951117" y="1612056"/>
                </a:lnTo>
                <a:lnTo>
                  <a:pt x="0" y="1612056"/>
                </a:lnTo>
                <a:lnTo>
                  <a:pt x="0" y="1372395"/>
                </a:lnTo>
                <a:lnTo>
                  <a:pt x="2861587" y="1372395"/>
                </a:lnTo>
                <a:lnTo>
                  <a:pt x="4602898" y="18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92100" dist="292100" dir="11400000" kx="-1200000" algn="bl" rotWithShape="0">
              <a:prstClr val="black">
                <a:alpha val="27000"/>
              </a:prstClr>
            </a:outerShdw>
          </a:effectLst>
          <a:scene3d>
            <a:camera prst="orthographicFront">
              <a:rot lat="1200000" lon="19800000" rev="21000000"/>
            </a:camera>
            <a:lightRig rig="threePt" dir="t">
              <a:rot lat="0" lon="0" rev="1800000"/>
            </a:lightRig>
          </a:scene3d>
          <a:sp3d extrusionH="2286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Arrow: Up 54">
            <a:extLst>
              <a:ext uri="{FF2B5EF4-FFF2-40B4-BE49-F238E27FC236}">
                <a16:creationId xmlns:a16="http://schemas.microsoft.com/office/drawing/2014/main" id="{A9F82E4F-C341-421B-AD0B-F4D29BD0E107}"/>
              </a:ext>
            </a:extLst>
          </p:cNvPr>
          <p:cNvSpPr/>
          <p:nvPr/>
        </p:nvSpPr>
        <p:spPr>
          <a:xfrm>
            <a:off x="8699925" y="1541330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Up 55">
            <a:extLst>
              <a:ext uri="{FF2B5EF4-FFF2-40B4-BE49-F238E27FC236}">
                <a16:creationId xmlns:a16="http://schemas.microsoft.com/office/drawing/2014/main" id="{B6DC1565-CA86-4C44-9741-050B0791ADAB}"/>
              </a:ext>
            </a:extLst>
          </p:cNvPr>
          <p:cNvSpPr/>
          <p:nvPr/>
        </p:nvSpPr>
        <p:spPr>
          <a:xfrm rot="10800000">
            <a:off x="2637000" y="4840289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68">
            <a:extLst>
              <a:ext uri="{FF2B5EF4-FFF2-40B4-BE49-F238E27FC236}">
                <a16:creationId xmlns:a16="http://schemas.microsoft.com/office/drawing/2014/main" id="{86D743C6-479C-4414-B644-337C04DF1A9B}"/>
              </a:ext>
            </a:extLst>
          </p:cNvPr>
          <p:cNvGrpSpPr/>
          <p:nvPr/>
        </p:nvGrpSpPr>
        <p:grpSpPr>
          <a:xfrm>
            <a:off x="6745570" y="3793506"/>
            <a:ext cx="2635546" cy="2250087"/>
            <a:chOff x="6794397" y="4180221"/>
            <a:chExt cx="2635546" cy="2250087"/>
          </a:xfrm>
        </p:grpSpPr>
        <p:grpSp>
          <p:nvGrpSpPr>
            <p:cNvPr id="7" name="Group 56">
              <a:extLst>
                <a:ext uri="{FF2B5EF4-FFF2-40B4-BE49-F238E27FC236}">
                  <a16:creationId xmlns:a16="http://schemas.microsoft.com/office/drawing/2014/main" id="{2D58445C-D3F1-486F-807D-3980C703FC4B}"/>
                </a:ext>
              </a:extLst>
            </p:cNvPr>
            <p:cNvGrpSpPr/>
            <p:nvPr/>
          </p:nvGrpSpPr>
          <p:grpSpPr>
            <a:xfrm>
              <a:off x="6794397" y="4180221"/>
              <a:ext cx="2102633" cy="678649"/>
              <a:chOff x="3233964" y="1954419"/>
              <a:chExt cx="1410044" cy="67864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274E3-5ADD-428D-AA96-47DADF867CA5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ADDE7B-B2B5-4509-B932-DF91068F7122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59">
              <a:extLst>
                <a:ext uri="{FF2B5EF4-FFF2-40B4-BE49-F238E27FC236}">
                  <a16:creationId xmlns:a16="http://schemas.microsoft.com/office/drawing/2014/main" id="{3507C18B-6443-406E-8499-FA450340A123}"/>
                </a:ext>
              </a:extLst>
            </p:cNvPr>
            <p:cNvGrpSpPr/>
            <p:nvPr/>
          </p:nvGrpSpPr>
          <p:grpSpPr>
            <a:xfrm>
              <a:off x="6794397" y="4965941"/>
              <a:ext cx="2102633" cy="678649"/>
              <a:chOff x="3233964" y="1954419"/>
              <a:chExt cx="1410044" cy="67864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0A7F1A-0C3A-4EDC-BD78-A245C1A4740C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973FEB-6CAC-45C4-9F7C-42679921B23F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D225811A-C578-4A63-B417-8CB135AE4938}"/>
                </a:ext>
              </a:extLst>
            </p:cNvPr>
            <p:cNvGrpSpPr/>
            <p:nvPr/>
          </p:nvGrpSpPr>
          <p:grpSpPr>
            <a:xfrm>
              <a:off x="6794397" y="5751659"/>
              <a:ext cx="2102633" cy="678649"/>
              <a:chOff x="3233964" y="1954419"/>
              <a:chExt cx="1410044" cy="6786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2490AD-08E3-46B1-AE8C-D4DCD5C62FE4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FD54C2-11CF-4E72-8475-7E20759FE303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7681CEC1-6047-4026-BFED-A02146EA0711}"/>
                </a:ext>
              </a:extLst>
            </p:cNvPr>
            <p:cNvSpPr/>
            <p:nvPr/>
          </p:nvSpPr>
          <p:spPr>
            <a:xfrm flipH="1">
              <a:off x="9038261" y="5968643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D869CFCD-35FD-4BE1-B56C-6AF36D6F25CE}"/>
                </a:ext>
              </a:extLst>
            </p:cNvPr>
            <p:cNvSpPr/>
            <p:nvPr/>
          </p:nvSpPr>
          <p:spPr>
            <a:xfrm>
              <a:off x="9060904" y="5182925"/>
              <a:ext cx="346396" cy="26607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7B0644C3-EDCC-4900-919C-0E98D922F106}"/>
                </a:ext>
              </a:extLst>
            </p:cNvPr>
            <p:cNvSpPr/>
            <p:nvPr/>
          </p:nvSpPr>
          <p:spPr>
            <a:xfrm>
              <a:off x="9040516" y="4351220"/>
              <a:ext cx="387172" cy="38717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9" name="Group 81">
            <a:extLst>
              <a:ext uri="{FF2B5EF4-FFF2-40B4-BE49-F238E27FC236}">
                <a16:creationId xmlns:a16="http://schemas.microsoft.com/office/drawing/2014/main" id="{432025F9-E090-478C-842B-7AD251A0855B}"/>
              </a:ext>
            </a:extLst>
          </p:cNvPr>
          <p:cNvGrpSpPr/>
          <p:nvPr/>
        </p:nvGrpSpPr>
        <p:grpSpPr>
          <a:xfrm>
            <a:off x="2744807" y="1866110"/>
            <a:ext cx="2689564" cy="2250087"/>
            <a:chOff x="8916226" y="4101067"/>
            <a:chExt cx="2689564" cy="2250087"/>
          </a:xfrm>
        </p:grpSpPr>
        <p:grpSp>
          <p:nvGrpSpPr>
            <p:cNvPr id="20" name="Group 69">
              <a:extLst>
                <a:ext uri="{FF2B5EF4-FFF2-40B4-BE49-F238E27FC236}">
                  <a16:creationId xmlns:a16="http://schemas.microsoft.com/office/drawing/2014/main" id="{538CB30C-E7F6-4777-BA39-86AAB2EC8D10}"/>
                </a:ext>
              </a:extLst>
            </p:cNvPr>
            <p:cNvGrpSpPr/>
            <p:nvPr/>
          </p:nvGrpSpPr>
          <p:grpSpPr>
            <a:xfrm>
              <a:off x="9520958" y="4101067"/>
              <a:ext cx="2084832" cy="678649"/>
              <a:chOff x="3233964" y="1954419"/>
              <a:chExt cx="1410044" cy="67864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70FB48-9288-4B4C-9B7D-373F6771D858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F67FBA-4046-4C1E-999E-895668B8948B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0115E2D1-16D8-4D49-837B-536881D1A87D}"/>
                </a:ext>
              </a:extLst>
            </p:cNvPr>
            <p:cNvGrpSpPr/>
            <p:nvPr/>
          </p:nvGrpSpPr>
          <p:grpSpPr>
            <a:xfrm>
              <a:off x="9520958" y="4886787"/>
              <a:ext cx="2084832" cy="678649"/>
              <a:chOff x="3233964" y="1954419"/>
              <a:chExt cx="1410044" cy="67864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991AC2-60D9-417E-8A4F-E862318BCD72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FF6163-E5D4-4752-BD70-054929021280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2" name="Group 75">
              <a:extLst>
                <a:ext uri="{FF2B5EF4-FFF2-40B4-BE49-F238E27FC236}">
                  <a16:creationId xmlns:a16="http://schemas.microsoft.com/office/drawing/2014/main" id="{AC02DC9D-F446-4A2F-9D59-1B7AFD4611F9}"/>
                </a:ext>
              </a:extLst>
            </p:cNvPr>
            <p:cNvGrpSpPr/>
            <p:nvPr/>
          </p:nvGrpSpPr>
          <p:grpSpPr>
            <a:xfrm>
              <a:off x="9520958" y="5672505"/>
              <a:ext cx="2084832" cy="678649"/>
              <a:chOff x="3233964" y="1954419"/>
              <a:chExt cx="1410044" cy="67864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5C4106-55DA-48EA-AE75-3386C7E68CA9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798610-8951-4D05-9BFB-59EA29FE9791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ardrop 1">
              <a:extLst>
                <a:ext uri="{FF2B5EF4-FFF2-40B4-BE49-F238E27FC236}">
                  <a16:creationId xmlns:a16="http://schemas.microsoft.com/office/drawing/2014/main" id="{F24A811E-F9AB-4A71-82A4-2DB443C2F637}"/>
                </a:ext>
              </a:extLst>
            </p:cNvPr>
            <p:cNvSpPr/>
            <p:nvPr/>
          </p:nvSpPr>
          <p:spPr>
            <a:xfrm rot="18805991">
              <a:off x="8945708" y="5877739"/>
              <a:ext cx="376862" cy="37293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Round Same Side Corner Rectangle 11">
              <a:extLst>
                <a:ext uri="{FF2B5EF4-FFF2-40B4-BE49-F238E27FC236}">
                  <a16:creationId xmlns:a16="http://schemas.microsoft.com/office/drawing/2014/main" id="{5FC1C05E-32A0-47C0-AB73-B33C9681552C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8936139" y="5086191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Block Arc 10">
              <a:extLst>
                <a:ext uri="{FF2B5EF4-FFF2-40B4-BE49-F238E27FC236}">
                  <a16:creationId xmlns:a16="http://schemas.microsoft.com/office/drawing/2014/main" id="{C0524D17-7B38-412F-B57B-528BF4F23FD3}"/>
                </a:ext>
              </a:extLst>
            </p:cNvPr>
            <p:cNvSpPr/>
            <p:nvPr/>
          </p:nvSpPr>
          <p:spPr>
            <a:xfrm>
              <a:off x="8916226" y="4318051"/>
              <a:ext cx="435826" cy="295205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5CE8625-1283-4A99-94A3-BD8D5B8B65CD}"/>
              </a:ext>
            </a:extLst>
          </p:cNvPr>
          <p:cNvSpPr txBox="1"/>
          <p:nvPr/>
        </p:nvSpPr>
        <p:spPr>
          <a:xfrm>
            <a:off x="3349539" y="4785788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28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E2CF9B-CE16-42D3-9E40-714E5D1CA856}"/>
              </a:ext>
            </a:extLst>
          </p:cNvPr>
          <p:cNvSpPr txBox="1"/>
          <p:nvPr/>
        </p:nvSpPr>
        <p:spPr>
          <a:xfrm>
            <a:off x="7357964" y="2027573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32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Graphic 57">
            <a:extLst>
              <a:ext uri="{FF2B5EF4-FFF2-40B4-BE49-F238E27FC236}">
                <a16:creationId xmlns:a16="http://schemas.microsoft.com/office/drawing/2014/main" id="{5B848DBA-1AC1-4D94-BE0A-F4EB3F3F839F}"/>
              </a:ext>
            </a:extLst>
          </p:cNvPr>
          <p:cNvSpPr/>
          <p:nvPr/>
        </p:nvSpPr>
        <p:spPr>
          <a:xfrm>
            <a:off x="9026819" y="883505"/>
            <a:ext cx="2765502" cy="2923327"/>
          </a:xfrm>
          <a:custGeom>
            <a:avLst/>
            <a:gdLst>
              <a:gd name="connsiteX0" fmla="*/ 3082754 w 3082753"/>
              <a:gd name="connsiteY0" fmla="*/ 406075 h 3258683"/>
              <a:gd name="connsiteX1" fmla="*/ 2972239 w 3082753"/>
              <a:gd name="connsiteY1" fmla="*/ 464820 h 3258683"/>
              <a:gd name="connsiteX2" fmla="*/ 2961959 w 3082753"/>
              <a:gd name="connsiteY2" fmla="*/ 469961 h 3258683"/>
              <a:gd name="connsiteX3" fmla="*/ 2963060 w 3082753"/>
              <a:gd name="connsiteY3" fmla="*/ 473632 h 3258683"/>
              <a:gd name="connsiteX4" fmla="*/ 2975544 w 3082753"/>
              <a:gd name="connsiteY4" fmla="*/ 472898 h 3258683"/>
              <a:gd name="connsiteX5" fmla="*/ 3043101 w 3082753"/>
              <a:gd name="connsiteY5" fmla="*/ 440955 h 3258683"/>
              <a:gd name="connsiteX6" fmla="*/ 3060357 w 3082753"/>
              <a:gd name="connsiteY6" fmla="*/ 434714 h 3258683"/>
              <a:gd name="connsiteX7" fmla="*/ 3071739 w 3082753"/>
              <a:gd name="connsiteY7" fmla="*/ 440221 h 3258683"/>
              <a:gd name="connsiteX8" fmla="*/ 3068434 w 3082753"/>
              <a:gd name="connsiteY8" fmla="*/ 451970 h 3258683"/>
              <a:gd name="connsiteX9" fmla="*/ 2968935 w 3082753"/>
              <a:gd name="connsiteY9" fmla="*/ 507778 h 3258683"/>
              <a:gd name="connsiteX10" fmla="*/ 2953147 w 3082753"/>
              <a:gd name="connsiteY10" fmla="*/ 512551 h 3258683"/>
              <a:gd name="connsiteX11" fmla="*/ 2953514 w 3082753"/>
              <a:gd name="connsiteY11" fmla="*/ 516957 h 3258683"/>
              <a:gd name="connsiteX12" fmla="*/ 2964529 w 3082753"/>
              <a:gd name="connsiteY12" fmla="*/ 518425 h 3258683"/>
              <a:gd name="connsiteX13" fmla="*/ 3019970 w 3082753"/>
              <a:gd name="connsiteY13" fmla="*/ 501169 h 3258683"/>
              <a:gd name="connsiteX14" fmla="*/ 3029516 w 3082753"/>
              <a:gd name="connsiteY14" fmla="*/ 497865 h 3258683"/>
              <a:gd name="connsiteX15" fmla="*/ 3039796 w 3082753"/>
              <a:gd name="connsiteY15" fmla="*/ 500802 h 3258683"/>
              <a:gd name="connsiteX16" fmla="*/ 3035390 w 3082753"/>
              <a:gd name="connsiteY16" fmla="*/ 510348 h 3258683"/>
              <a:gd name="connsiteX17" fmla="*/ 2986926 w 3082753"/>
              <a:gd name="connsiteY17" fmla="*/ 537518 h 3258683"/>
              <a:gd name="connsiteX18" fmla="*/ 2878982 w 3082753"/>
              <a:gd name="connsiteY18" fmla="*/ 565789 h 3258683"/>
              <a:gd name="connsiteX19" fmla="*/ 2792700 w 3082753"/>
              <a:gd name="connsiteY19" fmla="*/ 580842 h 3258683"/>
              <a:gd name="connsiteX20" fmla="*/ 2770670 w 3082753"/>
              <a:gd name="connsiteY20" fmla="*/ 586717 h 3258683"/>
              <a:gd name="connsiteX21" fmla="*/ 2735056 w 3082753"/>
              <a:gd name="connsiteY21" fmla="*/ 639587 h 3258683"/>
              <a:gd name="connsiteX22" fmla="*/ 2751578 w 3082753"/>
              <a:gd name="connsiteY22" fmla="*/ 915322 h 3258683"/>
              <a:gd name="connsiteX23" fmla="*/ 2704949 w 3082753"/>
              <a:gd name="connsiteY23" fmla="*/ 968192 h 3258683"/>
              <a:gd name="connsiteX24" fmla="*/ 2243433 w 3082753"/>
              <a:gd name="connsiteY24" fmla="*/ 992425 h 3258683"/>
              <a:gd name="connsiteX25" fmla="*/ 2103547 w 3082753"/>
              <a:gd name="connsiteY25" fmla="*/ 997565 h 3258683"/>
              <a:gd name="connsiteX26" fmla="*/ 2081884 w 3082753"/>
              <a:gd name="connsiteY26" fmla="*/ 998299 h 3258683"/>
              <a:gd name="connsiteX27" fmla="*/ 2042231 w 3082753"/>
              <a:gd name="connsiteY27" fmla="*/ 1041624 h 3258683"/>
              <a:gd name="connsiteX28" fmla="*/ 2045168 w 3082753"/>
              <a:gd name="connsiteY28" fmla="*/ 1102572 h 3258683"/>
              <a:gd name="connsiteX29" fmla="*/ 2066096 w 3082753"/>
              <a:gd name="connsiteY29" fmla="*/ 2374403 h 3258683"/>
              <a:gd name="connsiteX30" fmla="*/ 2063526 w 3082753"/>
              <a:gd name="connsiteY30" fmla="*/ 2532280 h 3258683"/>
              <a:gd name="connsiteX31" fmla="*/ 2035255 w 3082753"/>
              <a:gd name="connsiteY31" fmla="*/ 2564223 h 3258683"/>
              <a:gd name="connsiteX32" fmla="*/ 1915929 w 3082753"/>
              <a:gd name="connsiteY32" fmla="*/ 2582948 h 3258683"/>
              <a:gd name="connsiteX33" fmla="*/ 1898673 w 3082753"/>
              <a:gd name="connsiteY33" fmla="*/ 2587721 h 3258683"/>
              <a:gd name="connsiteX34" fmla="*/ 1872972 w 3082753"/>
              <a:gd name="connsiteY34" fmla="*/ 2622601 h 3258683"/>
              <a:gd name="connsiteX35" fmla="*/ 1885823 w 3082753"/>
              <a:gd name="connsiteY35" fmla="*/ 2697134 h 3258683"/>
              <a:gd name="connsiteX36" fmla="*/ 1885455 w 3082753"/>
              <a:gd name="connsiteY36" fmla="*/ 2722835 h 3258683"/>
              <a:gd name="connsiteX37" fmla="*/ 1879948 w 3082753"/>
              <a:gd name="connsiteY37" fmla="*/ 2741192 h 3258683"/>
              <a:gd name="connsiteX38" fmla="*/ 1892431 w 3082753"/>
              <a:gd name="connsiteY38" fmla="*/ 2788556 h 3258683"/>
              <a:gd name="connsiteX39" fmla="*/ 1901977 w 3082753"/>
              <a:gd name="connsiteY39" fmla="*/ 2824170 h 3258683"/>
              <a:gd name="connsiteX40" fmla="*/ 1901243 w 3082753"/>
              <a:gd name="connsiteY40" fmla="*/ 2884384 h 3258683"/>
              <a:gd name="connsiteX41" fmla="*/ 1892798 w 3082753"/>
              <a:gd name="connsiteY41" fmla="*/ 2918162 h 3258683"/>
              <a:gd name="connsiteX42" fmla="*/ 1884721 w 3082753"/>
              <a:gd name="connsiteY42" fmla="*/ 2998937 h 3258683"/>
              <a:gd name="connsiteX43" fmla="*/ 1969167 w 3082753"/>
              <a:gd name="connsiteY43" fmla="*/ 3110919 h 3258683"/>
              <a:gd name="connsiteX44" fmla="*/ 2000743 w 3082753"/>
              <a:gd name="connsiteY44" fmla="*/ 3159384 h 3258683"/>
              <a:gd name="connsiteX45" fmla="*/ 1991564 w 3082753"/>
              <a:gd name="connsiteY45" fmla="*/ 3186187 h 3258683"/>
              <a:gd name="connsiteX46" fmla="*/ 1914093 w 3082753"/>
              <a:gd name="connsiteY46" fmla="*/ 3212255 h 3258683"/>
              <a:gd name="connsiteX47" fmla="*/ 1850575 w 3082753"/>
              <a:gd name="connsiteY47" fmla="*/ 3212255 h 3258683"/>
              <a:gd name="connsiteX48" fmla="*/ 1819367 w 3082753"/>
              <a:gd name="connsiteY48" fmla="*/ 3200505 h 3258683"/>
              <a:gd name="connsiteX49" fmla="*/ 1782284 w 3082753"/>
              <a:gd name="connsiteY49" fmla="*/ 3151307 h 3258683"/>
              <a:gd name="connsiteX50" fmla="*/ 1758052 w 3082753"/>
              <a:gd name="connsiteY50" fmla="*/ 3136253 h 3258683"/>
              <a:gd name="connsiteX51" fmla="*/ 1731249 w 3082753"/>
              <a:gd name="connsiteY51" fmla="*/ 3122301 h 3258683"/>
              <a:gd name="connsiteX52" fmla="*/ 1713626 w 3082753"/>
              <a:gd name="connsiteY52" fmla="*/ 3067228 h 3258683"/>
              <a:gd name="connsiteX53" fmla="*/ 1708486 w 3082753"/>
              <a:gd name="connsiteY53" fmla="*/ 3047034 h 3258683"/>
              <a:gd name="connsiteX54" fmla="*/ 1700041 w 3082753"/>
              <a:gd name="connsiteY54" fmla="*/ 3023169 h 3258683"/>
              <a:gd name="connsiteX55" fmla="*/ 1709220 w 3082753"/>
              <a:gd name="connsiteY55" fmla="*/ 2931380 h 3258683"/>
              <a:gd name="connsiteX56" fmla="*/ 1711056 w 3082753"/>
              <a:gd name="connsiteY56" fmla="*/ 2911186 h 3258683"/>
              <a:gd name="connsiteX57" fmla="*/ 1691597 w 3082753"/>
              <a:gd name="connsiteY57" fmla="*/ 2887688 h 3258683"/>
              <a:gd name="connsiteX58" fmla="*/ 1678746 w 3082753"/>
              <a:gd name="connsiteY58" fmla="*/ 2871900 h 3258683"/>
              <a:gd name="connsiteX59" fmla="*/ 1689394 w 3082753"/>
              <a:gd name="connsiteY59" fmla="*/ 2812421 h 3258683"/>
              <a:gd name="connsiteX60" fmla="*/ 1700408 w 3082753"/>
              <a:gd name="connsiteY60" fmla="*/ 2772034 h 3258683"/>
              <a:gd name="connsiteX61" fmla="*/ 1699674 w 3082753"/>
              <a:gd name="connsiteY61" fmla="*/ 2728342 h 3258683"/>
              <a:gd name="connsiteX62" fmla="*/ 1679848 w 3082753"/>
              <a:gd name="connsiteY62" fmla="*/ 2597634 h 3258683"/>
              <a:gd name="connsiteX63" fmla="*/ 1649741 w 3082753"/>
              <a:gd name="connsiteY63" fmla="*/ 2571933 h 3258683"/>
              <a:gd name="connsiteX64" fmla="*/ 1581082 w 3082753"/>
              <a:gd name="connsiteY64" fmla="*/ 2571933 h 3258683"/>
              <a:gd name="connsiteX65" fmla="*/ 1557217 w 3082753"/>
              <a:gd name="connsiteY65" fmla="*/ 2595798 h 3258683"/>
              <a:gd name="connsiteX66" fmla="*/ 1555749 w 3082753"/>
              <a:gd name="connsiteY66" fmla="*/ 2659317 h 3258683"/>
              <a:gd name="connsiteX67" fmla="*/ 1542531 w 3082753"/>
              <a:gd name="connsiteY67" fmla="*/ 2675471 h 3258683"/>
              <a:gd name="connsiteX68" fmla="*/ 1459186 w 3082753"/>
              <a:gd name="connsiteY68" fmla="*/ 2680612 h 3258683"/>
              <a:gd name="connsiteX69" fmla="*/ 1433118 w 3082753"/>
              <a:gd name="connsiteY69" fmla="*/ 2705578 h 3258683"/>
              <a:gd name="connsiteX70" fmla="*/ 1438258 w 3082753"/>
              <a:gd name="connsiteY70" fmla="*/ 2780478 h 3258683"/>
              <a:gd name="connsiteX71" fmla="*/ 1428345 w 3082753"/>
              <a:gd name="connsiteY71" fmla="*/ 2862354 h 3258683"/>
              <a:gd name="connsiteX72" fmla="*/ 1423572 w 3082753"/>
              <a:gd name="connsiteY72" fmla="*/ 2926607 h 3258683"/>
              <a:gd name="connsiteX73" fmla="*/ 1405949 w 3082753"/>
              <a:gd name="connsiteY73" fmla="*/ 2962221 h 3258683"/>
              <a:gd name="connsiteX74" fmla="*/ 1402277 w 3082753"/>
              <a:gd name="connsiteY74" fmla="*/ 2972134 h 3258683"/>
              <a:gd name="connsiteX75" fmla="*/ 1409987 w 3082753"/>
              <a:gd name="connsiteY75" fmla="*/ 3048870 h 3258683"/>
              <a:gd name="connsiteX76" fmla="*/ 1414026 w 3082753"/>
              <a:gd name="connsiteY76" fmla="*/ 3116059 h 3258683"/>
              <a:gd name="connsiteX77" fmla="*/ 1401176 w 3082753"/>
              <a:gd name="connsiteY77" fmla="*/ 3157548 h 3258683"/>
              <a:gd name="connsiteX78" fmla="*/ 1377678 w 3082753"/>
              <a:gd name="connsiteY78" fmla="*/ 3167461 h 3258683"/>
              <a:gd name="connsiteX79" fmla="*/ 1357484 w 3082753"/>
              <a:gd name="connsiteY79" fmla="*/ 3188757 h 3258683"/>
              <a:gd name="connsiteX80" fmla="*/ 1351977 w 3082753"/>
              <a:gd name="connsiteY80" fmla="*/ 3215926 h 3258683"/>
              <a:gd name="connsiteX81" fmla="*/ 1289560 w 3082753"/>
              <a:gd name="connsiteY81" fmla="*/ 3254111 h 3258683"/>
              <a:gd name="connsiteX82" fmla="*/ 1196669 w 3082753"/>
              <a:gd name="connsiteY82" fmla="*/ 3250439 h 3258683"/>
              <a:gd name="connsiteX83" fmla="*/ 1168765 w 3082753"/>
              <a:gd name="connsiteY83" fmla="*/ 3183616 h 3258683"/>
              <a:gd name="connsiteX84" fmla="*/ 1175007 w 3082753"/>
              <a:gd name="connsiteY84" fmla="*/ 3163423 h 3258683"/>
              <a:gd name="connsiteX85" fmla="*/ 1183085 w 3082753"/>
              <a:gd name="connsiteY85" fmla="*/ 3145432 h 3258683"/>
              <a:gd name="connsiteX86" fmla="*/ 1235221 w 3082753"/>
              <a:gd name="connsiteY86" fmla="*/ 3058416 h 3258683"/>
              <a:gd name="connsiteX87" fmla="*/ 1238525 w 3082753"/>
              <a:gd name="connsiteY87" fmla="*/ 2994531 h 3258683"/>
              <a:gd name="connsiteX88" fmla="*/ 1231182 w 3082753"/>
              <a:gd name="connsiteY88" fmla="*/ 2989390 h 3258683"/>
              <a:gd name="connsiteX89" fmla="*/ 1201442 w 3082753"/>
              <a:gd name="connsiteY89" fmla="*/ 2927708 h 3258683"/>
              <a:gd name="connsiteX90" fmla="*/ 1237791 w 3082753"/>
              <a:gd name="connsiteY90" fmla="*/ 2869697 h 3258683"/>
              <a:gd name="connsiteX91" fmla="*/ 1243298 w 3082753"/>
              <a:gd name="connsiteY91" fmla="*/ 2855011 h 3258683"/>
              <a:gd name="connsiteX92" fmla="*/ 1252477 w 3082753"/>
              <a:gd name="connsiteY92" fmla="*/ 2698602 h 3258683"/>
              <a:gd name="connsiteX93" fmla="*/ 1229346 w 3082753"/>
              <a:gd name="connsiteY93" fmla="*/ 2670698 h 3258683"/>
              <a:gd name="connsiteX94" fmla="*/ 1202911 w 3082753"/>
              <a:gd name="connsiteY94" fmla="*/ 2668495 h 3258683"/>
              <a:gd name="connsiteX95" fmla="*/ 1114426 w 3082753"/>
              <a:gd name="connsiteY95" fmla="*/ 2647567 h 3258683"/>
              <a:gd name="connsiteX96" fmla="*/ 1100474 w 3082753"/>
              <a:gd name="connsiteY96" fmla="*/ 2627007 h 3258683"/>
              <a:gd name="connsiteX97" fmla="*/ 1100841 w 3082753"/>
              <a:gd name="connsiteY97" fmla="*/ 2260217 h 3258683"/>
              <a:gd name="connsiteX98" fmla="*/ 1108552 w 3082753"/>
              <a:gd name="connsiteY98" fmla="*/ 1221163 h 3258683"/>
              <a:gd name="connsiteX99" fmla="*/ 1112223 w 3082753"/>
              <a:gd name="connsiteY99" fmla="*/ 1090088 h 3258683"/>
              <a:gd name="connsiteX100" fmla="*/ 1112223 w 3082753"/>
              <a:gd name="connsiteY100" fmla="*/ 1077238 h 3258683"/>
              <a:gd name="connsiteX101" fmla="*/ 1065594 w 3082753"/>
              <a:gd name="connsiteY101" fmla="*/ 1031343 h 3258683"/>
              <a:gd name="connsiteX102" fmla="*/ 537256 w 3082753"/>
              <a:gd name="connsiteY102" fmla="*/ 1018860 h 3258683"/>
              <a:gd name="connsiteX103" fmla="*/ 398471 w 3082753"/>
              <a:gd name="connsiteY103" fmla="*/ 1015556 h 3258683"/>
              <a:gd name="connsiteX104" fmla="*/ 367262 w 3082753"/>
              <a:gd name="connsiteY104" fmla="*/ 984347 h 3258683"/>
              <a:gd name="connsiteX105" fmla="*/ 358818 w 3082753"/>
              <a:gd name="connsiteY105" fmla="*/ 709347 h 3258683"/>
              <a:gd name="connsiteX106" fmla="*/ 356982 w 3082753"/>
              <a:gd name="connsiteY106" fmla="*/ 664921 h 3258683"/>
              <a:gd name="connsiteX107" fmla="*/ 334585 w 3082753"/>
              <a:gd name="connsiteY107" fmla="*/ 623799 h 3258683"/>
              <a:gd name="connsiteX108" fmla="*/ 301908 w 3082753"/>
              <a:gd name="connsiteY108" fmla="*/ 594060 h 3258683"/>
              <a:gd name="connsiteX109" fmla="*/ 289792 w 3082753"/>
              <a:gd name="connsiteY109" fmla="*/ 588919 h 3258683"/>
              <a:gd name="connsiteX110" fmla="*/ 156881 w 3082753"/>
              <a:gd name="connsiteY110" fmla="*/ 561016 h 3258683"/>
              <a:gd name="connsiteX111" fmla="*/ 81981 w 3082753"/>
              <a:gd name="connsiteY111" fmla="*/ 525034 h 3258683"/>
              <a:gd name="connsiteX112" fmla="*/ 46367 w 3082753"/>
              <a:gd name="connsiteY112" fmla="*/ 465922 h 3258683"/>
              <a:gd name="connsiteX113" fmla="*/ 40126 w 3082753"/>
              <a:gd name="connsiteY113" fmla="*/ 457110 h 3258683"/>
              <a:gd name="connsiteX114" fmla="*/ 15893 w 3082753"/>
              <a:gd name="connsiteY114" fmla="*/ 434714 h 3258683"/>
              <a:gd name="connsiteX115" fmla="*/ 12589 w 3082753"/>
              <a:gd name="connsiteY115" fmla="*/ 417090 h 3258683"/>
              <a:gd name="connsiteX116" fmla="*/ 28744 w 3082753"/>
              <a:gd name="connsiteY116" fmla="*/ 418559 h 3258683"/>
              <a:gd name="connsiteX117" fmla="*/ 57382 w 3082753"/>
              <a:gd name="connsiteY117" fmla="*/ 438018 h 3258683"/>
              <a:gd name="connsiteX118" fmla="*/ 57749 w 3082753"/>
              <a:gd name="connsiteY118" fmla="*/ 426269 h 3258683"/>
              <a:gd name="connsiteX119" fmla="*/ 12589 w 3082753"/>
              <a:gd name="connsiteY119" fmla="*/ 389186 h 3258683"/>
              <a:gd name="connsiteX120" fmla="*/ 1574 w 3082753"/>
              <a:gd name="connsiteY120" fmla="*/ 379273 h 3258683"/>
              <a:gd name="connsiteX121" fmla="*/ 1207 w 3082753"/>
              <a:gd name="connsiteY121" fmla="*/ 364954 h 3258683"/>
              <a:gd name="connsiteX122" fmla="*/ 14057 w 3082753"/>
              <a:gd name="connsiteY122" fmla="*/ 363485 h 3258683"/>
              <a:gd name="connsiteX123" fmla="*/ 80880 w 3082753"/>
              <a:gd name="connsiteY123" fmla="*/ 407544 h 3258683"/>
              <a:gd name="connsiteX124" fmla="*/ 103644 w 3082753"/>
              <a:gd name="connsiteY124" fmla="*/ 417457 h 3258683"/>
              <a:gd name="connsiteX125" fmla="*/ 105479 w 3082753"/>
              <a:gd name="connsiteY125" fmla="*/ 413786 h 3258683"/>
              <a:gd name="connsiteX126" fmla="*/ 48570 w 3082753"/>
              <a:gd name="connsiteY126" fmla="*/ 369360 h 3258683"/>
              <a:gd name="connsiteX127" fmla="*/ 36454 w 3082753"/>
              <a:gd name="connsiteY127" fmla="*/ 347330 h 3258683"/>
              <a:gd name="connsiteX128" fmla="*/ 62155 w 3082753"/>
              <a:gd name="connsiteY128" fmla="*/ 353205 h 3258683"/>
              <a:gd name="connsiteX129" fmla="*/ 149905 w 3082753"/>
              <a:gd name="connsiteY129" fmla="*/ 407177 h 3258683"/>
              <a:gd name="connsiteX130" fmla="*/ 198737 w 3082753"/>
              <a:gd name="connsiteY130" fmla="*/ 424066 h 3258683"/>
              <a:gd name="connsiteX131" fmla="*/ 212689 w 3082753"/>
              <a:gd name="connsiteY131" fmla="*/ 415621 h 3258683"/>
              <a:gd name="connsiteX132" fmla="*/ 209018 w 3082753"/>
              <a:gd name="connsiteY132" fmla="*/ 353205 h 3258683"/>
              <a:gd name="connsiteX133" fmla="*/ 206815 w 3082753"/>
              <a:gd name="connsiteY133" fmla="*/ 315755 h 3258683"/>
              <a:gd name="connsiteX134" fmla="*/ 218564 w 3082753"/>
              <a:gd name="connsiteY134" fmla="*/ 299600 h 3258683"/>
              <a:gd name="connsiteX135" fmla="*/ 229578 w 3082753"/>
              <a:gd name="connsiteY135" fmla="*/ 313552 h 3258683"/>
              <a:gd name="connsiteX136" fmla="*/ 285753 w 3082753"/>
              <a:gd name="connsiteY136" fmla="*/ 448666 h 3258683"/>
              <a:gd name="connsiteX137" fmla="*/ 372402 w 3082753"/>
              <a:gd name="connsiteY137" fmla="*/ 521363 h 3258683"/>
              <a:gd name="connsiteX138" fmla="*/ 583518 w 3082753"/>
              <a:gd name="connsiteY138" fmla="*/ 566523 h 3258683"/>
              <a:gd name="connsiteX139" fmla="*/ 847136 w 3082753"/>
              <a:gd name="connsiteY139" fmla="*/ 600668 h 3258683"/>
              <a:gd name="connsiteX140" fmla="*/ 996569 w 3082753"/>
              <a:gd name="connsiteY140" fmla="*/ 596263 h 3258683"/>
              <a:gd name="connsiteX141" fmla="*/ 1035855 w 3082753"/>
              <a:gd name="connsiteY141" fmla="*/ 600668 h 3258683"/>
              <a:gd name="connsiteX142" fmla="*/ 1056415 w 3082753"/>
              <a:gd name="connsiteY142" fmla="*/ 610582 h 3258683"/>
              <a:gd name="connsiteX143" fmla="*/ 1107817 w 3082753"/>
              <a:gd name="connsiteY143" fmla="*/ 602137 h 3258683"/>
              <a:gd name="connsiteX144" fmla="*/ 1147103 w 3082753"/>
              <a:gd name="connsiteY144" fmla="*/ 588552 h 3258683"/>
              <a:gd name="connsiteX145" fmla="*/ 1238892 w 3082753"/>
              <a:gd name="connsiteY145" fmla="*/ 570194 h 3258683"/>
              <a:gd name="connsiteX146" fmla="*/ 1301309 w 3082753"/>
              <a:gd name="connsiteY146" fmla="*/ 587084 h 3258683"/>
              <a:gd name="connsiteX147" fmla="*/ 1309754 w 3082753"/>
              <a:gd name="connsiteY147" fmla="*/ 598466 h 3258683"/>
              <a:gd name="connsiteX148" fmla="*/ 1343532 w 3082753"/>
              <a:gd name="connsiteY148" fmla="*/ 603606 h 3258683"/>
              <a:gd name="connsiteX149" fmla="*/ 1379881 w 3082753"/>
              <a:gd name="connsiteY149" fmla="*/ 590388 h 3258683"/>
              <a:gd name="connsiteX150" fmla="*/ 1430915 w 3082753"/>
              <a:gd name="connsiteY150" fmla="*/ 509981 h 3258683"/>
              <a:gd name="connsiteX151" fmla="*/ 1409987 w 3082753"/>
              <a:gd name="connsiteY151" fmla="*/ 435448 h 3258683"/>
              <a:gd name="connsiteX152" fmla="*/ 1404847 w 3082753"/>
              <a:gd name="connsiteY152" fmla="*/ 425535 h 3258683"/>
              <a:gd name="connsiteX153" fmla="*/ 1390528 w 3082753"/>
              <a:gd name="connsiteY153" fmla="*/ 326770 h 3258683"/>
              <a:gd name="connsiteX154" fmla="*/ 1397137 w 3082753"/>
              <a:gd name="connsiteY154" fmla="*/ 299233 h 3258683"/>
              <a:gd name="connsiteX155" fmla="*/ 1395301 w 3082753"/>
              <a:gd name="connsiteY155" fmla="*/ 238285 h 3258683"/>
              <a:gd name="connsiteX156" fmla="*/ 1387958 w 3082753"/>
              <a:gd name="connsiteY156" fmla="*/ 220294 h 3258683"/>
              <a:gd name="connsiteX157" fmla="*/ 1319667 w 3082753"/>
              <a:gd name="connsiteY157" fmla="*/ 159346 h 3258683"/>
              <a:gd name="connsiteX158" fmla="*/ 1314160 w 3082753"/>
              <a:gd name="connsiteY158" fmla="*/ 155674 h 3258683"/>
              <a:gd name="connsiteX159" fmla="*/ 1311957 w 3082753"/>
              <a:gd name="connsiteY159" fmla="*/ 160815 h 3258683"/>
              <a:gd name="connsiteX160" fmla="*/ 1329947 w 3082753"/>
              <a:gd name="connsiteY160" fmla="*/ 336683 h 3258683"/>
              <a:gd name="connsiteX161" fmla="*/ 1331416 w 3082753"/>
              <a:gd name="connsiteY161" fmla="*/ 388819 h 3258683"/>
              <a:gd name="connsiteX162" fmla="*/ 1317097 w 3082753"/>
              <a:gd name="connsiteY162" fmla="*/ 405708 h 3258683"/>
              <a:gd name="connsiteX163" fmla="*/ 1290661 w 3082753"/>
              <a:gd name="connsiteY163" fmla="*/ 384780 h 3258683"/>
              <a:gd name="connsiteX164" fmla="*/ 1298005 w 3082753"/>
              <a:gd name="connsiteY164" fmla="*/ 210748 h 3258683"/>
              <a:gd name="connsiteX165" fmla="*/ 1297270 w 3082753"/>
              <a:gd name="connsiteY165" fmla="*/ 189086 h 3258683"/>
              <a:gd name="connsiteX166" fmla="*/ 1299106 w 3082753"/>
              <a:gd name="connsiteY166" fmla="*/ 175501 h 3258683"/>
              <a:gd name="connsiteX167" fmla="*/ 1291763 w 3082753"/>
              <a:gd name="connsiteY167" fmla="*/ 134012 h 3258683"/>
              <a:gd name="connsiteX168" fmla="*/ 1286990 w 3082753"/>
              <a:gd name="connsiteY168" fmla="*/ 128138 h 3258683"/>
              <a:gd name="connsiteX169" fmla="*/ 1300208 w 3082753"/>
              <a:gd name="connsiteY169" fmla="*/ 122263 h 3258683"/>
              <a:gd name="connsiteX170" fmla="*/ 1582184 w 3082753"/>
              <a:gd name="connsiteY170" fmla="*/ 5507 h 3258683"/>
              <a:gd name="connsiteX171" fmla="*/ 1593566 w 3082753"/>
              <a:gd name="connsiteY171" fmla="*/ 0 h 3258683"/>
              <a:gd name="connsiteX172" fmla="*/ 1598706 w 3082753"/>
              <a:gd name="connsiteY172" fmla="*/ 0 h 3258683"/>
              <a:gd name="connsiteX173" fmla="*/ 1665528 w 3082753"/>
              <a:gd name="connsiteY173" fmla="*/ 56175 h 3258683"/>
              <a:gd name="connsiteX174" fmla="*/ 1812758 w 3082753"/>
              <a:gd name="connsiteY174" fmla="*/ 173665 h 3258683"/>
              <a:gd name="connsiteX175" fmla="*/ 1835155 w 3082753"/>
              <a:gd name="connsiteY175" fmla="*/ 193124 h 3258683"/>
              <a:gd name="connsiteX176" fmla="*/ 1820101 w 3082753"/>
              <a:gd name="connsiteY176" fmla="*/ 201202 h 3258683"/>
              <a:gd name="connsiteX177" fmla="*/ 1709587 w 3082753"/>
              <a:gd name="connsiteY177" fmla="*/ 247096 h 3258683"/>
              <a:gd name="connsiteX178" fmla="*/ 1698205 w 3082753"/>
              <a:gd name="connsiteY178" fmla="*/ 259580 h 3258683"/>
              <a:gd name="connsiteX179" fmla="*/ 1696737 w 3082753"/>
              <a:gd name="connsiteY179" fmla="*/ 297397 h 3258683"/>
              <a:gd name="connsiteX180" fmla="*/ 1707751 w 3082753"/>
              <a:gd name="connsiteY180" fmla="*/ 335581 h 3258683"/>
              <a:gd name="connsiteX181" fmla="*/ 1710689 w 3082753"/>
              <a:gd name="connsiteY181" fmla="*/ 342557 h 3258683"/>
              <a:gd name="connsiteX182" fmla="*/ 1714727 w 3082753"/>
              <a:gd name="connsiteY182" fmla="*/ 416723 h 3258683"/>
              <a:gd name="connsiteX183" fmla="*/ 1685355 w 3082753"/>
              <a:gd name="connsiteY183" fmla="*/ 442424 h 3258683"/>
              <a:gd name="connsiteX184" fmla="*/ 1663325 w 3082753"/>
              <a:gd name="connsiteY184" fmla="*/ 515121 h 3258683"/>
              <a:gd name="connsiteX185" fmla="*/ 1691964 w 3082753"/>
              <a:gd name="connsiteY185" fmla="*/ 571663 h 3258683"/>
              <a:gd name="connsiteX186" fmla="*/ 1754748 w 3082753"/>
              <a:gd name="connsiteY186" fmla="*/ 585982 h 3258683"/>
              <a:gd name="connsiteX187" fmla="*/ 1817164 w 3082753"/>
              <a:gd name="connsiteY187" fmla="*/ 552571 h 3258683"/>
              <a:gd name="connsiteX188" fmla="*/ 1866363 w 3082753"/>
              <a:gd name="connsiteY188" fmla="*/ 532010 h 3258683"/>
              <a:gd name="connsiteX189" fmla="*/ 1911524 w 3082753"/>
              <a:gd name="connsiteY189" fmla="*/ 554774 h 3258683"/>
              <a:gd name="connsiteX190" fmla="*/ 1974674 w 3082753"/>
              <a:gd name="connsiteY190" fmla="*/ 576069 h 3258683"/>
              <a:gd name="connsiteX191" fmla="*/ 2147605 w 3082753"/>
              <a:gd name="connsiteY191" fmla="*/ 584881 h 3258683"/>
              <a:gd name="connsiteX192" fmla="*/ 2351744 w 3082753"/>
              <a:gd name="connsiteY192" fmla="*/ 564687 h 3258683"/>
              <a:gd name="connsiteX193" fmla="*/ 2436925 w 3082753"/>
              <a:gd name="connsiteY193" fmla="*/ 552204 h 3258683"/>
              <a:gd name="connsiteX194" fmla="*/ 2465930 w 3082753"/>
              <a:gd name="connsiteY194" fmla="*/ 545228 h 3258683"/>
              <a:gd name="connsiteX195" fmla="*/ 2529448 w 3082753"/>
              <a:gd name="connsiteY195" fmla="*/ 537518 h 3258683"/>
              <a:gd name="connsiteX196" fmla="*/ 2575710 w 3082753"/>
              <a:gd name="connsiteY196" fmla="*/ 534213 h 3258683"/>
              <a:gd name="connsiteX197" fmla="*/ 2666765 w 3082753"/>
              <a:gd name="connsiteY197" fmla="*/ 506676 h 3258683"/>
              <a:gd name="connsiteX198" fmla="*/ 2843734 w 3082753"/>
              <a:gd name="connsiteY198" fmla="*/ 370094 h 3258683"/>
              <a:gd name="connsiteX199" fmla="*/ 2872006 w 3082753"/>
              <a:gd name="connsiteY199" fmla="*/ 323465 h 3258683"/>
              <a:gd name="connsiteX200" fmla="*/ 2881552 w 3082753"/>
              <a:gd name="connsiteY200" fmla="*/ 317958 h 3258683"/>
              <a:gd name="connsiteX201" fmla="*/ 2888161 w 3082753"/>
              <a:gd name="connsiteY201" fmla="*/ 327504 h 3258683"/>
              <a:gd name="connsiteX202" fmla="*/ 2883020 w 3082753"/>
              <a:gd name="connsiteY202" fmla="*/ 365688 h 3258683"/>
              <a:gd name="connsiteX203" fmla="*/ 2865397 w 3082753"/>
              <a:gd name="connsiteY203" fmla="*/ 399467 h 3258683"/>
              <a:gd name="connsiteX204" fmla="*/ 2863194 w 3082753"/>
              <a:gd name="connsiteY204" fmla="*/ 417090 h 3258683"/>
              <a:gd name="connsiteX205" fmla="*/ 2879716 w 3082753"/>
              <a:gd name="connsiteY205" fmla="*/ 422230 h 3258683"/>
              <a:gd name="connsiteX206" fmla="*/ 2954616 w 3082753"/>
              <a:gd name="connsiteY206" fmla="*/ 395795 h 3258683"/>
              <a:gd name="connsiteX207" fmla="*/ 3016298 w 3082753"/>
              <a:gd name="connsiteY207" fmla="*/ 363118 h 3258683"/>
              <a:gd name="connsiteX208" fmla="*/ 3035023 w 3082753"/>
              <a:gd name="connsiteY208" fmla="*/ 365321 h 3258683"/>
              <a:gd name="connsiteX209" fmla="*/ 3026946 w 3082753"/>
              <a:gd name="connsiteY209" fmla="*/ 381109 h 3258683"/>
              <a:gd name="connsiteX210" fmla="*/ 2957920 w 3082753"/>
              <a:gd name="connsiteY210" fmla="*/ 426636 h 3258683"/>
              <a:gd name="connsiteX211" fmla="*/ 2945437 w 3082753"/>
              <a:gd name="connsiteY211" fmla="*/ 436549 h 3258683"/>
              <a:gd name="connsiteX212" fmla="*/ 2948374 w 3082753"/>
              <a:gd name="connsiteY212" fmla="*/ 441690 h 3258683"/>
              <a:gd name="connsiteX213" fmla="*/ 2970404 w 3082753"/>
              <a:gd name="connsiteY213" fmla="*/ 431776 h 3258683"/>
              <a:gd name="connsiteX214" fmla="*/ 3062193 w 3082753"/>
              <a:gd name="connsiteY214" fmla="*/ 395061 h 3258683"/>
              <a:gd name="connsiteX215" fmla="*/ 3080918 w 3082753"/>
              <a:gd name="connsiteY215" fmla="*/ 397264 h 3258683"/>
              <a:gd name="connsiteX216" fmla="*/ 3082754 w 3082753"/>
              <a:gd name="connsiteY216" fmla="*/ 406075 h 325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082753" h="3258683">
                <a:moveTo>
                  <a:pt x="3082754" y="406075"/>
                </a:moveTo>
                <a:cubicBezTo>
                  <a:pt x="3045671" y="424800"/>
                  <a:pt x="3013728" y="453806"/>
                  <a:pt x="2972239" y="464820"/>
                </a:cubicBezTo>
                <a:cubicBezTo>
                  <a:pt x="2968568" y="465922"/>
                  <a:pt x="2965263" y="468125"/>
                  <a:pt x="2961959" y="469961"/>
                </a:cubicBezTo>
                <a:cubicBezTo>
                  <a:pt x="2962326" y="471062"/>
                  <a:pt x="2962693" y="472531"/>
                  <a:pt x="2963060" y="473632"/>
                </a:cubicBezTo>
                <a:cubicBezTo>
                  <a:pt x="2967099" y="473265"/>
                  <a:pt x="2971872" y="474367"/>
                  <a:pt x="2975544" y="472898"/>
                </a:cubicBezTo>
                <a:cubicBezTo>
                  <a:pt x="2998308" y="462618"/>
                  <a:pt x="3020704" y="451603"/>
                  <a:pt x="3043101" y="440955"/>
                </a:cubicBezTo>
                <a:cubicBezTo>
                  <a:pt x="3048608" y="438385"/>
                  <a:pt x="3054483" y="435448"/>
                  <a:pt x="3060357" y="434714"/>
                </a:cubicBezTo>
                <a:cubicBezTo>
                  <a:pt x="3064028" y="434346"/>
                  <a:pt x="3070270" y="437284"/>
                  <a:pt x="3071739" y="440221"/>
                </a:cubicBezTo>
                <a:cubicBezTo>
                  <a:pt x="3073207" y="443158"/>
                  <a:pt x="3071005" y="449767"/>
                  <a:pt x="3068434" y="451970"/>
                </a:cubicBezTo>
                <a:cubicBezTo>
                  <a:pt x="3039429" y="478038"/>
                  <a:pt x="3008221" y="500435"/>
                  <a:pt x="2968935" y="507778"/>
                </a:cubicBezTo>
                <a:cubicBezTo>
                  <a:pt x="2963428" y="508879"/>
                  <a:pt x="2958287" y="511082"/>
                  <a:pt x="2953147" y="512551"/>
                </a:cubicBezTo>
                <a:cubicBezTo>
                  <a:pt x="2953147" y="514019"/>
                  <a:pt x="2953514" y="515488"/>
                  <a:pt x="2953514" y="516957"/>
                </a:cubicBezTo>
                <a:cubicBezTo>
                  <a:pt x="2957186" y="517324"/>
                  <a:pt x="2961225" y="519160"/>
                  <a:pt x="2964529" y="518425"/>
                </a:cubicBezTo>
                <a:cubicBezTo>
                  <a:pt x="2983254" y="512918"/>
                  <a:pt x="3001612" y="507043"/>
                  <a:pt x="3019970" y="501169"/>
                </a:cubicBezTo>
                <a:cubicBezTo>
                  <a:pt x="3023274" y="500068"/>
                  <a:pt x="3026211" y="497865"/>
                  <a:pt x="3029516" y="497865"/>
                </a:cubicBezTo>
                <a:cubicBezTo>
                  <a:pt x="3032820" y="497865"/>
                  <a:pt x="3036492" y="499700"/>
                  <a:pt x="3039796" y="500802"/>
                </a:cubicBezTo>
                <a:cubicBezTo>
                  <a:pt x="3038328" y="504106"/>
                  <a:pt x="3037960" y="508879"/>
                  <a:pt x="3035390" y="510348"/>
                </a:cubicBezTo>
                <a:cubicBezTo>
                  <a:pt x="3019603" y="519894"/>
                  <a:pt x="3004182" y="532010"/>
                  <a:pt x="2986926" y="537518"/>
                </a:cubicBezTo>
                <a:cubicBezTo>
                  <a:pt x="2951679" y="548899"/>
                  <a:pt x="2915330" y="557711"/>
                  <a:pt x="2878982" y="565789"/>
                </a:cubicBezTo>
                <a:cubicBezTo>
                  <a:pt x="2850343" y="572030"/>
                  <a:pt x="2821338" y="575702"/>
                  <a:pt x="2792700" y="580842"/>
                </a:cubicBezTo>
                <a:cubicBezTo>
                  <a:pt x="2785357" y="582311"/>
                  <a:pt x="2777646" y="584146"/>
                  <a:pt x="2770670" y="586717"/>
                </a:cubicBezTo>
                <a:cubicBezTo>
                  <a:pt x="2743134" y="596997"/>
                  <a:pt x="2733220" y="610215"/>
                  <a:pt x="2735056" y="639587"/>
                </a:cubicBezTo>
                <a:cubicBezTo>
                  <a:pt x="2740196" y="731376"/>
                  <a:pt x="2745336" y="823533"/>
                  <a:pt x="2751578" y="915322"/>
                </a:cubicBezTo>
                <a:cubicBezTo>
                  <a:pt x="2754515" y="959381"/>
                  <a:pt x="2749008" y="965989"/>
                  <a:pt x="2704949" y="968192"/>
                </a:cubicBezTo>
                <a:cubicBezTo>
                  <a:pt x="2551110" y="975903"/>
                  <a:pt x="2397272" y="984714"/>
                  <a:pt x="2243433" y="992425"/>
                </a:cubicBezTo>
                <a:cubicBezTo>
                  <a:pt x="2196804" y="994995"/>
                  <a:pt x="2150176" y="996096"/>
                  <a:pt x="2103547" y="997565"/>
                </a:cubicBezTo>
                <a:cubicBezTo>
                  <a:pt x="2096203" y="997932"/>
                  <a:pt x="2089227" y="997932"/>
                  <a:pt x="2081884" y="998299"/>
                </a:cubicBezTo>
                <a:cubicBezTo>
                  <a:pt x="2053613" y="1000135"/>
                  <a:pt x="2041497" y="1012985"/>
                  <a:pt x="2042231" y="1041624"/>
                </a:cubicBezTo>
                <a:cubicBezTo>
                  <a:pt x="2042598" y="1061817"/>
                  <a:pt x="2044801" y="1082378"/>
                  <a:pt x="2045168" y="1102572"/>
                </a:cubicBezTo>
                <a:cubicBezTo>
                  <a:pt x="2056550" y="1526271"/>
                  <a:pt x="2070502" y="1950337"/>
                  <a:pt x="2066096" y="2374403"/>
                </a:cubicBezTo>
                <a:cubicBezTo>
                  <a:pt x="2065729" y="2426906"/>
                  <a:pt x="2064628" y="2479777"/>
                  <a:pt x="2063526" y="2532280"/>
                </a:cubicBezTo>
                <a:cubicBezTo>
                  <a:pt x="2063159" y="2556880"/>
                  <a:pt x="2059488" y="2560551"/>
                  <a:pt x="2035255" y="2564223"/>
                </a:cubicBezTo>
                <a:cubicBezTo>
                  <a:pt x="1995602" y="2570465"/>
                  <a:pt x="1955582" y="2576339"/>
                  <a:pt x="1915929" y="2582948"/>
                </a:cubicBezTo>
                <a:cubicBezTo>
                  <a:pt x="1910055" y="2584049"/>
                  <a:pt x="1904548" y="2585518"/>
                  <a:pt x="1898673" y="2587721"/>
                </a:cubicBezTo>
                <a:cubicBezTo>
                  <a:pt x="1879948" y="2593963"/>
                  <a:pt x="1874808" y="2602407"/>
                  <a:pt x="1872972" y="2622601"/>
                </a:cubicBezTo>
                <a:cubicBezTo>
                  <a:pt x="1870769" y="2648669"/>
                  <a:pt x="1879581" y="2672534"/>
                  <a:pt x="1885823" y="2697134"/>
                </a:cubicBezTo>
                <a:cubicBezTo>
                  <a:pt x="1888025" y="2705211"/>
                  <a:pt x="1886557" y="2714390"/>
                  <a:pt x="1885455" y="2722835"/>
                </a:cubicBezTo>
                <a:cubicBezTo>
                  <a:pt x="1884721" y="2729076"/>
                  <a:pt x="1881784" y="2734951"/>
                  <a:pt x="1879948" y="2741192"/>
                </a:cubicBezTo>
                <a:cubicBezTo>
                  <a:pt x="1873706" y="2759550"/>
                  <a:pt x="1877745" y="2776072"/>
                  <a:pt x="1892431" y="2788556"/>
                </a:cubicBezTo>
                <a:cubicBezTo>
                  <a:pt x="1904180" y="2798836"/>
                  <a:pt x="1907118" y="2808749"/>
                  <a:pt x="1901977" y="2824170"/>
                </a:cubicBezTo>
                <a:cubicBezTo>
                  <a:pt x="1895369" y="2843629"/>
                  <a:pt x="1894267" y="2864190"/>
                  <a:pt x="1901243" y="2884384"/>
                </a:cubicBezTo>
                <a:cubicBezTo>
                  <a:pt x="1906016" y="2897234"/>
                  <a:pt x="1902345" y="2909350"/>
                  <a:pt x="1892798" y="2918162"/>
                </a:cubicBezTo>
                <a:cubicBezTo>
                  <a:pt x="1866730" y="2943129"/>
                  <a:pt x="1871136" y="2971767"/>
                  <a:pt x="1884721" y="2998937"/>
                </a:cubicBezTo>
                <a:cubicBezTo>
                  <a:pt x="1905649" y="3041160"/>
                  <a:pt x="1932451" y="3079711"/>
                  <a:pt x="1969167" y="3110919"/>
                </a:cubicBezTo>
                <a:cubicBezTo>
                  <a:pt x="1983486" y="3123035"/>
                  <a:pt x="1991931" y="3142128"/>
                  <a:pt x="2000743" y="3159384"/>
                </a:cubicBezTo>
                <a:cubicBezTo>
                  <a:pt x="2005883" y="3168930"/>
                  <a:pt x="2000743" y="3179210"/>
                  <a:pt x="1991564" y="3186187"/>
                </a:cubicBezTo>
                <a:cubicBezTo>
                  <a:pt x="1968433" y="3203076"/>
                  <a:pt x="1944200" y="3215192"/>
                  <a:pt x="1914093" y="3212255"/>
                </a:cubicBezTo>
                <a:cubicBezTo>
                  <a:pt x="1893166" y="3210419"/>
                  <a:pt x="1871503" y="3211520"/>
                  <a:pt x="1850575" y="3212255"/>
                </a:cubicBezTo>
                <a:cubicBezTo>
                  <a:pt x="1838459" y="3212622"/>
                  <a:pt x="1827077" y="3209684"/>
                  <a:pt x="1819367" y="3200505"/>
                </a:cubicBezTo>
                <a:cubicBezTo>
                  <a:pt x="1806150" y="3184718"/>
                  <a:pt x="1794033" y="3168196"/>
                  <a:pt x="1782284" y="3151307"/>
                </a:cubicBezTo>
                <a:cubicBezTo>
                  <a:pt x="1776043" y="3142128"/>
                  <a:pt x="1770168" y="3135152"/>
                  <a:pt x="1758052" y="3136253"/>
                </a:cubicBezTo>
                <a:cubicBezTo>
                  <a:pt x="1745936" y="3137355"/>
                  <a:pt x="1737491" y="3131847"/>
                  <a:pt x="1731249" y="3122301"/>
                </a:cubicBezTo>
                <a:cubicBezTo>
                  <a:pt x="1720602" y="3105779"/>
                  <a:pt x="1708486" y="3089624"/>
                  <a:pt x="1713626" y="3067228"/>
                </a:cubicBezTo>
                <a:cubicBezTo>
                  <a:pt x="1715095" y="3061353"/>
                  <a:pt x="1710689" y="3053643"/>
                  <a:pt x="1708486" y="3047034"/>
                </a:cubicBezTo>
                <a:cubicBezTo>
                  <a:pt x="1705916" y="3038957"/>
                  <a:pt x="1700041" y="3031246"/>
                  <a:pt x="1700041" y="3023169"/>
                </a:cubicBezTo>
                <a:cubicBezTo>
                  <a:pt x="1700041" y="2992328"/>
                  <a:pt x="1698940" y="2961119"/>
                  <a:pt x="1709220" y="2931380"/>
                </a:cubicBezTo>
                <a:cubicBezTo>
                  <a:pt x="1711423" y="2925138"/>
                  <a:pt x="1711423" y="2917795"/>
                  <a:pt x="1711056" y="2911186"/>
                </a:cubicBezTo>
                <a:cubicBezTo>
                  <a:pt x="1710689" y="2892828"/>
                  <a:pt x="1709220" y="2891360"/>
                  <a:pt x="1691597" y="2887688"/>
                </a:cubicBezTo>
                <a:cubicBezTo>
                  <a:pt x="1682785" y="2885852"/>
                  <a:pt x="1677278" y="2881079"/>
                  <a:pt x="1678746" y="2871900"/>
                </a:cubicBezTo>
                <a:cubicBezTo>
                  <a:pt x="1681683" y="2852074"/>
                  <a:pt x="1685355" y="2831880"/>
                  <a:pt x="1689394" y="2812421"/>
                </a:cubicBezTo>
                <a:cubicBezTo>
                  <a:pt x="1692331" y="2798836"/>
                  <a:pt x="1698573" y="2785618"/>
                  <a:pt x="1700408" y="2772034"/>
                </a:cubicBezTo>
                <a:cubicBezTo>
                  <a:pt x="1702244" y="2757715"/>
                  <a:pt x="1701510" y="2742661"/>
                  <a:pt x="1699674" y="2728342"/>
                </a:cubicBezTo>
                <a:cubicBezTo>
                  <a:pt x="1693800" y="2684650"/>
                  <a:pt x="1686456" y="2641326"/>
                  <a:pt x="1679848" y="2597634"/>
                </a:cubicBezTo>
                <a:cubicBezTo>
                  <a:pt x="1676176" y="2573402"/>
                  <a:pt x="1674340" y="2571933"/>
                  <a:pt x="1649741" y="2571933"/>
                </a:cubicBezTo>
                <a:cubicBezTo>
                  <a:pt x="1626977" y="2571933"/>
                  <a:pt x="1603846" y="2571566"/>
                  <a:pt x="1581082" y="2571933"/>
                </a:cubicBezTo>
                <a:cubicBezTo>
                  <a:pt x="1563092" y="2572300"/>
                  <a:pt x="1557952" y="2577441"/>
                  <a:pt x="1557217" y="2595798"/>
                </a:cubicBezTo>
                <a:cubicBezTo>
                  <a:pt x="1556483" y="2617094"/>
                  <a:pt x="1555749" y="2638389"/>
                  <a:pt x="1555749" y="2659317"/>
                </a:cubicBezTo>
                <a:cubicBezTo>
                  <a:pt x="1555749" y="2668863"/>
                  <a:pt x="1552811" y="2673268"/>
                  <a:pt x="1542531" y="2675471"/>
                </a:cubicBezTo>
                <a:cubicBezTo>
                  <a:pt x="1514994" y="2681346"/>
                  <a:pt x="1487457" y="2684283"/>
                  <a:pt x="1459186" y="2680612"/>
                </a:cubicBezTo>
                <a:cubicBezTo>
                  <a:pt x="1438626" y="2677674"/>
                  <a:pt x="1432017" y="2685385"/>
                  <a:pt x="1433118" y="2705578"/>
                </a:cubicBezTo>
                <a:cubicBezTo>
                  <a:pt x="1434587" y="2730545"/>
                  <a:pt x="1438993" y="2755512"/>
                  <a:pt x="1438258" y="2780478"/>
                </a:cubicBezTo>
                <a:cubicBezTo>
                  <a:pt x="1437524" y="2807648"/>
                  <a:pt x="1432751" y="2835185"/>
                  <a:pt x="1428345" y="2862354"/>
                </a:cubicBezTo>
                <a:cubicBezTo>
                  <a:pt x="1425041" y="2883649"/>
                  <a:pt x="1420268" y="2904577"/>
                  <a:pt x="1423572" y="2926607"/>
                </a:cubicBezTo>
                <a:cubicBezTo>
                  <a:pt x="1425775" y="2940559"/>
                  <a:pt x="1423572" y="2955979"/>
                  <a:pt x="1405949" y="2962221"/>
                </a:cubicBezTo>
                <a:cubicBezTo>
                  <a:pt x="1403746" y="2962955"/>
                  <a:pt x="1401176" y="2969564"/>
                  <a:pt x="1402277" y="2972134"/>
                </a:cubicBezTo>
                <a:cubicBezTo>
                  <a:pt x="1412557" y="2997101"/>
                  <a:pt x="1414026" y="3021700"/>
                  <a:pt x="1409987" y="3048870"/>
                </a:cubicBezTo>
                <a:cubicBezTo>
                  <a:pt x="1406683" y="3070532"/>
                  <a:pt x="1411823" y="3093663"/>
                  <a:pt x="1414026" y="3116059"/>
                </a:cubicBezTo>
                <a:cubicBezTo>
                  <a:pt x="1415495" y="3131847"/>
                  <a:pt x="1409987" y="3145065"/>
                  <a:pt x="1401176" y="3157548"/>
                </a:cubicBezTo>
                <a:cubicBezTo>
                  <a:pt x="1395301" y="3165259"/>
                  <a:pt x="1389427" y="3170766"/>
                  <a:pt x="1377678" y="3167461"/>
                </a:cubicBezTo>
                <a:cubicBezTo>
                  <a:pt x="1364827" y="3163790"/>
                  <a:pt x="1353812" y="3176273"/>
                  <a:pt x="1357484" y="3188757"/>
                </a:cubicBezTo>
                <a:cubicBezTo>
                  <a:pt x="1360788" y="3199404"/>
                  <a:pt x="1357851" y="3207849"/>
                  <a:pt x="1351977" y="3215926"/>
                </a:cubicBezTo>
                <a:cubicBezTo>
                  <a:pt x="1336923" y="3238323"/>
                  <a:pt x="1314527" y="3248603"/>
                  <a:pt x="1289560" y="3254111"/>
                </a:cubicBezTo>
                <a:cubicBezTo>
                  <a:pt x="1258352" y="3260719"/>
                  <a:pt x="1227143" y="3260719"/>
                  <a:pt x="1196669" y="3250439"/>
                </a:cubicBezTo>
                <a:cubicBezTo>
                  <a:pt x="1164360" y="3239791"/>
                  <a:pt x="1153712" y="3213723"/>
                  <a:pt x="1168765" y="3183616"/>
                </a:cubicBezTo>
                <a:cubicBezTo>
                  <a:pt x="1172070" y="3177375"/>
                  <a:pt x="1172437" y="3170032"/>
                  <a:pt x="1175007" y="3163423"/>
                </a:cubicBezTo>
                <a:cubicBezTo>
                  <a:pt x="1177210" y="3157181"/>
                  <a:pt x="1179780" y="3150939"/>
                  <a:pt x="1183085" y="3145432"/>
                </a:cubicBezTo>
                <a:cubicBezTo>
                  <a:pt x="1200341" y="3116427"/>
                  <a:pt x="1218332" y="3087421"/>
                  <a:pt x="1235221" y="3058416"/>
                </a:cubicBezTo>
                <a:cubicBezTo>
                  <a:pt x="1246970" y="3037855"/>
                  <a:pt x="1238525" y="3015826"/>
                  <a:pt x="1238525" y="2994531"/>
                </a:cubicBezTo>
                <a:cubicBezTo>
                  <a:pt x="1238525" y="2992695"/>
                  <a:pt x="1234119" y="2989758"/>
                  <a:pt x="1231182" y="2989390"/>
                </a:cubicBezTo>
                <a:cubicBezTo>
                  <a:pt x="1201442" y="2983516"/>
                  <a:pt x="1186756" y="2954143"/>
                  <a:pt x="1201442" y="2927708"/>
                </a:cubicBezTo>
                <a:cubicBezTo>
                  <a:pt x="1212457" y="2907882"/>
                  <a:pt x="1226042" y="2889157"/>
                  <a:pt x="1237791" y="2869697"/>
                </a:cubicBezTo>
                <a:cubicBezTo>
                  <a:pt x="1240361" y="2865291"/>
                  <a:pt x="1242931" y="2860151"/>
                  <a:pt x="1243298" y="2855011"/>
                </a:cubicBezTo>
                <a:cubicBezTo>
                  <a:pt x="1246603" y="2802875"/>
                  <a:pt x="1249540" y="2750738"/>
                  <a:pt x="1252477" y="2698602"/>
                </a:cubicBezTo>
                <a:cubicBezTo>
                  <a:pt x="1253579" y="2679877"/>
                  <a:pt x="1248071" y="2673268"/>
                  <a:pt x="1229346" y="2670698"/>
                </a:cubicBezTo>
                <a:cubicBezTo>
                  <a:pt x="1220535" y="2669597"/>
                  <a:pt x="1211723" y="2668128"/>
                  <a:pt x="1202911" y="2668495"/>
                </a:cubicBezTo>
                <a:cubicBezTo>
                  <a:pt x="1171335" y="2669597"/>
                  <a:pt x="1143064" y="2659317"/>
                  <a:pt x="1114426" y="2647567"/>
                </a:cubicBezTo>
                <a:cubicBezTo>
                  <a:pt x="1104146" y="2643162"/>
                  <a:pt x="1100474" y="2638022"/>
                  <a:pt x="1100474" y="2627007"/>
                </a:cubicBezTo>
                <a:cubicBezTo>
                  <a:pt x="1100841" y="2504743"/>
                  <a:pt x="1100107" y="2382480"/>
                  <a:pt x="1100841" y="2260217"/>
                </a:cubicBezTo>
                <a:cubicBezTo>
                  <a:pt x="1103044" y="1913988"/>
                  <a:pt x="1105614" y="1567392"/>
                  <a:pt x="1108552" y="1221163"/>
                </a:cubicBezTo>
                <a:cubicBezTo>
                  <a:pt x="1108919" y="1177472"/>
                  <a:pt x="1111122" y="1133780"/>
                  <a:pt x="1112223" y="1090088"/>
                </a:cubicBezTo>
                <a:cubicBezTo>
                  <a:pt x="1112223" y="1085683"/>
                  <a:pt x="1112590" y="1081644"/>
                  <a:pt x="1112223" y="1077238"/>
                </a:cubicBezTo>
                <a:cubicBezTo>
                  <a:pt x="1110755" y="1042725"/>
                  <a:pt x="1100107" y="1032078"/>
                  <a:pt x="1065594" y="1031343"/>
                </a:cubicBezTo>
                <a:cubicBezTo>
                  <a:pt x="889359" y="1027305"/>
                  <a:pt x="713491" y="1023266"/>
                  <a:pt x="537256" y="1018860"/>
                </a:cubicBezTo>
                <a:cubicBezTo>
                  <a:pt x="490994" y="1017759"/>
                  <a:pt x="444732" y="1016657"/>
                  <a:pt x="398471" y="1015556"/>
                </a:cubicBezTo>
                <a:cubicBezTo>
                  <a:pt x="373137" y="1014821"/>
                  <a:pt x="367997" y="1009681"/>
                  <a:pt x="367262" y="984347"/>
                </a:cubicBezTo>
                <a:cubicBezTo>
                  <a:pt x="364325" y="892558"/>
                  <a:pt x="361755" y="801136"/>
                  <a:pt x="358818" y="709347"/>
                </a:cubicBezTo>
                <a:cubicBezTo>
                  <a:pt x="358450" y="694661"/>
                  <a:pt x="357716" y="679607"/>
                  <a:pt x="356982" y="664921"/>
                </a:cubicBezTo>
                <a:cubicBezTo>
                  <a:pt x="355880" y="647665"/>
                  <a:pt x="348170" y="634814"/>
                  <a:pt x="334585" y="623799"/>
                </a:cubicBezTo>
                <a:cubicBezTo>
                  <a:pt x="323203" y="614620"/>
                  <a:pt x="312923" y="603606"/>
                  <a:pt x="301908" y="594060"/>
                </a:cubicBezTo>
                <a:cubicBezTo>
                  <a:pt x="298604" y="591122"/>
                  <a:pt x="293831" y="589654"/>
                  <a:pt x="289792" y="588919"/>
                </a:cubicBezTo>
                <a:cubicBezTo>
                  <a:pt x="245366" y="579373"/>
                  <a:pt x="200940" y="570929"/>
                  <a:pt x="156881" y="561016"/>
                </a:cubicBezTo>
                <a:cubicBezTo>
                  <a:pt x="129345" y="554774"/>
                  <a:pt x="105847" y="539720"/>
                  <a:pt x="81981" y="525034"/>
                </a:cubicBezTo>
                <a:cubicBezTo>
                  <a:pt x="58851" y="510715"/>
                  <a:pt x="50773" y="490521"/>
                  <a:pt x="46367" y="465922"/>
                </a:cubicBezTo>
                <a:cubicBezTo>
                  <a:pt x="45633" y="462618"/>
                  <a:pt x="42696" y="459313"/>
                  <a:pt x="40126" y="457110"/>
                </a:cubicBezTo>
                <a:cubicBezTo>
                  <a:pt x="32048" y="449400"/>
                  <a:pt x="22869" y="443158"/>
                  <a:pt x="15893" y="434714"/>
                </a:cubicBezTo>
                <a:cubicBezTo>
                  <a:pt x="12589" y="430675"/>
                  <a:pt x="10386" y="421496"/>
                  <a:pt x="12589" y="417090"/>
                </a:cubicBezTo>
                <a:cubicBezTo>
                  <a:pt x="16628" y="409013"/>
                  <a:pt x="23603" y="415254"/>
                  <a:pt x="28744" y="418559"/>
                </a:cubicBezTo>
                <a:cubicBezTo>
                  <a:pt x="38290" y="424800"/>
                  <a:pt x="47836" y="431409"/>
                  <a:pt x="57382" y="438018"/>
                </a:cubicBezTo>
                <a:cubicBezTo>
                  <a:pt x="63624" y="434714"/>
                  <a:pt x="63256" y="431042"/>
                  <a:pt x="57749" y="426269"/>
                </a:cubicBezTo>
                <a:cubicBezTo>
                  <a:pt x="42696" y="414153"/>
                  <a:pt x="27642" y="401670"/>
                  <a:pt x="12589" y="389186"/>
                </a:cubicBezTo>
                <a:cubicBezTo>
                  <a:pt x="8550" y="385882"/>
                  <a:pt x="3410" y="383312"/>
                  <a:pt x="1574" y="379273"/>
                </a:cubicBezTo>
                <a:cubicBezTo>
                  <a:pt x="-262" y="375234"/>
                  <a:pt x="-629" y="368625"/>
                  <a:pt x="1207" y="364954"/>
                </a:cubicBezTo>
                <a:cubicBezTo>
                  <a:pt x="2676" y="362751"/>
                  <a:pt x="11120" y="361649"/>
                  <a:pt x="14057" y="363485"/>
                </a:cubicBezTo>
                <a:cubicBezTo>
                  <a:pt x="36454" y="377804"/>
                  <a:pt x="58483" y="393225"/>
                  <a:pt x="80880" y="407544"/>
                </a:cubicBezTo>
                <a:cubicBezTo>
                  <a:pt x="87856" y="411950"/>
                  <a:pt x="95933" y="414153"/>
                  <a:pt x="103644" y="417457"/>
                </a:cubicBezTo>
                <a:cubicBezTo>
                  <a:pt x="104378" y="416356"/>
                  <a:pt x="104745" y="414887"/>
                  <a:pt x="105479" y="413786"/>
                </a:cubicBezTo>
                <a:cubicBezTo>
                  <a:pt x="86387" y="399099"/>
                  <a:pt x="67295" y="384413"/>
                  <a:pt x="48570" y="369360"/>
                </a:cubicBezTo>
                <a:cubicBezTo>
                  <a:pt x="41594" y="363485"/>
                  <a:pt x="29478" y="358345"/>
                  <a:pt x="36454" y="347330"/>
                </a:cubicBezTo>
                <a:cubicBezTo>
                  <a:pt x="37923" y="344760"/>
                  <a:pt x="54445" y="348799"/>
                  <a:pt x="62155" y="353205"/>
                </a:cubicBezTo>
                <a:cubicBezTo>
                  <a:pt x="91895" y="370461"/>
                  <a:pt x="119799" y="390288"/>
                  <a:pt x="149905" y="407177"/>
                </a:cubicBezTo>
                <a:cubicBezTo>
                  <a:pt x="164592" y="415254"/>
                  <a:pt x="182215" y="418926"/>
                  <a:pt x="198737" y="424066"/>
                </a:cubicBezTo>
                <a:cubicBezTo>
                  <a:pt x="206080" y="426269"/>
                  <a:pt x="210119" y="422965"/>
                  <a:pt x="212689" y="415621"/>
                </a:cubicBezTo>
                <a:cubicBezTo>
                  <a:pt x="219665" y="393959"/>
                  <a:pt x="213424" y="373766"/>
                  <a:pt x="209018" y="353205"/>
                </a:cubicBezTo>
                <a:cubicBezTo>
                  <a:pt x="206448" y="341089"/>
                  <a:pt x="205713" y="328238"/>
                  <a:pt x="206815" y="315755"/>
                </a:cubicBezTo>
                <a:cubicBezTo>
                  <a:pt x="207182" y="310247"/>
                  <a:pt x="214525" y="305107"/>
                  <a:pt x="218564" y="299600"/>
                </a:cubicBezTo>
                <a:cubicBezTo>
                  <a:pt x="222235" y="304373"/>
                  <a:pt x="227375" y="308412"/>
                  <a:pt x="229578" y="313552"/>
                </a:cubicBezTo>
                <a:cubicBezTo>
                  <a:pt x="248671" y="358345"/>
                  <a:pt x="267763" y="403138"/>
                  <a:pt x="285753" y="448666"/>
                </a:cubicBezTo>
                <a:cubicBezTo>
                  <a:pt x="301541" y="489053"/>
                  <a:pt x="335320" y="508145"/>
                  <a:pt x="372402" y="521363"/>
                </a:cubicBezTo>
                <a:cubicBezTo>
                  <a:pt x="440694" y="545228"/>
                  <a:pt x="512289" y="556610"/>
                  <a:pt x="583518" y="566523"/>
                </a:cubicBezTo>
                <a:cubicBezTo>
                  <a:pt x="671268" y="579006"/>
                  <a:pt x="759386" y="589654"/>
                  <a:pt x="847136" y="600668"/>
                </a:cubicBezTo>
                <a:cubicBezTo>
                  <a:pt x="897069" y="606910"/>
                  <a:pt x="946636" y="608012"/>
                  <a:pt x="996569" y="596263"/>
                </a:cubicBezTo>
                <a:cubicBezTo>
                  <a:pt x="1008685" y="593325"/>
                  <a:pt x="1023004" y="597731"/>
                  <a:pt x="1035855" y="600668"/>
                </a:cubicBezTo>
                <a:cubicBezTo>
                  <a:pt x="1043198" y="602137"/>
                  <a:pt x="1049439" y="607277"/>
                  <a:pt x="1056415" y="610582"/>
                </a:cubicBezTo>
                <a:cubicBezTo>
                  <a:pt x="1079546" y="622698"/>
                  <a:pt x="1093865" y="620495"/>
                  <a:pt x="1107817" y="602137"/>
                </a:cubicBezTo>
                <a:cubicBezTo>
                  <a:pt x="1117363" y="589287"/>
                  <a:pt x="1132417" y="586717"/>
                  <a:pt x="1147103" y="588552"/>
                </a:cubicBezTo>
                <a:cubicBezTo>
                  <a:pt x="1180147" y="592958"/>
                  <a:pt x="1209520" y="584881"/>
                  <a:pt x="1238892" y="570194"/>
                </a:cubicBezTo>
                <a:cubicBezTo>
                  <a:pt x="1268265" y="555141"/>
                  <a:pt x="1282217" y="559914"/>
                  <a:pt x="1301309" y="587084"/>
                </a:cubicBezTo>
                <a:cubicBezTo>
                  <a:pt x="1303879" y="590755"/>
                  <a:pt x="1306449" y="594794"/>
                  <a:pt x="1309754" y="598466"/>
                </a:cubicBezTo>
                <a:cubicBezTo>
                  <a:pt x="1321135" y="612050"/>
                  <a:pt x="1328479" y="612050"/>
                  <a:pt x="1343532" y="603606"/>
                </a:cubicBezTo>
                <a:cubicBezTo>
                  <a:pt x="1354547" y="597364"/>
                  <a:pt x="1367397" y="592224"/>
                  <a:pt x="1379881" y="590388"/>
                </a:cubicBezTo>
                <a:cubicBezTo>
                  <a:pt x="1433118" y="582678"/>
                  <a:pt x="1447070" y="561383"/>
                  <a:pt x="1430915" y="509981"/>
                </a:cubicBezTo>
                <a:cubicBezTo>
                  <a:pt x="1423205" y="485381"/>
                  <a:pt x="1416963" y="460415"/>
                  <a:pt x="1409987" y="435448"/>
                </a:cubicBezTo>
                <a:cubicBezTo>
                  <a:pt x="1408886" y="431776"/>
                  <a:pt x="1407417" y="428105"/>
                  <a:pt x="1404847" y="425535"/>
                </a:cubicBezTo>
                <a:cubicBezTo>
                  <a:pt x="1383185" y="403138"/>
                  <a:pt x="1376943" y="354306"/>
                  <a:pt x="1390528" y="326770"/>
                </a:cubicBezTo>
                <a:cubicBezTo>
                  <a:pt x="1394567" y="318325"/>
                  <a:pt x="1396770" y="308412"/>
                  <a:pt x="1397137" y="299233"/>
                </a:cubicBezTo>
                <a:cubicBezTo>
                  <a:pt x="1397504" y="279039"/>
                  <a:pt x="1396770" y="258478"/>
                  <a:pt x="1395301" y="238285"/>
                </a:cubicBezTo>
                <a:cubicBezTo>
                  <a:pt x="1394934" y="232043"/>
                  <a:pt x="1392364" y="224333"/>
                  <a:pt x="1387958" y="220294"/>
                </a:cubicBezTo>
                <a:cubicBezTo>
                  <a:pt x="1365561" y="199366"/>
                  <a:pt x="1342431" y="179540"/>
                  <a:pt x="1319667" y="159346"/>
                </a:cubicBezTo>
                <a:cubicBezTo>
                  <a:pt x="1318198" y="157877"/>
                  <a:pt x="1316362" y="157143"/>
                  <a:pt x="1314160" y="155674"/>
                </a:cubicBezTo>
                <a:cubicBezTo>
                  <a:pt x="1313058" y="157877"/>
                  <a:pt x="1311589" y="159346"/>
                  <a:pt x="1311957" y="160815"/>
                </a:cubicBezTo>
                <a:cubicBezTo>
                  <a:pt x="1328479" y="218458"/>
                  <a:pt x="1326643" y="277938"/>
                  <a:pt x="1329947" y="336683"/>
                </a:cubicBezTo>
                <a:cubicBezTo>
                  <a:pt x="1331049" y="353939"/>
                  <a:pt x="1330682" y="371563"/>
                  <a:pt x="1331416" y="388819"/>
                </a:cubicBezTo>
                <a:cubicBezTo>
                  <a:pt x="1331783" y="399099"/>
                  <a:pt x="1327377" y="404240"/>
                  <a:pt x="1317097" y="405708"/>
                </a:cubicBezTo>
                <a:cubicBezTo>
                  <a:pt x="1297270" y="408645"/>
                  <a:pt x="1289927" y="403505"/>
                  <a:pt x="1290661" y="384780"/>
                </a:cubicBezTo>
                <a:cubicBezTo>
                  <a:pt x="1292864" y="326770"/>
                  <a:pt x="1295802" y="268759"/>
                  <a:pt x="1298005" y="210748"/>
                </a:cubicBezTo>
                <a:cubicBezTo>
                  <a:pt x="1298372" y="203405"/>
                  <a:pt x="1297270" y="196429"/>
                  <a:pt x="1297270" y="189086"/>
                </a:cubicBezTo>
                <a:cubicBezTo>
                  <a:pt x="1297270" y="184680"/>
                  <a:pt x="1297270" y="179540"/>
                  <a:pt x="1299106" y="175501"/>
                </a:cubicBezTo>
                <a:cubicBezTo>
                  <a:pt x="1307918" y="154940"/>
                  <a:pt x="1307551" y="150901"/>
                  <a:pt x="1291763" y="134012"/>
                </a:cubicBezTo>
                <a:cubicBezTo>
                  <a:pt x="1290294" y="132544"/>
                  <a:pt x="1289193" y="130708"/>
                  <a:pt x="1286990" y="128138"/>
                </a:cubicBezTo>
                <a:cubicBezTo>
                  <a:pt x="1291763" y="125935"/>
                  <a:pt x="1295802" y="123732"/>
                  <a:pt x="1300208" y="122263"/>
                </a:cubicBezTo>
                <a:cubicBezTo>
                  <a:pt x="1394200" y="83345"/>
                  <a:pt x="1488192" y="44426"/>
                  <a:pt x="1582184" y="5507"/>
                </a:cubicBezTo>
                <a:cubicBezTo>
                  <a:pt x="1586223" y="4039"/>
                  <a:pt x="1589894" y="1836"/>
                  <a:pt x="1593566" y="0"/>
                </a:cubicBezTo>
                <a:cubicBezTo>
                  <a:pt x="1595401" y="0"/>
                  <a:pt x="1596870" y="0"/>
                  <a:pt x="1598706" y="0"/>
                </a:cubicBezTo>
                <a:cubicBezTo>
                  <a:pt x="1621102" y="18725"/>
                  <a:pt x="1643132" y="37817"/>
                  <a:pt x="1665528" y="56175"/>
                </a:cubicBezTo>
                <a:cubicBezTo>
                  <a:pt x="1714360" y="95461"/>
                  <a:pt x="1763559" y="134379"/>
                  <a:pt x="1812758" y="173665"/>
                </a:cubicBezTo>
                <a:cubicBezTo>
                  <a:pt x="1819734" y="179540"/>
                  <a:pt x="1826710" y="185414"/>
                  <a:pt x="1835155" y="193124"/>
                </a:cubicBezTo>
                <a:cubicBezTo>
                  <a:pt x="1828546" y="196429"/>
                  <a:pt x="1824507" y="199366"/>
                  <a:pt x="1820101" y="201202"/>
                </a:cubicBezTo>
                <a:cubicBezTo>
                  <a:pt x="1783386" y="216622"/>
                  <a:pt x="1746303" y="231309"/>
                  <a:pt x="1709587" y="247096"/>
                </a:cubicBezTo>
                <a:cubicBezTo>
                  <a:pt x="1704814" y="249299"/>
                  <a:pt x="1698940" y="254807"/>
                  <a:pt x="1698205" y="259580"/>
                </a:cubicBezTo>
                <a:cubicBezTo>
                  <a:pt x="1696370" y="272063"/>
                  <a:pt x="1696003" y="284914"/>
                  <a:pt x="1696737" y="297397"/>
                </a:cubicBezTo>
                <a:cubicBezTo>
                  <a:pt x="1697471" y="310615"/>
                  <a:pt x="1694167" y="325668"/>
                  <a:pt x="1707751" y="335581"/>
                </a:cubicBezTo>
                <a:cubicBezTo>
                  <a:pt x="1709587" y="337050"/>
                  <a:pt x="1710322" y="339987"/>
                  <a:pt x="1710689" y="342557"/>
                </a:cubicBezTo>
                <a:cubicBezTo>
                  <a:pt x="1717665" y="367157"/>
                  <a:pt x="1720235" y="391756"/>
                  <a:pt x="1714727" y="416723"/>
                </a:cubicBezTo>
                <a:cubicBezTo>
                  <a:pt x="1710322" y="436549"/>
                  <a:pt x="1706283" y="439854"/>
                  <a:pt x="1685355" y="442424"/>
                </a:cubicBezTo>
                <a:cubicBezTo>
                  <a:pt x="1678012" y="466289"/>
                  <a:pt x="1669567" y="490154"/>
                  <a:pt x="1663325" y="515121"/>
                </a:cubicBezTo>
                <a:cubicBezTo>
                  <a:pt x="1656717" y="541923"/>
                  <a:pt x="1665896" y="561750"/>
                  <a:pt x="1691964" y="571663"/>
                </a:cubicBezTo>
                <a:cubicBezTo>
                  <a:pt x="1711790" y="579006"/>
                  <a:pt x="1733452" y="583045"/>
                  <a:pt x="1754748" y="585982"/>
                </a:cubicBezTo>
                <a:cubicBezTo>
                  <a:pt x="1782651" y="589654"/>
                  <a:pt x="1803947" y="579373"/>
                  <a:pt x="1817164" y="552571"/>
                </a:cubicBezTo>
                <a:cubicBezTo>
                  <a:pt x="1827445" y="532010"/>
                  <a:pt x="1843967" y="525034"/>
                  <a:pt x="1866363" y="532010"/>
                </a:cubicBezTo>
                <a:cubicBezTo>
                  <a:pt x="1882151" y="537150"/>
                  <a:pt x="1897204" y="545962"/>
                  <a:pt x="1911524" y="554774"/>
                </a:cubicBezTo>
                <a:cubicBezTo>
                  <a:pt x="1930983" y="566890"/>
                  <a:pt x="1951911" y="574968"/>
                  <a:pt x="1974674" y="576069"/>
                </a:cubicBezTo>
                <a:cubicBezTo>
                  <a:pt x="2032318" y="579373"/>
                  <a:pt x="2089962" y="582678"/>
                  <a:pt x="2147605" y="584881"/>
                </a:cubicBezTo>
                <a:cubicBezTo>
                  <a:pt x="2216631" y="587818"/>
                  <a:pt x="2284922" y="584514"/>
                  <a:pt x="2351744" y="564687"/>
                </a:cubicBezTo>
                <a:cubicBezTo>
                  <a:pt x="2379648" y="556610"/>
                  <a:pt x="2407552" y="551470"/>
                  <a:pt x="2436925" y="552204"/>
                </a:cubicBezTo>
                <a:cubicBezTo>
                  <a:pt x="2446838" y="552571"/>
                  <a:pt x="2457853" y="550001"/>
                  <a:pt x="2465930" y="545228"/>
                </a:cubicBezTo>
                <a:cubicBezTo>
                  <a:pt x="2486491" y="533479"/>
                  <a:pt x="2507052" y="531276"/>
                  <a:pt x="2529448" y="537518"/>
                </a:cubicBezTo>
                <a:cubicBezTo>
                  <a:pt x="2545236" y="541923"/>
                  <a:pt x="2560289" y="539353"/>
                  <a:pt x="2575710" y="534213"/>
                </a:cubicBezTo>
                <a:cubicBezTo>
                  <a:pt x="2605817" y="524300"/>
                  <a:pt x="2635924" y="514387"/>
                  <a:pt x="2666765" y="506676"/>
                </a:cubicBezTo>
                <a:cubicBezTo>
                  <a:pt x="2746071" y="486850"/>
                  <a:pt x="2807386" y="445361"/>
                  <a:pt x="2843734" y="370094"/>
                </a:cubicBezTo>
                <a:cubicBezTo>
                  <a:pt x="2851445" y="353939"/>
                  <a:pt x="2862092" y="338519"/>
                  <a:pt x="2872006" y="323465"/>
                </a:cubicBezTo>
                <a:cubicBezTo>
                  <a:pt x="2873841" y="320528"/>
                  <a:pt x="2879349" y="316856"/>
                  <a:pt x="2881552" y="317958"/>
                </a:cubicBezTo>
                <a:cubicBezTo>
                  <a:pt x="2884489" y="319059"/>
                  <a:pt x="2888161" y="324199"/>
                  <a:pt x="2888161" y="327504"/>
                </a:cubicBezTo>
                <a:cubicBezTo>
                  <a:pt x="2887426" y="340354"/>
                  <a:pt x="2887059" y="353939"/>
                  <a:pt x="2883020" y="365688"/>
                </a:cubicBezTo>
                <a:cubicBezTo>
                  <a:pt x="2879349" y="377437"/>
                  <a:pt x="2870537" y="387718"/>
                  <a:pt x="2865397" y="399467"/>
                </a:cubicBezTo>
                <a:cubicBezTo>
                  <a:pt x="2862827" y="404974"/>
                  <a:pt x="2860624" y="413051"/>
                  <a:pt x="2863194" y="417090"/>
                </a:cubicBezTo>
                <a:cubicBezTo>
                  <a:pt x="2865397" y="420762"/>
                  <a:pt x="2874208" y="422597"/>
                  <a:pt x="2879716" y="422230"/>
                </a:cubicBezTo>
                <a:cubicBezTo>
                  <a:pt x="2907253" y="420762"/>
                  <a:pt x="2931118" y="408278"/>
                  <a:pt x="2954616" y="395795"/>
                </a:cubicBezTo>
                <a:cubicBezTo>
                  <a:pt x="2975177" y="384780"/>
                  <a:pt x="2995737" y="374133"/>
                  <a:pt x="3016298" y="363118"/>
                </a:cubicBezTo>
                <a:cubicBezTo>
                  <a:pt x="3022907" y="359814"/>
                  <a:pt x="3031352" y="356509"/>
                  <a:pt x="3035023" y="365321"/>
                </a:cubicBezTo>
                <a:cubicBezTo>
                  <a:pt x="3036492" y="368993"/>
                  <a:pt x="3031352" y="377804"/>
                  <a:pt x="3026946" y="381109"/>
                </a:cubicBezTo>
                <a:cubicBezTo>
                  <a:pt x="3004182" y="396896"/>
                  <a:pt x="2981051" y="411583"/>
                  <a:pt x="2957920" y="426636"/>
                </a:cubicBezTo>
                <a:cubicBezTo>
                  <a:pt x="2953514" y="429573"/>
                  <a:pt x="2949476" y="433245"/>
                  <a:pt x="2945437" y="436549"/>
                </a:cubicBezTo>
                <a:cubicBezTo>
                  <a:pt x="2946538" y="438385"/>
                  <a:pt x="2947640" y="439854"/>
                  <a:pt x="2948374" y="441690"/>
                </a:cubicBezTo>
                <a:cubicBezTo>
                  <a:pt x="2955717" y="438385"/>
                  <a:pt x="2963428" y="435815"/>
                  <a:pt x="2970404" y="431776"/>
                </a:cubicBezTo>
                <a:cubicBezTo>
                  <a:pt x="2998675" y="413786"/>
                  <a:pt x="3029883" y="403138"/>
                  <a:pt x="3062193" y="395061"/>
                </a:cubicBezTo>
                <a:cubicBezTo>
                  <a:pt x="3068067" y="393592"/>
                  <a:pt x="3074676" y="396529"/>
                  <a:pt x="3080918" y="397264"/>
                </a:cubicBezTo>
                <a:cubicBezTo>
                  <a:pt x="3082754" y="399099"/>
                  <a:pt x="3082754" y="402771"/>
                  <a:pt x="3082754" y="406075"/>
                </a:cubicBezTo>
                <a:close/>
              </a:path>
            </a:pathLst>
          </a:custGeom>
          <a:solidFill>
            <a:schemeClr val="accent3"/>
          </a:solidFill>
          <a:ln w="3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">
            <a:extLst>
              <a:ext uri="{FF2B5EF4-FFF2-40B4-BE49-F238E27FC236}">
                <a16:creationId xmlns:a16="http://schemas.microsoft.com/office/drawing/2014/main" id="{13DDDEFA-FD71-474C-824A-C8764CC370AD}"/>
              </a:ext>
            </a:extLst>
          </p:cNvPr>
          <p:cNvSpPr/>
          <p:nvPr/>
        </p:nvSpPr>
        <p:spPr>
          <a:xfrm flipH="1">
            <a:off x="479633" y="3382424"/>
            <a:ext cx="2101030" cy="3511087"/>
          </a:xfrm>
          <a:custGeom>
            <a:avLst/>
            <a:gdLst>
              <a:gd name="connsiteX0" fmla="*/ 4099404 w 4102732"/>
              <a:gd name="connsiteY0" fmla="*/ 2766282 h 6856184"/>
              <a:gd name="connsiteX1" fmla="*/ 4096092 w 4102732"/>
              <a:gd name="connsiteY1" fmla="*/ 2640202 h 6856184"/>
              <a:gd name="connsiteX2" fmla="*/ 4080555 w 4102732"/>
              <a:gd name="connsiteY2" fmla="*/ 2552582 h 6856184"/>
              <a:gd name="connsiteX3" fmla="*/ 3962562 w 4102732"/>
              <a:gd name="connsiteY3" fmla="*/ 2189624 h 6856184"/>
              <a:gd name="connsiteX4" fmla="*/ 3934799 w 4102732"/>
              <a:gd name="connsiteY4" fmla="*/ 2123400 h 6856184"/>
              <a:gd name="connsiteX5" fmla="*/ 3727531 w 4102732"/>
              <a:gd name="connsiteY5" fmla="*/ 1819025 h 6856184"/>
              <a:gd name="connsiteX6" fmla="*/ 3558214 w 4102732"/>
              <a:gd name="connsiteY6" fmla="*/ 1544577 h 6856184"/>
              <a:gd name="connsiteX7" fmla="*/ 3461489 w 4102732"/>
              <a:gd name="connsiteY7" fmla="*/ 1321836 h 6856184"/>
              <a:gd name="connsiteX8" fmla="*/ 3387942 w 4102732"/>
              <a:gd name="connsiteY8" fmla="*/ 1100049 h 6856184"/>
              <a:gd name="connsiteX9" fmla="*/ 3380428 w 4102732"/>
              <a:gd name="connsiteY9" fmla="*/ 885330 h 6856184"/>
              <a:gd name="connsiteX10" fmla="*/ 3380746 w 4102732"/>
              <a:gd name="connsiteY10" fmla="*/ 739383 h 6856184"/>
              <a:gd name="connsiteX11" fmla="*/ 3370940 w 4102732"/>
              <a:gd name="connsiteY11" fmla="*/ 617314 h 6856184"/>
              <a:gd name="connsiteX12" fmla="*/ 3348462 w 4102732"/>
              <a:gd name="connsiteY12" fmla="*/ 478817 h 6856184"/>
              <a:gd name="connsiteX13" fmla="*/ 3330633 w 4102732"/>
              <a:gd name="connsiteY13" fmla="*/ 425647 h 6856184"/>
              <a:gd name="connsiteX14" fmla="*/ 3172077 w 4102732"/>
              <a:gd name="connsiteY14" fmla="*/ 158395 h 6856184"/>
              <a:gd name="connsiteX15" fmla="*/ 3087005 w 4102732"/>
              <a:gd name="connsiteY15" fmla="*/ 85549 h 6856184"/>
              <a:gd name="connsiteX16" fmla="*/ 2880246 w 4102732"/>
              <a:gd name="connsiteY16" fmla="*/ 9837 h 6856184"/>
              <a:gd name="connsiteX17" fmla="*/ 2615159 w 4102732"/>
              <a:gd name="connsiteY17" fmla="*/ 9964 h 6856184"/>
              <a:gd name="connsiteX18" fmla="*/ 2407700 w 4102732"/>
              <a:gd name="connsiteY18" fmla="*/ 79882 h 6856184"/>
              <a:gd name="connsiteX19" fmla="*/ 2147962 w 4102732"/>
              <a:gd name="connsiteY19" fmla="*/ 307208 h 6856184"/>
              <a:gd name="connsiteX20" fmla="*/ 2055567 w 4102732"/>
              <a:gd name="connsiteY20" fmla="*/ 434052 h 6856184"/>
              <a:gd name="connsiteX21" fmla="*/ 1954957 w 4102732"/>
              <a:gd name="connsiteY21" fmla="*/ 677616 h 6856184"/>
              <a:gd name="connsiteX22" fmla="*/ 1988579 w 4102732"/>
              <a:gd name="connsiteY22" fmla="*/ 733971 h 6856184"/>
              <a:gd name="connsiteX23" fmla="*/ 2061170 w 4102732"/>
              <a:gd name="connsiteY23" fmla="*/ 821717 h 6856184"/>
              <a:gd name="connsiteX24" fmla="*/ 2063781 w 4102732"/>
              <a:gd name="connsiteY24" fmla="*/ 848143 h 6856184"/>
              <a:gd name="connsiteX25" fmla="*/ 2082184 w 4102732"/>
              <a:gd name="connsiteY25" fmla="*/ 985622 h 6856184"/>
              <a:gd name="connsiteX26" fmla="*/ 2180373 w 4102732"/>
              <a:gd name="connsiteY26" fmla="*/ 1162707 h 6856184"/>
              <a:gd name="connsiteX27" fmla="*/ 2225202 w 4102732"/>
              <a:gd name="connsiteY27" fmla="*/ 1266055 h 6856184"/>
              <a:gd name="connsiteX28" fmla="*/ 2229086 w 4102732"/>
              <a:gd name="connsiteY28" fmla="*/ 1340557 h 6856184"/>
              <a:gd name="connsiteX29" fmla="*/ 2298749 w 4102732"/>
              <a:gd name="connsiteY29" fmla="*/ 1419325 h 6856184"/>
              <a:gd name="connsiteX30" fmla="*/ 2335873 w 4102732"/>
              <a:gd name="connsiteY30" fmla="*/ 1451418 h 6856184"/>
              <a:gd name="connsiteX31" fmla="*/ 2357395 w 4102732"/>
              <a:gd name="connsiteY31" fmla="*/ 1505416 h 6856184"/>
              <a:gd name="connsiteX32" fmla="*/ 2435591 w 4102732"/>
              <a:gd name="connsiteY32" fmla="*/ 1612329 h 6856184"/>
              <a:gd name="connsiteX33" fmla="*/ 2426676 w 4102732"/>
              <a:gd name="connsiteY33" fmla="*/ 1715804 h 6856184"/>
              <a:gd name="connsiteX34" fmla="*/ 2278754 w 4102732"/>
              <a:gd name="connsiteY34" fmla="*/ 1862198 h 6856184"/>
              <a:gd name="connsiteX35" fmla="*/ 2258314 w 4102732"/>
              <a:gd name="connsiteY35" fmla="*/ 1899066 h 6856184"/>
              <a:gd name="connsiteX36" fmla="*/ 2215842 w 4102732"/>
              <a:gd name="connsiteY36" fmla="*/ 1977644 h 6856184"/>
              <a:gd name="connsiteX37" fmla="*/ 2196993 w 4102732"/>
              <a:gd name="connsiteY37" fmla="*/ 2026102 h 6856184"/>
              <a:gd name="connsiteX38" fmla="*/ 2204252 w 4102732"/>
              <a:gd name="connsiteY38" fmla="*/ 2188542 h 6856184"/>
              <a:gd name="connsiteX39" fmla="*/ 2170567 w 4102732"/>
              <a:gd name="connsiteY39" fmla="*/ 2382883 h 6856184"/>
              <a:gd name="connsiteX40" fmla="*/ 2046779 w 4102732"/>
              <a:gd name="connsiteY40" fmla="*/ 2618997 h 6856184"/>
              <a:gd name="connsiteX41" fmla="*/ 1824738 w 4102732"/>
              <a:gd name="connsiteY41" fmla="*/ 3044932 h 6856184"/>
              <a:gd name="connsiteX42" fmla="*/ 1801050 w 4102732"/>
              <a:gd name="connsiteY42" fmla="*/ 3118224 h 6856184"/>
              <a:gd name="connsiteX43" fmla="*/ 1780674 w 4102732"/>
              <a:gd name="connsiteY43" fmla="*/ 3282319 h 6856184"/>
              <a:gd name="connsiteX44" fmla="*/ 1763672 w 4102732"/>
              <a:gd name="connsiteY44" fmla="*/ 3409100 h 6856184"/>
              <a:gd name="connsiteX45" fmla="*/ 1722982 w 4102732"/>
              <a:gd name="connsiteY45" fmla="*/ 3431132 h 6856184"/>
              <a:gd name="connsiteX46" fmla="*/ 1688279 w 4102732"/>
              <a:gd name="connsiteY46" fmla="*/ 3417378 h 6856184"/>
              <a:gd name="connsiteX47" fmla="*/ 833289 w 4102732"/>
              <a:gd name="connsiteY47" fmla="*/ 3091607 h 6856184"/>
              <a:gd name="connsiteX48" fmla="*/ 646970 w 4102732"/>
              <a:gd name="connsiteY48" fmla="*/ 3080782 h 6856184"/>
              <a:gd name="connsiteX49" fmla="*/ 483385 w 4102732"/>
              <a:gd name="connsiteY49" fmla="*/ 3147897 h 6856184"/>
              <a:gd name="connsiteX50" fmla="*/ 405571 w 4102732"/>
              <a:gd name="connsiteY50" fmla="*/ 3156303 h 6856184"/>
              <a:gd name="connsiteX51" fmla="*/ 201232 w 4102732"/>
              <a:gd name="connsiteY51" fmla="*/ 3064417 h 6856184"/>
              <a:gd name="connsiteX52" fmla="*/ 139848 w 4102732"/>
              <a:gd name="connsiteY52" fmla="*/ 3080273 h 6856184"/>
              <a:gd name="connsiteX53" fmla="*/ 84258 w 4102732"/>
              <a:gd name="connsiteY53" fmla="*/ 3151973 h 6856184"/>
              <a:gd name="connsiteX54" fmla="*/ 31406 w 4102732"/>
              <a:gd name="connsiteY54" fmla="*/ 3174705 h 6856184"/>
              <a:gd name="connsiteX55" fmla="*/ 2369 w 4102732"/>
              <a:gd name="connsiteY55" fmla="*/ 3181519 h 6856184"/>
              <a:gd name="connsiteX56" fmla="*/ 8673 w 4102732"/>
              <a:gd name="connsiteY56" fmla="*/ 3210874 h 6856184"/>
              <a:gd name="connsiteX57" fmla="*/ 27585 w 4102732"/>
              <a:gd name="connsiteY57" fmla="*/ 3236663 h 6856184"/>
              <a:gd name="connsiteX58" fmla="*/ 138638 w 4102732"/>
              <a:gd name="connsiteY58" fmla="*/ 3359178 h 6856184"/>
              <a:gd name="connsiteX59" fmla="*/ 174679 w 4102732"/>
              <a:gd name="connsiteY59" fmla="*/ 3447115 h 6856184"/>
              <a:gd name="connsiteX60" fmla="*/ 196966 w 4102732"/>
              <a:gd name="connsiteY60" fmla="*/ 3519452 h 6856184"/>
              <a:gd name="connsiteX61" fmla="*/ 275225 w 4102732"/>
              <a:gd name="connsiteY61" fmla="*/ 3582174 h 6856184"/>
              <a:gd name="connsiteX62" fmla="*/ 566356 w 4102732"/>
              <a:gd name="connsiteY62" fmla="*/ 3676352 h 6856184"/>
              <a:gd name="connsiteX63" fmla="*/ 679446 w 4102732"/>
              <a:gd name="connsiteY63" fmla="*/ 3740156 h 6856184"/>
              <a:gd name="connsiteX64" fmla="*/ 852456 w 4102732"/>
              <a:gd name="connsiteY64" fmla="*/ 3866491 h 6856184"/>
              <a:gd name="connsiteX65" fmla="*/ 1020563 w 4102732"/>
              <a:gd name="connsiteY65" fmla="*/ 3964426 h 6856184"/>
              <a:gd name="connsiteX66" fmla="*/ 1299085 w 4102732"/>
              <a:gd name="connsiteY66" fmla="*/ 4152018 h 6856184"/>
              <a:gd name="connsiteX67" fmla="*/ 1326976 w 4102732"/>
              <a:gd name="connsiteY67" fmla="*/ 4200413 h 6856184"/>
              <a:gd name="connsiteX68" fmla="*/ 1324110 w 4102732"/>
              <a:gd name="connsiteY68" fmla="*/ 4237600 h 6856184"/>
              <a:gd name="connsiteX69" fmla="*/ 1346143 w 4102732"/>
              <a:gd name="connsiteY69" fmla="*/ 4280709 h 6856184"/>
              <a:gd name="connsiteX70" fmla="*/ 1374925 w 4102732"/>
              <a:gd name="connsiteY70" fmla="*/ 4294655 h 6856184"/>
              <a:gd name="connsiteX71" fmla="*/ 1431979 w 4102732"/>
              <a:gd name="connsiteY71" fmla="*/ 4340374 h 6856184"/>
              <a:gd name="connsiteX72" fmla="*/ 1478909 w 4102732"/>
              <a:gd name="connsiteY72" fmla="*/ 4378326 h 6856184"/>
              <a:gd name="connsiteX73" fmla="*/ 1660006 w 4102732"/>
              <a:gd name="connsiteY73" fmla="*/ 4440729 h 6856184"/>
              <a:gd name="connsiteX74" fmla="*/ 1706172 w 4102732"/>
              <a:gd name="connsiteY74" fmla="*/ 4500267 h 6856184"/>
              <a:gd name="connsiteX75" fmla="*/ 1707382 w 4102732"/>
              <a:gd name="connsiteY75" fmla="*/ 4561652 h 6856184"/>
              <a:gd name="connsiteX76" fmla="*/ 1703943 w 4102732"/>
              <a:gd name="connsiteY76" fmla="*/ 4747779 h 6856184"/>
              <a:gd name="connsiteX77" fmla="*/ 1699231 w 4102732"/>
              <a:gd name="connsiteY77" fmla="*/ 5170785 h 6856184"/>
              <a:gd name="connsiteX78" fmla="*/ 1695983 w 4102732"/>
              <a:gd name="connsiteY78" fmla="*/ 5393972 h 6856184"/>
              <a:gd name="connsiteX79" fmla="*/ 1672423 w 4102732"/>
              <a:gd name="connsiteY79" fmla="*/ 5597738 h 6856184"/>
              <a:gd name="connsiteX80" fmla="*/ 1660133 w 4102732"/>
              <a:gd name="connsiteY80" fmla="*/ 5738209 h 6856184"/>
              <a:gd name="connsiteX81" fmla="*/ 1643259 w 4102732"/>
              <a:gd name="connsiteY81" fmla="*/ 5851427 h 6856184"/>
              <a:gd name="connsiteX82" fmla="*/ 1631542 w 4102732"/>
              <a:gd name="connsiteY82" fmla="*/ 6208527 h 6856184"/>
              <a:gd name="connsiteX83" fmla="*/ 1597985 w 4102732"/>
              <a:gd name="connsiteY83" fmla="*/ 6769647 h 6856184"/>
              <a:gd name="connsiteX84" fmla="*/ 1639120 w 4102732"/>
              <a:gd name="connsiteY84" fmla="*/ 6818042 h 6856184"/>
              <a:gd name="connsiteX85" fmla="*/ 1857659 w 4102732"/>
              <a:gd name="connsiteY85" fmla="*/ 6822053 h 6856184"/>
              <a:gd name="connsiteX86" fmla="*/ 2217179 w 4102732"/>
              <a:gd name="connsiteY86" fmla="*/ 6833516 h 6856184"/>
              <a:gd name="connsiteX87" fmla="*/ 2448644 w 4102732"/>
              <a:gd name="connsiteY87" fmla="*/ 6843895 h 6856184"/>
              <a:gd name="connsiteX88" fmla="*/ 2886869 w 4102732"/>
              <a:gd name="connsiteY88" fmla="*/ 6856120 h 6856184"/>
              <a:gd name="connsiteX89" fmla="*/ 2933289 w 4102732"/>
              <a:gd name="connsiteY89" fmla="*/ 6822563 h 6856184"/>
              <a:gd name="connsiteX90" fmla="*/ 2954557 w 4102732"/>
              <a:gd name="connsiteY90" fmla="*/ 6694127 h 6856184"/>
              <a:gd name="connsiteX91" fmla="*/ 2976207 w 4102732"/>
              <a:gd name="connsiteY91" fmla="*/ 6621662 h 6856184"/>
              <a:gd name="connsiteX92" fmla="*/ 3025366 w 4102732"/>
              <a:gd name="connsiteY92" fmla="*/ 6451645 h 6856184"/>
              <a:gd name="connsiteX93" fmla="*/ 3037592 w 4102732"/>
              <a:gd name="connsiteY93" fmla="*/ 6357531 h 6856184"/>
              <a:gd name="connsiteX94" fmla="*/ 3090762 w 4102732"/>
              <a:gd name="connsiteY94" fmla="*/ 6229349 h 6856184"/>
              <a:gd name="connsiteX95" fmla="*/ 3177362 w 4102732"/>
              <a:gd name="connsiteY95" fmla="*/ 6113776 h 6856184"/>
              <a:gd name="connsiteX96" fmla="*/ 3270203 w 4102732"/>
              <a:gd name="connsiteY96" fmla="*/ 5959869 h 6856184"/>
              <a:gd name="connsiteX97" fmla="*/ 3309810 w 4102732"/>
              <a:gd name="connsiteY97" fmla="*/ 5886067 h 6856184"/>
              <a:gd name="connsiteX98" fmla="*/ 3344769 w 4102732"/>
              <a:gd name="connsiteY98" fmla="*/ 5839519 h 6856184"/>
              <a:gd name="connsiteX99" fmla="*/ 3403925 w 4102732"/>
              <a:gd name="connsiteY99" fmla="*/ 5570294 h 6856184"/>
              <a:gd name="connsiteX100" fmla="*/ 3420863 w 4102732"/>
              <a:gd name="connsiteY100" fmla="*/ 5438864 h 6856184"/>
              <a:gd name="connsiteX101" fmla="*/ 3432197 w 4102732"/>
              <a:gd name="connsiteY101" fmla="*/ 5277635 h 6856184"/>
              <a:gd name="connsiteX102" fmla="*/ 3432388 w 4102732"/>
              <a:gd name="connsiteY102" fmla="*/ 5144995 h 6856184"/>
              <a:gd name="connsiteX103" fmla="*/ 3444232 w 4102732"/>
              <a:gd name="connsiteY103" fmla="*/ 4937600 h 6856184"/>
              <a:gd name="connsiteX104" fmla="*/ 3431561 w 4102732"/>
              <a:gd name="connsiteY104" fmla="*/ 4778281 h 6856184"/>
              <a:gd name="connsiteX105" fmla="*/ 3458496 w 4102732"/>
              <a:gd name="connsiteY105" fmla="*/ 4722117 h 6856184"/>
              <a:gd name="connsiteX106" fmla="*/ 3524911 w 4102732"/>
              <a:gd name="connsiteY106" fmla="*/ 4645641 h 6856184"/>
              <a:gd name="connsiteX107" fmla="*/ 3626539 w 4102732"/>
              <a:gd name="connsiteY107" fmla="*/ 4361834 h 6856184"/>
              <a:gd name="connsiteX108" fmla="*/ 3800568 w 4102732"/>
              <a:gd name="connsiteY108" fmla="*/ 3871394 h 6856184"/>
              <a:gd name="connsiteX109" fmla="*/ 3876471 w 4102732"/>
              <a:gd name="connsiteY109" fmla="*/ 3689215 h 6856184"/>
              <a:gd name="connsiteX110" fmla="*/ 4044514 w 4102732"/>
              <a:gd name="connsiteY110" fmla="*/ 3382738 h 6856184"/>
              <a:gd name="connsiteX111" fmla="*/ 4081256 w 4102732"/>
              <a:gd name="connsiteY111" fmla="*/ 3274678 h 6856184"/>
              <a:gd name="connsiteX112" fmla="*/ 4101887 w 4102732"/>
              <a:gd name="connsiteY112" fmla="*/ 2976861 h 6856184"/>
              <a:gd name="connsiteX113" fmla="*/ 4099404 w 4102732"/>
              <a:gd name="connsiteY113" fmla="*/ 2766282 h 6856184"/>
              <a:gd name="connsiteX114" fmla="*/ 1940057 w 4102732"/>
              <a:gd name="connsiteY114" fmla="*/ 3793008 h 6856184"/>
              <a:gd name="connsiteX115" fmla="*/ 1928722 w 4102732"/>
              <a:gd name="connsiteY115" fmla="*/ 3822809 h 6856184"/>
              <a:gd name="connsiteX116" fmla="*/ 1895801 w 4102732"/>
              <a:gd name="connsiteY116" fmla="*/ 3829941 h 6856184"/>
              <a:gd name="connsiteX117" fmla="*/ 1868357 w 4102732"/>
              <a:gd name="connsiteY117" fmla="*/ 3814149 h 6856184"/>
              <a:gd name="connsiteX118" fmla="*/ 1616005 w 4102732"/>
              <a:gd name="connsiteY118" fmla="*/ 3700995 h 6856184"/>
              <a:gd name="connsiteX119" fmla="*/ 1612758 w 4102732"/>
              <a:gd name="connsiteY119" fmla="*/ 3669347 h 6856184"/>
              <a:gd name="connsiteX120" fmla="*/ 1777808 w 4102732"/>
              <a:gd name="connsiteY120" fmla="*/ 3606626 h 6856184"/>
              <a:gd name="connsiteX121" fmla="*/ 1793218 w 4102732"/>
              <a:gd name="connsiteY121" fmla="*/ 3619870 h 6856184"/>
              <a:gd name="connsiteX122" fmla="*/ 1914395 w 4102732"/>
              <a:gd name="connsiteY122" fmla="*/ 3740729 h 6856184"/>
              <a:gd name="connsiteX123" fmla="*/ 1940057 w 4102732"/>
              <a:gd name="connsiteY123" fmla="*/ 3793008 h 6856184"/>
              <a:gd name="connsiteX124" fmla="*/ 2740030 w 4102732"/>
              <a:gd name="connsiteY124" fmla="*/ 2085894 h 6856184"/>
              <a:gd name="connsiteX125" fmla="*/ 2701633 w 4102732"/>
              <a:gd name="connsiteY125" fmla="*/ 2090224 h 6856184"/>
              <a:gd name="connsiteX126" fmla="*/ 2697493 w 4102732"/>
              <a:gd name="connsiteY126" fmla="*/ 2036991 h 6856184"/>
              <a:gd name="connsiteX127" fmla="*/ 2729778 w 4102732"/>
              <a:gd name="connsiteY127" fmla="*/ 2059278 h 6856184"/>
              <a:gd name="connsiteX128" fmla="*/ 2740030 w 4102732"/>
              <a:gd name="connsiteY128" fmla="*/ 2085894 h 6856184"/>
              <a:gd name="connsiteX129" fmla="*/ 2833953 w 4102732"/>
              <a:gd name="connsiteY129" fmla="*/ 2006935 h 6856184"/>
              <a:gd name="connsiteX130" fmla="*/ 2810393 w 4102732"/>
              <a:gd name="connsiteY130" fmla="*/ 2029668 h 6856184"/>
              <a:gd name="connsiteX131" fmla="*/ 2794028 w 4102732"/>
              <a:gd name="connsiteY131" fmla="*/ 2013303 h 6856184"/>
              <a:gd name="connsiteX132" fmla="*/ 2712903 w 4102732"/>
              <a:gd name="connsiteY132" fmla="*/ 1926638 h 6856184"/>
              <a:gd name="connsiteX133" fmla="*/ 2699149 w 4102732"/>
              <a:gd name="connsiteY133" fmla="*/ 1911420 h 6856184"/>
              <a:gd name="connsiteX134" fmla="*/ 2587714 w 4102732"/>
              <a:gd name="connsiteY134" fmla="*/ 1854111 h 6856184"/>
              <a:gd name="connsiteX135" fmla="*/ 2535882 w 4102732"/>
              <a:gd name="connsiteY135" fmla="*/ 1865954 h 6856184"/>
              <a:gd name="connsiteX136" fmla="*/ 2480674 w 4102732"/>
              <a:gd name="connsiteY136" fmla="*/ 1883720 h 6856184"/>
              <a:gd name="connsiteX137" fmla="*/ 2499840 w 4102732"/>
              <a:gd name="connsiteY137" fmla="*/ 1838064 h 6856184"/>
              <a:gd name="connsiteX138" fmla="*/ 2523910 w 4102732"/>
              <a:gd name="connsiteY138" fmla="*/ 1821572 h 6856184"/>
              <a:gd name="connsiteX139" fmla="*/ 2734426 w 4102732"/>
              <a:gd name="connsiteY139" fmla="*/ 1827111 h 6856184"/>
              <a:gd name="connsiteX140" fmla="*/ 2760279 w 4102732"/>
              <a:gd name="connsiteY140" fmla="*/ 1823737 h 6856184"/>
              <a:gd name="connsiteX141" fmla="*/ 2769448 w 4102732"/>
              <a:gd name="connsiteY141" fmla="*/ 1771585 h 6856184"/>
              <a:gd name="connsiteX142" fmla="*/ 2723665 w 4102732"/>
              <a:gd name="connsiteY142" fmla="*/ 1727075 h 6856184"/>
              <a:gd name="connsiteX143" fmla="*/ 2763909 w 4102732"/>
              <a:gd name="connsiteY143" fmla="*/ 1702050 h 6856184"/>
              <a:gd name="connsiteX144" fmla="*/ 2807591 w 4102732"/>
              <a:gd name="connsiteY144" fmla="*/ 1726375 h 6856184"/>
              <a:gd name="connsiteX145" fmla="*/ 2836245 w 4102732"/>
              <a:gd name="connsiteY145" fmla="*/ 1967010 h 6856184"/>
              <a:gd name="connsiteX146" fmla="*/ 2833953 w 4102732"/>
              <a:gd name="connsiteY146" fmla="*/ 2006935 h 68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4102732" h="6856184">
                <a:moveTo>
                  <a:pt x="4099404" y="2766282"/>
                </a:moveTo>
                <a:cubicBezTo>
                  <a:pt x="4100295" y="2724191"/>
                  <a:pt x="4095838" y="2682292"/>
                  <a:pt x="4096092" y="2640202"/>
                </a:cubicBezTo>
                <a:cubicBezTo>
                  <a:pt x="4096284" y="2610083"/>
                  <a:pt x="4089597" y="2581428"/>
                  <a:pt x="4080555" y="2552582"/>
                </a:cubicBezTo>
                <a:cubicBezTo>
                  <a:pt x="4042477" y="2431214"/>
                  <a:pt x="3999303" y="2311502"/>
                  <a:pt x="3962562" y="2189624"/>
                </a:cubicBezTo>
                <a:cubicBezTo>
                  <a:pt x="3955621" y="2166637"/>
                  <a:pt x="3948680" y="2143458"/>
                  <a:pt x="3934799" y="2123400"/>
                </a:cubicBezTo>
                <a:cubicBezTo>
                  <a:pt x="3864818" y="2022536"/>
                  <a:pt x="3799485" y="1918488"/>
                  <a:pt x="3727531" y="1819025"/>
                </a:cubicBezTo>
                <a:cubicBezTo>
                  <a:pt x="3664363" y="1731660"/>
                  <a:pt x="3604953" y="1641875"/>
                  <a:pt x="3558214" y="1544577"/>
                </a:cubicBezTo>
                <a:cubicBezTo>
                  <a:pt x="3523128" y="1471667"/>
                  <a:pt x="3491799" y="1396911"/>
                  <a:pt x="3461489" y="1321836"/>
                </a:cubicBezTo>
                <a:cubicBezTo>
                  <a:pt x="3432261" y="1249562"/>
                  <a:pt x="3395647" y="1180154"/>
                  <a:pt x="3387942" y="1100049"/>
                </a:cubicBezTo>
                <a:cubicBezTo>
                  <a:pt x="3381065" y="1028476"/>
                  <a:pt x="3367120" y="957858"/>
                  <a:pt x="3380428" y="885330"/>
                </a:cubicBezTo>
                <a:cubicBezTo>
                  <a:pt x="3389279" y="837191"/>
                  <a:pt x="3390107" y="788160"/>
                  <a:pt x="3380746" y="739383"/>
                </a:cubicBezTo>
                <a:cubicBezTo>
                  <a:pt x="3372978" y="699139"/>
                  <a:pt x="3368266" y="658386"/>
                  <a:pt x="3370940" y="617314"/>
                </a:cubicBezTo>
                <a:cubicBezTo>
                  <a:pt x="3373996" y="569302"/>
                  <a:pt x="3365018" y="523582"/>
                  <a:pt x="3348462" y="478817"/>
                </a:cubicBezTo>
                <a:cubicBezTo>
                  <a:pt x="3341967" y="461306"/>
                  <a:pt x="3336618" y="443413"/>
                  <a:pt x="3330633" y="425647"/>
                </a:cubicBezTo>
                <a:cubicBezTo>
                  <a:pt x="3296948" y="325165"/>
                  <a:pt x="3255749" y="229204"/>
                  <a:pt x="3172077" y="158395"/>
                </a:cubicBezTo>
                <a:cubicBezTo>
                  <a:pt x="3143550" y="134262"/>
                  <a:pt x="3116997" y="107899"/>
                  <a:pt x="3087005" y="85549"/>
                </a:cubicBezTo>
                <a:cubicBezTo>
                  <a:pt x="3034089" y="46069"/>
                  <a:pt x="2959715" y="22063"/>
                  <a:pt x="2880246" y="9837"/>
                </a:cubicBezTo>
                <a:cubicBezTo>
                  <a:pt x="2778045" y="-5891"/>
                  <a:pt x="2722646" y="-415"/>
                  <a:pt x="2615159" y="9964"/>
                </a:cubicBezTo>
                <a:cubicBezTo>
                  <a:pt x="2546133" y="16587"/>
                  <a:pt x="2462780" y="38301"/>
                  <a:pt x="2407700" y="79882"/>
                </a:cubicBezTo>
                <a:cubicBezTo>
                  <a:pt x="2315751" y="149226"/>
                  <a:pt x="2219981" y="214813"/>
                  <a:pt x="2147962" y="307208"/>
                </a:cubicBezTo>
                <a:cubicBezTo>
                  <a:pt x="2109692" y="344077"/>
                  <a:pt x="2084094" y="390052"/>
                  <a:pt x="2055567" y="434052"/>
                </a:cubicBezTo>
                <a:cubicBezTo>
                  <a:pt x="2006918" y="509000"/>
                  <a:pt x="1961516" y="584903"/>
                  <a:pt x="1954957" y="677616"/>
                </a:cubicBezTo>
                <a:cubicBezTo>
                  <a:pt x="1952601" y="711174"/>
                  <a:pt x="1957377" y="722254"/>
                  <a:pt x="1988579" y="733971"/>
                </a:cubicBezTo>
                <a:cubicBezTo>
                  <a:pt x="2029141" y="749189"/>
                  <a:pt x="2068684" y="765809"/>
                  <a:pt x="2061170" y="821717"/>
                </a:cubicBezTo>
                <a:cubicBezTo>
                  <a:pt x="2060024" y="830123"/>
                  <a:pt x="2062890" y="839292"/>
                  <a:pt x="2063781" y="848143"/>
                </a:cubicBezTo>
                <a:cubicBezTo>
                  <a:pt x="2068493" y="894182"/>
                  <a:pt x="2074670" y="939965"/>
                  <a:pt x="2082184" y="985622"/>
                </a:cubicBezTo>
                <a:cubicBezTo>
                  <a:pt x="2093837" y="1056176"/>
                  <a:pt x="2134335" y="1110874"/>
                  <a:pt x="2180373" y="1162707"/>
                </a:cubicBezTo>
                <a:cubicBezTo>
                  <a:pt x="2206354" y="1191998"/>
                  <a:pt x="2221891" y="1225874"/>
                  <a:pt x="2225202" y="1266055"/>
                </a:cubicBezTo>
                <a:cubicBezTo>
                  <a:pt x="2227240" y="1290889"/>
                  <a:pt x="2228832" y="1315659"/>
                  <a:pt x="2229086" y="1340557"/>
                </a:cubicBezTo>
                <a:cubicBezTo>
                  <a:pt x="2229660" y="1392772"/>
                  <a:pt x="2246597" y="1412575"/>
                  <a:pt x="2298749" y="1419325"/>
                </a:cubicBezTo>
                <a:cubicBezTo>
                  <a:pt x="2319125" y="1421936"/>
                  <a:pt x="2331033" y="1431487"/>
                  <a:pt x="2335873" y="1451418"/>
                </a:cubicBezTo>
                <a:cubicBezTo>
                  <a:pt x="2340457" y="1470394"/>
                  <a:pt x="2343323" y="1491534"/>
                  <a:pt x="2357395" y="1505416"/>
                </a:cubicBezTo>
                <a:cubicBezTo>
                  <a:pt x="2389361" y="1536872"/>
                  <a:pt x="2402542" y="1581000"/>
                  <a:pt x="2435591" y="1612329"/>
                </a:cubicBezTo>
                <a:cubicBezTo>
                  <a:pt x="2465582" y="1640793"/>
                  <a:pt x="2457750" y="1687914"/>
                  <a:pt x="2426676" y="1715804"/>
                </a:cubicBezTo>
                <a:cubicBezTo>
                  <a:pt x="2374970" y="1762161"/>
                  <a:pt x="2327467" y="1812784"/>
                  <a:pt x="2278754" y="1862198"/>
                </a:cubicBezTo>
                <a:cubicBezTo>
                  <a:pt x="2268566" y="1872513"/>
                  <a:pt x="2260352" y="1885057"/>
                  <a:pt x="2258314" y="1899066"/>
                </a:cubicBezTo>
                <a:cubicBezTo>
                  <a:pt x="2253666" y="1930777"/>
                  <a:pt x="2236346" y="1955038"/>
                  <a:pt x="2215842" y="1977644"/>
                </a:cubicBezTo>
                <a:cubicBezTo>
                  <a:pt x="2203170" y="1991589"/>
                  <a:pt x="2197885" y="2007444"/>
                  <a:pt x="2196993" y="2026102"/>
                </a:cubicBezTo>
                <a:cubicBezTo>
                  <a:pt x="2194446" y="2080482"/>
                  <a:pt x="2200113" y="2134544"/>
                  <a:pt x="2204252" y="2188542"/>
                </a:cubicBezTo>
                <a:cubicBezTo>
                  <a:pt x="2209474" y="2256548"/>
                  <a:pt x="2211384" y="2320735"/>
                  <a:pt x="2170567" y="2382883"/>
                </a:cubicBezTo>
                <a:cubicBezTo>
                  <a:pt x="2121854" y="2457067"/>
                  <a:pt x="2086386" y="2539401"/>
                  <a:pt x="2046779" y="2618997"/>
                </a:cubicBezTo>
                <a:cubicBezTo>
                  <a:pt x="1975398" y="2762398"/>
                  <a:pt x="1895165" y="2901086"/>
                  <a:pt x="1824738" y="3044932"/>
                </a:cubicBezTo>
                <a:cubicBezTo>
                  <a:pt x="1813340" y="3068238"/>
                  <a:pt x="1804935" y="3092371"/>
                  <a:pt x="1801050" y="3118224"/>
                </a:cubicBezTo>
                <a:cubicBezTo>
                  <a:pt x="1792836" y="3172731"/>
                  <a:pt x="1788506" y="3227748"/>
                  <a:pt x="1780674" y="3282319"/>
                </a:cubicBezTo>
                <a:cubicBezTo>
                  <a:pt x="1774624" y="3324537"/>
                  <a:pt x="1773478" y="3367455"/>
                  <a:pt x="1763672" y="3409100"/>
                </a:cubicBezTo>
                <a:cubicBezTo>
                  <a:pt x="1756731" y="3438646"/>
                  <a:pt x="1750682" y="3441512"/>
                  <a:pt x="1722982" y="3431132"/>
                </a:cubicBezTo>
                <a:cubicBezTo>
                  <a:pt x="1711330" y="3426739"/>
                  <a:pt x="1699931" y="3421772"/>
                  <a:pt x="1688279" y="3417378"/>
                </a:cubicBezTo>
                <a:cubicBezTo>
                  <a:pt x="1402879" y="3309891"/>
                  <a:pt x="1117543" y="3202150"/>
                  <a:pt x="833289" y="3091607"/>
                </a:cubicBezTo>
                <a:cubicBezTo>
                  <a:pt x="771395" y="3067537"/>
                  <a:pt x="711220" y="3055693"/>
                  <a:pt x="646970" y="3080782"/>
                </a:cubicBezTo>
                <a:cubicBezTo>
                  <a:pt x="592017" y="3102241"/>
                  <a:pt x="529041" y="3104470"/>
                  <a:pt x="483385" y="3147897"/>
                </a:cubicBezTo>
                <a:cubicBezTo>
                  <a:pt x="458933" y="3171140"/>
                  <a:pt x="434544" y="3170248"/>
                  <a:pt x="405571" y="3156303"/>
                </a:cubicBezTo>
                <a:cubicBezTo>
                  <a:pt x="338265" y="3123955"/>
                  <a:pt x="269621" y="3094345"/>
                  <a:pt x="201232" y="3064417"/>
                </a:cubicBezTo>
                <a:cubicBezTo>
                  <a:pt x="169840" y="3050663"/>
                  <a:pt x="161180" y="3052892"/>
                  <a:pt x="139848" y="3080273"/>
                </a:cubicBezTo>
                <a:cubicBezTo>
                  <a:pt x="121318" y="3104152"/>
                  <a:pt x="102087" y="3127521"/>
                  <a:pt x="84258" y="3151973"/>
                </a:cubicBezTo>
                <a:cubicBezTo>
                  <a:pt x="71013" y="3170057"/>
                  <a:pt x="54521" y="3179163"/>
                  <a:pt x="31406" y="3174705"/>
                </a:cubicBezTo>
                <a:cubicBezTo>
                  <a:pt x="21154" y="3172731"/>
                  <a:pt x="8992" y="3170121"/>
                  <a:pt x="2369" y="3181519"/>
                </a:cubicBezTo>
                <a:cubicBezTo>
                  <a:pt x="-3807" y="3192153"/>
                  <a:pt x="3452" y="3201832"/>
                  <a:pt x="8673" y="3210874"/>
                </a:cubicBezTo>
                <a:cubicBezTo>
                  <a:pt x="14022" y="3220107"/>
                  <a:pt x="20199" y="3229022"/>
                  <a:pt x="27585" y="3236663"/>
                </a:cubicBezTo>
                <a:cubicBezTo>
                  <a:pt x="65919" y="3276334"/>
                  <a:pt x="99859" y="3320016"/>
                  <a:pt x="138638" y="3359178"/>
                </a:cubicBezTo>
                <a:cubicBezTo>
                  <a:pt x="163154" y="3383948"/>
                  <a:pt x="177863" y="3411265"/>
                  <a:pt x="174679" y="3447115"/>
                </a:cubicBezTo>
                <a:cubicBezTo>
                  <a:pt x="172259" y="3473987"/>
                  <a:pt x="181684" y="3497356"/>
                  <a:pt x="196966" y="3519452"/>
                </a:cubicBezTo>
                <a:cubicBezTo>
                  <a:pt x="216961" y="3548425"/>
                  <a:pt x="245106" y="3566573"/>
                  <a:pt x="275225" y="3582174"/>
                </a:cubicBezTo>
                <a:cubicBezTo>
                  <a:pt x="366983" y="3629677"/>
                  <a:pt x="466829" y="3653301"/>
                  <a:pt x="566356" y="3676352"/>
                </a:cubicBezTo>
                <a:cubicBezTo>
                  <a:pt x="611821" y="3686859"/>
                  <a:pt x="649581" y="3704242"/>
                  <a:pt x="679446" y="3740156"/>
                </a:cubicBezTo>
                <a:cubicBezTo>
                  <a:pt x="726439" y="3796701"/>
                  <a:pt x="786932" y="3834589"/>
                  <a:pt x="852456" y="3866491"/>
                </a:cubicBezTo>
                <a:cubicBezTo>
                  <a:pt x="910784" y="3894891"/>
                  <a:pt x="966883" y="3927621"/>
                  <a:pt x="1020563" y="3964426"/>
                </a:cubicBezTo>
                <a:cubicBezTo>
                  <a:pt x="1112894" y="4027721"/>
                  <a:pt x="1199367" y="4099676"/>
                  <a:pt x="1299085" y="4152018"/>
                </a:cubicBezTo>
                <a:cubicBezTo>
                  <a:pt x="1317870" y="4161888"/>
                  <a:pt x="1326658" y="4179017"/>
                  <a:pt x="1326976" y="4200413"/>
                </a:cubicBezTo>
                <a:cubicBezTo>
                  <a:pt x="1327167" y="4212957"/>
                  <a:pt x="1326148" y="4225310"/>
                  <a:pt x="1324110" y="4237600"/>
                </a:cubicBezTo>
                <a:cubicBezTo>
                  <a:pt x="1320736" y="4257467"/>
                  <a:pt x="1326403" y="4272368"/>
                  <a:pt x="1346143" y="4280709"/>
                </a:cubicBezTo>
                <a:cubicBezTo>
                  <a:pt x="1355949" y="4284848"/>
                  <a:pt x="1364927" y="4291089"/>
                  <a:pt x="1374925" y="4294655"/>
                </a:cubicBezTo>
                <a:cubicBezTo>
                  <a:pt x="1399313" y="4303378"/>
                  <a:pt x="1418161" y="4318024"/>
                  <a:pt x="1431979" y="4340374"/>
                </a:cubicBezTo>
                <a:cubicBezTo>
                  <a:pt x="1442932" y="4358140"/>
                  <a:pt x="1459551" y="4369539"/>
                  <a:pt x="1478909" y="4378326"/>
                </a:cubicBezTo>
                <a:cubicBezTo>
                  <a:pt x="1537364" y="4404879"/>
                  <a:pt x="1596647" y="4428058"/>
                  <a:pt x="1660006" y="4440729"/>
                </a:cubicBezTo>
                <a:cubicBezTo>
                  <a:pt x="1698658" y="4448434"/>
                  <a:pt x="1705726" y="4460214"/>
                  <a:pt x="1706172" y="4500267"/>
                </a:cubicBezTo>
                <a:cubicBezTo>
                  <a:pt x="1706363" y="4520707"/>
                  <a:pt x="1704835" y="4541275"/>
                  <a:pt x="1707382" y="4561652"/>
                </a:cubicBezTo>
                <a:cubicBezTo>
                  <a:pt x="1715214" y="4623928"/>
                  <a:pt x="1713112" y="4685949"/>
                  <a:pt x="1703943" y="4747779"/>
                </a:cubicBezTo>
                <a:cubicBezTo>
                  <a:pt x="1682993" y="4888632"/>
                  <a:pt x="1687705" y="5029613"/>
                  <a:pt x="1699231" y="5170785"/>
                </a:cubicBezTo>
                <a:cubicBezTo>
                  <a:pt x="1705280" y="5245287"/>
                  <a:pt x="1709865" y="5319661"/>
                  <a:pt x="1695983" y="5393972"/>
                </a:cubicBezTo>
                <a:cubicBezTo>
                  <a:pt x="1683375" y="5461279"/>
                  <a:pt x="1675479" y="5529031"/>
                  <a:pt x="1672423" y="5597738"/>
                </a:cubicBezTo>
                <a:cubicBezTo>
                  <a:pt x="1670322" y="5644477"/>
                  <a:pt x="1673951" y="5692490"/>
                  <a:pt x="1660133" y="5738209"/>
                </a:cubicBezTo>
                <a:cubicBezTo>
                  <a:pt x="1648926" y="5775269"/>
                  <a:pt x="1644915" y="5813476"/>
                  <a:pt x="1643259" y="5851427"/>
                </a:cubicBezTo>
                <a:cubicBezTo>
                  <a:pt x="1638038" y="5970375"/>
                  <a:pt x="1628995" y="6089324"/>
                  <a:pt x="1631542" y="6208527"/>
                </a:cubicBezTo>
                <a:cubicBezTo>
                  <a:pt x="1635554" y="6396501"/>
                  <a:pt x="1625366" y="6583520"/>
                  <a:pt x="1597985" y="6769647"/>
                </a:cubicBezTo>
                <a:cubicBezTo>
                  <a:pt x="1591999" y="6810273"/>
                  <a:pt x="1598367" y="6816896"/>
                  <a:pt x="1639120" y="6818042"/>
                </a:cubicBezTo>
                <a:cubicBezTo>
                  <a:pt x="1711966" y="6820144"/>
                  <a:pt x="1784749" y="6819634"/>
                  <a:pt x="1857659" y="6822053"/>
                </a:cubicBezTo>
                <a:cubicBezTo>
                  <a:pt x="1977499" y="6826001"/>
                  <a:pt x="2097403" y="6827020"/>
                  <a:pt x="2217179" y="6833516"/>
                </a:cubicBezTo>
                <a:cubicBezTo>
                  <a:pt x="2294292" y="6837718"/>
                  <a:pt x="2371468" y="6840965"/>
                  <a:pt x="2448644" y="6843895"/>
                </a:cubicBezTo>
                <a:cubicBezTo>
                  <a:pt x="2594655" y="6849499"/>
                  <a:pt x="2740858" y="6850517"/>
                  <a:pt x="2886869" y="6856120"/>
                </a:cubicBezTo>
                <a:cubicBezTo>
                  <a:pt x="2913040" y="6857139"/>
                  <a:pt x="2925075" y="6846060"/>
                  <a:pt x="2933289" y="6822563"/>
                </a:cubicBezTo>
                <a:cubicBezTo>
                  <a:pt x="2947871" y="6780727"/>
                  <a:pt x="2951819" y="6737618"/>
                  <a:pt x="2954557" y="6694127"/>
                </a:cubicBezTo>
                <a:cubicBezTo>
                  <a:pt x="2956149" y="6668210"/>
                  <a:pt x="2956404" y="6641020"/>
                  <a:pt x="2976207" y="6621662"/>
                </a:cubicBezTo>
                <a:cubicBezTo>
                  <a:pt x="3024984" y="6573905"/>
                  <a:pt x="3031415" y="6514749"/>
                  <a:pt x="3025366" y="6451645"/>
                </a:cubicBezTo>
                <a:cubicBezTo>
                  <a:pt x="3022245" y="6419297"/>
                  <a:pt x="3024411" y="6388096"/>
                  <a:pt x="3037592" y="6357531"/>
                </a:cubicBezTo>
                <a:cubicBezTo>
                  <a:pt x="3055867" y="6315058"/>
                  <a:pt x="3074270" y="6272522"/>
                  <a:pt x="3090762" y="6229349"/>
                </a:cubicBezTo>
                <a:cubicBezTo>
                  <a:pt x="3108846" y="6182228"/>
                  <a:pt x="3135781" y="6142176"/>
                  <a:pt x="3177362" y="6113776"/>
                </a:cubicBezTo>
                <a:cubicBezTo>
                  <a:pt x="3232125" y="6076334"/>
                  <a:pt x="3263772" y="6026347"/>
                  <a:pt x="3270203" y="5959869"/>
                </a:cubicBezTo>
                <a:cubicBezTo>
                  <a:pt x="3273069" y="5930450"/>
                  <a:pt x="3288670" y="5906507"/>
                  <a:pt x="3309810" y="5886067"/>
                </a:cubicBezTo>
                <a:cubicBezTo>
                  <a:pt x="3323947" y="5872440"/>
                  <a:pt x="3338019" y="5858495"/>
                  <a:pt x="3344769" y="5839519"/>
                </a:cubicBezTo>
                <a:cubicBezTo>
                  <a:pt x="3375525" y="5752282"/>
                  <a:pt x="3407491" y="5665873"/>
                  <a:pt x="3403925" y="5570294"/>
                </a:cubicBezTo>
                <a:cubicBezTo>
                  <a:pt x="3402269" y="5526548"/>
                  <a:pt x="3407491" y="5482292"/>
                  <a:pt x="3420863" y="5438864"/>
                </a:cubicBezTo>
                <a:cubicBezTo>
                  <a:pt x="3436909" y="5386777"/>
                  <a:pt x="3439711" y="5331760"/>
                  <a:pt x="3432197" y="5277635"/>
                </a:cubicBezTo>
                <a:cubicBezTo>
                  <a:pt x="3426021" y="5233124"/>
                  <a:pt x="3426657" y="5189378"/>
                  <a:pt x="3432388" y="5144995"/>
                </a:cubicBezTo>
                <a:cubicBezTo>
                  <a:pt x="3441239" y="5076224"/>
                  <a:pt x="3445506" y="5006689"/>
                  <a:pt x="3444232" y="4937600"/>
                </a:cubicBezTo>
                <a:cubicBezTo>
                  <a:pt x="3443213" y="4884621"/>
                  <a:pt x="3441048" y="4831005"/>
                  <a:pt x="3431561" y="4778281"/>
                </a:cubicBezTo>
                <a:cubicBezTo>
                  <a:pt x="3425766" y="4746251"/>
                  <a:pt x="3430287" y="4735681"/>
                  <a:pt x="3458496" y="4722117"/>
                </a:cubicBezTo>
                <a:cubicBezTo>
                  <a:pt x="3492181" y="4705880"/>
                  <a:pt x="3510838" y="4678690"/>
                  <a:pt x="3524911" y="4645641"/>
                </a:cubicBezTo>
                <a:cubicBezTo>
                  <a:pt x="3564390" y="4552992"/>
                  <a:pt x="3594955" y="4457221"/>
                  <a:pt x="3626539" y="4361834"/>
                </a:cubicBezTo>
                <a:cubicBezTo>
                  <a:pt x="3681047" y="4197102"/>
                  <a:pt x="3741412" y="4034471"/>
                  <a:pt x="3800568" y="3871394"/>
                </a:cubicBezTo>
                <a:cubicBezTo>
                  <a:pt x="3822982" y="3809500"/>
                  <a:pt x="3845587" y="3747479"/>
                  <a:pt x="3876471" y="3689215"/>
                </a:cubicBezTo>
                <a:cubicBezTo>
                  <a:pt x="3931106" y="3586313"/>
                  <a:pt x="3989625" y="3485512"/>
                  <a:pt x="4044514" y="3382738"/>
                </a:cubicBezTo>
                <a:cubicBezTo>
                  <a:pt x="4062726" y="3348671"/>
                  <a:pt x="4075143" y="3312884"/>
                  <a:pt x="4081256" y="3274678"/>
                </a:cubicBezTo>
                <a:cubicBezTo>
                  <a:pt x="4096984" y="3175979"/>
                  <a:pt x="4097175" y="3076261"/>
                  <a:pt x="4101887" y="2976861"/>
                </a:cubicBezTo>
                <a:cubicBezTo>
                  <a:pt x="4105134" y="2906753"/>
                  <a:pt x="4097876" y="2836518"/>
                  <a:pt x="4099404" y="2766282"/>
                </a:cubicBezTo>
                <a:close/>
                <a:moveTo>
                  <a:pt x="1940057" y="3793008"/>
                </a:moveTo>
                <a:cubicBezTo>
                  <a:pt x="1936491" y="3803005"/>
                  <a:pt x="1932670" y="3812939"/>
                  <a:pt x="1928722" y="3822809"/>
                </a:cubicBezTo>
                <a:cubicBezTo>
                  <a:pt x="1917006" y="3851846"/>
                  <a:pt x="1917515" y="3851272"/>
                  <a:pt x="1895801" y="3829941"/>
                </a:cubicBezTo>
                <a:cubicBezTo>
                  <a:pt x="1888542" y="3822745"/>
                  <a:pt x="1877972" y="3818479"/>
                  <a:pt x="1868357" y="3814149"/>
                </a:cubicBezTo>
                <a:cubicBezTo>
                  <a:pt x="1784303" y="3776261"/>
                  <a:pt x="1700123" y="3738692"/>
                  <a:pt x="1616005" y="3700995"/>
                </a:cubicBezTo>
                <a:cubicBezTo>
                  <a:pt x="1589707" y="3689215"/>
                  <a:pt x="1589388" y="3687623"/>
                  <a:pt x="1612758" y="3669347"/>
                </a:cubicBezTo>
                <a:cubicBezTo>
                  <a:pt x="1661280" y="3631460"/>
                  <a:pt x="1720372" y="3621080"/>
                  <a:pt x="1777808" y="3606626"/>
                </a:cubicBezTo>
                <a:cubicBezTo>
                  <a:pt x="1789015" y="3604142"/>
                  <a:pt x="1791308" y="3611083"/>
                  <a:pt x="1793218" y="3619870"/>
                </a:cubicBezTo>
                <a:cubicBezTo>
                  <a:pt x="1807482" y="3686286"/>
                  <a:pt x="1852629" y="3721371"/>
                  <a:pt x="1914395" y="3740729"/>
                </a:cubicBezTo>
                <a:cubicBezTo>
                  <a:pt x="1952856" y="3752828"/>
                  <a:pt x="1953429" y="3755693"/>
                  <a:pt x="1940057" y="3793008"/>
                </a:cubicBezTo>
                <a:close/>
                <a:moveTo>
                  <a:pt x="2740030" y="2085894"/>
                </a:moveTo>
                <a:cubicBezTo>
                  <a:pt x="2728504" y="2096656"/>
                  <a:pt x="2720163" y="2107354"/>
                  <a:pt x="2701633" y="2090224"/>
                </a:cubicBezTo>
                <a:cubicBezTo>
                  <a:pt x="2680938" y="2071058"/>
                  <a:pt x="2688197" y="2055839"/>
                  <a:pt x="2697493" y="2036991"/>
                </a:cubicBezTo>
                <a:cubicBezTo>
                  <a:pt x="2711120" y="2040811"/>
                  <a:pt x="2720799" y="2050235"/>
                  <a:pt x="2729778" y="2059278"/>
                </a:cubicBezTo>
                <a:cubicBezTo>
                  <a:pt x="2736336" y="2065773"/>
                  <a:pt x="2757923" y="2069275"/>
                  <a:pt x="2740030" y="2085894"/>
                </a:cubicBezTo>
                <a:close/>
                <a:moveTo>
                  <a:pt x="2833953" y="2006935"/>
                </a:moveTo>
                <a:cubicBezTo>
                  <a:pt x="2832743" y="2021071"/>
                  <a:pt x="2820454" y="2026038"/>
                  <a:pt x="2810393" y="2029668"/>
                </a:cubicBezTo>
                <a:cubicBezTo>
                  <a:pt x="2798230" y="2034125"/>
                  <a:pt x="2797020" y="2020053"/>
                  <a:pt x="2794028" y="2013303"/>
                </a:cubicBezTo>
                <a:cubicBezTo>
                  <a:pt x="2777217" y="1974587"/>
                  <a:pt x="2754548" y="1941857"/>
                  <a:pt x="2712903" y="1926638"/>
                </a:cubicBezTo>
                <a:cubicBezTo>
                  <a:pt x="2705771" y="1924028"/>
                  <a:pt x="2702588" y="1918042"/>
                  <a:pt x="2699149" y="1911420"/>
                </a:cubicBezTo>
                <a:cubicBezTo>
                  <a:pt x="2674824" y="1864617"/>
                  <a:pt x="2640566" y="1846788"/>
                  <a:pt x="2587714" y="1854111"/>
                </a:cubicBezTo>
                <a:cubicBezTo>
                  <a:pt x="2570203" y="1856530"/>
                  <a:pt x="2552947" y="1861242"/>
                  <a:pt x="2535882" y="1865954"/>
                </a:cubicBezTo>
                <a:cubicBezTo>
                  <a:pt x="2518944" y="1870666"/>
                  <a:pt x="2502324" y="1876716"/>
                  <a:pt x="2480674" y="1883720"/>
                </a:cubicBezTo>
                <a:cubicBezTo>
                  <a:pt x="2487869" y="1865381"/>
                  <a:pt x="2498758" y="1853792"/>
                  <a:pt x="2499840" y="1838064"/>
                </a:cubicBezTo>
                <a:cubicBezTo>
                  <a:pt x="2500923" y="1822590"/>
                  <a:pt x="2510474" y="1821126"/>
                  <a:pt x="2523910" y="1821572"/>
                </a:cubicBezTo>
                <a:cubicBezTo>
                  <a:pt x="2594082" y="1823991"/>
                  <a:pt x="2664254" y="1825583"/>
                  <a:pt x="2734426" y="1827111"/>
                </a:cubicBezTo>
                <a:cubicBezTo>
                  <a:pt x="2743022" y="1827303"/>
                  <a:pt x="2751810" y="1828958"/>
                  <a:pt x="2760279" y="1823737"/>
                </a:cubicBezTo>
                <a:cubicBezTo>
                  <a:pt x="2787151" y="1806990"/>
                  <a:pt x="2789252" y="1796929"/>
                  <a:pt x="2769448" y="1771585"/>
                </a:cubicBezTo>
                <a:cubicBezTo>
                  <a:pt x="2756394" y="1754902"/>
                  <a:pt x="2741685" y="1739874"/>
                  <a:pt x="2723665" y="1727075"/>
                </a:cubicBezTo>
                <a:cubicBezTo>
                  <a:pt x="2734235" y="1713003"/>
                  <a:pt x="2748753" y="1706444"/>
                  <a:pt x="2763909" y="1702050"/>
                </a:cubicBezTo>
                <a:cubicBezTo>
                  <a:pt x="2781738" y="1696829"/>
                  <a:pt x="2805744" y="1709500"/>
                  <a:pt x="2807591" y="1726375"/>
                </a:cubicBezTo>
                <a:cubicBezTo>
                  <a:pt x="2816314" y="1806735"/>
                  <a:pt x="2836691" y="1885631"/>
                  <a:pt x="2836245" y="1967010"/>
                </a:cubicBezTo>
                <a:cubicBezTo>
                  <a:pt x="2836118" y="1980318"/>
                  <a:pt x="2835035" y="1993627"/>
                  <a:pt x="2833953" y="2006935"/>
                </a:cubicBezTo>
                <a:close/>
              </a:path>
            </a:pathLst>
          </a:custGeom>
          <a:solidFill>
            <a:schemeClr val="accent2"/>
          </a:solidFill>
          <a:ln w="63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01920E-D0E5-4CCB-83EB-C4D50547442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E9C3E046-A480-46D5-8735-5A4013C8607F}"/>
              </a:ext>
            </a:extLst>
          </p:cNvPr>
          <p:cNvSpPr/>
          <p:nvPr/>
        </p:nvSpPr>
        <p:spPr>
          <a:xfrm>
            <a:off x="4491881" y="198120"/>
            <a:ext cx="5329646" cy="6461760"/>
          </a:xfrm>
          <a:custGeom>
            <a:avLst/>
            <a:gdLst>
              <a:gd name="connsiteX0" fmla="*/ 0 w 5329646"/>
              <a:gd name="connsiteY0" fmla="*/ 0 h 6461760"/>
              <a:gd name="connsiteX1" fmla="*/ 5329646 w 5329646"/>
              <a:gd name="connsiteY1" fmla="*/ 0 h 6461760"/>
              <a:gd name="connsiteX2" fmla="*/ 5329646 w 5329646"/>
              <a:gd name="connsiteY2" fmla="*/ 1062639 h 6461760"/>
              <a:gd name="connsiteX3" fmla="*/ 5281732 w 5329646"/>
              <a:gd name="connsiteY3" fmla="*/ 1062639 h 6461760"/>
              <a:gd name="connsiteX4" fmla="*/ 5281732 w 5329646"/>
              <a:gd name="connsiteY4" fmla="*/ 47914 h 6461760"/>
              <a:gd name="connsiteX5" fmla="*/ 47914 w 5329646"/>
              <a:gd name="connsiteY5" fmla="*/ 47914 h 6461760"/>
              <a:gd name="connsiteX6" fmla="*/ 47914 w 5329646"/>
              <a:gd name="connsiteY6" fmla="*/ 6413846 h 6461760"/>
              <a:gd name="connsiteX7" fmla="*/ 5281732 w 5329646"/>
              <a:gd name="connsiteY7" fmla="*/ 6413846 h 6461760"/>
              <a:gd name="connsiteX8" fmla="*/ 5281732 w 5329646"/>
              <a:gd name="connsiteY8" fmla="*/ 4058194 h 6461760"/>
              <a:gd name="connsiteX9" fmla="*/ 5329646 w 5329646"/>
              <a:gd name="connsiteY9" fmla="*/ 4058194 h 6461760"/>
              <a:gd name="connsiteX10" fmla="*/ 5329646 w 5329646"/>
              <a:gd name="connsiteY10" fmla="*/ 6461760 h 6461760"/>
              <a:gd name="connsiteX11" fmla="*/ 0 w 5329646"/>
              <a:gd name="connsiteY11" fmla="*/ 6461760 h 646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29646" h="6461760">
                <a:moveTo>
                  <a:pt x="0" y="0"/>
                </a:moveTo>
                <a:lnTo>
                  <a:pt x="5329646" y="0"/>
                </a:lnTo>
                <a:lnTo>
                  <a:pt x="5329646" y="1062639"/>
                </a:lnTo>
                <a:lnTo>
                  <a:pt x="5281732" y="1062639"/>
                </a:lnTo>
                <a:lnTo>
                  <a:pt x="5281732" y="47914"/>
                </a:lnTo>
                <a:lnTo>
                  <a:pt x="47914" y="47914"/>
                </a:lnTo>
                <a:lnTo>
                  <a:pt x="47914" y="6413846"/>
                </a:lnTo>
                <a:lnTo>
                  <a:pt x="5281732" y="6413846"/>
                </a:lnTo>
                <a:lnTo>
                  <a:pt x="5281732" y="4058194"/>
                </a:lnTo>
                <a:lnTo>
                  <a:pt x="5329646" y="4058194"/>
                </a:lnTo>
                <a:lnTo>
                  <a:pt x="5329646" y="6461760"/>
                </a:lnTo>
                <a:lnTo>
                  <a:pt x="0" y="64617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A0A62-CFFB-4051-80B3-C984E6F2F7F5}"/>
              </a:ext>
            </a:extLst>
          </p:cNvPr>
          <p:cNvSpPr txBox="1"/>
          <p:nvPr/>
        </p:nvSpPr>
        <p:spPr>
          <a:xfrm>
            <a:off x="5232016" y="5308503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A48D9-E9BB-46D4-B594-79BDD7BC309B}"/>
              </a:ext>
            </a:extLst>
          </p:cNvPr>
          <p:cNvSpPr txBox="1"/>
          <p:nvPr/>
        </p:nvSpPr>
        <p:spPr>
          <a:xfrm>
            <a:off x="5468111" y="605137"/>
            <a:ext cx="42677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8D80B-8DFA-4939-9C32-81FBC6AFDE9F}"/>
              </a:ext>
            </a:extLst>
          </p:cNvPr>
          <p:cNvSpPr txBox="1"/>
          <p:nvPr/>
        </p:nvSpPr>
        <p:spPr>
          <a:xfrm>
            <a:off x="939971" y="4639876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0DF8B-06FD-4BCE-87A8-7F085E4F65AA}"/>
              </a:ext>
            </a:extLst>
          </p:cNvPr>
          <p:cNvSpPr txBox="1"/>
          <p:nvPr/>
        </p:nvSpPr>
        <p:spPr>
          <a:xfrm>
            <a:off x="939971" y="1461416"/>
            <a:ext cx="3275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76129F-0C53-4228-8DE0-960AE57F842F}"/>
              </a:ext>
            </a:extLst>
          </p:cNvPr>
          <p:cNvGrpSpPr/>
          <p:nvPr/>
        </p:nvGrpSpPr>
        <p:grpSpPr>
          <a:xfrm>
            <a:off x="3783893" y="2740788"/>
            <a:ext cx="4105644" cy="3547909"/>
            <a:chOff x="0" y="0"/>
            <a:chExt cx="7934952" cy="685702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7C89448-B15C-4C24-A04A-FE2AE3DB58E1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037845C7-159F-4E30-A722-7C17C5818D74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AA85FCCA-431C-4F0F-96D1-6C6B67BC6394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7451869-F375-4863-BB2B-D82A3BC1BE1A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67EF2EA9-1769-466E-A3A6-923ADB1E7A21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6C46A2A3-0E7E-442E-B0B5-F66CD7B6B237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2EB96912-FC82-4AAE-9250-20043BB57169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5E31A573-89F8-4626-9D61-5D9719CA2E4E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2CB8365-953E-4974-AD3B-32AB2DDDEEB3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FDCC484-4AB4-4269-B92F-21AA1FD5327F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D99A0380-A423-4A77-BB77-2659D9AC77EA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337952-F9B9-4226-B5A6-AFF3D347E814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857F4064-A61F-420C-8202-BAF83C4FB1F5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F895A3D-760E-4028-867E-1E4D3C563AC6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F932C265-3F38-4497-9715-9CEBA0E2AE2B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60C4CA21-E371-48EB-9E51-A8D5E8E4A6F9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5FF1D67-30D4-45D1-A83A-BD32144381F2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CF6D63D-88B4-4EAE-BC67-FF4A7BC4EC2D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5" name="Freeform: Shape 21">
            <a:extLst>
              <a:ext uri="{FF2B5EF4-FFF2-40B4-BE49-F238E27FC236}">
                <a16:creationId xmlns:a16="http://schemas.microsoft.com/office/drawing/2014/main" id="{90A60DBB-9DF8-46B6-9280-7976BE01EA35}"/>
              </a:ext>
            </a:extLst>
          </p:cNvPr>
          <p:cNvSpPr/>
          <p:nvPr/>
        </p:nvSpPr>
        <p:spPr>
          <a:xfrm>
            <a:off x="6371415" y="6587554"/>
            <a:ext cx="15449" cy="1545"/>
          </a:xfrm>
          <a:custGeom>
            <a:avLst/>
            <a:gdLst>
              <a:gd name="connsiteX0" fmla="*/ 12592 w 12591"/>
              <a:gd name="connsiteY0" fmla="*/ 1259 h 1259"/>
              <a:gd name="connsiteX1" fmla="*/ 0 w 12591"/>
              <a:gd name="connsiteY1" fmla="*/ 899 h 1259"/>
              <a:gd name="connsiteX2" fmla="*/ 4317 w 12591"/>
              <a:gd name="connsiteY2" fmla="*/ 1259 h 1259"/>
              <a:gd name="connsiteX3" fmla="*/ 12592 w 12591"/>
              <a:gd name="connsiteY3" fmla="*/ 1259 h 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" h="1259">
                <a:moveTo>
                  <a:pt x="12592" y="1259"/>
                </a:moveTo>
                <a:cubicBezTo>
                  <a:pt x="8275" y="-540"/>
                  <a:pt x="3957" y="-180"/>
                  <a:pt x="0" y="899"/>
                </a:cubicBezTo>
                <a:cubicBezTo>
                  <a:pt x="1439" y="1259"/>
                  <a:pt x="2878" y="1259"/>
                  <a:pt x="4317" y="1259"/>
                </a:cubicBezTo>
                <a:cubicBezTo>
                  <a:pt x="7915" y="1259"/>
                  <a:pt x="11512" y="899"/>
                  <a:pt x="12592" y="1259"/>
                </a:cubicBezTo>
                <a:close/>
              </a:path>
            </a:pathLst>
          </a:custGeom>
          <a:solidFill>
            <a:srgbClr val="000000"/>
          </a:solidFill>
          <a:ln w="35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7" name="Group 112">
            <a:extLst>
              <a:ext uri="{FF2B5EF4-FFF2-40B4-BE49-F238E27FC236}">
                <a16:creationId xmlns:a16="http://schemas.microsoft.com/office/drawing/2014/main" id="{0FB65A77-6EB6-43E2-B54A-51C02AC05503}"/>
              </a:ext>
            </a:extLst>
          </p:cNvPr>
          <p:cNvGrpSpPr/>
          <p:nvPr/>
        </p:nvGrpSpPr>
        <p:grpSpPr>
          <a:xfrm>
            <a:off x="917655" y="1776914"/>
            <a:ext cx="10306596" cy="4145781"/>
            <a:chOff x="951752" y="1869105"/>
            <a:chExt cx="10306596" cy="4145781"/>
          </a:xfrm>
        </p:grpSpPr>
        <p:sp>
          <p:nvSpPr>
            <p:cNvPr id="68" name="Down Arrow 4">
              <a:extLst>
                <a:ext uri="{FF2B5EF4-FFF2-40B4-BE49-F238E27FC236}">
                  <a16:creationId xmlns:a16="http://schemas.microsoft.com/office/drawing/2014/main" id="{254CC681-2790-4EA4-942B-A9618BD415CF}"/>
                </a:ext>
              </a:extLst>
            </p:cNvPr>
            <p:cNvSpPr/>
            <p:nvPr/>
          </p:nvSpPr>
          <p:spPr>
            <a:xfrm rot="10800000">
              <a:off x="9170354" y="3173523"/>
              <a:ext cx="2087994" cy="2841363"/>
            </a:xfrm>
            <a:prstGeom prst="downArrow">
              <a:avLst>
                <a:gd name="adj1" fmla="val 73536"/>
                <a:gd name="adj2" fmla="val 546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Down Arrow 6">
              <a:extLst>
                <a:ext uri="{FF2B5EF4-FFF2-40B4-BE49-F238E27FC236}">
                  <a16:creationId xmlns:a16="http://schemas.microsoft.com/office/drawing/2014/main" id="{58F6343B-0F8D-4304-B5F2-E623FF10B957}"/>
                </a:ext>
              </a:extLst>
            </p:cNvPr>
            <p:cNvSpPr/>
            <p:nvPr/>
          </p:nvSpPr>
          <p:spPr>
            <a:xfrm>
              <a:off x="951752" y="1869105"/>
              <a:ext cx="2087994" cy="2841363"/>
            </a:xfrm>
            <a:prstGeom prst="downArrow">
              <a:avLst>
                <a:gd name="adj1" fmla="val 73536"/>
                <a:gd name="adj2" fmla="val 54666"/>
              </a:avLst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0" name="Group 100">
            <a:extLst>
              <a:ext uri="{FF2B5EF4-FFF2-40B4-BE49-F238E27FC236}">
                <a16:creationId xmlns:a16="http://schemas.microsoft.com/office/drawing/2014/main" id="{E1737552-65BF-436D-A157-B08995BCABCD}"/>
              </a:ext>
            </a:extLst>
          </p:cNvPr>
          <p:cNvGrpSpPr/>
          <p:nvPr/>
        </p:nvGrpSpPr>
        <p:grpSpPr>
          <a:xfrm>
            <a:off x="1312133" y="1885549"/>
            <a:ext cx="1296144" cy="1655429"/>
            <a:chOff x="2079598" y="4324401"/>
            <a:chExt cx="3303211" cy="165542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EFE8904-CB5C-4361-AFA8-7065B885FF9C}"/>
                </a:ext>
              </a:extLst>
            </p:cNvPr>
            <p:cNvSpPr txBox="1"/>
            <p:nvPr/>
          </p:nvSpPr>
          <p:spPr>
            <a:xfrm>
              <a:off x="2098434" y="4594835"/>
              <a:ext cx="32557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242D2E-DAE8-4BE0-BD9B-D7BB428DC2A2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103">
            <a:extLst>
              <a:ext uri="{FF2B5EF4-FFF2-40B4-BE49-F238E27FC236}">
                <a16:creationId xmlns:a16="http://schemas.microsoft.com/office/drawing/2014/main" id="{BBD02D85-8227-46F9-87E4-261B292B3E2B}"/>
              </a:ext>
            </a:extLst>
          </p:cNvPr>
          <p:cNvGrpSpPr/>
          <p:nvPr/>
        </p:nvGrpSpPr>
        <p:grpSpPr>
          <a:xfrm>
            <a:off x="9540638" y="4149577"/>
            <a:ext cx="1296144" cy="1655429"/>
            <a:chOff x="2079598" y="4324401"/>
            <a:chExt cx="3303211" cy="165542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53ABEB-C32C-4D47-A33F-E345F1BE93A3}"/>
                </a:ext>
              </a:extLst>
            </p:cNvPr>
            <p:cNvSpPr txBox="1"/>
            <p:nvPr/>
          </p:nvSpPr>
          <p:spPr>
            <a:xfrm>
              <a:off x="2098434" y="4594835"/>
              <a:ext cx="32557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EFB1A8A-5D71-47DA-BE7A-10E19018372B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6" name="Rectangle 36">
            <a:extLst>
              <a:ext uri="{FF2B5EF4-FFF2-40B4-BE49-F238E27FC236}">
                <a16:creationId xmlns:a16="http://schemas.microsoft.com/office/drawing/2014/main" id="{5868DF28-B542-451B-8B6B-FD0BEC7514CB}"/>
              </a:ext>
            </a:extLst>
          </p:cNvPr>
          <p:cNvSpPr/>
          <p:nvPr/>
        </p:nvSpPr>
        <p:spPr>
          <a:xfrm>
            <a:off x="9949157" y="3617085"/>
            <a:ext cx="475255" cy="39727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F7D9AAD2-BF98-41F9-8ADB-563D3944F5B0}"/>
              </a:ext>
            </a:extLst>
          </p:cNvPr>
          <p:cNvSpPr/>
          <p:nvPr/>
        </p:nvSpPr>
        <p:spPr>
          <a:xfrm>
            <a:off x="1699394" y="3632486"/>
            <a:ext cx="538804" cy="35411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C20A18-52A0-4797-8540-E2E898814BFB}"/>
              </a:ext>
            </a:extLst>
          </p:cNvPr>
          <p:cNvSpPr txBox="1"/>
          <p:nvPr/>
        </p:nvSpPr>
        <p:spPr>
          <a:xfrm>
            <a:off x="8771999" y="1439246"/>
            <a:ext cx="280831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3FABC7-B4A1-4BB8-A756-8170A9B3CE5A}"/>
              </a:ext>
            </a:extLst>
          </p:cNvPr>
          <p:cNvSpPr txBox="1"/>
          <p:nvPr/>
        </p:nvSpPr>
        <p:spPr>
          <a:xfrm>
            <a:off x="543495" y="5251909"/>
            <a:ext cx="280831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AE21C-ED46-4BC5-8D4A-403D863AD325}"/>
              </a:ext>
            </a:extLst>
          </p:cNvPr>
          <p:cNvGrpSpPr/>
          <p:nvPr/>
        </p:nvGrpSpPr>
        <p:grpSpPr>
          <a:xfrm>
            <a:off x="4384136" y="1406015"/>
            <a:ext cx="4134424" cy="3138789"/>
            <a:chOff x="4384136" y="1406015"/>
            <a:chExt cx="4134424" cy="3138789"/>
          </a:xfrm>
        </p:grpSpPr>
        <p:sp>
          <p:nvSpPr>
            <p:cNvPr id="46" name="Freeform: Shape 78">
              <a:extLst>
                <a:ext uri="{FF2B5EF4-FFF2-40B4-BE49-F238E27FC236}">
                  <a16:creationId xmlns:a16="http://schemas.microsoft.com/office/drawing/2014/main" id="{472338C1-419C-4F63-9765-088264A0765D}"/>
                </a:ext>
              </a:extLst>
            </p:cNvPr>
            <p:cNvSpPr/>
            <p:nvPr/>
          </p:nvSpPr>
          <p:spPr>
            <a:xfrm>
              <a:off x="7798995" y="3384433"/>
              <a:ext cx="255653" cy="432859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7" name="Freeform: Shape 79">
              <a:extLst>
                <a:ext uri="{FF2B5EF4-FFF2-40B4-BE49-F238E27FC236}">
                  <a16:creationId xmlns:a16="http://schemas.microsoft.com/office/drawing/2014/main" id="{1FFC3F26-6DEC-4B5C-A8C7-AE16245AD0CE}"/>
                </a:ext>
              </a:extLst>
            </p:cNvPr>
            <p:cNvSpPr/>
            <p:nvPr/>
          </p:nvSpPr>
          <p:spPr>
            <a:xfrm>
              <a:off x="8127823" y="2244152"/>
              <a:ext cx="303622" cy="514078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8" name="Freeform: Shape 87">
              <a:extLst>
                <a:ext uri="{FF2B5EF4-FFF2-40B4-BE49-F238E27FC236}">
                  <a16:creationId xmlns:a16="http://schemas.microsoft.com/office/drawing/2014/main" id="{E38400D3-F681-4BD9-A69D-9C39E879E40A}"/>
                </a:ext>
              </a:extLst>
            </p:cNvPr>
            <p:cNvSpPr/>
            <p:nvPr/>
          </p:nvSpPr>
          <p:spPr>
            <a:xfrm>
              <a:off x="7184139" y="2367179"/>
              <a:ext cx="255653" cy="432859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9" name="Freeform: Shape 92">
              <a:extLst>
                <a:ext uri="{FF2B5EF4-FFF2-40B4-BE49-F238E27FC236}">
                  <a16:creationId xmlns:a16="http://schemas.microsoft.com/office/drawing/2014/main" id="{DA4F859D-962F-4B0A-9D6D-A15678BBCC1E}"/>
                </a:ext>
              </a:extLst>
            </p:cNvPr>
            <p:cNvSpPr/>
            <p:nvPr/>
          </p:nvSpPr>
          <p:spPr>
            <a:xfrm>
              <a:off x="7800867" y="2773914"/>
              <a:ext cx="211208" cy="357607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0" name="Freeform: Shape 91">
              <a:extLst>
                <a:ext uri="{FF2B5EF4-FFF2-40B4-BE49-F238E27FC236}">
                  <a16:creationId xmlns:a16="http://schemas.microsoft.com/office/drawing/2014/main" id="{C547DA82-C6BE-4E78-B798-D854010AA8A7}"/>
                </a:ext>
              </a:extLst>
            </p:cNvPr>
            <p:cNvSpPr/>
            <p:nvPr/>
          </p:nvSpPr>
          <p:spPr>
            <a:xfrm>
              <a:off x="6017429" y="1921795"/>
              <a:ext cx="211208" cy="357607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1" name="Freeform: Shape 95">
              <a:extLst>
                <a:ext uri="{FF2B5EF4-FFF2-40B4-BE49-F238E27FC236}">
                  <a16:creationId xmlns:a16="http://schemas.microsoft.com/office/drawing/2014/main" id="{7ADBDABA-73B9-41B8-89D2-7D417E419C78}"/>
                </a:ext>
              </a:extLst>
            </p:cNvPr>
            <p:cNvSpPr/>
            <p:nvPr/>
          </p:nvSpPr>
          <p:spPr>
            <a:xfrm>
              <a:off x="5880245" y="1406015"/>
              <a:ext cx="132280" cy="223969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2" name="Freeform: Shape 96">
              <a:extLst>
                <a:ext uri="{FF2B5EF4-FFF2-40B4-BE49-F238E27FC236}">
                  <a16:creationId xmlns:a16="http://schemas.microsoft.com/office/drawing/2014/main" id="{6DD87A61-9B8F-49CB-B576-6A22DECD11F7}"/>
                </a:ext>
              </a:extLst>
            </p:cNvPr>
            <p:cNvSpPr/>
            <p:nvPr/>
          </p:nvSpPr>
          <p:spPr>
            <a:xfrm>
              <a:off x="6477793" y="2357299"/>
              <a:ext cx="132280" cy="223969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3" name="Freeform: Shape 81">
              <a:extLst>
                <a:ext uri="{FF2B5EF4-FFF2-40B4-BE49-F238E27FC236}">
                  <a16:creationId xmlns:a16="http://schemas.microsoft.com/office/drawing/2014/main" id="{22D6334B-2175-4EC4-8DB2-8AF33A9931B8}"/>
                </a:ext>
              </a:extLst>
            </p:cNvPr>
            <p:cNvSpPr/>
            <p:nvPr/>
          </p:nvSpPr>
          <p:spPr>
            <a:xfrm>
              <a:off x="6515926" y="1416028"/>
              <a:ext cx="499096" cy="845043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4" name="Freeform: Shape 83">
              <a:extLst>
                <a:ext uri="{FF2B5EF4-FFF2-40B4-BE49-F238E27FC236}">
                  <a16:creationId xmlns:a16="http://schemas.microsoft.com/office/drawing/2014/main" id="{FF47AAB9-A379-46D2-B962-E38C73CCD9D2}"/>
                </a:ext>
              </a:extLst>
            </p:cNvPr>
            <p:cNvSpPr/>
            <p:nvPr/>
          </p:nvSpPr>
          <p:spPr>
            <a:xfrm>
              <a:off x="5639955" y="2061332"/>
              <a:ext cx="336848" cy="570334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" name="Freeform: Shape 84">
              <a:extLst>
                <a:ext uri="{FF2B5EF4-FFF2-40B4-BE49-F238E27FC236}">
                  <a16:creationId xmlns:a16="http://schemas.microsoft.com/office/drawing/2014/main" id="{E8F74387-3CB0-45D9-AC41-10F98129B6C1}"/>
                </a:ext>
              </a:extLst>
            </p:cNvPr>
            <p:cNvSpPr/>
            <p:nvPr/>
          </p:nvSpPr>
          <p:spPr>
            <a:xfrm>
              <a:off x="4994013" y="3284757"/>
              <a:ext cx="303622" cy="514078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Freeform: Shape 85">
              <a:extLst>
                <a:ext uri="{FF2B5EF4-FFF2-40B4-BE49-F238E27FC236}">
                  <a16:creationId xmlns:a16="http://schemas.microsoft.com/office/drawing/2014/main" id="{1628C70A-9BDD-4072-A304-BC5537E57FB9}"/>
                </a:ext>
              </a:extLst>
            </p:cNvPr>
            <p:cNvSpPr/>
            <p:nvPr/>
          </p:nvSpPr>
          <p:spPr>
            <a:xfrm>
              <a:off x="5234118" y="2677800"/>
              <a:ext cx="303622" cy="514078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Freeform: Shape 89">
              <a:extLst>
                <a:ext uri="{FF2B5EF4-FFF2-40B4-BE49-F238E27FC236}">
                  <a16:creationId xmlns:a16="http://schemas.microsoft.com/office/drawing/2014/main" id="{1903534F-07DE-4CD0-9EC2-B8548CA3C2D4}"/>
                </a:ext>
              </a:extLst>
            </p:cNvPr>
            <p:cNvSpPr/>
            <p:nvPr/>
          </p:nvSpPr>
          <p:spPr>
            <a:xfrm>
              <a:off x="4842541" y="2436725"/>
              <a:ext cx="211208" cy="357607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Freeform: Shape 90">
              <a:extLst>
                <a:ext uri="{FF2B5EF4-FFF2-40B4-BE49-F238E27FC236}">
                  <a16:creationId xmlns:a16="http://schemas.microsoft.com/office/drawing/2014/main" id="{55A55448-85F1-4D1D-800D-6B22CCFE04E7}"/>
                </a:ext>
              </a:extLst>
            </p:cNvPr>
            <p:cNvSpPr/>
            <p:nvPr/>
          </p:nvSpPr>
          <p:spPr>
            <a:xfrm>
              <a:off x="4384136" y="2794695"/>
              <a:ext cx="211208" cy="357607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9" name="Freeform: Shape 19">
              <a:extLst>
                <a:ext uri="{FF2B5EF4-FFF2-40B4-BE49-F238E27FC236}">
                  <a16:creationId xmlns:a16="http://schemas.microsoft.com/office/drawing/2014/main" id="{E468E891-C673-4BB8-96F8-120513A5463C}"/>
                </a:ext>
              </a:extLst>
            </p:cNvPr>
            <p:cNvSpPr/>
            <p:nvPr/>
          </p:nvSpPr>
          <p:spPr>
            <a:xfrm>
              <a:off x="7015022" y="3299110"/>
              <a:ext cx="24278" cy="19864"/>
            </a:xfrm>
            <a:custGeom>
              <a:avLst/>
              <a:gdLst>
                <a:gd name="connsiteX0" fmla="*/ 0 w 19786"/>
                <a:gd name="connsiteY0" fmla="*/ 16189 h 16189"/>
                <a:gd name="connsiteX1" fmla="*/ 19787 w 19786"/>
                <a:gd name="connsiteY1" fmla="*/ 0 h 16189"/>
                <a:gd name="connsiteX2" fmla="*/ 7555 w 19786"/>
                <a:gd name="connsiteY2" fmla="*/ 7915 h 16189"/>
                <a:gd name="connsiteX3" fmla="*/ 0 w 19786"/>
                <a:gd name="connsiteY3" fmla="*/ 16189 h 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86" h="16189">
                  <a:moveTo>
                    <a:pt x="0" y="16189"/>
                  </a:moveTo>
                  <a:cubicBezTo>
                    <a:pt x="7195" y="11872"/>
                    <a:pt x="13311" y="5396"/>
                    <a:pt x="19787" y="0"/>
                  </a:cubicBezTo>
                  <a:cubicBezTo>
                    <a:pt x="15829" y="2518"/>
                    <a:pt x="11872" y="5396"/>
                    <a:pt x="7555" y="7915"/>
                  </a:cubicBezTo>
                  <a:cubicBezTo>
                    <a:pt x="4317" y="9714"/>
                    <a:pt x="2158" y="12952"/>
                    <a:pt x="0" y="16189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77">
              <a:extLst>
                <a:ext uri="{FF2B5EF4-FFF2-40B4-BE49-F238E27FC236}">
                  <a16:creationId xmlns:a16="http://schemas.microsoft.com/office/drawing/2014/main" id="{AA8DD8CE-C353-45C2-BD38-80FD38F4DC62}"/>
                </a:ext>
              </a:extLst>
            </p:cNvPr>
            <p:cNvSpPr/>
            <p:nvPr/>
          </p:nvSpPr>
          <p:spPr>
            <a:xfrm>
              <a:off x="7477277" y="1845477"/>
              <a:ext cx="419753" cy="710704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Freeform: Shape 82">
              <a:extLst>
                <a:ext uri="{FF2B5EF4-FFF2-40B4-BE49-F238E27FC236}">
                  <a16:creationId xmlns:a16="http://schemas.microsoft.com/office/drawing/2014/main" id="{8CC4BD81-141D-497D-8724-457A5E79740B}"/>
                </a:ext>
              </a:extLst>
            </p:cNvPr>
            <p:cNvSpPr/>
            <p:nvPr/>
          </p:nvSpPr>
          <p:spPr>
            <a:xfrm>
              <a:off x="5186186" y="1440521"/>
              <a:ext cx="424491" cy="718724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2" name="Freeform: Shape 86">
              <a:extLst>
                <a:ext uri="{FF2B5EF4-FFF2-40B4-BE49-F238E27FC236}">
                  <a16:creationId xmlns:a16="http://schemas.microsoft.com/office/drawing/2014/main" id="{68A4F62A-5498-45C4-8C6B-2F4B3A4F92AB}"/>
                </a:ext>
              </a:extLst>
            </p:cNvPr>
            <p:cNvSpPr/>
            <p:nvPr/>
          </p:nvSpPr>
          <p:spPr>
            <a:xfrm>
              <a:off x="4652050" y="1690728"/>
              <a:ext cx="303622" cy="514078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3" name="Freeform: Shape 88">
              <a:extLst>
                <a:ext uri="{FF2B5EF4-FFF2-40B4-BE49-F238E27FC236}">
                  <a16:creationId xmlns:a16="http://schemas.microsoft.com/office/drawing/2014/main" id="{FFE5DAEF-3D82-466C-A3CF-5D15E4153D44}"/>
                </a:ext>
              </a:extLst>
            </p:cNvPr>
            <p:cNvSpPr/>
            <p:nvPr/>
          </p:nvSpPr>
          <p:spPr>
            <a:xfrm>
              <a:off x="5235351" y="3961569"/>
              <a:ext cx="255653" cy="432859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4" name="Freeform: Shape 93">
              <a:extLst>
                <a:ext uri="{FF2B5EF4-FFF2-40B4-BE49-F238E27FC236}">
                  <a16:creationId xmlns:a16="http://schemas.microsoft.com/office/drawing/2014/main" id="{1297720A-A752-472A-B2B7-2F857F602064}"/>
                </a:ext>
              </a:extLst>
            </p:cNvPr>
            <p:cNvSpPr/>
            <p:nvPr/>
          </p:nvSpPr>
          <p:spPr>
            <a:xfrm>
              <a:off x="8054648" y="3902375"/>
              <a:ext cx="132280" cy="223969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5" name="Freeform: Shape 94">
              <a:extLst>
                <a:ext uri="{FF2B5EF4-FFF2-40B4-BE49-F238E27FC236}">
                  <a16:creationId xmlns:a16="http://schemas.microsoft.com/office/drawing/2014/main" id="{7F7AD839-A478-42A4-9FFF-F8CB0E05DF61}"/>
                </a:ext>
              </a:extLst>
            </p:cNvPr>
            <p:cNvSpPr/>
            <p:nvPr/>
          </p:nvSpPr>
          <p:spPr>
            <a:xfrm>
              <a:off x="4595344" y="3538608"/>
              <a:ext cx="132280" cy="223969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6" name="Freeform: Shape 97">
              <a:extLst>
                <a:ext uri="{FF2B5EF4-FFF2-40B4-BE49-F238E27FC236}">
                  <a16:creationId xmlns:a16="http://schemas.microsoft.com/office/drawing/2014/main" id="{32F8815A-9142-4DEB-8E8F-8BD3C6527D12}"/>
                </a:ext>
              </a:extLst>
            </p:cNvPr>
            <p:cNvSpPr/>
            <p:nvPr/>
          </p:nvSpPr>
          <p:spPr>
            <a:xfrm>
              <a:off x="5283598" y="2294311"/>
              <a:ext cx="132280" cy="223969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" name="Freeform: Shape 78">
              <a:extLst>
                <a:ext uri="{FF2B5EF4-FFF2-40B4-BE49-F238E27FC236}">
                  <a16:creationId xmlns:a16="http://schemas.microsoft.com/office/drawing/2014/main" id="{4687D337-F123-4654-8E73-8CDB4533752B}"/>
                </a:ext>
              </a:extLst>
            </p:cNvPr>
            <p:cNvSpPr/>
            <p:nvPr/>
          </p:nvSpPr>
          <p:spPr>
            <a:xfrm>
              <a:off x="7645209" y="4111945"/>
              <a:ext cx="255653" cy="432859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1" name="Freeform: Shape 86">
              <a:extLst>
                <a:ext uri="{FF2B5EF4-FFF2-40B4-BE49-F238E27FC236}">
                  <a16:creationId xmlns:a16="http://schemas.microsoft.com/office/drawing/2014/main" id="{50E77623-E9D4-4A62-9339-D8D16304876B}"/>
                </a:ext>
              </a:extLst>
            </p:cNvPr>
            <p:cNvSpPr/>
            <p:nvPr/>
          </p:nvSpPr>
          <p:spPr>
            <a:xfrm>
              <a:off x="8214938" y="3027718"/>
              <a:ext cx="303622" cy="514078"/>
            </a:xfrm>
            <a:custGeom>
              <a:avLst/>
              <a:gdLst>
                <a:gd name="connsiteX0" fmla="*/ 186650 w 419753"/>
                <a:gd name="connsiteY0" fmla="*/ 550023 h 710704"/>
                <a:gd name="connsiteX1" fmla="*/ 272287 w 419753"/>
                <a:gd name="connsiteY1" fmla="*/ 629480 h 710704"/>
                <a:gd name="connsiteX2" fmla="*/ 186208 w 419753"/>
                <a:gd name="connsiteY2" fmla="*/ 710704 h 710704"/>
                <a:gd name="connsiteX3" fmla="*/ 100571 w 419753"/>
                <a:gd name="connsiteY3" fmla="*/ 631246 h 710704"/>
                <a:gd name="connsiteX4" fmla="*/ 186650 w 419753"/>
                <a:gd name="connsiteY4" fmla="*/ 550023 h 710704"/>
                <a:gd name="connsiteX5" fmla="*/ 209606 w 419753"/>
                <a:gd name="connsiteY5" fmla="*/ 0 h 710704"/>
                <a:gd name="connsiteX6" fmla="*/ 338945 w 419753"/>
                <a:gd name="connsiteY6" fmla="*/ 28693 h 710704"/>
                <a:gd name="connsiteX7" fmla="*/ 378673 w 419753"/>
                <a:gd name="connsiteY7" fmla="*/ 263093 h 710704"/>
                <a:gd name="connsiteX8" fmla="*/ 294360 w 419753"/>
                <a:gd name="connsiteY8" fmla="*/ 330190 h 710704"/>
                <a:gd name="connsiteX9" fmla="*/ 251983 w 419753"/>
                <a:gd name="connsiteY9" fmla="*/ 358000 h 710704"/>
                <a:gd name="connsiteX10" fmla="*/ 194597 w 419753"/>
                <a:gd name="connsiteY10" fmla="*/ 450260 h 710704"/>
                <a:gd name="connsiteX11" fmla="*/ 180030 w 419753"/>
                <a:gd name="connsiteY11" fmla="*/ 473655 h 710704"/>
                <a:gd name="connsiteX12" fmla="*/ 171200 w 419753"/>
                <a:gd name="connsiteY12" fmla="*/ 446729 h 710704"/>
                <a:gd name="connsiteX13" fmla="*/ 211371 w 419753"/>
                <a:gd name="connsiteY13" fmla="*/ 316065 h 710704"/>
                <a:gd name="connsiteX14" fmla="*/ 257721 w 419753"/>
                <a:gd name="connsiteY14" fmla="*/ 151411 h 710704"/>
                <a:gd name="connsiteX15" fmla="*/ 243595 w 419753"/>
                <a:gd name="connsiteY15" fmla="*/ 87403 h 710704"/>
                <a:gd name="connsiteX16" fmla="*/ 127058 w 419753"/>
                <a:gd name="connsiteY16" fmla="*/ 40611 h 710704"/>
                <a:gd name="connsiteX17" fmla="*/ 108076 w 419753"/>
                <a:gd name="connsiteY17" fmla="*/ 95791 h 710704"/>
                <a:gd name="connsiteX18" fmla="*/ 127499 w 419753"/>
                <a:gd name="connsiteY18" fmla="*/ 137726 h 710704"/>
                <a:gd name="connsiteX19" fmla="*/ 114256 w 419753"/>
                <a:gd name="connsiteY19" fmla="*/ 203058 h 710704"/>
                <a:gd name="connsiteX20" fmla="*/ 44069 w 419753"/>
                <a:gd name="connsiteY20" fmla="*/ 215419 h 710704"/>
                <a:gd name="connsiteX21" fmla="*/ 808 w 419753"/>
                <a:gd name="connsiteY21" fmla="*/ 162005 h 710704"/>
                <a:gd name="connsiteX22" fmla="*/ 90859 w 419753"/>
                <a:gd name="connsiteY22" fmla="*/ 22071 h 710704"/>
                <a:gd name="connsiteX23" fmla="*/ 209606 w 419753"/>
                <a:gd name="connsiteY23" fmla="*/ 0 h 71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753" h="710704">
                  <a:moveTo>
                    <a:pt x="186650" y="550023"/>
                  </a:moveTo>
                  <a:cubicBezTo>
                    <a:pt x="234324" y="550465"/>
                    <a:pt x="271846" y="584896"/>
                    <a:pt x="272287" y="629480"/>
                  </a:cubicBezTo>
                  <a:cubicBezTo>
                    <a:pt x="272287" y="675390"/>
                    <a:pt x="234766" y="710704"/>
                    <a:pt x="186208" y="710704"/>
                  </a:cubicBezTo>
                  <a:cubicBezTo>
                    <a:pt x="138975" y="710704"/>
                    <a:pt x="101013" y="675832"/>
                    <a:pt x="100571" y="631246"/>
                  </a:cubicBezTo>
                  <a:cubicBezTo>
                    <a:pt x="99687" y="586221"/>
                    <a:pt x="138534" y="550023"/>
                    <a:pt x="186650" y="550023"/>
                  </a:cubicBezTo>
                  <a:close/>
                  <a:moveTo>
                    <a:pt x="209606" y="0"/>
                  </a:moveTo>
                  <a:cubicBezTo>
                    <a:pt x="254190" y="1324"/>
                    <a:pt x="298333" y="6180"/>
                    <a:pt x="338945" y="28693"/>
                  </a:cubicBezTo>
                  <a:cubicBezTo>
                    <a:pt x="428114" y="78133"/>
                    <a:pt x="446654" y="187608"/>
                    <a:pt x="378673" y="263093"/>
                  </a:cubicBezTo>
                  <a:cubicBezTo>
                    <a:pt x="354395" y="290021"/>
                    <a:pt x="324377" y="310326"/>
                    <a:pt x="294360" y="330190"/>
                  </a:cubicBezTo>
                  <a:cubicBezTo>
                    <a:pt x="280234" y="339460"/>
                    <a:pt x="266109" y="348730"/>
                    <a:pt x="251983" y="358000"/>
                  </a:cubicBezTo>
                  <a:cubicBezTo>
                    <a:pt x="219316" y="380513"/>
                    <a:pt x="199452" y="410089"/>
                    <a:pt x="194597" y="450260"/>
                  </a:cubicBezTo>
                  <a:cubicBezTo>
                    <a:pt x="193714" y="458647"/>
                    <a:pt x="199011" y="476304"/>
                    <a:pt x="180030" y="473655"/>
                  </a:cubicBezTo>
                  <a:cubicBezTo>
                    <a:pt x="161930" y="471007"/>
                    <a:pt x="171200" y="455999"/>
                    <a:pt x="171200" y="446729"/>
                  </a:cubicBezTo>
                  <a:cubicBezTo>
                    <a:pt x="169877" y="399054"/>
                    <a:pt x="186209" y="355793"/>
                    <a:pt x="211371" y="316065"/>
                  </a:cubicBezTo>
                  <a:cubicBezTo>
                    <a:pt x="243154" y="265742"/>
                    <a:pt x="262136" y="211886"/>
                    <a:pt x="257721" y="151411"/>
                  </a:cubicBezTo>
                  <a:cubicBezTo>
                    <a:pt x="255956" y="129340"/>
                    <a:pt x="252866" y="107709"/>
                    <a:pt x="243595" y="87403"/>
                  </a:cubicBezTo>
                  <a:cubicBezTo>
                    <a:pt x="222849" y="42377"/>
                    <a:pt x="169877" y="21189"/>
                    <a:pt x="127058" y="40611"/>
                  </a:cubicBezTo>
                  <a:cubicBezTo>
                    <a:pt x="97923" y="53413"/>
                    <a:pt x="92626" y="68863"/>
                    <a:pt x="108076" y="95791"/>
                  </a:cubicBezTo>
                  <a:cubicBezTo>
                    <a:pt x="115580" y="109474"/>
                    <a:pt x="123085" y="122718"/>
                    <a:pt x="127499" y="137726"/>
                  </a:cubicBezTo>
                  <a:cubicBezTo>
                    <a:pt x="134120" y="161563"/>
                    <a:pt x="134120" y="184960"/>
                    <a:pt x="114256" y="203058"/>
                  </a:cubicBezTo>
                  <a:cubicBezTo>
                    <a:pt x="93950" y="221598"/>
                    <a:pt x="69230" y="224247"/>
                    <a:pt x="44069" y="215419"/>
                  </a:cubicBezTo>
                  <a:cubicBezTo>
                    <a:pt x="19348" y="207031"/>
                    <a:pt x="3898" y="188933"/>
                    <a:pt x="808" y="162005"/>
                  </a:cubicBezTo>
                  <a:cubicBezTo>
                    <a:pt x="-5814" y="104177"/>
                    <a:pt x="28618" y="50323"/>
                    <a:pt x="90859" y="22071"/>
                  </a:cubicBezTo>
                  <a:cubicBezTo>
                    <a:pt x="127941" y="4855"/>
                    <a:pt x="168111" y="442"/>
                    <a:pt x="209606" y="0"/>
                  </a:cubicBezTo>
                  <a:close/>
                </a:path>
              </a:pathLst>
            </a:custGeom>
            <a:solidFill>
              <a:schemeClr val="accent4"/>
            </a:solidFill>
            <a:ln w="35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2E35B9AB-87A5-437B-B09C-90A9FEAC9839}"/>
              </a:ext>
            </a:extLst>
          </p:cNvPr>
          <p:cNvSpPr/>
          <p:nvPr/>
        </p:nvSpPr>
        <p:spPr>
          <a:xfrm rot="16200000">
            <a:off x="8211212" y="2071001"/>
            <a:ext cx="1024460" cy="1657038"/>
          </a:xfrm>
          <a:custGeom>
            <a:avLst/>
            <a:gdLst/>
            <a:ahLst/>
            <a:cxnLst/>
            <a:rect l="l" t="t" r="r" b="b"/>
            <a:pathLst>
              <a:path w="890376" h="1440160">
                <a:moveTo>
                  <a:pt x="445188" y="0"/>
                </a:moveTo>
                <a:cubicBezTo>
                  <a:pt x="614149" y="0"/>
                  <a:pt x="769519" y="58193"/>
                  <a:pt x="890376" y="158114"/>
                </a:cubicBezTo>
                <a:cubicBezTo>
                  <a:pt x="722128" y="287532"/>
                  <a:pt x="615484" y="491352"/>
                  <a:pt x="615484" y="720080"/>
                </a:cubicBezTo>
                <a:cubicBezTo>
                  <a:pt x="615484" y="948808"/>
                  <a:pt x="722128" y="1152628"/>
                  <a:pt x="890376" y="1282046"/>
                </a:cubicBezTo>
                <a:cubicBezTo>
                  <a:pt x="769519" y="1381967"/>
                  <a:pt x="614149" y="1440160"/>
                  <a:pt x="445188" y="1440160"/>
                </a:cubicBezTo>
                <a:cubicBezTo>
                  <a:pt x="276227" y="1440160"/>
                  <a:pt x="120857" y="1381967"/>
                  <a:pt x="0" y="1282046"/>
                </a:cubicBezTo>
                <a:cubicBezTo>
                  <a:pt x="168248" y="1152628"/>
                  <a:pt x="274891" y="948808"/>
                  <a:pt x="274891" y="720080"/>
                </a:cubicBezTo>
                <a:cubicBezTo>
                  <a:pt x="274891" y="491352"/>
                  <a:pt x="168248" y="287532"/>
                  <a:pt x="0" y="158114"/>
                </a:cubicBezTo>
                <a:cubicBezTo>
                  <a:pt x="120857" y="58193"/>
                  <a:pt x="276227" y="0"/>
                  <a:pt x="445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6F874BA0-CEDD-49D5-B149-FF427BA6ED19}"/>
              </a:ext>
            </a:extLst>
          </p:cNvPr>
          <p:cNvSpPr/>
          <p:nvPr/>
        </p:nvSpPr>
        <p:spPr>
          <a:xfrm rot="16200000">
            <a:off x="5583724" y="2071001"/>
            <a:ext cx="1024460" cy="1657038"/>
          </a:xfrm>
          <a:custGeom>
            <a:avLst/>
            <a:gdLst/>
            <a:ahLst/>
            <a:cxnLst/>
            <a:rect l="l" t="t" r="r" b="b"/>
            <a:pathLst>
              <a:path w="890376" h="1440160">
                <a:moveTo>
                  <a:pt x="445188" y="0"/>
                </a:moveTo>
                <a:cubicBezTo>
                  <a:pt x="614149" y="0"/>
                  <a:pt x="769519" y="58193"/>
                  <a:pt x="890376" y="158114"/>
                </a:cubicBezTo>
                <a:cubicBezTo>
                  <a:pt x="722128" y="287532"/>
                  <a:pt x="615484" y="491352"/>
                  <a:pt x="615484" y="720080"/>
                </a:cubicBezTo>
                <a:cubicBezTo>
                  <a:pt x="615484" y="948808"/>
                  <a:pt x="722128" y="1152628"/>
                  <a:pt x="890376" y="1282046"/>
                </a:cubicBezTo>
                <a:cubicBezTo>
                  <a:pt x="769519" y="1381967"/>
                  <a:pt x="614149" y="1440160"/>
                  <a:pt x="445188" y="1440160"/>
                </a:cubicBezTo>
                <a:cubicBezTo>
                  <a:pt x="276227" y="1440160"/>
                  <a:pt x="120857" y="1381967"/>
                  <a:pt x="0" y="1282046"/>
                </a:cubicBezTo>
                <a:cubicBezTo>
                  <a:pt x="168248" y="1152628"/>
                  <a:pt x="274891" y="948808"/>
                  <a:pt x="274891" y="720080"/>
                </a:cubicBezTo>
                <a:cubicBezTo>
                  <a:pt x="274891" y="491352"/>
                  <a:pt x="168248" y="287532"/>
                  <a:pt x="0" y="158114"/>
                </a:cubicBezTo>
                <a:cubicBezTo>
                  <a:pt x="120857" y="58193"/>
                  <a:pt x="276227" y="0"/>
                  <a:pt x="445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6653281E-9CD7-43B7-B2A1-1B7857AFACD7}"/>
              </a:ext>
            </a:extLst>
          </p:cNvPr>
          <p:cNvSpPr/>
          <p:nvPr/>
        </p:nvSpPr>
        <p:spPr>
          <a:xfrm rot="16200000">
            <a:off x="2956237" y="2071001"/>
            <a:ext cx="1024460" cy="1657038"/>
          </a:xfrm>
          <a:custGeom>
            <a:avLst/>
            <a:gdLst/>
            <a:ahLst/>
            <a:cxnLst/>
            <a:rect l="l" t="t" r="r" b="b"/>
            <a:pathLst>
              <a:path w="890376" h="1440160">
                <a:moveTo>
                  <a:pt x="445188" y="0"/>
                </a:moveTo>
                <a:cubicBezTo>
                  <a:pt x="614149" y="0"/>
                  <a:pt x="769519" y="58193"/>
                  <a:pt x="890376" y="158114"/>
                </a:cubicBezTo>
                <a:cubicBezTo>
                  <a:pt x="722128" y="287532"/>
                  <a:pt x="615484" y="491352"/>
                  <a:pt x="615484" y="720080"/>
                </a:cubicBezTo>
                <a:cubicBezTo>
                  <a:pt x="615484" y="948808"/>
                  <a:pt x="722128" y="1152628"/>
                  <a:pt x="890376" y="1282046"/>
                </a:cubicBezTo>
                <a:cubicBezTo>
                  <a:pt x="769519" y="1381967"/>
                  <a:pt x="614149" y="1440160"/>
                  <a:pt x="445188" y="1440160"/>
                </a:cubicBezTo>
                <a:cubicBezTo>
                  <a:pt x="276227" y="1440160"/>
                  <a:pt x="120857" y="1381967"/>
                  <a:pt x="0" y="1282046"/>
                </a:cubicBezTo>
                <a:cubicBezTo>
                  <a:pt x="168248" y="1152628"/>
                  <a:pt x="274891" y="948808"/>
                  <a:pt x="274891" y="720080"/>
                </a:cubicBezTo>
                <a:cubicBezTo>
                  <a:pt x="274891" y="491352"/>
                  <a:pt x="168248" y="287532"/>
                  <a:pt x="0" y="158114"/>
                </a:cubicBezTo>
                <a:cubicBezTo>
                  <a:pt x="120857" y="58193"/>
                  <a:pt x="276227" y="0"/>
                  <a:pt x="445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B96BCAF0-0F2E-4C2B-B6C6-1CC6963B6E03}"/>
              </a:ext>
            </a:extLst>
          </p:cNvPr>
          <p:cNvSpPr/>
          <p:nvPr/>
        </p:nvSpPr>
        <p:spPr>
          <a:xfrm>
            <a:off x="1284778" y="2029575"/>
            <a:ext cx="1739890" cy="17398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43B2BA84-E437-4D89-AF1C-E263600B5030}"/>
              </a:ext>
            </a:extLst>
          </p:cNvPr>
          <p:cNvSpPr/>
          <p:nvPr/>
        </p:nvSpPr>
        <p:spPr>
          <a:xfrm>
            <a:off x="1367630" y="2112427"/>
            <a:ext cx="1574186" cy="1574186"/>
          </a:xfrm>
          <a:custGeom>
            <a:avLst/>
            <a:gdLst/>
            <a:ahLst/>
            <a:cxnLst/>
            <a:rect l="l" t="t" r="r" b="b"/>
            <a:pathLst>
              <a:path w="1368152" h="1368152">
                <a:moveTo>
                  <a:pt x="684076" y="0"/>
                </a:moveTo>
                <a:cubicBezTo>
                  <a:pt x="1061881" y="0"/>
                  <a:pt x="1368152" y="306271"/>
                  <a:pt x="1368152" y="684076"/>
                </a:cubicBezTo>
                <a:lnTo>
                  <a:pt x="1359710" y="767824"/>
                </a:lnTo>
                <a:cubicBezTo>
                  <a:pt x="1086175" y="819898"/>
                  <a:pt x="877562" y="1054565"/>
                  <a:pt x="866904" y="1340297"/>
                </a:cubicBezTo>
                <a:cubicBezTo>
                  <a:pt x="809279" y="1359469"/>
                  <a:pt x="747692" y="1368152"/>
                  <a:pt x="684076" y="1368152"/>
                </a:cubicBezTo>
                <a:cubicBezTo>
                  <a:pt x="306271" y="1368152"/>
                  <a:pt x="0" y="1061881"/>
                  <a:pt x="0" y="684076"/>
                </a:cubicBezTo>
                <a:cubicBezTo>
                  <a:pt x="0" y="306271"/>
                  <a:pt x="306271" y="0"/>
                  <a:pt x="6840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094AAA1D-22FB-43A4-A7FC-553515FBD3E0}"/>
              </a:ext>
            </a:extLst>
          </p:cNvPr>
          <p:cNvSpPr/>
          <p:nvPr/>
        </p:nvSpPr>
        <p:spPr>
          <a:xfrm>
            <a:off x="3912266" y="2029575"/>
            <a:ext cx="1739890" cy="17398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38C144BB-4637-4651-B80F-DFADE19BEB9F}"/>
              </a:ext>
            </a:extLst>
          </p:cNvPr>
          <p:cNvSpPr/>
          <p:nvPr/>
        </p:nvSpPr>
        <p:spPr>
          <a:xfrm>
            <a:off x="3995118" y="2112427"/>
            <a:ext cx="1574186" cy="1574186"/>
          </a:xfrm>
          <a:custGeom>
            <a:avLst/>
            <a:gdLst/>
            <a:ahLst/>
            <a:cxnLst/>
            <a:rect l="l" t="t" r="r" b="b"/>
            <a:pathLst>
              <a:path w="1368152" h="1368152">
                <a:moveTo>
                  <a:pt x="684076" y="0"/>
                </a:moveTo>
                <a:cubicBezTo>
                  <a:pt x="1061881" y="0"/>
                  <a:pt x="1368152" y="306271"/>
                  <a:pt x="1368152" y="684076"/>
                </a:cubicBezTo>
                <a:lnTo>
                  <a:pt x="1359710" y="767824"/>
                </a:lnTo>
                <a:cubicBezTo>
                  <a:pt x="1086175" y="819898"/>
                  <a:pt x="877562" y="1054565"/>
                  <a:pt x="866904" y="1340297"/>
                </a:cubicBezTo>
                <a:cubicBezTo>
                  <a:pt x="809279" y="1359469"/>
                  <a:pt x="747692" y="1368152"/>
                  <a:pt x="684076" y="1368152"/>
                </a:cubicBezTo>
                <a:cubicBezTo>
                  <a:pt x="306271" y="1368152"/>
                  <a:pt x="0" y="1061881"/>
                  <a:pt x="0" y="684076"/>
                </a:cubicBezTo>
                <a:cubicBezTo>
                  <a:pt x="0" y="306271"/>
                  <a:pt x="306271" y="0"/>
                  <a:pt x="6840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0685265F-E298-4E66-88B4-FAE8AC2BE8D3}"/>
              </a:ext>
            </a:extLst>
          </p:cNvPr>
          <p:cNvSpPr/>
          <p:nvPr/>
        </p:nvSpPr>
        <p:spPr>
          <a:xfrm>
            <a:off x="6539753" y="2029575"/>
            <a:ext cx="1739890" cy="17398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4785618F-4046-44EB-96D4-35D1BC91944B}"/>
              </a:ext>
            </a:extLst>
          </p:cNvPr>
          <p:cNvSpPr/>
          <p:nvPr/>
        </p:nvSpPr>
        <p:spPr>
          <a:xfrm>
            <a:off x="6622605" y="2112427"/>
            <a:ext cx="1574186" cy="1574186"/>
          </a:xfrm>
          <a:custGeom>
            <a:avLst/>
            <a:gdLst/>
            <a:ahLst/>
            <a:cxnLst/>
            <a:rect l="l" t="t" r="r" b="b"/>
            <a:pathLst>
              <a:path w="1368152" h="1368152">
                <a:moveTo>
                  <a:pt x="684076" y="0"/>
                </a:moveTo>
                <a:cubicBezTo>
                  <a:pt x="1061881" y="0"/>
                  <a:pt x="1368152" y="306271"/>
                  <a:pt x="1368152" y="684076"/>
                </a:cubicBezTo>
                <a:lnTo>
                  <a:pt x="1359710" y="767824"/>
                </a:lnTo>
                <a:cubicBezTo>
                  <a:pt x="1086175" y="819898"/>
                  <a:pt x="877562" y="1054565"/>
                  <a:pt x="866904" y="1340297"/>
                </a:cubicBezTo>
                <a:cubicBezTo>
                  <a:pt x="809279" y="1359469"/>
                  <a:pt x="747692" y="1368152"/>
                  <a:pt x="684076" y="1368152"/>
                </a:cubicBezTo>
                <a:cubicBezTo>
                  <a:pt x="306271" y="1368152"/>
                  <a:pt x="0" y="1061881"/>
                  <a:pt x="0" y="684076"/>
                </a:cubicBezTo>
                <a:cubicBezTo>
                  <a:pt x="0" y="306271"/>
                  <a:pt x="306271" y="0"/>
                  <a:pt x="6840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0C962B01-A5D2-4093-8CA6-1FCA1498E7E2}"/>
              </a:ext>
            </a:extLst>
          </p:cNvPr>
          <p:cNvSpPr/>
          <p:nvPr/>
        </p:nvSpPr>
        <p:spPr>
          <a:xfrm>
            <a:off x="9167239" y="2029575"/>
            <a:ext cx="1739890" cy="17398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289E19EF-BE4C-4533-9B3F-29C463E9F6A5}"/>
              </a:ext>
            </a:extLst>
          </p:cNvPr>
          <p:cNvSpPr/>
          <p:nvPr/>
        </p:nvSpPr>
        <p:spPr>
          <a:xfrm>
            <a:off x="9250091" y="2112427"/>
            <a:ext cx="1574186" cy="1574186"/>
          </a:xfrm>
          <a:custGeom>
            <a:avLst/>
            <a:gdLst/>
            <a:ahLst/>
            <a:cxnLst/>
            <a:rect l="l" t="t" r="r" b="b"/>
            <a:pathLst>
              <a:path w="1368152" h="1368152">
                <a:moveTo>
                  <a:pt x="684076" y="0"/>
                </a:moveTo>
                <a:cubicBezTo>
                  <a:pt x="1061881" y="0"/>
                  <a:pt x="1368152" y="306271"/>
                  <a:pt x="1368152" y="684076"/>
                </a:cubicBezTo>
                <a:lnTo>
                  <a:pt x="1359710" y="767824"/>
                </a:lnTo>
                <a:cubicBezTo>
                  <a:pt x="1086175" y="819898"/>
                  <a:pt x="877562" y="1054565"/>
                  <a:pt x="866904" y="1340297"/>
                </a:cubicBezTo>
                <a:cubicBezTo>
                  <a:pt x="809279" y="1359469"/>
                  <a:pt x="747692" y="1368152"/>
                  <a:pt x="684076" y="1368152"/>
                </a:cubicBezTo>
                <a:cubicBezTo>
                  <a:pt x="306271" y="1368152"/>
                  <a:pt x="0" y="1061881"/>
                  <a:pt x="0" y="684076"/>
                </a:cubicBezTo>
                <a:cubicBezTo>
                  <a:pt x="0" y="306271"/>
                  <a:pt x="306271" y="0"/>
                  <a:pt x="6840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D818B-BDCD-4785-9CEC-DC713F547C82}"/>
              </a:ext>
            </a:extLst>
          </p:cNvPr>
          <p:cNvSpPr txBox="1"/>
          <p:nvPr/>
        </p:nvSpPr>
        <p:spPr>
          <a:xfrm>
            <a:off x="2391053" y="3168438"/>
            <a:ext cx="50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75308-B536-4A90-AF1B-531624B8D50E}"/>
              </a:ext>
            </a:extLst>
          </p:cNvPr>
          <p:cNvSpPr txBox="1"/>
          <p:nvPr/>
        </p:nvSpPr>
        <p:spPr>
          <a:xfrm>
            <a:off x="5027246" y="3168438"/>
            <a:ext cx="50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64034-5D8D-4869-8D69-543C0A3E19A6}"/>
              </a:ext>
            </a:extLst>
          </p:cNvPr>
          <p:cNvSpPr txBox="1"/>
          <p:nvPr/>
        </p:nvSpPr>
        <p:spPr>
          <a:xfrm>
            <a:off x="7663439" y="3168438"/>
            <a:ext cx="50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D6338-3262-4CC5-8C2E-9A890D35026B}"/>
              </a:ext>
            </a:extLst>
          </p:cNvPr>
          <p:cNvSpPr txBox="1"/>
          <p:nvPr/>
        </p:nvSpPr>
        <p:spPr>
          <a:xfrm>
            <a:off x="10299631" y="3168438"/>
            <a:ext cx="50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91679-D069-446A-B97E-27A05CB7F6FD}"/>
              </a:ext>
            </a:extLst>
          </p:cNvPr>
          <p:cNvSpPr txBox="1"/>
          <p:nvPr/>
        </p:nvSpPr>
        <p:spPr>
          <a:xfrm>
            <a:off x="1574406" y="247293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C408C14-2A42-4AB6-8A3C-550CC87DF8DB}"/>
              </a:ext>
            </a:extLst>
          </p:cNvPr>
          <p:cNvSpPr/>
          <p:nvPr/>
        </p:nvSpPr>
        <p:spPr>
          <a:xfrm rot="14270044">
            <a:off x="1974209" y="2999479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267D3-DE18-46B5-BF12-73966A98A7C8}"/>
              </a:ext>
            </a:extLst>
          </p:cNvPr>
          <p:cNvSpPr txBox="1"/>
          <p:nvPr/>
        </p:nvSpPr>
        <p:spPr>
          <a:xfrm>
            <a:off x="4201925" y="247293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4408EA-E8A7-4463-80FF-ECD8CC04DAF8}"/>
              </a:ext>
            </a:extLst>
          </p:cNvPr>
          <p:cNvSpPr txBox="1"/>
          <p:nvPr/>
        </p:nvSpPr>
        <p:spPr>
          <a:xfrm>
            <a:off x="6829444" y="247293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0EAC61-22ED-48A4-992E-BD3730CFF316}"/>
              </a:ext>
            </a:extLst>
          </p:cNvPr>
          <p:cNvSpPr txBox="1"/>
          <p:nvPr/>
        </p:nvSpPr>
        <p:spPr>
          <a:xfrm>
            <a:off x="9456963" y="247293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8B00BF26-0C8E-4BA0-940C-FA47CED9B0B0}"/>
              </a:ext>
            </a:extLst>
          </p:cNvPr>
          <p:cNvSpPr/>
          <p:nvPr/>
        </p:nvSpPr>
        <p:spPr>
          <a:xfrm rot="20700000">
            <a:off x="9811739" y="3042224"/>
            <a:ext cx="438548" cy="384356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Trapezoid 3">
            <a:extLst>
              <a:ext uri="{FF2B5EF4-FFF2-40B4-BE49-F238E27FC236}">
                <a16:creationId xmlns:a16="http://schemas.microsoft.com/office/drawing/2014/main" id="{43F62364-1547-42C4-84AC-77B7D284FF9E}"/>
              </a:ext>
            </a:extLst>
          </p:cNvPr>
          <p:cNvSpPr/>
          <p:nvPr/>
        </p:nvSpPr>
        <p:spPr>
          <a:xfrm>
            <a:off x="4628048" y="3011455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25" name="Donut 15">
            <a:extLst>
              <a:ext uri="{FF2B5EF4-FFF2-40B4-BE49-F238E27FC236}">
                <a16:creationId xmlns:a16="http://schemas.microsoft.com/office/drawing/2014/main" id="{2588202C-87AF-426B-8740-9551BBEC4798}"/>
              </a:ext>
            </a:extLst>
          </p:cNvPr>
          <p:cNvSpPr/>
          <p:nvPr/>
        </p:nvSpPr>
        <p:spPr>
          <a:xfrm>
            <a:off x="7241807" y="3017456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6" name="Group 57">
            <a:extLst>
              <a:ext uri="{FF2B5EF4-FFF2-40B4-BE49-F238E27FC236}">
                <a16:creationId xmlns:a16="http://schemas.microsoft.com/office/drawing/2014/main" id="{9800B65F-98BB-4F3B-8EF5-3967860BDDAC}"/>
              </a:ext>
            </a:extLst>
          </p:cNvPr>
          <p:cNvGrpSpPr/>
          <p:nvPr/>
        </p:nvGrpSpPr>
        <p:grpSpPr>
          <a:xfrm>
            <a:off x="1220192" y="4127179"/>
            <a:ext cx="1869058" cy="1966089"/>
            <a:chOff x="-475010" y="943297"/>
            <a:chExt cx="3859356" cy="19660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37F0EA-8766-497A-8141-25C29D5F8D31}"/>
                </a:ext>
              </a:extLst>
            </p:cNvPr>
            <p:cNvSpPr txBox="1"/>
            <p:nvPr/>
          </p:nvSpPr>
          <p:spPr>
            <a:xfrm>
              <a:off x="-475010" y="943297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8F0E17-4D26-4B3B-9673-631D1A44FD5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grpSp>
        <p:nvGrpSpPr>
          <p:cNvPr id="29" name="Group 60">
            <a:extLst>
              <a:ext uri="{FF2B5EF4-FFF2-40B4-BE49-F238E27FC236}">
                <a16:creationId xmlns:a16="http://schemas.microsoft.com/office/drawing/2014/main" id="{9010785B-7837-45E7-9326-7AAEE83E9F87}"/>
              </a:ext>
            </a:extLst>
          </p:cNvPr>
          <p:cNvGrpSpPr/>
          <p:nvPr/>
        </p:nvGrpSpPr>
        <p:grpSpPr>
          <a:xfrm>
            <a:off x="3847682" y="4127179"/>
            <a:ext cx="1869058" cy="1966089"/>
            <a:chOff x="-475010" y="943297"/>
            <a:chExt cx="3859356" cy="19660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DCD44C-0EE6-4CA8-925F-6ED27967F0A4}"/>
                </a:ext>
              </a:extLst>
            </p:cNvPr>
            <p:cNvSpPr txBox="1"/>
            <p:nvPr/>
          </p:nvSpPr>
          <p:spPr>
            <a:xfrm>
              <a:off x="-475010" y="943297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917FA4-68BF-4C4E-9E37-DB1945EEE07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grpSp>
        <p:nvGrpSpPr>
          <p:cNvPr id="32" name="Group 63">
            <a:extLst>
              <a:ext uri="{FF2B5EF4-FFF2-40B4-BE49-F238E27FC236}">
                <a16:creationId xmlns:a16="http://schemas.microsoft.com/office/drawing/2014/main" id="{9F2F0026-8540-4966-A474-72F13C3F6676}"/>
              </a:ext>
            </a:extLst>
          </p:cNvPr>
          <p:cNvGrpSpPr/>
          <p:nvPr/>
        </p:nvGrpSpPr>
        <p:grpSpPr>
          <a:xfrm>
            <a:off x="6475172" y="4127179"/>
            <a:ext cx="1869058" cy="1966089"/>
            <a:chOff x="-475010" y="943297"/>
            <a:chExt cx="3859356" cy="19660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3FF57F-A4FB-4CB8-8276-37E398C8042B}"/>
                </a:ext>
              </a:extLst>
            </p:cNvPr>
            <p:cNvSpPr txBox="1"/>
            <p:nvPr/>
          </p:nvSpPr>
          <p:spPr>
            <a:xfrm>
              <a:off x="-475010" y="943297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877C6E-46B7-4DC0-B7B3-F437279DD590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grpSp>
        <p:nvGrpSpPr>
          <p:cNvPr id="35" name="Group 66">
            <a:extLst>
              <a:ext uri="{FF2B5EF4-FFF2-40B4-BE49-F238E27FC236}">
                <a16:creationId xmlns:a16="http://schemas.microsoft.com/office/drawing/2014/main" id="{685D62D6-5776-4038-9073-92EEC34C4DC5}"/>
              </a:ext>
            </a:extLst>
          </p:cNvPr>
          <p:cNvGrpSpPr/>
          <p:nvPr/>
        </p:nvGrpSpPr>
        <p:grpSpPr>
          <a:xfrm>
            <a:off x="9102662" y="4127179"/>
            <a:ext cx="1869058" cy="1966089"/>
            <a:chOff x="-475010" y="943297"/>
            <a:chExt cx="3859356" cy="19660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E2E99-F28A-433B-84ED-82C3C6DBA035}"/>
                </a:ext>
              </a:extLst>
            </p:cNvPr>
            <p:cNvSpPr txBox="1"/>
            <p:nvPr/>
          </p:nvSpPr>
          <p:spPr>
            <a:xfrm>
              <a:off x="-475010" y="943297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477DDB-E4AC-4F2A-A38C-BEBF7AFF2AD5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B2A369-CB64-4F45-A8E8-01CBFDC0CEF6}"/>
              </a:ext>
            </a:extLst>
          </p:cNvPr>
          <p:cNvSpPr/>
          <p:nvPr/>
        </p:nvSpPr>
        <p:spPr>
          <a:xfrm>
            <a:off x="0" y="5106602"/>
            <a:ext cx="12192000" cy="17513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21">
            <a:extLst>
              <a:ext uri="{FF2B5EF4-FFF2-40B4-BE49-F238E27FC236}">
                <a16:creationId xmlns:a16="http://schemas.microsoft.com/office/drawing/2014/main" id="{6C9CEB7F-F140-4112-9460-944E0E84FFB0}"/>
              </a:ext>
            </a:extLst>
          </p:cNvPr>
          <p:cNvSpPr/>
          <p:nvPr/>
        </p:nvSpPr>
        <p:spPr>
          <a:xfrm flipV="1">
            <a:off x="1596449" y="5707170"/>
            <a:ext cx="882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20">
            <a:extLst>
              <a:ext uri="{FF2B5EF4-FFF2-40B4-BE49-F238E27FC236}">
                <a16:creationId xmlns:a16="http://schemas.microsoft.com/office/drawing/2014/main" id="{F93DED31-CB0E-4AB5-BDF1-C4A3F2258582}"/>
              </a:ext>
            </a:extLst>
          </p:cNvPr>
          <p:cNvSpPr/>
          <p:nvPr/>
        </p:nvSpPr>
        <p:spPr>
          <a:xfrm>
            <a:off x="1421377" y="5514005"/>
            <a:ext cx="432048" cy="43204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22">
            <a:extLst>
              <a:ext uri="{FF2B5EF4-FFF2-40B4-BE49-F238E27FC236}">
                <a16:creationId xmlns:a16="http://schemas.microsoft.com/office/drawing/2014/main" id="{397FCA0F-40CC-4175-AEA3-9E25B88C8407}"/>
              </a:ext>
            </a:extLst>
          </p:cNvPr>
          <p:cNvSpPr/>
          <p:nvPr/>
        </p:nvSpPr>
        <p:spPr>
          <a:xfrm>
            <a:off x="3641928" y="5514005"/>
            <a:ext cx="432048" cy="43204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23">
            <a:extLst>
              <a:ext uri="{FF2B5EF4-FFF2-40B4-BE49-F238E27FC236}">
                <a16:creationId xmlns:a16="http://schemas.microsoft.com/office/drawing/2014/main" id="{52787195-3DAF-48B4-8B13-92EC6B4DA444}"/>
              </a:ext>
            </a:extLst>
          </p:cNvPr>
          <p:cNvSpPr/>
          <p:nvPr/>
        </p:nvSpPr>
        <p:spPr>
          <a:xfrm>
            <a:off x="5870535" y="5514005"/>
            <a:ext cx="432048" cy="43204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24">
            <a:extLst>
              <a:ext uri="{FF2B5EF4-FFF2-40B4-BE49-F238E27FC236}">
                <a16:creationId xmlns:a16="http://schemas.microsoft.com/office/drawing/2014/main" id="{DFBC82E1-E7F0-4323-A0DE-EF5BDCE79B45}"/>
              </a:ext>
            </a:extLst>
          </p:cNvPr>
          <p:cNvSpPr/>
          <p:nvPr/>
        </p:nvSpPr>
        <p:spPr>
          <a:xfrm>
            <a:off x="8099143" y="5514005"/>
            <a:ext cx="432048" cy="43204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25">
            <a:extLst>
              <a:ext uri="{FF2B5EF4-FFF2-40B4-BE49-F238E27FC236}">
                <a16:creationId xmlns:a16="http://schemas.microsoft.com/office/drawing/2014/main" id="{99589994-B558-4C59-8D91-14FD574E14C3}"/>
              </a:ext>
            </a:extLst>
          </p:cNvPr>
          <p:cNvSpPr/>
          <p:nvPr/>
        </p:nvSpPr>
        <p:spPr>
          <a:xfrm>
            <a:off x="10327751" y="5514005"/>
            <a:ext cx="432048" cy="432048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EEF61-327A-4CD5-A633-815CC837CC6F}"/>
              </a:ext>
            </a:extLst>
          </p:cNvPr>
          <p:cNvSpPr txBox="1"/>
          <p:nvPr/>
        </p:nvSpPr>
        <p:spPr>
          <a:xfrm>
            <a:off x="678206" y="5948865"/>
            <a:ext cx="191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8C12E-8B51-4EFF-BBEB-87282299F346}"/>
              </a:ext>
            </a:extLst>
          </p:cNvPr>
          <p:cNvSpPr txBox="1"/>
          <p:nvPr/>
        </p:nvSpPr>
        <p:spPr>
          <a:xfrm>
            <a:off x="2890701" y="5948865"/>
            <a:ext cx="193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88C88-1113-43D6-B462-B55622E159C2}"/>
              </a:ext>
            </a:extLst>
          </p:cNvPr>
          <p:cNvSpPr txBox="1"/>
          <p:nvPr/>
        </p:nvSpPr>
        <p:spPr>
          <a:xfrm>
            <a:off x="5119308" y="5948865"/>
            <a:ext cx="193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8F437-D42D-4B2D-BED5-2E4A8B4A8984}"/>
              </a:ext>
            </a:extLst>
          </p:cNvPr>
          <p:cNvSpPr txBox="1"/>
          <p:nvPr/>
        </p:nvSpPr>
        <p:spPr>
          <a:xfrm>
            <a:off x="7347916" y="5948865"/>
            <a:ext cx="193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C9A32-3652-4A80-9FB0-B12C11B0809D}"/>
              </a:ext>
            </a:extLst>
          </p:cNvPr>
          <p:cNvSpPr txBox="1"/>
          <p:nvPr/>
        </p:nvSpPr>
        <p:spPr>
          <a:xfrm>
            <a:off x="9576524" y="5948865"/>
            <a:ext cx="193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21EB7-371F-4209-B71A-5D44A81622D8}"/>
              </a:ext>
            </a:extLst>
          </p:cNvPr>
          <p:cNvSpPr txBox="1"/>
          <p:nvPr/>
        </p:nvSpPr>
        <p:spPr>
          <a:xfrm>
            <a:off x="1459308" y="5529974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C0C9F8-4CDB-4882-9E35-64097DC2FA5F}"/>
              </a:ext>
            </a:extLst>
          </p:cNvPr>
          <p:cNvSpPr txBox="1"/>
          <p:nvPr/>
        </p:nvSpPr>
        <p:spPr>
          <a:xfrm>
            <a:off x="3672645" y="5529974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834E4-3638-4203-A54C-3467E5F23E1C}"/>
              </a:ext>
            </a:extLst>
          </p:cNvPr>
          <p:cNvSpPr txBox="1"/>
          <p:nvPr/>
        </p:nvSpPr>
        <p:spPr>
          <a:xfrm>
            <a:off x="5901252" y="5529974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516709-7CEB-4F20-AB30-10BBC529FB11}"/>
              </a:ext>
            </a:extLst>
          </p:cNvPr>
          <p:cNvSpPr txBox="1"/>
          <p:nvPr/>
        </p:nvSpPr>
        <p:spPr>
          <a:xfrm>
            <a:off x="8129860" y="5529974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1CDA8-063B-417B-B8FB-651FC394BEAF}"/>
              </a:ext>
            </a:extLst>
          </p:cNvPr>
          <p:cNvSpPr txBox="1"/>
          <p:nvPr/>
        </p:nvSpPr>
        <p:spPr>
          <a:xfrm>
            <a:off x="10358468" y="5529974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3FBDC0-8781-4062-ADA6-D88A103089D4}"/>
              </a:ext>
            </a:extLst>
          </p:cNvPr>
          <p:cNvSpPr txBox="1"/>
          <p:nvPr/>
        </p:nvSpPr>
        <p:spPr>
          <a:xfrm flipH="1">
            <a:off x="468536" y="356815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2">
            <a:extLst>
              <a:ext uri="{FF2B5EF4-FFF2-40B4-BE49-F238E27FC236}">
                <a16:creationId xmlns:a16="http://schemas.microsoft.com/office/drawing/2014/main" id="{02738115-9D9E-4D6D-9689-7E45A82B8F03}"/>
              </a:ext>
            </a:extLst>
          </p:cNvPr>
          <p:cNvSpPr/>
          <p:nvPr/>
        </p:nvSpPr>
        <p:spPr>
          <a:xfrm>
            <a:off x="8530739" y="2595377"/>
            <a:ext cx="3225832" cy="3901007"/>
          </a:xfrm>
          <a:custGeom>
            <a:avLst/>
            <a:gdLst>
              <a:gd name="connsiteX0" fmla="*/ 0 w 3686175"/>
              <a:gd name="connsiteY0" fmla="*/ 2055386 h 4457700"/>
              <a:gd name="connsiteX1" fmla="*/ 0 w 3686175"/>
              <a:gd name="connsiteY1" fmla="*/ 1996331 h 4457700"/>
              <a:gd name="connsiteX2" fmla="*/ 120968 w 3686175"/>
              <a:gd name="connsiteY2" fmla="*/ 1869648 h 4457700"/>
              <a:gd name="connsiteX3" fmla="*/ 242888 w 3686175"/>
              <a:gd name="connsiteY3" fmla="*/ 1732488 h 4457700"/>
              <a:gd name="connsiteX4" fmla="*/ 277178 w 3686175"/>
              <a:gd name="connsiteY4" fmla="*/ 1493411 h 4457700"/>
              <a:gd name="connsiteX5" fmla="*/ 278130 w 3686175"/>
              <a:gd name="connsiteY5" fmla="*/ 1294338 h 4457700"/>
              <a:gd name="connsiteX6" fmla="*/ 447675 w 3686175"/>
              <a:gd name="connsiteY6" fmla="*/ 761891 h 4457700"/>
              <a:gd name="connsiteX7" fmla="*/ 462915 w 3686175"/>
              <a:gd name="connsiteY7" fmla="*/ 726648 h 4457700"/>
              <a:gd name="connsiteX8" fmla="*/ 461010 w 3686175"/>
              <a:gd name="connsiteY8" fmla="*/ 719981 h 4457700"/>
              <a:gd name="connsiteX9" fmla="*/ 445770 w 3686175"/>
              <a:gd name="connsiteY9" fmla="*/ 727601 h 4457700"/>
              <a:gd name="connsiteX10" fmla="*/ 495300 w 3686175"/>
              <a:gd name="connsiteY10" fmla="*/ 541863 h 4457700"/>
              <a:gd name="connsiteX11" fmla="*/ 458153 w 3686175"/>
              <a:gd name="connsiteY11" fmla="*/ 589488 h 4457700"/>
              <a:gd name="connsiteX12" fmla="*/ 647700 w 3686175"/>
              <a:gd name="connsiteY12" fmla="*/ 340886 h 4457700"/>
              <a:gd name="connsiteX13" fmla="*/ 582930 w 3686175"/>
              <a:gd name="connsiteY13" fmla="*/ 370413 h 4457700"/>
              <a:gd name="connsiteX14" fmla="*/ 600075 w 3686175"/>
              <a:gd name="connsiteY14" fmla="*/ 346601 h 4457700"/>
              <a:gd name="connsiteX15" fmla="*/ 776288 w 3686175"/>
              <a:gd name="connsiteY15" fmla="*/ 257066 h 4457700"/>
              <a:gd name="connsiteX16" fmla="*/ 891540 w 3686175"/>
              <a:gd name="connsiteY16" fmla="*/ 229443 h 4457700"/>
              <a:gd name="connsiteX17" fmla="*/ 938213 w 3686175"/>
              <a:gd name="connsiteY17" fmla="*/ 196106 h 4457700"/>
              <a:gd name="connsiteX18" fmla="*/ 1144905 w 3686175"/>
              <a:gd name="connsiteY18" fmla="*/ 31323 h 4457700"/>
              <a:gd name="connsiteX19" fmla="*/ 1165860 w 3686175"/>
              <a:gd name="connsiteY19" fmla="*/ 26561 h 4457700"/>
              <a:gd name="connsiteX20" fmla="*/ 1196340 w 3686175"/>
              <a:gd name="connsiteY20" fmla="*/ 32276 h 4457700"/>
              <a:gd name="connsiteX21" fmla="*/ 1301115 w 3686175"/>
              <a:gd name="connsiteY21" fmla="*/ 5606 h 4457700"/>
              <a:gd name="connsiteX22" fmla="*/ 1280160 w 3686175"/>
              <a:gd name="connsiteY22" fmla="*/ 28466 h 4457700"/>
              <a:gd name="connsiteX23" fmla="*/ 1403033 w 3686175"/>
              <a:gd name="connsiteY23" fmla="*/ 17036 h 4457700"/>
              <a:gd name="connsiteX24" fmla="*/ 1370648 w 3686175"/>
              <a:gd name="connsiteY24" fmla="*/ 37991 h 4457700"/>
              <a:gd name="connsiteX25" fmla="*/ 1378268 w 3686175"/>
              <a:gd name="connsiteY25" fmla="*/ 42753 h 4457700"/>
              <a:gd name="connsiteX26" fmla="*/ 1401128 w 3686175"/>
              <a:gd name="connsiteY26" fmla="*/ 48468 h 4457700"/>
              <a:gd name="connsiteX27" fmla="*/ 1682115 w 3686175"/>
              <a:gd name="connsiteY27" fmla="*/ 29418 h 4457700"/>
              <a:gd name="connsiteX28" fmla="*/ 2013585 w 3686175"/>
              <a:gd name="connsiteY28" fmla="*/ 28466 h 4457700"/>
              <a:gd name="connsiteX29" fmla="*/ 2286000 w 3686175"/>
              <a:gd name="connsiteY29" fmla="*/ 58946 h 4457700"/>
              <a:gd name="connsiteX30" fmla="*/ 2541270 w 3686175"/>
              <a:gd name="connsiteY30" fmla="*/ 109428 h 4457700"/>
              <a:gd name="connsiteX31" fmla="*/ 2574608 w 3686175"/>
              <a:gd name="connsiteY31" fmla="*/ 121811 h 4457700"/>
              <a:gd name="connsiteX32" fmla="*/ 2751773 w 3686175"/>
              <a:gd name="connsiteY32" fmla="*/ 214203 h 4457700"/>
              <a:gd name="connsiteX33" fmla="*/ 2498408 w 3686175"/>
              <a:gd name="connsiteY33" fmla="*/ 34181 h 4457700"/>
              <a:gd name="connsiteX34" fmla="*/ 2518410 w 3686175"/>
              <a:gd name="connsiteY34" fmla="*/ 32276 h 4457700"/>
              <a:gd name="connsiteX35" fmla="*/ 2828925 w 3686175"/>
              <a:gd name="connsiteY35" fmla="*/ 302786 h 4457700"/>
              <a:gd name="connsiteX36" fmla="*/ 2837498 w 3686175"/>
              <a:gd name="connsiteY36" fmla="*/ 374223 h 4457700"/>
              <a:gd name="connsiteX37" fmla="*/ 3133725 w 3686175"/>
              <a:gd name="connsiteY37" fmla="*/ 293261 h 4457700"/>
              <a:gd name="connsiteX38" fmla="*/ 3069908 w 3686175"/>
              <a:gd name="connsiteY38" fmla="*/ 293261 h 4457700"/>
              <a:gd name="connsiteX39" fmla="*/ 2973705 w 3686175"/>
              <a:gd name="connsiteY39" fmla="*/ 308501 h 4457700"/>
              <a:gd name="connsiteX40" fmla="*/ 2908935 w 3686175"/>
              <a:gd name="connsiteY40" fmla="*/ 366603 h 4457700"/>
              <a:gd name="connsiteX41" fmla="*/ 2924175 w 3686175"/>
              <a:gd name="connsiteY41" fmla="*/ 396131 h 4457700"/>
              <a:gd name="connsiteX42" fmla="*/ 2972753 w 3686175"/>
              <a:gd name="connsiteY42" fmla="*/ 388511 h 4457700"/>
              <a:gd name="connsiteX43" fmla="*/ 3132773 w 3686175"/>
              <a:gd name="connsiteY43" fmla="*/ 368508 h 4457700"/>
              <a:gd name="connsiteX44" fmla="*/ 2998470 w 3686175"/>
              <a:gd name="connsiteY44" fmla="*/ 405656 h 4457700"/>
              <a:gd name="connsiteX45" fmla="*/ 3079433 w 3686175"/>
              <a:gd name="connsiteY45" fmla="*/ 414228 h 4457700"/>
              <a:gd name="connsiteX46" fmla="*/ 3160395 w 3686175"/>
              <a:gd name="connsiteY46" fmla="*/ 445661 h 4457700"/>
              <a:gd name="connsiteX47" fmla="*/ 3083243 w 3686175"/>
              <a:gd name="connsiteY47" fmla="*/ 435183 h 4457700"/>
              <a:gd name="connsiteX48" fmla="*/ 3215640 w 3686175"/>
              <a:gd name="connsiteY48" fmla="*/ 491381 h 4457700"/>
              <a:gd name="connsiteX49" fmla="*/ 3157538 w 3686175"/>
              <a:gd name="connsiteY49" fmla="*/ 476141 h 4457700"/>
              <a:gd name="connsiteX50" fmla="*/ 3173730 w 3686175"/>
              <a:gd name="connsiteY50" fmla="*/ 494238 h 4457700"/>
              <a:gd name="connsiteX51" fmla="*/ 3308033 w 3686175"/>
              <a:gd name="connsiteY51" fmla="*/ 689501 h 4457700"/>
              <a:gd name="connsiteX52" fmla="*/ 3393758 w 3686175"/>
              <a:gd name="connsiteY52" fmla="*/ 842853 h 4457700"/>
              <a:gd name="connsiteX53" fmla="*/ 3467100 w 3686175"/>
              <a:gd name="connsiteY53" fmla="*/ 1227663 h 4457700"/>
              <a:gd name="connsiteX54" fmla="*/ 3483293 w 3686175"/>
              <a:gd name="connsiteY54" fmla="*/ 1302911 h 4457700"/>
              <a:gd name="connsiteX55" fmla="*/ 3605213 w 3686175"/>
              <a:gd name="connsiteY55" fmla="*/ 1573421 h 4457700"/>
              <a:gd name="connsiteX56" fmla="*/ 3558540 w 3686175"/>
              <a:gd name="connsiteY56" fmla="*/ 1822976 h 4457700"/>
              <a:gd name="connsiteX57" fmla="*/ 3527108 w 3686175"/>
              <a:gd name="connsiteY57" fmla="*/ 1921083 h 4457700"/>
              <a:gd name="connsiteX58" fmla="*/ 3553778 w 3686175"/>
              <a:gd name="connsiteY58" fmla="*/ 2005856 h 4457700"/>
              <a:gd name="connsiteX59" fmla="*/ 3622358 w 3686175"/>
              <a:gd name="connsiteY59" fmla="*/ 2024906 h 4457700"/>
              <a:gd name="connsiteX60" fmla="*/ 3668078 w 3686175"/>
              <a:gd name="connsiteY60" fmla="*/ 1975376 h 4457700"/>
              <a:gd name="connsiteX61" fmla="*/ 3673793 w 3686175"/>
              <a:gd name="connsiteY61" fmla="*/ 1944896 h 4457700"/>
              <a:gd name="connsiteX62" fmla="*/ 3639503 w 3686175"/>
              <a:gd name="connsiteY62" fmla="*/ 2080151 h 4457700"/>
              <a:gd name="connsiteX63" fmla="*/ 3585210 w 3686175"/>
              <a:gd name="connsiteY63" fmla="*/ 2164923 h 4457700"/>
              <a:gd name="connsiteX64" fmla="*/ 3498533 w 3686175"/>
              <a:gd name="connsiteY64" fmla="*/ 2310656 h 4457700"/>
              <a:gd name="connsiteX65" fmla="*/ 3452813 w 3686175"/>
              <a:gd name="connsiteY65" fmla="*/ 2408764 h 4457700"/>
              <a:gd name="connsiteX66" fmla="*/ 3448050 w 3686175"/>
              <a:gd name="connsiteY66" fmla="*/ 2458293 h 4457700"/>
              <a:gd name="connsiteX67" fmla="*/ 3183255 w 3686175"/>
              <a:gd name="connsiteY67" fmla="*/ 2671654 h 4457700"/>
              <a:gd name="connsiteX68" fmla="*/ 3066098 w 3686175"/>
              <a:gd name="connsiteY68" fmla="*/ 2803098 h 4457700"/>
              <a:gd name="connsiteX69" fmla="*/ 3066098 w 3686175"/>
              <a:gd name="connsiteY69" fmla="*/ 2880251 h 4457700"/>
              <a:gd name="connsiteX70" fmla="*/ 3031808 w 3686175"/>
              <a:gd name="connsiteY70" fmla="*/ 3010743 h 4457700"/>
              <a:gd name="connsiteX71" fmla="*/ 2946083 w 3686175"/>
              <a:gd name="connsiteY71" fmla="*/ 3070751 h 4457700"/>
              <a:gd name="connsiteX72" fmla="*/ 2998470 w 3686175"/>
              <a:gd name="connsiteY72" fmla="*/ 2908826 h 4457700"/>
              <a:gd name="connsiteX73" fmla="*/ 2875598 w 3686175"/>
              <a:gd name="connsiteY73" fmla="*/ 3078371 h 4457700"/>
              <a:gd name="connsiteX74" fmla="*/ 2957513 w 3686175"/>
              <a:gd name="connsiteY74" fmla="*/ 2907873 h 4457700"/>
              <a:gd name="connsiteX75" fmla="*/ 2829878 w 3686175"/>
              <a:gd name="connsiteY75" fmla="*/ 3063131 h 4457700"/>
              <a:gd name="connsiteX76" fmla="*/ 2926080 w 3686175"/>
              <a:gd name="connsiteY76" fmla="*/ 2949783 h 4457700"/>
              <a:gd name="connsiteX77" fmla="*/ 2812733 w 3686175"/>
              <a:gd name="connsiteY77" fmla="*/ 3049796 h 4457700"/>
              <a:gd name="connsiteX78" fmla="*/ 2533650 w 3686175"/>
              <a:gd name="connsiteY78" fmla="*/ 3226008 h 4457700"/>
              <a:gd name="connsiteX79" fmla="*/ 2338388 w 3686175"/>
              <a:gd name="connsiteY79" fmla="*/ 3264108 h 4457700"/>
              <a:gd name="connsiteX80" fmla="*/ 2214563 w 3686175"/>
              <a:gd name="connsiteY80" fmla="*/ 3397458 h 4457700"/>
              <a:gd name="connsiteX81" fmla="*/ 2216468 w 3686175"/>
              <a:gd name="connsiteY81" fmla="*/ 3450798 h 4457700"/>
              <a:gd name="connsiteX82" fmla="*/ 2396490 w 3686175"/>
              <a:gd name="connsiteY82" fmla="*/ 3977531 h 4457700"/>
              <a:gd name="connsiteX83" fmla="*/ 2577465 w 3686175"/>
              <a:gd name="connsiteY83" fmla="*/ 4291856 h 4457700"/>
              <a:gd name="connsiteX84" fmla="*/ 2556510 w 3686175"/>
              <a:gd name="connsiteY84" fmla="*/ 4342339 h 4457700"/>
              <a:gd name="connsiteX85" fmla="*/ 1666875 w 3686175"/>
              <a:gd name="connsiteY85" fmla="*/ 4464259 h 4457700"/>
              <a:gd name="connsiteX86" fmla="*/ 1286828 w 3686175"/>
              <a:gd name="connsiteY86" fmla="*/ 4460449 h 4457700"/>
              <a:gd name="connsiteX87" fmla="*/ 743903 w 3686175"/>
              <a:gd name="connsiteY87" fmla="*/ 4396631 h 4457700"/>
              <a:gd name="connsiteX88" fmla="*/ 716280 w 3686175"/>
              <a:gd name="connsiteY88" fmla="*/ 4354721 h 4457700"/>
              <a:gd name="connsiteX89" fmla="*/ 808673 w 3686175"/>
              <a:gd name="connsiteY89" fmla="*/ 3804176 h 4457700"/>
              <a:gd name="connsiteX90" fmla="*/ 759143 w 3686175"/>
              <a:gd name="connsiteY90" fmla="*/ 3469848 h 4457700"/>
              <a:gd name="connsiteX91" fmla="*/ 602933 w 3686175"/>
              <a:gd name="connsiteY91" fmla="*/ 3306018 h 4457700"/>
              <a:gd name="connsiteX92" fmla="*/ 296228 w 3686175"/>
              <a:gd name="connsiteY92" fmla="*/ 3193623 h 4457700"/>
              <a:gd name="connsiteX93" fmla="*/ 180023 w 3686175"/>
              <a:gd name="connsiteY93" fmla="*/ 3141236 h 4457700"/>
              <a:gd name="connsiteX94" fmla="*/ 73343 w 3686175"/>
              <a:gd name="connsiteY94" fmla="*/ 2839293 h 4457700"/>
              <a:gd name="connsiteX95" fmla="*/ 70485 w 3686175"/>
              <a:gd name="connsiteY95" fmla="*/ 2664033 h 4457700"/>
              <a:gd name="connsiteX96" fmla="*/ 89535 w 3686175"/>
              <a:gd name="connsiteY96" fmla="*/ 2507823 h 4457700"/>
              <a:gd name="connsiteX97" fmla="*/ 87630 w 3686175"/>
              <a:gd name="connsiteY97" fmla="*/ 2477343 h 4457700"/>
              <a:gd name="connsiteX98" fmla="*/ 65723 w 3686175"/>
              <a:gd name="connsiteY98" fmla="*/ 2304941 h 4457700"/>
              <a:gd name="connsiteX99" fmla="*/ 82868 w 3686175"/>
              <a:gd name="connsiteY99" fmla="*/ 2251601 h 4457700"/>
              <a:gd name="connsiteX100" fmla="*/ 42863 w 3686175"/>
              <a:gd name="connsiteY100" fmla="*/ 2117298 h 4457700"/>
              <a:gd name="connsiteX101" fmla="*/ 0 w 3686175"/>
              <a:gd name="connsiteY101" fmla="*/ 2055386 h 4457700"/>
              <a:gd name="connsiteX102" fmla="*/ 2730818 w 3686175"/>
              <a:gd name="connsiteY102" fmla="*/ 275163 h 4457700"/>
              <a:gd name="connsiteX103" fmla="*/ 2600325 w 3686175"/>
              <a:gd name="connsiteY103" fmla="*/ 147528 h 4457700"/>
              <a:gd name="connsiteX104" fmla="*/ 2730818 w 3686175"/>
              <a:gd name="connsiteY104" fmla="*/ 275163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686175" h="4457700">
                <a:moveTo>
                  <a:pt x="0" y="2055386"/>
                </a:moveTo>
                <a:cubicBezTo>
                  <a:pt x="0" y="2035383"/>
                  <a:pt x="0" y="2015381"/>
                  <a:pt x="0" y="1996331"/>
                </a:cubicBezTo>
                <a:cubicBezTo>
                  <a:pt x="26670" y="1941086"/>
                  <a:pt x="67628" y="1899176"/>
                  <a:pt x="120968" y="1869648"/>
                </a:cubicBezTo>
                <a:cubicBezTo>
                  <a:pt x="178118" y="1838216"/>
                  <a:pt x="217170" y="1791543"/>
                  <a:pt x="242888" y="1732488"/>
                </a:cubicBezTo>
                <a:cubicBezTo>
                  <a:pt x="276225" y="1656288"/>
                  <a:pt x="282893" y="1575326"/>
                  <a:pt x="277178" y="1493411"/>
                </a:cubicBezTo>
                <a:cubicBezTo>
                  <a:pt x="272415" y="1426736"/>
                  <a:pt x="272415" y="1361013"/>
                  <a:pt x="278130" y="1294338"/>
                </a:cubicBezTo>
                <a:cubicBezTo>
                  <a:pt x="294323" y="1103838"/>
                  <a:pt x="345758" y="924768"/>
                  <a:pt x="447675" y="761891"/>
                </a:cubicBezTo>
                <a:cubicBezTo>
                  <a:pt x="454343" y="751413"/>
                  <a:pt x="461963" y="740936"/>
                  <a:pt x="462915" y="726648"/>
                </a:cubicBezTo>
                <a:cubicBezTo>
                  <a:pt x="462915" y="723791"/>
                  <a:pt x="461963" y="721886"/>
                  <a:pt x="461010" y="719981"/>
                </a:cubicBezTo>
                <a:cubicBezTo>
                  <a:pt x="453390" y="719028"/>
                  <a:pt x="456248" y="731411"/>
                  <a:pt x="445770" y="727601"/>
                </a:cubicBezTo>
                <a:cubicBezTo>
                  <a:pt x="451485" y="662831"/>
                  <a:pt x="477203" y="603776"/>
                  <a:pt x="495300" y="541863"/>
                </a:cubicBezTo>
                <a:cubicBezTo>
                  <a:pt x="482918" y="558056"/>
                  <a:pt x="470535" y="573296"/>
                  <a:pt x="458153" y="589488"/>
                </a:cubicBezTo>
                <a:cubicBezTo>
                  <a:pt x="495300" y="486618"/>
                  <a:pt x="560070" y="405656"/>
                  <a:pt x="647700" y="340886"/>
                </a:cubicBezTo>
                <a:cubicBezTo>
                  <a:pt x="626745" y="350411"/>
                  <a:pt x="605790" y="359936"/>
                  <a:pt x="582930" y="370413"/>
                </a:cubicBezTo>
                <a:cubicBezTo>
                  <a:pt x="584835" y="356126"/>
                  <a:pt x="593408" y="351363"/>
                  <a:pt x="600075" y="346601"/>
                </a:cubicBezTo>
                <a:cubicBezTo>
                  <a:pt x="653415" y="306596"/>
                  <a:pt x="711518" y="274211"/>
                  <a:pt x="776288" y="257066"/>
                </a:cubicBezTo>
                <a:cubicBezTo>
                  <a:pt x="814388" y="246588"/>
                  <a:pt x="853440" y="238016"/>
                  <a:pt x="891540" y="229443"/>
                </a:cubicBezTo>
                <a:cubicBezTo>
                  <a:pt x="912495" y="224681"/>
                  <a:pt x="925830" y="213251"/>
                  <a:pt x="938213" y="196106"/>
                </a:cubicBezTo>
                <a:cubicBezTo>
                  <a:pt x="991553" y="121811"/>
                  <a:pt x="1062038" y="69423"/>
                  <a:pt x="1144905" y="31323"/>
                </a:cubicBezTo>
                <a:cubicBezTo>
                  <a:pt x="1151573" y="28466"/>
                  <a:pt x="1163955" y="20846"/>
                  <a:pt x="1165860" y="26561"/>
                </a:cubicBezTo>
                <a:cubicBezTo>
                  <a:pt x="1173480" y="47516"/>
                  <a:pt x="1186815" y="34181"/>
                  <a:pt x="1196340" y="32276"/>
                </a:cubicBezTo>
                <a:cubicBezTo>
                  <a:pt x="1230630" y="25608"/>
                  <a:pt x="1263015" y="7511"/>
                  <a:pt x="1301115" y="5606"/>
                </a:cubicBezTo>
                <a:cubicBezTo>
                  <a:pt x="1297305" y="17036"/>
                  <a:pt x="1281113" y="14178"/>
                  <a:pt x="1280160" y="28466"/>
                </a:cubicBezTo>
                <a:cubicBezTo>
                  <a:pt x="1322070" y="37038"/>
                  <a:pt x="1360170" y="13226"/>
                  <a:pt x="1403033" y="17036"/>
                </a:cubicBezTo>
                <a:cubicBezTo>
                  <a:pt x="1394460" y="30371"/>
                  <a:pt x="1376363" y="24656"/>
                  <a:pt x="1370648" y="37991"/>
                </a:cubicBezTo>
                <a:cubicBezTo>
                  <a:pt x="1373505" y="39896"/>
                  <a:pt x="1375410" y="41801"/>
                  <a:pt x="1378268" y="42753"/>
                </a:cubicBezTo>
                <a:cubicBezTo>
                  <a:pt x="1385888" y="44658"/>
                  <a:pt x="1393508" y="46563"/>
                  <a:pt x="1401128" y="48468"/>
                </a:cubicBezTo>
                <a:cubicBezTo>
                  <a:pt x="1496378" y="69423"/>
                  <a:pt x="1589723" y="61803"/>
                  <a:pt x="1682115" y="29418"/>
                </a:cubicBezTo>
                <a:cubicBezTo>
                  <a:pt x="1792605" y="-8682"/>
                  <a:pt x="1903095" y="-10587"/>
                  <a:pt x="2013585" y="28466"/>
                </a:cubicBezTo>
                <a:cubicBezTo>
                  <a:pt x="2102168" y="59898"/>
                  <a:pt x="2193608" y="69423"/>
                  <a:pt x="2286000" y="58946"/>
                </a:cubicBezTo>
                <a:cubicBezTo>
                  <a:pt x="2377440" y="48468"/>
                  <a:pt x="2461260" y="67518"/>
                  <a:pt x="2541270" y="109428"/>
                </a:cubicBezTo>
                <a:cubicBezTo>
                  <a:pt x="2551748" y="115143"/>
                  <a:pt x="2562225" y="119906"/>
                  <a:pt x="2574608" y="121811"/>
                </a:cubicBezTo>
                <a:cubicBezTo>
                  <a:pt x="2644140" y="127526"/>
                  <a:pt x="2706053" y="147528"/>
                  <a:pt x="2751773" y="214203"/>
                </a:cubicBezTo>
                <a:cubicBezTo>
                  <a:pt x="2732723" y="109428"/>
                  <a:pt x="2665095" y="61803"/>
                  <a:pt x="2498408" y="34181"/>
                </a:cubicBezTo>
                <a:cubicBezTo>
                  <a:pt x="2509838" y="33228"/>
                  <a:pt x="2514600" y="32276"/>
                  <a:pt x="2518410" y="32276"/>
                </a:cubicBezTo>
                <a:cubicBezTo>
                  <a:pt x="2686050" y="23703"/>
                  <a:pt x="2806065" y="129431"/>
                  <a:pt x="2828925" y="302786"/>
                </a:cubicBezTo>
                <a:cubicBezTo>
                  <a:pt x="2831783" y="325646"/>
                  <a:pt x="2834640" y="348506"/>
                  <a:pt x="2837498" y="374223"/>
                </a:cubicBezTo>
                <a:cubicBezTo>
                  <a:pt x="2922270" y="277068"/>
                  <a:pt x="3033713" y="245636"/>
                  <a:pt x="3133725" y="293261"/>
                </a:cubicBezTo>
                <a:cubicBezTo>
                  <a:pt x="3108008" y="293261"/>
                  <a:pt x="3088958" y="293261"/>
                  <a:pt x="3069908" y="293261"/>
                </a:cubicBezTo>
                <a:cubicBezTo>
                  <a:pt x="3036570" y="293261"/>
                  <a:pt x="3004185" y="297071"/>
                  <a:pt x="2973705" y="308501"/>
                </a:cubicBezTo>
                <a:cubicBezTo>
                  <a:pt x="2945130" y="319931"/>
                  <a:pt x="2922270" y="338028"/>
                  <a:pt x="2908935" y="366603"/>
                </a:cubicBezTo>
                <a:cubicBezTo>
                  <a:pt x="2901315" y="382796"/>
                  <a:pt x="2905125" y="392321"/>
                  <a:pt x="2924175" y="396131"/>
                </a:cubicBezTo>
                <a:cubicBezTo>
                  <a:pt x="2941320" y="398988"/>
                  <a:pt x="2956560" y="397083"/>
                  <a:pt x="2972753" y="388511"/>
                </a:cubicBezTo>
                <a:cubicBezTo>
                  <a:pt x="3023235" y="360888"/>
                  <a:pt x="3077528" y="357078"/>
                  <a:pt x="3132773" y="368508"/>
                </a:cubicBezTo>
                <a:cubicBezTo>
                  <a:pt x="3086100" y="373271"/>
                  <a:pt x="3039428" y="375176"/>
                  <a:pt x="2998470" y="405656"/>
                </a:cubicBezTo>
                <a:cubicBezTo>
                  <a:pt x="3026093" y="408513"/>
                  <a:pt x="3052763" y="407561"/>
                  <a:pt x="3079433" y="414228"/>
                </a:cubicBezTo>
                <a:cubicBezTo>
                  <a:pt x="3105150" y="419943"/>
                  <a:pt x="3131820" y="426611"/>
                  <a:pt x="3160395" y="445661"/>
                </a:cubicBezTo>
                <a:cubicBezTo>
                  <a:pt x="3129915" y="441851"/>
                  <a:pt x="3108008" y="428516"/>
                  <a:pt x="3083243" y="435183"/>
                </a:cubicBezTo>
                <a:cubicBezTo>
                  <a:pt x="3128010" y="446613"/>
                  <a:pt x="3171825" y="458996"/>
                  <a:pt x="3215640" y="491381"/>
                </a:cubicBezTo>
                <a:cubicBezTo>
                  <a:pt x="3190875" y="488523"/>
                  <a:pt x="3176588" y="474236"/>
                  <a:pt x="3157538" y="476141"/>
                </a:cubicBezTo>
                <a:cubicBezTo>
                  <a:pt x="3159443" y="486618"/>
                  <a:pt x="3168015" y="489476"/>
                  <a:pt x="3173730" y="494238"/>
                </a:cubicBezTo>
                <a:cubicBezTo>
                  <a:pt x="3238500" y="545673"/>
                  <a:pt x="3286125" y="610443"/>
                  <a:pt x="3308033" y="689501"/>
                </a:cubicBezTo>
                <a:cubicBezTo>
                  <a:pt x="3324225" y="748556"/>
                  <a:pt x="3350895" y="796181"/>
                  <a:pt x="3393758" y="842853"/>
                </a:cubicBezTo>
                <a:cubicBezTo>
                  <a:pt x="3493770" y="953343"/>
                  <a:pt x="3506153" y="1087646"/>
                  <a:pt x="3467100" y="1227663"/>
                </a:cubicBezTo>
                <a:cubicBezTo>
                  <a:pt x="3458528" y="1258143"/>
                  <a:pt x="3463290" y="1279098"/>
                  <a:pt x="3483293" y="1302911"/>
                </a:cubicBezTo>
                <a:cubicBezTo>
                  <a:pt x="3549015" y="1381968"/>
                  <a:pt x="3601403" y="1465788"/>
                  <a:pt x="3605213" y="1573421"/>
                </a:cubicBezTo>
                <a:cubicBezTo>
                  <a:pt x="3608070" y="1660098"/>
                  <a:pt x="3608070" y="1745823"/>
                  <a:pt x="3558540" y="1822976"/>
                </a:cubicBezTo>
                <a:cubicBezTo>
                  <a:pt x="3539490" y="1852503"/>
                  <a:pt x="3529965" y="1885841"/>
                  <a:pt x="3527108" y="1921083"/>
                </a:cubicBezTo>
                <a:cubicBezTo>
                  <a:pt x="3524250" y="1953468"/>
                  <a:pt x="3530918" y="1982043"/>
                  <a:pt x="3553778" y="2005856"/>
                </a:cubicBezTo>
                <a:cubicBezTo>
                  <a:pt x="3572828" y="2024906"/>
                  <a:pt x="3595688" y="2030621"/>
                  <a:pt x="3622358" y="2024906"/>
                </a:cubicBezTo>
                <a:cubicBezTo>
                  <a:pt x="3649028" y="2019191"/>
                  <a:pt x="3662363" y="2001093"/>
                  <a:pt x="3668078" y="1975376"/>
                </a:cubicBezTo>
                <a:cubicBezTo>
                  <a:pt x="3669983" y="1965851"/>
                  <a:pt x="3671888" y="1956326"/>
                  <a:pt x="3673793" y="1944896"/>
                </a:cubicBezTo>
                <a:cubicBezTo>
                  <a:pt x="3698558" y="1998236"/>
                  <a:pt x="3686175" y="2063958"/>
                  <a:pt x="3639503" y="2080151"/>
                </a:cubicBezTo>
                <a:cubicBezTo>
                  <a:pt x="3592830" y="2096343"/>
                  <a:pt x="3582353" y="2117298"/>
                  <a:pt x="3585210" y="2164923"/>
                </a:cubicBezTo>
                <a:cubicBezTo>
                  <a:pt x="3588068" y="2226836"/>
                  <a:pt x="3544253" y="2273508"/>
                  <a:pt x="3498533" y="2310656"/>
                </a:cubicBezTo>
                <a:cubicBezTo>
                  <a:pt x="3466148" y="2337326"/>
                  <a:pt x="3451860" y="2368758"/>
                  <a:pt x="3452813" y="2408764"/>
                </a:cubicBezTo>
                <a:cubicBezTo>
                  <a:pt x="3452813" y="2425908"/>
                  <a:pt x="3455670" y="2442101"/>
                  <a:pt x="3448050" y="2458293"/>
                </a:cubicBezTo>
                <a:cubicBezTo>
                  <a:pt x="3397568" y="2577356"/>
                  <a:pt x="3317558" y="2657366"/>
                  <a:pt x="3183255" y="2671654"/>
                </a:cubicBezTo>
                <a:cubicBezTo>
                  <a:pt x="3115628" y="2678321"/>
                  <a:pt x="3066098" y="2735471"/>
                  <a:pt x="3066098" y="2803098"/>
                </a:cubicBezTo>
                <a:cubicBezTo>
                  <a:pt x="3066098" y="2828816"/>
                  <a:pt x="3067050" y="2854533"/>
                  <a:pt x="3066098" y="2880251"/>
                </a:cubicBezTo>
                <a:cubicBezTo>
                  <a:pt x="3064193" y="2925971"/>
                  <a:pt x="3056573" y="2970739"/>
                  <a:pt x="3031808" y="3010743"/>
                </a:cubicBezTo>
                <a:cubicBezTo>
                  <a:pt x="3012758" y="3042176"/>
                  <a:pt x="2987993" y="3064083"/>
                  <a:pt x="2946083" y="3070751"/>
                </a:cubicBezTo>
                <a:cubicBezTo>
                  <a:pt x="3017520" y="2962166"/>
                  <a:pt x="3022283" y="2946926"/>
                  <a:pt x="2998470" y="2908826"/>
                </a:cubicBezTo>
                <a:cubicBezTo>
                  <a:pt x="3002280" y="3000266"/>
                  <a:pt x="2945130" y="3079323"/>
                  <a:pt x="2875598" y="3078371"/>
                </a:cubicBezTo>
                <a:cubicBezTo>
                  <a:pt x="2962275" y="3022173"/>
                  <a:pt x="2990850" y="2963118"/>
                  <a:pt x="2957513" y="2907873"/>
                </a:cubicBezTo>
                <a:cubicBezTo>
                  <a:pt x="2949893" y="2994551"/>
                  <a:pt x="2906078" y="3051701"/>
                  <a:pt x="2829878" y="3063131"/>
                </a:cubicBezTo>
                <a:cubicBezTo>
                  <a:pt x="2885123" y="3033604"/>
                  <a:pt x="2924175" y="3001218"/>
                  <a:pt x="2926080" y="2949783"/>
                </a:cubicBezTo>
                <a:cubicBezTo>
                  <a:pt x="2889885" y="2981216"/>
                  <a:pt x="2850833" y="3014554"/>
                  <a:pt x="2812733" y="3049796"/>
                </a:cubicBezTo>
                <a:cubicBezTo>
                  <a:pt x="2730818" y="3125996"/>
                  <a:pt x="2642235" y="3190766"/>
                  <a:pt x="2533650" y="3226008"/>
                </a:cubicBezTo>
                <a:cubicBezTo>
                  <a:pt x="2469833" y="3246011"/>
                  <a:pt x="2405063" y="3258393"/>
                  <a:pt x="2338388" y="3264108"/>
                </a:cubicBezTo>
                <a:cubicBezTo>
                  <a:pt x="2262188" y="3270776"/>
                  <a:pt x="2216468" y="3321258"/>
                  <a:pt x="2214563" y="3397458"/>
                </a:cubicBezTo>
                <a:cubicBezTo>
                  <a:pt x="2214563" y="3415556"/>
                  <a:pt x="2213610" y="3433654"/>
                  <a:pt x="2216468" y="3450798"/>
                </a:cubicBezTo>
                <a:cubicBezTo>
                  <a:pt x="2251710" y="3634631"/>
                  <a:pt x="2308860" y="3811796"/>
                  <a:pt x="2396490" y="3977531"/>
                </a:cubicBezTo>
                <a:cubicBezTo>
                  <a:pt x="2452688" y="4084211"/>
                  <a:pt x="2516505" y="4187081"/>
                  <a:pt x="2577465" y="4291856"/>
                </a:cubicBezTo>
                <a:cubicBezTo>
                  <a:pt x="2599373" y="4329956"/>
                  <a:pt x="2598420" y="4330909"/>
                  <a:pt x="2556510" y="4342339"/>
                </a:cubicBezTo>
                <a:cubicBezTo>
                  <a:pt x="2265045" y="4418539"/>
                  <a:pt x="1966913" y="4454734"/>
                  <a:pt x="1666875" y="4464259"/>
                </a:cubicBezTo>
                <a:cubicBezTo>
                  <a:pt x="1540193" y="4468068"/>
                  <a:pt x="1413510" y="4467116"/>
                  <a:pt x="1286828" y="4460449"/>
                </a:cubicBezTo>
                <a:cubicBezTo>
                  <a:pt x="1104900" y="4449971"/>
                  <a:pt x="923925" y="4429016"/>
                  <a:pt x="743903" y="4396631"/>
                </a:cubicBezTo>
                <a:cubicBezTo>
                  <a:pt x="717233" y="4391868"/>
                  <a:pt x="709613" y="4382343"/>
                  <a:pt x="716280" y="4354721"/>
                </a:cubicBezTo>
                <a:cubicBezTo>
                  <a:pt x="762000" y="4173746"/>
                  <a:pt x="795338" y="3990866"/>
                  <a:pt x="808673" y="3804176"/>
                </a:cubicBezTo>
                <a:cubicBezTo>
                  <a:pt x="816293" y="3688923"/>
                  <a:pt x="805815" y="3576529"/>
                  <a:pt x="759143" y="3469848"/>
                </a:cubicBezTo>
                <a:cubicBezTo>
                  <a:pt x="726758" y="3397458"/>
                  <a:pt x="679133" y="3335546"/>
                  <a:pt x="602933" y="3306018"/>
                </a:cubicBezTo>
                <a:cubicBezTo>
                  <a:pt x="501968" y="3266014"/>
                  <a:pt x="401003" y="3225056"/>
                  <a:pt x="296228" y="3193623"/>
                </a:cubicBezTo>
                <a:cubicBezTo>
                  <a:pt x="255270" y="3181241"/>
                  <a:pt x="216218" y="3164096"/>
                  <a:pt x="180023" y="3141236"/>
                </a:cubicBezTo>
                <a:cubicBezTo>
                  <a:pt x="65723" y="3068846"/>
                  <a:pt x="29528" y="2966929"/>
                  <a:pt x="73343" y="2839293"/>
                </a:cubicBezTo>
                <a:cubicBezTo>
                  <a:pt x="93345" y="2780239"/>
                  <a:pt x="99060" y="2724041"/>
                  <a:pt x="70485" y="2664033"/>
                </a:cubicBezTo>
                <a:cubicBezTo>
                  <a:pt x="44768" y="2610693"/>
                  <a:pt x="49530" y="2555448"/>
                  <a:pt x="89535" y="2507823"/>
                </a:cubicBezTo>
                <a:cubicBezTo>
                  <a:pt x="100013" y="2495441"/>
                  <a:pt x="96203" y="2487821"/>
                  <a:pt x="87630" y="2477343"/>
                </a:cubicBezTo>
                <a:cubicBezTo>
                  <a:pt x="44768" y="2424956"/>
                  <a:pt x="39053" y="2366853"/>
                  <a:pt x="65723" y="2304941"/>
                </a:cubicBezTo>
                <a:cubicBezTo>
                  <a:pt x="73343" y="2287796"/>
                  <a:pt x="79058" y="2269698"/>
                  <a:pt x="82868" y="2251601"/>
                </a:cubicBezTo>
                <a:cubicBezTo>
                  <a:pt x="93345" y="2200166"/>
                  <a:pt x="89535" y="2153494"/>
                  <a:pt x="42863" y="2117298"/>
                </a:cubicBezTo>
                <a:cubicBezTo>
                  <a:pt x="22860" y="2104916"/>
                  <a:pt x="11430" y="2080151"/>
                  <a:pt x="0" y="2055386"/>
                </a:cubicBezTo>
                <a:close/>
                <a:moveTo>
                  <a:pt x="2730818" y="275163"/>
                </a:moveTo>
                <a:cubicBezTo>
                  <a:pt x="2725103" y="205631"/>
                  <a:pt x="2662238" y="146576"/>
                  <a:pt x="2600325" y="147528"/>
                </a:cubicBezTo>
                <a:cubicBezTo>
                  <a:pt x="2647950" y="184676"/>
                  <a:pt x="2687955" y="226586"/>
                  <a:pt x="2730818" y="27516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9E9A4A3A-DD64-43EC-A569-5B16E44BBEEB}"/>
              </a:ext>
            </a:extLst>
          </p:cNvPr>
          <p:cNvSpPr/>
          <p:nvPr/>
        </p:nvSpPr>
        <p:spPr>
          <a:xfrm flipH="1">
            <a:off x="6903429" y="4790660"/>
            <a:ext cx="1713807" cy="1606332"/>
          </a:xfrm>
          <a:custGeom>
            <a:avLst/>
            <a:gdLst>
              <a:gd name="connsiteX0" fmla="*/ 586278 w 984942"/>
              <a:gd name="connsiteY0" fmla="*/ 627113 h 923175"/>
              <a:gd name="connsiteX1" fmla="*/ 674066 w 984942"/>
              <a:gd name="connsiteY1" fmla="*/ 649584 h 923175"/>
              <a:gd name="connsiteX2" fmla="*/ 685735 w 984942"/>
              <a:gd name="connsiteY2" fmla="*/ 654750 h 923175"/>
              <a:gd name="connsiteX3" fmla="*/ 660248 w 984942"/>
              <a:gd name="connsiteY3" fmla="*/ 671689 h 923175"/>
              <a:gd name="connsiteX4" fmla="*/ 602194 w 984942"/>
              <a:gd name="connsiteY4" fmla="*/ 698565 h 923175"/>
              <a:gd name="connsiteX5" fmla="*/ 591916 w 984942"/>
              <a:gd name="connsiteY5" fmla="*/ 697543 h 923175"/>
              <a:gd name="connsiteX6" fmla="*/ 546265 w 984942"/>
              <a:gd name="connsiteY6" fmla="*/ 650371 h 923175"/>
              <a:gd name="connsiteX7" fmla="*/ 575973 w 984942"/>
              <a:gd name="connsiteY7" fmla="*/ 627978 h 923175"/>
              <a:gd name="connsiteX8" fmla="*/ 586278 w 984942"/>
              <a:gd name="connsiteY8" fmla="*/ 627113 h 923175"/>
              <a:gd name="connsiteX9" fmla="*/ 39780 w 984942"/>
              <a:gd name="connsiteY9" fmla="*/ 745 h 923175"/>
              <a:gd name="connsiteX10" fmla="*/ 14034 w 984942"/>
              <a:gd name="connsiteY10" fmla="*/ 14282 h 923175"/>
              <a:gd name="connsiteX11" fmla="*/ 0 w 984942"/>
              <a:gd name="connsiteY11" fmla="*/ 38104 h 923175"/>
              <a:gd name="connsiteX12" fmla="*/ 8852 w 984942"/>
              <a:gd name="connsiteY12" fmla="*/ 61392 h 923175"/>
              <a:gd name="connsiteX13" fmla="*/ 9343 w 984942"/>
              <a:gd name="connsiteY13" fmla="*/ 65365 h 923175"/>
              <a:gd name="connsiteX14" fmla="*/ 10386 w 984942"/>
              <a:gd name="connsiteY14" fmla="*/ 61604 h 923175"/>
              <a:gd name="connsiteX15" fmla="*/ 256863 w 984942"/>
              <a:gd name="connsiteY15" fmla="*/ 455549 h 923175"/>
              <a:gd name="connsiteX16" fmla="*/ 273252 w 984942"/>
              <a:gd name="connsiteY16" fmla="*/ 560669 h 923175"/>
              <a:gd name="connsiteX17" fmla="*/ 263550 w 984942"/>
              <a:gd name="connsiteY17" fmla="*/ 572783 h 923175"/>
              <a:gd name="connsiteX18" fmla="*/ 273121 w 984942"/>
              <a:gd name="connsiteY18" fmla="*/ 611826 h 923175"/>
              <a:gd name="connsiteX19" fmla="*/ 312321 w 984942"/>
              <a:gd name="connsiteY19" fmla="*/ 629735 h 923175"/>
              <a:gd name="connsiteX20" fmla="*/ 305949 w 984942"/>
              <a:gd name="connsiteY20" fmla="*/ 667415 h 923175"/>
              <a:gd name="connsiteX21" fmla="*/ 333429 w 984942"/>
              <a:gd name="connsiteY21" fmla="*/ 698067 h 923175"/>
              <a:gd name="connsiteX22" fmla="*/ 489234 w 984942"/>
              <a:gd name="connsiteY22" fmla="*/ 905974 h 923175"/>
              <a:gd name="connsiteX23" fmla="*/ 498831 w 984942"/>
              <a:gd name="connsiteY23" fmla="*/ 919792 h 923175"/>
              <a:gd name="connsiteX24" fmla="*/ 515927 w 984942"/>
              <a:gd name="connsiteY24" fmla="*/ 923175 h 923175"/>
              <a:gd name="connsiteX25" fmla="*/ 984942 w 984942"/>
              <a:gd name="connsiteY25" fmla="*/ 922755 h 923175"/>
              <a:gd name="connsiteX26" fmla="*/ 965565 w 984942"/>
              <a:gd name="connsiteY26" fmla="*/ 642348 h 923175"/>
              <a:gd name="connsiteX27" fmla="*/ 928935 w 984942"/>
              <a:gd name="connsiteY27" fmla="*/ 507624 h 923175"/>
              <a:gd name="connsiteX28" fmla="*/ 806063 w 984942"/>
              <a:gd name="connsiteY28" fmla="*/ 411917 h 923175"/>
              <a:gd name="connsiteX29" fmla="*/ 669006 w 984942"/>
              <a:gd name="connsiteY29" fmla="*/ 324155 h 923175"/>
              <a:gd name="connsiteX30" fmla="*/ 600569 w 984942"/>
              <a:gd name="connsiteY30" fmla="*/ 316132 h 923175"/>
              <a:gd name="connsiteX31" fmla="*/ 342423 w 984942"/>
              <a:gd name="connsiteY31" fmla="*/ 364169 h 923175"/>
              <a:gd name="connsiteX32" fmla="*/ 323806 w 984942"/>
              <a:gd name="connsiteY32" fmla="*/ 366345 h 923175"/>
              <a:gd name="connsiteX33" fmla="*/ 313160 w 984942"/>
              <a:gd name="connsiteY33" fmla="*/ 356040 h 923175"/>
              <a:gd name="connsiteX34" fmla="*/ 94582 w 984942"/>
              <a:gd name="connsiteY34" fmla="*/ 40837 h 923175"/>
              <a:gd name="connsiteX35" fmla="*/ 297506 w 984942"/>
              <a:gd name="connsiteY35" fmla="*/ 316446 h 923175"/>
              <a:gd name="connsiteX36" fmla="*/ 341557 w 984942"/>
              <a:gd name="connsiteY36" fmla="*/ 339337 h 923175"/>
              <a:gd name="connsiteX37" fmla="*/ 145660 w 984942"/>
              <a:gd name="connsiteY37" fmla="*/ 50355 h 923175"/>
              <a:gd name="connsiteX38" fmla="*/ 117656 w 984942"/>
              <a:gd name="connsiteY38" fmla="*/ 18759 h 923175"/>
              <a:gd name="connsiteX39" fmla="*/ 74969 w 984942"/>
              <a:gd name="connsiteY39" fmla="*/ 3656 h 923175"/>
              <a:gd name="connsiteX40" fmla="*/ 39780 w 984942"/>
              <a:gd name="connsiteY40" fmla="*/ 745 h 92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4942" h="923175">
                <a:moveTo>
                  <a:pt x="586278" y="627113"/>
                </a:moveTo>
                <a:cubicBezTo>
                  <a:pt x="614256" y="639751"/>
                  <a:pt x="642496" y="650843"/>
                  <a:pt x="674066" y="649584"/>
                </a:cubicBezTo>
                <a:cubicBezTo>
                  <a:pt x="676951" y="649480"/>
                  <a:pt x="679940" y="652102"/>
                  <a:pt x="685735" y="654750"/>
                </a:cubicBezTo>
                <a:cubicBezTo>
                  <a:pt x="675797" y="661436"/>
                  <a:pt x="668507" y="667546"/>
                  <a:pt x="660248" y="671689"/>
                </a:cubicBezTo>
                <a:cubicBezTo>
                  <a:pt x="641185" y="681233"/>
                  <a:pt x="621729" y="690017"/>
                  <a:pt x="602194" y="698565"/>
                </a:cubicBezTo>
                <a:cubicBezTo>
                  <a:pt x="599363" y="699824"/>
                  <a:pt x="593856" y="699483"/>
                  <a:pt x="591916" y="697543"/>
                </a:cubicBezTo>
                <a:cubicBezTo>
                  <a:pt x="576524" y="682282"/>
                  <a:pt x="561683" y="666444"/>
                  <a:pt x="546265" y="650371"/>
                </a:cubicBezTo>
                <a:cubicBezTo>
                  <a:pt x="557225" y="641980"/>
                  <a:pt x="566298" y="634560"/>
                  <a:pt x="575973" y="627978"/>
                </a:cubicBezTo>
                <a:cubicBezTo>
                  <a:pt x="578517" y="626248"/>
                  <a:pt x="583473" y="625855"/>
                  <a:pt x="586278" y="627113"/>
                </a:cubicBezTo>
                <a:close/>
                <a:moveTo>
                  <a:pt x="39780" y="745"/>
                </a:moveTo>
                <a:cubicBezTo>
                  <a:pt x="30012" y="2423"/>
                  <a:pt x="21123" y="7366"/>
                  <a:pt x="14034" y="14282"/>
                </a:cubicBezTo>
                <a:lnTo>
                  <a:pt x="0" y="38104"/>
                </a:lnTo>
                <a:lnTo>
                  <a:pt x="8852" y="61392"/>
                </a:lnTo>
                <a:lnTo>
                  <a:pt x="9343" y="65365"/>
                </a:lnTo>
                <a:lnTo>
                  <a:pt x="10386" y="61604"/>
                </a:lnTo>
                <a:cubicBezTo>
                  <a:pt x="92536" y="192919"/>
                  <a:pt x="174713" y="324234"/>
                  <a:pt x="256863" y="455549"/>
                </a:cubicBezTo>
                <a:cubicBezTo>
                  <a:pt x="276975" y="487722"/>
                  <a:pt x="296825" y="530934"/>
                  <a:pt x="273252" y="560669"/>
                </a:cubicBezTo>
                <a:cubicBezTo>
                  <a:pt x="270026" y="564733"/>
                  <a:pt x="266093" y="568273"/>
                  <a:pt x="263550" y="572783"/>
                </a:cubicBezTo>
                <a:cubicBezTo>
                  <a:pt x="256391" y="585395"/>
                  <a:pt x="262318" y="602151"/>
                  <a:pt x="273121" y="611826"/>
                </a:cubicBezTo>
                <a:cubicBezTo>
                  <a:pt x="283924" y="621502"/>
                  <a:pt x="298371" y="625749"/>
                  <a:pt x="312321" y="629735"/>
                </a:cubicBezTo>
                <a:cubicBezTo>
                  <a:pt x="301125" y="637837"/>
                  <a:pt x="300050" y="654907"/>
                  <a:pt x="305949" y="667415"/>
                </a:cubicBezTo>
                <a:cubicBezTo>
                  <a:pt x="311875" y="679922"/>
                  <a:pt x="322967" y="689021"/>
                  <a:pt x="333429" y="698067"/>
                </a:cubicBezTo>
                <a:cubicBezTo>
                  <a:pt x="399454" y="755124"/>
                  <a:pt x="452997" y="826576"/>
                  <a:pt x="489234" y="905974"/>
                </a:cubicBezTo>
                <a:cubicBezTo>
                  <a:pt x="491594" y="911165"/>
                  <a:pt x="494111" y="916646"/>
                  <a:pt x="498831" y="919792"/>
                </a:cubicBezTo>
                <a:cubicBezTo>
                  <a:pt x="503735" y="923069"/>
                  <a:pt x="510027" y="923175"/>
                  <a:pt x="515927" y="923175"/>
                </a:cubicBezTo>
                <a:cubicBezTo>
                  <a:pt x="672257" y="923044"/>
                  <a:pt x="828613" y="922886"/>
                  <a:pt x="984942" y="922755"/>
                </a:cubicBezTo>
                <a:cubicBezTo>
                  <a:pt x="978466" y="829277"/>
                  <a:pt x="972016" y="735825"/>
                  <a:pt x="965565" y="642348"/>
                </a:cubicBezTo>
                <a:cubicBezTo>
                  <a:pt x="962288" y="595202"/>
                  <a:pt x="957909" y="544963"/>
                  <a:pt x="928935" y="507624"/>
                </a:cubicBezTo>
                <a:cubicBezTo>
                  <a:pt x="898256" y="468109"/>
                  <a:pt x="845080" y="442700"/>
                  <a:pt x="806063" y="411917"/>
                </a:cubicBezTo>
                <a:cubicBezTo>
                  <a:pt x="763742" y="378538"/>
                  <a:pt x="720766" y="341881"/>
                  <a:pt x="669006" y="324155"/>
                </a:cubicBezTo>
                <a:cubicBezTo>
                  <a:pt x="647163" y="316682"/>
                  <a:pt x="623643" y="315843"/>
                  <a:pt x="600569" y="316132"/>
                </a:cubicBezTo>
                <a:cubicBezTo>
                  <a:pt x="512624" y="317207"/>
                  <a:pt x="424862" y="333542"/>
                  <a:pt x="342423" y="364169"/>
                </a:cubicBezTo>
                <a:cubicBezTo>
                  <a:pt x="336444" y="366397"/>
                  <a:pt x="329758" y="368705"/>
                  <a:pt x="323806" y="366345"/>
                </a:cubicBezTo>
                <a:cubicBezTo>
                  <a:pt x="319139" y="364509"/>
                  <a:pt x="316018" y="360157"/>
                  <a:pt x="313160" y="356040"/>
                </a:cubicBezTo>
                <a:cubicBezTo>
                  <a:pt x="240292" y="250972"/>
                  <a:pt x="167450" y="145905"/>
                  <a:pt x="94582" y="40837"/>
                </a:cubicBezTo>
                <a:cubicBezTo>
                  <a:pt x="162206" y="132715"/>
                  <a:pt x="229856" y="224568"/>
                  <a:pt x="297506" y="316446"/>
                </a:cubicBezTo>
                <a:cubicBezTo>
                  <a:pt x="308204" y="330999"/>
                  <a:pt x="325353" y="347335"/>
                  <a:pt x="341557" y="339337"/>
                </a:cubicBezTo>
                <a:cubicBezTo>
                  <a:pt x="276949" y="242556"/>
                  <a:pt x="211632" y="146220"/>
                  <a:pt x="145660" y="50355"/>
                </a:cubicBezTo>
                <a:cubicBezTo>
                  <a:pt x="137637" y="38687"/>
                  <a:pt x="129325" y="26782"/>
                  <a:pt x="117656" y="18759"/>
                </a:cubicBezTo>
                <a:cubicBezTo>
                  <a:pt x="105123" y="10158"/>
                  <a:pt x="89836" y="6829"/>
                  <a:pt x="74969" y="3656"/>
                </a:cubicBezTo>
                <a:cubicBezTo>
                  <a:pt x="63379" y="1191"/>
                  <a:pt x="51448" y="-1274"/>
                  <a:pt x="39780" y="745"/>
                </a:cubicBezTo>
                <a:close/>
              </a:path>
            </a:pathLst>
          </a:custGeom>
          <a:solidFill>
            <a:schemeClr val="accent2"/>
          </a:solidFill>
          <a:ln w="73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Freeform: Shape 45">
            <a:extLst>
              <a:ext uri="{FF2B5EF4-FFF2-40B4-BE49-F238E27FC236}">
                <a16:creationId xmlns:a16="http://schemas.microsoft.com/office/drawing/2014/main" id="{6E199011-93F9-4D16-92A0-D9C3A5616AD6}"/>
              </a:ext>
            </a:extLst>
          </p:cNvPr>
          <p:cNvSpPr/>
          <p:nvPr/>
        </p:nvSpPr>
        <p:spPr>
          <a:xfrm flipH="1">
            <a:off x="5432034" y="1230239"/>
            <a:ext cx="3648547" cy="1910526"/>
          </a:xfrm>
          <a:custGeom>
            <a:avLst/>
            <a:gdLst>
              <a:gd name="connsiteX0" fmla="*/ 125198 w 2141651"/>
              <a:gd name="connsiteY0" fmla="*/ 547295 h 930554"/>
              <a:gd name="connsiteX1" fmla="*/ 95310 w 2141651"/>
              <a:gd name="connsiteY1" fmla="*/ 570019 h 930554"/>
              <a:gd name="connsiteX2" fmla="*/ 76929 w 2141651"/>
              <a:gd name="connsiteY2" fmla="*/ 580219 h 930554"/>
              <a:gd name="connsiteX3" fmla="*/ 36941 w 2141651"/>
              <a:gd name="connsiteY3" fmla="*/ 625345 h 930554"/>
              <a:gd name="connsiteX4" fmla="*/ 32615 w 2141651"/>
              <a:gd name="connsiteY4" fmla="*/ 646506 h 930554"/>
              <a:gd name="connsiteX5" fmla="*/ 26532 w 2141651"/>
              <a:gd name="connsiteY5" fmla="*/ 687646 h 930554"/>
              <a:gd name="connsiteX6" fmla="*/ 64316 w 2141651"/>
              <a:gd name="connsiteY6" fmla="*/ 707706 h 930554"/>
              <a:gd name="connsiteX7" fmla="*/ 83248 w 2141651"/>
              <a:gd name="connsiteY7" fmla="*/ 719295 h 930554"/>
              <a:gd name="connsiteX8" fmla="*/ 139361 w 2141651"/>
              <a:gd name="connsiteY8" fmla="*/ 736181 h 930554"/>
              <a:gd name="connsiteX9" fmla="*/ 161334 w 2141651"/>
              <a:gd name="connsiteY9" fmla="*/ 737414 h 930554"/>
              <a:gd name="connsiteX10" fmla="*/ 184566 w 2141651"/>
              <a:gd name="connsiteY10" fmla="*/ 750367 h 930554"/>
              <a:gd name="connsiteX11" fmla="*/ 221669 w 2141651"/>
              <a:gd name="connsiteY11" fmla="*/ 714549 h 930554"/>
              <a:gd name="connsiteX12" fmla="*/ 236563 w 2141651"/>
              <a:gd name="connsiteY12" fmla="*/ 696666 h 930554"/>
              <a:gd name="connsiteX13" fmla="*/ 250932 w 2141651"/>
              <a:gd name="connsiteY13" fmla="*/ 690793 h 930554"/>
              <a:gd name="connsiteX14" fmla="*/ 243668 w 2141651"/>
              <a:gd name="connsiteY14" fmla="*/ 630039 h 930554"/>
              <a:gd name="connsiteX15" fmla="*/ 231476 w 2141651"/>
              <a:gd name="connsiteY15" fmla="*/ 610819 h 930554"/>
              <a:gd name="connsiteX16" fmla="*/ 182888 w 2141651"/>
              <a:gd name="connsiteY16" fmla="*/ 571880 h 930554"/>
              <a:gd name="connsiteX17" fmla="*/ 158371 w 2141651"/>
              <a:gd name="connsiteY17" fmla="*/ 564512 h 930554"/>
              <a:gd name="connsiteX18" fmla="*/ 125198 w 2141651"/>
              <a:gd name="connsiteY18" fmla="*/ 547295 h 930554"/>
              <a:gd name="connsiteX19" fmla="*/ 125346 w 2141651"/>
              <a:gd name="connsiteY19" fmla="*/ 522483 h 930554"/>
              <a:gd name="connsiteX20" fmla="*/ 169437 w 2141651"/>
              <a:gd name="connsiteY20" fmla="*/ 539498 h 930554"/>
              <a:gd name="connsiteX21" fmla="*/ 187608 w 2141651"/>
              <a:gd name="connsiteY21" fmla="*/ 545555 h 930554"/>
              <a:gd name="connsiteX22" fmla="*/ 253292 w 2141651"/>
              <a:gd name="connsiteY22" fmla="*/ 596633 h 930554"/>
              <a:gd name="connsiteX23" fmla="*/ 263334 w 2141651"/>
              <a:gd name="connsiteY23" fmla="*/ 613310 h 930554"/>
              <a:gd name="connsiteX24" fmla="*/ 288113 w 2141651"/>
              <a:gd name="connsiteY24" fmla="*/ 665227 h 930554"/>
              <a:gd name="connsiteX25" fmla="*/ 254314 w 2141651"/>
              <a:gd name="connsiteY25" fmla="*/ 716962 h 930554"/>
              <a:gd name="connsiteX26" fmla="*/ 241492 w 2141651"/>
              <a:gd name="connsiteY26" fmla="*/ 731121 h 930554"/>
              <a:gd name="connsiteX27" fmla="*/ 154569 w 2141651"/>
              <a:gd name="connsiteY27" fmla="*/ 764500 h 930554"/>
              <a:gd name="connsiteX28" fmla="*/ 140698 w 2141651"/>
              <a:gd name="connsiteY28" fmla="*/ 763714 h 930554"/>
              <a:gd name="connsiteX29" fmla="*/ 67201 w 2141651"/>
              <a:gd name="connsiteY29" fmla="*/ 741504 h 930554"/>
              <a:gd name="connsiteX30" fmla="*/ 54248 w 2141651"/>
              <a:gd name="connsiteY30" fmla="*/ 733350 h 930554"/>
              <a:gd name="connsiteX31" fmla="*/ 8361 w 2141651"/>
              <a:gd name="connsiteY31" fmla="*/ 641445 h 930554"/>
              <a:gd name="connsiteX32" fmla="*/ 12766 w 2141651"/>
              <a:gd name="connsiteY32" fmla="*/ 621071 h 930554"/>
              <a:gd name="connsiteX33" fmla="*/ 66178 w 2141651"/>
              <a:gd name="connsiteY33" fmla="*/ 555073 h 930554"/>
              <a:gd name="connsiteX34" fmla="*/ 84559 w 2141651"/>
              <a:gd name="connsiteY34" fmla="*/ 545371 h 930554"/>
              <a:gd name="connsiteX35" fmla="*/ 125346 w 2141651"/>
              <a:gd name="connsiteY35" fmla="*/ 522483 h 930554"/>
              <a:gd name="connsiteX36" fmla="*/ 462928 w 2141651"/>
              <a:gd name="connsiteY36" fmla="*/ 338329 h 930554"/>
              <a:gd name="connsiteX37" fmla="*/ 405058 w 2141651"/>
              <a:gd name="connsiteY37" fmla="*/ 379392 h 930554"/>
              <a:gd name="connsiteX38" fmla="*/ 373147 w 2141651"/>
              <a:gd name="connsiteY38" fmla="*/ 406897 h 930554"/>
              <a:gd name="connsiteX39" fmla="*/ 323301 w 2141651"/>
              <a:gd name="connsiteY39" fmla="*/ 442112 h 930554"/>
              <a:gd name="connsiteX40" fmla="*/ 340476 w 2141651"/>
              <a:gd name="connsiteY40" fmla="*/ 493112 h 930554"/>
              <a:gd name="connsiteX41" fmla="*/ 340896 w 2141651"/>
              <a:gd name="connsiteY41" fmla="*/ 517969 h 930554"/>
              <a:gd name="connsiteX42" fmla="*/ 349103 w 2141651"/>
              <a:gd name="connsiteY42" fmla="*/ 574397 h 930554"/>
              <a:gd name="connsiteX43" fmla="*/ 443577 w 2141651"/>
              <a:gd name="connsiteY43" fmla="*/ 595715 h 930554"/>
              <a:gd name="connsiteX44" fmla="*/ 473417 w 2141651"/>
              <a:gd name="connsiteY44" fmla="*/ 602191 h 930554"/>
              <a:gd name="connsiteX45" fmla="*/ 597180 w 2141651"/>
              <a:gd name="connsiteY45" fmla="*/ 603712 h 930554"/>
              <a:gd name="connsiteX46" fmla="*/ 622273 w 2141651"/>
              <a:gd name="connsiteY46" fmla="*/ 598154 h 930554"/>
              <a:gd name="connsiteX47" fmla="*/ 659769 w 2141651"/>
              <a:gd name="connsiteY47" fmla="*/ 608065 h 930554"/>
              <a:gd name="connsiteX48" fmla="*/ 711870 w 2141651"/>
              <a:gd name="connsiteY48" fmla="*/ 590707 h 930554"/>
              <a:gd name="connsiteX49" fmla="*/ 730513 w 2141651"/>
              <a:gd name="connsiteY49" fmla="*/ 546341 h 930554"/>
              <a:gd name="connsiteX50" fmla="*/ 747557 w 2141651"/>
              <a:gd name="connsiteY50" fmla="*/ 509290 h 930554"/>
              <a:gd name="connsiteX51" fmla="*/ 756027 w 2141651"/>
              <a:gd name="connsiteY51" fmla="*/ 429448 h 930554"/>
              <a:gd name="connsiteX52" fmla="*/ 700569 w 2141651"/>
              <a:gd name="connsiteY52" fmla="*/ 408680 h 930554"/>
              <a:gd name="connsiteX53" fmla="*/ 682267 w 2141651"/>
              <a:gd name="connsiteY53" fmla="*/ 394311 h 930554"/>
              <a:gd name="connsiteX54" fmla="*/ 658642 w 2141651"/>
              <a:gd name="connsiteY54" fmla="*/ 361115 h 930554"/>
              <a:gd name="connsiteX55" fmla="*/ 553259 w 2141651"/>
              <a:gd name="connsiteY55" fmla="*/ 356763 h 930554"/>
              <a:gd name="connsiteX56" fmla="*/ 529687 w 2141651"/>
              <a:gd name="connsiteY56" fmla="*/ 355976 h 930554"/>
              <a:gd name="connsiteX57" fmla="*/ 462928 w 2141651"/>
              <a:gd name="connsiteY57" fmla="*/ 338329 h 930554"/>
              <a:gd name="connsiteX58" fmla="*/ 457002 w 2141651"/>
              <a:gd name="connsiteY58" fmla="*/ 312292 h 930554"/>
              <a:gd name="connsiteX59" fmla="*/ 532571 w 2141651"/>
              <a:gd name="connsiteY59" fmla="*/ 327605 h 930554"/>
              <a:gd name="connsiteX60" fmla="*/ 550270 w 2141651"/>
              <a:gd name="connsiteY60" fmla="*/ 327500 h 930554"/>
              <a:gd name="connsiteX61" fmla="*/ 680510 w 2141651"/>
              <a:gd name="connsiteY61" fmla="*/ 346720 h 930554"/>
              <a:gd name="connsiteX62" fmla="*/ 687747 w 2141651"/>
              <a:gd name="connsiteY62" fmla="*/ 354272 h 930554"/>
              <a:gd name="connsiteX63" fmla="*/ 739298 w 2141651"/>
              <a:gd name="connsiteY63" fmla="*/ 390798 h 930554"/>
              <a:gd name="connsiteX64" fmla="*/ 796984 w 2141651"/>
              <a:gd name="connsiteY64" fmla="*/ 449113 h 930554"/>
              <a:gd name="connsiteX65" fmla="*/ 773175 w 2141651"/>
              <a:gd name="connsiteY65" fmla="*/ 524105 h 930554"/>
              <a:gd name="connsiteX66" fmla="*/ 752880 w 2141651"/>
              <a:gd name="connsiteY66" fmla="*/ 537819 h 930554"/>
              <a:gd name="connsiteX67" fmla="*/ 676786 w 2141651"/>
              <a:gd name="connsiteY67" fmla="*/ 631769 h 930554"/>
              <a:gd name="connsiteX68" fmla="*/ 622614 w 2141651"/>
              <a:gd name="connsiteY68" fmla="*/ 626787 h 930554"/>
              <a:gd name="connsiteX69" fmla="*/ 609110 w 2141651"/>
              <a:gd name="connsiteY69" fmla="*/ 629252 h 930554"/>
              <a:gd name="connsiteX70" fmla="*/ 465550 w 2141651"/>
              <a:gd name="connsiteY70" fmla="*/ 628753 h 930554"/>
              <a:gd name="connsiteX71" fmla="*/ 443498 w 2141651"/>
              <a:gd name="connsiteY71" fmla="*/ 623903 h 930554"/>
              <a:gd name="connsiteX72" fmla="*/ 328598 w 2141651"/>
              <a:gd name="connsiteY72" fmla="*/ 587534 h 930554"/>
              <a:gd name="connsiteX73" fmla="*/ 315042 w 2141651"/>
              <a:gd name="connsiteY73" fmla="*/ 513853 h 930554"/>
              <a:gd name="connsiteX74" fmla="*/ 314439 w 2141651"/>
              <a:gd name="connsiteY74" fmla="*/ 501110 h 930554"/>
              <a:gd name="connsiteX75" fmla="*/ 366068 w 2141651"/>
              <a:gd name="connsiteY75" fmla="*/ 380493 h 930554"/>
              <a:gd name="connsiteX76" fmla="*/ 384606 w 2141651"/>
              <a:gd name="connsiteY76" fmla="*/ 364446 h 930554"/>
              <a:gd name="connsiteX77" fmla="*/ 457002 w 2141651"/>
              <a:gd name="connsiteY77" fmla="*/ 312292 h 930554"/>
              <a:gd name="connsiteX78" fmla="*/ 1383540 w 2141651"/>
              <a:gd name="connsiteY78" fmla="*/ 39818 h 930554"/>
              <a:gd name="connsiteX79" fmla="*/ 1326833 w 2141651"/>
              <a:gd name="connsiteY79" fmla="*/ 46385 h 930554"/>
              <a:gd name="connsiteX80" fmla="*/ 1174279 w 2141651"/>
              <a:gd name="connsiteY80" fmla="*/ 176389 h 930554"/>
              <a:gd name="connsiteX81" fmla="*/ 1150838 w 2141651"/>
              <a:gd name="connsiteY81" fmla="*/ 189578 h 930554"/>
              <a:gd name="connsiteX82" fmla="*/ 973898 w 2141651"/>
              <a:gd name="connsiteY82" fmla="*/ 229434 h 930554"/>
              <a:gd name="connsiteX83" fmla="*/ 927539 w 2141651"/>
              <a:gd name="connsiteY83" fmla="*/ 436659 h 930554"/>
              <a:gd name="connsiteX84" fmla="*/ 919595 w 2141651"/>
              <a:gd name="connsiteY84" fmla="*/ 476043 h 930554"/>
              <a:gd name="connsiteX85" fmla="*/ 925966 w 2141651"/>
              <a:gd name="connsiteY85" fmla="*/ 713658 h 930554"/>
              <a:gd name="connsiteX86" fmla="*/ 1134580 w 2141651"/>
              <a:gd name="connsiteY86" fmla="*/ 758522 h 930554"/>
              <a:gd name="connsiteX87" fmla="*/ 1170031 w 2141651"/>
              <a:gd name="connsiteY87" fmla="*/ 774910 h 930554"/>
              <a:gd name="connsiteX88" fmla="*/ 1198874 w 2141651"/>
              <a:gd name="connsiteY88" fmla="*/ 818253 h 930554"/>
              <a:gd name="connsiteX89" fmla="*/ 1524356 w 2141651"/>
              <a:gd name="connsiteY89" fmla="*/ 834982 h 930554"/>
              <a:gd name="connsiteX90" fmla="*/ 1557054 w 2141651"/>
              <a:gd name="connsiteY90" fmla="*/ 833776 h 930554"/>
              <a:gd name="connsiteX91" fmla="*/ 1705884 w 2141651"/>
              <a:gd name="connsiteY91" fmla="*/ 883360 h 930554"/>
              <a:gd name="connsiteX92" fmla="*/ 1853220 w 2141651"/>
              <a:gd name="connsiteY92" fmla="*/ 833750 h 930554"/>
              <a:gd name="connsiteX93" fmla="*/ 1914158 w 2141651"/>
              <a:gd name="connsiteY93" fmla="*/ 689534 h 930554"/>
              <a:gd name="connsiteX94" fmla="*/ 1933981 w 2141651"/>
              <a:gd name="connsiteY94" fmla="*/ 663182 h 930554"/>
              <a:gd name="connsiteX95" fmla="*/ 2041880 w 2141651"/>
              <a:gd name="connsiteY95" fmla="*/ 619104 h 930554"/>
              <a:gd name="connsiteX96" fmla="*/ 2069176 w 2141651"/>
              <a:gd name="connsiteY96" fmla="*/ 396986 h 930554"/>
              <a:gd name="connsiteX97" fmla="*/ 1944522 w 2141651"/>
              <a:gd name="connsiteY97" fmla="*/ 327658 h 930554"/>
              <a:gd name="connsiteX98" fmla="*/ 1920818 w 2141651"/>
              <a:gd name="connsiteY98" fmla="*/ 294331 h 930554"/>
              <a:gd name="connsiteX99" fmla="*/ 1919769 w 2141651"/>
              <a:gd name="connsiteY99" fmla="*/ 252744 h 930554"/>
              <a:gd name="connsiteX100" fmla="*/ 1814308 w 2141651"/>
              <a:gd name="connsiteY100" fmla="*/ 129007 h 930554"/>
              <a:gd name="connsiteX101" fmla="*/ 1596884 w 2141651"/>
              <a:gd name="connsiteY101" fmla="*/ 131184 h 930554"/>
              <a:gd name="connsiteX102" fmla="*/ 1562927 w 2141651"/>
              <a:gd name="connsiteY102" fmla="*/ 123475 h 930554"/>
              <a:gd name="connsiteX103" fmla="*/ 1536837 w 2141651"/>
              <a:gd name="connsiteY103" fmla="*/ 95969 h 930554"/>
              <a:gd name="connsiteX104" fmla="*/ 1383540 w 2141651"/>
              <a:gd name="connsiteY104" fmla="*/ 39818 h 930554"/>
              <a:gd name="connsiteX105" fmla="*/ 1352399 w 2141651"/>
              <a:gd name="connsiteY105" fmla="*/ 0 h 930554"/>
              <a:gd name="connsiteX106" fmla="*/ 1410085 w 2141651"/>
              <a:gd name="connsiteY106" fmla="*/ 0 h 930554"/>
              <a:gd name="connsiteX107" fmla="*/ 1419918 w 2141651"/>
              <a:gd name="connsiteY107" fmla="*/ 2543 h 930554"/>
              <a:gd name="connsiteX108" fmla="*/ 1578764 w 2141651"/>
              <a:gd name="connsiteY108" fmla="*/ 85795 h 930554"/>
              <a:gd name="connsiteX109" fmla="*/ 1595415 w 2141651"/>
              <a:gd name="connsiteY109" fmla="*/ 88627 h 930554"/>
              <a:gd name="connsiteX110" fmla="*/ 1787563 w 2141651"/>
              <a:gd name="connsiteY110" fmla="*/ 76539 h 930554"/>
              <a:gd name="connsiteX111" fmla="*/ 1956164 w 2141651"/>
              <a:gd name="connsiteY111" fmla="*/ 280748 h 930554"/>
              <a:gd name="connsiteX112" fmla="*/ 1964555 w 2141651"/>
              <a:gd name="connsiteY112" fmla="*/ 290739 h 930554"/>
              <a:gd name="connsiteX113" fmla="*/ 1996728 w 2141651"/>
              <a:gd name="connsiteY113" fmla="*/ 301673 h 930554"/>
              <a:gd name="connsiteX114" fmla="*/ 2135122 w 2141651"/>
              <a:gd name="connsiteY114" fmla="*/ 447042 h 930554"/>
              <a:gd name="connsiteX115" fmla="*/ 2141599 w 2141651"/>
              <a:gd name="connsiteY115" fmla="*/ 472004 h 930554"/>
              <a:gd name="connsiteX116" fmla="*/ 2141651 w 2141651"/>
              <a:gd name="connsiteY116" fmla="*/ 516554 h 930554"/>
              <a:gd name="connsiteX117" fmla="*/ 2134808 w 2141651"/>
              <a:gd name="connsiteY117" fmla="*/ 544348 h 930554"/>
              <a:gd name="connsiteX118" fmla="*/ 1996046 w 2141651"/>
              <a:gd name="connsiteY118" fmla="*/ 687437 h 930554"/>
              <a:gd name="connsiteX119" fmla="*/ 1951391 w 2141651"/>
              <a:gd name="connsiteY119" fmla="*/ 701622 h 930554"/>
              <a:gd name="connsiteX120" fmla="*/ 1946278 w 2141651"/>
              <a:gd name="connsiteY120" fmla="*/ 748060 h 930554"/>
              <a:gd name="connsiteX121" fmla="*/ 1799126 w 2141651"/>
              <a:gd name="connsiteY121" fmla="*/ 906697 h 930554"/>
              <a:gd name="connsiteX122" fmla="*/ 1541741 w 2141651"/>
              <a:gd name="connsiteY122" fmla="*/ 870748 h 930554"/>
              <a:gd name="connsiteX123" fmla="*/ 1504900 w 2141651"/>
              <a:gd name="connsiteY123" fmla="*/ 894583 h 930554"/>
              <a:gd name="connsiteX124" fmla="*/ 1180100 w 2141651"/>
              <a:gd name="connsiteY124" fmla="*/ 852131 h 930554"/>
              <a:gd name="connsiteX125" fmla="*/ 1148242 w 2141651"/>
              <a:gd name="connsiteY125" fmla="*/ 809128 h 930554"/>
              <a:gd name="connsiteX126" fmla="*/ 1128812 w 2141651"/>
              <a:gd name="connsiteY126" fmla="*/ 800370 h 930554"/>
              <a:gd name="connsiteX127" fmla="*/ 902918 w 2141651"/>
              <a:gd name="connsiteY127" fmla="*/ 743471 h 930554"/>
              <a:gd name="connsiteX128" fmla="*/ 887946 w 2141651"/>
              <a:gd name="connsiteY128" fmla="*/ 455249 h 930554"/>
              <a:gd name="connsiteX129" fmla="*/ 893400 w 2141651"/>
              <a:gd name="connsiteY129" fmla="*/ 449061 h 930554"/>
              <a:gd name="connsiteX130" fmla="*/ 869303 w 2141651"/>
              <a:gd name="connsiteY130" fmla="*/ 354875 h 930554"/>
              <a:gd name="connsiteX131" fmla="*/ 980742 w 2141651"/>
              <a:gd name="connsiteY131" fmla="*/ 180191 h 930554"/>
              <a:gd name="connsiteX132" fmla="*/ 1137439 w 2141651"/>
              <a:gd name="connsiteY132" fmla="*/ 147441 h 930554"/>
              <a:gd name="connsiteX133" fmla="*/ 1150838 w 2141651"/>
              <a:gd name="connsiteY133" fmla="*/ 141121 h 930554"/>
              <a:gd name="connsiteX134" fmla="*/ 1342592 w 2141651"/>
              <a:gd name="connsiteY134" fmla="*/ 2622 h 930554"/>
              <a:gd name="connsiteX135" fmla="*/ 1352399 w 2141651"/>
              <a:gd name="connsiteY135" fmla="*/ 0 h 93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141651" h="930554">
                <a:moveTo>
                  <a:pt x="125198" y="547295"/>
                </a:moveTo>
                <a:cubicBezTo>
                  <a:pt x="113560" y="548314"/>
                  <a:pt x="102468" y="555990"/>
                  <a:pt x="95310" y="570019"/>
                </a:cubicBezTo>
                <a:cubicBezTo>
                  <a:pt x="91010" y="578462"/>
                  <a:pt x="86159" y="581215"/>
                  <a:pt x="76929" y="580219"/>
                </a:cubicBezTo>
                <a:cubicBezTo>
                  <a:pt x="47220" y="576967"/>
                  <a:pt x="30780" y="596476"/>
                  <a:pt x="36941" y="625345"/>
                </a:cubicBezTo>
                <a:cubicBezTo>
                  <a:pt x="38358" y="631927"/>
                  <a:pt x="36680" y="641366"/>
                  <a:pt x="32615" y="646506"/>
                </a:cubicBezTo>
                <a:cubicBezTo>
                  <a:pt x="22258" y="659616"/>
                  <a:pt x="18744" y="672857"/>
                  <a:pt x="26532" y="687646"/>
                </a:cubicBezTo>
                <a:cubicBezTo>
                  <a:pt x="34372" y="702514"/>
                  <a:pt x="47194" y="710039"/>
                  <a:pt x="64316" y="707706"/>
                </a:cubicBezTo>
                <a:cubicBezTo>
                  <a:pt x="74307" y="706342"/>
                  <a:pt x="79368" y="710354"/>
                  <a:pt x="83248" y="719295"/>
                </a:cubicBezTo>
                <a:cubicBezTo>
                  <a:pt x="94470" y="745254"/>
                  <a:pt x="116208" y="751914"/>
                  <a:pt x="139361" y="736181"/>
                </a:cubicBezTo>
                <a:cubicBezTo>
                  <a:pt x="147909" y="730360"/>
                  <a:pt x="153678" y="731357"/>
                  <a:pt x="161334" y="737414"/>
                </a:cubicBezTo>
                <a:cubicBezTo>
                  <a:pt x="168231" y="742815"/>
                  <a:pt x="176778" y="746119"/>
                  <a:pt x="184566" y="750367"/>
                </a:cubicBezTo>
                <a:cubicBezTo>
                  <a:pt x="206225" y="748348"/>
                  <a:pt x="219886" y="736024"/>
                  <a:pt x="221669" y="714549"/>
                </a:cubicBezTo>
                <a:cubicBezTo>
                  <a:pt x="222508" y="704533"/>
                  <a:pt x="225576" y="698135"/>
                  <a:pt x="236563" y="696666"/>
                </a:cubicBezTo>
                <a:cubicBezTo>
                  <a:pt x="241544" y="696011"/>
                  <a:pt x="246710" y="693651"/>
                  <a:pt x="250932" y="690793"/>
                </a:cubicBezTo>
                <a:cubicBezTo>
                  <a:pt x="273456" y="675585"/>
                  <a:pt x="269680" y="643149"/>
                  <a:pt x="243668" y="630039"/>
                </a:cubicBezTo>
                <a:cubicBezTo>
                  <a:pt x="235251" y="625791"/>
                  <a:pt x="229824" y="622749"/>
                  <a:pt x="231476" y="610819"/>
                </a:cubicBezTo>
                <a:cubicBezTo>
                  <a:pt x="235173" y="584047"/>
                  <a:pt x="208794" y="563280"/>
                  <a:pt x="182888" y="571880"/>
                </a:cubicBezTo>
                <a:cubicBezTo>
                  <a:pt x="172085" y="575473"/>
                  <a:pt x="165346" y="573926"/>
                  <a:pt x="158371" y="564512"/>
                </a:cubicBezTo>
                <a:cubicBezTo>
                  <a:pt x="149024" y="551913"/>
                  <a:pt x="136837" y="546276"/>
                  <a:pt x="125198" y="547295"/>
                </a:cubicBezTo>
                <a:close/>
                <a:moveTo>
                  <a:pt x="125346" y="522483"/>
                </a:moveTo>
                <a:cubicBezTo>
                  <a:pt x="140607" y="521438"/>
                  <a:pt x="156418" y="527042"/>
                  <a:pt x="169437" y="539498"/>
                </a:cubicBezTo>
                <a:cubicBezTo>
                  <a:pt x="175048" y="544873"/>
                  <a:pt x="179899" y="546525"/>
                  <a:pt x="187608" y="545555"/>
                </a:cubicBezTo>
                <a:cubicBezTo>
                  <a:pt x="220804" y="541412"/>
                  <a:pt x="249044" y="563306"/>
                  <a:pt x="253292" y="596633"/>
                </a:cubicBezTo>
                <a:cubicBezTo>
                  <a:pt x="254288" y="604394"/>
                  <a:pt x="257329" y="608852"/>
                  <a:pt x="263334" y="613310"/>
                </a:cubicBezTo>
                <a:cubicBezTo>
                  <a:pt x="279775" y="625528"/>
                  <a:pt x="287982" y="642310"/>
                  <a:pt x="288113" y="665227"/>
                </a:cubicBezTo>
                <a:cubicBezTo>
                  <a:pt x="286802" y="687200"/>
                  <a:pt x="275265" y="704716"/>
                  <a:pt x="254314" y="716962"/>
                </a:cubicBezTo>
                <a:cubicBezTo>
                  <a:pt x="249018" y="720056"/>
                  <a:pt x="243511" y="725536"/>
                  <a:pt x="241492" y="731121"/>
                </a:cubicBezTo>
                <a:cubicBezTo>
                  <a:pt x="227726" y="769378"/>
                  <a:pt x="190728" y="783694"/>
                  <a:pt x="154569" y="764500"/>
                </a:cubicBezTo>
                <a:cubicBezTo>
                  <a:pt x="150793" y="762507"/>
                  <a:pt x="144684" y="762140"/>
                  <a:pt x="140698" y="763714"/>
                </a:cubicBezTo>
                <a:cubicBezTo>
                  <a:pt x="111278" y="775199"/>
                  <a:pt x="85529" y="767385"/>
                  <a:pt x="67201" y="741504"/>
                </a:cubicBezTo>
                <a:cubicBezTo>
                  <a:pt x="64448" y="737597"/>
                  <a:pt x="58941" y="734058"/>
                  <a:pt x="54248" y="733350"/>
                </a:cubicBezTo>
                <a:cubicBezTo>
                  <a:pt x="9147" y="726768"/>
                  <a:pt x="-13377" y="681615"/>
                  <a:pt x="8361" y="641445"/>
                </a:cubicBezTo>
                <a:cubicBezTo>
                  <a:pt x="11560" y="635545"/>
                  <a:pt x="13238" y="627784"/>
                  <a:pt x="12766" y="621071"/>
                </a:cubicBezTo>
                <a:cubicBezTo>
                  <a:pt x="10380" y="587351"/>
                  <a:pt x="32589" y="559084"/>
                  <a:pt x="66178" y="555073"/>
                </a:cubicBezTo>
                <a:cubicBezTo>
                  <a:pt x="73940" y="554155"/>
                  <a:pt x="79393" y="552084"/>
                  <a:pt x="84559" y="545371"/>
                </a:cubicBezTo>
                <a:cubicBezTo>
                  <a:pt x="95375" y="531225"/>
                  <a:pt x="110085" y="523529"/>
                  <a:pt x="125346" y="522483"/>
                </a:cubicBezTo>
                <a:close/>
                <a:moveTo>
                  <a:pt x="462928" y="338329"/>
                </a:moveTo>
                <a:cubicBezTo>
                  <a:pt x="434242" y="340821"/>
                  <a:pt x="407182" y="357418"/>
                  <a:pt x="405058" y="379392"/>
                </a:cubicBezTo>
                <a:cubicBezTo>
                  <a:pt x="402882" y="401942"/>
                  <a:pt x="391371" y="404721"/>
                  <a:pt x="373147" y="406897"/>
                </a:cubicBezTo>
                <a:cubicBezTo>
                  <a:pt x="351174" y="409520"/>
                  <a:pt x="332033" y="419798"/>
                  <a:pt x="323301" y="442112"/>
                </a:cubicBezTo>
                <a:cubicBezTo>
                  <a:pt x="314937" y="463456"/>
                  <a:pt x="326107" y="479057"/>
                  <a:pt x="340476" y="493112"/>
                </a:cubicBezTo>
                <a:cubicBezTo>
                  <a:pt x="348919" y="501372"/>
                  <a:pt x="345668" y="509474"/>
                  <a:pt x="340896" y="517969"/>
                </a:cubicBezTo>
                <a:cubicBezTo>
                  <a:pt x="328834" y="539471"/>
                  <a:pt x="330984" y="557511"/>
                  <a:pt x="349103" y="574397"/>
                </a:cubicBezTo>
                <a:cubicBezTo>
                  <a:pt x="376241" y="599648"/>
                  <a:pt x="408257" y="606938"/>
                  <a:pt x="443577" y="595715"/>
                </a:cubicBezTo>
                <a:cubicBezTo>
                  <a:pt x="455612" y="591887"/>
                  <a:pt x="463820" y="591729"/>
                  <a:pt x="473417" y="602191"/>
                </a:cubicBezTo>
                <a:cubicBezTo>
                  <a:pt x="504279" y="635859"/>
                  <a:pt x="570906" y="636462"/>
                  <a:pt x="597180" y="603712"/>
                </a:cubicBezTo>
                <a:cubicBezTo>
                  <a:pt x="604259" y="594876"/>
                  <a:pt x="611628" y="593879"/>
                  <a:pt x="622273" y="598154"/>
                </a:cubicBezTo>
                <a:cubicBezTo>
                  <a:pt x="634178" y="602899"/>
                  <a:pt x="647209" y="604866"/>
                  <a:pt x="659769" y="608065"/>
                </a:cubicBezTo>
                <a:cubicBezTo>
                  <a:pt x="679147" y="606544"/>
                  <a:pt x="696767" y="602270"/>
                  <a:pt x="711870" y="590707"/>
                </a:cubicBezTo>
                <a:cubicBezTo>
                  <a:pt x="726318" y="579641"/>
                  <a:pt x="734787" y="565220"/>
                  <a:pt x="730513" y="546341"/>
                </a:cubicBezTo>
                <a:cubicBezTo>
                  <a:pt x="724745" y="520933"/>
                  <a:pt x="724430" y="521011"/>
                  <a:pt x="747557" y="509290"/>
                </a:cubicBezTo>
                <a:cubicBezTo>
                  <a:pt x="783742" y="490936"/>
                  <a:pt x="787597" y="454961"/>
                  <a:pt x="756027" y="429448"/>
                </a:cubicBezTo>
                <a:cubicBezTo>
                  <a:pt x="739900" y="416416"/>
                  <a:pt x="720995" y="410018"/>
                  <a:pt x="700569" y="408680"/>
                </a:cubicBezTo>
                <a:cubicBezTo>
                  <a:pt x="690421" y="408025"/>
                  <a:pt x="686488" y="403436"/>
                  <a:pt x="682267" y="394311"/>
                </a:cubicBezTo>
                <a:cubicBezTo>
                  <a:pt x="676629" y="382119"/>
                  <a:pt x="668920" y="369349"/>
                  <a:pt x="658642" y="361115"/>
                </a:cubicBezTo>
                <a:cubicBezTo>
                  <a:pt x="628723" y="337202"/>
                  <a:pt x="585695" y="336206"/>
                  <a:pt x="553259" y="356763"/>
                </a:cubicBezTo>
                <a:cubicBezTo>
                  <a:pt x="544607" y="362243"/>
                  <a:pt x="537973" y="362191"/>
                  <a:pt x="529687" y="355976"/>
                </a:cubicBezTo>
                <a:cubicBezTo>
                  <a:pt x="509968" y="341240"/>
                  <a:pt x="487235" y="336206"/>
                  <a:pt x="462928" y="338329"/>
                </a:cubicBezTo>
                <a:close/>
                <a:moveTo>
                  <a:pt x="457002" y="312292"/>
                </a:moveTo>
                <a:cubicBezTo>
                  <a:pt x="483695" y="308621"/>
                  <a:pt x="509339" y="313656"/>
                  <a:pt x="532571" y="327605"/>
                </a:cubicBezTo>
                <a:cubicBezTo>
                  <a:pt x="539231" y="331591"/>
                  <a:pt x="543899" y="330673"/>
                  <a:pt x="550270" y="327500"/>
                </a:cubicBezTo>
                <a:cubicBezTo>
                  <a:pt x="593089" y="306156"/>
                  <a:pt x="645793" y="314128"/>
                  <a:pt x="680510" y="346720"/>
                </a:cubicBezTo>
                <a:cubicBezTo>
                  <a:pt x="683053" y="349106"/>
                  <a:pt x="685492" y="351623"/>
                  <a:pt x="687747" y="354272"/>
                </a:cubicBezTo>
                <a:cubicBezTo>
                  <a:pt x="708488" y="378552"/>
                  <a:pt x="708566" y="378369"/>
                  <a:pt x="739298" y="390798"/>
                </a:cubicBezTo>
                <a:cubicBezTo>
                  <a:pt x="766777" y="401915"/>
                  <a:pt x="788226" y="419431"/>
                  <a:pt x="796984" y="449113"/>
                </a:cubicBezTo>
                <a:cubicBezTo>
                  <a:pt x="805401" y="477668"/>
                  <a:pt x="796512" y="505777"/>
                  <a:pt x="773175" y="524105"/>
                </a:cubicBezTo>
                <a:cubicBezTo>
                  <a:pt x="766698" y="529140"/>
                  <a:pt x="759540" y="533335"/>
                  <a:pt x="752880" y="537819"/>
                </a:cubicBezTo>
                <a:cubicBezTo>
                  <a:pt x="758727" y="590812"/>
                  <a:pt x="729989" y="627364"/>
                  <a:pt x="676786" y="631769"/>
                </a:cubicBezTo>
                <a:cubicBezTo>
                  <a:pt x="659009" y="633237"/>
                  <a:pt x="640707" y="628255"/>
                  <a:pt x="622614" y="626787"/>
                </a:cubicBezTo>
                <a:cubicBezTo>
                  <a:pt x="618130" y="626420"/>
                  <a:pt x="612204" y="626682"/>
                  <a:pt x="609110" y="629252"/>
                </a:cubicBezTo>
                <a:cubicBezTo>
                  <a:pt x="567838" y="663365"/>
                  <a:pt x="507609" y="663706"/>
                  <a:pt x="465550" y="628753"/>
                </a:cubicBezTo>
                <a:cubicBezTo>
                  <a:pt x="458261" y="622696"/>
                  <a:pt x="452414" y="622041"/>
                  <a:pt x="443498" y="623903"/>
                </a:cubicBezTo>
                <a:cubicBezTo>
                  <a:pt x="398634" y="633290"/>
                  <a:pt x="359224" y="622670"/>
                  <a:pt x="328598" y="587534"/>
                </a:cubicBezTo>
                <a:cubicBezTo>
                  <a:pt x="309955" y="566138"/>
                  <a:pt x="306232" y="540992"/>
                  <a:pt x="315042" y="513853"/>
                </a:cubicBezTo>
                <a:cubicBezTo>
                  <a:pt x="316300" y="509972"/>
                  <a:pt x="316615" y="503889"/>
                  <a:pt x="314439" y="501110"/>
                </a:cubicBezTo>
                <a:cubicBezTo>
                  <a:pt x="279119" y="456167"/>
                  <a:pt x="301223" y="393157"/>
                  <a:pt x="366068" y="380493"/>
                </a:cubicBezTo>
                <a:cubicBezTo>
                  <a:pt x="376347" y="378474"/>
                  <a:pt x="380961" y="374541"/>
                  <a:pt x="384606" y="364446"/>
                </a:cubicBezTo>
                <a:cubicBezTo>
                  <a:pt x="396615" y="331093"/>
                  <a:pt x="423990" y="316828"/>
                  <a:pt x="457002" y="312292"/>
                </a:cubicBezTo>
                <a:close/>
                <a:moveTo>
                  <a:pt x="1383540" y="39818"/>
                </a:moveTo>
                <a:cubicBezTo>
                  <a:pt x="1365057" y="39946"/>
                  <a:pt x="1346138" y="42150"/>
                  <a:pt x="1326833" y="46385"/>
                </a:cubicBezTo>
                <a:cubicBezTo>
                  <a:pt x="1253702" y="62406"/>
                  <a:pt x="1198481" y="101790"/>
                  <a:pt x="1174279" y="176389"/>
                </a:cubicBezTo>
                <a:cubicBezTo>
                  <a:pt x="1170556" y="187874"/>
                  <a:pt x="1162637" y="191256"/>
                  <a:pt x="1150838" y="189578"/>
                </a:cubicBezTo>
                <a:cubicBezTo>
                  <a:pt x="1086885" y="180505"/>
                  <a:pt x="1027205" y="192174"/>
                  <a:pt x="973898" y="229434"/>
                </a:cubicBezTo>
                <a:cubicBezTo>
                  <a:pt x="907139" y="276107"/>
                  <a:pt x="876854" y="358940"/>
                  <a:pt x="927539" y="436659"/>
                </a:cubicBezTo>
                <a:cubicBezTo>
                  <a:pt x="938159" y="452942"/>
                  <a:pt x="935799" y="461516"/>
                  <a:pt x="919595" y="476043"/>
                </a:cubicBezTo>
                <a:cubicBezTo>
                  <a:pt x="841823" y="545790"/>
                  <a:pt x="843999" y="648629"/>
                  <a:pt x="925966" y="713658"/>
                </a:cubicBezTo>
                <a:cubicBezTo>
                  <a:pt x="987664" y="762612"/>
                  <a:pt x="1058120" y="776011"/>
                  <a:pt x="1134580" y="758522"/>
                </a:cubicBezTo>
                <a:cubicBezTo>
                  <a:pt x="1157891" y="753199"/>
                  <a:pt x="1158992" y="754169"/>
                  <a:pt x="1170031" y="774910"/>
                </a:cubicBezTo>
                <a:cubicBezTo>
                  <a:pt x="1178160" y="790197"/>
                  <a:pt x="1187337" y="805510"/>
                  <a:pt x="1198874" y="818253"/>
                </a:cubicBezTo>
                <a:cubicBezTo>
                  <a:pt x="1279504" y="907379"/>
                  <a:pt x="1429960" y="914773"/>
                  <a:pt x="1524356" y="834982"/>
                </a:cubicBezTo>
                <a:cubicBezTo>
                  <a:pt x="1539118" y="822501"/>
                  <a:pt x="1542081" y="822265"/>
                  <a:pt x="1557054" y="833776"/>
                </a:cubicBezTo>
                <a:cubicBezTo>
                  <a:pt x="1600974" y="867523"/>
                  <a:pt x="1651161" y="882154"/>
                  <a:pt x="1705884" y="883360"/>
                </a:cubicBezTo>
                <a:cubicBezTo>
                  <a:pt x="1760162" y="882102"/>
                  <a:pt x="1810401" y="868231"/>
                  <a:pt x="1853220" y="833750"/>
                </a:cubicBezTo>
                <a:cubicBezTo>
                  <a:pt x="1899081" y="796804"/>
                  <a:pt x="1923964" y="750393"/>
                  <a:pt x="1914158" y="689534"/>
                </a:cubicBezTo>
                <a:cubicBezTo>
                  <a:pt x="1911693" y="674300"/>
                  <a:pt x="1918615" y="665673"/>
                  <a:pt x="1933981" y="663182"/>
                </a:cubicBezTo>
                <a:cubicBezTo>
                  <a:pt x="1973339" y="656784"/>
                  <a:pt x="2009681" y="643123"/>
                  <a:pt x="2041880" y="619104"/>
                </a:cubicBezTo>
                <a:cubicBezTo>
                  <a:pt x="2118367" y="562074"/>
                  <a:pt x="2130272" y="467993"/>
                  <a:pt x="2069176" y="396986"/>
                </a:cubicBezTo>
                <a:cubicBezTo>
                  <a:pt x="2036321" y="358808"/>
                  <a:pt x="1993345" y="337596"/>
                  <a:pt x="1944522" y="327658"/>
                </a:cubicBezTo>
                <a:cubicBezTo>
                  <a:pt x="1922076" y="323096"/>
                  <a:pt x="1918641" y="317537"/>
                  <a:pt x="1920818" y="294331"/>
                </a:cubicBezTo>
                <a:cubicBezTo>
                  <a:pt x="1922103" y="280591"/>
                  <a:pt x="1922627" y="266091"/>
                  <a:pt x="1919769" y="252744"/>
                </a:cubicBezTo>
                <a:cubicBezTo>
                  <a:pt x="1906947" y="192856"/>
                  <a:pt x="1867877" y="153707"/>
                  <a:pt x="1814308" y="129007"/>
                </a:cubicBezTo>
                <a:cubicBezTo>
                  <a:pt x="1741991" y="95628"/>
                  <a:pt x="1668991" y="96624"/>
                  <a:pt x="1596884" y="131184"/>
                </a:cubicBezTo>
                <a:cubicBezTo>
                  <a:pt x="1578240" y="140125"/>
                  <a:pt x="1576064" y="139417"/>
                  <a:pt x="1562927" y="123475"/>
                </a:cubicBezTo>
                <a:cubicBezTo>
                  <a:pt x="1554904" y="113747"/>
                  <a:pt x="1546513" y="103966"/>
                  <a:pt x="1536837" y="95969"/>
                </a:cubicBezTo>
                <a:cubicBezTo>
                  <a:pt x="1490525" y="57739"/>
                  <a:pt x="1438990" y="39435"/>
                  <a:pt x="1383540" y="39818"/>
                </a:cubicBezTo>
                <a:close/>
                <a:moveTo>
                  <a:pt x="1352399" y="0"/>
                </a:moveTo>
                <a:cubicBezTo>
                  <a:pt x="1371619" y="0"/>
                  <a:pt x="1390865" y="0"/>
                  <a:pt x="1410085" y="0"/>
                </a:cubicBezTo>
                <a:cubicBezTo>
                  <a:pt x="1413363" y="865"/>
                  <a:pt x="1416587" y="2045"/>
                  <a:pt x="1419918" y="2543"/>
                </a:cubicBezTo>
                <a:cubicBezTo>
                  <a:pt x="1482586" y="11799"/>
                  <a:pt x="1536706" y="37549"/>
                  <a:pt x="1578764" y="85795"/>
                </a:cubicBezTo>
                <a:cubicBezTo>
                  <a:pt x="1584586" y="92482"/>
                  <a:pt x="1588807" y="91433"/>
                  <a:pt x="1595415" y="88627"/>
                </a:cubicBezTo>
                <a:cubicBezTo>
                  <a:pt x="1658005" y="61986"/>
                  <a:pt x="1722246" y="57713"/>
                  <a:pt x="1787563" y="76539"/>
                </a:cubicBezTo>
                <a:cubicBezTo>
                  <a:pt x="1890087" y="106090"/>
                  <a:pt x="1957737" y="190627"/>
                  <a:pt x="1956164" y="280748"/>
                </a:cubicBezTo>
                <a:cubicBezTo>
                  <a:pt x="1956111" y="284131"/>
                  <a:pt x="1960883" y="289191"/>
                  <a:pt x="1964555" y="290739"/>
                </a:cubicBezTo>
                <a:cubicBezTo>
                  <a:pt x="1974990" y="295118"/>
                  <a:pt x="1986292" y="297346"/>
                  <a:pt x="1996728" y="301673"/>
                </a:cubicBezTo>
                <a:cubicBezTo>
                  <a:pt x="2064325" y="329625"/>
                  <a:pt x="2114093" y="374698"/>
                  <a:pt x="2135122" y="447042"/>
                </a:cubicBezTo>
                <a:cubicBezTo>
                  <a:pt x="2137509" y="455302"/>
                  <a:pt x="2139449" y="463692"/>
                  <a:pt x="2141599" y="472004"/>
                </a:cubicBezTo>
                <a:cubicBezTo>
                  <a:pt x="2141651" y="486846"/>
                  <a:pt x="2141651" y="501687"/>
                  <a:pt x="2141651" y="516554"/>
                </a:cubicBezTo>
                <a:cubicBezTo>
                  <a:pt x="2139396" y="525836"/>
                  <a:pt x="2137561" y="535224"/>
                  <a:pt x="2134808" y="544348"/>
                </a:cubicBezTo>
                <a:cubicBezTo>
                  <a:pt x="2113254" y="615958"/>
                  <a:pt x="2064090" y="661006"/>
                  <a:pt x="1996046" y="687437"/>
                </a:cubicBezTo>
                <a:cubicBezTo>
                  <a:pt x="1981494" y="693100"/>
                  <a:pt x="1966233" y="696955"/>
                  <a:pt x="1951391" y="701622"/>
                </a:cubicBezTo>
                <a:cubicBezTo>
                  <a:pt x="1949792" y="717014"/>
                  <a:pt x="1949635" y="732904"/>
                  <a:pt x="1946278" y="748060"/>
                </a:cubicBezTo>
                <a:cubicBezTo>
                  <a:pt x="1928239" y="829424"/>
                  <a:pt x="1874957" y="880004"/>
                  <a:pt x="1799126" y="906697"/>
                </a:cubicBezTo>
                <a:cubicBezTo>
                  <a:pt x="1708192" y="938713"/>
                  <a:pt x="1621925" y="925235"/>
                  <a:pt x="1541741" y="870748"/>
                </a:cubicBezTo>
                <a:cubicBezTo>
                  <a:pt x="1529705" y="878588"/>
                  <a:pt x="1517617" y="887136"/>
                  <a:pt x="1504900" y="894583"/>
                </a:cubicBezTo>
                <a:cubicBezTo>
                  <a:pt x="1400777" y="955520"/>
                  <a:pt x="1261202" y="937507"/>
                  <a:pt x="1180100" y="852131"/>
                </a:cubicBezTo>
                <a:cubicBezTo>
                  <a:pt x="1167881" y="839282"/>
                  <a:pt x="1157629" y="824258"/>
                  <a:pt x="1148242" y="809128"/>
                </a:cubicBezTo>
                <a:cubicBezTo>
                  <a:pt x="1142998" y="800659"/>
                  <a:pt x="1138697" y="798614"/>
                  <a:pt x="1128812" y="800370"/>
                </a:cubicBezTo>
                <a:cubicBezTo>
                  <a:pt x="1045141" y="815211"/>
                  <a:pt x="968602" y="798745"/>
                  <a:pt x="902918" y="743471"/>
                </a:cubicBezTo>
                <a:cubicBezTo>
                  <a:pt x="811092" y="666197"/>
                  <a:pt x="805166" y="542119"/>
                  <a:pt x="887946" y="455249"/>
                </a:cubicBezTo>
                <a:cubicBezTo>
                  <a:pt x="889729" y="453361"/>
                  <a:pt x="891381" y="451368"/>
                  <a:pt x="893400" y="449061"/>
                </a:cubicBezTo>
                <a:cubicBezTo>
                  <a:pt x="878008" y="419484"/>
                  <a:pt x="868280" y="388464"/>
                  <a:pt x="869303" y="354875"/>
                </a:cubicBezTo>
                <a:cubicBezTo>
                  <a:pt x="871741" y="274560"/>
                  <a:pt x="913459" y="218814"/>
                  <a:pt x="980742" y="180191"/>
                </a:cubicBezTo>
                <a:cubicBezTo>
                  <a:pt x="1029146" y="152423"/>
                  <a:pt x="1082086" y="143350"/>
                  <a:pt x="1137439" y="147441"/>
                </a:cubicBezTo>
                <a:cubicBezTo>
                  <a:pt x="1143365" y="147886"/>
                  <a:pt x="1147612" y="148332"/>
                  <a:pt x="1150838" y="141121"/>
                </a:cubicBezTo>
                <a:cubicBezTo>
                  <a:pt x="1187993" y="58053"/>
                  <a:pt x="1255617" y="16886"/>
                  <a:pt x="1342592" y="2622"/>
                </a:cubicBezTo>
                <a:cubicBezTo>
                  <a:pt x="1345922" y="2071"/>
                  <a:pt x="1349147" y="892"/>
                  <a:pt x="1352399" y="0"/>
                </a:cubicBezTo>
                <a:close/>
              </a:path>
            </a:pathLst>
          </a:custGeom>
          <a:solidFill>
            <a:schemeClr val="accent3"/>
          </a:solidFill>
          <a:ln w="73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aphic 67">
            <a:extLst>
              <a:ext uri="{FF2B5EF4-FFF2-40B4-BE49-F238E27FC236}">
                <a16:creationId xmlns:a16="http://schemas.microsoft.com/office/drawing/2014/main" id="{A9F2F067-29E3-46DF-A9BA-069660938105}"/>
              </a:ext>
            </a:extLst>
          </p:cNvPr>
          <p:cNvGrpSpPr/>
          <p:nvPr/>
        </p:nvGrpSpPr>
        <p:grpSpPr>
          <a:xfrm>
            <a:off x="9910365" y="3103119"/>
            <a:ext cx="1016421" cy="1687541"/>
            <a:chOff x="6096000" y="3534767"/>
            <a:chExt cx="1947951" cy="3234141"/>
          </a:xfrm>
          <a:solidFill>
            <a:schemeClr val="bg1"/>
          </a:solidFill>
        </p:grpSpPr>
        <p:sp>
          <p:nvSpPr>
            <p:cNvPr id="15" name="Freeform: Shape 121">
              <a:extLst>
                <a:ext uri="{FF2B5EF4-FFF2-40B4-BE49-F238E27FC236}">
                  <a16:creationId xmlns:a16="http://schemas.microsoft.com/office/drawing/2014/main" id="{074C30D6-50EC-47A3-A8F1-27023DFB8BD2}"/>
                </a:ext>
              </a:extLst>
            </p:cNvPr>
            <p:cNvSpPr/>
            <p:nvPr/>
          </p:nvSpPr>
          <p:spPr>
            <a:xfrm>
              <a:off x="6567737" y="5962034"/>
              <a:ext cx="977303" cy="240139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22">
              <a:extLst>
                <a:ext uri="{FF2B5EF4-FFF2-40B4-BE49-F238E27FC236}">
                  <a16:creationId xmlns:a16="http://schemas.microsoft.com/office/drawing/2014/main" id="{2946EFF5-A32C-4D6D-80F9-F0F6464F4D80}"/>
                </a:ext>
              </a:extLst>
            </p:cNvPr>
            <p:cNvSpPr/>
            <p:nvPr/>
          </p:nvSpPr>
          <p:spPr>
            <a:xfrm>
              <a:off x="6723880" y="6404824"/>
              <a:ext cx="651205" cy="364999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23">
              <a:extLst>
                <a:ext uri="{FF2B5EF4-FFF2-40B4-BE49-F238E27FC236}">
                  <a16:creationId xmlns:a16="http://schemas.microsoft.com/office/drawing/2014/main" id="{DC91F293-43AF-4F16-A5FE-7E61E49DEF72}"/>
                </a:ext>
              </a:extLst>
            </p:cNvPr>
            <p:cNvSpPr/>
            <p:nvPr/>
          </p:nvSpPr>
          <p:spPr>
            <a:xfrm>
              <a:off x="6596475" y="6167312"/>
              <a:ext cx="911638" cy="241271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24">
              <a:extLst>
                <a:ext uri="{FF2B5EF4-FFF2-40B4-BE49-F238E27FC236}">
                  <a16:creationId xmlns:a16="http://schemas.microsoft.com/office/drawing/2014/main" id="{A988E2B9-8FA8-457E-9596-AC7A5A8B03ED}"/>
                </a:ext>
              </a:extLst>
            </p:cNvPr>
            <p:cNvSpPr/>
            <p:nvPr/>
          </p:nvSpPr>
          <p:spPr>
            <a:xfrm>
              <a:off x="6095993" y="3534768"/>
              <a:ext cx="1947818" cy="2449128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25">
              <a:extLst>
                <a:ext uri="{FF2B5EF4-FFF2-40B4-BE49-F238E27FC236}">
                  <a16:creationId xmlns:a16="http://schemas.microsoft.com/office/drawing/2014/main" id="{9BAD820E-6BB4-48A1-974E-FDFD351234E6}"/>
                </a:ext>
              </a:extLst>
            </p:cNvPr>
            <p:cNvSpPr/>
            <p:nvPr/>
          </p:nvSpPr>
          <p:spPr>
            <a:xfrm>
              <a:off x="7096986" y="4006191"/>
              <a:ext cx="475101" cy="977515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26">
              <a:extLst>
                <a:ext uri="{FF2B5EF4-FFF2-40B4-BE49-F238E27FC236}">
                  <a16:creationId xmlns:a16="http://schemas.microsoft.com/office/drawing/2014/main" id="{760E38BD-BD02-45D1-8490-3624CE9433DA}"/>
                </a:ext>
              </a:extLst>
            </p:cNvPr>
            <p:cNvSpPr/>
            <p:nvPr/>
          </p:nvSpPr>
          <p:spPr>
            <a:xfrm>
              <a:off x="6557519" y="4029591"/>
              <a:ext cx="483979" cy="957654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27">
              <a:extLst>
                <a:ext uri="{FF2B5EF4-FFF2-40B4-BE49-F238E27FC236}">
                  <a16:creationId xmlns:a16="http://schemas.microsoft.com/office/drawing/2014/main" id="{F1EF73D6-3629-4DBB-B8A6-5A8EE5D8A1DC}"/>
                </a:ext>
              </a:extLst>
            </p:cNvPr>
            <p:cNvSpPr/>
            <p:nvPr/>
          </p:nvSpPr>
          <p:spPr>
            <a:xfrm>
              <a:off x="6462144" y="4088986"/>
              <a:ext cx="545896" cy="95734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28">
              <a:extLst>
                <a:ext uri="{FF2B5EF4-FFF2-40B4-BE49-F238E27FC236}">
                  <a16:creationId xmlns:a16="http://schemas.microsoft.com/office/drawing/2014/main" id="{E28F4CAC-60A1-4CC3-ABE7-9EB34FCC5AEF}"/>
                </a:ext>
              </a:extLst>
            </p:cNvPr>
            <p:cNvSpPr/>
            <p:nvPr/>
          </p:nvSpPr>
          <p:spPr>
            <a:xfrm>
              <a:off x="7151796" y="4061393"/>
              <a:ext cx="518292" cy="981711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7BF1BCC8-ED3E-468A-A529-6093966AF7EA}"/>
              </a:ext>
            </a:extLst>
          </p:cNvPr>
          <p:cNvGrpSpPr/>
          <p:nvPr/>
        </p:nvGrpSpPr>
        <p:grpSpPr>
          <a:xfrm>
            <a:off x="6110127" y="1626816"/>
            <a:ext cx="884999" cy="1009581"/>
            <a:chOff x="7993416" y="2408078"/>
            <a:chExt cx="2952016" cy="3367573"/>
          </a:xfrm>
        </p:grpSpPr>
        <p:sp>
          <p:nvSpPr>
            <p:cNvPr id="24" name="Freeform: Shape 7">
              <a:extLst>
                <a:ext uri="{FF2B5EF4-FFF2-40B4-BE49-F238E27FC236}">
                  <a16:creationId xmlns:a16="http://schemas.microsoft.com/office/drawing/2014/main" id="{15C4232A-6C1B-42A8-81B7-F3EB158BD17E}"/>
                </a:ext>
              </a:extLst>
            </p:cNvPr>
            <p:cNvSpPr/>
            <p:nvPr/>
          </p:nvSpPr>
          <p:spPr>
            <a:xfrm>
              <a:off x="9158751" y="2592612"/>
              <a:ext cx="291460" cy="654431"/>
            </a:xfrm>
            <a:custGeom>
              <a:avLst/>
              <a:gdLst>
                <a:gd name="connsiteX0" fmla="*/ 188758 w 291460"/>
                <a:gd name="connsiteY0" fmla="*/ 525930 h 654431"/>
                <a:gd name="connsiteX1" fmla="*/ 1118 w 291460"/>
                <a:gd name="connsiteY1" fmla="*/ 23212 h 654431"/>
                <a:gd name="connsiteX2" fmla="*/ 8501 w 291460"/>
                <a:gd name="connsiteY2" fmla="*/ 10504 h 654431"/>
                <a:gd name="connsiteX3" fmla="*/ 230078 w 291460"/>
                <a:gd name="connsiteY3" fmla="*/ 32 h 654431"/>
                <a:gd name="connsiteX4" fmla="*/ 238526 w 291460"/>
                <a:gd name="connsiteY4" fmla="*/ 7629 h 654431"/>
                <a:gd name="connsiteX5" fmla="*/ 287513 w 291460"/>
                <a:gd name="connsiteY5" fmla="*/ 463241 h 654431"/>
                <a:gd name="connsiteX6" fmla="*/ 262274 w 291460"/>
                <a:gd name="connsiteY6" fmla="*/ 646551 h 654431"/>
                <a:gd name="connsiteX7" fmla="*/ 205549 w 291460"/>
                <a:gd name="connsiteY7" fmla="*/ 654431 h 654431"/>
                <a:gd name="connsiteX8" fmla="*/ 188758 w 291460"/>
                <a:gd name="connsiteY8" fmla="*/ 525930 h 65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460" h="654431">
                  <a:moveTo>
                    <a:pt x="188758" y="525930"/>
                  </a:moveTo>
                  <a:cubicBezTo>
                    <a:pt x="169519" y="442617"/>
                    <a:pt x="152089" y="264951"/>
                    <a:pt x="1118" y="23212"/>
                  </a:cubicBezTo>
                  <a:cubicBezTo>
                    <a:pt x="-2183" y="17923"/>
                    <a:pt x="2289" y="11036"/>
                    <a:pt x="8501" y="10504"/>
                  </a:cubicBezTo>
                  <a:cubicBezTo>
                    <a:pt x="90998" y="3582"/>
                    <a:pt x="207324" y="1559"/>
                    <a:pt x="230078" y="32"/>
                  </a:cubicBezTo>
                  <a:cubicBezTo>
                    <a:pt x="235828" y="-358"/>
                    <a:pt x="237142" y="2837"/>
                    <a:pt x="238526" y="7629"/>
                  </a:cubicBezTo>
                  <a:cubicBezTo>
                    <a:pt x="281407" y="156648"/>
                    <a:pt x="300327" y="308329"/>
                    <a:pt x="287513" y="463241"/>
                  </a:cubicBezTo>
                  <a:cubicBezTo>
                    <a:pt x="282401" y="524723"/>
                    <a:pt x="271219" y="585530"/>
                    <a:pt x="262274" y="646551"/>
                  </a:cubicBezTo>
                  <a:cubicBezTo>
                    <a:pt x="243460" y="649923"/>
                    <a:pt x="224646" y="653189"/>
                    <a:pt x="205549" y="654431"/>
                  </a:cubicBezTo>
                  <a:cubicBezTo>
                    <a:pt x="204590" y="611018"/>
                    <a:pt x="198059" y="568279"/>
                    <a:pt x="188758" y="525930"/>
                  </a:cubicBezTo>
                  <a:close/>
                </a:path>
              </a:pathLst>
            </a:custGeom>
            <a:solidFill>
              <a:srgbClr val="512E16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8">
              <a:extLst>
                <a:ext uri="{FF2B5EF4-FFF2-40B4-BE49-F238E27FC236}">
                  <a16:creationId xmlns:a16="http://schemas.microsoft.com/office/drawing/2014/main" id="{72D208C6-A70D-4F0F-AAAC-EC08177D61D0}"/>
                </a:ext>
              </a:extLst>
            </p:cNvPr>
            <p:cNvSpPr/>
            <p:nvPr/>
          </p:nvSpPr>
          <p:spPr>
            <a:xfrm>
              <a:off x="7993416" y="3140146"/>
              <a:ext cx="2952016" cy="2635505"/>
            </a:xfrm>
            <a:custGeom>
              <a:avLst/>
              <a:gdLst>
                <a:gd name="connsiteX0" fmla="*/ 3088 w 2952016"/>
                <a:gd name="connsiteY0" fmla="*/ 996574 h 2635505"/>
                <a:gd name="connsiteX1" fmla="*/ 271167 w 2952016"/>
                <a:gd name="connsiteY1" fmla="*/ 280800 h 2635505"/>
                <a:gd name="connsiteX2" fmla="*/ 527708 w 2952016"/>
                <a:gd name="connsiteY2" fmla="*/ 78641 h 2635505"/>
                <a:gd name="connsiteX3" fmla="*/ 867066 w 2952016"/>
                <a:gd name="connsiteY3" fmla="*/ 23087 h 2635505"/>
                <a:gd name="connsiteX4" fmla="*/ 1191550 w 2952016"/>
                <a:gd name="connsiteY4" fmla="*/ 91242 h 2635505"/>
                <a:gd name="connsiteX5" fmla="*/ 1501764 w 2952016"/>
                <a:gd name="connsiteY5" fmla="*/ 87693 h 2635505"/>
                <a:gd name="connsiteX6" fmla="*/ 2055882 w 2952016"/>
                <a:gd name="connsiteY6" fmla="*/ 4983 h 2635505"/>
                <a:gd name="connsiteX7" fmla="*/ 2344762 w 2952016"/>
                <a:gd name="connsiteY7" fmla="*/ 88261 h 2635505"/>
                <a:gd name="connsiteX8" fmla="*/ 2751600 w 2952016"/>
                <a:gd name="connsiteY8" fmla="*/ 458537 h 2635505"/>
                <a:gd name="connsiteX9" fmla="*/ 2944352 w 2952016"/>
                <a:gd name="connsiteY9" fmla="*/ 986422 h 2635505"/>
                <a:gd name="connsiteX10" fmla="*/ 2882196 w 2952016"/>
                <a:gd name="connsiteY10" fmla="*/ 1591160 h 2635505"/>
                <a:gd name="connsiteX11" fmla="*/ 2523847 w 2952016"/>
                <a:gd name="connsiteY11" fmla="*/ 2262669 h 2635505"/>
                <a:gd name="connsiteX12" fmla="*/ 2117612 w 2952016"/>
                <a:gd name="connsiteY12" fmla="*/ 2593152 h 2635505"/>
                <a:gd name="connsiteX13" fmla="*/ 1815243 w 2952016"/>
                <a:gd name="connsiteY13" fmla="*/ 2634827 h 2635505"/>
                <a:gd name="connsiteX14" fmla="*/ 1259954 w 2952016"/>
                <a:gd name="connsiteY14" fmla="*/ 2610298 h 2635505"/>
                <a:gd name="connsiteX15" fmla="*/ 1076679 w 2952016"/>
                <a:gd name="connsiteY15" fmla="*/ 2625207 h 2635505"/>
                <a:gd name="connsiteX16" fmla="*/ 738351 w 2952016"/>
                <a:gd name="connsiteY16" fmla="*/ 2543562 h 2635505"/>
                <a:gd name="connsiteX17" fmla="*/ 460831 w 2952016"/>
                <a:gd name="connsiteY17" fmla="*/ 2303349 h 2635505"/>
                <a:gd name="connsiteX18" fmla="*/ 3088 w 2952016"/>
                <a:gd name="connsiteY18" fmla="*/ 996574 h 263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52016" h="2635505">
                  <a:moveTo>
                    <a:pt x="3088" y="996574"/>
                  </a:moveTo>
                  <a:cubicBezTo>
                    <a:pt x="19133" y="735525"/>
                    <a:pt x="101417" y="483562"/>
                    <a:pt x="271167" y="280800"/>
                  </a:cubicBezTo>
                  <a:cubicBezTo>
                    <a:pt x="341630" y="196635"/>
                    <a:pt x="427960" y="125320"/>
                    <a:pt x="527708" y="78641"/>
                  </a:cubicBezTo>
                  <a:cubicBezTo>
                    <a:pt x="634769" y="28518"/>
                    <a:pt x="749675" y="10272"/>
                    <a:pt x="867066" y="23087"/>
                  </a:cubicBezTo>
                  <a:cubicBezTo>
                    <a:pt x="976256" y="34979"/>
                    <a:pt x="1085412" y="64974"/>
                    <a:pt x="1191550" y="91242"/>
                  </a:cubicBezTo>
                  <a:cubicBezTo>
                    <a:pt x="1294493" y="116730"/>
                    <a:pt x="1398785" y="109524"/>
                    <a:pt x="1501764" y="87693"/>
                  </a:cubicBezTo>
                  <a:cubicBezTo>
                    <a:pt x="1688268" y="48148"/>
                    <a:pt x="1861603" y="-18800"/>
                    <a:pt x="2055882" y="4983"/>
                  </a:cubicBezTo>
                  <a:cubicBezTo>
                    <a:pt x="2156589" y="17301"/>
                    <a:pt x="2254278" y="42114"/>
                    <a:pt x="2344762" y="88261"/>
                  </a:cubicBezTo>
                  <a:cubicBezTo>
                    <a:pt x="2513766" y="174449"/>
                    <a:pt x="2648764" y="297093"/>
                    <a:pt x="2751600" y="458537"/>
                  </a:cubicBezTo>
                  <a:cubicBezTo>
                    <a:pt x="2851242" y="614975"/>
                    <a:pt x="2922521" y="801657"/>
                    <a:pt x="2944352" y="986422"/>
                  </a:cubicBezTo>
                  <a:cubicBezTo>
                    <a:pt x="2967745" y="1184357"/>
                    <a:pt x="2934910" y="1400502"/>
                    <a:pt x="2882196" y="1591160"/>
                  </a:cubicBezTo>
                  <a:cubicBezTo>
                    <a:pt x="2813366" y="1840318"/>
                    <a:pt x="2689231" y="2064734"/>
                    <a:pt x="2523847" y="2262669"/>
                  </a:cubicBezTo>
                  <a:cubicBezTo>
                    <a:pt x="2410184" y="2398661"/>
                    <a:pt x="2285126" y="2526204"/>
                    <a:pt x="2117612" y="2593152"/>
                  </a:cubicBezTo>
                  <a:cubicBezTo>
                    <a:pt x="2016302" y="2633620"/>
                    <a:pt x="1922127" y="2637560"/>
                    <a:pt x="1815243" y="2634827"/>
                  </a:cubicBezTo>
                  <a:cubicBezTo>
                    <a:pt x="1631969" y="2630141"/>
                    <a:pt x="1442696" y="2593401"/>
                    <a:pt x="1259954" y="2610298"/>
                  </a:cubicBezTo>
                  <a:cubicBezTo>
                    <a:pt x="1198933" y="2615942"/>
                    <a:pt x="1137984" y="2622119"/>
                    <a:pt x="1076679" y="2625207"/>
                  </a:cubicBezTo>
                  <a:cubicBezTo>
                    <a:pt x="949704" y="2631596"/>
                    <a:pt x="846690" y="2609233"/>
                    <a:pt x="738351" y="2543562"/>
                  </a:cubicBezTo>
                  <a:cubicBezTo>
                    <a:pt x="633243" y="2479844"/>
                    <a:pt x="540842" y="2396353"/>
                    <a:pt x="460831" y="2303349"/>
                  </a:cubicBezTo>
                  <a:cubicBezTo>
                    <a:pt x="152924" y="1945427"/>
                    <a:pt x="-26055" y="1470752"/>
                    <a:pt x="3088" y="996574"/>
                  </a:cubicBezTo>
                  <a:close/>
                </a:path>
              </a:pathLst>
            </a:custGeom>
            <a:solidFill>
              <a:srgbClr val="A91F22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5CD8CC21-3571-4271-B33D-FE8493C0358A}"/>
                </a:ext>
              </a:extLst>
            </p:cNvPr>
            <p:cNvSpPr/>
            <p:nvPr/>
          </p:nvSpPr>
          <p:spPr>
            <a:xfrm>
              <a:off x="9469940" y="2408078"/>
              <a:ext cx="1156857" cy="602657"/>
            </a:xfrm>
            <a:custGeom>
              <a:avLst/>
              <a:gdLst>
                <a:gd name="connsiteX0" fmla="*/ 264778 w 1156857"/>
                <a:gd name="connsiteY0" fmla="*/ 602658 h 602657"/>
                <a:gd name="connsiteX1" fmla="*/ 6816 w 1156857"/>
                <a:gd name="connsiteY1" fmla="*/ 571136 h 602657"/>
                <a:gd name="connsiteX2" fmla="*/ 1776 w 1156857"/>
                <a:gd name="connsiteY2" fmla="*/ 560806 h 602657"/>
                <a:gd name="connsiteX3" fmla="*/ 457317 w 1156857"/>
                <a:gd name="connsiteY3" fmla="*/ 96071 h 602657"/>
                <a:gd name="connsiteX4" fmla="*/ 880094 w 1156857"/>
                <a:gd name="connsiteY4" fmla="*/ 262 h 602657"/>
                <a:gd name="connsiteX5" fmla="*/ 1141001 w 1156857"/>
                <a:gd name="connsiteY5" fmla="*/ 38032 h 602657"/>
                <a:gd name="connsiteX6" fmla="*/ 1150976 w 1156857"/>
                <a:gd name="connsiteY6" fmla="*/ 58905 h 602657"/>
                <a:gd name="connsiteX7" fmla="*/ 975298 w 1156857"/>
                <a:gd name="connsiteY7" fmla="*/ 305223 h 602657"/>
                <a:gd name="connsiteX8" fmla="*/ 671048 w 1156857"/>
                <a:gd name="connsiteY8" fmla="*/ 513487 h 602657"/>
                <a:gd name="connsiteX9" fmla="*/ 319976 w 1156857"/>
                <a:gd name="connsiteY9" fmla="*/ 599924 h 602657"/>
                <a:gd name="connsiteX10" fmla="*/ 264778 w 1156857"/>
                <a:gd name="connsiteY10" fmla="*/ 602658 h 60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6857" h="602657">
                  <a:moveTo>
                    <a:pt x="264778" y="602658"/>
                  </a:moveTo>
                  <a:cubicBezTo>
                    <a:pt x="177631" y="601202"/>
                    <a:pt x="91904" y="588956"/>
                    <a:pt x="6816" y="571136"/>
                  </a:cubicBezTo>
                  <a:cubicBezTo>
                    <a:pt x="-496" y="569609"/>
                    <a:pt x="-1490" y="567479"/>
                    <a:pt x="1776" y="560806"/>
                  </a:cubicBezTo>
                  <a:cubicBezTo>
                    <a:pt x="102340" y="355594"/>
                    <a:pt x="249194" y="195003"/>
                    <a:pt x="457317" y="96071"/>
                  </a:cubicBezTo>
                  <a:cubicBezTo>
                    <a:pt x="590575" y="32707"/>
                    <a:pt x="731146" y="-3465"/>
                    <a:pt x="880094" y="262"/>
                  </a:cubicBezTo>
                  <a:cubicBezTo>
                    <a:pt x="968518" y="2463"/>
                    <a:pt x="1055204" y="17088"/>
                    <a:pt x="1141001" y="38032"/>
                  </a:cubicBezTo>
                  <a:cubicBezTo>
                    <a:pt x="1160028" y="42682"/>
                    <a:pt x="1160028" y="42363"/>
                    <a:pt x="1150976" y="58905"/>
                  </a:cubicBezTo>
                  <a:cubicBezTo>
                    <a:pt x="1102273" y="148039"/>
                    <a:pt x="1047181" y="232914"/>
                    <a:pt x="975298" y="305223"/>
                  </a:cubicBezTo>
                  <a:cubicBezTo>
                    <a:pt x="887264" y="393754"/>
                    <a:pt x="783469" y="460064"/>
                    <a:pt x="671048" y="513487"/>
                  </a:cubicBezTo>
                  <a:cubicBezTo>
                    <a:pt x="559869" y="566343"/>
                    <a:pt x="442159" y="592150"/>
                    <a:pt x="319976" y="599924"/>
                  </a:cubicBezTo>
                  <a:cubicBezTo>
                    <a:pt x="301553" y="601131"/>
                    <a:pt x="283165" y="601770"/>
                    <a:pt x="264778" y="602658"/>
                  </a:cubicBezTo>
                  <a:close/>
                </a:path>
              </a:pathLst>
            </a:custGeom>
            <a:solidFill>
              <a:srgbClr val="416430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0D82C835-1725-4404-BC1E-749E5F6D2160}"/>
                </a:ext>
              </a:extLst>
            </p:cNvPr>
            <p:cNvSpPr/>
            <p:nvPr/>
          </p:nvSpPr>
          <p:spPr>
            <a:xfrm>
              <a:off x="9154403" y="2596370"/>
              <a:ext cx="228526" cy="522122"/>
            </a:xfrm>
            <a:custGeom>
              <a:avLst/>
              <a:gdLst>
                <a:gd name="connsiteX0" fmla="*/ 193923 w 228526"/>
                <a:gd name="connsiteY0" fmla="*/ 521213 h 522122"/>
                <a:gd name="connsiteX1" fmla="*/ 3159 w 228526"/>
                <a:gd name="connsiteY1" fmla="*/ 19631 h 522122"/>
                <a:gd name="connsiteX2" fmla="*/ 9229 w 228526"/>
                <a:gd name="connsiteY2" fmla="*/ 8095 h 522122"/>
                <a:gd name="connsiteX3" fmla="*/ 162579 w 228526"/>
                <a:gd name="connsiteY3" fmla="*/ 746 h 522122"/>
                <a:gd name="connsiteX4" fmla="*/ 184374 w 228526"/>
                <a:gd name="connsiteY4" fmla="*/ 15265 h 522122"/>
                <a:gd name="connsiteX5" fmla="*/ 219091 w 228526"/>
                <a:gd name="connsiteY5" fmla="*/ 433108 h 522122"/>
                <a:gd name="connsiteX6" fmla="*/ 196870 w 228526"/>
                <a:gd name="connsiteY6" fmla="*/ 521959 h 522122"/>
                <a:gd name="connsiteX7" fmla="*/ 193923 w 228526"/>
                <a:gd name="connsiteY7" fmla="*/ 521213 h 52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526" h="522122">
                  <a:moveTo>
                    <a:pt x="193923" y="521213"/>
                  </a:moveTo>
                  <a:cubicBezTo>
                    <a:pt x="181322" y="475563"/>
                    <a:pt x="167123" y="261051"/>
                    <a:pt x="3159" y="19631"/>
                  </a:cubicBezTo>
                  <a:cubicBezTo>
                    <a:pt x="-2308" y="11609"/>
                    <a:pt x="-923" y="8520"/>
                    <a:pt x="9229" y="8095"/>
                  </a:cubicBezTo>
                  <a:cubicBezTo>
                    <a:pt x="60346" y="5929"/>
                    <a:pt x="111462" y="3231"/>
                    <a:pt x="162579" y="746"/>
                  </a:cubicBezTo>
                  <a:cubicBezTo>
                    <a:pt x="179298" y="-1170"/>
                    <a:pt x="180683" y="-389"/>
                    <a:pt x="184374" y="15265"/>
                  </a:cubicBezTo>
                  <a:cubicBezTo>
                    <a:pt x="216251" y="150582"/>
                    <a:pt x="243584" y="294241"/>
                    <a:pt x="219091" y="433108"/>
                  </a:cubicBezTo>
                  <a:cubicBezTo>
                    <a:pt x="214902" y="456785"/>
                    <a:pt x="199035" y="521533"/>
                    <a:pt x="196870" y="521959"/>
                  </a:cubicBezTo>
                  <a:cubicBezTo>
                    <a:pt x="195805" y="522207"/>
                    <a:pt x="194207" y="522313"/>
                    <a:pt x="193923" y="521213"/>
                  </a:cubicBezTo>
                  <a:close/>
                </a:path>
              </a:pathLst>
            </a:custGeom>
            <a:solidFill>
              <a:srgbClr val="331D11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1DB5B10F-2224-4366-94BA-3105634476CF}"/>
                </a:ext>
              </a:extLst>
            </p:cNvPr>
            <p:cNvSpPr/>
            <p:nvPr/>
          </p:nvSpPr>
          <p:spPr>
            <a:xfrm>
              <a:off x="8410053" y="3283600"/>
              <a:ext cx="2461540" cy="2421185"/>
            </a:xfrm>
            <a:custGeom>
              <a:avLst/>
              <a:gdLst>
                <a:gd name="connsiteX0" fmla="*/ 106 w 2461540"/>
                <a:gd name="connsiteY0" fmla="*/ 979953 h 2421185"/>
                <a:gd name="connsiteX1" fmla="*/ 13098 w 2461540"/>
                <a:gd name="connsiteY1" fmla="*/ 786775 h 2421185"/>
                <a:gd name="connsiteX2" fmla="*/ 188350 w 2461540"/>
                <a:gd name="connsiteY2" fmla="*/ 296233 h 2421185"/>
                <a:gd name="connsiteX3" fmla="*/ 595224 w 2461540"/>
                <a:gd name="connsiteY3" fmla="*/ 16547 h 2421185"/>
                <a:gd name="connsiteX4" fmla="*/ 1130919 w 2461540"/>
                <a:gd name="connsiteY4" fmla="*/ 88323 h 2421185"/>
                <a:gd name="connsiteX5" fmla="*/ 1576450 w 2461540"/>
                <a:gd name="connsiteY5" fmla="*/ 609 h 2421185"/>
                <a:gd name="connsiteX6" fmla="*/ 1997239 w 2461540"/>
                <a:gd name="connsiteY6" fmla="*/ 119348 h 2421185"/>
                <a:gd name="connsiteX7" fmla="*/ 2461016 w 2461540"/>
                <a:gd name="connsiteY7" fmla="*/ 1053540 h 2421185"/>
                <a:gd name="connsiteX8" fmla="*/ 2154280 w 2461540"/>
                <a:gd name="connsiteY8" fmla="*/ 1965581 h 2421185"/>
                <a:gd name="connsiteX9" fmla="*/ 1785318 w 2461540"/>
                <a:gd name="connsiteY9" fmla="*/ 2326308 h 2421185"/>
                <a:gd name="connsiteX10" fmla="*/ 1224349 w 2461540"/>
                <a:gd name="connsiteY10" fmla="*/ 2418744 h 2421185"/>
                <a:gd name="connsiteX11" fmla="*/ 675874 w 2461540"/>
                <a:gd name="connsiteY11" fmla="*/ 2301069 h 2421185"/>
                <a:gd name="connsiteX12" fmla="*/ 563737 w 2461540"/>
                <a:gd name="connsiteY12" fmla="*/ 2243066 h 2421185"/>
                <a:gd name="connsiteX13" fmla="*/ 238046 w 2461540"/>
                <a:gd name="connsiteY13" fmla="*/ 1839777 h 2421185"/>
                <a:gd name="connsiteX14" fmla="*/ 106 w 2461540"/>
                <a:gd name="connsiteY14" fmla="*/ 979953 h 242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61540" h="2421185">
                  <a:moveTo>
                    <a:pt x="106" y="979953"/>
                  </a:moveTo>
                  <a:cubicBezTo>
                    <a:pt x="816" y="915099"/>
                    <a:pt x="5182" y="850529"/>
                    <a:pt x="13098" y="786775"/>
                  </a:cubicBezTo>
                  <a:cubicBezTo>
                    <a:pt x="34574" y="613476"/>
                    <a:pt x="96020" y="444329"/>
                    <a:pt x="188350" y="296233"/>
                  </a:cubicBezTo>
                  <a:cubicBezTo>
                    <a:pt x="279011" y="150764"/>
                    <a:pt x="421463" y="38201"/>
                    <a:pt x="595224" y="16547"/>
                  </a:cubicBezTo>
                  <a:cubicBezTo>
                    <a:pt x="778889" y="-6349"/>
                    <a:pt x="945728" y="102025"/>
                    <a:pt x="1130919" y="88323"/>
                  </a:cubicBezTo>
                  <a:cubicBezTo>
                    <a:pt x="1282707" y="77106"/>
                    <a:pt x="1424200" y="7353"/>
                    <a:pt x="1576450" y="609"/>
                  </a:cubicBezTo>
                  <a:cubicBezTo>
                    <a:pt x="1724688" y="-5923"/>
                    <a:pt x="1872571" y="40544"/>
                    <a:pt x="1997239" y="119348"/>
                  </a:cubicBezTo>
                  <a:cubicBezTo>
                    <a:pt x="2314268" y="319804"/>
                    <a:pt x="2471878" y="686139"/>
                    <a:pt x="2461016" y="1053540"/>
                  </a:cubicBezTo>
                  <a:cubicBezTo>
                    <a:pt x="2451467" y="1376320"/>
                    <a:pt x="2326657" y="1696119"/>
                    <a:pt x="2154280" y="1965581"/>
                  </a:cubicBezTo>
                  <a:cubicBezTo>
                    <a:pt x="2060744" y="2111760"/>
                    <a:pt x="1946832" y="2253751"/>
                    <a:pt x="1785318" y="2326308"/>
                  </a:cubicBezTo>
                  <a:cubicBezTo>
                    <a:pt x="1610208" y="2404971"/>
                    <a:pt x="1414865" y="2429642"/>
                    <a:pt x="1224349" y="2418744"/>
                  </a:cubicBezTo>
                  <a:cubicBezTo>
                    <a:pt x="1041465" y="2408308"/>
                    <a:pt x="846618" y="2368160"/>
                    <a:pt x="675874" y="2301069"/>
                  </a:cubicBezTo>
                  <a:cubicBezTo>
                    <a:pt x="636614" y="2285664"/>
                    <a:pt x="598632" y="2266850"/>
                    <a:pt x="563737" y="2243066"/>
                  </a:cubicBezTo>
                  <a:cubicBezTo>
                    <a:pt x="423948" y="2147826"/>
                    <a:pt x="329488" y="1978502"/>
                    <a:pt x="238046" y="1839777"/>
                  </a:cubicBezTo>
                  <a:cubicBezTo>
                    <a:pt x="72273" y="1588277"/>
                    <a:pt x="-3231" y="1281435"/>
                    <a:pt x="106" y="979953"/>
                  </a:cubicBezTo>
                  <a:close/>
                </a:path>
              </a:pathLst>
            </a:custGeom>
            <a:solidFill>
              <a:srgbClr val="D22127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69F52715-6DB9-424D-A10F-984B3F0295BE}"/>
                </a:ext>
              </a:extLst>
            </p:cNvPr>
            <p:cNvSpPr/>
            <p:nvPr/>
          </p:nvSpPr>
          <p:spPr>
            <a:xfrm>
              <a:off x="9506813" y="2451151"/>
              <a:ext cx="1012456" cy="522280"/>
            </a:xfrm>
            <a:custGeom>
              <a:avLst/>
              <a:gdLst>
                <a:gd name="connsiteX0" fmla="*/ 242885 w 1012456"/>
                <a:gd name="connsiteY0" fmla="*/ 522276 h 522280"/>
                <a:gd name="connsiteX1" fmla="*/ 72496 w 1012456"/>
                <a:gd name="connsiteY1" fmla="*/ 514289 h 522280"/>
                <a:gd name="connsiteX2" fmla="*/ 614 w 1012456"/>
                <a:gd name="connsiteY2" fmla="*/ 496504 h 522280"/>
                <a:gd name="connsiteX3" fmla="*/ 152366 w 1012456"/>
                <a:gd name="connsiteY3" fmla="*/ 282667 h 522280"/>
                <a:gd name="connsiteX4" fmla="*/ 625905 w 1012456"/>
                <a:gd name="connsiteY4" fmla="*/ 19203 h 522280"/>
                <a:gd name="connsiteX5" fmla="*/ 968386 w 1012456"/>
                <a:gd name="connsiteY5" fmla="*/ 17748 h 522280"/>
                <a:gd name="connsiteX6" fmla="*/ 1011587 w 1012456"/>
                <a:gd name="connsiteY6" fmla="*/ 49908 h 522280"/>
                <a:gd name="connsiteX7" fmla="*/ 654764 w 1012456"/>
                <a:gd name="connsiteY7" fmla="*/ 419439 h 522280"/>
                <a:gd name="connsiteX8" fmla="*/ 242885 w 1012456"/>
                <a:gd name="connsiteY8" fmla="*/ 522276 h 52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2456" h="522280">
                  <a:moveTo>
                    <a:pt x="242885" y="522276"/>
                  </a:moveTo>
                  <a:cubicBezTo>
                    <a:pt x="190597" y="522382"/>
                    <a:pt x="134014" y="520643"/>
                    <a:pt x="72496" y="514289"/>
                  </a:cubicBezTo>
                  <a:cubicBezTo>
                    <a:pt x="65752" y="513579"/>
                    <a:pt x="-7409" y="510632"/>
                    <a:pt x="614" y="496504"/>
                  </a:cubicBezTo>
                  <a:cubicBezTo>
                    <a:pt x="44915" y="418410"/>
                    <a:pt x="91878" y="349757"/>
                    <a:pt x="152366" y="282667"/>
                  </a:cubicBezTo>
                  <a:cubicBezTo>
                    <a:pt x="279625" y="141528"/>
                    <a:pt x="442701" y="57895"/>
                    <a:pt x="625905" y="19203"/>
                  </a:cubicBezTo>
                  <a:cubicBezTo>
                    <a:pt x="738610" y="-4580"/>
                    <a:pt x="856249" y="-7633"/>
                    <a:pt x="968386" y="17748"/>
                  </a:cubicBezTo>
                  <a:cubicBezTo>
                    <a:pt x="978006" y="19913"/>
                    <a:pt x="1018899" y="33757"/>
                    <a:pt x="1011587" y="49908"/>
                  </a:cubicBezTo>
                  <a:cubicBezTo>
                    <a:pt x="940378" y="207128"/>
                    <a:pt x="803535" y="335736"/>
                    <a:pt x="654764" y="419439"/>
                  </a:cubicBezTo>
                  <a:cubicBezTo>
                    <a:pt x="521364" y="494517"/>
                    <a:pt x="394638" y="521921"/>
                    <a:pt x="242885" y="522276"/>
                  </a:cubicBezTo>
                  <a:close/>
                </a:path>
              </a:pathLst>
            </a:custGeom>
            <a:solidFill>
              <a:srgbClr val="4A7B3A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5749EDA3-90C8-4D63-8E3F-CEF4E0E04E04}"/>
                </a:ext>
              </a:extLst>
            </p:cNvPr>
            <p:cNvSpPr/>
            <p:nvPr/>
          </p:nvSpPr>
          <p:spPr>
            <a:xfrm>
              <a:off x="10386387" y="3476784"/>
              <a:ext cx="459163" cy="1196909"/>
            </a:xfrm>
            <a:custGeom>
              <a:avLst/>
              <a:gdLst>
                <a:gd name="connsiteX0" fmla="*/ 884 w 459163"/>
                <a:gd name="connsiteY0" fmla="*/ 0 h 1196909"/>
                <a:gd name="connsiteX1" fmla="*/ 58390 w 459163"/>
                <a:gd name="connsiteY1" fmla="*/ 35249 h 1196909"/>
                <a:gd name="connsiteX2" fmla="*/ 449645 w 459163"/>
                <a:gd name="connsiteY2" fmla="*/ 654719 h 1196909"/>
                <a:gd name="connsiteX3" fmla="*/ 347306 w 459163"/>
                <a:gd name="connsiteY3" fmla="*/ 1196910 h 1196909"/>
                <a:gd name="connsiteX4" fmla="*/ 351352 w 459163"/>
                <a:gd name="connsiteY4" fmla="*/ 1137948 h 1196909"/>
                <a:gd name="connsiteX5" fmla="*/ 358949 w 459163"/>
                <a:gd name="connsiteY5" fmla="*/ 1072739 h 1196909"/>
                <a:gd name="connsiteX6" fmla="*/ 368533 w 459163"/>
                <a:gd name="connsiteY6" fmla="*/ 954674 h 1196909"/>
                <a:gd name="connsiteX7" fmla="*/ 348335 w 459163"/>
                <a:gd name="connsiteY7" fmla="*/ 692382 h 1196909"/>
                <a:gd name="connsiteX8" fmla="*/ 156896 w 459163"/>
                <a:gd name="connsiteY8" fmla="*/ 204999 h 1196909"/>
                <a:gd name="connsiteX9" fmla="*/ 5889 w 459163"/>
                <a:gd name="connsiteY9" fmla="*/ 12247 h 1196909"/>
                <a:gd name="connsiteX10" fmla="*/ 884 w 459163"/>
                <a:gd name="connsiteY10" fmla="*/ 0 h 119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163" h="1196909">
                  <a:moveTo>
                    <a:pt x="884" y="0"/>
                  </a:moveTo>
                  <a:cubicBezTo>
                    <a:pt x="20302" y="11892"/>
                    <a:pt x="39470" y="23322"/>
                    <a:pt x="58390" y="35249"/>
                  </a:cubicBezTo>
                  <a:cubicBezTo>
                    <a:pt x="268714" y="167868"/>
                    <a:pt x="412728" y="411169"/>
                    <a:pt x="449645" y="654719"/>
                  </a:cubicBezTo>
                  <a:cubicBezTo>
                    <a:pt x="477760" y="840194"/>
                    <a:pt x="443575" y="1035857"/>
                    <a:pt x="347306" y="1196910"/>
                  </a:cubicBezTo>
                  <a:cubicBezTo>
                    <a:pt x="354263" y="1185267"/>
                    <a:pt x="350075" y="1152005"/>
                    <a:pt x="351352" y="1137948"/>
                  </a:cubicBezTo>
                  <a:cubicBezTo>
                    <a:pt x="353340" y="1116153"/>
                    <a:pt x="355861" y="1094393"/>
                    <a:pt x="358949" y="1072739"/>
                  </a:cubicBezTo>
                  <a:cubicBezTo>
                    <a:pt x="364522" y="1033408"/>
                    <a:pt x="367575" y="994467"/>
                    <a:pt x="368533" y="954674"/>
                  </a:cubicBezTo>
                  <a:cubicBezTo>
                    <a:pt x="370663" y="866853"/>
                    <a:pt x="363777" y="778854"/>
                    <a:pt x="348335" y="692382"/>
                  </a:cubicBezTo>
                  <a:cubicBezTo>
                    <a:pt x="317488" y="519437"/>
                    <a:pt x="252527" y="352421"/>
                    <a:pt x="156896" y="204999"/>
                  </a:cubicBezTo>
                  <a:cubicBezTo>
                    <a:pt x="112169" y="136098"/>
                    <a:pt x="59562" y="74084"/>
                    <a:pt x="5889" y="12247"/>
                  </a:cubicBezTo>
                  <a:cubicBezTo>
                    <a:pt x="3334" y="9300"/>
                    <a:pt x="-2133" y="7455"/>
                    <a:pt x="884" y="0"/>
                  </a:cubicBezTo>
                  <a:close/>
                </a:path>
              </a:pathLst>
            </a:custGeom>
            <a:solidFill>
              <a:srgbClr val="FFFFFF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26">
            <a:extLst>
              <a:ext uri="{FF2B5EF4-FFF2-40B4-BE49-F238E27FC236}">
                <a16:creationId xmlns:a16="http://schemas.microsoft.com/office/drawing/2014/main" id="{7CE84F78-9BC9-40F3-9646-9B88B9FD2273}"/>
              </a:ext>
            </a:extLst>
          </p:cNvPr>
          <p:cNvSpPr/>
          <p:nvPr/>
        </p:nvSpPr>
        <p:spPr>
          <a:xfrm>
            <a:off x="3900141" y="4264719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32" name="Oval 27">
            <a:extLst>
              <a:ext uri="{FF2B5EF4-FFF2-40B4-BE49-F238E27FC236}">
                <a16:creationId xmlns:a16="http://schemas.microsoft.com/office/drawing/2014/main" id="{8B442171-E29F-4F67-9D4F-FD975E31349C}"/>
              </a:ext>
            </a:extLst>
          </p:cNvPr>
          <p:cNvSpPr/>
          <p:nvPr/>
        </p:nvSpPr>
        <p:spPr>
          <a:xfrm>
            <a:off x="802175" y="4264719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33" name="Group 28">
            <a:extLst>
              <a:ext uri="{FF2B5EF4-FFF2-40B4-BE49-F238E27FC236}">
                <a16:creationId xmlns:a16="http://schemas.microsoft.com/office/drawing/2014/main" id="{107EA4A0-E6DA-47D7-AB7D-D7078907FCA3}"/>
              </a:ext>
            </a:extLst>
          </p:cNvPr>
          <p:cNvGrpSpPr/>
          <p:nvPr/>
        </p:nvGrpSpPr>
        <p:grpSpPr>
          <a:xfrm>
            <a:off x="1501231" y="4132284"/>
            <a:ext cx="2412029" cy="895838"/>
            <a:chOff x="3131840" y="2220255"/>
            <a:chExt cx="3096344" cy="8958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804F8A-9FE2-4AD7-837D-9D42F6007718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0AF63A-6C16-4D30-9D6B-7B398BC44D1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36" name="Group 31">
            <a:extLst>
              <a:ext uri="{FF2B5EF4-FFF2-40B4-BE49-F238E27FC236}">
                <a16:creationId xmlns:a16="http://schemas.microsoft.com/office/drawing/2014/main" id="{4DCD1490-2EE5-449D-A926-5607BD5688CD}"/>
              </a:ext>
            </a:extLst>
          </p:cNvPr>
          <p:cNvGrpSpPr/>
          <p:nvPr/>
        </p:nvGrpSpPr>
        <p:grpSpPr>
          <a:xfrm>
            <a:off x="4599197" y="4132284"/>
            <a:ext cx="2412029" cy="895838"/>
            <a:chOff x="3131840" y="2220255"/>
            <a:chExt cx="3096344" cy="89583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D657EE-ADD7-4523-BB9F-36C12143AB0E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0C7344-07A4-447C-B846-6F073E1CF19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39" name="Oval 34">
            <a:extLst>
              <a:ext uri="{FF2B5EF4-FFF2-40B4-BE49-F238E27FC236}">
                <a16:creationId xmlns:a16="http://schemas.microsoft.com/office/drawing/2014/main" id="{46B93F77-9E30-4A1F-B402-B2EF0186CA29}"/>
              </a:ext>
            </a:extLst>
          </p:cNvPr>
          <p:cNvSpPr/>
          <p:nvPr/>
        </p:nvSpPr>
        <p:spPr>
          <a:xfrm>
            <a:off x="3900141" y="5438005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7C0446-ADF7-4673-8217-FF1C588BA136}"/>
              </a:ext>
            </a:extLst>
          </p:cNvPr>
          <p:cNvSpPr/>
          <p:nvPr/>
        </p:nvSpPr>
        <p:spPr>
          <a:xfrm>
            <a:off x="802175" y="5438005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41" name="Group 36">
            <a:extLst>
              <a:ext uri="{FF2B5EF4-FFF2-40B4-BE49-F238E27FC236}">
                <a16:creationId xmlns:a16="http://schemas.microsoft.com/office/drawing/2014/main" id="{ACCC8650-CB3C-4924-A546-62C5136E931C}"/>
              </a:ext>
            </a:extLst>
          </p:cNvPr>
          <p:cNvGrpSpPr/>
          <p:nvPr/>
        </p:nvGrpSpPr>
        <p:grpSpPr>
          <a:xfrm>
            <a:off x="1501231" y="5305569"/>
            <a:ext cx="2412029" cy="895838"/>
            <a:chOff x="3131840" y="2220255"/>
            <a:chExt cx="3096344" cy="8958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5EF90B-1C97-4056-8855-511ED11168A6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A9BAA0-31AB-49DE-A1B1-562D5C3D3B1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44" name="Group 39">
            <a:extLst>
              <a:ext uri="{FF2B5EF4-FFF2-40B4-BE49-F238E27FC236}">
                <a16:creationId xmlns:a16="http://schemas.microsoft.com/office/drawing/2014/main" id="{CBE65B50-2D60-45A5-8D8B-56F15CB8D61A}"/>
              </a:ext>
            </a:extLst>
          </p:cNvPr>
          <p:cNvGrpSpPr/>
          <p:nvPr/>
        </p:nvGrpSpPr>
        <p:grpSpPr>
          <a:xfrm>
            <a:off x="4599197" y="5305569"/>
            <a:ext cx="2412029" cy="895838"/>
            <a:chOff x="3131840" y="2220255"/>
            <a:chExt cx="3096344" cy="89583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3F2EB5-FF3E-4BEA-BE63-711FA216F5F0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AEC9C6-DF71-4E75-822C-DC3B99DD3B5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id="{38F6FEE2-BF08-474D-826D-9D05D6D2381D}"/>
              </a:ext>
            </a:extLst>
          </p:cNvPr>
          <p:cNvSpPr>
            <a:spLocks noChangeAspect="1"/>
          </p:cNvSpPr>
          <p:nvPr/>
        </p:nvSpPr>
        <p:spPr>
          <a:xfrm>
            <a:off x="973550" y="5607181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B5DE81B6-1935-4F4C-83FC-FCF177F0A4D6}"/>
              </a:ext>
            </a:extLst>
          </p:cNvPr>
          <p:cNvSpPr/>
          <p:nvPr/>
        </p:nvSpPr>
        <p:spPr>
          <a:xfrm>
            <a:off x="971349" y="4433894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9" name="Rounded Rectangle 1">
            <a:extLst>
              <a:ext uri="{FF2B5EF4-FFF2-40B4-BE49-F238E27FC236}">
                <a16:creationId xmlns:a16="http://schemas.microsoft.com/office/drawing/2014/main" id="{C7E88FBF-0AD4-4CCA-863F-C3296994C65E}"/>
              </a:ext>
            </a:extLst>
          </p:cNvPr>
          <p:cNvSpPr>
            <a:spLocks noChangeAspect="1"/>
          </p:cNvSpPr>
          <p:nvPr/>
        </p:nvSpPr>
        <p:spPr>
          <a:xfrm>
            <a:off x="4090596" y="4433895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1D299E5A-0F2E-4521-B046-34E8C8540227}"/>
              </a:ext>
            </a:extLst>
          </p:cNvPr>
          <p:cNvSpPr/>
          <p:nvPr/>
        </p:nvSpPr>
        <p:spPr>
          <a:xfrm rot="20700000">
            <a:off x="4057020" y="5614487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3" name="Group 48">
            <a:extLst>
              <a:ext uri="{FF2B5EF4-FFF2-40B4-BE49-F238E27FC236}">
                <a16:creationId xmlns:a16="http://schemas.microsoft.com/office/drawing/2014/main" id="{6CB84BB4-BC2D-4CBE-81DE-40B09265863F}"/>
              </a:ext>
            </a:extLst>
          </p:cNvPr>
          <p:cNvGrpSpPr/>
          <p:nvPr/>
        </p:nvGrpSpPr>
        <p:grpSpPr>
          <a:xfrm>
            <a:off x="2555914" y="2916149"/>
            <a:ext cx="4412587" cy="890327"/>
            <a:chOff x="2079598" y="4257726"/>
            <a:chExt cx="2262901" cy="8903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752A19-D57A-42D1-8ECC-5E36F4C4365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6020B2-CFEE-4743-8856-464F55A327A4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A61E3EA-7212-4525-B722-066EE304AE10}"/>
              </a:ext>
            </a:extLst>
          </p:cNvPr>
          <p:cNvSpPr txBox="1"/>
          <p:nvPr/>
        </p:nvSpPr>
        <p:spPr>
          <a:xfrm>
            <a:off x="2555914" y="1948792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7" name="Graphic 127">
            <a:extLst>
              <a:ext uri="{FF2B5EF4-FFF2-40B4-BE49-F238E27FC236}">
                <a16:creationId xmlns:a16="http://schemas.microsoft.com/office/drawing/2014/main" id="{CD53432E-7F9C-49C7-812B-EBD5FA04FC87}"/>
              </a:ext>
            </a:extLst>
          </p:cNvPr>
          <p:cNvSpPr/>
          <p:nvPr/>
        </p:nvSpPr>
        <p:spPr>
          <a:xfrm rot="21171138">
            <a:off x="802175" y="1808040"/>
            <a:ext cx="1648409" cy="2037777"/>
          </a:xfrm>
          <a:custGeom>
            <a:avLst/>
            <a:gdLst>
              <a:gd name="connsiteX0" fmla="*/ 1001754 w 2495939"/>
              <a:gd name="connsiteY0" fmla="*/ 0 h 3085501"/>
              <a:gd name="connsiteX1" fmla="*/ 1064426 w 2495939"/>
              <a:gd name="connsiteY1" fmla="*/ 0 h 3085501"/>
              <a:gd name="connsiteX2" fmla="*/ 1087081 w 2495939"/>
              <a:gd name="connsiteY2" fmla="*/ 4713 h 3085501"/>
              <a:gd name="connsiteX3" fmla="*/ 1146225 w 2495939"/>
              <a:gd name="connsiteY3" fmla="*/ 13927 h 3085501"/>
              <a:gd name="connsiteX4" fmla="*/ 1155652 w 2495939"/>
              <a:gd name="connsiteY4" fmla="*/ 15083 h 3085501"/>
              <a:gd name="connsiteX5" fmla="*/ 1187702 w 2495939"/>
              <a:gd name="connsiteY5" fmla="*/ 23627 h 3085501"/>
              <a:gd name="connsiteX6" fmla="*/ 1225105 w 2495939"/>
              <a:gd name="connsiteY6" fmla="*/ 43758 h 3085501"/>
              <a:gd name="connsiteX7" fmla="*/ 1233741 w 2495939"/>
              <a:gd name="connsiteY7" fmla="*/ 47650 h 3085501"/>
              <a:gd name="connsiteX8" fmla="*/ 1261443 w 2495939"/>
              <a:gd name="connsiteY8" fmla="*/ 66656 h 3085501"/>
              <a:gd name="connsiteX9" fmla="*/ 1282972 w 2495939"/>
              <a:gd name="connsiteY9" fmla="*/ 84688 h 3085501"/>
              <a:gd name="connsiteX10" fmla="*/ 1308029 w 2495939"/>
              <a:gd name="connsiteY10" fmla="*/ 116374 h 3085501"/>
              <a:gd name="connsiteX11" fmla="*/ 1312651 w 2495939"/>
              <a:gd name="connsiteY11" fmla="*/ 177403 h 3085501"/>
              <a:gd name="connsiteX12" fmla="*/ 1308546 w 2495939"/>
              <a:gd name="connsiteY12" fmla="*/ 196348 h 3085501"/>
              <a:gd name="connsiteX13" fmla="*/ 1322352 w 2495939"/>
              <a:gd name="connsiteY13" fmla="*/ 226270 h 3085501"/>
              <a:gd name="connsiteX14" fmla="*/ 1353551 w 2495939"/>
              <a:gd name="connsiteY14" fmla="*/ 277144 h 3085501"/>
              <a:gd name="connsiteX15" fmla="*/ 1393568 w 2495939"/>
              <a:gd name="connsiteY15" fmla="*/ 389959 h 3085501"/>
              <a:gd name="connsiteX16" fmla="*/ 1390710 w 2495939"/>
              <a:gd name="connsiteY16" fmla="*/ 418817 h 3085501"/>
              <a:gd name="connsiteX17" fmla="*/ 1373864 w 2495939"/>
              <a:gd name="connsiteY17" fmla="*/ 442201 h 3085501"/>
              <a:gd name="connsiteX18" fmla="*/ 1372586 w 2495939"/>
              <a:gd name="connsiteY18" fmla="*/ 475042 h 3085501"/>
              <a:gd name="connsiteX19" fmla="*/ 1390892 w 2495939"/>
              <a:gd name="connsiteY19" fmla="*/ 514969 h 3085501"/>
              <a:gd name="connsiteX20" fmla="*/ 1412209 w 2495939"/>
              <a:gd name="connsiteY20" fmla="*/ 561159 h 3085501"/>
              <a:gd name="connsiteX21" fmla="*/ 1408651 w 2495939"/>
              <a:gd name="connsiteY21" fmla="*/ 614405 h 3085501"/>
              <a:gd name="connsiteX22" fmla="*/ 1401596 w 2495939"/>
              <a:gd name="connsiteY22" fmla="*/ 632224 h 3085501"/>
              <a:gd name="connsiteX23" fmla="*/ 1394602 w 2495939"/>
              <a:gd name="connsiteY23" fmla="*/ 734215 h 3085501"/>
              <a:gd name="connsiteX24" fmla="*/ 1393386 w 2495939"/>
              <a:gd name="connsiteY24" fmla="*/ 772529 h 3085501"/>
              <a:gd name="connsiteX25" fmla="*/ 1357717 w 2495939"/>
              <a:gd name="connsiteY25" fmla="*/ 839793 h 3085501"/>
              <a:gd name="connsiteX26" fmla="*/ 1288628 w 2495939"/>
              <a:gd name="connsiteY26" fmla="*/ 860106 h 3085501"/>
              <a:gd name="connsiteX27" fmla="*/ 1242681 w 2495939"/>
              <a:gd name="connsiteY27" fmla="*/ 868012 h 3085501"/>
              <a:gd name="connsiteX28" fmla="*/ 1217260 w 2495939"/>
              <a:gd name="connsiteY28" fmla="*/ 873911 h 3085501"/>
              <a:gd name="connsiteX29" fmla="*/ 1158541 w 2495939"/>
              <a:gd name="connsiteY29" fmla="*/ 946253 h 3085501"/>
              <a:gd name="connsiteX30" fmla="*/ 1150087 w 2495939"/>
              <a:gd name="connsiteY30" fmla="*/ 973773 h 3085501"/>
              <a:gd name="connsiteX31" fmla="*/ 1150817 w 2495939"/>
              <a:gd name="connsiteY31" fmla="*/ 988004 h 3085501"/>
              <a:gd name="connsiteX32" fmla="*/ 1181530 w 2495939"/>
              <a:gd name="connsiteY32" fmla="*/ 1005702 h 3085501"/>
              <a:gd name="connsiteX33" fmla="*/ 1238454 w 2495939"/>
              <a:gd name="connsiteY33" fmla="*/ 1023187 h 3085501"/>
              <a:gd name="connsiteX34" fmla="*/ 1250192 w 2495939"/>
              <a:gd name="connsiteY34" fmla="*/ 1024920 h 3085501"/>
              <a:gd name="connsiteX35" fmla="*/ 1290818 w 2495939"/>
              <a:gd name="connsiteY35" fmla="*/ 1033678 h 3085501"/>
              <a:gd name="connsiteX36" fmla="*/ 1354980 w 2495939"/>
              <a:gd name="connsiteY36" fmla="*/ 1112223 h 3085501"/>
              <a:gd name="connsiteX37" fmla="*/ 1366991 w 2495939"/>
              <a:gd name="connsiteY37" fmla="*/ 1158353 h 3085501"/>
              <a:gd name="connsiteX38" fmla="*/ 1418716 w 2495939"/>
              <a:gd name="connsiteY38" fmla="*/ 1226985 h 3085501"/>
              <a:gd name="connsiteX39" fmla="*/ 1439911 w 2495939"/>
              <a:gd name="connsiteY39" fmla="*/ 1271625 h 3085501"/>
              <a:gd name="connsiteX40" fmla="*/ 1452257 w 2495939"/>
              <a:gd name="connsiteY40" fmla="*/ 1295131 h 3085501"/>
              <a:gd name="connsiteX41" fmla="*/ 1471870 w 2495939"/>
              <a:gd name="connsiteY41" fmla="*/ 1327333 h 3085501"/>
              <a:gd name="connsiteX42" fmla="*/ 1484642 w 2495939"/>
              <a:gd name="connsiteY42" fmla="*/ 1391617 h 3085501"/>
              <a:gd name="connsiteX43" fmla="*/ 1492122 w 2495939"/>
              <a:gd name="connsiteY43" fmla="*/ 1389367 h 3085501"/>
              <a:gd name="connsiteX44" fmla="*/ 1562305 w 2495939"/>
              <a:gd name="connsiteY44" fmla="*/ 1336851 h 3085501"/>
              <a:gd name="connsiteX45" fmla="*/ 1685399 w 2495939"/>
              <a:gd name="connsiteY45" fmla="*/ 1238662 h 3085501"/>
              <a:gd name="connsiteX46" fmla="*/ 1780791 w 2495939"/>
              <a:gd name="connsiteY46" fmla="*/ 1155829 h 3085501"/>
              <a:gd name="connsiteX47" fmla="*/ 1893637 w 2495939"/>
              <a:gd name="connsiteY47" fmla="*/ 982470 h 3085501"/>
              <a:gd name="connsiteX48" fmla="*/ 1905344 w 2495939"/>
              <a:gd name="connsiteY48" fmla="*/ 953521 h 3085501"/>
              <a:gd name="connsiteX49" fmla="*/ 1918177 w 2495939"/>
              <a:gd name="connsiteY49" fmla="*/ 924025 h 3085501"/>
              <a:gd name="connsiteX50" fmla="*/ 1929853 w 2495939"/>
              <a:gd name="connsiteY50" fmla="*/ 896809 h 3085501"/>
              <a:gd name="connsiteX51" fmla="*/ 1978142 w 2495939"/>
              <a:gd name="connsiteY51" fmla="*/ 634140 h 3085501"/>
              <a:gd name="connsiteX52" fmla="*/ 2008399 w 2495939"/>
              <a:gd name="connsiteY52" fmla="*/ 487175 h 3085501"/>
              <a:gd name="connsiteX53" fmla="*/ 2021535 w 2495939"/>
              <a:gd name="connsiteY53" fmla="*/ 479026 h 3085501"/>
              <a:gd name="connsiteX54" fmla="*/ 2144143 w 2495939"/>
              <a:gd name="connsiteY54" fmla="*/ 507762 h 3085501"/>
              <a:gd name="connsiteX55" fmla="*/ 2232632 w 2495939"/>
              <a:gd name="connsiteY55" fmla="*/ 530386 h 3085501"/>
              <a:gd name="connsiteX56" fmla="*/ 2344413 w 2495939"/>
              <a:gd name="connsiteY56" fmla="*/ 558636 h 3085501"/>
              <a:gd name="connsiteX57" fmla="*/ 2428554 w 2495939"/>
              <a:gd name="connsiteY57" fmla="*/ 578827 h 3085501"/>
              <a:gd name="connsiteX58" fmla="*/ 2495939 w 2495939"/>
              <a:gd name="connsiteY58" fmla="*/ 602545 h 3085501"/>
              <a:gd name="connsiteX59" fmla="*/ 2495939 w 2495939"/>
              <a:gd name="connsiteY59" fmla="*/ 612185 h 3085501"/>
              <a:gd name="connsiteX60" fmla="*/ 2493750 w 2495939"/>
              <a:gd name="connsiteY60" fmla="*/ 616321 h 3085501"/>
              <a:gd name="connsiteX61" fmla="*/ 2463949 w 2495939"/>
              <a:gd name="connsiteY61" fmla="*/ 746348 h 3085501"/>
              <a:gd name="connsiteX62" fmla="*/ 2392672 w 2495939"/>
              <a:gd name="connsiteY62" fmla="*/ 1056849 h 3085501"/>
              <a:gd name="connsiteX63" fmla="*/ 2398358 w 2495939"/>
              <a:gd name="connsiteY63" fmla="*/ 1071415 h 3085501"/>
              <a:gd name="connsiteX64" fmla="*/ 2422411 w 2495939"/>
              <a:gd name="connsiteY64" fmla="*/ 1119400 h 3085501"/>
              <a:gd name="connsiteX65" fmla="*/ 2420800 w 2495939"/>
              <a:gd name="connsiteY65" fmla="*/ 1140990 h 3085501"/>
              <a:gd name="connsiteX66" fmla="*/ 2414019 w 2495939"/>
              <a:gd name="connsiteY66" fmla="*/ 1183531 h 3085501"/>
              <a:gd name="connsiteX67" fmla="*/ 2410947 w 2495939"/>
              <a:gd name="connsiteY67" fmla="*/ 1219657 h 3085501"/>
              <a:gd name="connsiteX68" fmla="*/ 2410157 w 2495939"/>
              <a:gd name="connsiteY68" fmla="*/ 1239666 h 3085501"/>
              <a:gd name="connsiteX69" fmla="*/ 2391182 w 2495939"/>
              <a:gd name="connsiteY69" fmla="*/ 1321343 h 3085501"/>
              <a:gd name="connsiteX70" fmla="*/ 2367220 w 2495939"/>
              <a:gd name="connsiteY70" fmla="*/ 1370209 h 3085501"/>
              <a:gd name="connsiteX71" fmla="*/ 2304730 w 2495939"/>
              <a:gd name="connsiteY71" fmla="*/ 1433672 h 3085501"/>
              <a:gd name="connsiteX72" fmla="*/ 2257597 w 2495939"/>
              <a:gd name="connsiteY72" fmla="*/ 1467213 h 3085501"/>
              <a:gd name="connsiteX73" fmla="*/ 2208852 w 2495939"/>
              <a:gd name="connsiteY73" fmla="*/ 1505558 h 3085501"/>
              <a:gd name="connsiteX74" fmla="*/ 2121093 w 2495939"/>
              <a:gd name="connsiteY74" fmla="*/ 1609981 h 3085501"/>
              <a:gd name="connsiteX75" fmla="*/ 2079524 w 2495939"/>
              <a:gd name="connsiteY75" fmla="*/ 1664321 h 3085501"/>
              <a:gd name="connsiteX76" fmla="*/ 2002895 w 2495939"/>
              <a:gd name="connsiteY76" fmla="*/ 1763057 h 3085501"/>
              <a:gd name="connsiteX77" fmla="*/ 1914801 w 2495939"/>
              <a:gd name="connsiteY77" fmla="*/ 1855439 h 3085501"/>
              <a:gd name="connsiteX78" fmla="*/ 1907078 w 2495939"/>
              <a:gd name="connsiteY78" fmla="*/ 1863375 h 3085501"/>
              <a:gd name="connsiteX79" fmla="*/ 1908933 w 2495939"/>
              <a:gd name="connsiteY79" fmla="*/ 1866811 h 3085501"/>
              <a:gd name="connsiteX80" fmla="*/ 1933442 w 2495939"/>
              <a:gd name="connsiteY80" fmla="*/ 1859848 h 3085501"/>
              <a:gd name="connsiteX81" fmla="*/ 1988329 w 2495939"/>
              <a:gd name="connsiteY81" fmla="*/ 1847776 h 3085501"/>
              <a:gd name="connsiteX82" fmla="*/ 2066905 w 2495939"/>
              <a:gd name="connsiteY82" fmla="*/ 1867784 h 3085501"/>
              <a:gd name="connsiteX83" fmla="*/ 2108443 w 2495939"/>
              <a:gd name="connsiteY83" fmla="*/ 1910448 h 3085501"/>
              <a:gd name="connsiteX84" fmla="*/ 2148339 w 2495939"/>
              <a:gd name="connsiteY84" fmla="*/ 1982851 h 3085501"/>
              <a:gd name="connsiteX85" fmla="*/ 2169017 w 2495939"/>
              <a:gd name="connsiteY85" fmla="*/ 2034150 h 3085501"/>
              <a:gd name="connsiteX86" fmla="*/ 2172970 w 2495939"/>
              <a:gd name="connsiteY86" fmla="*/ 2191028 h 3085501"/>
              <a:gd name="connsiteX87" fmla="*/ 2139764 w 2495939"/>
              <a:gd name="connsiteY87" fmla="*/ 2287423 h 3085501"/>
              <a:gd name="connsiteX88" fmla="*/ 2083934 w 2495939"/>
              <a:gd name="connsiteY88" fmla="*/ 2417571 h 3085501"/>
              <a:gd name="connsiteX89" fmla="*/ 2086488 w 2495939"/>
              <a:gd name="connsiteY89" fmla="*/ 2452267 h 3085501"/>
              <a:gd name="connsiteX90" fmla="*/ 2091141 w 2495939"/>
              <a:gd name="connsiteY90" fmla="*/ 2459292 h 3085501"/>
              <a:gd name="connsiteX91" fmla="*/ 2108778 w 2495939"/>
              <a:gd name="connsiteY91" fmla="*/ 2494657 h 3085501"/>
              <a:gd name="connsiteX92" fmla="*/ 2097587 w 2495939"/>
              <a:gd name="connsiteY92" fmla="*/ 2579831 h 3085501"/>
              <a:gd name="connsiteX93" fmla="*/ 2040997 w 2495939"/>
              <a:gd name="connsiteY93" fmla="*/ 2619423 h 3085501"/>
              <a:gd name="connsiteX94" fmla="*/ 1993255 w 2495939"/>
              <a:gd name="connsiteY94" fmla="*/ 2648007 h 3085501"/>
              <a:gd name="connsiteX95" fmla="*/ 1969172 w 2495939"/>
              <a:gd name="connsiteY95" fmla="*/ 2695505 h 3085501"/>
              <a:gd name="connsiteX96" fmla="*/ 1989698 w 2495939"/>
              <a:gd name="connsiteY96" fmla="*/ 2699702 h 3085501"/>
              <a:gd name="connsiteX97" fmla="*/ 2024911 w 2495939"/>
              <a:gd name="connsiteY97" fmla="*/ 2707061 h 3085501"/>
              <a:gd name="connsiteX98" fmla="*/ 2111575 w 2495939"/>
              <a:gd name="connsiteY98" fmla="*/ 2743490 h 3085501"/>
              <a:gd name="connsiteX99" fmla="*/ 2158343 w 2495939"/>
              <a:gd name="connsiteY99" fmla="*/ 2907635 h 3085501"/>
              <a:gd name="connsiteX100" fmla="*/ 2107257 w 2495939"/>
              <a:gd name="connsiteY100" fmla="*/ 2967875 h 3085501"/>
              <a:gd name="connsiteX101" fmla="*/ 2069733 w 2495939"/>
              <a:gd name="connsiteY101" fmla="*/ 2999530 h 3085501"/>
              <a:gd name="connsiteX102" fmla="*/ 1991583 w 2495939"/>
              <a:gd name="connsiteY102" fmla="*/ 3035655 h 3085501"/>
              <a:gd name="connsiteX103" fmla="*/ 1929641 w 2495939"/>
              <a:gd name="connsiteY103" fmla="*/ 3061746 h 3085501"/>
              <a:gd name="connsiteX104" fmla="*/ 1832668 w 2495939"/>
              <a:gd name="connsiteY104" fmla="*/ 3085191 h 3085501"/>
              <a:gd name="connsiteX105" fmla="*/ 1651615 w 2495939"/>
              <a:gd name="connsiteY105" fmla="*/ 3071811 h 3085501"/>
              <a:gd name="connsiteX106" fmla="*/ 1570303 w 2495939"/>
              <a:gd name="connsiteY106" fmla="*/ 3063114 h 3085501"/>
              <a:gd name="connsiteX107" fmla="*/ 1444320 w 2495939"/>
              <a:gd name="connsiteY107" fmla="*/ 3034287 h 3085501"/>
              <a:gd name="connsiteX108" fmla="*/ 1362552 w 2495939"/>
              <a:gd name="connsiteY108" fmla="*/ 3016528 h 3085501"/>
              <a:gd name="connsiteX109" fmla="*/ 1249493 w 2495939"/>
              <a:gd name="connsiteY109" fmla="*/ 3000564 h 3085501"/>
              <a:gd name="connsiteX110" fmla="*/ 1139474 w 2495939"/>
              <a:gd name="connsiteY110" fmla="*/ 2974717 h 3085501"/>
              <a:gd name="connsiteX111" fmla="*/ 970433 w 2495939"/>
              <a:gd name="connsiteY111" fmla="*/ 2950299 h 3085501"/>
              <a:gd name="connsiteX112" fmla="*/ 902379 w 2495939"/>
              <a:gd name="connsiteY112" fmla="*/ 2947471 h 3085501"/>
              <a:gd name="connsiteX113" fmla="*/ 788499 w 2495939"/>
              <a:gd name="connsiteY113" fmla="*/ 2952579 h 3085501"/>
              <a:gd name="connsiteX114" fmla="*/ 697121 w 2495939"/>
              <a:gd name="connsiteY114" fmla="*/ 2947410 h 3085501"/>
              <a:gd name="connsiteX115" fmla="*/ 573267 w 2495939"/>
              <a:gd name="connsiteY115" fmla="*/ 2941298 h 3085501"/>
              <a:gd name="connsiteX116" fmla="*/ 315220 w 2495939"/>
              <a:gd name="connsiteY116" fmla="*/ 2895259 h 3085501"/>
              <a:gd name="connsiteX117" fmla="*/ 230380 w 2495939"/>
              <a:gd name="connsiteY117" fmla="*/ 2843990 h 3085501"/>
              <a:gd name="connsiteX118" fmla="*/ 157491 w 2495939"/>
              <a:gd name="connsiteY118" fmla="*/ 2752734 h 3085501"/>
              <a:gd name="connsiteX119" fmla="*/ 150436 w 2495939"/>
              <a:gd name="connsiteY119" fmla="*/ 2740297 h 3085501"/>
              <a:gd name="connsiteX120" fmla="*/ 129606 w 2495939"/>
              <a:gd name="connsiteY120" fmla="*/ 2642959 h 3085501"/>
              <a:gd name="connsiteX121" fmla="*/ 104793 w 2495939"/>
              <a:gd name="connsiteY121" fmla="*/ 2587737 h 3085501"/>
              <a:gd name="connsiteX122" fmla="*/ 87521 w 2495939"/>
              <a:gd name="connsiteY122" fmla="*/ 2550609 h 3085501"/>
              <a:gd name="connsiteX123" fmla="*/ 80922 w 2495939"/>
              <a:gd name="connsiteY123" fmla="*/ 2478662 h 3085501"/>
              <a:gd name="connsiteX124" fmla="*/ 69246 w 2495939"/>
              <a:gd name="connsiteY124" fmla="*/ 2440043 h 3085501"/>
              <a:gd name="connsiteX125" fmla="*/ 43915 w 2495939"/>
              <a:gd name="connsiteY125" fmla="*/ 2403675 h 3085501"/>
              <a:gd name="connsiteX126" fmla="*/ 40783 w 2495939"/>
              <a:gd name="connsiteY126" fmla="*/ 2308678 h 3085501"/>
              <a:gd name="connsiteX127" fmla="*/ 29137 w 2495939"/>
              <a:gd name="connsiteY127" fmla="*/ 2299312 h 3085501"/>
              <a:gd name="connsiteX128" fmla="*/ 218 w 2495939"/>
              <a:gd name="connsiteY128" fmla="*/ 2258200 h 3085501"/>
              <a:gd name="connsiteX129" fmla="*/ 6300 w 2495939"/>
              <a:gd name="connsiteY129" fmla="*/ 2195285 h 3085501"/>
              <a:gd name="connsiteX130" fmla="*/ 46804 w 2495939"/>
              <a:gd name="connsiteY130" fmla="*/ 2098251 h 3085501"/>
              <a:gd name="connsiteX131" fmla="*/ 53342 w 2495939"/>
              <a:gd name="connsiteY131" fmla="*/ 2080310 h 3085501"/>
              <a:gd name="connsiteX132" fmla="*/ 71192 w 2495939"/>
              <a:gd name="connsiteY132" fmla="*/ 1967829 h 3085501"/>
              <a:gd name="connsiteX133" fmla="*/ 98681 w 2495939"/>
              <a:gd name="connsiteY133" fmla="*/ 1834943 h 3085501"/>
              <a:gd name="connsiteX134" fmla="*/ 108016 w 2495939"/>
              <a:gd name="connsiteY134" fmla="*/ 1789178 h 3085501"/>
              <a:gd name="connsiteX135" fmla="*/ 110449 w 2495939"/>
              <a:gd name="connsiteY135" fmla="*/ 1733409 h 3085501"/>
              <a:gd name="connsiteX136" fmla="*/ 159559 w 2495939"/>
              <a:gd name="connsiteY136" fmla="*/ 1494793 h 3085501"/>
              <a:gd name="connsiteX137" fmla="*/ 248413 w 2495939"/>
              <a:gd name="connsiteY137" fmla="*/ 1261104 h 3085501"/>
              <a:gd name="connsiteX138" fmla="*/ 272679 w 2495939"/>
              <a:gd name="connsiteY138" fmla="*/ 1198644 h 3085501"/>
              <a:gd name="connsiteX139" fmla="*/ 342071 w 2495939"/>
              <a:gd name="connsiteY139" fmla="*/ 1073483 h 3085501"/>
              <a:gd name="connsiteX140" fmla="*/ 397840 w 2495939"/>
              <a:gd name="connsiteY140" fmla="*/ 989281 h 3085501"/>
              <a:gd name="connsiteX141" fmla="*/ 435030 w 2495939"/>
              <a:gd name="connsiteY141" fmla="*/ 943577 h 3085501"/>
              <a:gd name="connsiteX142" fmla="*/ 566699 w 2495939"/>
              <a:gd name="connsiteY142" fmla="*/ 834593 h 3085501"/>
              <a:gd name="connsiteX143" fmla="*/ 627394 w 2495939"/>
              <a:gd name="connsiteY143" fmla="*/ 815557 h 3085501"/>
              <a:gd name="connsiteX144" fmla="*/ 661574 w 2495939"/>
              <a:gd name="connsiteY144" fmla="*/ 814067 h 3085501"/>
              <a:gd name="connsiteX145" fmla="*/ 692682 w 2495939"/>
              <a:gd name="connsiteY145" fmla="*/ 811848 h 3085501"/>
              <a:gd name="connsiteX146" fmla="*/ 715366 w 2495939"/>
              <a:gd name="connsiteY146" fmla="*/ 802238 h 3085501"/>
              <a:gd name="connsiteX147" fmla="*/ 799203 w 2495939"/>
              <a:gd name="connsiteY147" fmla="*/ 760427 h 3085501"/>
              <a:gd name="connsiteX148" fmla="*/ 844420 w 2495939"/>
              <a:gd name="connsiteY148" fmla="*/ 729197 h 3085501"/>
              <a:gd name="connsiteX149" fmla="*/ 850107 w 2495939"/>
              <a:gd name="connsiteY149" fmla="*/ 717277 h 3085501"/>
              <a:gd name="connsiteX150" fmla="*/ 847552 w 2495939"/>
              <a:gd name="connsiteY150" fmla="*/ 691703 h 3085501"/>
              <a:gd name="connsiteX151" fmla="*/ 838247 w 2495939"/>
              <a:gd name="connsiteY151" fmla="*/ 671542 h 3085501"/>
              <a:gd name="connsiteX152" fmla="*/ 809298 w 2495939"/>
              <a:gd name="connsiteY152" fmla="*/ 575208 h 3085501"/>
              <a:gd name="connsiteX153" fmla="*/ 779316 w 2495939"/>
              <a:gd name="connsiteY153" fmla="*/ 493227 h 3085501"/>
              <a:gd name="connsiteX154" fmla="*/ 764507 w 2495939"/>
              <a:gd name="connsiteY154" fmla="*/ 458531 h 3085501"/>
              <a:gd name="connsiteX155" fmla="*/ 760979 w 2495939"/>
              <a:gd name="connsiteY155" fmla="*/ 448465 h 3085501"/>
              <a:gd name="connsiteX156" fmla="*/ 751948 w 2495939"/>
              <a:gd name="connsiteY156" fmla="*/ 291131 h 3085501"/>
              <a:gd name="connsiteX157" fmla="*/ 768156 w 2495939"/>
              <a:gd name="connsiteY157" fmla="*/ 211644 h 3085501"/>
              <a:gd name="connsiteX158" fmla="*/ 807048 w 2495939"/>
              <a:gd name="connsiteY158" fmla="*/ 134406 h 3085501"/>
              <a:gd name="connsiteX159" fmla="*/ 839129 w 2495939"/>
              <a:gd name="connsiteY159" fmla="*/ 99618 h 3085501"/>
              <a:gd name="connsiteX160" fmla="*/ 893530 w 2495939"/>
              <a:gd name="connsiteY160" fmla="*/ 52941 h 3085501"/>
              <a:gd name="connsiteX161" fmla="*/ 935494 w 2495939"/>
              <a:gd name="connsiteY161" fmla="*/ 23749 h 3085501"/>
              <a:gd name="connsiteX162" fmla="*/ 1001754 w 2495939"/>
              <a:gd name="connsiteY162" fmla="*/ 0 h 3085501"/>
              <a:gd name="connsiteX163" fmla="*/ 1652588 w 2495939"/>
              <a:gd name="connsiteY163" fmla="*/ 1630537 h 3085501"/>
              <a:gd name="connsiteX164" fmla="*/ 1678405 w 2495939"/>
              <a:gd name="connsiteY164" fmla="*/ 1637044 h 3085501"/>
              <a:gd name="connsiteX165" fmla="*/ 1716142 w 2495939"/>
              <a:gd name="connsiteY165" fmla="*/ 1659334 h 3085501"/>
              <a:gd name="connsiteX166" fmla="*/ 1752997 w 2495939"/>
              <a:gd name="connsiteY166" fmla="*/ 1662801 h 3085501"/>
              <a:gd name="connsiteX167" fmla="*/ 1807277 w 2495939"/>
              <a:gd name="connsiteY167" fmla="*/ 1627770 h 3085501"/>
              <a:gd name="connsiteX168" fmla="*/ 1858150 w 2495939"/>
              <a:gd name="connsiteY168" fmla="*/ 1590793 h 3085501"/>
              <a:gd name="connsiteX169" fmla="*/ 1931100 w 2495939"/>
              <a:gd name="connsiteY169" fmla="*/ 1531131 h 3085501"/>
              <a:gd name="connsiteX170" fmla="*/ 2025032 w 2495939"/>
              <a:gd name="connsiteY170" fmla="*/ 1426161 h 3085501"/>
              <a:gd name="connsiteX171" fmla="*/ 2073899 w 2495939"/>
              <a:gd name="connsiteY171" fmla="*/ 1356191 h 3085501"/>
              <a:gd name="connsiteX172" fmla="*/ 2082018 w 2495939"/>
              <a:gd name="connsiteY172" fmla="*/ 1323532 h 3085501"/>
              <a:gd name="connsiteX173" fmla="*/ 2080923 w 2495939"/>
              <a:gd name="connsiteY173" fmla="*/ 1302854 h 3085501"/>
              <a:gd name="connsiteX174" fmla="*/ 2101784 w 2495939"/>
              <a:gd name="connsiteY174" fmla="*/ 1217650 h 3085501"/>
              <a:gd name="connsiteX175" fmla="*/ 2094212 w 2495939"/>
              <a:gd name="connsiteY175" fmla="*/ 1203418 h 3085501"/>
              <a:gd name="connsiteX176" fmla="*/ 2035797 w 2495939"/>
              <a:gd name="connsiteY176" fmla="*/ 1189339 h 3085501"/>
              <a:gd name="connsiteX177" fmla="*/ 2013355 w 2495939"/>
              <a:gd name="connsiteY177" fmla="*/ 1193840 h 3085501"/>
              <a:gd name="connsiteX178" fmla="*/ 1910362 w 2495939"/>
              <a:gd name="connsiteY178" fmla="*/ 1255113 h 3085501"/>
              <a:gd name="connsiteX179" fmla="*/ 1876730 w 2495939"/>
              <a:gd name="connsiteY179" fmla="*/ 1281264 h 3085501"/>
              <a:gd name="connsiteX180" fmla="*/ 1840118 w 2495939"/>
              <a:gd name="connsiteY180" fmla="*/ 1331773 h 3085501"/>
              <a:gd name="connsiteX181" fmla="*/ 1768567 w 2495939"/>
              <a:gd name="connsiteY181" fmla="*/ 1449728 h 3085501"/>
              <a:gd name="connsiteX182" fmla="*/ 1740530 w 2495939"/>
              <a:gd name="connsiteY182" fmla="*/ 1490080 h 3085501"/>
              <a:gd name="connsiteX183" fmla="*/ 1692728 w 2495939"/>
              <a:gd name="connsiteY183" fmla="*/ 1549650 h 3085501"/>
              <a:gd name="connsiteX184" fmla="*/ 1654078 w 2495939"/>
              <a:gd name="connsiteY184" fmla="*/ 1594929 h 3085501"/>
              <a:gd name="connsiteX185" fmla="*/ 1649335 w 2495939"/>
              <a:gd name="connsiteY185" fmla="*/ 1611015 h 3085501"/>
              <a:gd name="connsiteX186" fmla="*/ 1652588 w 2495939"/>
              <a:gd name="connsiteY186" fmla="*/ 1630537 h 3085501"/>
              <a:gd name="connsiteX187" fmla="*/ 1126034 w 2495939"/>
              <a:gd name="connsiteY187" fmla="*/ 2120693 h 3085501"/>
              <a:gd name="connsiteX188" fmla="*/ 1147715 w 2495939"/>
              <a:gd name="connsiteY188" fmla="*/ 2120480 h 3085501"/>
              <a:gd name="connsiteX189" fmla="*/ 1199988 w 2495939"/>
              <a:gd name="connsiteY189" fmla="*/ 2106917 h 3085501"/>
              <a:gd name="connsiteX190" fmla="*/ 1263785 w 2495939"/>
              <a:gd name="connsiteY190" fmla="*/ 2085662 h 3085501"/>
              <a:gd name="connsiteX191" fmla="*/ 1306509 w 2495939"/>
              <a:gd name="connsiteY191" fmla="*/ 2066900 h 3085501"/>
              <a:gd name="connsiteX192" fmla="*/ 1373590 w 2495939"/>
              <a:gd name="connsiteY192" fmla="*/ 2037829 h 3085501"/>
              <a:gd name="connsiteX193" fmla="*/ 1405002 w 2495939"/>
              <a:gd name="connsiteY193" fmla="*/ 2036613 h 3085501"/>
              <a:gd name="connsiteX194" fmla="*/ 1416649 w 2495939"/>
              <a:gd name="connsiteY194" fmla="*/ 2035427 h 3085501"/>
              <a:gd name="connsiteX195" fmla="*/ 1474729 w 2495939"/>
              <a:gd name="connsiteY195" fmla="*/ 2016573 h 3085501"/>
              <a:gd name="connsiteX196" fmla="*/ 1523048 w 2495939"/>
              <a:gd name="connsiteY196" fmla="*/ 1994041 h 3085501"/>
              <a:gd name="connsiteX197" fmla="*/ 1521892 w 2495939"/>
              <a:gd name="connsiteY197" fmla="*/ 1990666 h 3085501"/>
              <a:gd name="connsiteX198" fmla="*/ 1514108 w 2495939"/>
              <a:gd name="connsiteY198" fmla="*/ 1988628 h 3085501"/>
              <a:gd name="connsiteX199" fmla="*/ 1482696 w 2495939"/>
              <a:gd name="connsiteY199" fmla="*/ 1972876 h 3085501"/>
              <a:gd name="connsiteX200" fmla="*/ 1458764 w 2495939"/>
              <a:gd name="connsiteY200" fmla="*/ 1955240 h 3085501"/>
              <a:gd name="connsiteX201" fmla="*/ 1414854 w 2495939"/>
              <a:gd name="connsiteY201" fmla="*/ 1930700 h 3085501"/>
              <a:gd name="connsiteX202" fmla="*/ 1396001 w 2495939"/>
              <a:gd name="connsiteY202" fmla="*/ 1886090 h 3085501"/>
              <a:gd name="connsiteX203" fmla="*/ 1391835 w 2495939"/>
              <a:gd name="connsiteY203" fmla="*/ 1874444 h 3085501"/>
              <a:gd name="connsiteX204" fmla="*/ 1365106 w 2495939"/>
              <a:gd name="connsiteY204" fmla="*/ 1851638 h 3085501"/>
              <a:gd name="connsiteX205" fmla="*/ 1350145 w 2495939"/>
              <a:gd name="connsiteY205" fmla="*/ 1850148 h 3085501"/>
              <a:gd name="connsiteX206" fmla="*/ 1318976 w 2495939"/>
              <a:gd name="connsiteY206" fmla="*/ 1880161 h 3085501"/>
              <a:gd name="connsiteX207" fmla="*/ 1226869 w 2495939"/>
              <a:gd name="connsiteY207" fmla="*/ 1901173 h 3085501"/>
              <a:gd name="connsiteX208" fmla="*/ 1209505 w 2495939"/>
              <a:gd name="connsiteY208" fmla="*/ 1909414 h 3085501"/>
              <a:gd name="connsiteX209" fmla="*/ 1189588 w 2495939"/>
              <a:gd name="connsiteY209" fmla="*/ 1984675 h 3085501"/>
              <a:gd name="connsiteX210" fmla="*/ 1180465 w 2495939"/>
              <a:gd name="connsiteY210" fmla="*/ 2020770 h 3085501"/>
              <a:gd name="connsiteX211" fmla="*/ 1146469 w 2495939"/>
              <a:gd name="connsiteY211" fmla="*/ 2094967 h 3085501"/>
              <a:gd name="connsiteX212" fmla="*/ 1126034 w 2495939"/>
              <a:gd name="connsiteY212" fmla="*/ 2120693 h 3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2495939" h="3085501">
                <a:moveTo>
                  <a:pt x="1001754" y="0"/>
                </a:moveTo>
                <a:cubicBezTo>
                  <a:pt x="1022645" y="0"/>
                  <a:pt x="1043536" y="0"/>
                  <a:pt x="1064426" y="0"/>
                </a:cubicBezTo>
                <a:cubicBezTo>
                  <a:pt x="1071968" y="1612"/>
                  <a:pt x="1079448" y="3831"/>
                  <a:pt x="1087081" y="4713"/>
                </a:cubicBezTo>
                <a:cubicBezTo>
                  <a:pt x="1106907" y="6964"/>
                  <a:pt x="1128132" y="-456"/>
                  <a:pt x="1146225" y="13927"/>
                </a:cubicBezTo>
                <a:cubicBezTo>
                  <a:pt x="1148323" y="15600"/>
                  <a:pt x="1152550" y="14322"/>
                  <a:pt x="1155652" y="15083"/>
                </a:cubicBezTo>
                <a:cubicBezTo>
                  <a:pt x="1166386" y="17759"/>
                  <a:pt x="1177120" y="20435"/>
                  <a:pt x="1187702" y="23627"/>
                </a:cubicBezTo>
                <a:cubicBezTo>
                  <a:pt x="1201478" y="27793"/>
                  <a:pt x="1215070" y="32324"/>
                  <a:pt x="1225105" y="43758"/>
                </a:cubicBezTo>
                <a:cubicBezTo>
                  <a:pt x="1227021" y="45947"/>
                  <a:pt x="1230731" y="47437"/>
                  <a:pt x="1233741" y="47650"/>
                </a:cubicBezTo>
                <a:cubicBezTo>
                  <a:pt x="1246878" y="48593"/>
                  <a:pt x="1253476" y="58263"/>
                  <a:pt x="1261443" y="66656"/>
                </a:cubicBezTo>
                <a:cubicBezTo>
                  <a:pt x="1267859" y="73406"/>
                  <a:pt x="1275157" y="79640"/>
                  <a:pt x="1282972" y="84688"/>
                </a:cubicBezTo>
                <a:cubicBezTo>
                  <a:pt x="1295106" y="92533"/>
                  <a:pt x="1306539" y="100561"/>
                  <a:pt x="1308029" y="116374"/>
                </a:cubicBezTo>
                <a:cubicBezTo>
                  <a:pt x="1309945" y="136686"/>
                  <a:pt x="1311830" y="157030"/>
                  <a:pt x="1312651" y="177403"/>
                </a:cubicBezTo>
                <a:cubicBezTo>
                  <a:pt x="1312894" y="183698"/>
                  <a:pt x="1307056" y="190814"/>
                  <a:pt x="1308546" y="196348"/>
                </a:cubicBezTo>
                <a:cubicBezTo>
                  <a:pt x="1311374" y="206809"/>
                  <a:pt x="1316787" y="216813"/>
                  <a:pt x="1322352" y="226270"/>
                </a:cubicBezTo>
                <a:cubicBezTo>
                  <a:pt x="1332447" y="243420"/>
                  <a:pt x="1346222" y="258959"/>
                  <a:pt x="1353551" y="277144"/>
                </a:cubicBezTo>
                <a:cubicBezTo>
                  <a:pt x="1368420" y="314120"/>
                  <a:pt x="1379063" y="352800"/>
                  <a:pt x="1393568" y="389959"/>
                </a:cubicBezTo>
                <a:cubicBezTo>
                  <a:pt x="1398130" y="401636"/>
                  <a:pt x="1396822" y="409816"/>
                  <a:pt x="1390710" y="418817"/>
                </a:cubicBezTo>
                <a:cubicBezTo>
                  <a:pt x="1385328" y="426784"/>
                  <a:pt x="1379763" y="434629"/>
                  <a:pt x="1373864" y="442201"/>
                </a:cubicBezTo>
                <a:cubicBezTo>
                  <a:pt x="1364498" y="454213"/>
                  <a:pt x="1364863" y="461632"/>
                  <a:pt x="1372586" y="475042"/>
                </a:cubicBezTo>
                <a:cubicBezTo>
                  <a:pt x="1379884" y="487723"/>
                  <a:pt x="1387669" y="500981"/>
                  <a:pt x="1390892" y="514969"/>
                </a:cubicBezTo>
                <a:cubicBezTo>
                  <a:pt x="1394876" y="532271"/>
                  <a:pt x="1401809" y="546989"/>
                  <a:pt x="1412209" y="561159"/>
                </a:cubicBezTo>
                <a:cubicBezTo>
                  <a:pt x="1428234" y="582993"/>
                  <a:pt x="1426470" y="594122"/>
                  <a:pt x="1408651" y="614405"/>
                </a:cubicBezTo>
                <a:cubicBezTo>
                  <a:pt x="1404637" y="618966"/>
                  <a:pt x="1402113" y="626082"/>
                  <a:pt x="1401596" y="632224"/>
                </a:cubicBezTo>
                <a:cubicBezTo>
                  <a:pt x="1398799" y="666191"/>
                  <a:pt x="1396731" y="700187"/>
                  <a:pt x="1394602" y="734215"/>
                </a:cubicBezTo>
                <a:cubicBezTo>
                  <a:pt x="1393812" y="746986"/>
                  <a:pt x="1391501" y="760092"/>
                  <a:pt x="1393386" y="772529"/>
                </a:cubicBezTo>
                <a:cubicBezTo>
                  <a:pt x="1398586" y="806800"/>
                  <a:pt x="1389767" y="827113"/>
                  <a:pt x="1357717" y="839793"/>
                </a:cubicBezTo>
                <a:cubicBezTo>
                  <a:pt x="1335488" y="848581"/>
                  <a:pt x="1311921" y="854267"/>
                  <a:pt x="1288628" y="860106"/>
                </a:cubicBezTo>
                <a:cubicBezTo>
                  <a:pt x="1273607" y="863877"/>
                  <a:pt x="1258007" y="865275"/>
                  <a:pt x="1242681" y="868012"/>
                </a:cubicBezTo>
                <a:cubicBezTo>
                  <a:pt x="1234045" y="869563"/>
                  <a:pt x="1223554" y="869076"/>
                  <a:pt x="1217260" y="873911"/>
                </a:cubicBezTo>
                <a:cubicBezTo>
                  <a:pt x="1192173" y="893221"/>
                  <a:pt x="1166994" y="913078"/>
                  <a:pt x="1158541" y="946253"/>
                </a:cubicBezTo>
                <a:cubicBezTo>
                  <a:pt x="1156169" y="955558"/>
                  <a:pt x="1152246" y="964468"/>
                  <a:pt x="1150087" y="973773"/>
                </a:cubicBezTo>
                <a:cubicBezTo>
                  <a:pt x="1149023" y="978395"/>
                  <a:pt x="1148323" y="986149"/>
                  <a:pt x="1150817" y="988004"/>
                </a:cubicBezTo>
                <a:cubicBezTo>
                  <a:pt x="1160274" y="995059"/>
                  <a:pt x="1170430" y="1002357"/>
                  <a:pt x="1181530" y="1005702"/>
                </a:cubicBezTo>
                <a:cubicBezTo>
                  <a:pt x="1200504" y="1011449"/>
                  <a:pt x="1221274" y="1010993"/>
                  <a:pt x="1238454" y="1023187"/>
                </a:cubicBezTo>
                <a:cubicBezTo>
                  <a:pt x="1241343" y="1025224"/>
                  <a:pt x="1246300" y="1024160"/>
                  <a:pt x="1250192" y="1024920"/>
                </a:cubicBezTo>
                <a:cubicBezTo>
                  <a:pt x="1263815" y="1027627"/>
                  <a:pt x="1278259" y="1028417"/>
                  <a:pt x="1290818" y="1033678"/>
                </a:cubicBezTo>
                <a:cubicBezTo>
                  <a:pt x="1325605" y="1048304"/>
                  <a:pt x="1342969" y="1078683"/>
                  <a:pt x="1354980" y="1112223"/>
                </a:cubicBezTo>
                <a:cubicBezTo>
                  <a:pt x="1360332" y="1127184"/>
                  <a:pt x="1359146" y="1145308"/>
                  <a:pt x="1366991" y="1158353"/>
                </a:cubicBezTo>
                <a:cubicBezTo>
                  <a:pt x="1381709" y="1182802"/>
                  <a:pt x="1399194" y="1206155"/>
                  <a:pt x="1418716" y="1226985"/>
                </a:cubicBezTo>
                <a:cubicBezTo>
                  <a:pt x="1431336" y="1240426"/>
                  <a:pt x="1441188" y="1252924"/>
                  <a:pt x="1439911" y="1271625"/>
                </a:cubicBezTo>
                <a:cubicBezTo>
                  <a:pt x="1439181" y="1282390"/>
                  <a:pt x="1443347" y="1288958"/>
                  <a:pt x="1452257" y="1295131"/>
                </a:cubicBezTo>
                <a:cubicBezTo>
                  <a:pt x="1463113" y="1302642"/>
                  <a:pt x="1474972" y="1312737"/>
                  <a:pt x="1471870" y="1327333"/>
                </a:cubicBezTo>
                <a:cubicBezTo>
                  <a:pt x="1466792" y="1351143"/>
                  <a:pt x="1481175" y="1369571"/>
                  <a:pt x="1484642" y="1391617"/>
                </a:cubicBezTo>
                <a:cubicBezTo>
                  <a:pt x="1487835" y="1390705"/>
                  <a:pt x="1490420" y="1390614"/>
                  <a:pt x="1492122" y="1389367"/>
                </a:cubicBezTo>
                <a:cubicBezTo>
                  <a:pt x="1515628" y="1371973"/>
                  <a:pt x="1539317" y="1354883"/>
                  <a:pt x="1562305" y="1336851"/>
                </a:cubicBezTo>
                <a:cubicBezTo>
                  <a:pt x="1603600" y="1304466"/>
                  <a:pt x="1644895" y="1272051"/>
                  <a:pt x="1685399" y="1238662"/>
                </a:cubicBezTo>
                <a:cubicBezTo>
                  <a:pt x="1717906" y="1211903"/>
                  <a:pt x="1750443" y="1184960"/>
                  <a:pt x="1780791" y="1155829"/>
                </a:cubicBezTo>
                <a:cubicBezTo>
                  <a:pt x="1831634" y="1106993"/>
                  <a:pt x="1862438" y="1044443"/>
                  <a:pt x="1893637" y="982470"/>
                </a:cubicBezTo>
                <a:cubicBezTo>
                  <a:pt x="1898290" y="973195"/>
                  <a:pt x="1901330" y="963130"/>
                  <a:pt x="1905344" y="953521"/>
                </a:cubicBezTo>
                <a:cubicBezTo>
                  <a:pt x="1909480" y="943638"/>
                  <a:pt x="1913889" y="933847"/>
                  <a:pt x="1918177" y="924025"/>
                </a:cubicBezTo>
                <a:cubicBezTo>
                  <a:pt x="1922160" y="914963"/>
                  <a:pt x="1928059" y="906266"/>
                  <a:pt x="1929853" y="896809"/>
                </a:cubicBezTo>
                <a:cubicBezTo>
                  <a:pt x="1946305" y="809324"/>
                  <a:pt x="1961600" y="721625"/>
                  <a:pt x="1978142" y="634140"/>
                </a:cubicBezTo>
                <a:cubicBezTo>
                  <a:pt x="1987447" y="585000"/>
                  <a:pt x="1998729" y="536255"/>
                  <a:pt x="2008399" y="487175"/>
                </a:cubicBezTo>
                <a:cubicBezTo>
                  <a:pt x="2010193" y="477992"/>
                  <a:pt x="2014207" y="477293"/>
                  <a:pt x="2021535" y="479026"/>
                </a:cubicBezTo>
                <a:cubicBezTo>
                  <a:pt x="2062404" y="488635"/>
                  <a:pt x="2103334" y="497910"/>
                  <a:pt x="2144143" y="507762"/>
                </a:cubicBezTo>
                <a:cubicBezTo>
                  <a:pt x="2173730" y="514908"/>
                  <a:pt x="2203105" y="522875"/>
                  <a:pt x="2232632" y="530386"/>
                </a:cubicBezTo>
                <a:cubicBezTo>
                  <a:pt x="2269882" y="539873"/>
                  <a:pt x="2307102" y="549422"/>
                  <a:pt x="2344413" y="558636"/>
                </a:cubicBezTo>
                <a:cubicBezTo>
                  <a:pt x="2372420" y="565569"/>
                  <a:pt x="2400669" y="571468"/>
                  <a:pt x="2428554" y="578827"/>
                </a:cubicBezTo>
                <a:cubicBezTo>
                  <a:pt x="2451604" y="584878"/>
                  <a:pt x="2476204" y="586946"/>
                  <a:pt x="2495939" y="602545"/>
                </a:cubicBezTo>
                <a:cubicBezTo>
                  <a:pt x="2495939" y="605769"/>
                  <a:pt x="2495939" y="608962"/>
                  <a:pt x="2495939" y="612185"/>
                </a:cubicBezTo>
                <a:cubicBezTo>
                  <a:pt x="2495179" y="613553"/>
                  <a:pt x="2494084" y="614861"/>
                  <a:pt x="2493750" y="616321"/>
                </a:cubicBezTo>
                <a:cubicBezTo>
                  <a:pt x="2483776" y="659653"/>
                  <a:pt x="2473893" y="703015"/>
                  <a:pt x="2463949" y="746348"/>
                </a:cubicBezTo>
                <a:cubicBezTo>
                  <a:pt x="2440200" y="849858"/>
                  <a:pt x="2416451" y="953339"/>
                  <a:pt x="2392672" y="1056849"/>
                </a:cubicBezTo>
                <a:cubicBezTo>
                  <a:pt x="2391243" y="1063113"/>
                  <a:pt x="2391303" y="1067249"/>
                  <a:pt x="2398358" y="1071415"/>
                </a:cubicBezTo>
                <a:cubicBezTo>
                  <a:pt x="2416147" y="1081936"/>
                  <a:pt x="2426881" y="1096958"/>
                  <a:pt x="2422411" y="1119400"/>
                </a:cubicBezTo>
                <a:cubicBezTo>
                  <a:pt x="2421013" y="1126424"/>
                  <a:pt x="2421712" y="1133844"/>
                  <a:pt x="2420800" y="1140990"/>
                </a:cubicBezTo>
                <a:cubicBezTo>
                  <a:pt x="2418975" y="1155282"/>
                  <a:pt x="2418823" y="1170273"/>
                  <a:pt x="2414019" y="1183531"/>
                </a:cubicBezTo>
                <a:cubicBezTo>
                  <a:pt x="2409518" y="1195908"/>
                  <a:pt x="2404774" y="1206307"/>
                  <a:pt x="2410947" y="1219657"/>
                </a:cubicBezTo>
                <a:cubicBezTo>
                  <a:pt x="2413441" y="1225100"/>
                  <a:pt x="2411616" y="1233158"/>
                  <a:pt x="2410157" y="1239666"/>
                </a:cubicBezTo>
                <a:cubicBezTo>
                  <a:pt x="2404044" y="1266942"/>
                  <a:pt x="2396290" y="1293884"/>
                  <a:pt x="2391182" y="1321343"/>
                </a:cubicBezTo>
                <a:cubicBezTo>
                  <a:pt x="2387654" y="1340287"/>
                  <a:pt x="2380295" y="1356647"/>
                  <a:pt x="2367220" y="1370209"/>
                </a:cubicBezTo>
                <a:cubicBezTo>
                  <a:pt x="2346633" y="1391587"/>
                  <a:pt x="2324374" y="1411474"/>
                  <a:pt x="2304730" y="1433672"/>
                </a:cubicBezTo>
                <a:cubicBezTo>
                  <a:pt x="2291320" y="1448816"/>
                  <a:pt x="2274474" y="1458577"/>
                  <a:pt x="2257597" y="1467213"/>
                </a:cubicBezTo>
                <a:cubicBezTo>
                  <a:pt x="2238409" y="1477004"/>
                  <a:pt x="2222536" y="1490384"/>
                  <a:pt x="2208852" y="1505558"/>
                </a:cubicBezTo>
                <a:cubicBezTo>
                  <a:pt x="2178443" y="1539311"/>
                  <a:pt x="2149890" y="1574798"/>
                  <a:pt x="2121093" y="1609981"/>
                </a:cubicBezTo>
                <a:cubicBezTo>
                  <a:pt x="2106649" y="1627618"/>
                  <a:pt x="2093421" y="1646228"/>
                  <a:pt x="2079524" y="1664321"/>
                </a:cubicBezTo>
                <a:cubicBezTo>
                  <a:pt x="2054164" y="1697375"/>
                  <a:pt x="2030080" y="1731554"/>
                  <a:pt x="2002895" y="1763057"/>
                </a:cubicBezTo>
                <a:cubicBezTo>
                  <a:pt x="1975132" y="1795230"/>
                  <a:pt x="1944298" y="1824756"/>
                  <a:pt x="1914801" y="1855439"/>
                </a:cubicBezTo>
                <a:cubicBezTo>
                  <a:pt x="1912247" y="1858084"/>
                  <a:pt x="1909662" y="1860730"/>
                  <a:pt x="1907078" y="1863375"/>
                </a:cubicBezTo>
                <a:cubicBezTo>
                  <a:pt x="1907686" y="1864531"/>
                  <a:pt x="1908324" y="1865656"/>
                  <a:pt x="1908933" y="1866811"/>
                </a:cubicBezTo>
                <a:cubicBezTo>
                  <a:pt x="1917112" y="1864470"/>
                  <a:pt x="1925201" y="1861825"/>
                  <a:pt x="1933442" y="1859848"/>
                </a:cubicBezTo>
                <a:cubicBezTo>
                  <a:pt x="1951687" y="1855469"/>
                  <a:pt x="1969841" y="1849205"/>
                  <a:pt x="1988329" y="1847776"/>
                </a:cubicBezTo>
                <a:cubicBezTo>
                  <a:pt x="2016214" y="1845647"/>
                  <a:pt x="2043825" y="1849266"/>
                  <a:pt x="2066905" y="1867784"/>
                </a:cubicBezTo>
                <a:cubicBezTo>
                  <a:pt x="2082474" y="1880252"/>
                  <a:pt x="2096584" y="1893601"/>
                  <a:pt x="2108443" y="1910448"/>
                </a:cubicBezTo>
                <a:cubicBezTo>
                  <a:pt x="2124499" y="1933345"/>
                  <a:pt x="2138487" y="1956760"/>
                  <a:pt x="2148339" y="1982851"/>
                </a:cubicBezTo>
                <a:cubicBezTo>
                  <a:pt x="2154847" y="2000092"/>
                  <a:pt x="2161688" y="2017243"/>
                  <a:pt x="2169017" y="2034150"/>
                </a:cubicBezTo>
                <a:cubicBezTo>
                  <a:pt x="2191458" y="2085966"/>
                  <a:pt x="2192614" y="2138056"/>
                  <a:pt x="2172970" y="2191028"/>
                </a:cubicBezTo>
                <a:cubicBezTo>
                  <a:pt x="2161141" y="2222896"/>
                  <a:pt x="2149343" y="2254855"/>
                  <a:pt x="2139764" y="2287423"/>
                </a:cubicBezTo>
                <a:cubicBezTo>
                  <a:pt x="2126323" y="2333157"/>
                  <a:pt x="2107166" y="2376155"/>
                  <a:pt x="2083934" y="2417571"/>
                </a:cubicBezTo>
                <a:cubicBezTo>
                  <a:pt x="2073351" y="2436455"/>
                  <a:pt x="2073534" y="2436516"/>
                  <a:pt x="2086488" y="2452267"/>
                </a:cubicBezTo>
                <a:cubicBezTo>
                  <a:pt x="2088252" y="2454426"/>
                  <a:pt x="2089894" y="2456798"/>
                  <a:pt x="2091141" y="2459292"/>
                </a:cubicBezTo>
                <a:cubicBezTo>
                  <a:pt x="2097009" y="2471090"/>
                  <a:pt x="2101540" y="2483771"/>
                  <a:pt x="2108778" y="2494657"/>
                </a:cubicBezTo>
                <a:cubicBezTo>
                  <a:pt x="2123039" y="2516034"/>
                  <a:pt x="2121336" y="2557633"/>
                  <a:pt x="2097587" y="2579831"/>
                </a:cubicBezTo>
                <a:cubicBezTo>
                  <a:pt x="2080558" y="2595765"/>
                  <a:pt x="2062891" y="2610027"/>
                  <a:pt x="2040997" y="2619423"/>
                </a:cubicBezTo>
                <a:cubicBezTo>
                  <a:pt x="2023968" y="2626721"/>
                  <a:pt x="2005723" y="2635084"/>
                  <a:pt x="1993255" y="2648007"/>
                </a:cubicBezTo>
                <a:cubicBezTo>
                  <a:pt x="1981791" y="2659897"/>
                  <a:pt x="1977352" y="2678507"/>
                  <a:pt x="1969172" y="2695505"/>
                </a:cubicBezTo>
                <a:cubicBezTo>
                  <a:pt x="1977291" y="2697178"/>
                  <a:pt x="1983494" y="2698455"/>
                  <a:pt x="1989698" y="2699702"/>
                </a:cubicBezTo>
                <a:cubicBezTo>
                  <a:pt x="2001466" y="2702074"/>
                  <a:pt x="2013872" y="2702834"/>
                  <a:pt x="2024911" y="2707061"/>
                </a:cubicBezTo>
                <a:cubicBezTo>
                  <a:pt x="2054164" y="2718312"/>
                  <a:pt x="2083569" y="2729563"/>
                  <a:pt x="2111575" y="2743490"/>
                </a:cubicBezTo>
                <a:cubicBezTo>
                  <a:pt x="2179447" y="2777244"/>
                  <a:pt x="2195320" y="2842987"/>
                  <a:pt x="2158343" y="2907635"/>
                </a:cubicBezTo>
                <a:cubicBezTo>
                  <a:pt x="2145572" y="2930199"/>
                  <a:pt x="2125350" y="2948717"/>
                  <a:pt x="2107257" y="2967875"/>
                </a:cubicBezTo>
                <a:cubicBezTo>
                  <a:pt x="2096036" y="2979734"/>
                  <a:pt x="2083842" y="2991806"/>
                  <a:pt x="2069733" y="2999530"/>
                </a:cubicBezTo>
                <a:cubicBezTo>
                  <a:pt x="2044616" y="3013305"/>
                  <a:pt x="2017886" y="3024161"/>
                  <a:pt x="1991583" y="3035655"/>
                </a:cubicBezTo>
                <a:cubicBezTo>
                  <a:pt x="1971057" y="3044656"/>
                  <a:pt x="1949011" y="3050799"/>
                  <a:pt x="1929641" y="3061746"/>
                </a:cubicBezTo>
                <a:cubicBezTo>
                  <a:pt x="1899141" y="3079018"/>
                  <a:pt x="1866877" y="3084127"/>
                  <a:pt x="1832668" y="3085191"/>
                </a:cubicBezTo>
                <a:cubicBezTo>
                  <a:pt x="1771759" y="3087076"/>
                  <a:pt x="1711703" y="3080113"/>
                  <a:pt x="1651615" y="3071811"/>
                </a:cubicBezTo>
                <a:cubicBezTo>
                  <a:pt x="1624613" y="3068071"/>
                  <a:pt x="1597488" y="3065182"/>
                  <a:pt x="1570303" y="3063114"/>
                </a:cubicBezTo>
                <a:cubicBezTo>
                  <a:pt x="1526788" y="3059800"/>
                  <a:pt x="1484490" y="3051650"/>
                  <a:pt x="1444320" y="3034287"/>
                </a:cubicBezTo>
                <a:cubicBezTo>
                  <a:pt x="1418138" y="3022975"/>
                  <a:pt x="1390801" y="3019083"/>
                  <a:pt x="1362552" y="3016528"/>
                </a:cubicBezTo>
                <a:cubicBezTo>
                  <a:pt x="1324663" y="3013092"/>
                  <a:pt x="1286834" y="3007710"/>
                  <a:pt x="1249493" y="3000564"/>
                </a:cubicBezTo>
                <a:cubicBezTo>
                  <a:pt x="1212516" y="2993479"/>
                  <a:pt x="1176512" y="2981224"/>
                  <a:pt x="1139474" y="2974717"/>
                </a:cubicBezTo>
                <a:cubicBezTo>
                  <a:pt x="1083432" y="2964895"/>
                  <a:pt x="1026902" y="2957475"/>
                  <a:pt x="970433" y="2950299"/>
                </a:cubicBezTo>
                <a:cubicBezTo>
                  <a:pt x="947992" y="2947440"/>
                  <a:pt x="925550" y="2942484"/>
                  <a:pt x="902379" y="2947471"/>
                </a:cubicBezTo>
                <a:cubicBezTo>
                  <a:pt x="864825" y="2955529"/>
                  <a:pt x="826753" y="2955772"/>
                  <a:pt x="788499" y="2952579"/>
                </a:cubicBezTo>
                <a:cubicBezTo>
                  <a:pt x="758090" y="2950025"/>
                  <a:pt x="727591" y="2948839"/>
                  <a:pt x="697121" y="2947410"/>
                </a:cubicBezTo>
                <a:cubicBezTo>
                  <a:pt x="655796" y="2945433"/>
                  <a:pt x="613924" y="2947471"/>
                  <a:pt x="573267" y="2941298"/>
                </a:cubicBezTo>
                <a:cubicBezTo>
                  <a:pt x="486907" y="2928161"/>
                  <a:pt x="401216" y="2910676"/>
                  <a:pt x="315220" y="2895259"/>
                </a:cubicBezTo>
                <a:cubicBezTo>
                  <a:pt x="280250" y="2888995"/>
                  <a:pt x="252700" y="2870172"/>
                  <a:pt x="230380" y="2843990"/>
                </a:cubicBezTo>
                <a:cubicBezTo>
                  <a:pt x="205111" y="2814403"/>
                  <a:pt x="181605" y="2783295"/>
                  <a:pt x="157491" y="2752734"/>
                </a:cubicBezTo>
                <a:cubicBezTo>
                  <a:pt x="154542" y="2749025"/>
                  <a:pt x="151440" y="2744767"/>
                  <a:pt x="150436" y="2740297"/>
                </a:cubicBezTo>
                <a:cubicBezTo>
                  <a:pt x="143138" y="2707912"/>
                  <a:pt x="136023" y="2675496"/>
                  <a:pt x="129606" y="2642959"/>
                </a:cubicBezTo>
                <a:cubicBezTo>
                  <a:pt x="125562" y="2622525"/>
                  <a:pt x="123768" y="2602182"/>
                  <a:pt x="104793" y="2587737"/>
                </a:cubicBezTo>
                <a:cubicBezTo>
                  <a:pt x="93694" y="2579284"/>
                  <a:pt x="88403" y="2565661"/>
                  <a:pt x="87521" y="2550609"/>
                </a:cubicBezTo>
                <a:cubicBezTo>
                  <a:pt x="86122" y="2526586"/>
                  <a:pt x="84328" y="2502472"/>
                  <a:pt x="80922" y="2478662"/>
                </a:cubicBezTo>
                <a:cubicBezTo>
                  <a:pt x="79037" y="2465434"/>
                  <a:pt x="75236" y="2451902"/>
                  <a:pt x="69246" y="2440043"/>
                </a:cubicBezTo>
                <a:cubicBezTo>
                  <a:pt x="62647" y="2426998"/>
                  <a:pt x="52582" y="2415656"/>
                  <a:pt x="43915" y="2403675"/>
                </a:cubicBezTo>
                <a:cubicBezTo>
                  <a:pt x="25761" y="2378496"/>
                  <a:pt x="23998" y="2336198"/>
                  <a:pt x="40783" y="2308678"/>
                </a:cubicBezTo>
                <a:cubicBezTo>
                  <a:pt x="36982" y="2305637"/>
                  <a:pt x="33120" y="2302384"/>
                  <a:pt x="29137" y="2299312"/>
                </a:cubicBezTo>
                <a:cubicBezTo>
                  <a:pt x="15149" y="2288578"/>
                  <a:pt x="1039" y="2276111"/>
                  <a:pt x="218" y="2258200"/>
                </a:cubicBezTo>
                <a:cubicBezTo>
                  <a:pt x="-725" y="2237309"/>
                  <a:pt x="1404" y="2215628"/>
                  <a:pt x="6300" y="2195285"/>
                </a:cubicBezTo>
                <a:cubicBezTo>
                  <a:pt x="14541" y="2161014"/>
                  <a:pt x="26947" y="2127991"/>
                  <a:pt x="46804" y="2098251"/>
                </a:cubicBezTo>
                <a:cubicBezTo>
                  <a:pt x="50240" y="2093082"/>
                  <a:pt x="52308" y="2086513"/>
                  <a:pt x="53342" y="2080310"/>
                </a:cubicBezTo>
                <a:cubicBezTo>
                  <a:pt x="59667" y="2042877"/>
                  <a:pt x="66813" y="2005505"/>
                  <a:pt x="71192" y="1967829"/>
                </a:cubicBezTo>
                <a:cubicBezTo>
                  <a:pt x="76422" y="1922611"/>
                  <a:pt x="85970" y="1878549"/>
                  <a:pt x="98681" y="1834943"/>
                </a:cubicBezTo>
                <a:cubicBezTo>
                  <a:pt x="103029" y="1820043"/>
                  <a:pt x="106374" y="1804596"/>
                  <a:pt x="108016" y="1789178"/>
                </a:cubicBezTo>
                <a:cubicBezTo>
                  <a:pt x="109993" y="1770720"/>
                  <a:pt x="108959" y="1751958"/>
                  <a:pt x="110449" y="1733409"/>
                </a:cubicBezTo>
                <a:cubicBezTo>
                  <a:pt x="116987" y="1651884"/>
                  <a:pt x="136357" y="1573034"/>
                  <a:pt x="159559" y="1494793"/>
                </a:cubicBezTo>
                <a:cubicBezTo>
                  <a:pt x="183338" y="1414575"/>
                  <a:pt x="216058" y="1337976"/>
                  <a:pt x="248413" y="1261104"/>
                </a:cubicBezTo>
                <a:cubicBezTo>
                  <a:pt x="257079" y="1240517"/>
                  <a:pt x="262492" y="1218380"/>
                  <a:pt x="272679" y="1198644"/>
                </a:cubicBezTo>
                <a:cubicBezTo>
                  <a:pt x="294573" y="1156285"/>
                  <a:pt x="317775" y="1114534"/>
                  <a:pt x="342071" y="1073483"/>
                </a:cubicBezTo>
                <a:cubicBezTo>
                  <a:pt x="359191" y="1044534"/>
                  <a:pt x="378409" y="1016771"/>
                  <a:pt x="397840" y="989281"/>
                </a:cubicBezTo>
                <a:cubicBezTo>
                  <a:pt x="409152" y="973256"/>
                  <a:pt x="423444" y="959390"/>
                  <a:pt x="435030" y="943577"/>
                </a:cubicBezTo>
                <a:cubicBezTo>
                  <a:pt x="469787" y="896079"/>
                  <a:pt x="511720" y="857217"/>
                  <a:pt x="566699" y="834593"/>
                </a:cubicBezTo>
                <a:cubicBezTo>
                  <a:pt x="586252" y="826535"/>
                  <a:pt x="606808" y="820544"/>
                  <a:pt x="627394" y="815557"/>
                </a:cubicBezTo>
                <a:cubicBezTo>
                  <a:pt x="638281" y="812912"/>
                  <a:pt x="650171" y="814706"/>
                  <a:pt x="661574" y="814067"/>
                </a:cubicBezTo>
                <a:cubicBezTo>
                  <a:pt x="671973" y="813490"/>
                  <a:pt x="682464" y="810935"/>
                  <a:pt x="692682" y="811848"/>
                </a:cubicBezTo>
                <a:cubicBezTo>
                  <a:pt x="702777" y="812760"/>
                  <a:pt x="708798" y="809263"/>
                  <a:pt x="715366" y="802238"/>
                </a:cubicBezTo>
                <a:cubicBezTo>
                  <a:pt x="738051" y="778003"/>
                  <a:pt x="766057" y="759788"/>
                  <a:pt x="799203" y="760427"/>
                </a:cubicBezTo>
                <a:cubicBezTo>
                  <a:pt x="825141" y="760913"/>
                  <a:pt x="835723" y="748811"/>
                  <a:pt x="844420" y="729197"/>
                </a:cubicBezTo>
                <a:cubicBezTo>
                  <a:pt x="846214" y="725153"/>
                  <a:pt x="847978" y="721108"/>
                  <a:pt x="850107" y="717277"/>
                </a:cubicBezTo>
                <a:cubicBezTo>
                  <a:pt x="855276" y="708063"/>
                  <a:pt x="853756" y="700157"/>
                  <a:pt x="847552" y="691703"/>
                </a:cubicBezTo>
                <a:cubicBezTo>
                  <a:pt x="843234" y="685834"/>
                  <a:pt x="839464" y="678628"/>
                  <a:pt x="838247" y="671542"/>
                </a:cubicBezTo>
                <a:cubicBezTo>
                  <a:pt x="832531" y="638184"/>
                  <a:pt x="824351" y="605161"/>
                  <a:pt x="809298" y="575208"/>
                </a:cubicBezTo>
                <a:cubicBezTo>
                  <a:pt x="796010" y="548722"/>
                  <a:pt x="787009" y="521446"/>
                  <a:pt x="779316" y="493227"/>
                </a:cubicBezTo>
                <a:cubicBezTo>
                  <a:pt x="776031" y="481215"/>
                  <a:pt x="769494" y="470116"/>
                  <a:pt x="764507" y="458531"/>
                </a:cubicBezTo>
                <a:cubicBezTo>
                  <a:pt x="763108" y="455246"/>
                  <a:pt x="761223" y="451871"/>
                  <a:pt x="760979" y="448465"/>
                </a:cubicBezTo>
                <a:cubicBezTo>
                  <a:pt x="757513" y="396011"/>
                  <a:pt x="751978" y="343586"/>
                  <a:pt x="751948" y="291131"/>
                </a:cubicBezTo>
                <a:cubicBezTo>
                  <a:pt x="751917" y="264554"/>
                  <a:pt x="759124" y="236974"/>
                  <a:pt x="768156" y="211644"/>
                </a:cubicBezTo>
                <a:cubicBezTo>
                  <a:pt x="777795" y="184671"/>
                  <a:pt x="792209" y="159098"/>
                  <a:pt x="807048" y="134406"/>
                </a:cubicBezTo>
                <a:cubicBezTo>
                  <a:pt x="815015" y="121148"/>
                  <a:pt x="827452" y="110201"/>
                  <a:pt x="839129" y="99618"/>
                </a:cubicBezTo>
                <a:cubicBezTo>
                  <a:pt x="856827" y="83563"/>
                  <a:pt x="877018" y="70031"/>
                  <a:pt x="893530" y="52941"/>
                </a:cubicBezTo>
                <a:cubicBezTo>
                  <a:pt x="905937" y="40078"/>
                  <a:pt x="919408" y="30409"/>
                  <a:pt x="935494" y="23749"/>
                </a:cubicBezTo>
                <a:cubicBezTo>
                  <a:pt x="957206" y="14748"/>
                  <a:pt x="977488" y="1825"/>
                  <a:pt x="1001754" y="0"/>
                </a:cubicBezTo>
                <a:close/>
                <a:moveTo>
                  <a:pt x="1652588" y="1630537"/>
                </a:moveTo>
                <a:cubicBezTo>
                  <a:pt x="1658852" y="1631936"/>
                  <a:pt x="1670712" y="1631540"/>
                  <a:pt x="1678405" y="1637044"/>
                </a:cubicBezTo>
                <a:cubicBezTo>
                  <a:pt x="1690508" y="1645680"/>
                  <a:pt x="1703796" y="1651641"/>
                  <a:pt x="1716142" y="1659334"/>
                </a:cubicBezTo>
                <a:cubicBezTo>
                  <a:pt x="1728883" y="1667301"/>
                  <a:pt x="1740956" y="1670251"/>
                  <a:pt x="1752997" y="1662801"/>
                </a:cubicBezTo>
                <a:cubicBezTo>
                  <a:pt x="1771303" y="1651458"/>
                  <a:pt x="1789579" y="1639994"/>
                  <a:pt x="1807277" y="1627770"/>
                </a:cubicBezTo>
                <a:cubicBezTo>
                  <a:pt x="1824518" y="1615819"/>
                  <a:pt x="1839905" y="1600767"/>
                  <a:pt x="1858150" y="1590793"/>
                </a:cubicBezTo>
                <a:cubicBezTo>
                  <a:pt x="1886461" y="1575315"/>
                  <a:pt x="1909601" y="1554212"/>
                  <a:pt x="1931100" y="1531131"/>
                </a:cubicBezTo>
                <a:cubicBezTo>
                  <a:pt x="1963090" y="1496770"/>
                  <a:pt x="1994928" y="1462165"/>
                  <a:pt x="2025032" y="1426161"/>
                </a:cubicBezTo>
                <a:cubicBezTo>
                  <a:pt x="2043217" y="1404389"/>
                  <a:pt x="2058999" y="1380396"/>
                  <a:pt x="2073899" y="1356191"/>
                </a:cubicBezTo>
                <a:cubicBezTo>
                  <a:pt x="2079524" y="1347068"/>
                  <a:pt x="2080406" y="1334662"/>
                  <a:pt x="2082018" y="1323532"/>
                </a:cubicBezTo>
                <a:cubicBezTo>
                  <a:pt x="2082991" y="1316812"/>
                  <a:pt x="2079464" y="1309331"/>
                  <a:pt x="2080923" y="1302854"/>
                </a:cubicBezTo>
                <a:cubicBezTo>
                  <a:pt x="2087248" y="1274301"/>
                  <a:pt x="2094455" y="1245960"/>
                  <a:pt x="2101784" y="1217650"/>
                </a:cubicBezTo>
                <a:cubicBezTo>
                  <a:pt x="2103760" y="1209956"/>
                  <a:pt x="2102513" y="1205395"/>
                  <a:pt x="2094212" y="1203418"/>
                </a:cubicBezTo>
                <a:cubicBezTo>
                  <a:pt x="2074720" y="1198736"/>
                  <a:pt x="2055471" y="1192897"/>
                  <a:pt x="2035797" y="1189339"/>
                </a:cubicBezTo>
                <a:cubicBezTo>
                  <a:pt x="2028742" y="1188062"/>
                  <a:pt x="2019711" y="1190191"/>
                  <a:pt x="2013355" y="1193840"/>
                </a:cubicBezTo>
                <a:cubicBezTo>
                  <a:pt x="1978690" y="1213666"/>
                  <a:pt x="1944328" y="1234101"/>
                  <a:pt x="1910362" y="1255113"/>
                </a:cubicBezTo>
                <a:cubicBezTo>
                  <a:pt x="1898320" y="1262563"/>
                  <a:pt x="1885944" y="1270773"/>
                  <a:pt x="1876730" y="1281264"/>
                </a:cubicBezTo>
                <a:cubicBezTo>
                  <a:pt x="1863046" y="1296834"/>
                  <a:pt x="1851126" y="1314136"/>
                  <a:pt x="1840118" y="1331773"/>
                </a:cubicBezTo>
                <a:cubicBezTo>
                  <a:pt x="1815761" y="1370787"/>
                  <a:pt x="1792681" y="1410562"/>
                  <a:pt x="1768567" y="1449728"/>
                </a:cubicBezTo>
                <a:cubicBezTo>
                  <a:pt x="1759991" y="1463655"/>
                  <a:pt x="1750504" y="1477095"/>
                  <a:pt x="1740530" y="1490080"/>
                </a:cubicBezTo>
                <a:cubicBezTo>
                  <a:pt x="1725022" y="1510271"/>
                  <a:pt x="1708966" y="1530037"/>
                  <a:pt x="1692728" y="1549650"/>
                </a:cubicBezTo>
                <a:cubicBezTo>
                  <a:pt x="1680078" y="1564946"/>
                  <a:pt x="1666455" y="1579420"/>
                  <a:pt x="1654078" y="1594929"/>
                </a:cubicBezTo>
                <a:cubicBezTo>
                  <a:pt x="1650825" y="1599003"/>
                  <a:pt x="1649639" y="1605511"/>
                  <a:pt x="1649335" y="1611015"/>
                </a:cubicBezTo>
                <a:cubicBezTo>
                  <a:pt x="1649031" y="1616427"/>
                  <a:pt x="1651068" y="1622023"/>
                  <a:pt x="1652588" y="1630537"/>
                </a:cubicBezTo>
                <a:close/>
                <a:moveTo>
                  <a:pt x="1126034" y="2120693"/>
                </a:moveTo>
                <a:cubicBezTo>
                  <a:pt x="1135217" y="2120693"/>
                  <a:pt x="1141755" y="2121818"/>
                  <a:pt x="1147715" y="2120480"/>
                </a:cubicBezTo>
                <a:cubicBezTo>
                  <a:pt x="1165261" y="2116527"/>
                  <a:pt x="1182746" y="2112148"/>
                  <a:pt x="1199988" y="2106917"/>
                </a:cubicBezTo>
                <a:cubicBezTo>
                  <a:pt x="1221426" y="2100410"/>
                  <a:pt x="1242772" y="2093416"/>
                  <a:pt x="1263785" y="2085662"/>
                </a:cubicBezTo>
                <a:cubicBezTo>
                  <a:pt x="1278350" y="2080279"/>
                  <a:pt x="1292277" y="2073194"/>
                  <a:pt x="1306509" y="2066900"/>
                </a:cubicBezTo>
                <a:cubicBezTo>
                  <a:pt x="1328798" y="2057017"/>
                  <a:pt x="1350723" y="2046100"/>
                  <a:pt x="1373590" y="2037829"/>
                </a:cubicBezTo>
                <a:cubicBezTo>
                  <a:pt x="1382986" y="2034454"/>
                  <a:pt x="1394481" y="2036947"/>
                  <a:pt x="1405002" y="2036613"/>
                </a:cubicBezTo>
                <a:cubicBezTo>
                  <a:pt x="1408894" y="2036491"/>
                  <a:pt x="1412999" y="2036552"/>
                  <a:pt x="1416649" y="2035427"/>
                </a:cubicBezTo>
                <a:cubicBezTo>
                  <a:pt x="1436110" y="2029436"/>
                  <a:pt x="1455754" y="2023902"/>
                  <a:pt x="1474729" y="2016573"/>
                </a:cubicBezTo>
                <a:cubicBezTo>
                  <a:pt x="1491271" y="2010188"/>
                  <a:pt x="1506962" y="2001643"/>
                  <a:pt x="1523048" y="1994041"/>
                </a:cubicBezTo>
                <a:cubicBezTo>
                  <a:pt x="1522653" y="1992916"/>
                  <a:pt x="1522288" y="1991791"/>
                  <a:pt x="1521892" y="1990666"/>
                </a:cubicBezTo>
                <a:cubicBezTo>
                  <a:pt x="1519277" y="1989996"/>
                  <a:pt x="1516480" y="1989753"/>
                  <a:pt x="1514108" y="1988628"/>
                </a:cubicBezTo>
                <a:cubicBezTo>
                  <a:pt x="1503526" y="1983580"/>
                  <a:pt x="1492700" y="1978897"/>
                  <a:pt x="1482696" y="1972876"/>
                </a:cubicBezTo>
                <a:cubicBezTo>
                  <a:pt x="1474242" y="1967798"/>
                  <a:pt x="1467218" y="1960348"/>
                  <a:pt x="1458764" y="1955240"/>
                </a:cubicBezTo>
                <a:cubicBezTo>
                  <a:pt x="1444411" y="1946573"/>
                  <a:pt x="1429177" y="1939397"/>
                  <a:pt x="1414854" y="1930700"/>
                </a:cubicBezTo>
                <a:cubicBezTo>
                  <a:pt x="1394663" y="1918445"/>
                  <a:pt x="1385845" y="1909414"/>
                  <a:pt x="1396001" y="1886090"/>
                </a:cubicBezTo>
                <a:cubicBezTo>
                  <a:pt x="1397248" y="1883232"/>
                  <a:pt x="1394602" y="1877059"/>
                  <a:pt x="1391835" y="1874444"/>
                </a:cubicBezTo>
                <a:cubicBezTo>
                  <a:pt x="1383351" y="1866386"/>
                  <a:pt x="1373286" y="1859939"/>
                  <a:pt x="1365106" y="1851638"/>
                </a:cubicBezTo>
                <a:cubicBezTo>
                  <a:pt x="1359693" y="1846134"/>
                  <a:pt x="1355588" y="1845039"/>
                  <a:pt x="1350145" y="1850148"/>
                </a:cubicBezTo>
                <a:cubicBezTo>
                  <a:pt x="1339654" y="1860030"/>
                  <a:pt x="1328889" y="1869700"/>
                  <a:pt x="1318976" y="1880161"/>
                </a:cubicBezTo>
                <a:cubicBezTo>
                  <a:pt x="1292825" y="1907741"/>
                  <a:pt x="1262903" y="1917168"/>
                  <a:pt x="1226869" y="1901173"/>
                </a:cubicBezTo>
                <a:cubicBezTo>
                  <a:pt x="1218506" y="1897463"/>
                  <a:pt x="1212090" y="1899531"/>
                  <a:pt x="1209505" y="1909414"/>
                </a:cubicBezTo>
                <a:cubicBezTo>
                  <a:pt x="1202968" y="1934531"/>
                  <a:pt x="1196217" y="1959588"/>
                  <a:pt x="1189588" y="1984675"/>
                </a:cubicBezTo>
                <a:cubicBezTo>
                  <a:pt x="1186425" y="1996686"/>
                  <a:pt x="1182503" y="2008576"/>
                  <a:pt x="1180465" y="2020770"/>
                </a:cubicBezTo>
                <a:cubicBezTo>
                  <a:pt x="1175813" y="2048685"/>
                  <a:pt x="1166173" y="2073955"/>
                  <a:pt x="1146469" y="2094967"/>
                </a:cubicBezTo>
                <a:cubicBezTo>
                  <a:pt x="1139566" y="2102174"/>
                  <a:pt x="1133971" y="2110536"/>
                  <a:pt x="1126034" y="212069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D7C22252-C654-4DC8-B6DB-4DD5180FBF24}"/>
              </a:ext>
            </a:extLst>
          </p:cNvPr>
          <p:cNvGrpSpPr/>
          <p:nvPr/>
        </p:nvGrpSpPr>
        <p:grpSpPr>
          <a:xfrm>
            <a:off x="1269740" y="1941087"/>
            <a:ext cx="4364186" cy="3890226"/>
            <a:chOff x="4069695" y="506062"/>
            <a:chExt cx="6858000" cy="6113206"/>
          </a:xfrm>
        </p:grpSpPr>
        <p:sp>
          <p:nvSpPr>
            <p:cNvPr id="4" name="Freeform: Shape 24">
              <a:extLst>
                <a:ext uri="{FF2B5EF4-FFF2-40B4-BE49-F238E27FC236}">
                  <a16:creationId xmlns:a16="http://schemas.microsoft.com/office/drawing/2014/main" id="{CFD3CA19-EEC0-45EC-890B-617BB5ED819D}"/>
                </a:ext>
              </a:extLst>
            </p:cNvPr>
            <p:cNvSpPr/>
            <p:nvPr/>
          </p:nvSpPr>
          <p:spPr>
            <a:xfrm>
              <a:off x="6903713" y="506062"/>
              <a:ext cx="1189964" cy="1060731"/>
            </a:xfrm>
            <a:custGeom>
              <a:avLst/>
              <a:gdLst>
                <a:gd name="connsiteX0" fmla="*/ 594982 w 1189964"/>
                <a:gd name="connsiteY0" fmla="*/ 0 h 1060731"/>
                <a:gd name="connsiteX1" fmla="*/ 1189964 w 1189964"/>
                <a:gd name="connsiteY1" fmla="*/ 1060731 h 1060731"/>
                <a:gd name="connsiteX2" fmla="*/ 0 w 1189964"/>
                <a:gd name="connsiteY2" fmla="*/ 1060731 h 1060731"/>
                <a:gd name="connsiteX3" fmla="*/ 594982 w 1189964"/>
                <a:gd name="connsiteY3" fmla="*/ 0 h 106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964" h="1060731">
                  <a:moveTo>
                    <a:pt x="594982" y="0"/>
                  </a:moveTo>
                  <a:lnTo>
                    <a:pt x="1189964" y="1060731"/>
                  </a:lnTo>
                  <a:lnTo>
                    <a:pt x="0" y="1060731"/>
                  </a:lnTo>
                  <a:lnTo>
                    <a:pt x="5949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35263BAC-0875-4E2E-992E-C496B6FDFECC}"/>
                </a:ext>
              </a:extLst>
            </p:cNvPr>
            <p:cNvSpPr/>
            <p:nvPr/>
          </p:nvSpPr>
          <p:spPr>
            <a:xfrm>
              <a:off x="6193598" y="1755329"/>
              <a:ext cx="2610194" cy="1077454"/>
            </a:xfrm>
            <a:custGeom>
              <a:avLst/>
              <a:gdLst>
                <a:gd name="connsiteX0" fmla="*/ 604362 w 2610194"/>
                <a:gd name="connsiteY0" fmla="*/ 0 h 1077454"/>
                <a:gd name="connsiteX1" fmla="*/ 2005832 w 2610194"/>
                <a:gd name="connsiteY1" fmla="*/ 0 h 1077454"/>
                <a:gd name="connsiteX2" fmla="*/ 2610194 w 2610194"/>
                <a:gd name="connsiteY2" fmla="*/ 1077454 h 1077454"/>
                <a:gd name="connsiteX3" fmla="*/ 0 w 2610194"/>
                <a:gd name="connsiteY3" fmla="*/ 1077454 h 1077454"/>
                <a:gd name="connsiteX4" fmla="*/ 604362 w 2610194"/>
                <a:gd name="connsiteY4" fmla="*/ 0 h 107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194" h="1077454">
                  <a:moveTo>
                    <a:pt x="604362" y="0"/>
                  </a:moveTo>
                  <a:lnTo>
                    <a:pt x="2005832" y="0"/>
                  </a:lnTo>
                  <a:lnTo>
                    <a:pt x="2610194" y="1077454"/>
                  </a:lnTo>
                  <a:lnTo>
                    <a:pt x="0" y="1077454"/>
                  </a:lnTo>
                  <a:lnTo>
                    <a:pt x="6043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18">
              <a:extLst>
                <a:ext uri="{FF2B5EF4-FFF2-40B4-BE49-F238E27FC236}">
                  <a16:creationId xmlns:a16="http://schemas.microsoft.com/office/drawing/2014/main" id="{CB0DCDC7-1D4B-4E17-AD3B-0E7C7AD734A1}"/>
                </a:ext>
              </a:extLst>
            </p:cNvPr>
            <p:cNvSpPr/>
            <p:nvPr/>
          </p:nvSpPr>
          <p:spPr>
            <a:xfrm>
              <a:off x="5483482" y="3021320"/>
              <a:ext cx="4030426" cy="1077454"/>
            </a:xfrm>
            <a:custGeom>
              <a:avLst/>
              <a:gdLst>
                <a:gd name="connsiteX0" fmla="*/ 604362 w 4030426"/>
                <a:gd name="connsiteY0" fmla="*/ 0 h 1077454"/>
                <a:gd name="connsiteX1" fmla="*/ 3426064 w 4030426"/>
                <a:gd name="connsiteY1" fmla="*/ 0 h 1077454"/>
                <a:gd name="connsiteX2" fmla="*/ 4030426 w 4030426"/>
                <a:gd name="connsiteY2" fmla="*/ 1077454 h 1077454"/>
                <a:gd name="connsiteX3" fmla="*/ 0 w 4030426"/>
                <a:gd name="connsiteY3" fmla="*/ 1077454 h 1077454"/>
                <a:gd name="connsiteX4" fmla="*/ 604362 w 4030426"/>
                <a:gd name="connsiteY4" fmla="*/ 0 h 107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0426" h="1077454">
                  <a:moveTo>
                    <a:pt x="604362" y="0"/>
                  </a:moveTo>
                  <a:lnTo>
                    <a:pt x="3426064" y="0"/>
                  </a:lnTo>
                  <a:lnTo>
                    <a:pt x="4030426" y="1077454"/>
                  </a:lnTo>
                  <a:lnTo>
                    <a:pt x="0" y="1077454"/>
                  </a:lnTo>
                  <a:lnTo>
                    <a:pt x="604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id="{46A6AA47-7F7D-4E47-8EDA-73F3D76D507A}"/>
                </a:ext>
              </a:extLst>
            </p:cNvPr>
            <p:cNvSpPr/>
            <p:nvPr/>
          </p:nvSpPr>
          <p:spPr>
            <a:xfrm>
              <a:off x="4773366" y="4287311"/>
              <a:ext cx="5450658" cy="1077454"/>
            </a:xfrm>
            <a:custGeom>
              <a:avLst/>
              <a:gdLst>
                <a:gd name="connsiteX0" fmla="*/ 604362 w 5450658"/>
                <a:gd name="connsiteY0" fmla="*/ 0 h 1077454"/>
                <a:gd name="connsiteX1" fmla="*/ 4846296 w 5450658"/>
                <a:gd name="connsiteY1" fmla="*/ 0 h 1077454"/>
                <a:gd name="connsiteX2" fmla="*/ 5450658 w 5450658"/>
                <a:gd name="connsiteY2" fmla="*/ 1077454 h 1077454"/>
                <a:gd name="connsiteX3" fmla="*/ 0 w 5450658"/>
                <a:gd name="connsiteY3" fmla="*/ 1077454 h 1077454"/>
                <a:gd name="connsiteX4" fmla="*/ 604362 w 5450658"/>
                <a:gd name="connsiteY4" fmla="*/ 0 h 107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0658" h="1077454">
                  <a:moveTo>
                    <a:pt x="604362" y="0"/>
                  </a:moveTo>
                  <a:lnTo>
                    <a:pt x="4846296" y="0"/>
                  </a:lnTo>
                  <a:lnTo>
                    <a:pt x="5450658" y="1077454"/>
                  </a:lnTo>
                  <a:lnTo>
                    <a:pt x="0" y="1077454"/>
                  </a:lnTo>
                  <a:lnTo>
                    <a:pt x="6043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9A84AE54-29DD-4B0C-9060-1CCC3B5E2250}"/>
                </a:ext>
              </a:extLst>
            </p:cNvPr>
            <p:cNvSpPr/>
            <p:nvPr/>
          </p:nvSpPr>
          <p:spPr>
            <a:xfrm>
              <a:off x="4069695" y="5553303"/>
              <a:ext cx="6858000" cy="1065965"/>
            </a:xfrm>
            <a:custGeom>
              <a:avLst/>
              <a:gdLst>
                <a:gd name="connsiteX0" fmla="*/ 597918 w 6858000"/>
                <a:gd name="connsiteY0" fmla="*/ 0 h 1065965"/>
                <a:gd name="connsiteX1" fmla="*/ 6260082 w 6858000"/>
                <a:gd name="connsiteY1" fmla="*/ 0 h 1065965"/>
                <a:gd name="connsiteX2" fmla="*/ 6858000 w 6858000"/>
                <a:gd name="connsiteY2" fmla="*/ 1065965 h 1065965"/>
                <a:gd name="connsiteX3" fmla="*/ 0 w 6858000"/>
                <a:gd name="connsiteY3" fmla="*/ 1065965 h 1065965"/>
                <a:gd name="connsiteX4" fmla="*/ 597918 w 6858000"/>
                <a:gd name="connsiteY4" fmla="*/ 0 h 106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1065965">
                  <a:moveTo>
                    <a:pt x="597918" y="0"/>
                  </a:moveTo>
                  <a:lnTo>
                    <a:pt x="6260082" y="0"/>
                  </a:lnTo>
                  <a:lnTo>
                    <a:pt x="6858000" y="1065965"/>
                  </a:lnTo>
                  <a:lnTo>
                    <a:pt x="0" y="1065965"/>
                  </a:lnTo>
                  <a:lnTo>
                    <a:pt x="59791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Parallelogram 29">
              <a:extLst>
                <a:ext uri="{FF2B5EF4-FFF2-40B4-BE49-F238E27FC236}">
                  <a16:creationId xmlns:a16="http://schemas.microsoft.com/office/drawing/2014/main" id="{0A45DF34-FAF2-4537-B700-546C715FFBCC}"/>
                </a:ext>
              </a:extLst>
            </p:cNvPr>
            <p:cNvSpPr/>
            <p:nvPr/>
          </p:nvSpPr>
          <p:spPr>
            <a:xfrm flipH="1">
              <a:off x="6903709" y="1566792"/>
              <a:ext cx="1298523" cy="188537"/>
            </a:xfrm>
            <a:prstGeom prst="parallelogram">
              <a:avLst>
                <a:gd name="adj" fmla="val 13178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30">
              <a:extLst>
                <a:ext uri="{FF2B5EF4-FFF2-40B4-BE49-F238E27FC236}">
                  <a16:creationId xmlns:a16="http://schemas.microsoft.com/office/drawing/2014/main" id="{67DB4648-F7A8-4577-A3BA-AA163594C319}"/>
                </a:ext>
              </a:extLst>
            </p:cNvPr>
            <p:cNvSpPr/>
            <p:nvPr/>
          </p:nvSpPr>
          <p:spPr>
            <a:xfrm flipH="1">
              <a:off x="6200171" y="2832782"/>
              <a:ext cx="2707810" cy="188537"/>
            </a:xfrm>
            <a:prstGeom prst="parallelogram">
              <a:avLst>
                <a:gd name="adj" fmla="val 13178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31">
              <a:extLst>
                <a:ext uri="{FF2B5EF4-FFF2-40B4-BE49-F238E27FC236}">
                  <a16:creationId xmlns:a16="http://schemas.microsoft.com/office/drawing/2014/main" id="{07F7D902-FB84-4BC5-B51A-2BA59A130870}"/>
                </a:ext>
              </a:extLst>
            </p:cNvPr>
            <p:cNvSpPr/>
            <p:nvPr/>
          </p:nvSpPr>
          <p:spPr>
            <a:xfrm flipH="1">
              <a:off x="5496633" y="4098772"/>
              <a:ext cx="4128706" cy="188537"/>
            </a:xfrm>
            <a:prstGeom prst="parallelogram">
              <a:avLst>
                <a:gd name="adj" fmla="val 13178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32">
              <a:extLst>
                <a:ext uri="{FF2B5EF4-FFF2-40B4-BE49-F238E27FC236}">
                  <a16:creationId xmlns:a16="http://schemas.microsoft.com/office/drawing/2014/main" id="{22A062D6-FB09-411B-9496-8EADE260E2CD}"/>
                </a:ext>
              </a:extLst>
            </p:cNvPr>
            <p:cNvSpPr/>
            <p:nvPr/>
          </p:nvSpPr>
          <p:spPr>
            <a:xfrm flipH="1">
              <a:off x="4793095" y="5364762"/>
              <a:ext cx="5537286" cy="188537"/>
            </a:xfrm>
            <a:prstGeom prst="parallelogram">
              <a:avLst>
                <a:gd name="adj" fmla="val 13178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00067F-440A-404A-9A72-DD40E82A8A30}"/>
              </a:ext>
            </a:extLst>
          </p:cNvPr>
          <p:cNvSpPr txBox="1"/>
          <p:nvPr/>
        </p:nvSpPr>
        <p:spPr>
          <a:xfrm>
            <a:off x="2994552" y="2894236"/>
            <a:ext cx="9836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rPr>
              <a:t>STEP 1</a:t>
            </a:r>
            <a:endParaRPr lang="ko-KR" altLang="en-US" b="1" dirty="0">
              <a:ln w="12700">
                <a:noFill/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FE863-D73C-484C-9BB4-7D7434C4F9B0}"/>
              </a:ext>
            </a:extLst>
          </p:cNvPr>
          <p:cNvSpPr txBox="1"/>
          <p:nvPr/>
        </p:nvSpPr>
        <p:spPr>
          <a:xfrm>
            <a:off x="2994552" y="3691078"/>
            <a:ext cx="9836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rPr>
              <a:t>STEP 2</a:t>
            </a:r>
            <a:endParaRPr lang="ko-KR" altLang="en-US" b="1" dirty="0">
              <a:ln w="12700">
                <a:noFill/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9E181-923F-4C98-B1CE-5044546A3EB0}"/>
              </a:ext>
            </a:extLst>
          </p:cNvPr>
          <p:cNvSpPr txBox="1"/>
          <p:nvPr/>
        </p:nvSpPr>
        <p:spPr>
          <a:xfrm>
            <a:off x="2994552" y="4487920"/>
            <a:ext cx="9836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rPr>
              <a:t>STEP 3</a:t>
            </a:r>
            <a:endParaRPr lang="ko-KR" altLang="en-US" b="1" dirty="0">
              <a:ln w="12700">
                <a:noFill/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3074C-E399-4F2A-9F62-8084446DBE68}"/>
              </a:ext>
            </a:extLst>
          </p:cNvPr>
          <p:cNvSpPr txBox="1"/>
          <p:nvPr/>
        </p:nvSpPr>
        <p:spPr>
          <a:xfrm>
            <a:off x="2994552" y="5284763"/>
            <a:ext cx="9836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rPr>
              <a:t>STEP 4</a:t>
            </a:r>
            <a:endParaRPr lang="ko-KR" altLang="en-US" b="1" dirty="0">
              <a:ln w="12700">
                <a:noFill/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34E3140-4C26-4F3A-A32E-70634BE03054}"/>
              </a:ext>
            </a:extLst>
          </p:cNvPr>
          <p:cNvGrpSpPr/>
          <p:nvPr/>
        </p:nvGrpSpPr>
        <p:grpSpPr>
          <a:xfrm>
            <a:off x="6527815" y="1552071"/>
            <a:ext cx="4495497" cy="4788831"/>
            <a:chOff x="6527815" y="1552071"/>
            <a:chExt cx="4495497" cy="4788831"/>
          </a:xfrm>
        </p:grpSpPr>
        <p:grpSp>
          <p:nvGrpSpPr>
            <p:cNvPr id="17" name="Group 93">
              <a:extLst>
                <a:ext uri="{FF2B5EF4-FFF2-40B4-BE49-F238E27FC236}">
                  <a16:creationId xmlns:a16="http://schemas.microsoft.com/office/drawing/2014/main" id="{49ACB9B0-FCA8-48AA-AEA1-30957B6C2C67}"/>
                </a:ext>
              </a:extLst>
            </p:cNvPr>
            <p:cNvGrpSpPr/>
            <p:nvPr/>
          </p:nvGrpSpPr>
          <p:grpSpPr>
            <a:xfrm>
              <a:off x="6527815" y="1552071"/>
              <a:ext cx="4488077" cy="1188357"/>
              <a:chOff x="6527815" y="1552071"/>
              <a:chExt cx="4488077" cy="1188357"/>
            </a:xfrm>
          </p:grpSpPr>
          <p:sp>
            <p:nvSpPr>
              <p:cNvPr id="18" name="Rectangle: Rounded Corners 41">
                <a:extLst>
                  <a:ext uri="{FF2B5EF4-FFF2-40B4-BE49-F238E27FC236}">
                    <a16:creationId xmlns:a16="http://schemas.microsoft.com/office/drawing/2014/main" id="{43B4A64E-BB62-4F29-B63B-EB736850DB40}"/>
                  </a:ext>
                </a:extLst>
              </p:cNvPr>
              <p:cNvSpPr/>
              <p:nvPr/>
            </p:nvSpPr>
            <p:spPr>
              <a:xfrm>
                <a:off x="6527815" y="1619250"/>
                <a:ext cx="526816" cy="52681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04C582-608D-4DAC-9D9E-DD8D7014A1EE}"/>
                  </a:ext>
                </a:extLst>
              </p:cNvPr>
              <p:cNvSpPr txBox="1"/>
              <p:nvPr/>
            </p:nvSpPr>
            <p:spPr>
              <a:xfrm>
                <a:off x="6550655" y="1744158"/>
                <a:ext cx="48920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6AA296-7AEF-4102-A7FC-811C1C1789CA}"/>
                  </a:ext>
                </a:extLst>
              </p:cNvPr>
              <p:cNvSpPr txBox="1"/>
              <p:nvPr/>
            </p:nvSpPr>
            <p:spPr>
              <a:xfrm>
                <a:off x="7283150" y="1552071"/>
                <a:ext cx="983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ln w="12700">
                      <a:noFill/>
                    </a:ln>
                    <a:solidFill>
                      <a:schemeClr val="accent4"/>
                    </a:solidFill>
                    <a:cs typeface="Arial" pitchFamily="34" charset="0"/>
                  </a:rPr>
                  <a:t>STEP 1</a:t>
                </a:r>
                <a:endParaRPr lang="ko-KR" altLang="en-US" b="1" dirty="0">
                  <a:ln w="12700">
                    <a:noFill/>
                  </a:ln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grpSp>
            <p:nvGrpSpPr>
              <p:cNvPr id="21" name="Group 84">
                <a:extLst>
                  <a:ext uri="{FF2B5EF4-FFF2-40B4-BE49-F238E27FC236}">
                    <a16:creationId xmlns:a16="http://schemas.microsoft.com/office/drawing/2014/main" id="{20292CC7-6C17-4B70-A3FB-4A31C28DC1E8}"/>
                  </a:ext>
                </a:extLst>
              </p:cNvPr>
              <p:cNvGrpSpPr/>
              <p:nvPr/>
            </p:nvGrpSpPr>
            <p:grpSpPr>
              <a:xfrm>
                <a:off x="7283149" y="1964831"/>
                <a:ext cx="3732743" cy="775597"/>
                <a:chOff x="7395558" y="2278378"/>
                <a:chExt cx="3732743" cy="775597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5D3F93-8AD2-4486-8BF1-328DFA2DFADD}"/>
                    </a:ext>
                  </a:extLst>
                </p:cNvPr>
                <p:cNvSpPr txBox="1"/>
                <p:nvPr/>
              </p:nvSpPr>
              <p:spPr>
                <a:xfrm>
                  <a:off x="7395558" y="2278378"/>
                  <a:ext cx="3732743" cy="313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Simple Portfolio Presentation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BD56E7A-EDAE-4035-9C37-FDB2D8C89445}"/>
                    </a:ext>
                  </a:extLst>
                </p:cNvPr>
                <p:cNvSpPr txBox="1"/>
                <p:nvPr/>
              </p:nvSpPr>
              <p:spPr>
                <a:xfrm>
                  <a:off x="8201860" y="2592310"/>
                  <a:ext cx="29264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You can simply impress your audience and add a unique zing.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4" name="Group 94">
              <a:extLst>
                <a:ext uri="{FF2B5EF4-FFF2-40B4-BE49-F238E27FC236}">
                  <a16:creationId xmlns:a16="http://schemas.microsoft.com/office/drawing/2014/main" id="{79C86AC4-A2D7-4F7B-9DEA-35A83543ACB3}"/>
                </a:ext>
              </a:extLst>
            </p:cNvPr>
            <p:cNvGrpSpPr/>
            <p:nvPr/>
          </p:nvGrpSpPr>
          <p:grpSpPr>
            <a:xfrm>
              <a:off x="6529062" y="2756241"/>
              <a:ext cx="4486830" cy="1182551"/>
              <a:chOff x="6529062" y="2676838"/>
              <a:chExt cx="4486830" cy="1182551"/>
            </a:xfrm>
          </p:grpSpPr>
          <p:sp>
            <p:nvSpPr>
              <p:cNvPr id="25" name="Rectangle: Rounded Corners 42">
                <a:extLst>
                  <a:ext uri="{FF2B5EF4-FFF2-40B4-BE49-F238E27FC236}">
                    <a16:creationId xmlns:a16="http://schemas.microsoft.com/office/drawing/2014/main" id="{5BFFF4CD-CABD-4ECA-9474-955983927A1F}"/>
                  </a:ext>
                </a:extLst>
              </p:cNvPr>
              <p:cNvSpPr/>
              <p:nvPr/>
            </p:nvSpPr>
            <p:spPr>
              <a:xfrm>
                <a:off x="6529062" y="2744017"/>
                <a:ext cx="526816" cy="52681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5B8567-74B6-4A66-AA4D-DC95477625EE}"/>
                  </a:ext>
                </a:extLst>
              </p:cNvPr>
              <p:cNvSpPr txBox="1"/>
              <p:nvPr/>
            </p:nvSpPr>
            <p:spPr>
              <a:xfrm>
                <a:off x="6550655" y="2868925"/>
                <a:ext cx="48920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0526E5-2AF1-4B4F-B9E5-864DE189BB9B}"/>
                  </a:ext>
                </a:extLst>
              </p:cNvPr>
              <p:cNvSpPr txBox="1"/>
              <p:nvPr/>
            </p:nvSpPr>
            <p:spPr>
              <a:xfrm>
                <a:off x="7283150" y="2676838"/>
                <a:ext cx="983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ln w="12700">
                      <a:noFill/>
                    </a:ln>
                    <a:solidFill>
                      <a:schemeClr val="accent3"/>
                    </a:solidFill>
                    <a:cs typeface="Arial" pitchFamily="34" charset="0"/>
                  </a:rPr>
                  <a:t>STEP 2</a:t>
                </a:r>
                <a:endParaRPr lang="ko-KR" altLang="en-US" b="1" dirty="0">
                  <a:ln w="12700">
                    <a:noFill/>
                  </a:ln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grpSp>
            <p:nvGrpSpPr>
              <p:cNvPr id="28" name="Group 85">
                <a:extLst>
                  <a:ext uri="{FF2B5EF4-FFF2-40B4-BE49-F238E27FC236}">
                    <a16:creationId xmlns:a16="http://schemas.microsoft.com/office/drawing/2014/main" id="{5425E8FE-989E-4E75-91EA-9038D8FE354D}"/>
                  </a:ext>
                </a:extLst>
              </p:cNvPr>
              <p:cNvGrpSpPr/>
              <p:nvPr/>
            </p:nvGrpSpPr>
            <p:grpSpPr>
              <a:xfrm>
                <a:off x="7283149" y="3086687"/>
                <a:ext cx="3732743" cy="772702"/>
                <a:chOff x="7395558" y="3484390"/>
                <a:chExt cx="3732743" cy="77270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AFF7193-9AB0-4CE8-9C9F-11074DB475B8}"/>
                    </a:ext>
                  </a:extLst>
                </p:cNvPr>
                <p:cNvSpPr txBox="1"/>
                <p:nvPr/>
              </p:nvSpPr>
              <p:spPr>
                <a:xfrm>
                  <a:off x="7395558" y="3484390"/>
                  <a:ext cx="3732743" cy="313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Simple Portfolio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C295525-1BA3-4B0B-BBDF-6779006DF723}"/>
                    </a:ext>
                  </a:extLst>
                </p:cNvPr>
                <p:cNvSpPr txBox="1"/>
                <p:nvPr/>
              </p:nvSpPr>
              <p:spPr>
                <a:xfrm>
                  <a:off x="8201860" y="3795427"/>
                  <a:ext cx="29264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You can simply impress your audience and add a unique zing.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1" name="Group 95">
              <a:extLst>
                <a:ext uri="{FF2B5EF4-FFF2-40B4-BE49-F238E27FC236}">
                  <a16:creationId xmlns:a16="http://schemas.microsoft.com/office/drawing/2014/main" id="{995DB635-FE0F-43AA-827F-F164A9449FD1}"/>
                </a:ext>
              </a:extLst>
            </p:cNvPr>
            <p:cNvGrpSpPr/>
            <p:nvPr/>
          </p:nvGrpSpPr>
          <p:grpSpPr>
            <a:xfrm>
              <a:off x="6529062" y="3954605"/>
              <a:ext cx="4486830" cy="1182551"/>
              <a:chOff x="6529062" y="3795799"/>
              <a:chExt cx="4486830" cy="1182551"/>
            </a:xfrm>
          </p:grpSpPr>
          <p:sp>
            <p:nvSpPr>
              <p:cNvPr id="32" name="Rectangle: Rounded Corners 43">
                <a:extLst>
                  <a:ext uri="{FF2B5EF4-FFF2-40B4-BE49-F238E27FC236}">
                    <a16:creationId xmlns:a16="http://schemas.microsoft.com/office/drawing/2014/main" id="{0365C424-4F48-47E5-87A3-BB5D68887582}"/>
                  </a:ext>
                </a:extLst>
              </p:cNvPr>
              <p:cNvSpPr/>
              <p:nvPr/>
            </p:nvSpPr>
            <p:spPr>
              <a:xfrm>
                <a:off x="6529062" y="3862978"/>
                <a:ext cx="526816" cy="52681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160955-33DA-4F20-A3D8-5D6D830DE403}"/>
                  </a:ext>
                </a:extLst>
              </p:cNvPr>
              <p:cNvSpPr txBox="1"/>
              <p:nvPr/>
            </p:nvSpPr>
            <p:spPr>
              <a:xfrm>
                <a:off x="6550655" y="3987886"/>
                <a:ext cx="48920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1D41B2-3AF0-42D6-8C5B-9C5B7FD01E5B}"/>
                  </a:ext>
                </a:extLst>
              </p:cNvPr>
              <p:cNvSpPr txBox="1"/>
              <p:nvPr/>
            </p:nvSpPr>
            <p:spPr>
              <a:xfrm>
                <a:off x="7283150" y="3795799"/>
                <a:ext cx="983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ln w="12700">
                      <a:noFill/>
                    </a:ln>
                    <a:solidFill>
                      <a:schemeClr val="accent2"/>
                    </a:solidFill>
                    <a:cs typeface="Arial" pitchFamily="34" charset="0"/>
                  </a:rPr>
                  <a:t>STEP 3</a:t>
                </a:r>
                <a:endParaRPr lang="ko-KR" altLang="en-US" b="1" dirty="0">
                  <a:ln w="12700">
                    <a:noFill/>
                  </a:ln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grpSp>
            <p:nvGrpSpPr>
              <p:cNvPr id="35" name="Group 86">
                <a:extLst>
                  <a:ext uri="{FF2B5EF4-FFF2-40B4-BE49-F238E27FC236}">
                    <a16:creationId xmlns:a16="http://schemas.microsoft.com/office/drawing/2014/main" id="{8AAFFCED-0D63-4FD4-8FB9-57BE18312D4B}"/>
                  </a:ext>
                </a:extLst>
              </p:cNvPr>
              <p:cNvGrpSpPr/>
              <p:nvPr/>
            </p:nvGrpSpPr>
            <p:grpSpPr>
              <a:xfrm>
                <a:off x="7283149" y="4208544"/>
                <a:ext cx="3732743" cy="769806"/>
                <a:chOff x="7395558" y="4690402"/>
                <a:chExt cx="3732743" cy="76980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0551453-7ECE-4AA5-9FFF-D7F17171B1FD}"/>
                    </a:ext>
                  </a:extLst>
                </p:cNvPr>
                <p:cNvSpPr txBox="1"/>
                <p:nvPr/>
              </p:nvSpPr>
              <p:spPr>
                <a:xfrm>
                  <a:off x="7395558" y="4690402"/>
                  <a:ext cx="3732743" cy="313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Portfolio Presentation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CAEC70-22AB-4F59-84E7-34C469F5A399}"/>
                    </a:ext>
                  </a:extLst>
                </p:cNvPr>
                <p:cNvSpPr txBox="1"/>
                <p:nvPr/>
              </p:nvSpPr>
              <p:spPr>
                <a:xfrm>
                  <a:off x="8201860" y="4998543"/>
                  <a:ext cx="29264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You can simply impress your audience and add a unique zing.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8" name="Group 92">
              <a:extLst>
                <a:ext uri="{FF2B5EF4-FFF2-40B4-BE49-F238E27FC236}">
                  <a16:creationId xmlns:a16="http://schemas.microsoft.com/office/drawing/2014/main" id="{C65CD407-AACE-44A3-96C5-EAA5709897A9}"/>
                </a:ext>
              </a:extLst>
            </p:cNvPr>
            <p:cNvGrpSpPr/>
            <p:nvPr/>
          </p:nvGrpSpPr>
          <p:grpSpPr>
            <a:xfrm>
              <a:off x="6539269" y="5152968"/>
              <a:ext cx="4484043" cy="1187934"/>
              <a:chOff x="6531849" y="4914760"/>
              <a:chExt cx="4484043" cy="1187934"/>
            </a:xfrm>
          </p:grpSpPr>
          <p:sp>
            <p:nvSpPr>
              <p:cNvPr id="39" name="Rectangle: Rounded Corners 44">
                <a:extLst>
                  <a:ext uri="{FF2B5EF4-FFF2-40B4-BE49-F238E27FC236}">
                    <a16:creationId xmlns:a16="http://schemas.microsoft.com/office/drawing/2014/main" id="{116CBDC2-E201-4DED-A9CB-99759216ADC4}"/>
                  </a:ext>
                </a:extLst>
              </p:cNvPr>
              <p:cNvSpPr/>
              <p:nvPr/>
            </p:nvSpPr>
            <p:spPr>
              <a:xfrm>
                <a:off x="6531849" y="4981939"/>
                <a:ext cx="526816" cy="5268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E8D0A7-D4E7-4097-BC7F-6DAF27D4074C}"/>
                  </a:ext>
                </a:extLst>
              </p:cNvPr>
              <p:cNvSpPr txBox="1"/>
              <p:nvPr/>
            </p:nvSpPr>
            <p:spPr>
              <a:xfrm>
                <a:off x="6550655" y="5106847"/>
                <a:ext cx="48920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532252-0B9B-4CCC-85E0-2D9D8C0FCCE8}"/>
                  </a:ext>
                </a:extLst>
              </p:cNvPr>
              <p:cNvSpPr txBox="1"/>
              <p:nvPr/>
            </p:nvSpPr>
            <p:spPr>
              <a:xfrm>
                <a:off x="7283150" y="4914760"/>
                <a:ext cx="983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ln w="12700">
                      <a:noFill/>
                    </a:ln>
                    <a:solidFill>
                      <a:schemeClr val="accent1"/>
                    </a:solidFill>
                    <a:cs typeface="Arial" pitchFamily="34" charset="0"/>
                  </a:rPr>
                  <a:t>STEP 4</a:t>
                </a:r>
                <a:endParaRPr lang="ko-KR" altLang="en-US" b="1" dirty="0">
                  <a:ln w="12700">
                    <a:noFill/>
                  </a:ln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grpSp>
            <p:nvGrpSpPr>
              <p:cNvPr id="42" name="Group 87">
                <a:extLst>
                  <a:ext uri="{FF2B5EF4-FFF2-40B4-BE49-F238E27FC236}">
                    <a16:creationId xmlns:a16="http://schemas.microsoft.com/office/drawing/2014/main" id="{9920302E-70B3-4050-8682-B38978CABFF5}"/>
                  </a:ext>
                </a:extLst>
              </p:cNvPr>
              <p:cNvGrpSpPr/>
              <p:nvPr/>
            </p:nvGrpSpPr>
            <p:grpSpPr>
              <a:xfrm>
                <a:off x="7283149" y="5327097"/>
                <a:ext cx="3732743" cy="775597"/>
                <a:chOff x="7395558" y="5896116"/>
                <a:chExt cx="3732743" cy="775597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C3BE5AD-357E-4A41-B36E-0FFACF3A08A5}"/>
                    </a:ext>
                  </a:extLst>
                </p:cNvPr>
                <p:cNvSpPr txBox="1"/>
                <p:nvPr/>
              </p:nvSpPr>
              <p:spPr>
                <a:xfrm>
                  <a:off x="7395558" y="5896116"/>
                  <a:ext cx="3732743" cy="313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Simple Portfolio Presentation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215DE68-34D1-49C7-BBE9-AA1BC9B61479}"/>
                    </a:ext>
                  </a:extLst>
                </p:cNvPr>
                <p:cNvSpPr txBox="1"/>
                <p:nvPr/>
              </p:nvSpPr>
              <p:spPr>
                <a:xfrm>
                  <a:off x="8201860" y="6210048"/>
                  <a:ext cx="29264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You can simply impress your audience and add a unique zing.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39170E-4F00-44D5-BF76-14A3C26C92A4}"/>
              </a:ext>
            </a:extLst>
          </p:cNvPr>
          <p:cNvSpPr/>
          <p:nvPr/>
        </p:nvSpPr>
        <p:spPr>
          <a:xfrm>
            <a:off x="4206240" y="2811301"/>
            <a:ext cx="7985687" cy="12353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000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095999" y="2857630"/>
            <a:ext cx="6095999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4195A92-8DFB-44AF-A39F-1498BB75D107}"/>
              </a:ext>
            </a:extLst>
          </p:cNvPr>
          <p:cNvGrpSpPr/>
          <p:nvPr/>
        </p:nvGrpSpPr>
        <p:grpSpPr>
          <a:xfrm>
            <a:off x="4709233" y="1475188"/>
            <a:ext cx="2773533" cy="3741423"/>
            <a:chOff x="4627391" y="760813"/>
            <a:chExt cx="2773533" cy="3741423"/>
          </a:xfrm>
        </p:grpSpPr>
        <p:sp>
          <p:nvSpPr>
            <p:cNvPr id="7" name="Freeform: Shape 134">
              <a:extLst>
                <a:ext uri="{FF2B5EF4-FFF2-40B4-BE49-F238E27FC236}">
                  <a16:creationId xmlns:a16="http://schemas.microsoft.com/office/drawing/2014/main" id="{798F3F11-9BAE-465B-8DAF-2F5988D43D7D}"/>
                </a:ext>
              </a:extLst>
            </p:cNvPr>
            <p:cNvSpPr/>
            <p:nvPr/>
          </p:nvSpPr>
          <p:spPr>
            <a:xfrm>
              <a:off x="6892581" y="760813"/>
              <a:ext cx="203338" cy="81335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35">
              <a:extLst>
                <a:ext uri="{FF2B5EF4-FFF2-40B4-BE49-F238E27FC236}">
                  <a16:creationId xmlns:a16="http://schemas.microsoft.com/office/drawing/2014/main" id="{D1FFBE33-9EC8-49E0-BA10-054779BEAF87}"/>
                </a:ext>
              </a:extLst>
            </p:cNvPr>
            <p:cNvSpPr/>
            <p:nvPr/>
          </p:nvSpPr>
          <p:spPr>
            <a:xfrm>
              <a:off x="7319589" y="1374892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36">
              <a:extLst>
                <a:ext uri="{FF2B5EF4-FFF2-40B4-BE49-F238E27FC236}">
                  <a16:creationId xmlns:a16="http://schemas.microsoft.com/office/drawing/2014/main" id="{94D2B989-C28E-4E4C-94C5-2391D4D1CC01}"/>
                </a:ext>
              </a:extLst>
            </p:cNvPr>
            <p:cNvSpPr/>
            <p:nvPr/>
          </p:nvSpPr>
          <p:spPr>
            <a:xfrm>
              <a:off x="7319589" y="1195954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7">
              <a:extLst>
                <a:ext uri="{FF2B5EF4-FFF2-40B4-BE49-F238E27FC236}">
                  <a16:creationId xmlns:a16="http://schemas.microsoft.com/office/drawing/2014/main" id="{F5CD3FC3-7A13-4150-BD48-72D0F2355D43}"/>
                </a:ext>
              </a:extLst>
            </p:cNvPr>
            <p:cNvSpPr/>
            <p:nvPr/>
          </p:nvSpPr>
          <p:spPr>
            <a:xfrm>
              <a:off x="4627391" y="789278"/>
              <a:ext cx="2765399" cy="3700756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38">
              <a:extLst>
                <a:ext uri="{FF2B5EF4-FFF2-40B4-BE49-F238E27FC236}">
                  <a16:creationId xmlns:a16="http://schemas.microsoft.com/office/drawing/2014/main" id="{5FE8CEAC-2D96-4972-8196-98FF31452421}"/>
                </a:ext>
              </a:extLst>
            </p:cNvPr>
            <p:cNvSpPr/>
            <p:nvPr/>
          </p:nvSpPr>
          <p:spPr>
            <a:xfrm>
              <a:off x="4639593" y="801480"/>
              <a:ext cx="2724732" cy="3700756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EA4BBCF-868B-4EE0-8282-DC26D3C2F60B}"/>
                </a:ext>
              </a:extLst>
            </p:cNvPr>
            <p:cNvGrpSpPr/>
            <p:nvPr userDrawn="1"/>
          </p:nvGrpSpPr>
          <p:grpSpPr>
            <a:xfrm>
              <a:off x="4800601" y="1009650"/>
              <a:ext cx="2435248" cy="3163175"/>
              <a:chOff x="4920198" y="1122752"/>
              <a:chExt cx="2196053" cy="3050073"/>
            </a:xfrm>
          </p:grpSpPr>
          <p:sp>
            <p:nvSpPr>
              <p:cNvPr id="16" name="Freeform: Shape 139">
                <a:extLst>
                  <a:ext uri="{FF2B5EF4-FFF2-40B4-BE49-F238E27FC236}">
                    <a16:creationId xmlns:a16="http://schemas.microsoft.com/office/drawing/2014/main" id="{27B9A03B-B0A8-4B71-A396-7066C6ACD763}"/>
                  </a:ext>
                </a:extLst>
              </p:cNvPr>
              <p:cNvSpPr/>
              <p:nvPr/>
            </p:nvSpPr>
            <p:spPr>
              <a:xfrm>
                <a:off x="4920198" y="1122752"/>
                <a:ext cx="2196053" cy="3050073"/>
              </a:xfrm>
              <a:custGeom>
                <a:avLst/>
                <a:gdLst>
                  <a:gd name="connsiteX0" fmla="*/ 7144 w 514350"/>
                  <a:gd name="connsiteY0" fmla="*/ 7144 h 714375"/>
                  <a:gd name="connsiteX1" fmla="*/ 508159 w 514350"/>
                  <a:gd name="connsiteY1" fmla="*/ 7144 h 714375"/>
                  <a:gd name="connsiteX2" fmla="*/ 508159 w 514350"/>
                  <a:gd name="connsiteY2" fmla="*/ 711041 h 714375"/>
                  <a:gd name="connsiteX3" fmla="*/ 7144 w 514350"/>
                  <a:gd name="connsiteY3" fmla="*/ 711041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714375">
                    <a:moveTo>
                      <a:pt x="7144" y="7144"/>
                    </a:moveTo>
                    <a:lnTo>
                      <a:pt x="508159" y="7144"/>
                    </a:lnTo>
                    <a:lnTo>
                      <a:pt x="508159" y="711041"/>
                    </a:lnTo>
                    <a:lnTo>
                      <a:pt x="7144" y="71104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40">
                <a:extLst>
                  <a:ext uri="{FF2B5EF4-FFF2-40B4-BE49-F238E27FC236}">
                    <a16:creationId xmlns:a16="http://schemas.microsoft.com/office/drawing/2014/main" id="{00F8B446-4F97-4DA5-9C7E-24285F7D4392}"/>
                  </a:ext>
                </a:extLst>
              </p:cNvPr>
              <p:cNvSpPr/>
              <p:nvPr/>
            </p:nvSpPr>
            <p:spPr>
              <a:xfrm>
                <a:off x="5650008" y="1151663"/>
                <a:ext cx="1446222" cy="3011495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41">
              <a:extLst>
                <a:ext uri="{FF2B5EF4-FFF2-40B4-BE49-F238E27FC236}">
                  <a16:creationId xmlns:a16="http://schemas.microsoft.com/office/drawing/2014/main" id="{34C27827-5556-4D47-9069-948DF7108433}"/>
                </a:ext>
              </a:extLst>
            </p:cNvPr>
            <p:cNvGrpSpPr/>
            <p:nvPr/>
          </p:nvGrpSpPr>
          <p:grpSpPr>
            <a:xfrm>
              <a:off x="5928716" y="4246271"/>
              <a:ext cx="146484" cy="146484"/>
              <a:chOff x="6768693" y="6038239"/>
              <a:chExt cx="147969" cy="147969"/>
            </a:xfrm>
          </p:grpSpPr>
          <p:sp>
            <p:nvSpPr>
              <p:cNvPr id="14" name="Oval 142">
                <a:extLst>
                  <a:ext uri="{FF2B5EF4-FFF2-40B4-BE49-F238E27FC236}">
                    <a16:creationId xmlns:a16="http://schemas.microsoft.com/office/drawing/2014/main" id="{FDBE2A38-9275-493B-AF07-AB9A3C6A73D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3">
                <a:extLst>
                  <a:ext uri="{FF2B5EF4-FFF2-40B4-BE49-F238E27FC236}">
                    <a16:creationId xmlns:a16="http://schemas.microsoft.com/office/drawing/2014/main" id="{9A5334BF-8E9C-433F-BEA4-732523AAEDB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650A49-F015-4607-A5D3-B8834D218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28" name="Group 35">
            <a:extLst>
              <a:ext uri="{FF2B5EF4-FFF2-40B4-BE49-F238E27FC236}">
                <a16:creationId xmlns:a16="http://schemas.microsoft.com/office/drawing/2014/main" id="{B822C37C-C84C-4C39-9FF1-B42BCCDD07F9}"/>
              </a:ext>
            </a:extLst>
          </p:cNvPr>
          <p:cNvGrpSpPr/>
          <p:nvPr/>
        </p:nvGrpSpPr>
        <p:grpSpPr>
          <a:xfrm>
            <a:off x="860079" y="5395549"/>
            <a:ext cx="10471842" cy="1028164"/>
            <a:chOff x="356293" y="3271893"/>
            <a:chExt cx="2645972" cy="10281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058F3-414F-4694-8308-C765A64F375A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5C16BA-BBBD-4D0E-BFDA-DCFABA8F8FFC}"/>
                </a:ext>
              </a:extLst>
            </p:cNvPr>
            <p:cNvSpPr txBox="1"/>
            <p:nvPr/>
          </p:nvSpPr>
          <p:spPr>
            <a:xfrm>
              <a:off x="356293" y="3653726"/>
              <a:ext cx="2645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39A27DA-F3C7-4397-9C0F-E4CFE95E8A0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10348BA7-1A51-4A58-84D7-9C323EB9552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E8E5640B-1126-41CC-9D20-4030C5B52538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2A6B567D-1A0D-4DBB-A6A5-8537E84E8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34609"/>
              </p:ext>
            </p:extLst>
          </p:nvPr>
        </p:nvGraphicFramePr>
        <p:xfrm>
          <a:off x="798268" y="1484048"/>
          <a:ext cx="10595465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781">
                  <a:extLst>
                    <a:ext uri="{9D8B030D-6E8A-4147-A177-3AD203B41FA5}">
                      <a16:colId xmlns:a16="http://schemas.microsoft.com/office/drawing/2014/main" val="3565211891"/>
                    </a:ext>
                  </a:extLst>
                </a:gridCol>
                <a:gridCol w="2397921">
                  <a:extLst>
                    <a:ext uri="{9D8B030D-6E8A-4147-A177-3AD203B41FA5}">
                      <a16:colId xmlns:a16="http://schemas.microsoft.com/office/drawing/2014/main" val="2252824017"/>
                    </a:ext>
                  </a:extLst>
                </a:gridCol>
                <a:gridCol w="2397921">
                  <a:extLst>
                    <a:ext uri="{9D8B030D-6E8A-4147-A177-3AD203B41FA5}">
                      <a16:colId xmlns:a16="http://schemas.microsoft.com/office/drawing/2014/main" val="922394331"/>
                    </a:ext>
                  </a:extLst>
                </a:gridCol>
                <a:gridCol w="2397921">
                  <a:extLst>
                    <a:ext uri="{9D8B030D-6E8A-4147-A177-3AD203B41FA5}">
                      <a16:colId xmlns:a16="http://schemas.microsoft.com/office/drawing/2014/main" val="219075846"/>
                    </a:ext>
                  </a:extLst>
                </a:gridCol>
                <a:gridCol w="2397921">
                  <a:extLst>
                    <a:ext uri="{9D8B030D-6E8A-4147-A177-3AD203B41FA5}">
                      <a16:colId xmlns:a16="http://schemas.microsoft.com/office/drawing/2014/main" val="408768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MORNING CLASSES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EVENING CLASSES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2945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 9:00~10:00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11:00~12:00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2:00~3:00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algn="l"/>
                      <a:endParaRPr lang="en-US" sz="1200" dirty="0"/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8842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Contents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3:00~4:00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5:00~6:00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Presentations</a:t>
                      </a:r>
                      <a:endParaRPr lang="en-US" sz="1200" dirty="0"/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1336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11:00~12:00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3:00~4:00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5:00~6:00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Text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662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10:00~11:00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Presentations</a:t>
                      </a:r>
                      <a:endParaRPr lang="en-US" sz="1200" dirty="0"/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2:00~3:00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10829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10:00~11:00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11:00~12:00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2:00~3:00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3:00~4:00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5:00~6:00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0009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   10:00~11:00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Contents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3:00~4:00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362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5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5" name="그래픽 2">
            <a:extLst>
              <a:ext uri="{FF2B5EF4-FFF2-40B4-BE49-F238E27FC236}">
                <a16:creationId xmlns:a16="http://schemas.microsoft.com/office/drawing/2014/main" id="{C089B1F9-FA6D-4E66-9D92-9604C7B6244C}"/>
              </a:ext>
            </a:extLst>
          </p:cNvPr>
          <p:cNvSpPr/>
          <p:nvPr/>
        </p:nvSpPr>
        <p:spPr>
          <a:xfrm>
            <a:off x="3808042" y="2480605"/>
            <a:ext cx="4575916" cy="2733582"/>
          </a:xfrm>
          <a:custGeom>
            <a:avLst/>
            <a:gdLst>
              <a:gd name="connsiteX0" fmla="*/ 11355735 w 11478418"/>
              <a:gd name="connsiteY0" fmla="*/ 539 h 6857032"/>
              <a:gd name="connsiteX1" fmla="*/ 11379073 w 11478418"/>
              <a:gd name="connsiteY1" fmla="*/ 29712 h 6857032"/>
              <a:gd name="connsiteX2" fmla="*/ 11438049 w 11478418"/>
              <a:gd name="connsiteY2" fmla="*/ 132223 h 6857032"/>
              <a:gd name="connsiteX3" fmla="*/ 11477724 w 11478418"/>
              <a:gd name="connsiteY3" fmla="*/ 498911 h 6857032"/>
              <a:gd name="connsiteX4" fmla="*/ 11384279 w 11478418"/>
              <a:gd name="connsiteY4" fmla="*/ 739479 h 6857032"/>
              <a:gd name="connsiteX5" fmla="*/ 11328895 w 11478418"/>
              <a:gd name="connsiteY5" fmla="*/ 797826 h 6857032"/>
              <a:gd name="connsiteX6" fmla="*/ 10851079 w 11478418"/>
              <a:gd name="connsiteY6" fmla="*/ 1288299 h 6857032"/>
              <a:gd name="connsiteX7" fmla="*/ 10400461 w 11478418"/>
              <a:gd name="connsiteY7" fmla="*/ 1736762 h 6857032"/>
              <a:gd name="connsiteX8" fmla="*/ 10093827 w 11478418"/>
              <a:gd name="connsiteY8" fmla="*/ 2017365 h 6857032"/>
              <a:gd name="connsiteX9" fmla="*/ 10009628 w 11478418"/>
              <a:gd name="connsiteY9" fmla="*/ 2138996 h 6857032"/>
              <a:gd name="connsiteX10" fmla="*/ 9907655 w 11478418"/>
              <a:gd name="connsiteY10" fmla="*/ 2638445 h 6857032"/>
              <a:gd name="connsiteX11" fmla="*/ 9822290 w 11478418"/>
              <a:gd name="connsiteY11" fmla="*/ 3331247 h 6857032"/>
              <a:gd name="connsiteX12" fmla="*/ 9878751 w 11478418"/>
              <a:gd name="connsiteY12" fmla="*/ 3664452 h 6857032"/>
              <a:gd name="connsiteX13" fmla="*/ 9943830 w 11478418"/>
              <a:gd name="connsiteY13" fmla="*/ 3869115 h 6857032"/>
              <a:gd name="connsiteX14" fmla="*/ 9951281 w 11478418"/>
              <a:gd name="connsiteY14" fmla="*/ 3889671 h 6857032"/>
              <a:gd name="connsiteX15" fmla="*/ 10067705 w 11478418"/>
              <a:gd name="connsiteY15" fmla="*/ 4126021 h 6857032"/>
              <a:gd name="connsiteX16" fmla="*/ 10163663 w 11478418"/>
              <a:gd name="connsiteY16" fmla="*/ 4440825 h 6857032"/>
              <a:gd name="connsiteX17" fmla="*/ 10172999 w 11478418"/>
              <a:gd name="connsiteY17" fmla="*/ 4478615 h 6857032"/>
              <a:gd name="connsiteX18" fmla="*/ 10158727 w 11478418"/>
              <a:gd name="connsiteY18" fmla="*/ 4484181 h 6857032"/>
              <a:gd name="connsiteX19" fmla="*/ 10076772 w 11478418"/>
              <a:gd name="connsiteY19" fmla="*/ 4296483 h 6857032"/>
              <a:gd name="connsiteX20" fmla="*/ 10072014 w 11478418"/>
              <a:gd name="connsiteY20" fmla="*/ 4296842 h 6857032"/>
              <a:gd name="connsiteX21" fmla="*/ 10080631 w 11478418"/>
              <a:gd name="connsiteY21" fmla="*/ 4399623 h 6857032"/>
              <a:gd name="connsiteX22" fmla="*/ 10006755 w 11478418"/>
              <a:gd name="connsiteY22" fmla="*/ 5046914 h 6857032"/>
              <a:gd name="connsiteX23" fmla="*/ 9826688 w 11478418"/>
              <a:gd name="connsiteY23" fmla="*/ 5731098 h 6857032"/>
              <a:gd name="connsiteX24" fmla="*/ 9853617 w 11478418"/>
              <a:gd name="connsiteY24" fmla="*/ 5822030 h 6857032"/>
              <a:gd name="connsiteX25" fmla="*/ 9919504 w 11478418"/>
              <a:gd name="connsiteY25" fmla="*/ 6014933 h 6857032"/>
              <a:gd name="connsiteX26" fmla="*/ 9925877 w 11478418"/>
              <a:gd name="connsiteY26" fmla="*/ 6181536 h 6857032"/>
              <a:gd name="connsiteX27" fmla="*/ 9942305 w 11478418"/>
              <a:gd name="connsiteY27" fmla="*/ 6282700 h 6857032"/>
              <a:gd name="connsiteX28" fmla="*/ 10015731 w 11478418"/>
              <a:gd name="connsiteY28" fmla="*/ 6521832 h 6857032"/>
              <a:gd name="connsiteX29" fmla="*/ 10037903 w 11478418"/>
              <a:gd name="connsiteY29" fmla="*/ 6630448 h 6857032"/>
              <a:gd name="connsiteX30" fmla="*/ 9991765 w 11478418"/>
              <a:gd name="connsiteY30" fmla="*/ 6690051 h 6857032"/>
              <a:gd name="connsiteX31" fmla="*/ 9983327 w 11478418"/>
              <a:gd name="connsiteY31" fmla="*/ 6781431 h 6857032"/>
              <a:gd name="connsiteX32" fmla="*/ 9856939 w 11478418"/>
              <a:gd name="connsiteY32" fmla="*/ 6855218 h 6857032"/>
              <a:gd name="connsiteX33" fmla="*/ 9824264 w 11478418"/>
              <a:gd name="connsiteY33" fmla="*/ 6850371 h 6857032"/>
              <a:gd name="connsiteX34" fmla="*/ 9756582 w 11478418"/>
              <a:gd name="connsiteY34" fmla="*/ 6743730 h 6857032"/>
              <a:gd name="connsiteX35" fmla="*/ 9709545 w 11478418"/>
              <a:gd name="connsiteY35" fmla="*/ 6512676 h 6857032"/>
              <a:gd name="connsiteX36" fmla="*/ 9694286 w 11478418"/>
              <a:gd name="connsiteY36" fmla="*/ 6380095 h 6857032"/>
              <a:gd name="connsiteX37" fmla="*/ 9687284 w 11478418"/>
              <a:gd name="connsiteY37" fmla="*/ 6341855 h 6857032"/>
              <a:gd name="connsiteX38" fmla="*/ 9671665 w 11478418"/>
              <a:gd name="connsiteY38" fmla="*/ 6258733 h 6857032"/>
              <a:gd name="connsiteX39" fmla="*/ 9597070 w 11478418"/>
              <a:gd name="connsiteY39" fmla="*/ 6145002 h 6857032"/>
              <a:gd name="connsiteX40" fmla="*/ 9452999 w 11478418"/>
              <a:gd name="connsiteY40" fmla="*/ 6041413 h 6857032"/>
              <a:gd name="connsiteX41" fmla="*/ 9376519 w 11478418"/>
              <a:gd name="connsiteY41" fmla="*/ 5935491 h 6857032"/>
              <a:gd name="connsiteX42" fmla="*/ 9357489 w 11478418"/>
              <a:gd name="connsiteY42" fmla="*/ 5855601 h 6857032"/>
              <a:gd name="connsiteX43" fmla="*/ 9314941 w 11478418"/>
              <a:gd name="connsiteY43" fmla="*/ 5816733 h 6857032"/>
              <a:gd name="connsiteX44" fmla="*/ 9134335 w 11478418"/>
              <a:gd name="connsiteY44" fmla="*/ 5875529 h 6857032"/>
              <a:gd name="connsiteX45" fmla="*/ 8966835 w 11478418"/>
              <a:gd name="connsiteY45" fmla="*/ 6000750 h 6857032"/>
              <a:gd name="connsiteX46" fmla="*/ 8890086 w 11478418"/>
              <a:gd name="connsiteY46" fmla="*/ 6032976 h 6857032"/>
              <a:gd name="connsiteX47" fmla="*/ 8668458 w 11478418"/>
              <a:gd name="connsiteY47" fmla="*/ 5901381 h 6857032"/>
              <a:gd name="connsiteX48" fmla="*/ 8584079 w 11478418"/>
              <a:gd name="connsiteY48" fmla="*/ 5835404 h 6857032"/>
              <a:gd name="connsiteX49" fmla="*/ 8423042 w 11478418"/>
              <a:gd name="connsiteY49" fmla="*/ 5796895 h 6857032"/>
              <a:gd name="connsiteX50" fmla="*/ 8063356 w 11478418"/>
              <a:gd name="connsiteY50" fmla="*/ 5834058 h 6857032"/>
              <a:gd name="connsiteX51" fmla="*/ 7213826 w 11478418"/>
              <a:gd name="connsiteY51" fmla="*/ 6169597 h 6857032"/>
              <a:gd name="connsiteX52" fmla="*/ 6763658 w 11478418"/>
              <a:gd name="connsiteY52" fmla="*/ 5999314 h 6857032"/>
              <a:gd name="connsiteX53" fmla="*/ 6426592 w 11478418"/>
              <a:gd name="connsiteY53" fmla="*/ 5215042 h 6857032"/>
              <a:gd name="connsiteX54" fmla="*/ 6257117 w 11478418"/>
              <a:gd name="connsiteY54" fmla="*/ 5003917 h 6857032"/>
              <a:gd name="connsiteX55" fmla="*/ 6102632 w 11478418"/>
              <a:gd name="connsiteY55" fmla="*/ 5021510 h 6857032"/>
              <a:gd name="connsiteX56" fmla="*/ 5921758 w 11478418"/>
              <a:gd name="connsiteY56" fmla="*/ 5408305 h 6857032"/>
              <a:gd name="connsiteX57" fmla="*/ 5808834 w 11478418"/>
              <a:gd name="connsiteY57" fmla="*/ 5901022 h 6857032"/>
              <a:gd name="connsiteX58" fmla="*/ 5703630 w 11478418"/>
              <a:gd name="connsiteY58" fmla="*/ 6184408 h 6857032"/>
              <a:gd name="connsiteX59" fmla="*/ 5566200 w 11478418"/>
              <a:gd name="connsiteY59" fmla="*/ 6326685 h 6857032"/>
              <a:gd name="connsiteX60" fmla="*/ 5406240 w 11478418"/>
              <a:gd name="connsiteY60" fmla="*/ 6334584 h 6857032"/>
              <a:gd name="connsiteX61" fmla="*/ 5084615 w 11478418"/>
              <a:gd name="connsiteY61" fmla="*/ 6165737 h 6857032"/>
              <a:gd name="connsiteX62" fmla="*/ 4960650 w 11478418"/>
              <a:gd name="connsiteY62" fmla="*/ 6072831 h 6857032"/>
              <a:gd name="connsiteX63" fmla="*/ 4905176 w 11478418"/>
              <a:gd name="connsiteY63" fmla="*/ 6088091 h 6857032"/>
              <a:gd name="connsiteX64" fmla="*/ 4824208 w 11478418"/>
              <a:gd name="connsiteY64" fmla="*/ 6222199 h 6857032"/>
              <a:gd name="connsiteX65" fmla="*/ 4713439 w 11478418"/>
              <a:gd name="connsiteY65" fmla="*/ 6441673 h 6857032"/>
              <a:gd name="connsiteX66" fmla="*/ 4667389 w 11478418"/>
              <a:gd name="connsiteY66" fmla="*/ 6499751 h 6857032"/>
              <a:gd name="connsiteX67" fmla="*/ 4626008 w 11478418"/>
              <a:gd name="connsiteY67" fmla="*/ 6505675 h 6857032"/>
              <a:gd name="connsiteX68" fmla="*/ 4467754 w 11478418"/>
              <a:gd name="connsiteY68" fmla="*/ 6363758 h 6857032"/>
              <a:gd name="connsiteX69" fmla="*/ 4462547 w 11478418"/>
              <a:gd name="connsiteY69" fmla="*/ 6342214 h 6857032"/>
              <a:gd name="connsiteX70" fmla="*/ 4540014 w 11478418"/>
              <a:gd name="connsiteY70" fmla="*/ 6071126 h 6857032"/>
              <a:gd name="connsiteX71" fmla="*/ 4670172 w 11478418"/>
              <a:gd name="connsiteY71" fmla="*/ 5839174 h 6857032"/>
              <a:gd name="connsiteX72" fmla="*/ 4737585 w 11478418"/>
              <a:gd name="connsiteY72" fmla="*/ 5708477 h 6857032"/>
              <a:gd name="connsiteX73" fmla="*/ 4897545 w 11478418"/>
              <a:gd name="connsiteY73" fmla="*/ 5693846 h 6857032"/>
              <a:gd name="connsiteX74" fmla="*/ 5029409 w 11478418"/>
              <a:gd name="connsiteY74" fmla="*/ 5740792 h 6857032"/>
              <a:gd name="connsiteX75" fmla="*/ 5204001 w 11478418"/>
              <a:gd name="connsiteY75" fmla="*/ 5742049 h 6857032"/>
              <a:gd name="connsiteX76" fmla="*/ 5243587 w 11478418"/>
              <a:gd name="connsiteY76" fmla="*/ 5749500 h 6857032"/>
              <a:gd name="connsiteX77" fmla="*/ 5323119 w 11478418"/>
              <a:gd name="connsiteY77" fmla="*/ 5695551 h 6857032"/>
              <a:gd name="connsiteX78" fmla="*/ 5437748 w 11478418"/>
              <a:gd name="connsiteY78" fmla="*/ 4270811 h 6857032"/>
              <a:gd name="connsiteX79" fmla="*/ 5353279 w 11478418"/>
              <a:gd name="connsiteY79" fmla="*/ 4117493 h 6857032"/>
              <a:gd name="connsiteX80" fmla="*/ 5333711 w 11478418"/>
              <a:gd name="connsiteY80" fmla="*/ 4100976 h 6857032"/>
              <a:gd name="connsiteX81" fmla="*/ 5375362 w 11478418"/>
              <a:gd name="connsiteY81" fmla="*/ 4077817 h 6857032"/>
              <a:gd name="connsiteX82" fmla="*/ 5435324 w 11478418"/>
              <a:gd name="connsiteY82" fmla="*/ 4018573 h 6857032"/>
              <a:gd name="connsiteX83" fmla="*/ 5445018 w 11478418"/>
              <a:gd name="connsiteY83" fmla="*/ 3791289 h 6857032"/>
              <a:gd name="connsiteX84" fmla="*/ 5443762 w 11478418"/>
              <a:gd name="connsiteY84" fmla="*/ 3778004 h 6857032"/>
              <a:gd name="connsiteX85" fmla="*/ 5472038 w 11478418"/>
              <a:gd name="connsiteY85" fmla="*/ 3481961 h 6857032"/>
              <a:gd name="connsiteX86" fmla="*/ 5469345 w 11478418"/>
              <a:gd name="connsiteY86" fmla="*/ 3448030 h 6857032"/>
              <a:gd name="connsiteX87" fmla="*/ 5447801 w 11478418"/>
              <a:gd name="connsiteY87" fmla="*/ 3297136 h 6857032"/>
              <a:gd name="connsiteX88" fmla="*/ 5510457 w 11478418"/>
              <a:gd name="connsiteY88" fmla="*/ 2963392 h 6857032"/>
              <a:gd name="connsiteX89" fmla="*/ 5534873 w 11478418"/>
              <a:gd name="connsiteY89" fmla="*/ 2869409 h 6857032"/>
              <a:gd name="connsiteX90" fmla="*/ 5471230 w 11478418"/>
              <a:gd name="connsiteY90" fmla="*/ 2766988 h 6857032"/>
              <a:gd name="connsiteX91" fmla="*/ 5379491 w 11478418"/>
              <a:gd name="connsiteY91" fmla="*/ 2816897 h 6857032"/>
              <a:gd name="connsiteX92" fmla="*/ 5290444 w 11478418"/>
              <a:gd name="connsiteY92" fmla="*/ 2882245 h 6857032"/>
              <a:gd name="connsiteX93" fmla="*/ 5111813 w 11478418"/>
              <a:gd name="connsiteY93" fmla="*/ 3004863 h 6857032"/>
              <a:gd name="connsiteX94" fmla="*/ 5012175 w 11478418"/>
              <a:gd name="connsiteY94" fmla="*/ 3070661 h 6857032"/>
              <a:gd name="connsiteX95" fmla="*/ 4922590 w 11478418"/>
              <a:gd name="connsiteY95" fmla="*/ 3129277 h 6857032"/>
              <a:gd name="connsiteX96" fmla="*/ 4790457 w 11478418"/>
              <a:gd name="connsiteY96" fmla="*/ 3197947 h 6857032"/>
              <a:gd name="connsiteX97" fmla="*/ 4442709 w 11478418"/>
              <a:gd name="connsiteY97" fmla="*/ 3279273 h 6857032"/>
              <a:gd name="connsiteX98" fmla="*/ 4376733 w 11478418"/>
              <a:gd name="connsiteY98" fmla="*/ 3290314 h 6857032"/>
              <a:gd name="connsiteX99" fmla="*/ 4329606 w 11478418"/>
              <a:gd name="connsiteY99" fmla="*/ 3267334 h 6857032"/>
              <a:gd name="connsiteX100" fmla="*/ 4245587 w 11478418"/>
              <a:gd name="connsiteY100" fmla="*/ 3239956 h 6857032"/>
              <a:gd name="connsiteX101" fmla="*/ 4225480 w 11478418"/>
              <a:gd name="connsiteY101" fmla="*/ 3263834 h 6857032"/>
              <a:gd name="connsiteX102" fmla="*/ 4245138 w 11478418"/>
              <a:gd name="connsiteY102" fmla="*/ 3282235 h 6857032"/>
              <a:gd name="connsiteX103" fmla="*/ 4340647 w 11478418"/>
              <a:gd name="connsiteY103" fmla="*/ 3306203 h 6857032"/>
              <a:gd name="connsiteX104" fmla="*/ 4369192 w 11478418"/>
              <a:gd name="connsiteY104" fmla="*/ 3329541 h 6857032"/>
              <a:gd name="connsiteX105" fmla="*/ 4343071 w 11478418"/>
              <a:gd name="connsiteY105" fmla="*/ 3357009 h 6857032"/>
              <a:gd name="connsiteX106" fmla="*/ 4240201 w 11478418"/>
              <a:gd name="connsiteY106" fmla="*/ 3377026 h 6857032"/>
              <a:gd name="connsiteX107" fmla="*/ 4255191 w 11478418"/>
              <a:gd name="connsiteY107" fmla="*/ 3420024 h 6857032"/>
              <a:gd name="connsiteX108" fmla="*/ 4276466 w 11478418"/>
              <a:gd name="connsiteY108" fmla="*/ 3496593 h 6857032"/>
              <a:gd name="connsiteX109" fmla="*/ 4196037 w 11478418"/>
              <a:gd name="connsiteY109" fmla="*/ 3519124 h 6857032"/>
              <a:gd name="connsiteX110" fmla="*/ 4156271 w 11478418"/>
              <a:gd name="connsiteY110" fmla="*/ 3588063 h 6857032"/>
              <a:gd name="connsiteX111" fmla="*/ 4083742 w 11478418"/>
              <a:gd name="connsiteY111" fmla="*/ 3625405 h 6857032"/>
              <a:gd name="connsiteX112" fmla="*/ 3884016 w 11478418"/>
              <a:gd name="connsiteY112" fmla="*/ 3556107 h 6857032"/>
              <a:gd name="connsiteX113" fmla="*/ 3806190 w 11478418"/>
              <a:gd name="connsiteY113" fmla="*/ 3453057 h 6857032"/>
              <a:gd name="connsiteX114" fmla="*/ 3779709 w 11478418"/>
              <a:gd name="connsiteY114" fmla="*/ 3463470 h 6857032"/>
              <a:gd name="connsiteX115" fmla="*/ 3696947 w 11478418"/>
              <a:gd name="connsiteY115" fmla="*/ 3441029 h 6857032"/>
              <a:gd name="connsiteX116" fmla="*/ 3484474 w 11478418"/>
              <a:gd name="connsiteY116" fmla="*/ 3289775 h 6857032"/>
              <a:gd name="connsiteX117" fmla="*/ 3349289 w 11478418"/>
              <a:gd name="connsiteY117" fmla="*/ 3233314 h 6857032"/>
              <a:gd name="connsiteX118" fmla="*/ 3308895 w 11478418"/>
              <a:gd name="connsiteY118" fmla="*/ 3264193 h 6857032"/>
              <a:gd name="connsiteX119" fmla="*/ 3332234 w 11478418"/>
              <a:gd name="connsiteY119" fmla="*/ 3484564 h 6857032"/>
              <a:gd name="connsiteX120" fmla="*/ 3379181 w 11478418"/>
              <a:gd name="connsiteY120" fmla="*/ 3631868 h 6857032"/>
              <a:gd name="connsiteX121" fmla="*/ 3431693 w 11478418"/>
              <a:gd name="connsiteY121" fmla="*/ 3709783 h 6857032"/>
              <a:gd name="connsiteX122" fmla="*/ 3487078 w 11478418"/>
              <a:gd name="connsiteY122" fmla="*/ 3801163 h 6857032"/>
              <a:gd name="connsiteX123" fmla="*/ 3490309 w 11478418"/>
              <a:gd name="connsiteY123" fmla="*/ 3836890 h 6857032"/>
              <a:gd name="connsiteX124" fmla="*/ 3573162 w 11478418"/>
              <a:gd name="connsiteY124" fmla="*/ 3938593 h 6857032"/>
              <a:gd name="connsiteX125" fmla="*/ 3457904 w 11478418"/>
              <a:gd name="connsiteY125" fmla="*/ 3970190 h 6857032"/>
              <a:gd name="connsiteX126" fmla="*/ 3272092 w 11478418"/>
              <a:gd name="connsiteY126" fmla="*/ 3906277 h 6857032"/>
              <a:gd name="connsiteX127" fmla="*/ 3189329 w 11478418"/>
              <a:gd name="connsiteY127" fmla="*/ 3914446 h 6857032"/>
              <a:gd name="connsiteX128" fmla="*/ 2871383 w 11478418"/>
              <a:gd name="connsiteY128" fmla="*/ 4052324 h 6857032"/>
              <a:gd name="connsiteX129" fmla="*/ 2797508 w 11478418"/>
              <a:gd name="connsiteY129" fmla="*/ 4075842 h 6857032"/>
              <a:gd name="connsiteX130" fmla="*/ 2833772 w 11478418"/>
              <a:gd name="connsiteY130" fmla="*/ 4182393 h 6857032"/>
              <a:gd name="connsiteX131" fmla="*/ 2886015 w 11478418"/>
              <a:gd name="connsiteY131" fmla="*/ 4213810 h 6857032"/>
              <a:gd name="connsiteX132" fmla="*/ 3500363 w 11478418"/>
              <a:gd name="connsiteY132" fmla="*/ 4899700 h 6857032"/>
              <a:gd name="connsiteX133" fmla="*/ 3601437 w 11478418"/>
              <a:gd name="connsiteY133" fmla="*/ 5160825 h 6857032"/>
              <a:gd name="connsiteX134" fmla="*/ 3531242 w 11478418"/>
              <a:gd name="connsiteY134" fmla="*/ 5382902 h 6857032"/>
              <a:gd name="connsiteX135" fmla="*/ 3105220 w 11478418"/>
              <a:gd name="connsiteY135" fmla="*/ 5694654 h 6857032"/>
              <a:gd name="connsiteX136" fmla="*/ 3019046 w 11478418"/>
              <a:gd name="connsiteY136" fmla="*/ 5729033 h 6857032"/>
              <a:gd name="connsiteX137" fmla="*/ 2726683 w 11478418"/>
              <a:gd name="connsiteY137" fmla="*/ 5758745 h 6857032"/>
              <a:gd name="connsiteX138" fmla="*/ 2603796 w 11478418"/>
              <a:gd name="connsiteY138" fmla="*/ 5777506 h 6857032"/>
              <a:gd name="connsiteX139" fmla="*/ 2138368 w 11478418"/>
              <a:gd name="connsiteY139" fmla="*/ 5936838 h 6857032"/>
              <a:gd name="connsiteX140" fmla="*/ 2062157 w 11478418"/>
              <a:gd name="connsiteY140" fmla="*/ 5996980 h 6857032"/>
              <a:gd name="connsiteX141" fmla="*/ 1984601 w 11478418"/>
              <a:gd name="connsiteY141" fmla="*/ 6098773 h 6857032"/>
              <a:gd name="connsiteX142" fmla="*/ 1988192 w 11478418"/>
              <a:gd name="connsiteY142" fmla="*/ 6176958 h 6857032"/>
              <a:gd name="connsiteX143" fmla="*/ 1992859 w 11478418"/>
              <a:gd name="connsiteY143" fmla="*/ 6192397 h 6857032"/>
              <a:gd name="connsiteX144" fmla="*/ 1948247 w 11478418"/>
              <a:gd name="connsiteY144" fmla="*/ 6414205 h 6857032"/>
              <a:gd name="connsiteX145" fmla="*/ 1937475 w 11478418"/>
              <a:gd name="connsiteY145" fmla="*/ 6442930 h 6857032"/>
              <a:gd name="connsiteX146" fmla="*/ 1839003 w 11478418"/>
              <a:gd name="connsiteY146" fmla="*/ 6632422 h 6857032"/>
              <a:gd name="connsiteX147" fmla="*/ 1802110 w 11478418"/>
              <a:gd name="connsiteY147" fmla="*/ 6680446 h 6857032"/>
              <a:gd name="connsiteX148" fmla="*/ 1732543 w 11478418"/>
              <a:gd name="connsiteY148" fmla="*/ 6660429 h 6857032"/>
              <a:gd name="connsiteX149" fmla="*/ 1644753 w 11478418"/>
              <a:gd name="connsiteY149" fmla="*/ 6199758 h 6857032"/>
              <a:gd name="connsiteX150" fmla="*/ 1616208 w 11478418"/>
              <a:gd name="connsiteY150" fmla="*/ 5843483 h 6857032"/>
              <a:gd name="connsiteX151" fmla="*/ 1558490 w 11478418"/>
              <a:gd name="connsiteY151" fmla="*/ 5812155 h 6857032"/>
              <a:gd name="connsiteX152" fmla="*/ 1372946 w 11478418"/>
              <a:gd name="connsiteY152" fmla="*/ 5901471 h 6857032"/>
              <a:gd name="connsiteX153" fmla="*/ 1335964 w 11478418"/>
              <a:gd name="connsiteY153" fmla="*/ 5933876 h 6857032"/>
              <a:gd name="connsiteX154" fmla="*/ 1291171 w 11478418"/>
              <a:gd name="connsiteY154" fmla="*/ 6005687 h 6857032"/>
              <a:gd name="connsiteX155" fmla="*/ 1184262 w 11478418"/>
              <a:gd name="connsiteY155" fmla="*/ 6124535 h 6857032"/>
              <a:gd name="connsiteX156" fmla="*/ 1133096 w 11478418"/>
              <a:gd name="connsiteY156" fmla="*/ 6156132 h 6857032"/>
              <a:gd name="connsiteX157" fmla="*/ 995577 w 11478418"/>
              <a:gd name="connsiteY157" fmla="*/ 6253706 h 6857032"/>
              <a:gd name="connsiteX158" fmla="*/ 870266 w 11478418"/>
              <a:gd name="connsiteY158" fmla="*/ 6311604 h 6857032"/>
              <a:gd name="connsiteX159" fmla="*/ 895041 w 11478418"/>
              <a:gd name="connsiteY159" fmla="*/ 6019870 h 6857032"/>
              <a:gd name="connsiteX160" fmla="*/ 1108770 w 11478418"/>
              <a:gd name="connsiteY160" fmla="*/ 5432093 h 6857032"/>
              <a:gd name="connsiteX161" fmla="*/ 1258946 w 11478418"/>
              <a:gd name="connsiteY161" fmla="*/ 5362436 h 6857032"/>
              <a:gd name="connsiteX162" fmla="*/ 1459749 w 11478418"/>
              <a:gd name="connsiteY162" fmla="*/ 5407318 h 6857032"/>
              <a:gd name="connsiteX163" fmla="*/ 1606154 w 11478418"/>
              <a:gd name="connsiteY163" fmla="*/ 5415756 h 6857032"/>
              <a:gd name="connsiteX164" fmla="*/ 1719437 w 11478418"/>
              <a:gd name="connsiteY164" fmla="*/ 5392507 h 6857032"/>
              <a:gd name="connsiteX165" fmla="*/ 1895285 w 11478418"/>
              <a:gd name="connsiteY165" fmla="*/ 5372489 h 6857032"/>
              <a:gd name="connsiteX166" fmla="*/ 1916560 w 11478418"/>
              <a:gd name="connsiteY166" fmla="*/ 5366385 h 6857032"/>
              <a:gd name="connsiteX167" fmla="*/ 2173017 w 11478418"/>
              <a:gd name="connsiteY167" fmla="*/ 5278147 h 6857032"/>
              <a:gd name="connsiteX168" fmla="*/ 2346801 w 11478418"/>
              <a:gd name="connsiteY168" fmla="*/ 5236137 h 6857032"/>
              <a:gd name="connsiteX169" fmla="*/ 2422831 w 11478418"/>
              <a:gd name="connsiteY169" fmla="*/ 5224468 h 6857032"/>
              <a:gd name="connsiteX170" fmla="*/ 1800045 w 11478418"/>
              <a:gd name="connsiteY170" fmla="*/ 4688843 h 6857032"/>
              <a:gd name="connsiteX171" fmla="*/ 1687750 w 11478418"/>
              <a:gd name="connsiteY171" fmla="*/ 4533462 h 6857032"/>
              <a:gd name="connsiteX172" fmla="*/ 1590356 w 11478418"/>
              <a:gd name="connsiteY172" fmla="*/ 4153129 h 6857032"/>
              <a:gd name="connsiteX173" fmla="*/ 1645830 w 11478418"/>
              <a:gd name="connsiteY173" fmla="*/ 4028985 h 6857032"/>
              <a:gd name="connsiteX174" fmla="*/ 1734428 w 11478418"/>
              <a:gd name="connsiteY174" fmla="*/ 3921537 h 6857032"/>
              <a:gd name="connsiteX175" fmla="*/ 1633892 w 11478418"/>
              <a:gd name="connsiteY175" fmla="*/ 3820732 h 6857032"/>
              <a:gd name="connsiteX176" fmla="*/ 1761177 w 11478418"/>
              <a:gd name="connsiteY176" fmla="*/ 3545425 h 6857032"/>
              <a:gd name="connsiteX177" fmla="*/ 1786042 w 11478418"/>
              <a:gd name="connsiteY177" fmla="*/ 3416343 h 6857032"/>
              <a:gd name="connsiteX178" fmla="*/ 1794211 w 11478418"/>
              <a:gd name="connsiteY178" fmla="*/ 3316885 h 6857032"/>
              <a:gd name="connsiteX179" fmla="*/ 1911443 w 11478418"/>
              <a:gd name="connsiteY179" fmla="*/ 3230531 h 6857032"/>
              <a:gd name="connsiteX180" fmla="*/ 1992680 w 11478418"/>
              <a:gd name="connsiteY180" fmla="*/ 3149204 h 6857032"/>
              <a:gd name="connsiteX181" fmla="*/ 2024995 w 11478418"/>
              <a:gd name="connsiteY181" fmla="*/ 3096154 h 6857032"/>
              <a:gd name="connsiteX182" fmla="*/ 2072480 w 11478418"/>
              <a:gd name="connsiteY182" fmla="*/ 2817884 h 6857032"/>
              <a:gd name="connsiteX183" fmla="*/ 2028496 w 11478418"/>
              <a:gd name="connsiteY183" fmla="*/ 2777311 h 6857032"/>
              <a:gd name="connsiteX184" fmla="*/ 1260741 w 11478418"/>
              <a:gd name="connsiteY184" fmla="*/ 2752625 h 6857032"/>
              <a:gd name="connsiteX185" fmla="*/ 1153742 w 11478418"/>
              <a:gd name="connsiteY185" fmla="*/ 2757652 h 6857032"/>
              <a:gd name="connsiteX186" fmla="*/ 763895 w 11478418"/>
              <a:gd name="connsiteY186" fmla="*/ 2705140 h 6857032"/>
              <a:gd name="connsiteX187" fmla="*/ 613270 w 11478418"/>
              <a:gd name="connsiteY187" fmla="*/ 2663849 h 6857032"/>
              <a:gd name="connsiteX188" fmla="*/ 522070 w 11478418"/>
              <a:gd name="connsiteY188" fmla="*/ 2680006 h 6857032"/>
              <a:gd name="connsiteX189" fmla="*/ 413006 w 11478418"/>
              <a:gd name="connsiteY189" fmla="*/ 2701190 h 6857032"/>
              <a:gd name="connsiteX190" fmla="*/ 414622 w 11478418"/>
              <a:gd name="connsiteY190" fmla="*/ 2664118 h 6857032"/>
              <a:gd name="connsiteX191" fmla="*/ 298287 w 11478418"/>
              <a:gd name="connsiteY191" fmla="*/ 2668965 h 6857032"/>
              <a:gd name="connsiteX192" fmla="*/ 241915 w 11478418"/>
              <a:gd name="connsiteY192" fmla="*/ 2565556 h 6857032"/>
              <a:gd name="connsiteX193" fmla="*/ 182401 w 11478418"/>
              <a:gd name="connsiteY193" fmla="*/ 2641048 h 6857032"/>
              <a:gd name="connsiteX194" fmla="*/ 105204 w 11478418"/>
              <a:gd name="connsiteY194" fmla="*/ 2609451 h 6857032"/>
              <a:gd name="connsiteX195" fmla="*/ 92547 w 11478418"/>
              <a:gd name="connsiteY195" fmla="*/ 2548232 h 6857032"/>
              <a:gd name="connsiteX196" fmla="*/ 66874 w 11478418"/>
              <a:gd name="connsiteY196" fmla="*/ 2501824 h 6857032"/>
              <a:gd name="connsiteX197" fmla="*/ 44613 w 11478418"/>
              <a:gd name="connsiteY197" fmla="*/ 2478754 h 6857032"/>
              <a:gd name="connsiteX198" fmla="*/ 27827 w 11478418"/>
              <a:gd name="connsiteY198" fmla="*/ 2359547 h 6857032"/>
              <a:gd name="connsiteX199" fmla="*/ 0 w 11478418"/>
              <a:gd name="connsiteY199" fmla="*/ 2322295 h 6857032"/>
              <a:gd name="connsiteX200" fmla="*/ 0 w 11478418"/>
              <a:gd name="connsiteY200" fmla="*/ 2250573 h 6857032"/>
              <a:gd name="connsiteX201" fmla="*/ 76659 w 11478418"/>
              <a:gd name="connsiteY201" fmla="*/ 2035228 h 6857032"/>
              <a:gd name="connsiteX202" fmla="*/ 126927 w 11478418"/>
              <a:gd name="connsiteY202" fmla="*/ 2030740 h 6857032"/>
              <a:gd name="connsiteX203" fmla="*/ 233746 w 11478418"/>
              <a:gd name="connsiteY203" fmla="*/ 2084509 h 6857032"/>
              <a:gd name="connsiteX204" fmla="*/ 259150 w 11478418"/>
              <a:gd name="connsiteY204" fmla="*/ 2174184 h 6857032"/>
              <a:gd name="connsiteX205" fmla="*/ 278718 w 11478418"/>
              <a:gd name="connsiteY205" fmla="*/ 2211795 h 6857032"/>
              <a:gd name="connsiteX206" fmla="*/ 395681 w 11478418"/>
              <a:gd name="connsiteY206" fmla="*/ 2292942 h 6857032"/>
              <a:gd name="connsiteX207" fmla="*/ 527007 w 11478418"/>
              <a:gd name="connsiteY207" fmla="*/ 2369601 h 6857032"/>
              <a:gd name="connsiteX208" fmla="*/ 784541 w 11478418"/>
              <a:gd name="connsiteY208" fmla="*/ 2389977 h 6857032"/>
              <a:gd name="connsiteX209" fmla="*/ 788131 w 11478418"/>
              <a:gd name="connsiteY209" fmla="*/ 2387464 h 6857032"/>
              <a:gd name="connsiteX210" fmla="*/ 992345 w 11478418"/>
              <a:gd name="connsiteY210" fmla="*/ 2345723 h 6857032"/>
              <a:gd name="connsiteX211" fmla="*/ 1134353 w 11478418"/>
              <a:gd name="connsiteY211" fmla="*/ 2346621 h 6857032"/>
              <a:gd name="connsiteX212" fmla="*/ 1465404 w 11478418"/>
              <a:gd name="connsiteY212" fmla="*/ 2362150 h 6857032"/>
              <a:gd name="connsiteX213" fmla="*/ 1834605 w 11478418"/>
              <a:gd name="connsiteY213" fmla="*/ 2343749 h 6857032"/>
              <a:gd name="connsiteX214" fmla="*/ 2088907 w 11478418"/>
              <a:gd name="connsiteY214" fmla="*/ 2278131 h 6857032"/>
              <a:gd name="connsiteX215" fmla="*/ 2278310 w 11478418"/>
              <a:gd name="connsiteY215" fmla="*/ 2209641 h 6857032"/>
              <a:gd name="connsiteX216" fmla="*/ 2484499 w 11478418"/>
              <a:gd name="connsiteY216" fmla="*/ 2123646 h 6857032"/>
              <a:gd name="connsiteX217" fmla="*/ 2525073 w 11478418"/>
              <a:gd name="connsiteY217" fmla="*/ 2088818 h 6857032"/>
              <a:gd name="connsiteX218" fmla="*/ 2577046 w 11478418"/>
              <a:gd name="connsiteY218" fmla="*/ 2046718 h 6857032"/>
              <a:gd name="connsiteX219" fmla="*/ 2679108 w 11478418"/>
              <a:gd name="connsiteY219" fmla="*/ 2036305 h 6857032"/>
              <a:gd name="connsiteX220" fmla="*/ 2670132 w 11478418"/>
              <a:gd name="connsiteY220" fmla="*/ 1987833 h 6857032"/>
              <a:gd name="connsiteX221" fmla="*/ 2633508 w 11478418"/>
              <a:gd name="connsiteY221" fmla="*/ 1825628 h 6857032"/>
              <a:gd name="connsiteX222" fmla="*/ 2631533 w 11478418"/>
              <a:gd name="connsiteY222" fmla="*/ 1816921 h 6857032"/>
              <a:gd name="connsiteX223" fmla="*/ 2596345 w 11478418"/>
              <a:gd name="connsiteY223" fmla="*/ 1635507 h 6857032"/>
              <a:gd name="connsiteX224" fmla="*/ 2631174 w 11478418"/>
              <a:gd name="connsiteY224" fmla="*/ 1453196 h 6857032"/>
              <a:gd name="connsiteX225" fmla="*/ 2717348 w 11478418"/>
              <a:gd name="connsiteY225" fmla="*/ 1369266 h 6857032"/>
              <a:gd name="connsiteX226" fmla="*/ 2794994 w 11478418"/>
              <a:gd name="connsiteY226" fmla="*/ 1314600 h 6857032"/>
              <a:gd name="connsiteX227" fmla="*/ 2938707 w 11478418"/>
              <a:gd name="connsiteY227" fmla="*/ 1245661 h 6857032"/>
              <a:gd name="connsiteX228" fmla="*/ 2997323 w 11478418"/>
              <a:gd name="connsiteY228" fmla="*/ 1215500 h 6857032"/>
              <a:gd name="connsiteX229" fmla="*/ 3052438 w 11478418"/>
              <a:gd name="connsiteY229" fmla="*/ 1193867 h 6857032"/>
              <a:gd name="connsiteX230" fmla="*/ 3204589 w 11478418"/>
              <a:gd name="connsiteY230" fmla="*/ 1220975 h 6857032"/>
              <a:gd name="connsiteX231" fmla="*/ 3212937 w 11478418"/>
              <a:gd name="connsiteY231" fmla="*/ 1223579 h 6857032"/>
              <a:gd name="connsiteX232" fmla="*/ 3339684 w 11478418"/>
              <a:gd name="connsiteY232" fmla="*/ 1339554 h 6857032"/>
              <a:gd name="connsiteX233" fmla="*/ 3406020 w 11478418"/>
              <a:gd name="connsiteY233" fmla="*/ 1400235 h 6857032"/>
              <a:gd name="connsiteX234" fmla="*/ 3509339 w 11478418"/>
              <a:gd name="connsiteY234" fmla="*/ 1470520 h 6857032"/>
              <a:gd name="connsiteX235" fmla="*/ 3468407 w 11478418"/>
              <a:gd name="connsiteY235" fmla="*/ 1603821 h 6857032"/>
              <a:gd name="connsiteX236" fmla="*/ 3464188 w 11478418"/>
              <a:gd name="connsiteY236" fmla="*/ 1793403 h 6857032"/>
              <a:gd name="connsiteX237" fmla="*/ 3387439 w 11478418"/>
              <a:gd name="connsiteY237" fmla="*/ 2048065 h 6857032"/>
              <a:gd name="connsiteX238" fmla="*/ 3397583 w 11478418"/>
              <a:gd name="connsiteY238" fmla="*/ 2089895 h 6857032"/>
              <a:gd name="connsiteX239" fmla="*/ 3528010 w 11478418"/>
              <a:gd name="connsiteY239" fmla="*/ 2382437 h 6857032"/>
              <a:gd name="connsiteX240" fmla="*/ 3523881 w 11478418"/>
              <a:gd name="connsiteY240" fmla="*/ 2832516 h 6857032"/>
              <a:gd name="connsiteX241" fmla="*/ 3530344 w 11478418"/>
              <a:gd name="connsiteY241" fmla="*/ 2871294 h 6857032"/>
              <a:gd name="connsiteX242" fmla="*/ 3630521 w 11478418"/>
              <a:gd name="connsiteY242" fmla="*/ 3023893 h 6857032"/>
              <a:gd name="connsiteX243" fmla="*/ 3691471 w 11478418"/>
              <a:gd name="connsiteY243" fmla="*/ 3060517 h 6857032"/>
              <a:gd name="connsiteX244" fmla="*/ 3886619 w 11478418"/>
              <a:gd name="connsiteY244" fmla="*/ 3160964 h 6857032"/>
              <a:gd name="connsiteX245" fmla="*/ 3951070 w 11478418"/>
              <a:gd name="connsiteY245" fmla="*/ 3236994 h 6857032"/>
              <a:gd name="connsiteX246" fmla="*/ 4010045 w 11478418"/>
              <a:gd name="connsiteY246" fmla="*/ 3137984 h 6857032"/>
              <a:gd name="connsiteX247" fmla="*/ 4054478 w 11478418"/>
              <a:gd name="connsiteY247" fmla="*/ 3051182 h 6857032"/>
              <a:gd name="connsiteX248" fmla="*/ 4131765 w 11478418"/>
              <a:gd name="connsiteY248" fmla="*/ 3021470 h 6857032"/>
              <a:gd name="connsiteX249" fmla="*/ 4320630 w 11478418"/>
              <a:gd name="connsiteY249" fmla="*/ 2995528 h 6857032"/>
              <a:gd name="connsiteX250" fmla="*/ 4557159 w 11478418"/>
              <a:gd name="connsiteY250" fmla="*/ 2882694 h 6857032"/>
              <a:gd name="connsiteX251" fmla="*/ 4564340 w 11478418"/>
              <a:gd name="connsiteY251" fmla="*/ 2877578 h 6857032"/>
              <a:gd name="connsiteX252" fmla="*/ 4669185 w 11478418"/>
              <a:gd name="connsiteY252" fmla="*/ 2839966 h 6857032"/>
              <a:gd name="connsiteX253" fmla="*/ 4707335 w 11478418"/>
              <a:gd name="connsiteY253" fmla="*/ 2832336 h 6857032"/>
              <a:gd name="connsiteX254" fmla="*/ 4861371 w 11478418"/>
              <a:gd name="connsiteY254" fmla="*/ 2757383 h 6857032"/>
              <a:gd name="connsiteX255" fmla="*/ 4883273 w 11478418"/>
              <a:gd name="connsiteY255" fmla="*/ 2736827 h 6857032"/>
              <a:gd name="connsiteX256" fmla="*/ 5560186 w 11478418"/>
              <a:gd name="connsiteY256" fmla="*/ 2231633 h 6857032"/>
              <a:gd name="connsiteX257" fmla="*/ 5575087 w 11478418"/>
              <a:gd name="connsiteY257" fmla="*/ 2212244 h 6857032"/>
              <a:gd name="connsiteX258" fmla="*/ 5408305 w 11478418"/>
              <a:gd name="connsiteY258" fmla="*/ 2301739 h 6857032"/>
              <a:gd name="connsiteX259" fmla="*/ 5345649 w 11478418"/>
              <a:gd name="connsiteY259" fmla="*/ 2337465 h 6857032"/>
              <a:gd name="connsiteX260" fmla="*/ 5380658 w 11478418"/>
              <a:gd name="connsiteY260" fmla="*/ 2267179 h 6857032"/>
              <a:gd name="connsiteX261" fmla="*/ 5500403 w 11478418"/>
              <a:gd name="connsiteY261" fmla="*/ 2181275 h 6857032"/>
              <a:gd name="connsiteX262" fmla="*/ 5480296 w 11478418"/>
              <a:gd name="connsiteY262" fmla="*/ 2058118 h 6857032"/>
              <a:gd name="connsiteX263" fmla="*/ 5466293 w 11478418"/>
              <a:gd name="connsiteY263" fmla="*/ 2014852 h 6857032"/>
              <a:gd name="connsiteX264" fmla="*/ 5420962 w 11478418"/>
              <a:gd name="connsiteY264" fmla="*/ 2034061 h 6857032"/>
              <a:gd name="connsiteX265" fmla="*/ 5262977 w 11478418"/>
              <a:gd name="connsiteY265" fmla="*/ 2056951 h 6857032"/>
              <a:gd name="connsiteX266" fmla="*/ 5231649 w 11478418"/>
              <a:gd name="connsiteY266" fmla="*/ 2033702 h 6857032"/>
              <a:gd name="connsiteX267" fmla="*/ 5148257 w 11478418"/>
              <a:gd name="connsiteY267" fmla="*/ 1963866 h 6857032"/>
              <a:gd name="connsiteX268" fmla="*/ 5148347 w 11478418"/>
              <a:gd name="connsiteY268" fmla="*/ 1942681 h 6857032"/>
              <a:gd name="connsiteX269" fmla="*/ 5174738 w 11478418"/>
              <a:gd name="connsiteY269" fmla="*/ 1854622 h 6857032"/>
              <a:gd name="connsiteX270" fmla="*/ 5149155 w 11478418"/>
              <a:gd name="connsiteY270" fmla="*/ 1963058 h 6857032"/>
              <a:gd name="connsiteX271" fmla="*/ 5116840 w 11478418"/>
              <a:gd name="connsiteY271" fmla="*/ 1904890 h 6857032"/>
              <a:gd name="connsiteX272" fmla="*/ 5238920 w 11478418"/>
              <a:gd name="connsiteY272" fmla="*/ 1741070 h 6857032"/>
              <a:gd name="connsiteX273" fmla="*/ 5313334 w 11478418"/>
              <a:gd name="connsiteY273" fmla="*/ 1602205 h 6857032"/>
              <a:gd name="connsiteX274" fmla="*/ 5420064 w 11478418"/>
              <a:gd name="connsiteY274" fmla="*/ 1467738 h 6857032"/>
              <a:gd name="connsiteX275" fmla="*/ 5569791 w 11478418"/>
              <a:gd name="connsiteY275" fmla="*/ 1408314 h 6857032"/>
              <a:gd name="connsiteX276" fmla="*/ 5907575 w 11478418"/>
              <a:gd name="connsiteY276" fmla="*/ 1228067 h 6857032"/>
              <a:gd name="connsiteX277" fmla="*/ 6036476 w 11478418"/>
              <a:gd name="connsiteY277" fmla="*/ 1158589 h 6857032"/>
              <a:gd name="connsiteX278" fmla="*/ 6589425 w 11478418"/>
              <a:gd name="connsiteY278" fmla="*/ 1253021 h 6857032"/>
              <a:gd name="connsiteX279" fmla="*/ 6773531 w 11478418"/>
              <a:gd name="connsiteY279" fmla="*/ 1364239 h 6857032"/>
              <a:gd name="connsiteX280" fmla="*/ 7035375 w 11478418"/>
              <a:gd name="connsiteY280" fmla="*/ 1540088 h 6857032"/>
              <a:gd name="connsiteX281" fmla="*/ 7083219 w 11478418"/>
              <a:gd name="connsiteY281" fmla="*/ 1715757 h 6857032"/>
              <a:gd name="connsiteX282" fmla="*/ 7077833 w 11478418"/>
              <a:gd name="connsiteY282" fmla="*/ 1750855 h 6857032"/>
              <a:gd name="connsiteX283" fmla="*/ 7048390 w 11478418"/>
              <a:gd name="connsiteY283" fmla="*/ 1894567 h 6857032"/>
              <a:gd name="connsiteX284" fmla="*/ 7019576 w 11478418"/>
              <a:gd name="connsiteY284" fmla="*/ 2063953 h 6857032"/>
              <a:gd name="connsiteX285" fmla="*/ 6958536 w 11478418"/>
              <a:gd name="connsiteY285" fmla="*/ 2137021 h 6857032"/>
              <a:gd name="connsiteX286" fmla="*/ 6911320 w 11478418"/>
              <a:gd name="connsiteY286" fmla="*/ 2215475 h 6857032"/>
              <a:gd name="connsiteX287" fmla="*/ 6937890 w 11478418"/>
              <a:gd name="connsiteY287" fmla="*/ 2290518 h 6857032"/>
              <a:gd name="connsiteX288" fmla="*/ 6892021 w 11478418"/>
              <a:gd name="connsiteY288" fmla="*/ 2275438 h 6857032"/>
              <a:gd name="connsiteX289" fmla="*/ 6779008 w 11478418"/>
              <a:gd name="connsiteY289" fmla="*/ 2267090 h 6857032"/>
              <a:gd name="connsiteX290" fmla="*/ 6763927 w 11478418"/>
              <a:gd name="connsiteY290" fmla="*/ 2290967 h 6857032"/>
              <a:gd name="connsiteX291" fmla="*/ 6757464 w 11478418"/>
              <a:gd name="connsiteY291" fmla="*/ 2362150 h 6857032"/>
              <a:gd name="connsiteX292" fmla="*/ 6820209 w 11478418"/>
              <a:gd name="connsiteY292" fmla="*/ 2527317 h 6857032"/>
              <a:gd name="connsiteX293" fmla="*/ 7036092 w 11478418"/>
              <a:gd name="connsiteY293" fmla="*/ 2699844 h 6857032"/>
              <a:gd name="connsiteX294" fmla="*/ 7070382 w 11478418"/>
              <a:gd name="connsiteY294" fmla="*/ 2995438 h 6857032"/>
              <a:gd name="connsiteX295" fmla="*/ 7040940 w 11478418"/>
              <a:gd name="connsiteY295" fmla="*/ 3095525 h 6857032"/>
              <a:gd name="connsiteX296" fmla="*/ 7074602 w 11478418"/>
              <a:gd name="connsiteY296" fmla="*/ 3590217 h 6857032"/>
              <a:gd name="connsiteX297" fmla="*/ 7111046 w 11478418"/>
              <a:gd name="connsiteY297" fmla="*/ 3624238 h 6857032"/>
              <a:gd name="connsiteX298" fmla="*/ 7180434 w 11478418"/>
              <a:gd name="connsiteY298" fmla="*/ 3692728 h 6857032"/>
              <a:gd name="connsiteX299" fmla="*/ 7232587 w 11478418"/>
              <a:gd name="connsiteY299" fmla="*/ 3723786 h 6857032"/>
              <a:gd name="connsiteX300" fmla="*/ 7285099 w 11478418"/>
              <a:gd name="connsiteY300" fmla="*/ 3720555 h 6857032"/>
              <a:gd name="connsiteX301" fmla="*/ 7424323 w 11478418"/>
              <a:gd name="connsiteY301" fmla="*/ 3695421 h 6857032"/>
              <a:gd name="connsiteX302" fmla="*/ 7500713 w 11478418"/>
              <a:gd name="connsiteY302" fmla="*/ 3638959 h 6857032"/>
              <a:gd name="connsiteX303" fmla="*/ 8011203 w 11478418"/>
              <a:gd name="connsiteY303" fmla="*/ 3132778 h 6857032"/>
              <a:gd name="connsiteX304" fmla="*/ 8140733 w 11478418"/>
              <a:gd name="connsiteY304" fmla="*/ 2975421 h 6857032"/>
              <a:gd name="connsiteX305" fmla="*/ 8540005 w 11478418"/>
              <a:gd name="connsiteY305" fmla="*/ 2226337 h 6857032"/>
              <a:gd name="connsiteX306" fmla="*/ 8693053 w 11478418"/>
              <a:gd name="connsiteY306" fmla="*/ 2075892 h 6857032"/>
              <a:gd name="connsiteX307" fmla="*/ 8705531 w 11478418"/>
              <a:gd name="connsiteY307" fmla="*/ 2071314 h 6857032"/>
              <a:gd name="connsiteX308" fmla="*/ 8817377 w 11478418"/>
              <a:gd name="connsiteY308" fmla="*/ 1842863 h 6857032"/>
              <a:gd name="connsiteX309" fmla="*/ 8766391 w 11478418"/>
              <a:gd name="connsiteY309" fmla="*/ 1878051 h 6857032"/>
              <a:gd name="connsiteX310" fmla="*/ 8568101 w 11478418"/>
              <a:gd name="connsiteY310" fmla="*/ 1980203 h 6857032"/>
              <a:gd name="connsiteX311" fmla="*/ 8461551 w 11478418"/>
              <a:gd name="connsiteY311" fmla="*/ 1964314 h 6857032"/>
              <a:gd name="connsiteX312" fmla="*/ 8683718 w 11478418"/>
              <a:gd name="connsiteY312" fmla="*/ 1824820 h 6857032"/>
              <a:gd name="connsiteX313" fmla="*/ 8676357 w 11478418"/>
              <a:gd name="connsiteY313" fmla="*/ 1811087 h 6857032"/>
              <a:gd name="connsiteX314" fmla="*/ 8501855 w 11478418"/>
              <a:gd name="connsiteY314" fmla="*/ 1890079 h 6857032"/>
              <a:gd name="connsiteX315" fmla="*/ 8496559 w 11478418"/>
              <a:gd name="connsiteY315" fmla="*/ 1877871 h 6857032"/>
              <a:gd name="connsiteX316" fmla="*/ 8715674 w 11478418"/>
              <a:gd name="connsiteY316" fmla="*/ 1759203 h 6857032"/>
              <a:gd name="connsiteX317" fmla="*/ 8736948 w 11478418"/>
              <a:gd name="connsiteY317" fmla="*/ 1731376 h 6857032"/>
              <a:gd name="connsiteX318" fmla="*/ 8742872 w 11478418"/>
              <a:gd name="connsiteY318" fmla="*/ 1704267 h 6857032"/>
              <a:gd name="connsiteX319" fmla="*/ 8811991 w 11478418"/>
              <a:gd name="connsiteY319" fmla="*/ 1586765 h 6857032"/>
              <a:gd name="connsiteX320" fmla="*/ 8818992 w 11478418"/>
              <a:gd name="connsiteY320" fmla="*/ 1559297 h 6857032"/>
              <a:gd name="connsiteX321" fmla="*/ 8755170 w 11478418"/>
              <a:gd name="connsiteY321" fmla="*/ 1416931 h 6857032"/>
              <a:gd name="connsiteX322" fmla="*/ 8767827 w 11478418"/>
              <a:gd name="connsiteY322" fmla="*/ 1365855 h 6857032"/>
              <a:gd name="connsiteX323" fmla="*/ 8730306 w 11478418"/>
              <a:gd name="connsiteY323" fmla="*/ 1308047 h 6857032"/>
              <a:gd name="connsiteX324" fmla="*/ 8683897 w 11478418"/>
              <a:gd name="connsiteY324" fmla="*/ 1238659 h 6857032"/>
              <a:gd name="connsiteX325" fmla="*/ 8691168 w 11478418"/>
              <a:gd name="connsiteY325" fmla="*/ 1095844 h 6857032"/>
              <a:gd name="connsiteX326" fmla="*/ 8744309 w 11478418"/>
              <a:gd name="connsiteY326" fmla="*/ 999078 h 6857032"/>
              <a:gd name="connsiteX327" fmla="*/ 8835599 w 11478418"/>
              <a:gd name="connsiteY327" fmla="*/ 938397 h 6857032"/>
              <a:gd name="connsiteX328" fmla="*/ 8811901 w 11478418"/>
              <a:gd name="connsiteY328" fmla="*/ 919995 h 6857032"/>
              <a:gd name="connsiteX329" fmla="*/ 8916746 w 11478418"/>
              <a:gd name="connsiteY329" fmla="*/ 899619 h 6857032"/>
              <a:gd name="connsiteX330" fmla="*/ 9108572 w 11478418"/>
              <a:gd name="connsiteY330" fmla="*/ 861918 h 6857032"/>
              <a:gd name="connsiteX331" fmla="*/ 9275265 w 11478418"/>
              <a:gd name="connsiteY331" fmla="*/ 869817 h 6857032"/>
              <a:gd name="connsiteX332" fmla="*/ 9407757 w 11478418"/>
              <a:gd name="connsiteY332" fmla="*/ 857070 h 6857032"/>
              <a:gd name="connsiteX333" fmla="*/ 9457128 w 11478418"/>
              <a:gd name="connsiteY333" fmla="*/ 841631 h 6857032"/>
              <a:gd name="connsiteX334" fmla="*/ 9703082 w 11478418"/>
              <a:gd name="connsiteY334" fmla="*/ 902491 h 6857032"/>
              <a:gd name="connsiteX335" fmla="*/ 9789615 w 11478418"/>
              <a:gd name="connsiteY335" fmla="*/ 1098178 h 6857032"/>
              <a:gd name="connsiteX336" fmla="*/ 9785575 w 11478418"/>
              <a:gd name="connsiteY336" fmla="*/ 1180492 h 6857032"/>
              <a:gd name="connsiteX337" fmla="*/ 9804965 w 11478418"/>
              <a:gd name="connsiteY337" fmla="*/ 1507234 h 6857032"/>
              <a:gd name="connsiteX338" fmla="*/ 9769059 w 11478418"/>
              <a:gd name="connsiteY338" fmla="*/ 1601935 h 6857032"/>
              <a:gd name="connsiteX339" fmla="*/ 9856130 w 11478418"/>
              <a:gd name="connsiteY339" fmla="*/ 1603641 h 6857032"/>
              <a:gd name="connsiteX340" fmla="*/ 9785845 w 11478418"/>
              <a:gd name="connsiteY340" fmla="*/ 1718988 h 6857032"/>
              <a:gd name="connsiteX341" fmla="*/ 9854695 w 11478418"/>
              <a:gd name="connsiteY341" fmla="*/ 1602205 h 6857032"/>
              <a:gd name="connsiteX342" fmla="*/ 9929378 w 11478418"/>
              <a:gd name="connsiteY342" fmla="*/ 1618452 h 6857032"/>
              <a:gd name="connsiteX343" fmla="*/ 9915465 w 11478418"/>
              <a:gd name="connsiteY343" fmla="*/ 1649780 h 6857032"/>
              <a:gd name="connsiteX344" fmla="*/ 9924530 w 11478418"/>
              <a:gd name="connsiteY344" fmla="*/ 1662257 h 6857032"/>
              <a:gd name="connsiteX345" fmla="*/ 10119948 w 11478418"/>
              <a:gd name="connsiteY345" fmla="*/ 1552386 h 6857032"/>
              <a:gd name="connsiteX346" fmla="*/ 10405219 w 11478418"/>
              <a:gd name="connsiteY346" fmla="*/ 1307418 h 6857032"/>
              <a:gd name="connsiteX347" fmla="*/ 10506922 w 11478418"/>
              <a:gd name="connsiteY347" fmla="*/ 1201407 h 6857032"/>
              <a:gd name="connsiteX348" fmla="*/ 10724780 w 11478418"/>
              <a:gd name="connsiteY348" fmla="*/ 998629 h 6857032"/>
              <a:gd name="connsiteX349" fmla="*/ 11158791 w 11478418"/>
              <a:gd name="connsiteY349" fmla="*/ 690647 h 6857032"/>
              <a:gd name="connsiteX350" fmla="*/ 11295771 w 11478418"/>
              <a:gd name="connsiteY350" fmla="*/ 368932 h 6857032"/>
              <a:gd name="connsiteX351" fmla="*/ 11312019 w 11478418"/>
              <a:gd name="connsiteY351" fmla="*/ 216691 h 6857032"/>
              <a:gd name="connsiteX352" fmla="*/ 11331229 w 11478418"/>
              <a:gd name="connsiteY352" fmla="*/ 79441 h 6857032"/>
              <a:gd name="connsiteX353" fmla="*/ 11337512 w 11478418"/>
              <a:gd name="connsiteY353" fmla="*/ 0 h 6857032"/>
              <a:gd name="connsiteX354" fmla="*/ 11355735 w 11478418"/>
              <a:gd name="connsiteY354" fmla="*/ 539 h 6857032"/>
              <a:gd name="connsiteX355" fmla="*/ 5665929 w 11478418"/>
              <a:gd name="connsiteY355" fmla="*/ 1895016 h 6857032"/>
              <a:gd name="connsiteX356" fmla="*/ 5698693 w 11478418"/>
              <a:gd name="connsiteY356" fmla="*/ 1885501 h 6857032"/>
              <a:gd name="connsiteX357" fmla="*/ 5681638 w 11478418"/>
              <a:gd name="connsiteY357" fmla="*/ 1862881 h 6857032"/>
              <a:gd name="connsiteX358" fmla="*/ 5602466 w 11478418"/>
              <a:gd name="connsiteY358" fmla="*/ 1827513 h 6857032"/>
              <a:gd name="connsiteX359" fmla="*/ 5610544 w 11478418"/>
              <a:gd name="connsiteY359" fmla="*/ 1862073 h 6857032"/>
              <a:gd name="connsiteX360" fmla="*/ 5576613 w 11478418"/>
              <a:gd name="connsiteY360" fmla="*/ 1845107 h 6857032"/>
              <a:gd name="connsiteX361" fmla="*/ 5598246 w 11478418"/>
              <a:gd name="connsiteY361" fmla="*/ 1903903 h 6857032"/>
              <a:gd name="connsiteX362" fmla="*/ 5639089 w 11478418"/>
              <a:gd name="connsiteY362" fmla="*/ 1920509 h 6857032"/>
              <a:gd name="connsiteX363" fmla="*/ 5666557 w 11478418"/>
              <a:gd name="connsiteY363" fmla="*/ 1929486 h 6857032"/>
              <a:gd name="connsiteX364" fmla="*/ 5665929 w 11478418"/>
              <a:gd name="connsiteY364" fmla="*/ 1895016 h 6857032"/>
              <a:gd name="connsiteX365" fmla="*/ 5794292 w 11478418"/>
              <a:gd name="connsiteY365" fmla="*/ 2071942 h 6857032"/>
              <a:gd name="connsiteX366" fmla="*/ 5777685 w 11478418"/>
              <a:gd name="connsiteY366" fmla="*/ 2058746 h 6857032"/>
              <a:gd name="connsiteX367" fmla="*/ 5715927 w 11478418"/>
              <a:gd name="connsiteY367" fmla="*/ 2068172 h 6857032"/>
              <a:gd name="connsiteX368" fmla="*/ 5700758 w 11478418"/>
              <a:gd name="connsiteY368" fmla="*/ 2105963 h 6857032"/>
              <a:gd name="connsiteX369" fmla="*/ 5732714 w 11478418"/>
              <a:gd name="connsiteY369" fmla="*/ 2137829 h 6857032"/>
              <a:gd name="connsiteX370" fmla="*/ 5822657 w 11478418"/>
              <a:gd name="connsiteY370" fmla="*/ 2120235 h 6857032"/>
              <a:gd name="connsiteX371" fmla="*/ 5792766 w 11478418"/>
              <a:gd name="connsiteY371" fmla="*/ 2070416 h 6857032"/>
              <a:gd name="connsiteX372" fmla="*/ 5842944 w 11478418"/>
              <a:gd name="connsiteY372" fmla="*/ 2107130 h 6857032"/>
              <a:gd name="connsiteX373" fmla="*/ 5855511 w 11478418"/>
              <a:gd name="connsiteY373" fmla="*/ 2103090 h 6857032"/>
              <a:gd name="connsiteX374" fmla="*/ 5848689 w 11478418"/>
              <a:gd name="connsiteY374" fmla="*/ 2055964 h 6857032"/>
              <a:gd name="connsiteX375" fmla="*/ 5794292 w 11478418"/>
              <a:gd name="connsiteY375" fmla="*/ 2071942 h 6857032"/>
              <a:gd name="connsiteX376" fmla="*/ 5878311 w 11478418"/>
              <a:gd name="connsiteY376" fmla="*/ 1966828 h 6857032"/>
              <a:gd name="connsiteX377" fmla="*/ 5836032 w 11478418"/>
              <a:gd name="connsiteY377" fmla="*/ 1955517 h 6857032"/>
              <a:gd name="connsiteX378" fmla="*/ 5739715 w 11478418"/>
              <a:gd name="connsiteY378" fmla="*/ 1986486 h 6857032"/>
              <a:gd name="connsiteX379" fmla="*/ 5702822 w 11478418"/>
              <a:gd name="connsiteY379" fmla="*/ 1976522 h 6857032"/>
              <a:gd name="connsiteX380" fmla="*/ 5678227 w 11478418"/>
              <a:gd name="connsiteY380" fmla="*/ 2056054 h 6857032"/>
              <a:gd name="connsiteX381" fmla="*/ 5757040 w 11478418"/>
              <a:gd name="connsiteY381" fmla="*/ 2034869 h 6857032"/>
              <a:gd name="connsiteX382" fmla="*/ 5742229 w 11478418"/>
              <a:gd name="connsiteY382" fmla="*/ 2003631 h 6857032"/>
              <a:gd name="connsiteX383" fmla="*/ 5963946 w 11478418"/>
              <a:gd name="connsiteY383" fmla="*/ 2035857 h 6857032"/>
              <a:gd name="connsiteX384" fmla="*/ 5968345 w 11478418"/>
              <a:gd name="connsiteY384" fmla="*/ 2019519 h 6857032"/>
              <a:gd name="connsiteX385" fmla="*/ 5876875 w 11478418"/>
              <a:gd name="connsiteY385" fmla="*/ 1965481 h 6857032"/>
              <a:gd name="connsiteX386" fmla="*/ 5934684 w 11478418"/>
              <a:gd name="connsiteY386" fmla="*/ 1983883 h 6857032"/>
              <a:gd name="connsiteX387" fmla="*/ 5992312 w 11478418"/>
              <a:gd name="connsiteY387" fmla="*/ 1999322 h 6857032"/>
              <a:gd name="connsiteX388" fmla="*/ 5780289 w 11478418"/>
              <a:gd name="connsiteY388" fmla="*/ 1909468 h 6857032"/>
              <a:gd name="connsiteX389" fmla="*/ 5878311 w 11478418"/>
              <a:gd name="connsiteY389" fmla="*/ 1966828 h 6857032"/>
              <a:gd name="connsiteX390" fmla="*/ 8693592 w 11478418"/>
              <a:gd name="connsiteY390" fmla="*/ 2705768 h 6857032"/>
              <a:gd name="connsiteX391" fmla="*/ 8649697 w 11478418"/>
              <a:gd name="connsiteY391" fmla="*/ 2769681 h 6857032"/>
              <a:gd name="connsiteX392" fmla="*/ 8408141 w 11478418"/>
              <a:gd name="connsiteY392" fmla="*/ 3108272 h 6857032"/>
              <a:gd name="connsiteX393" fmla="*/ 8259761 w 11478418"/>
              <a:gd name="connsiteY393" fmla="*/ 3304856 h 6857032"/>
              <a:gd name="connsiteX394" fmla="*/ 7736075 w 11478418"/>
              <a:gd name="connsiteY394" fmla="*/ 3708526 h 6857032"/>
              <a:gd name="connsiteX395" fmla="*/ 7502598 w 11478418"/>
              <a:gd name="connsiteY395" fmla="*/ 3864357 h 6857032"/>
              <a:gd name="connsiteX396" fmla="*/ 7427555 w 11478418"/>
              <a:gd name="connsiteY396" fmla="*/ 3913638 h 6857032"/>
              <a:gd name="connsiteX397" fmla="*/ 7275584 w 11478418"/>
              <a:gd name="connsiteY397" fmla="*/ 3974498 h 6857032"/>
              <a:gd name="connsiteX398" fmla="*/ 7151530 w 11478418"/>
              <a:gd name="connsiteY398" fmla="*/ 4050978 h 6857032"/>
              <a:gd name="connsiteX399" fmla="*/ 7080706 w 11478418"/>
              <a:gd name="connsiteY399" fmla="*/ 4043707 h 6857032"/>
              <a:gd name="connsiteX400" fmla="*/ 6969846 w 11478418"/>
              <a:gd name="connsiteY400" fmla="*/ 4024946 h 6857032"/>
              <a:gd name="connsiteX401" fmla="*/ 6897227 w 11478418"/>
              <a:gd name="connsiteY401" fmla="*/ 4083293 h 6857032"/>
              <a:gd name="connsiteX402" fmla="*/ 6802885 w 11478418"/>
              <a:gd name="connsiteY402" fmla="*/ 4103041 h 6857032"/>
              <a:gd name="connsiteX403" fmla="*/ 6729726 w 11478418"/>
              <a:gd name="connsiteY403" fmla="*/ 4035089 h 6857032"/>
              <a:gd name="connsiteX404" fmla="*/ 6719404 w 11478418"/>
              <a:gd name="connsiteY404" fmla="*/ 3699011 h 6857032"/>
              <a:gd name="connsiteX405" fmla="*/ 6717788 w 11478418"/>
              <a:gd name="connsiteY405" fmla="*/ 3681328 h 6857032"/>
              <a:gd name="connsiteX406" fmla="*/ 6701271 w 11478418"/>
              <a:gd name="connsiteY406" fmla="*/ 3371012 h 6857032"/>
              <a:gd name="connsiteX407" fmla="*/ 6694449 w 11478418"/>
              <a:gd name="connsiteY407" fmla="*/ 3302073 h 6857032"/>
              <a:gd name="connsiteX408" fmla="*/ 6616534 w 11478418"/>
              <a:gd name="connsiteY408" fmla="*/ 3444440 h 6857032"/>
              <a:gd name="connsiteX409" fmla="*/ 6618239 w 11478418"/>
              <a:gd name="connsiteY409" fmla="*/ 3471190 h 6857032"/>
              <a:gd name="connsiteX410" fmla="*/ 6546697 w 11478418"/>
              <a:gd name="connsiteY410" fmla="*/ 3593987 h 6857032"/>
              <a:gd name="connsiteX411" fmla="*/ 6539247 w 11478418"/>
              <a:gd name="connsiteY411" fmla="*/ 3643447 h 6857032"/>
              <a:gd name="connsiteX412" fmla="*/ 6578922 w 11478418"/>
              <a:gd name="connsiteY412" fmla="*/ 3671992 h 6857032"/>
              <a:gd name="connsiteX413" fmla="*/ 6648131 w 11478418"/>
              <a:gd name="connsiteY413" fmla="*/ 3768669 h 6857032"/>
              <a:gd name="connsiteX414" fmla="*/ 6675509 w 11478418"/>
              <a:gd name="connsiteY414" fmla="*/ 3881682 h 6857032"/>
              <a:gd name="connsiteX415" fmla="*/ 6682062 w 11478418"/>
              <a:gd name="connsiteY415" fmla="*/ 3951878 h 6857032"/>
              <a:gd name="connsiteX416" fmla="*/ 6701720 w 11478418"/>
              <a:gd name="connsiteY416" fmla="*/ 4029883 h 6857032"/>
              <a:gd name="connsiteX417" fmla="*/ 6766620 w 11478418"/>
              <a:gd name="connsiteY417" fmla="*/ 4243433 h 6857032"/>
              <a:gd name="connsiteX418" fmla="*/ 6787176 w 11478418"/>
              <a:gd name="connsiteY418" fmla="*/ 4374578 h 6857032"/>
              <a:gd name="connsiteX419" fmla="*/ 6856923 w 11478418"/>
              <a:gd name="connsiteY419" fmla="*/ 4538398 h 6857032"/>
              <a:gd name="connsiteX420" fmla="*/ 7166430 w 11478418"/>
              <a:gd name="connsiteY420" fmla="*/ 5669430 h 6857032"/>
              <a:gd name="connsiteX421" fmla="*/ 7183486 w 11478418"/>
              <a:gd name="connsiteY421" fmla="*/ 5716287 h 6857032"/>
              <a:gd name="connsiteX422" fmla="*/ 7306194 w 11478418"/>
              <a:gd name="connsiteY422" fmla="*/ 5635858 h 6857032"/>
              <a:gd name="connsiteX423" fmla="*/ 7686525 w 11478418"/>
              <a:gd name="connsiteY423" fmla="*/ 5525986 h 6857032"/>
              <a:gd name="connsiteX424" fmla="*/ 8159763 w 11478418"/>
              <a:gd name="connsiteY424" fmla="*/ 5462792 h 6857032"/>
              <a:gd name="connsiteX425" fmla="*/ 8186244 w 11478418"/>
              <a:gd name="connsiteY425" fmla="*/ 5463600 h 6857032"/>
              <a:gd name="connsiteX426" fmla="*/ 8236781 w 11478418"/>
              <a:gd name="connsiteY426" fmla="*/ 5440171 h 6857032"/>
              <a:gd name="connsiteX427" fmla="*/ 8277355 w 11478418"/>
              <a:gd name="connsiteY427" fmla="*/ 5386941 h 6857032"/>
              <a:gd name="connsiteX428" fmla="*/ 8354731 w 11478418"/>
              <a:gd name="connsiteY428" fmla="*/ 5358845 h 6857032"/>
              <a:gd name="connsiteX429" fmla="*/ 8499611 w 11478418"/>
              <a:gd name="connsiteY429" fmla="*/ 5450135 h 6857032"/>
              <a:gd name="connsiteX430" fmla="*/ 8601045 w 11478418"/>
              <a:gd name="connsiteY430" fmla="*/ 5565213 h 6857032"/>
              <a:gd name="connsiteX431" fmla="*/ 8610650 w 11478418"/>
              <a:gd name="connsiteY431" fmla="*/ 5517908 h 6857032"/>
              <a:gd name="connsiteX432" fmla="*/ 8601493 w 11478418"/>
              <a:gd name="connsiteY432" fmla="*/ 5285148 h 6857032"/>
              <a:gd name="connsiteX433" fmla="*/ 8665047 w 11478418"/>
              <a:gd name="connsiteY433" fmla="*/ 4416139 h 6857032"/>
              <a:gd name="connsiteX434" fmla="*/ 8680576 w 11478418"/>
              <a:gd name="connsiteY434" fmla="*/ 4243433 h 6857032"/>
              <a:gd name="connsiteX435" fmla="*/ 8717738 w 11478418"/>
              <a:gd name="connsiteY435" fmla="*/ 4026651 h 6857032"/>
              <a:gd name="connsiteX436" fmla="*/ 8711814 w 11478418"/>
              <a:gd name="connsiteY436" fmla="*/ 4005467 h 6857032"/>
              <a:gd name="connsiteX437" fmla="*/ 8551584 w 11478418"/>
              <a:gd name="connsiteY437" fmla="*/ 4117044 h 6857032"/>
              <a:gd name="connsiteX438" fmla="*/ 8556252 w 11478418"/>
              <a:gd name="connsiteY438" fmla="*/ 4089935 h 6857032"/>
              <a:gd name="connsiteX439" fmla="*/ 8664867 w 11478418"/>
              <a:gd name="connsiteY439" fmla="*/ 4012199 h 6857032"/>
              <a:gd name="connsiteX440" fmla="*/ 8761813 w 11478418"/>
              <a:gd name="connsiteY440" fmla="*/ 3867589 h 6857032"/>
              <a:gd name="connsiteX441" fmla="*/ 8838920 w 11478418"/>
              <a:gd name="connsiteY441" fmla="*/ 3117967 h 6857032"/>
              <a:gd name="connsiteX442" fmla="*/ 8693592 w 11478418"/>
              <a:gd name="connsiteY442" fmla="*/ 2705768 h 6857032"/>
              <a:gd name="connsiteX443" fmla="*/ 9429301 w 11478418"/>
              <a:gd name="connsiteY443" fmla="*/ 4620713 h 6857032"/>
              <a:gd name="connsiteX444" fmla="*/ 9307042 w 11478418"/>
              <a:gd name="connsiteY444" fmla="*/ 4613172 h 6857032"/>
              <a:gd name="connsiteX445" fmla="*/ 9269250 w 11478418"/>
              <a:gd name="connsiteY445" fmla="*/ 4653566 h 6857032"/>
              <a:gd name="connsiteX446" fmla="*/ 9165393 w 11478418"/>
              <a:gd name="connsiteY446" fmla="*/ 5206874 h 6857032"/>
              <a:gd name="connsiteX447" fmla="*/ 9115484 w 11478418"/>
              <a:gd name="connsiteY447" fmla="*/ 5500583 h 6857032"/>
              <a:gd name="connsiteX448" fmla="*/ 9145196 w 11478418"/>
              <a:gd name="connsiteY448" fmla="*/ 5532539 h 6857032"/>
              <a:gd name="connsiteX449" fmla="*/ 9256863 w 11478418"/>
              <a:gd name="connsiteY449" fmla="*/ 5537476 h 6857032"/>
              <a:gd name="connsiteX450" fmla="*/ 9338639 w 11478418"/>
              <a:gd name="connsiteY450" fmla="*/ 5476526 h 6857032"/>
              <a:gd name="connsiteX451" fmla="*/ 9375712 w 11478418"/>
              <a:gd name="connsiteY451" fmla="*/ 5408395 h 6857032"/>
              <a:gd name="connsiteX452" fmla="*/ 9424543 w 11478418"/>
              <a:gd name="connsiteY452" fmla="*/ 5304986 h 6857032"/>
              <a:gd name="connsiteX453" fmla="*/ 9421402 w 11478418"/>
              <a:gd name="connsiteY453" fmla="*/ 5157593 h 6857032"/>
              <a:gd name="connsiteX454" fmla="*/ 9430648 w 11478418"/>
              <a:gd name="connsiteY454" fmla="*/ 4638755 h 6857032"/>
              <a:gd name="connsiteX455" fmla="*/ 9429301 w 11478418"/>
              <a:gd name="connsiteY455" fmla="*/ 4620713 h 6857032"/>
              <a:gd name="connsiteX456" fmla="*/ 6092399 w 11478418"/>
              <a:gd name="connsiteY456" fmla="*/ 1323935 h 6857032"/>
              <a:gd name="connsiteX457" fmla="*/ 5919334 w 11478418"/>
              <a:gd name="connsiteY457" fmla="*/ 1391258 h 6857032"/>
              <a:gd name="connsiteX458" fmla="*/ 5899944 w 11478418"/>
              <a:gd name="connsiteY458" fmla="*/ 1421240 h 6857032"/>
              <a:gd name="connsiteX459" fmla="*/ 5845458 w 11478418"/>
              <a:gd name="connsiteY459" fmla="*/ 1542871 h 6857032"/>
              <a:gd name="connsiteX460" fmla="*/ 5876516 w 11478418"/>
              <a:gd name="connsiteY460" fmla="*/ 1602564 h 6857032"/>
              <a:gd name="connsiteX461" fmla="*/ 5918346 w 11478418"/>
              <a:gd name="connsiteY461" fmla="*/ 1563875 h 6857032"/>
              <a:gd name="connsiteX462" fmla="*/ 5935761 w 11478418"/>
              <a:gd name="connsiteY462" fmla="*/ 1530573 h 6857032"/>
              <a:gd name="connsiteX463" fmla="*/ 6092399 w 11478418"/>
              <a:gd name="connsiteY463" fmla="*/ 1323935 h 6857032"/>
              <a:gd name="connsiteX464" fmla="*/ 5507584 w 11478418"/>
              <a:gd name="connsiteY464" fmla="*/ 1912520 h 6857032"/>
              <a:gd name="connsiteX465" fmla="*/ 5498967 w 11478418"/>
              <a:gd name="connsiteY465" fmla="*/ 2115837 h 6857032"/>
              <a:gd name="connsiteX466" fmla="*/ 5529487 w 11478418"/>
              <a:gd name="connsiteY466" fmla="*/ 2166733 h 6857032"/>
              <a:gd name="connsiteX467" fmla="*/ 5625535 w 11478418"/>
              <a:gd name="connsiteY467" fmla="*/ 2134238 h 6857032"/>
              <a:gd name="connsiteX468" fmla="*/ 5638910 w 11478418"/>
              <a:gd name="connsiteY468" fmla="*/ 2056502 h 6857032"/>
              <a:gd name="connsiteX469" fmla="*/ 5507584 w 11478418"/>
              <a:gd name="connsiteY469" fmla="*/ 1912520 h 6857032"/>
              <a:gd name="connsiteX470" fmla="*/ 5296638 w 11478418"/>
              <a:gd name="connsiteY470" fmla="*/ 1718180 h 6857032"/>
              <a:gd name="connsiteX471" fmla="*/ 5317733 w 11478418"/>
              <a:gd name="connsiteY471" fmla="*/ 1737121 h 6857032"/>
              <a:gd name="connsiteX472" fmla="*/ 5364769 w 11478418"/>
              <a:gd name="connsiteY472" fmla="*/ 1679043 h 6857032"/>
              <a:gd name="connsiteX473" fmla="*/ 5525717 w 11478418"/>
              <a:gd name="connsiteY473" fmla="*/ 1577071 h 6857032"/>
              <a:gd name="connsiteX474" fmla="*/ 5550671 w 11478418"/>
              <a:gd name="connsiteY474" fmla="*/ 1560823 h 6857032"/>
              <a:gd name="connsiteX475" fmla="*/ 5647976 w 11478418"/>
              <a:gd name="connsiteY475" fmla="*/ 1500502 h 6857032"/>
              <a:gd name="connsiteX476" fmla="*/ 5714132 w 11478418"/>
              <a:gd name="connsiteY476" fmla="*/ 1422945 h 6857032"/>
              <a:gd name="connsiteX477" fmla="*/ 5689806 w 11478418"/>
              <a:gd name="connsiteY477" fmla="*/ 1431204 h 6857032"/>
              <a:gd name="connsiteX478" fmla="*/ 5544119 w 11478418"/>
              <a:gd name="connsiteY478" fmla="*/ 1480305 h 6857032"/>
              <a:gd name="connsiteX479" fmla="*/ 5460458 w 11478418"/>
              <a:gd name="connsiteY479" fmla="*/ 1515851 h 6857032"/>
              <a:gd name="connsiteX480" fmla="*/ 5296638 w 11478418"/>
              <a:gd name="connsiteY480" fmla="*/ 1718180 h 6857032"/>
              <a:gd name="connsiteX481" fmla="*/ 7065445 w 11478418"/>
              <a:gd name="connsiteY481" fmla="*/ 1708845 h 6857032"/>
              <a:gd name="connsiteX482" fmla="*/ 6947495 w 11478418"/>
              <a:gd name="connsiteY482" fmla="*/ 1502477 h 6857032"/>
              <a:gd name="connsiteX483" fmla="*/ 7065445 w 11478418"/>
              <a:gd name="connsiteY483" fmla="*/ 1708845 h 6857032"/>
              <a:gd name="connsiteX484" fmla="*/ 5301755 w 11478418"/>
              <a:gd name="connsiteY484" fmla="*/ 1782631 h 6857032"/>
              <a:gd name="connsiteX485" fmla="*/ 5197718 w 11478418"/>
              <a:gd name="connsiteY485" fmla="*/ 1879128 h 6857032"/>
              <a:gd name="connsiteX486" fmla="*/ 5196282 w 11478418"/>
              <a:gd name="connsiteY486" fmla="*/ 1911982 h 6857032"/>
              <a:gd name="connsiteX487" fmla="*/ 5229135 w 11478418"/>
              <a:gd name="connsiteY487" fmla="*/ 1910545 h 6857032"/>
              <a:gd name="connsiteX488" fmla="*/ 5301755 w 11478418"/>
              <a:gd name="connsiteY488" fmla="*/ 1782631 h 6857032"/>
              <a:gd name="connsiteX489" fmla="*/ 5653721 w 11478418"/>
              <a:gd name="connsiteY489" fmla="*/ 2037921 h 6857032"/>
              <a:gd name="connsiteX490" fmla="*/ 5554351 w 11478418"/>
              <a:gd name="connsiteY490" fmla="*/ 1913238 h 6857032"/>
              <a:gd name="connsiteX491" fmla="*/ 5653721 w 11478418"/>
              <a:gd name="connsiteY491" fmla="*/ 2037921 h 6857032"/>
              <a:gd name="connsiteX492" fmla="*/ 5223031 w 11478418"/>
              <a:gd name="connsiteY492" fmla="*/ 1984601 h 6857032"/>
              <a:gd name="connsiteX493" fmla="*/ 5357768 w 11478418"/>
              <a:gd name="connsiteY493" fmla="*/ 1966289 h 6857032"/>
              <a:gd name="connsiteX494" fmla="*/ 5359114 w 11478418"/>
              <a:gd name="connsiteY494" fmla="*/ 1901749 h 6857032"/>
              <a:gd name="connsiteX495" fmla="*/ 5223031 w 11478418"/>
              <a:gd name="connsiteY495" fmla="*/ 1984601 h 6857032"/>
              <a:gd name="connsiteX496" fmla="*/ 6315554 w 11478418"/>
              <a:gd name="connsiteY496" fmla="*/ 1224207 h 6857032"/>
              <a:gd name="connsiteX497" fmla="*/ 6107390 w 11478418"/>
              <a:gd name="connsiteY497" fmla="*/ 1197637 h 6857032"/>
              <a:gd name="connsiteX498" fmla="*/ 6315554 w 11478418"/>
              <a:gd name="connsiteY498" fmla="*/ 1224207 h 6857032"/>
              <a:gd name="connsiteX499" fmla="*/ 5904164 w 11478418"/>
              <a:gd name="connsiteY499" fmla="*/ 1372857 h 6857032"/>
              <a:gd name="connsiteX500" fmla="*/ 5896534 w 11478418"/>
              <a:gd name="connsiteY500" fmla="*/ 1361008 h 6857032"/>
              <a:gd name="connsiteX501" fmla="*/ 5848779 w 11478418"/>
              <a:gd name="connsiteY501" fmla="*/ 1374562 h 6857032"/>
              <a:gd name="connsiteX502" fmla="*/ 5815297 w 11478418"/>
              <a:gd name="connsiteY502" fmla="*/ 1465942 h 6857032"/>
              <a:gd name="connsiteX503" fmla="*/ 5834865 w 11478418"/>
              <a:gd name="connsiteY503" fmla="*/ 1474380 h 6857032"/>
              <a:gd name="connsiteX504" fmla="*/ 5904164 w 11478418"/>
              <a:gd name="connsiteY504" fmla="*/ 1372857 h 6857032"/>
              <a:gd name="connsiteX505" fmla="*/ 8674831 w 11478418"/>
              <a:gd name="connsiteY505" fmla="*/ 2105514 h 6857032"/>
              <a:gd name="connsiteX506" fmla="*/ 8680666 w 11478418"/>
              <a:gd name="connsiteY506" fmla="*/ 2116734 h 6857032"/>
              <a:gd name="connsiteX507" fmla="*/ 8804720 w 11478418"/>
              <a:gd name="connsiteY507" fmla="*/ 2043487 h 6857032"/>
              <a:gd name="connsiteX508" fmla="*/ 8674831 w 11478418"/>
              <a:gd name="connsiteY508" fmla="*/ 2105514 h 6857032"/>
              <a:gd name="connsiteX509" fmla="*/ 6239613 w 11478418"/>
              <a:gd name="connsiteY509" fmla="*/ 1151947 h 6857032"/>
              <a:gd name="connsiteX510" fmla="*/ 6413576 w 11478418"/>
              <a:gd name="connsiteY510" fmla="*/ 1200419 h 6857032"/>
              <a:gd name="connsiteX511" fmla="*/ 6416449 w 11478418"/>
              <a:gd name="connsiteY511" fmla="*/ 1187493 h 6857032"/>
              <a:gd name="connsiteX512" fmla="*/ 6239613 w 11478418"/>
              <a:gd name="connsiteY512" fmla="*/ 1151947 h 6857032"/>
              <a:gd name="connsiteX513" fmla="*/ 8777162 w 11478418"/>
              <a:gd name="connsiteY513" fmla="*/ 1073582 h 6857032"/>
              <a:gd name="connsiteX514" fmla="*/ 8871954 w 11478418"/>
              <a:gd name="connsiteY514" fmla="*/ 971341 h 6857032"/>
              <a:gd name="connsiteX515" fmla="*/ 8777162 w 11478418"/>
              <a:gd name="connsiteY515" fmla="*/ 1073582 h 6857032"/>
              <a:gd name="connsiteX516" fmla="*/ 8748797 w 11478418"/>
              <a:gd name="connsiteY516" fmla="*/ 1067658 h 6857032"/>
              <a:gd name="connsiteX517" fmla="*/ 8735691 w 11478418"/>
              <a:gd name="connsiteY517" fmla="*/ 1065683 h 6857032"/>
              <a:gd name="connsiteX518" fmla="*/ 8720701 w 11478418"/>
              <a:gd name="connsiteY518" fmla="*/ 1154101 h 6857032"/>
              <a:gd name="connsiteX519" fmla="*/ 8737307 w 11478418"/>
              <a:gd name="connsiteY519" fmla="*/ 1155986 h 6857032"/>
              <a:gd name="connsiteX520" fmla="*/ 8748797 w 11478418"/>
              <a:gd name="connsiteY520" fmla="*/ 1067658 h 6857032"/>
              <a:gd name="connsiteX521" fmla="*/ 5721672 w 11478418"/>
              <a:gd name="connsiteY521" fmla="*/ 1953094 h 6857032"/>
              <a:gd name="connsiteX522" fmla="*/ 5802820 w 11478418"/>
              <a:gd name="connsiteY522" fmla="*/ 1944387 h 6857032"/>
              <a:gd name="connsiteX523" fmla="*/ 5721672 w 11478418"/>
              <a:gd name="connsiteY523" fmla="*/ 1953094 h 6857032"/>
              <a:gd name="connsiteX524" fmla="*/ 5646540 w 11478418"/>
              <a:gd name="connsiteY524" fmla="*/ 1753278 h 6857032"/>
              <a:gd name="connsiteX525" fmla="*/ 5645462 w 11478418"/>
              <a:gd name="connsiteY525" fmla="*/ 1770423 h 6857032"/>
              <a:gd name="connsiteX526" fmla="*/ 5756950 w 11478418"/>
              <a:gd name="connsiteY526" fmla="*/ 1784516 h 6857032"/>
              <a:gd name="connsiteX527" fmla="*/ 5758745 w 11478418"/>
              <a:gd name="connsiteY527" fmla="*/ 1772039 h 6857032"/>
              <a:gd name="connsiteX528" fmla="*/ 5646540 w 11478418"/>
              <a:gd name="connsiteY528" fmla="*/ 1753278 h 6857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</a:cxnLst>
            <a:rect l="l" t="t" r="r" b="b"/>
            <a:pathLst>
              <a:path w="11478418" h="6857032">
                <a:moveTo>
                  <a:pt x="11355735" y="539"/>
                </a:moveTo>
                <a:cubicBezTo>
                  <a:pt x="11363364" y="10502"/>
                  <a:pt x="11368930" y="24775"/>
                  <a:pt x="11379073" y="29712"/>
                </a:cubicBezTo>
                <a:cubicBezTo>
                  <a:pt x="11422698" y="51076"/>
                  <a:pt x="11433649" y="87700"/>
                  <a:pt x="11438049" y="132223"/>
                </a:cubicBezTo>
                <a:cubicBezTo>
                  <a:pt x="11450257" y="254572"/>
                  <a:pt x="11470902" y="376292"/>
                  <a:pt x="11477724" y="498911"/>
                </a:cubicBezTo>
                <a:cubicBezTo>
                  <a:pt x="11482751" y="589573"/>
                  <a:pt x="11461387" y="676644"/>
                  <a:pt x="11384279" y="739479"/>
                </a:cubicBezTo>
                <a:cubicBezTo>
                  <a:pt x="11363634" y="756265"/>
                  <a:pt x="11346309" y="777450"/>
                  <a:pt x="11328895" y="797826"/>
                </a:cubicBezTo>
                <a:cubicBezTo>
                  <a:pt x="11180335" y="971789"/>
                  <a:pt x="11024414" y="1137225"/>
                  <a:pt x="10851079" y="1288299"/>
                </a:cubicBezTo>
                <a:cubicBezTo>
                  <a:pt x="10691658" y="1427344"/>
                  <a:pt x="10546149" y="1582816"/>
                  <a:pt x="10400461" y="1736762"/>
                </a:cubicBezTo>
                <a:cubicBezTo>
                  <a:pt x="10304684" y="1838016"/>
                  <a:pt x="10210251" y="1939360"/>
                  <a:pt x="10093827" y="2017365"/>
                </a:cubicBezTo>
                <a:cubicBezTo>
                  <a:pt x="10049573" y="2046987"/>
                  <a:pt x="10020309" y="2085855"/>
                  <a:pt x="10009628" y="2138996"/>
                </a:cubicBezTo>
                <a:cubicBezTo>
                  <a:pt x="9976056" y="2305509"/>
                  <a:pt x="9940778" y="2471752"/>
                  <a:pt x="9907655" y="2638445"/>
                </a:cubicBezTo>
                <a:cubicBezTo>
                  <a:pt x="9862055" y="2867254"/>
                  <a:pt x="9833151" y="3097859"/>
                  <a:pt x="9822290" y="3331247"/>
                </a:cubicBezTo>
                <a:cubicBezTo>
                  <a:pt x="9816813" y="3447940"/>
                  <a:pt x="9844371" y="3556017"/>
                  <a:pt x="9878751" y="3664452"/>
                </a:cubicBezTo>
                <a:cubicBezTo>
                  <a:pt x="9900384" y="3732673"/>
                  <a:pt x="9922108" y="3800894"/>
                  <a:pt x="9943830" y="3869115"/>
                </a:cubicBezTo>
                <a:cubicBezTo>
                  <a:pt x="9946074" y="3876206"/>
                  <a:pt x="9946434" y="3886529"/>
                  <a:pt x="9951281" y="3889671"/>
                </a:cubicBezTo>
                <a:cubicBezTo>
                  <a:pt x="10037993" y="3944966"/>
                  <a:pt x="10044635" y="4040744"/>
                  <a:pt x="10067705" y="4126021"/>
                </a:cubicBezTo>
                <a:cubicBezTo>
                  <a:pt x="10096340" y="4232122"/>
                  <a:pt x="10112318" y="4341635"/>
                  <a:pt x="10163663" y="4440825"/>
                </a:cubicBezTo>
                <a:cubicBezTo>
                  <a:pt x="10169498" y="4452045"/>
                  <a:pt x="10170037" y="4465958"/>
                  <a:pt x="10172999" y="4478615"/>
                </a:cubicBezTo>
                <a:cubicBezTo>
                  <a:pt x="10168241" y="4480500"/>
                  <a:pt x="10163483" y="4482296"/>
                  <a:pt x="10158727" y="4484181"/>
                </a:cubicBezTo>
                <a:cubicBezTo>
                  <a:pt x="10131438" y="4421615"/>
                  <a:pt x="10104149" y="4359049"/>
                  <a:pt x="10076772" y="4296483"/>
                </a:cubicBezTo>
                <a:cubicBezTo>
                  <a:pt x="10075155" y="4296573"/>
                  <a:pt x="10073630" y="4296753"/>
                  <a:pt x="10072014" y="4296842"/>
                </a:cubicBezTo>
                <a:cubicBezTo>
                  <a:pt x="10074886" y="4331132"/>
                  <a:pt x="10078656" y="4365333"/>
                  <a:pt x="10080631" y="4399623"/>
                </a:cubicBezTo>
                <a:cubicBezTo>
                  <a:pt x="10093378" y="4619635"/>
                  <a:pt x="10061243" y="4834711"/>
                  <a:pt x="10006755" y="5046914"/>
                </a:cubicBezTo>
                <a:cubicBezTo>
                  <a:pt x="9948049" y="5275364"/>
                  <a:pt x="9887997" y="5503366"/>
                  <a:pt x="9826688" y="5731098"/>
                </a:cubicBezTo>
                <a:cubicBezTo>
                  <a:pt x="9816275" y="5769787"/>
                  <a:pt x="9818070" y="5794112"/>
                  <a:pt x="9853617" y="5822030"/>
                </a:cubicBezTo>
                <a:cubicBezTo>
                  <a:pt x="9914477" y="5869694"/>
                  <a:pt x="9934495" y="5937646"/>
                  <a:pt x="9919504" y="6014933"/>
                </a:cubicBezTo>
                <a:cubicBezTo>
                  <a:pt x="9908733" y="6070677"/>
                  <a:pt x="9901372" y="6125253"/>
                  <a:pt x="9925877" y="6181536"/>
                </a:cubicBezTo>
                <a:cubicBezTo>
                  <a:pt x="9939072" y="6211876"/>
                  <a:pt x="9933059" y="6249936"/>
                  <a:pt x="9942305" y="6282700"/>
                </a:cubicBezTo>
                <a:cubicBezTo>
                  <a:pt x="9964924" y="6362949"/>
                  <a:pt x="9992393" y="6441763"/>
                  <a:pt x="10015731" y="6521832"/>
                </a:cubicBezTo>
                <a:cubicBezTo>
                  <a:pt x="10026055" y="6557200"/>
                  <a:pt x="10032338" y="6593914"/>
                  <a:pt x="10037903" y="6630448"/>
                </a:cubicBezTo>
                <a:cubicBezTo>
                  <a:pt x="10042481" y="6660519"/>
                  <a:pt x="10044815" y="6692026"/>
                  <a:pt x="9991765" y="6690051"/>
                </a:cubicBezTo>
                <a:cubicBezTo>
                  <a:pt x="10030722" y="6730714"/>
                  <a:pt x="10005318" y="6753066"/>
                  <a:pt x="9983327" y="6781431"/>
                </a:cubicBezTo>
                <a:cubicBezTo>
                  <a:pt x="9950204" y="6824069"/>
                  <a:pt x="9902539" y="6837175"/>
                  <a:pt x="9856939" y="6855218"/>
                </a:cubicBezTo>
                <a:cubicBezTo>
                  <a:pt x="9847783" y="6858898"/>
                  <a:pt x="9829470" y="6856833"/>
                  <a:pt x="9824264" y="6850371"/>
                </a:cubicBezTo>
                <a:cubicBezTo>
                  <a:pt x="9798143" y="6817516"/>
                  <a:pt x="9762955" y="6793101"/>
                  <a:pt x="9756582" y="6743730"/>
                </a:cubicBezTo>
                <a:cubicBezTo>
                  <a:pt x="9746528" y="6665994"/>
                  <a:pt x="9723907" y="6589964"/>
                  <a:pt x="9709545" y="6512676"/>
                </a:cubicBezTo>
                <a:cubicBezTo>
                  <a:pt x="9701466" y="6469051"/>
                  <a:pt x="9699492" y="6424259"/>
                  <a:pt x="9694286" y="6380095"/>
                </a:cubicBezTo>
                <a:cubicBezTo>
                  <a:pt x="9692759" y="6367258"/>
                  <a:pt x="9689797" y="6354512"/>
                  <a:pt x="9687284" y="6341855"/>
                </a:cubicBezTo>
                <a:cubicBezTo>
                  <a:pt x="9681718" y="6314118"/>
                  <a:pt x="9669511" y="6285842"/>
                  <a:pt x="9671665" y="6258733"/>
                </a:cubicBezTo>
                <a:cubicBezTo>
                  <a:pt x="9675524" y="6211248"/>
                  <a:pt x="9642132" y="6157658"/>
                  <a:pt x="9597070" y="6145002"/>
                </a:cubicBezTo>
                <a:cubicBezTo>
                  <a:pt x="9537198" y="6128126"/>
                  <a:pt x="9487917" y="6095272"/>
                  <a:pt x="9452999" y="6041413"/>
                </a:cubicBezTo>
                <a:cubicBezTo>
                  <a:pt x="9429301" y="6004880"/>
                  <a:pt x="9397973" y="5973103"/>
                  <a:pt x="9376519" y="5935491"/>
                </a:cubicBezTo>
                <a:cubicBezTo>
                  <a:pt x="9363414" y="5912512"/>
                  <a:pt x="9358207" y="5882621"/>
                  <a:pt x="9357489" y="5855601"/>
                </a:cubicBezTo>
                <a:cubicBezTo>
                  <a:pt x="9356592" y="5823735"/>
                  <a:pt x="9346359" y="5814399"/>
                  <a:pt x="9314941" y="5816733"/>
                </a:cubicBezTo>
                <a:cubicBezTo>
                  <a:pt x="9249593" y="5821670"/>
                  <a:pt x="9187835" y="5835584"/>
                  <a:pt x="9134335" y="5875529"/>
                </a:cubicBezTo>
                <a:cubicBezTo>
                  <a:pt x="9078502" y="5917269"/>
                  <a:pt x="9024104" y="5961075"/>
                  <a:pt x="8966835" y="6000750"/>
                </a:cubicBezTo>
                <a:cubicBezTo>
                  <a:pt x="8944394" y="6016369"/>
                  <a:pt x="8916746" y="6029565"/>
                  <a:pt x="8890086" y="6032976"/>
                </a:cubicBezTo>
                <a:cubicBezTo>
                  <a:pt x="8814325" y="6042670"/>
                  <a:pt x="8698529" y="5972026"/>
                  <a:pt x="8668458" y="5901381"/>
                </a:cubicBezTo>
                <a:cubicBezTo>
                  <a:pt x="8652211" y="5863141"/>
                  <a:pt x="8622768" y="5844381"/>
                  <a:pt x="8584079" y="5835404"/>
                </a:cubicBezTo>
                <a:cubicBezTo>
                  <a:pt x="8530310" y="5823017"/>
                  <a:pt x="8476990" y="5808565"/>
                  <a:pt x="8423042" y="5796895"/>
                </a:cubicBezTo>
                <a:cubicBezTo>
                  <a:pt x="8299257" y="5770235"/>
                  <a:pt x="8178614" y="5789355"/>
                  <a:pt x="8063356" y="5834058"/>
                </a:cubicBezTo>
                <a:cubicBezTo>
                  <a:pt x="7779521" y="5944199"/>
                  <a:pt x="7499187" y="6063585"/>
                  <a:pt x="7213826" y="6169597"/>
                </a:cubicBezTo>
                <a:cubicBezTo>
                  <a:pt x="6994621" y="6251013"/>
                  <a:pt x="6874337" y="6205862"/>
                  <a:pt x="6763658" y="5999314"/>
                </a:cubicBezTo>
                <a:cubicBezTo>
                  <a:pt x="6694988" y="5871130"/>
                  <a:pt x="6491761" y="5336853"/>
                  <a:pt x="6426592" y="5215042"/>
                </a:cubicBezTo>
                <a:cubicBezTo>
                  <a:pt x="6384672" y="5136588"/>
                  <a:pt x="6321658" y="5066392"/>
                  <a:pt x="6257117" y="5003917"/>
                </a:cubicBezTo>
                <a:cubicBezTo>
                  <a:pt x="6192577" y="4941441"/>
                  <a:pt x="6158825" y="4951225"/>
                  <a:pt x="6102632" y="5021510"/>
                </a:cubicBezTo>
                <a:cubicBezTo>
                  <a:pt x="6011073" y="5135871"/>
                  <a:pt x="5957842" y="5269260"/>
                  <a:pt x="5921758" y="5408305"/>
                </a:cubicBezTo>
                <a:cubicBezTo>
                  <a:pt x="5879478" y="5571317"/>
                  <a:pt x="5851562" y="5738100"/>
                  <a:pt x="5808834" y="5901022"/>
                </a:cubicBezTo>
                <a:cubicBezTo>
                  <a:pt x="5783340" y="5998237"/>
                  <a:pt x="5749859" y="6095631"/>
                  <a:pt x="5703630" y="6184408"/>
                </a:cubicBezTo>
                <a:cubicBezTo>
                  <a:pt x="5674007" y="6241319"/>
                  <a:pt x="5621944" y="6295806"/>
                  <a:pt x="5566200" y="6326685"/>
                </a:cubicBezTo>
                <a:cubicBezTo>
                  <a:pt x="5524101" y="6350023"/>
                  <a:pt x="5459381" y="6341316"/>
                  <a:pt x="5406240" y="6334584"/>
                </a:cubicBezTo>
                <a:cubicBezTo>
                  <a:pt x="5279224" y="6318606"/>
                  <a:pt x="5178149" y="6248949"/>
                  <a:pt x="5084615" y="6165737"/>
                </a:cubicBezTo>
                <a:cubicBezTo>
                  <a:pt x="5046195" y="6131537"/>
                  <a:pt x="5002390" y="6103261"/>
                  <a:pt x="4960650" y="6072831"/>
                </a:cubicBezTo>
                <a:cubicBezTo>
                  <a:pt x="4936414" y="6055237"/>
                  <a:pt x="4918640" y="6066458"/>
                  <a:pt x="4905176" y="6088091"/>
                </a:cubicBezTo>
                <a:cubicBezTo>
                  <a:pt x="4877618" y="6132434"/>
                  <a:pt x="4848714" y="6176150"/>
                  <a:pt x="4824208" y="6222199"/>
                </a:cubicBezTo>
                <a:cubicBezTo>
                  <a:pt x="4785789" y="6294549"/>
                  <a:pt x="4751588" y="6369143"/>
                  <a:pt x="4713439" y="6441673"/>
                </a:cubicBezTo>
                <a:cubicBezTo>
                  <a:pt x="4702039" y="6463306"/>
                  <a:pt x="4685702" y="6483593"/>
                  <a:pt x="4667389" y="6499751"/>
                </a:cubicBezTo>
                <a:cubicBezTo>
                  <a:pt x="4658413" y="6507650"/>
                  <a:pt x="4636960" y="6510792"/>
                  <a:pt x="4626008" y="6505675"/>
                </a:cubicBezTo>
                <a:cubicBezTo>
                  <a:pt x="4559223" y="6474706"/>
                  <a:pt x="4504737" y="6428567"/>
                  <a:pt x="4467754" y="6363758"/>
                </a:cubicBezTo>
                <a:cubicBezTo>
                  <a:pt x="4464163" y="6357564"/>
                  <a:pt x="4461829" y="6349216"/>
                  <a:pt x="4462547" y="6342214"/>
                </a:cubicBezTo>
                <a:cubicBezTo>
                  <a:pt x="4472062" y="6247154"/>
                  <a:pt x="4478256" y="6149310"/>
                  <a:pt x="4540014" y="6071126"/>
                </a:cubicBezTo>
                <a:cubicBezTo>
                  <a:pt x="4596117" y="6000032"/>
                  <a:pt x="4645936" y="5928669"/>
                  <a:pt x="4670172" y="5839174"/>
                </a:cubicBezTo>
                <a:cubicBezTo>
                  <a:pt x="4682739" y="5792856"/>
                  <a:pt x="4711464" y="5750038"/>
                  <a:pt x="4737585" y="5708477"/>
                </a:cubicBezTo>
                <a:cubicBezTo>
                  <a:pt x="4776633" y="5646271"/>
                  <a:pt x="4851048" y="5635858"/>
                  <a:pt x="4897545" y="5693846"/>
                </a:cubicBezTo>
                <a:cubicBezTo>
                  <a:pt x="4935875" y="5741690"/>
                  <a:pt x="4975641" y="5745730"/>
                  <a:pt x="5029409" y="5740792"/>
                </a:cubicBezTo>
                <a:cubicBezTo>
                  <a:pt x="5087038" y="5735497"/>
                  <a:pt x="5145744" y="5740523"/>
                  <a:pt x="5204001" y="5742049"/>
                </a:cubicBezTo>
                <a:cubicBezTo>
                  <a:pt x="5217286" y="5742408"/>
                  <a:pt x="5230841" y="5745460"/>
                  <a:pt x="5243587" y="5749500"/>
                </a:cubicBezTo>
                <a:cubicBezTo>
                  <a:pt x="5314321" y="5772210"/>
                  <a:pt x="5316386" y="5772569"/>
                  <a:pt x="5323119" y="5695551"/>
                </a:cubicBezTo>
                <a:cubicBezTo>
                  <a:pt x="5340712" y="5493223"/>
                  <a:pt x="5412972" y="4451776"/>
                  <a:pt x="5437748" y="4270811"/>
                </a:cubicBezTo>
                <a:cubicBezTo>
                  <a:pt x="5449507" y="4184547"/>
                  <a:pt x="5416115" y="4149539"/>
                  <a:pt x="5353279" y="4117493"/>
                </a:cubicBezTo>
                <a:cubicBezTo>
                  <a:pt x="5348253" y="4114980"/>
                  <a:pt x="5344393" y="4110132"/>
                  <a:pt x="5333711" y="4100976"/>
                </a:cubicBezTo>
                <a:cubicBezTo>
                  <a:pt x="5349958" y="4091641"/>
                  <a:pt x="5361807" y="4080510"/>
                  <a:pt x="5375362" y="4077817"/>
                </a:cubicBezTo>
                <a:cubicBezTo>
                  <a:pt x="5409472" y="4070995"/>
                  <a:pt x="5428681" y="4049541"/>
                  <a:pt x="5435324" y="4018573"/>
                </a:cubicBezTo>
                <a:cubicBezTo>
                  <a:pt x="5451302" y="3943619"/>
                  <a:pt x="5474461" y="3868487"/>
                  <a:pt x="5445018" y="3791289"/>
                </a:cubicBezTo>
                <a:cubicBezTo>
                  <a:pt x="5443493" y="3787250"/>
                  <a:pt x="5443403" y="3782403"/>
                  <a:pt x="5443762" y="3778004"/>
                </a:cubicBezTo>
                <a:cubicBezTo>
                  <a:pt x="5453187" y="3679353"/>
                  <a:pt x="5462882" y="3580702"/>
                  <a:pt x="5472038" y="3481961"/>
                </a:cubicBezTo>
                <a:cubicBezTo>
                  <a:pt x="5473115" y="3470651"/>
                  <a:pt x="5475180" y="3455570"/>
                  <a:pt x="5469345" y="3448030"/>
                </a:cubicBezTo>
                <a:cubicBezTo>
                  <a:pt x="5433169" y="3401353"/>
                  <a:pt x="5439543" y="3347943"/>
                  <a:pt x="5447801" y="3297136"/>
                </a:cubicBezTo>
                <a:cubicBezTo>
                  <a:pt x="5465754" y="3185379"/>
                  <a:pt x="5488465" y="3074431"/>
                  <a:pt x="5510457" y="2963392"/>
                </a:cubicBezTo>
                <a:cubicBezTo>
                  <a:pt x="5516741" y="2931705"/>
                  <a:pt x="5531282" y="2901186"/>
                  <a:pt x="5534873" y="2869409"/>
                </a:cubicBezTo>
                <a:cubicBezTo>
                  <a:pt x="5539451" y="2828297"/>
                  <a:pt x="5502917" y="2764025"/>
                  <a:pt x="5471230" y="2766988"/>
                </a:cubicBezTo>
                <a:cubicBezTo>
                  <a:pt x="5438556" y="2770040"/>
                  <a:pt x="5397623" y="2790685"/>
                  <a:pt x="5379491" y="2816897"/>
                </a:cubicBezTo>
                <a:cubicBezTo>
                  <a:pt x="5355165" y="2852084"/>
                  <a:pt x="5324734" y="2863933"/>
                  <a:pt x="5290444" y="2882245"/>
                </a:cubicBezTo>
                <a:cubicBezTo>
                  <a:pt x="5227161" y="2916086"/>
                  <a:pt x="5171237" y="2963662"/>
                  <a:pt x="5111813" y="3004863"/>
                </a:cubicBezTo>
                <a:cubicBezTo>
                  <a:pt x="5079139" y="3027484"/>
                  <a:pt x="5045478" y="3048758"/>
                  <a:pt x="5012175" y="3070661"/>
                </a:cubicBezTo>
                <a:cubicBezTo>
                  <a:pt x="4982373" y="3090319"/>
                  <a:pt x="4953469" y="3111504"/>
                  <a:pt x="4922590" y="3129277"/>
                </a:cubicBezTo>
                <a:cubicBezTo>
                  <a:pt x="4879503" y="3154052"/>
                  <a:pt x="4837314" y="3184931"/>
                  <a:pt x="4790457" y="3197947"/>
                </a:cubicBezTo>
                <a:cubicBezTo>
                  <a:pt x="4675827" y="3229723"/>
                  <a:pt x="4558865" y="3252972"/>
                  <a:pt x="4442709" y="3279273"/>
                </a:cubicBezTo>
                <a:cubicBezTo>
                  <a:pt x="4420897" y="3284210"/>
                  <a:pt x="4398456" y="3291750"/>
                  <a:pt x="4376733" y="3290314"/>
                </a:cubicBezTo>
                <a:cubicBezTo>
                  <a:pt x="4360037" y="3289237"/>
                  <a:pt x="4335710" y="3280081"/>
                  <a:pt x="4329606" y="3267334"/>
                </a:cubicBezTo>
                <a:cubicBezTo>
                  <a:pt x="4309679" y="3226222"/>
                  <a:pt x="4277633" y="3232955"/>
                  <a:pt x="4245587" y="3239956"/>
                </a:cubicBezTo>
                <a:cubicBezTo>
                  <a:pt x="4237149" y="3241751"/>
                  <a:pt x="4228262" y="3254408"/>
                  <a:pt x="4225480" y="3263834"/>
                </a:cubicBezTo>
                <a:cubicBezTo>
                  <a:pt x="4224313" y="3267873"/>
                  <a:pt x="4237059" y="3279901"/>
                  <a:pt x="4245138" y="3282235"/>
                </a:cubicBezTo>
                <a:cubicBezTo>
                  <a:pt x="4276645" y="3291302"/>
                  <a:pt x="4309319" y="3296598"/>
                  <a:pt x="4340647" y="3306203"/>
                </a:cubicBezTo>
                <a:cubicBezTo>
                  <a:pt x="4351509" y="3309524"/>
                  <a:pt x="4359767" y="3321462"/>
                  <a:pt x="4369192" y="3329541"/>
                </a:cubicBezTo>
                <a:cubicBezTo>
                  <a:pt x="4360575" y="3339056"/>
                  <a:pt x="4353573" y="3354047"/>
                  <a:pt x="4343071" y="3357009"/>
                </a:cubicBezTo>
                <a:cubicBezTo>
                  <a:pt x="4312102" y="3365806"/>
                  <a:pt x="4279697" y="3369756"/>
                  <a:pt x="4240201" y="3377026"/>
                </a:cubicBezTo>
                <a:cubicBezTo>
                  <a:pt x="4244420" y="3390132"/>
                  <a:pt x="4244599" y="3411496"/>
                  <a:pt x="4255191" y="3420024"/>
                </a:cubicBezTo>
                <a:cubicBezTo>
                  <a:pt x="4282839" y="3442106"/>
                  <a:pt x="4296034" y="3471100"/>
                  <a:pt x="4276466" y="3496593"/>
                </a:cubicBezTo>
                <a:cubicBezTo>
                  <a:pt x="4264617" y="3512032"/>
                  <a:pt x="4230596" y="3510417"/>
                  <a:pt x="4196037" y="3519124"/>
                </a:cubicBezTo>
                <a:cubicBezTo>
                  <a:pt x="4187240" y="3534204"/>
                  <a:pt x="4169736" y="3560146"/>
                  <a:pt x="4156271" y="3588063"/>
                </a:cubicBezTo>
                <a:cubicBezTo>
                  <a:pt x="4140832" y="3620019"/>
                  <a:pt x="4116326" y="3629354"/>
                  <a:pt x="4083742" y="3625405"/>
                </a:cubicBezTo>
                <a:cubicBezTo>
                  <a:pt x="4012020" y="3616787"/>
                  <a:pt x="3939939" y="3604579"/>
                  <a:pt x="3884016" y="3556107"/>
                </a:cubicBezTo>
                <a:cubicBezTo>
                  <a:pt x="3853855" y="3529985"/>
                  <a:pt x="3834466" y="3491387"/>
                  <a:pt x="3806190" y="3453057"/>
                </a:cubicBezTo>
                <a:cubicBezTo>
                  <a:pt x="3803138" y="3454224"/>
                  <a:pt x="3791289" y="3458622"/>
                  <a:pt x="3779709" y="3463470"/>
                </a:cubicBezTo>
                <a:cubicBezTo>
                  <a:pt x="3746138" y="3477563"/>
                  <a:pt x="3722350" y="3467689"/>
                  <a:pt x="3696947" y="3441029"/>
                </a:cubicBezTo>
                <a:cubicBezTo>
                  <a:pt x="3666876" y="3409521"/>
                  <a:pt x="3522894" y="3309254"/>
                  <a:pt x="3484474" y="3289775"/>
                </a:cubicBezTo>
                <a:cubicBezTo>
                  <a:pt x="3441028" y="3267783"/>
                  <a:pt x="3395428" y="3249202"/>
                  <a:pt x="3349289" y="3233314"/>
                </a:cubicBezTo>
                <a:cubicBezTo>
                  <a:pt x="3327477" y="3225773"/>
                  <a:pt x="3312576" y="3233942"/>
                  <a:pt x="3308895" y="3264193"/>
                </a:cubicBezTo>
                <a:cubicBezTo>
                  <a:pt x="3299650" y="3339954"/>
                  <a:pt x="3294982" y="3412214"/>
                  <a:pt x="3332234" y="3484564"/>
                </a:cubicBezTo>
                <a:cubicBezTo>
                  <a:pt x="3355483" y="3529716"/>
                  <a:pt x="3360330" y="3583934"/>
                  <a:pt x="3379181" y="3631868"/>
                </a:cubicBezTo>
                <a:cubicBezTo>
                  <a:pt x="3390581" y="3660682"/>
                  <a:pt x="3407546" y="3692997"/>
                  <a:pt x="3431693" y="3709783"/>
                </a:cubicBezTo>
                <a:cubicBezTo>
                  <a:pt x="3466252" y="3733840"/>
                  <a:pt x="3482948" y="3762026"/>
                  <a:pt x="3487078" y="3801163"/>
                </a:cubicBezTo>
                <a:cubicBezTo>
                  <a:pt x="3488334" y="3813012"/>
                  <a:pt x="3489052" y="3824951"/>
                  <a:pt x="3490309" y="3836890"/>
                </a:cubicBezTo>
                <a:cubicBezTo>
                  <a:pt x="3495336" y="3885362"/>
                  <a:pt x="3471728" y="3952057"/>
                  <a:pt x="3573162" y="3938593"/>
                </a:cubicBezTo>
                <a:cubicBezTo>
                  <a:pt x="3531062" y="3977640"/>
                  <a:pt x="3495067" y="3981949"/>
                  <a:pt x="3457904" y="3970190"/>
                </a:cubicBezTo>
                <a:cubicBezTo>
                  <a:pt x="3395428" y="3950531"/>
                  <a:pt x="3333491" y="3929167"/>
                  <a:pt x="3272092" y="3906277"/>
                </a:cubicBezTo>
                <a:cubicBezTo>
                  <a:pt x="3241841" y="3895057"/>
                  <a:pt x="3222542" y="3895326"/>
                  <a:pt x="3189329" y="3914446"/>
                </a:cubicBezTo>
                <a:cubicBezTo>
                  <a:pt x="3089331" y="3971985"/>
                  <a:pt x="2987269" y="4029165"/>
                  <a:pt x="2871383" y="4052324"/>
                </a:cubicBezTo>
                <a:cubicBezTo>
                  <a:pt x="2845801" y="4057441"/>
                  <a:pt x="2821385" y="4068123"/>
                  <a:pt x="2797508" y="4075842"/>
                </a:cubicBezTo>
                <a:cubicBezTo>
                  <a:pt x="2810254" y="4115608"/>
                  <a:pt x="2817166" y="4151604"/>
                  <a:pt x="2833772" y="4182393"/>
                </a:cubicBezTo>
                <a:cubicBezTo>
                  <a:pt x="2842031" y="4197742"/>
                  <a:pt x="2871832" y="4199717"/>
                  <a:pt x="2886015" y="4213810"/>
                </a:cubicBezTo>
                <a:cubicBezTo>
                  <a:pt x="3104232" y="4430412"/>
                  <a:pt x="3337081" y="4634087"/>
                  <a:pt x="3500363" y="4899700"/>
                </a:cubicBezTo>
                <a:cubicBezTo>
                  <a:pt x="3550002" y="4980399"/>
                  <a:pt x="3589409" y="5065405"/>
                  <a:pt x="3601437" y="5160825"/>
                </a:cubicBezTo>
                <a:cubicBezTo>
                  <a:pt x="3612119" y="5245652"/>
                  <a:pt x="3593089" y="5321682"/>
                  <a:pt x="3531242" y="5382902"/>
                </a:cubicBezTo>
                <a:cubicBezTo>
                  <a:pt x="3500542" y="5413242"/>
                  <a:pt x="3215720" y="5620867"/>
                  <a:pt x="3105220" y="5694654"/>
                </a:cubicBezTo>
                <a:cubicBezTo>
                  <a:pt x="3079906" y="5711529"/>
                  <a:pt x="3049027" y="5723737"/>
                  <a:pt x="3019046" y="5729033"/>
                </a:cubicBezTo>
                <a:cubicBezTo>
                  <a:pt x="2922549" y="5745909"/>
                  <a:pt x="2827758" y="5773826"/>
                  <a:pt x="2726683" y="5758745"/>
                </a:cubicBezTo>
                <a:cubicBezTo>
                  <a:pt x="2687366" y="5752911"/>
                  <a:pt x="2643023" y="5764760"/>
                  <a:pt x="2603796" y="5777506"/>
                </a:cubicBezTo>
                <a:cubicBezTo>
                  <a:pt x="2447875" y="5828223"/>
                  <a:pt x="2292403" y="5880735"/>
                  <a:pt x="2138368" y="5936838"/>
                </a:cubicBezTo>
                <a:cubicBezTo>
                  <a:pt x="2109553" y="5947340"/>
                  <a:pt x="2090882" y="5984503"/>
                  <a:pt x="2062157" y="5996980"/>
                </a:cubicBezTo>
                <a:cubicBezTo>
                  <a:pt x="2014852" y="6017626"/>
                  <a:pt x="2002644" y="6059366"/>
                  <a:pt x="1984601" y="6098773"/>
                </a:cubicBezTo>
                <a:cubicBezTo>
                  <a:pt x="1972662" y="6124715"/>
                  <a:pt x="1961083" y="6151824"/>
                  <a:pt x="1988192" y="6176958"/>
                </a:cubicBezTo>
                <a:cubicBezTo>
                  <a:pt x="1991692" y="6180189"/>
                  <a:pt x="1993757" y="6187550"/>
                  <a:pt x="1992859" y="6192397"/>
                </a:cubicBezTo>
                <a:cubicBezTo>
                  <a:pt x="1978407" y="6266363"/>
                  <a:pt x="1963596" y="6340329"/>
                  <a:pt x="1948247" y="6414205"/>
                </a:cubicBezTo>
                <a:cubicBezTo>
                  <a:pt x="1946182" y="6424079"/>
                  <a:pt x="1942142" y="6433863"/>
                  <a:pt x="1937475" y="6442930"/>
                </a:cubicBezTo>
                <a:cubicBezTo>
                  <a:pt x="1904980" y="6506303"/>
                  <a:pt x="1872755" y="6569767"/>
                  <a:pt x="1839003" y="6632422"/>
                </a:cubicBezTo>
                <a:cubicBezTo>
                  <a:pt x="1829488" y="6650106"/>
                  <a:pt x="1818088" y="6669854"/>
                  <a:pt x="1802110" y="6680446"/>
                </a:cubicBezTo>
                <a:cubicBezTo>
                  <a:pt x="1774822" y="6698579"/>
                  <a:pt x="1748790" y="6694449"/>
                  <a:pt x="1732543" y="6660429"/>
                </a:cubicBezTo>
                <a:cubicBezTo>
                  <a:pt x="1663065" y="6514382"/>
                  <a:pt x="1638649" y="6362142"/>
                  <a:pt x="1644753" y="6199758"/>
                </a:cubicBezTo>
                <a:cubicBezTo>
                  <a:pt x="1649151" y="6081538"/>
                  <a:pt x="1627339" y="5962242"/>
                  <a:pt x="1616208" y="5843483"/>
                </a:cubicBezTo>
                <a:cubicBezTo>
                  <a:pt x="1612797" y="5806859"/>
                  <a:pt x="1581828" y="5805423"/>
                  <a:pt x="1558490" y="5812155"/>
                </a:cubicBezTo>
                <a:cubicBezTo>
                  <a:pt x="1492064" y="5831275"/>
                  <a:pt x="1422676" y="5846355"/>
                  <a:pt x="1372946" y="5901471"/>
                </a:cubicBezTo>
                <a:cubicBezTo>
                  <a:pt x="1361995" y="5913589"/>
                  <a:pt x="1349877" y="5925707"/>
                  <a:pt x="1335964" y="5933876"/>
                </a:cubicBezTo>
                <a:cubicBezTo>
                  <a:pt x="1307778" y="5950572"/>
                  <a:pt x="1299429" y="5974808"/>
                  <a:pt x="1291171" y="6005687"/>
                </a:cubicBezTo>
                <a:cubicBezTo>
                  <a:pt x="1276540" y="6060803"/>
                  <a:pt x="1260202" y="6119239"/>
                  <a:pt x="1184262" y="6124535"/>
                </a:cubicBezTo>
                <a:cubicBezTo>
                  <a:pt x="1166399" y="6125792"/>
                  <a:pt x="1146471" y="6141680"/>
                  <a:pt x="1133096" y="6156132"/>
                </a:cubicBezTo>
                <a:cubicBezTo>
                  <a:pt x="1094408" y="6198052"/>
                  <a:pt x="1025109" y="6190422"/>
                  <a:pt x="995577" y="6253706"/>
                </a:cubicBezTo>
                <a:cubicBezTo>
                  <a:pt x="976996" y="6293472"/>
                  <a:pt x="930767" y="6323094"/>
                  <a:pt x="870266" y="6311604"/>
                </a:cubicBezTo>
                <a:cubicBezTo>
                  <a:pt x="864611" y="6212864"/>
                  <a:pt x="868291" y="6115110"/>
                  <a:pt x="895041" y="6019870"/>
                </a:cubicBezTo>
                <a:cubicBezTo>
                  <a:pt x="909134" y="5969781"/>
                  <a:pt x="1057963" y="5579845"/>
                  <a:pt x="1108770" y="5432093"/>
                </a:cubicBezTo>
                <a:cubicBezTo>
                  <a:pt x="1138482" y="5345470"/>
                  <a:pt x="1177709" y="5322311"/>
                  <a:pt x="1258946" y="5362436"/>
                </a:cubicBezTo>
                <a:cubicBezTo>
                  <a:pt x="1322858" y="5394122"/>
                  <a:pt x="1380038" y="5430118"/>
                  <a:pt x="1459749" y="5407318"/>
                </a:cubicBezTo>
                <a:cubicBezTo>
                  <a:pt x="1504092" y="5394661"/>
                  <a:pt x="1557053" y="5412614"/>
                  <a:pt x="1606154" y="5415756"/>
                </a:cubicBezTo>
                <a:cubicBezTo>
                  <a:pt x="1645651" y="5418269"/>
                  <a:pt x="1686224" y="5427335"/>
                  <a:pt x="1719437" y="5392507"/>
                </a:cubicBezTo>
                <a:cubicBezTo>
                  <a:pt x="1726439" y="5385146"/>
                  <a:pt x="1849506" y="5377606"/>
                  <a:pt x="1895285" y="5372489"/>
                </a:cubicBezTo>
                <a:cubicBezTo>
                  <a:pt x="1902646" y="5371681"/>
                  <a:pt x="1911892" y="5370963"/>
                  <a:pt x="1916560" y="5366385"/>
                </a:cubicBezTo>
                <a:cubicBezTo>
                  <a:pt x="1970688" y="5313065"/>
                  <a:pt x="2150755" y="5284251"/>
                  <a:pt x="2173017" y="5278147"/>
                </a:cubicBezTo>
                <a:cubicBezTo>
                  <a:pt x="2230466" y="5262348"/>
                  <a:pt x="2288723" y="5249332"/>
                  <a:pt x="2346801" y="5236137"/>
                </a:cubicBezTo>
                <a:cubicBezTo>
                  <a:pt x="2367985" y="5231379"/>
                  <a:pt x="2389798" y="5229405"/>
                  <a:pt x="2422831" y="5224468"/>
                </a:cubicBezTo>
                <a:cubicBezTo>
                  <a:pt x="2372024" y="5183446"/>
                  <a:pt x="1853725" y="4730764"/>
                  <a:pt x="1800045" y="4688843"/>
                </a:cubicBezTo>
                <a:cubicBezTo>
                  <a:pt x="1747354" y="4647732"/>
                  <a:pt x="1701843" y="4608325"/>
                  <a:pt x="1687750" y="4533462"/>
                </a:cubicBezTo>
                <a:cubicBezTo>
                  <a:pt x="1663424" y="4405098"/>
                  <a:pt x="1624287" y="4279608"/>
                  <a:pt x="1590356" y="4153129"/>
                </a:cubicBezTo>
                <a:cubicBezTo>
                  <a:pt x="1575006" y="4095860"/>
                  <a:pt x="1618093" y="4065789"/>
                  <a:pt x="1645830" y="4028985"/>
                </a:cubicBezTo>
                <a:cubicBezTo>
                  <a:pt x="1671593" y="3994875"/>
                  <a:pt x="1700138" y="3962919"/>
                  <a:pt x="1734428" y="3921537"/>
                </a:cubicBezTo>
                <a:cubicBezTo>
                  <a:pt x="1657948" y="3931322"/>
                  <a:pt x="1609924" y="3875757"/>
                  <a:pt x="1633892" y="3820732"/>
                </a:cubicBezTo>
                <a:cubicBezTo>
                  <a:pt x="1674196" y="3728005"/>
                  <a:pt x="1716206" y="3635997"/>
                  <a:pt x="1761177" y="3545425"/>
                </a:cubicBezTo>
                <a:cubicBezTo>
                  <a:pt x="1782003" y="3503504"/>
                  <a:pt x="1789633" y="3462482"/>
                  <a:pt x="1786042" y="3416343"/>
                </a:cubicBezTo>
                <a:cubicBezTo>
                  <a:pt x="1783439" y="3382772"/>
                  <a:pt x="1776796" y="3338607"/>
                  <a:pt x="1794211" y="3316885"/>
                </a:cubicBezTo>
                <a:cubicBezTo>
                  <a:pt x="1823743" y="3279991"/>
                  <a:pt x="1867459" y="3249471"/>
                  <a:pt x="1911443" y="3230531"/>
                </a:cubicBezTo>
                <a:cubicBezTo>
                  <a:pt x="1952645" y="3212758"/>
                  <a:pt x="1984511" y="3198126"/>
                  <a:pt x="1992680" y="3149204"/>
                </a:cubicBezTo>
                <a:cubicBezTo>
                  <a:pt x="1995822" y="3130264"/>
                  <a:pt x="2012877" y="3113119"/>
                  <a:pt x="2024995" y="3096154"/>
                </a:cubicBezTo>
                <a:cubicBezTo>
                  <a:pt x="2085945" y="3010967"/>
                  <a:pt x="2090882" y="2916535"/>
                  <a:pt x="2072480" y="2817884"/>
                </a:cubicBezTo>
                <a:cubicBezTo>
                  <a:pt x="2067813" y="2792750"/>
                  <a:pt x="2054348" y="2784312"/>
                  <a:pt x="2028496" y="2777311"/>
                </a:cubicBezTo>
                <a:cubicBezTo>
                  <a:pt x="1877333" y="2736468"/>
                  <a:pt x="1364957" y="2755408"/>
                  <a:pt x="1260741" y="2752625"/>
                </a:cubicBezTo>
                <a:cubicBezTo>
                  <a:pt x="1225104" y="2751728"/>
                  <a:pt x="1188750" y="2761692"/>
                  <a:pt x="1153742" y="2757652"/>
                </a:cubicBezTo>
                <a:cubicBezTo>
                  <a:pt x="1023494" y="2742482"/>
                  <a:pt x="893425" y="2725517"/>
                  <a:pt x="763895" y="2705140"/>
                </a:cubicBezTo>
                <a:cubicBezTo>
                  <a:pt x="712729" y="2697061"/>
                  <a:pt x="662820" y="2679737"/>
                  <a:pt x="613270" y="2663849"/>
                </a:cubicBezTo>
                <a:cubicBezTo>
                  <a:pt x="578891" y="2652807"/>
                  <a:pt x="549807" y="2655141"/>
                  <a:pt x="522070" y="2680006"/>
                </a:cubicBezTo>
                <a:cubicBezTo>
                  <a:pt x="491011" y="2707743"/>
                  <a:pt x="454836" y="2715642"/>
                  <a:pt x="413006" y="2701190"/>
                </a:cubicBezTo>
                <a:cubicBezTo>
                  <a:pt x="413634" y="2686469"/>
                  <a:pt x="414263" y="2672376"/>
                  <a:pt x="414622" y="2664118"/>
                </a:cubicBezTo>
                <a:cubicBezTo>
                  <a:pt x="373689" y="2667259"/>
                  <a:pt x="327640" y="2684225"/>
                  <a:pt x="298287" y="2668965"/>
                </a:cubicBezTo>
                <a:cubicBezTo>
                  <a:pt x="271448" y="2655051"/>
                  <a:pt x="262561" y="2606399"/>
                  <a:pt x="241915" y="2565556"/>
                </a:cubicBezTo>
                <a:cubicBezTo>
                  <a:pt x="222526" y="2590152"/>
                  <a:pt x="204214" y="2613311"/>
                  <a:pt x="182401" y="2641048"/>
                </a:cubicBezTo>
                <a:cubicBezTo>
                  <a:pt x="160589" y="2632880"/>
                  <a:pt x="128094" y="2627314"/>
                  <a:pt x="105204" y="2609451"/>
                </a:cubicBezTo>
                <a:cubicBezTo>
                  <a:pt x="92368" y="2599487"/>
                  <a:pt x="90303" y="2568698"/>
                  <a:pt x="92547" y="2548232"/>
                </a:cubicBezTo>
                <a:cubicBezTo>
                  <a:pt x="95240" y="2523636"/>
                  <a:pt x="93894" y="2508825"/>
                  <a:pt x="66874" y="2501824"/>
                </a:cubicBezTo>
                <a:cubicBezTo>
                  <a:pt x="57808" y="2499400"/>
                  <a:pt x="46139" y="2487731"/>
                  <a:pt x="44613" y="2478754"/>
                </a:cubicBezTo>
                <a:cubicBezTo>
                  <a:pt x="37611" y="2439258"/>
                  <a:pt x="35816" y="2398774"/>
                  <a:pt x="27827" y="2359547"/>
                </a:cubicBezTo>
                <a:cubicBezTo>
                  <a:pt x="25044" y="2345813"/>
                  <a:pt x="9695" y="2334682"/>
                  <a:pt x="0" y="2322295"/>
                </a:cubicBezTo>
                <a:cubicBezTo>
                  <a:pt x="0" y="2298418"/>
                  <a:pt x="0" y="2274451"/>
                  <a:pt x="0" y="2250573"/>
                </a:cubicBezTo>
                <a:cubicBezTo>
                  <a:pt x="87161" y="2201562"/>
                  <a:pt x="91380" y="2120594"/>
                  <a:pt x="76659" y="2035228"/>
                </a:cubicBezTo>
                <a:cubicBezTo>
                  <a:pt x="97933" y="2033343"/>
                  <a:pt x="112565" y="2032894"/>
                  <a:pt x="126927" y="2030740"/>
                </a:cubicBezTo>
                <a:cubicBezTo>
                  <a:pt x="174951" y="2023469"/>
                  <a:pt x="213101" y="2039806"/>
                  <a:pt x="233746" y="2084509"/>
                </a:cubicBezTo>
                <a:cubicBezTo>
                  <a:pt x="246583" y="2112336"/>
                  <a:pt x="249814" y="2144472"/>
                  <a:pt x="259150" y="2174184"/>
                </a:cubicBezTo>
                <a:cubicBezTo>
                  <a:pt x="263369" y="2187648"/>
                  <a:pt x="268485" y="2203985"/>
                  <a:pt x="278718" y="2211795"/>
                </a:cubicBezTo>
                <a:cubicBezTo>
                  <a:pt x="316420" y="2240609"/>
                  <a:pt x="355467" y="2267808"/>
                  <a:pt x="395681" y="2292942"/>
                </a:cubicBezTo>
                <a:cubicBezTo>
                  <a:pt x="438589" y="2319871"/>
                  <a:pt x="484458" y="2342133"/>
                  <a:pt x="527007" y="2369601"/>
                </a:cubicBezTo>
                <a:cubicBezTo>
                  <a:pt x="609770" y="2423010"/>
                  <a:pt x="699175" y="2378128"/>
                  <a:pt x="784541" y="2389977"/>
                </a:cubicBezTo>
                <a:cubicBezTo>
                  <a:pt x="785618" y="2390157"/>
                  <a:pt x="786964" y="2388451"/>
                  <a:pt x="788131" y="2387464"/>
                </a:cubicBezTo>
                <a:cubicBezTo>
                  <a:pt x="848274" y="2334592"/>
                  <a:pt x="920444" y="2341953"/>
                  <a:pt x="992345" y="2345723"/>
                </a:cubicBezTo>
                <a:cubicBezTo>
                  <a:pt x="1039741" y="2348147"/>
                  <a:pt x="1089381" y="2356854"/>
                  <a:pt x="1134353" y="2346621"/>
                </a:cubicBezTo>
                <a:cubicBezTo>
                  <a:pt x="1247276" y="2321128"/>
                  <a:pt x="1355442" y="2330284"/>
                  <a:pt x="1465404" y="2362150"/>
                </a:cubicBezTo>
                <a:cubicBezTo>
                  <a:pt x="1589458" y="2398056"/>
                  <a:pt x="1711987" y="2388541"/>
                  <a:pt x="1834605" y="2343749"/>
                </a:cubicBezTo>
                <a:cubicBezTo>
                  <a:pt x="1916560" y="2313767"/>
                  <a:pt x="2002644" y="2290788"/>
                  <a:pt x="2088907" y="2278131"/>
                </a:cubicBezTo>
                <a:cubicBezTo>
                  <a:pt x="2158564" y="2267898"/>
                  <a:pt x="2218976" y="2243661"/>
                  <a:pt x="2278310" y="2209641"/>
                </a:cubicBezTo>
                <a:cubicBezTo>
                  <a:pt x="2343300" y="2172388"/>
                  <a:pt x="2424626" y="2173645"/>
                  <a:pt x="2484499" y="2123646"/>
                </a:cubicBezTo>
                <a:cubicBezTo>
                  <a:pt x="2498143" y="2112246"/>
                  <a:pt x="2511518" y="2100397"/>
                  <a:pt x="2525073" y="2088818"/>
                </a:cubicBezTo>
                <a:cubicBezTo>
                  <a:pt x="2542218" y="2074186"/>
                  <a:pt x="2557298" y="2052373"/>
                  <a:pt x="2577046" y="2046718"/>
                </a:cubicBezTo>
                <a:cubicBezTo>
                  <a:pt x="2608464" y="2037652"/>
                  <a:pt x="2642933" y="2039447"/>
                  <a:pt x="2679108" y="2036305"/>
                </a:cubicBezTo>
                <a:cubicBezTo>
                  <a:pt x="2675159" y="2013326"/>
                  <a:pt x="2676685" y="1997976"/>
                  <a:pt x="2670132" y="1987833"/>
                </a:cubicBezTo>
                <a:cubicBezTo>
                  <a:pt x="2638176" y="1937834"/>
                  <a:pt x="2638624" y="1881282"/>
                  <a:pt x="2633508" y="1825628"/>
                </a:cubicBezTo>
                <a:cubicBezTo>
                  <a:pt x="2633239" y="1822666"/>
                  <a:pt x="2632161" y="1819794"/>
                  <a:pt x="2631533" y="1816921"/>
                </a:cubicBezTo>
                <a:cubicBezTo>
                  <a:pt x="2618876" y="1756420"/>
                  <a:pt x="2596615" y="1696009"/>
                  <a:pt x="2596345" y="1635507"/>
                </a:cubicBezTo>
                <a:cubicBezTo>
                  <a:pt x="2596076" y="1574647"/>
                  <a:pt x="2614209" y="1512710"/>
                  <a:pt x="2631174" y="1453196"/>
                </a:cubicBezTo>
                <a:cubicBezTo>
                  <a:pt x="2642933" y="1412084"/>
                  <a:pt x="2673543" y="1384795"/>
                  <a:pt x="2717348" y="1369266"/>
                </a:cubicBezTo>
                <a:cubicBezTo>
                  <a:pt x="2746072" y="1359033"/>
                  <a:pt x="2770219" y="1334527"/>
                  <a:pt x="2794994" y="1314600"/>
                </a:cubicBezTo>
                <a:cubicBezTo>
                  <a:pt x="2837542" y="1280489"/>
                  <a:pt x="2873358" y="1237133"/>
                  <a:pt x="2938707" y="1245661"/>
                </a:cubicBezTo>
                <a:cubicBezTo>
                  <a:pt x="2956570" y="1247994"/>
                  <a:pt x="2977306" y="1225284"/>
                  <a:pt x="2997323" y="1215500"/>
                </a:cubicBezTo>
                <a:cubicBezTo>
                  <a:pt x="3015455" y="1206613"/>
                  <a:pt x="3038076" y="1189019"/>
                  <a:pt x="3052438" y="1193867"/>
                </a:cubicBezTo>
                <a:cubicBezTo>
                  <a:pt x="3102257" y="1210563"/>
                  <a:pt x="3147499" y="1244943"/>
                  <a:pt x="3204589" y="1220975"/>
                </a:cubicBezTo>
                <a:cubicBezTo>
                  <a:pt x="3206654" y="1220078"/>
                  <a:pt x="3210783" y="1221783"/>
                  <a:pt x="3212937" y="1223579"/>
                </a:cubicBezTo>
                <a:cubicBezTo>
                  <a:pt x="3257101" y="1259843"/>
                  <a:pt x="3312396" y="1282015"/>
                  <a:pt x="3339684" y="1339554"/>
                </a:cubicBezTo>
                <a:cubicBezTo>
                  <a:pt x="3351623" y="1364688"/>
                  <a:pt x="3381874" y="1382192"/>
                  <a:pt x="3406020" y="1400235"/>
                </a:cubicBezTo>
                <a:cubicBezTo>
                  <a:pt x="3437168" y="1423663"/>
                  <a:pt x="3470381" y="1444219"/>
                  <a:pt x="3509339" y="1470520"/>
                </a:cubicBezTo>
                <a:cubicBezTo>
                  <a:pt x="3449646" y="1509209"/>
                  <a:pt x="3456917" y="1550141"/>
                  <a:pt x="3468407" y="1603821"/>
                </a:cubicBezTo>
                <a:cubicBezTo>
                  <a:pt x="3481333" y="1664232"/>
                  <a:pt x="3477024" y="1732094"/>
                  <a:pt x="3464188" y="1793403"/>
                </a:cubicBezTo>
                <a:cubicBezTo>
                  <a:pt x="3446055" y="1879846"/>
                  <a:pt x="3412214" y="1962878"/>
                  <a:pt x="3387439" y="2048065"/>
                </a:cubicBezTo>
                <a:cubicBezTo>
                  <a:pt x="3383849" y="2060452"/>
                  <a:pt x="3388426" y="2083162"/>
                  <a:pt x="3397583" y="2089895"/>
                </a:cubicBezTo>
                <a:cubicBezTo>
                  <a:pt x="3496682" y="2163322"/>
                  <a:pt x="3532588" y="2261255"/>
                  <a:pt x="3528010" y="2382437"/>
                </a:cubicBezTo>
                <a:cubicBezTo>
                  <a:pt x="3522355" y="2532343"/>
                  <a:pt x="3524509" y="2682430"/>
                  <a:pt x="3523881" y="2832516"/>
                </a:cubicBezTo>
                <a:cubicBezTo>
                  <a:pt x="3523791" y="2845532"/>
                  <a:pt x="3523881" y="2861061"/>
                  <a:pt x="3530344" y="2871294"/>
                </a:cubicBezTo>
                <a:cubicBezTo>
                  <a:pt x="3562659" y="2922908"/>
                  <a:pt x="3597578" y="2972817"/>
                  <a:pt x="3630521" y="3023893"/>
                </a:cubicBezTo>
                <a:cubicBezTo>
                  <a:pt x="3645242" y="3046694"/>
                  <a:pt x="3662746" y="3056747"/>
                  <a:pt x="3691471" y="3060517"/>
                </a:cubicBezTo>
                <a:cubicBezTo>
                  <a:pt x="3720824" y="3064377"/>
                  <a:pt x="3847751" y="3144178"/>
                  <a:pt x="3886619" y="3160964"/>
                </a:cubicBezTo>
                <a:cubicBezTo>
                  <a:pt x="3921268" y="3175864"/>
                  <a:pt x="3953942" y="3186277"/>
                  <a:pt x="3951070" y="3236994"/>
                </a:cubicBezTo>
                <a:cubicBezTo>
                  <a:pt x="3974947" y="3204499"/>
                  <a:pt x="3992720" y="3171376"/>
                  <a:pt x="4010045" y="3137984"/>
                </a:cubicBezTo>
                <a:cubicBezTo>
                  <a:pt x="4025036" y="3109170"/>
                  <a:pt x="4038410" y="3079368"/>
                  <a:pt x="4054478" y="3051182"/>
                </a:cubicBezTo>
                <a:cubicBezTo>
                  <a:pt x="4071623" y="3021201"/>
                  <a:pt x="4100886" y="3011326"/>
                  <a:pt x="4131765" y="3021470"/>
                </a:cubicBezTo>
                <a:cubicBezTo>
                  <a:pt x="4199717" y="3043911"/>
                  <a:pt x="4260218" y="3016174"/>
                  <a:pt x="4320630" y="2995528"/>
                </a:cubicBezTo>
                <a:cubicBezTo>
                  <a:pt x="4403482" y="2967162"/>
                  <a:pt x="4463714" y="2890144"/>
                  <a:pt x="4557159" y="2882694"/>
                </a:cubicBezTo>
                <a:cubicBezTo>
                  <a:pt x="4559672" y="2882514"/>
                  <a:pt x="4562724" y="2879911"/>
                  <a:pt x="4564340" y="2877578"/>
                </a:cubicBezTo>
                <a:cubicBezTo>
                  <a:pt x="4590462" y="2840146"/>
                  <a:pt x="4630317" y="2842120"/>
                  <a:pt x="4669185" y="2839966"/>
                </a:cubicBezTo>
                <a:cubicBezTo>
                  <a:pt x="4682111" y="2839248"/>
                  <a:pt x="4696114" y="2837902"/>
                  <a:pt x="4707335" y="2832336"/>
                </a:cubicBezTo>
                <a:cubicBezTo>
                  <a:pt x="4758321" y="2807023"/>
                  <a:pt x="4792611" y="2748227"/>
                  <a:pt x="4861371" y="2757383"/>
                </a:cubicBezTo>
                <a:cubicBezTo>
                  <a:pt x="4867654" y="2758191"/>
                  <a:pt x="4875464" y="2743469"/>
                  <a:pt x="4883273" y="2736827"/>
                </a:cubicBezTo>
                <a:cubicBezTo>
                  <a:pt x="4943505" y="2685751"/>
                  <a:pt x="5468627" y="2300033"/>
                  <a:pt x="5560186" y="2231633"/>
                </a:cubicBezTo>
                <a:cubicBezTo>
                  <a:pt x="5564046" y="2228760"/>
                  <a:pt x="5566380" y="2223734"/>
                  <a:pt x="5575087" y="2212244"/>
                </a:cubicBezTo>
                <a:cubicBezTo>
                  <a:pt x="5506328" y="2230825"/>
                  <a:pt x="5454623" y="2260088"/>
                  <a:pt x="5408305" y="2301739"/>
                </a:cubicBezTo>
                <a:cubicBezTo>
                  <a:pt x="5390891" y="2317447"/>
                  <a:pt x="5366744" y="2325796"/>
                  <a:pt x="5345649" y="2337465"/>
                </a:cubicBezTo>
                <a:cubicBezTo>
                  <a:pt x="5356960" y="2313588"/>
                  <a:pt x="5362525" y="2283247"/>
                  <a:pt x="5380658" y="2267179"/>
                </a:cubicBezTo>
                <a:cubicBezTo>
                  <a:pt x="5419077" y="2233249"/>
                  <a:pt x="5464048" y="2206768"/>
                  <a:pt x="5500403" y="2181275"/>
                </a:cubicBezTo>
                <a:cubicBezTo>
                  <a:pt x="5493581" y="2138816"/>
                  <a:pt x="5487746" y="2098333"/>
                  <a:pt x="5480296" y="2058118"/>
                </a:cubicBezTo>
                <a:cubicBezTo>
                  <a:pt x="5477603" y="2043307"/>
                  <a:pt x="5471050" y="2029304"/>
                  <a:pt x="5466293" y="2014852"/>
                </a:cubicBezTo>
                <a:cubicBezTo>
                  <a:pt x="5450853" y="2021045"/>
                  <a:pt x="5428771" y="2022661"/>
                  <a:pt x="5420962" y="2034061"/>
                </a:cubicBezTo>
                <a:cubicBezTo>
                  <a:pt x="5375631" y="2100038"/>
                  <a:pt x="5318271" y="2071942"/>
                  <a:pt x="5262977" y="2056951"/>
                </a:cubicBezTo>
                <a:cubicBezTo>
                  <a:pt x="5251307" y="2053810"/>
                  <a:pt x="5241702" y="2042050"/>
                  <a:pt x="5231649" y="2033702"/>
                </a:cubicBezTo>
                <a:cubicBezTo>
                  <a:pt x="5203732" y="2010543"/>
                  <a:pt x="5175995" y="1987115"/>
                  <a:pt x="5148257" y="1963866"/>
                </a:cubicBezTo>
                <a:cubicBezTo>
                  <a:pt x="5148168" y="1956505"/>
                  <a:pt x="5145744" y="1943848"/>
                  <a:pt x="5148347" y="1942681"/>
                </a:cubicBezTo>
                <a:cubicBezTo>
                  <a:pt x="5191793" y="1923561"/>
                  <a:pt x="5170429" y="1888823"/>
                  <a:pt x="5174738" y="1854622"/>
                </a:cubicBezTo>
                <a:cubicBezTo>
                  <a:pt x="5117109" y="1906775"/>
                  <a:pt x="5112531" y="1930114"/>
                  <a:pt x="5149155" y="1963058"/>
                </a:cubicBezTo>
                <a:cubicBezTo>
                  <a:pt x="5104812" y="1962519"/>
                  <a:pt x="5112801" y="1930024"/>
                  <a:pt x="5116840" y="1904890"/>
                </a:cubicBezTo>
                <a:cubicBezTo>
                  <a:pt x="5128779" y="1830027"/>
                  <a:pt x="5193409" y="1791159"/>
                  <a:pt x="5238920" y="1741070"/>
                </a:cubicBezTo>
                <a:cubicBezTo>
                  <a:pt x="5276800" y="1699330"/>
                  <a:pt x="5310821" y="1655525"/>
                  <a:pt x="5313334" y="1602205"/>
                </a:cubicBezTo>
                <a:cubicBezTo>
                  <a:pt x="5316835" y="1526892"/>
                  <a:pt x="5364590" y="1494757"/>
                  <a:pt x="5420064" y="1467738"/>
                </a:cubicBezTo>
                <a:cubicBezTo>
                  <a:pt x="5468268" y="1444309"/>
                  <a:pt x="5518535" y="1424022"/>
                  <a:pt x="5569791" y="1408314"/>
                </a:cubicBezTo>
                <a:cubicBezTo>
                  <a:pt x="5694474" y="1370164"/>
                  <a:pt x="5805513" y="1309034"/>
                  <a:pt x="5907575" y="1228067"/>
                </a:cubicBezTo>
                <a:cubicBezTo>
                  <a:pt x="5945366" y="1198086"/>
                  <a:pt x="5990517" y="1172413"/>
                  <a:pt x="6036476" y="1158589"/>
                </a:cubicBezTo>
                <a:cubicBezTo>
                  <a:pt x="6235305" y="1098627"/>
                  <a:pt x="6421835" y="1134443"/>
                  <a:pt x="6589425" y="1253021"/>
                </a:cubicBezTo>
                <a:cubicBezTo>
                  <a:pt x="6648849" y="1295031"/>
                  <a:pt x="6705670" y="1333630"/>
                  <a:pt x="6773531" y="1364239"/>
                </a:cubicBezTo>
                <a:cubicBezTo>
                  <a:pt x="6868143" y="1406877"/>
                  <a:pt x="6952073" y="1475637"/>
                  <a:pt x="7035375" y="1540088"/>
                </a:cubicBezTo>
                <a:cubicBezTo>
                  <a:pt x="7091028" y="1583175"/>
                  <a:pt x="7122805" y="1641701"/>
                  <a:pt x="7083219" y="1715757"/>
                </a:cubicBezTo>
                <a:cubicBezTo>
                  <a:pt x="7077923" y="1725631"/>
                  <a:pt x="7080077" y="1739185"/>
                  <a:pt x="7077833" y="1750855"/>
                </a:cubicBezTo>
                <a:cubicBezTo>
                  <a:pt x="7068498" y="1798879"/>
                  <a:pt x="7061496" y="1847621"/>
                  <a:pt x="7048390" y="1894567"/>
                </a:cubicBezTo>
                <a:cubicBezTo>
                  <a:pt x="7032951" y="1950221"/>
                  <a:pt x="7007637" y="2002105"/>
                  <a:pt x="7019576" y="2063953"/>
                </a:cubicBezTo>
                <a:cubicBezTo>
                  <a:pt x="7027385" y="2104437"/>
                  <a:pt x="6999648" y="2130738"/>
                  <a:pt x="6958536" y="2137021"/>
                </a:cubicBezTo>
                <a:cubicBezTo>
                  <a:pt x="6911769" y="2144113"/>
                  <a:pt x="6896150" y="2169785"/>
                  <a:pt x="6911320" y="2215475"/>
                </a:cubicBezTo>
                <a:cubicBezTo>
                  <a:pt x="6918681" y="2237557"/>
                  <a:pt x="6926849" y="2259370"/>
                  <a:pt x="6937890" y="2290518"/>
                </a:cubicBezTo>
                <a:cubicBezTo>
                  <a:pt x="6917334" y="2284145"/>
                  <a:pt x="6900100" y="2284055"/>
                  <a:pt x="6892021" y="2275438"/>
                </a:cubicBezTo>
                <a:cubicBezTo>
                  <a:pt x="6856295" y="2237647"/>
                  <a:pt x="6816349" y="2272565"/>
                  <a:pt x="6779008" y="2267090"/>
                </a:cubicBezTo>
                <a:cubicBezTo>
                  <a:pt x="6775058" y="2266461"/>
                  <a:pt x="6765273" y="2281991"/>
                  <a:pt x="6763927" y="2290967"/>
                </a:cubicBezTo>
                <a:cubicBezTo>
                  <a:pt x="6760336" y="2314485"/>
                  <a:pt x="6764286" y="2339889"/>
                  <a:pt x="6757464" y="2362150"/>
                </a:cubicBezTo>
                <a:cubicBezTo>
                  <a:pt x="6731701" y="2446978"/>
                  <a:pt x="6742025" y="2488898"/>
                  <a:pt x="6820209" y="2527317"/>
                </a:cubicBezTo>
                <a:cubicBezTo>
                  <a:pt x="6905845" y="2569416"/>
                  <a:pt x="6969039" y="2636919"/>
                  <a:pt x="7036092" y="2699844"/>
                </a:cubicBezTo>
                <a:cubicBezTo>
                  <a:pt x="7110148" y="2769411"/>
                  <a:pt x="7120651" y="2905853"/>
                  <a:pt x="7070382" y="2995438"/>
                </a:cubicBezTo>
                <a:cubicBezTo>
                  <a:pt x="7053686" y="3025240"/>
                  <a:pt x="7039414" y="3062492"/>
                  <a:pt x="7040940" y="3095525"/>
                </a:cubicBezTo>
                <a:cubicBezTo>
                  <a:pt x="7048570" y="3260602"/>
                  <a:pt x="7061047" y="3425499"/>
                  <a:pt x="7074602" y="3590217"/>
                </a:cubicBezTo>
                <a:cubicBezTo>
                  <a:pt x="7075679" y="3602964"/>
                  <a:pt x="7097133" y="3622353"/>
                  <a:pt x="7111046" y="3624238"/>
                </a:cubicBezTo>
                <a:cubicBezTo>
                  <a:pt x="7153953" y="3629803"/>
                  <a:pt x="7174958" y="3652424"/>
                  <a:pt x="7180434" y="3692728"/>
                </a:cubicBezTo>
                <a:cubicBezTo>
                  <a:pt x="7184832" y="3725582"/>
                  <a:pt x="7194527" y="3743624"/>
                  <a:pt x="7232587" y="3723786"/>
                </a:cubicBezTo>
                <a:cubicBezTo>
                  <a:pt x="7246770" y="3716426"/>
                  <a:pt x="7267685" y="3723158"/>
                  <a:pt x="7285099" y="3720555"/>
                </a:cubicBezTo>
                <a:cubicBezTo>
                  <a:pt x="7331866" y="3713643"/>
                  <a:pt x="7380070" y="3710232"/>
                  <a:pt x="7424323" y="3695421"/>
                </a:cubicBezTo>
                <a:cubicBezTo>
                  <a:pt x="7452958" y="3685816"/>
                  <a:pt x="7478362" y="3661310"/>
                  <a:pt x="7500713" y="3638959"/>
                </a:cubicBezTo>
                <a:cubicBezTo>
                  <a:pt x="7603763" y="3535461"/>
                  <a:pt x="7940020" y="3193279"/>
                  <a:pt x="8011203" y="3132778"/>
                </a:cubicBezTo>
                <a:cubicBezTo>
                  <a:pt x="8064613" y="3087447"/>
                  <a:pt x="8109495" y="3038884"/>
                  <a:pt x="8140733" y="2975421"/>
                </a:cubicBezTo>
                <a:cubicBezTo>
                  <a:pt x="8173587" y="2908636"/>
                  <a:pt x="8491622" y="2296892"/>
                  <a:pt x="8540005" y="2226337"/>
                </a:cubicBezTo>
                <a:cubicBezTo>
                  <a:pt x="8579771" y="2168439"/>
                  <a:pt x="8641080" y="2125262"/>
                  <a:pt x="8693053" y="2075892"/>
                </a:cubicBezTo>
                <a:cubicBezTo>
                  <a:pt x="8696016" y="2073109"/>
                  <a:pt x="8701311" y="2072750"/>
                  <a:pt x="8705531" y="2071314"/>
                </a:cubicBezTo>
                <a:cubicBezTo>
                  <a:pt x="8807862" y="2036485"/>
                  <a:pt x="8849064" y="1953363"/>
                  <a:pt x="8817377" y="1842863"/>
                </a:cubicBezTo>
                <a:cubicBezTo>
                  <a:pt x="8800142" y="1854981"/>
                  <a:pt x="8784343" y="1868536"/>
                  <a:pt x="8766391" y="1878051"/>
                </a:cubicBezTo>
                <a:cubicBezTo>
                  <a:pt x="8700683" y="1912969"/>
                  <a:pt x="8634706" y="1947169"/>
                  <a:pt x="8568101" y="1980203"/>
                </a:cubicBezTo>
                <a:cubicBezTo>
                  <a:pt x="8526002" y="2001118"/>
                  <a:pt x="8482645" y="1994026"/>
                  <a:pt x="8461551" y="1964314"/>
                </a:cubicBezTo>
                <a:cubicBezTo>
                  <a:pt x="8571063" y="1970508"/>
                  <a:pt x="8615407" y="1879936"/>
                  <a:pt x="8683718" y="1824820"/>
                </a:cubicBezTo>
                <a:cubicBezTo>
                  <a:pt x="8681294" y="1820243"/>
                  <a:pt x="8678780" y="1815665"/>
                  <a:pt x="8676357" y="1811087"/>
                </a:cubicBezTo>
                <a:cubicBezTo>
                  <a:pt x="8618190" y="1837388"/>
                  <a:pt x="8560022" y="1863778"/>
                  <a:pt x="8501855" y="1890079"/>
                </a:cubicBezTo>
                <a:cubicBezTo>
                  <a:pt x="8500060" y="1886040"/>
                  <a:pt x="8498354" y="1882000"/>
                  <a:pt x="8496559" y="1877871"/>
                </a:cubicBezTo>
                <a:cubicBezTo>
                  <a:pt x="8560381" y="1822217"/>
                  <a:pt x="8617561" y="1755074"/>
                  <a:pt x="8715674" y="1759203"/>
                </a:cubicBezTo>
                <a:cubicBezTo>
                  <a:pt x="8722496" y="1759472"/>
                  <a:pt x="8731562" y="1741968"/>
                  <a:pt x="8736948" y="1731376"/>
                </a:cubicBezTo>
                <a:cubicBezTo>
                  <a:pt x="8740987" y="1723387"/>
                  <a:pt x="8738564" y="1711987"/>
                  <a:pt x="8742872" y="1704267"/>
                </a:cubicBezTo>
                <a:cubicBezTo>
                  <a:pt x="8765313" y="1664771"/>
                  <a:pt x="8789460" y="1626262"/>
                  <a:pt x="8811991" y="1586765"/>
                </a:cubicBezTo>
                <a:cubicBezTo>
                  <a:pt x="8816569" y="1578687"/>
                  <a:pt x="8816838" y="1568274"/>
                  <a:pt x="8818992" y="1559297"/>
                </a:cubicBezTo>
                <a:cubicBezTo>
                  <a:pt x="8743411" y="1532368"/>
                  <a:pt x="8725099" y="1488384"/>
                  <a:pt x="8755170" y="1416931"/>
                </a:cubicBezTo>
                <a:cubicBezTo>
                  <a:pt x="8761992" y="1400684"/>
                  <a:pt x="8771687" y="1380846"/>
                  <a:pt x="8767827" y="1365855"/>
                </a:cubicBezTo>
                <a:cubicBezTo>
                  <a:pt x="8762351" y="1344581"/>
                  <a:pt x="8768635" y="1312984"/>
                  <a:pt x="8730306" y="1308047"/>
                </a:cubicBezTo>
                <a:cubicBezTo>
                  <a:pt x="8692156" y="1303200"/>
                  <a:pt x="8681384" y="1274565"/>
                  <a:pt x="8683897" y="1238659"/>
                </a:cubicBezTo>
                <a:cubicBezTo>
                  <a:pt x="8687218" y="1191084"/>
                  <a:pt x="8689552" y="1143419"/>
                  <a:pt x="8691168" y="1095844"/>
                </a:cubicBezTo>
                <a:cubicBezTo>
                  <a:pt x="8692605" y="1054283"/>
                  <a:pt x="8706608" y="1021250"/>
                  <a:pt x="8744309" y="999078"/>
                </a:cubicBezTo>
                <a:cubicBezTo>
                  <a:pt x="8775547" y="980766"/>
                  <a:pt x="8804720" y="959133"/>
                  <a:pt x="8835599" y="938397"/>
                </a:cubicBezTo>
                <a:cubicBezTo>
                  <a:pt x="8827969" y="932473"/>
                  <a:pt x="8823391" y="928882"/>
                  <a:pt x="8811901" y="919995"/>
                </a:cubicBezTo>
                <a:cubicBezTo>
                  <a:pt x="8852834" y="912096"/>
                  <a:pt x="8884790" y="905813"/>
                  <a:pt x="8916746" y="899619"/>
                </a:cubicBezTo>
                <a:cubicBezTo>
                  <a:pt x="8980748" y="887321"/>
                  <a:pt x="9045558" y="878075"/>
                  <a:pt x="9108572" y="861918"/>
                </a:cubicBezTo>
                <a:cubicBezTo>
                  <a:pt x="9166022" y="847196"/>
                  <a:pt x="9221316" y="846837"/>
                  <a:pt x="9275265" y="869817"/>
                </a:cubicBezTo>
                <a:cubicBezTo>
                  <a:pt x="9322841" y="890104"/>
                  <a:pt x="9365029" y="880409"/>
                  <a:pt x="9407757" y="857070"/>
                </a:cubicBezTo>
                <a:cubicBezTo>
                  <a:pt x="9422838" y="848812"/>
                  <a:pt x="9442316" y="838489"/>
                  <a:pt x="9457128" y="841631"/>
                </a:cubicBezTo>
                <a:cubicBezTo>
                  <a:pt x="9539800" y="859135"/>
                  <a:pt x="9624269" y="873497"/>
                  <a:pt x="9703082" y="902491"/>
                </a:cubicBezTo>
                <a:cubicBezTo>
                  <a:pt x="9779920" y="930677"/>
                  <a:pt x="9811607" y="1021160"/>
                  <a:pt x="9789615" y="1098178"/>
                </a:cubicBezTo>
                <a:cubicBezTo>
                  <a:pt x="9782254" y="1124030"/>
                  <a:pt x="9782344" y="1153473"/>
                  <a:pt x="9785575" y="1180492"/>
                </a:cubicBezTo>
                <a:cubicBezTo>
                  <a:pt x="9798682" y="1289107"/>
                  <a:pt x="9833958" y="1396465"/>
                  <a:pt x="9804965" y="1507234"/>
                </a:cubicBezTo>
                <a:cubicBezTo>
                  <a:pt x="9796706" y="1538831"/>
                  <a:pt x="9781896" y="1568723"/>
                  <a:pt x="9769059" y="1601935"/>
                </a:cubicBezTo>
                <a:cubicBezTo>
                  <a:pt x="9801554" y="1594216"/>
                  <a:pt x="9830009" y="1565222"/>
                  <a:pt x="9856130" y="1603641"/>
                </a:cubicBezTo>
                <a:cubicBezTo>
                  <a:pt x="9799759" y="1608399"/>
                  <a:pt x="9766545" y="1662796"/>
                  <a:pt x="9785845" y="1718988"/>
                </a:cubicBezTo>
                <a:cubicBezTo>
                  <a:pt x="9852091" y="1708396"/>
                  <a:pt x="9882701" y="1656512"/>
                  <a:pt x="9854695" y="1602205"/>
                </a:cubicBezTo>
                <a:cubicBezTo>
                  <a:pt x="9879648" y="1607591"/>
                  <a:pt x="9904513" y="1613066"/>
                  <a:pt x="9929378" y="1618452"/>
                </a:cubicBezTo>
                <a:cubicBezTo>
                  <a:pt x="9924352" y="1629852"/>
                  <a:pt x="9919864" y="1639816"/>
                  <a:pt x="9915465" y="1649780"/>
                </a:cubicBezTo>
                <a:cubicBezTo>
                  <a:pt x="9918517" y="1653909"/>
                  <a:pt x="9921479" y="1658128"/>
                  <a:pt x="9924530" y="1662257"/>
                </a:cubicBezTo>
                <a:cubicBezTo>
                  <a:pt x="9990059" y="1626172"/>
                  <a:pt x="10061243" y="1597358"/>
                  <a:pt x="10119948" y="1552386"/>
                </a:cubicBezTo>
                <a:cubicBezTo>
                  <a:pt x="10219318" y="1476265"/>
                  <a:pt x="10311594" y="1390810"/>
                  <a:pt x="10405219" y="1307418"/>
                </a:cubicBezTo>
                <a:cubicBezTo>
                  <a:pt x="10441753" y="1274924"/>
                  <a:pt x="10478915" y="1240993"/>
                  <a:pt x="10506922" y="1201407"/>
                </a:cubicBezTo>
                <a:cubicBezTo>
                  <a:pt x="10565898" y="1118195"/>
                  <a:pt x="10640761" y="1055360"/>
                  <a:pt x="10724780" y="998629"/>
                </a:cubicBezTo>
                <a:cubicBezTo>
                  <a:pt x="10871725" y="899350"/>
                  <a:pt x="11013283" y="792081"/>
                  <a:pt x="11158791" y="690647"/>
                </a:cubicBezTo>
                <a:cubicBezTo>
                  <a:pt x="11272882" y="611206"/>
                  <a:pt x="11297028" y="496936"/>
                  <a:pt x="11295771" y="368932"/>
                </a:cubicBezTo>
                <a:cubicBezTo>
                  <a:pt x="11295233" y="317227"/>
                  <a:pt x="11286437" y="253584"/>
                  <a:pt x="11312019" y="216691"/>
                </a:cubicBezTo>
                <a:cubicBezTo>
                  <a:pt x="11346040" y="167680"/>
                  <a:pt x="11326381" y="124683"/>
                  <a:pt x="11331229" y="79441"/>
                </a:cubicBezTo>
                <a:cubicBezTo>
                  <a:pt x="11334011" y="53051"/>
                  <a:pt x="11335448" y="26480"/>
                  <a:pt x="11337512" y="0"/>
                </a:cubicBezTo>
                <a:cubicBezTo>
                  <a:pt x="11343796" y="539"/>
                  <a:pt x="11349810" y="539"/>
                  <a:pt x="11355735" y="539"/>
                </a:cubicBezTo>
                <a:close/>
                <a:moveTo>
                  <a:pt x="5665929" y="1895016"/>
                </a:moveTo>
                <a:cubicBezTo>
                  <a:pt x="5676880" y="1891874"/>
                  <a:pt x="5687832" y="1888643"/>
                  <a:pt x="5698693" y="1885501"/>
                </a:cubicBezTo>
                <a:cubicBezTo>
                  <a:pt x="5693127" y="1877782"/>
                  <a:pt x="5689178" y="1866920"/>
                  <a:pt x="5681638" y="1862881"/>
                </a:cubicBezTo>
                <a:cubicBezTo>
                  <a:pt x="5658658" y="1850852"/>
                  <a:pt x="5634242" y="1841427"/>
                  <a:pt x="5602466" y="1827513"/>
                </a:cubicBezTo>
                <a:cubicBezTo>
                  <a:pt x="5606774" y="1845736"/>
                  <a:pt x="5608659" y="1853904"/>
                  <a:pt x="5610544" y="1862073"/>
                </a:cubicBezTo>
                <a:cubicBezTo>
                  <a:pt x="5599773" y="1856687"/>
                  <a:pt x="5589001" y="1851301"/>
                  <a:pt x="5576613" y="1845107"/>
                </a:cubicBezTo>
                <a:cubicBezTo>
                  <a:pt x="5563149" y="1877512"/>
                  <a:pt x="5566650" y="1895914"/>
                  <a:pt x="5598246" y="1903903"/>
                </a:cubicBezTo>
                <a:cubicBezTo>
                  <a:pt x="5612339" y="1907494"/>
                  <a:pt x="5625355" y="1915213"/>
                  <a:pt x="5639089" y="1920509"/>
                </a:cubicBezTo>
                <a:cubicBezTo>
                  <a:pt x="5648065" y="1924010"/>
                  <a:pt x="5657401" y="1926524"/>
                  <a:pt x="5666557" y="1929486"/>
                </a:cubicBezTo>
                <a:cubicBezTo>
                  <a:pt x="5666288" y="1917996"/>
                  <a:pt x="5666108" y="1906506"/>
                  <a:pt x="5665929" y="1895016"/>
                </a:cubicBezTo>
                <a:close/>
                <a:moveTo>
                  <a:pt x="5794292" y="2071942"/>
                </a:moveTo>
                <a:cubicBezTo>
                  <a:pt x="5788727" y="2067274"/>
                  <a:pt x="5782982" y="2058477"/>
                  <a:pt x="5777685" y="2058746"/>
                </a:cubicBezTo>
                <a:cubicBezTo>
                  <a:pt x="5756771" y="2059824"/>
                  <a:pt x="5734240" y="2059913"/>
                  <a:pt x="5715927" y="2068172"/>
                </a:cubicBezTo>
                <a:cubicBezTo>
                  <a:pt x="5706412" y="2072481"/>
                  <a:pt x="5697526" y="2095191"/>
                  <a:pt x="5700758" y="2105963"/>
                </a:cubicBezTo>
                <a:cubicBezTo>
                  <a:pt x="5704707" y="2119248"/>
                  <a:pt x="5721762" y="2138188"/>
                  <a:pt x="5732714" y="2137829"/>
                </a:cubicBezTo>
                <a:cubicBezTo>
                  <a:pt x="5761797" y="2137021"/>
                  <a:pt x="5790522" y="2127147"/>
                  <a:pt x="5822657" y="2120235"/>
                </a:cubicBezTo>
                <a:cubicBezTo>
                  <a:pt x="5809282" y="2097974"/>
                  <a:pt x="5801024" y="2084150"/>
                  <a:pt x="5792766" y="2070416"/>
                </a:cubicBezTo>
                <a:cubicBezTo>
                  <a:pt x="5809462" y="2082624"/>
                  <a:pt x="5826248" y="2094922"/>
                  <a:pt x="5842944" y="2107130"/>
                </a:cubicBezTo>
                <a:cubicBezTo>
                  <a:pt x="5847163" y="2105783"/>
                  <a:pt x="5851292" y="2104437"/>
                  <a:pt x="5855511" y="2103090"/>
                </a:cubicBezTo>
                <a:cubicBezTo>
                  <a:pt x="5853267" y="2087381"/>
                  <a:pt x="5850933" y="2071673"/>
                  <a:pt x="5848689" y="2055964"/>
                </a:cubicBezTo>
                <a:cubicBezTo>
                  <a:pt x="5830198" y="2060003"/>
                  <a:pt x="5801832" y="2030650"/>
                  <a:pt x="5794292" y="2071942"/>
                </a:cubicBezTo>
                <a:close/>
                <a:moveTo>
                  <a:pt x="5878311" y="1966828"/>
                </a:moveTo>
                <a:cubicBezTo>
                  <a:pt x="5864218" y="1962878"/>
                  <a:pt x="5850305" y="1956236"/>
                  <a:pt x="5836032" y="1955517"/>
                </a:cubicBezTo>
                <a:cubicBezTo>
                  <a:pt x="5800486" y="1953722"/>
                  <a:pt x="5765208" y="1955697"/>
                  <a:pt x="5739715" y="1986486"/>
                </a:cubicBezTo>
                <a:cubicBezTo>
                  <a:pt x="5727597" y="1983255"/>
                  <a:pt x="5715568" y="1979933"/>
                  <a:pt x="5702822" y="1976522"/>
                </a:cubicBezTo>
                <a:cubicBezTo>
                  <a:pt x="5695102" y="2001567"/>
                  <a:pt x="5688370" y="2023110"/>
                  <a:pt x="5678227" y="2056054"/>
                </a:cubicBezTo>
                <a:cubicBezTo>
                  <a:pt x="5708656" y="2047885"/>
                  <a:pt x="5730829" y="2041871"/>
                  <a:pt x="5757040" y="2034869"/>
                </a:cubicBezTo>
                <a:cubicBezTo>
                  <a:pt x="5750577" y="2021315"/>
                  <a:pt x="5746447" y="2012518"/>
                  <a:pt x="5742229" y="2003631"/>
                </a:cubicBezTo>
                <a:cubicBezTo>
                  <a:pt x="5812604" y="2051476"/>
                  <a:pt x="5888724" y="2039088"/>
                  <a:pt x="5963946" y="2035857"/>
                </a:cubicBezTo>
                <a:cubicBezTo>
                  <a:pt x="5965383" y="2030381"/>
                  <a:pt x="5966909" y="2024995"/>
                  <a:pt x="5968345" y="2019519"/>
                </a:cubicBezTo>
                <a:cubicBezTo>
                  <a:pt x="5937915" y="2001567"/>
                  <a:pt x="5907485" y="1983614"/>
                  <a:pt x="5876875" y="1965481"/>
                </a:cubicBezTo>
                <a:cubicBezTo>
                  <a:pt x="5896174" y="1971675"/>
                  <a:pt x="5915294" y="1978138"/>
                  <a:pt x="5934684" y="1983883"/>
                </a:cubicBezTo>
                <a:cubicBezTo>
                  <a:pt x="5953803" y="1989448"/>
                  <a:pt x="5973103" y="1994206"/>
                  <a:pt x="5992312" y="1999322"/>
                </a:cubicBezTo>
                <a:cubicBezTo>
                  <a:pt x="5917000" y="1923202"/>
                  <a:pt x="5817541" y="1884963"/>
                  <a:pt x="5780289" y="1909468"/>
                </a:cubicBezTo>
                <a:cubicBezTo>
                  <a:pt x="5813771" y="1928947"/>
                  <a:pt x="5846086" y="1947888"/>
                  <a:pt x="5878311" y="1966828"/>
                </a:cubicBezTo>
                <a:close/>
                <a:moveTo>
                  <a:pt x="8693592" y="2705768"/>
                </a:moveTo>
                <a:cubicBezTo>
                  <a:pt x="8678063" y="2728389"/>
                  <a:pt x="8664149" y="2749214"/>
                  <a:pt x="8649697" y="2769681"/>
                </a:cubicBezTo>
                <a:cubicBezTo>
                  <a:pt x="8569358" y="2882694"/>
                  <a:pt x="8489468" y="2995977"/>
                  <a:pt x="8408141" y="3108272"/>
                </a:cubicBezTo>
                <a:cubicBezTo>
                  <a:pt x="8360028" y="3174697"/>
                  <a:pt x="8309401" y="3239418"/>
                  <a:pt x="8259761" y="3304856"/>
                </a:cubicBezTo>
                <a:cubicBezTo>
                  <a:pt x="8253477" y="3313114"/>
                  <a:pt x="7920361" y="3603143"/>
                  <a:pt x="7736075" y="3708526"/>
                </a:cubicBezTo>
                <a:cubicBezTo>
                  <a:pt x="7655018" y="3754845"/>
                  <a:pt x="7580155" y="3811935"/>
                  <a:pt x="7502598" y="3864357"/>
                </a:cubicBezTo>
                <a:cubicBezTo>
                  <a:pt x="7477285" y="3881503"/>
                  <a:pt x="7450894" y="3915793"/>
                  <a:pt x="7427555" y="3913638"/>
                </a:cubicBezTo>
                <a:cubicBezTo>
                  <a:pt x="7363104" y="3907893"/>
                  <a:pt x="7321633" y="3942093"/>
                  <a:pt x="7275584" y="3974498"/>
                </a:cubicBezTo>
                <a:cubicBezTo>
                  <a:pt x="7235818" y="4002415"/>
                  <a:pt x="7195424" y="4031050"/>
                  <a:pt x="7151530" y="4050978"/>
                </a:cubicBezTo>
                <a:cubicBezTo>
                  <a:pt x="7132140" y="4059774"/>
                  <a:pt x="7092644" y="4057261"/>
                  <a:pt x="7080706" y="4043707"/>
                </a:cubicBezTo>
                <a:cubicBezTo>
                  <a:pt x="7042825" y="4000530"/>
                  <a:pt x="7014998" y="3991284"/>
                  <a:pt x="6969846" y="4024946"/>
                </a:cubicBezTo>
                <a:cubicBezTo>
                  <a:pt x="6944982" y="4043527"/>
                  <a:pt x="6921643" y="4064173"/>
                  <a:pt x="6897227" y="4083293"/>
                </a:cubicBezTo>
                <a:cubicBezTo>
                  <a:pt x="6869131" y="4105375"/>
                  <a:pt x="6838431" y="4122969"/>
                  <a:pt x="6802885" y="4103041"/>
                </a:cubicBezTo>
                <a:cubicBezTo>
                  <a:pt x="6773262" y="4086435"/>
                  <a:pt x="6724879" y="4080690"/>
                  <a:pt x="6729726" y="4035089"/>
                </a:cubicBezTo>
                <a:cubicBezTo>
                  <a:pt x="6741755" y="3922256"/>
                  <a:pt x="6675868" y="3812384"/>
                  <a:pt x="6719404" y="3699011"/>
                </a:cubicBezTo>
                <a:cubicBezTo>
                  <a:pt x="6721289" y="3694074"/>
                  <a:pt x="6719494" y="3686983"/>
                  <a:pt x="6717788" y="3681328"/>
                </a:cubicBezTo>
                <a:cubicBezTo>
                  <a:pt x="6686191" y="3579266"/>
                  <a:pt x="6685204" y="3475857"/>
                  <a:pt x="6701271" y="3371012"/>
                </a:cubicBezTo>
                <a:cubicBezTo>
                  <a:pt x="6704503" y="3350008"/>
                  <a:pt x="6697232" y="3327387"/>
                  <a:pt x="6694449" y="3302073"/>
                </a:cubicBezTo>
                <a:cubicBezTo>
                  <a:pt x="6629101" y="3336273"/>
                  <a:pt x="6592028" y="3374693"/>
                  <a:pt x="6616534" y="3444440"/>
                </a:cubicBezTo>
                <a:cubicBezTo>
                  <a:pt x="6619406" y="3452518"/>
                  <a:pt x="6618509" y="3462213"/>
                  <a:pt x="6618239" y="3471190"/>
                </a:cubicBezTo>
                <a:cubicBezTo>
                  <a:pt x="6616803" y="3525048"/>
                  <a:pt x="6601902" y="3571187"/>
                  <a:pt x="6546697" y="3593987"/>
                </a:cubicBezTo>
                <a:cubicBezTo>
                  <a:pt x="6517075" y="3606195"/>
                  <a:pt x="6524435" y="3626302"/>
                  <a:pt x="6539247" y="3643447"/>
                </a:cubicBezTo>
                <a:cubicBezTo>
                  <a:pt x="6549659" y="3655476"/>
                  <a:pt x="6564201" y="3665888"/>
                  <a:pt x="6578922" y="3671992"/>
                </a:cubicBezTo>
                <a:cubicBezTo>
                  <a:pt x="6622638" y="3690304"/>
                  <a:pt x="6640411" y="3724325"/>
                  <a:pt x="6648131" y="3768669"/>
                </a:cubicBezTo>
                <a:cubicBezTo>
                  <a:pt x="6654773" y="3806818"/>
                  <a:pt x="6667610" y="3843801"/>
                  <a:pt x="6675509" y="3881682"/>
                </a:cubicBezTo>
                <a:cubicBezTo>
                  <a:pt x="6680356" y="3904751"/>
                  <a:pt x="6687358" y="3930245"/>
                  <a:pt x="6682062" y="3951878"/>
                </a:cubicBezTo>
                <a:cubicBezTo>
                  <a:pt x="6674252" y="3983834"/>
                  <a:pt x="6685383" y="4005377"/>
                  <a:pt x="6701720" y="4029883"/>
                </a:cubicBezTo>
                <a:cubicBezTo>
                  <a:pt x="6744358" y="4094244"/>
                  <a:pt x="6772095" y="4162286"/>
                  <a:pt x="6766620" y="4243433"/>
                </a:cubicBezTo>
                <a:cubicBezTo>
                  <a:pt x="6763747" y="4286699"/>
                  <a:pt x="6773352" y="4332928"/>
                  <a:pt x="6787176" y="4374578"/>
                </a:cubicBezTo>
                <a:cubicBezTo>
                  <a:pt x="6805847" y="4430771"/>
                  <a:pt x="6841124" y="4481757"/>
                  <a:pt x="6856923" y="4538398"/>
                </a:cubicBezTo>
                <a:cubicBezTo>
                  <a:pt x="6961858" y="4914960"/>
                  <a:pt x="7063471" y="5292330"/>
                  <a:pt x="7166430" y="5669430"/>
                </a:cubicBezTo>
                <a:cubicBezTo>
                  <a:pt x="7170380" y="5683882"/>
                  <a:pt x="7176664" y="5697795"/>
                  <a:pt x="7183486" y="5716287"/>
                </a:cubicBezTo>
                <a:cubicBezTo>
                  <a:pt x="7216609" y="5667455"/>
                  <a:pt x="7261491" y="5654798"/>
                  <a:pt x="7306194" y="5635858"/>
                </a:cubicBezTo>
                <a:cubicBezTo>
                  <a:pt x="7429171" y="5583705"/>
                  <a:pt x="7557444" y="5557225"/>
                  <a:pt x="7686525" y="5525986"/>
                </a:cubicBezTo>
                <a:cubicBezTo>
                  <a:pt x="7843523" y="5488016"/>
                  <a:pt x="8004291" y="5498967"/>
                  <a:pt x="8159763" y="5462792"/>
                </a:cubicBezTo>
                <a:cubicBezTo>
                  <a:pt x="8168112" y="5460817"/>
                  <a:pt x="8178434" y="5466203"/>
                  <a:pt x="8186244" y="5463600"/>
                </a:cubicBezTo>
                <a:cubicBezTo>
                  <a:pt x="8203838" y="5457586"/>
                  <a:pt x="8223406" y="5452020"/>
                  <a:pt x="8236781" y="5440171"/>
                </a:cubicBezTo>
                <a:cubicBezTo>
                  <a:pt x="8253208" y="5425720"/>
                  <a:pt x="8265236" y="5405702"/>
                  <a:pt x="8277355" y="5386941"/>
                </a:cubicBezTo>
                <a:cubicBezTo>
                  <a:pt x="8296385" y="5357319"/>
                  <a:pt x="8321608" y="5350946"/>
                  <a:pt x="8354731" y="5358845"/>
                </a:cubicBezTo>
                <a:cubicBezTo>
                  <a:pt x="8413796" y="5372848"/>
                  <a:pt x="8461192" y="5403278"/>
                  <a:pt x="8499611" y="5450135"/>
                </a:cubicBezTo>
                <a:cubicBezTo>
                  <a:pt x="8532016" y="5489632"/>
                  <a:pt x="8567114" y="5526884"/>
                  <a:pt x="8601045" y="5565213"/>
                </a:cubicBezTo>
                <a:cubicBezTo>
                  <a:pt x="8610650" y="5546363"/>
                  <a:pt x="8611188" y="5532090"/>
                  <a:pt x="8610650" y="5517908"/>
                </a:cubicBezTo>
                <a:cubicBezTo>
                  <a:pt x="8607687" y="5440261"/>
                  <a:pt x="8603558" y="5362705"/>
                  <a:pt x="8601493" y="5285148"/>
                </a:cubicBezTo>
                <a:cubicBezTo>
                  <a:pt x="8593864" y="4993414"/>
                  <a:pt x="8601224" y="4702936"/>
                  <a:pt x="8665047" y="4416139"/>
                </a:cubicBezTo>
                <a:cubicBezTo>
                  <a:pt x="8677524" y="4360126"/>
                  <a:pt x="8680486" y="4301061"/>
                  <a:pt x="8680576" y="4243433"/>
                </a:cubicBezTo>
                <a:cubicBezTo>
                  <a:pt x="8680666" y="4168479"/>
                  <a:pt x="8676357" y="4094154"/>
                  <a:pt x="8717738" y="4026651"/>
                </a:cubicBezTo>
                <a:cubicBezTo>
                  <a:pt x="8719264" y="4024228"/>
                  <a:pt x="8715674" y="4018752"/>
                  <a:pt x="8711814" y="4005467"/>
                </a:cubicBezTo>
                <a:cubicBezTo>
                  <a:pt x="8656250" y="4044156"/>
                  <a:pt x="8603917" y="4080600"/>
                  <a:pt x="8551584" y="4117044"/>
                </a:cubicBezTo>
                <a:cubicBezTo>
                  <a:pt x="8548712" y="4104029"/>
                  <a:pt x="8550418" y="4094244"/>
                  <a:pt x="8556252" y="4089935"/>
                </a:cubicBezTo>
                <a:cubicBezTo>
                  <a:pt x="8591799" y="4063096"/>
                  <a:pt x="8626089" y="4033563"/>
                  <a:pt x="8664867" y="4012199"/>
                </a:cubicBezTo>
                <a:cubicBezTo>
                  <a:pt x="8723753" y="3979794"/>
                  <a:pt x="8746912" y="3933476"/>
                  <a:pt x="8761813" y="3867589"/>
                </a:cubicBezTo>
                <a:cubicBezTo>
                  <a:pt x="8815402" y="3630611"/>
                  <a:pt x="8838023" y="3128379"/>
                  <a:pt x="8838920" y="3117967"/>
                </a:cubicBezTo>
                <a:cubicBezTo>
                  <a:pt x="8852834" y="2960250"/>
                  <a:pt x="8782997" y="2832157"/>
                  <a:pt x="8693592" y="2705768"/>
                </a:cubicBezTo>
                <a:close/>
                <a:moveTo>
                  <a:pt x="9429301" y="4620713"/>
                </a:moveTo>
                <a:cubicBezTo>
                  <a:pt x="9386573" y="4618289"/>
                  <a:pt x="9346538" y="4618199"/>
                  <a:pt x="9307042" y="4613172"/>
                </a:cubicBezTo>
                <a:cubicBezTo>
                  <a:pt x="9272213" y="4608774"/>
                  <a:pt x="9263327" y="4622867"/>
                  <a:pt x="9269250" y="4653566"/>
                </a:cubicBezTo>
                <a:cubicBezTo>
                  <a:pt x="9246181" y="4838840"/>
                  <a:pt x="9206057" y="5065405"/>
                  <a:pt x="9165393" y="5206874"/>
                </a:cubicBezTo>
                <a:cubicBezTo>
                  <a:pt x="9129488" y="5350497"/>
                  <a:pt x="9127423" y="5367821"/>
                  <a:pt x="9115484" y="5500583"/>
                </a:cubicBezTo>
                <a:cubicBezTo>
                  <a:pt x="9113420" y="5523922"/>
                  <a:pt x="9121499" y="5532539"/>
                  <a:pt x="9145196" y="5532539"/>
                </a:cubicBezTo>
                <a:cubicBezTo>
                  <a:pt x="9182449" y="5532539"/>
                  <a:pt x="9219701" y="5534963"/>
                  <a:pt x="9256863" y="5537476"/>
                </a:cubicBezTo>
                <a:cubicBezTo>
                  <a:pt x="9307760" y="5540977"/>
                  <a:pt x="9323199" y="5527602"/>
                  <a:pt x="9338639" y="5476526"/>
                </a:cubicBezTo>
                <a:cubicBezTo>
                  <a:pt x="9346179" y="5451662"/>
                  <a:pt x="9356861" y="5416474"/>
                  <a:pt x="9375712" y="5408395"/>
                </a:cubicBezTo>
                <a:cubicBezTo>
                  <a:pt x="9426967" y="5386313"/>
                  <a:pt x="9422748" y="5344393"/>
                  <a:pt x="9424543" y="5304986"/>
                </a:cubicBezTo>
                <a:cubicBezTo>
                  <a:pt x="9426697" y="5255975"/>
                  <a:pt x="9426338" y="5206425"/>
                  <a:pt x="9421402" y="5157593"/>
                </a:cubicBezTo>
                <a:cubicBezTo>
                  <a:pt x="9403808" y="4984168"/>
                  <a:pt x="9398781" y="4838840"/>
                  <a:pt x="9430648" y="4638755"/>
                </a:cubicBezTo>
                <a:cubicBezTo>
                  <a:pt x="9431993" y="4634985"/>
                  <a:pt x="9430109" y="4630228"/>
                  <a:pt x="9429301" y="4620713"/>
                </a:cubicBezTo>
                <a:close/>
                <a:moveTo>
                  <a:pt x="6092399" y="1323935"/>
                </a:moveTo>
                <a:cubicBezTo>
                  <a:pt x="5992222" y="1310740"/>
                  <a:pt x="5965832" y="1322319"/>
                  <a:pt x="5919334" y="1391258"/>
                </a:cubicBezTo>
                <a:cubicBezTo>
                  <a:pt x="5912691" y="1401133"/>
                  <a:pt x="5905061" y="1410648"/>
                  <a:pt x="5899944" y="1421240"/>
                </a:cubicBezTo>
                <a:cubicBezTo>
                  <a:pt x="5880466" y="1461365"/>
                  <a:pt x="5856947" y="1500502"/>
                  <a:pt x="5845458" y="1542871"/>
                </a:cubicBezTo>
                <a:cubicBezTo>
                  <a:pt x="5841149" y="1558759"/>
                  <a:pt x="5865295" y="1582457"/>
                  <a:pt x="5876516" y="1602564"/>
                </a:cubicBezTo>
                <a:cubicBezTo>
                  <a:pt x="5890609" y="1589817"/>
                  <a:pt x="5905959" y="1578148"/>
                  <a:pt x="5918346" y="1563875"/>
                </a:cubicBezTo>
                <a:cubicBezTo>
                  <a:pt x="5926335" y="1554719"/>
                  <a:pt x="5928310" y="1540447"/>
                  <a:pt x="5935761" y="1530573"/>
                </a:cubicBezTo>
                <a:cubicBezTo>
                  <a:pt x="5985670" y="1463788"/>
                  <a:pt x="6036386" y="1397542"/>
                  <a:pt x="6092399" y="1323935"/>
                </a:cubicBezTo>
                <a:close/>
                <a:moveTo>
                  <a:pt x="5507584" y="1912520"/>
                </a:moveTo>
                <a:cubicBezTo>
                  <a:pt x="5503904" y="1984870"/>
                  <a:pt x="5498159" y="2050398"/>
                  <a:pt x="5498967" y="2115837"/>
                </a:cubicBezTo>
                <a:cubicBezTo>
                  <a:pt x="5499147" y="2133879"/>
                  <a:pt x="5520959" y="2167721"/>
                  <a:pt x="5529487" y="2166733"/>
                </a:cubicBezTo>
                <a:cubicBezTo>
                  <a:pt x="5562879" y="2162694"/>
                  <a:pt x="5600580" y="2154525"/>
                  <a:pt x="5625535" y="2134238"/>
                </a:cubicBezTo>
                <a:cubicBezTo>
                  <a:pt x="5642231" y="2120684"/>
                  <a:pt x="5668801" y="2088548"/>
                  <a:pt x="5638910" y="2056502"/>
                </a:cubicBezTo>
                <a:cubicBezTo>
                  <a:pt x="5597977" y="2012338"/>
                  <a:pt x="5557762" y="1967546"/>
                  <a:pt x="5507584" y="1912520"/>
                </a:cubicBezTo>
                <a:close/>
                <a:moveTo>
                  <a:pt x="5296638" y="1718180"/>
                </a:moveTo>
                <a:cubicBezTo>
                  <a:pt x="5303640" y="1724464"/>
                  <a:pt x="5310731" y="1730837"/>
                  <a:pt x="5317733" y="1737121"/>
                </a:cubicBezTo>
                <a:cubicBezTo>
                  <a:pt x="5333441" y="1717732"/>
                  <a:pt x="5349060" y="1698432"/>
                  <a:pt x="5364769" y="1679043"/>
                </a:cubicBezTo>
                <a:cubicBezTo>
                  <a:pt x="5406958" y="1626980"/>
                  <a:pt x="5453726" y="1582726"/>
                  <a:pt x="5525717" y="1577071"/>
                </a:cubicBezTo>
                <a:cubicBezTo>
                  <a:pt x="5534424" y="1576353"/>
                  <a:pt x="5542233" y="1566209"/>
                  <a:pt x="5550671" y="1560823"/>
                </a:cubicBezTo>
                <a:cubicBezTo>
                  <a:pt x="5582897" y="1540267"/>
                  <a:pt x="5613417" y="1515762"/>
                  <a:pt x="5647976" y="1500502"/>
                </a:cubicBezTo>
                <a:cubicBezTo>
                  <a:pt x="5682356" y="1485332"/>
                  <a:pt x="5702104" y="1463339"/>
                  <a:pt x="5714132" y="1422945"/>
                </a:cubicBezTo>
                <a:cubicBezTo>
                  <a:pt x="5702194" y="1426895"/>
                  <a:pt x="5694743" y="1427434"/>
                  <a:pt x="5689806" y="1431204"/>
                </a:cubicBezTo>
                <a:cubicBezTo>
                  <a:pt x="5646719" y="1464327"/>
                  <a:pt x="5597079" y="1474290"/>
                  <a:pt x="5544119" y="1480305"/>
                </a:cubicBezTo>
                <a:cubicBezTo>
                  <a:pt x="5514766" y="1483626"/>
                  <a:pt x="5479129" y="1495206"/>
                  <a:pt x="5460458" y="1515851"/>
                </a:cubicBezTo>
                <a:cubicBezTo>
                  <a:pt x="5402201" y="1580033"/>
                  <a:pt x="5350766" y="1650318"/>
                  <a:pt x="5296638" y="1718180"/>
                </a:cubicBezTo>
                <a:close/>
                <a:moveTo>
                  <a:pt x="7065445" y="1708845"/>
                </a:moveTo>
                <a:cubicBezTo>
                  <a:pt x="7109969" y="1632007"/>
                  <a:pt x="7055302" y="1541883"/>
                  <a:pt x="6947495" y="1502477"/>
                </a:cubicBezTo>
                <a:cubicBezTo>
                  <a:pt x="6956651" y="1590715"/>
                  <a:pt x="7043543" y="1627070"/>
                  <a:pt x="7065445" y="1708845"/>
                </a:cubicBezTo>
                <a:close/>
                <a:moveTo>
                  <a:pt x="5301755" y="1782631"/>
                </a:moveTo>
                <a:cubicBezTo>
                  <a:pt x="5248435" y="1797891"/>
                  <a:pt x="5210464" y="1826257"/>
                  <a:pt x="5197718" y="1879128"/>
                </a:cubicBezTo>
                <a:cubicBezTo>
                  <a:pt x="5195205" y="1889630"/>
                  <a:pt x="5196641" y="1901030"/>
                  <a:pt x="5196282" y="1911982"/>
                </a:cubicBezTo>
                <a:cubicBezTo>
                  <a:pt x="5207233" y="1911623"/>
                  <a:pt x="5218813" y="1913328"/>
                  <a:pt x="5229135" y="1910545"/>
                </a:cubicBezTo>
                <a:cubicBezTo>
                  <a:pt x="5296997" y="1892144"/>
                  <a:pt x="5275094" y="1824013"/>
                  <a:pt x="5301755" y="1782631"/>
                </a:cubicBezTo>
                <a:close/>
                <a:moveTo>
                  <a:pt x="5653721" y="2037921"/>
                </a:moveTo>
                <a:cubicBezTo>
                  <a:pt x="5679394" y="1960544"/>
                  <a:pt x="5637383" y="1909468"/>
                  <a:pt x="5554351" y="1913238"/>
                </a:cubicBezTo>
                <a:cubicBezTo>
                  <a:pt x="5569163" y="1968354"/>
                  <a:pt x="5595105" y="2013056"/>
                  <a:pt x="5653721" y="2037921"/>
                </a:cubicBezTo>
                <a:close/>
                <a:moveTo>
                  <a:pt x="5223031" y="1984601"/>
                </a:moveTo>
                <a:cubicBezTo>
                  <a:pt x="5280301" y="2010453"/>
                  <a:pt x="5322580" y="1996719"/>
                  <a:pt x="5357768" y="1966289"/>
                </a:cubicBezTo>
                <a:cubicBezTo>
                  <a:pt x="5366834" y="1958390"/>
                  <a:pt x="5359114" y="1931102"/>
                  <a:pt x="5359114" y="1901749"/>
                </a:cubicBezTo>
                <a:cubicBezTo>
                  <a:pt x="5308487" y="1932628"/>
                  <a:pt x="5269529" y="1956325"/>
                  <a:pt x="5223031" y="1984601"/>
                </a:cubicBezTo>
                <a:close/>
                <a:moveTo>
                  <a:pt x="6315554" y="1224207"/>
                </a:moveTo>
                <a:cubicBezTo>
                  <a:pt x="6244640" y="1168463"/>
                  <a:pt x="6138808" y="1155986"/>
                  <a:pt x="6107390" y="1197637"/>
                </a:cubicBezTo>
                <a:cubicBezTo>
                  <a:pt x="6175611" y="1206344"/>
                  <a:pt x="6243742" y="1215051"/>
                  <a:pt x="6315554" y="1224207"/>
                </a:cubicBezTo>
                <a:close/>
                <a:moveTo>
                  <a:pt x="5904164" y="1372857"/>
                </a:moveTo>
                <a:cubicBezTo>
                  <a:pt x="5901650" y="1368907"/>
                  <a:pt x="5899047" y="1364957"/>
                  <a:pt x="5896534" y="1361008"/>
                </a:cubicBezTo>
                <a:cubicBezTo>
                  <a:pt x="5880017" y="1365227"/>
                  <a:pt x="5854434" y="1364419"/>
                  <a:pt x="5848779" y="1374562"/>
                </a:cubicBezTo>
                <a:cubicBezTo>
                  <a:pt x="5833160" y="1402569"/>
                  <a:pt x="5825889" y="1435153"/>
                  <a:pt x="5815297" y="1465942"/>
                </a:cubicBezTo>
                <a:cubicBezTo>
                  <a:pt x="5821850" y="1468725"/>
                  <a:pt x="5828313" y="1471598"/>
                  <a:pt x="5834865" y="1474380"/>
                </a:cubicBezTo>
                <a:cubicBezTo>
                  <a:pt x="5857935" y="1440629"/>
                  <a:pt x="5881094" y="1406788"/>
                  <a:pt x="5904164" y="1372857"/>
                </a:cubicBezTo>
                <a:close/>
                <a:moveTo>
                  <a:pt x="8674831" y="2105514"/>
                </a:moveTo>
                <a:cubicBezTo>
                  <a:pt x="8676806" y="2109284"/>
                  <a:pt x="8678691" y="2112964"/>
                  <a:pt x="8680666" y="2116734"/>
                </a:cubicBezTo>
                <a:cubicBezTo>
                  <a:pt x="8774739" y="2118171"/>
                  <a:pt x="8807772" y="2099320"/>
                  <a:pt x="8804720" y="2043487"/>
                </a:cubicBezTo>
                <a:cubicBezTo>
                  <a:pt x="8760556" y="2064581"/>
                  <a:pt x="8717738" y="2085048"/>
                  <a:pt x="8674831" y="2105514"/>
                </a:cubicBezTo>
                <a:close/>
                <a:moveTo>
                  <a:pt x="6239613" y="1151947"/>
                </a:moveTo>
                <a:cubicBezTo>
                  <a:pt x="6297601" y="1168104"/>
                  <a:pt x="6355588" y="1184262"/>
                  <a:pt x="6413576" y="1200419"/>
                </a:cubicBezTo>
                <a:cubicBezTo>
                  <a:pt x="6414564" y="1196111"/>
                  <a:pt x="6415462" y="1191802"/>
                  <a:pt x="6416449" y="1187493"/>
                </a:cubicBezTo>
                <a:cubicBezTo>
                  <a:pt x="6363578" y="1145304"/>
                  <a:pt x="6300832" y="1147458"/>
                  <a:pt x="6239613" y="1151947"/>
                </a:cubicBezTo>
                <a:close/>
                <a:moveTo>
                  <a:pt x="8777162" y="1073582"/>
                </a:moveTo>
                <a:cubicBezTo>
                  <a:pt x="8807952" y="1040369"/>
                  <a:pt x="8837933" y="1008054"/>
                  <a:pt x="8871954" y="971341"/>
                </a:cubicBezTo>
                <a:cubicBezTo>
                  <a:pt x="8789280" y="990012"/>
                  <a:pt x="8757953" y="1024750"/>
                  <a:pt x="8777162" y="1073582"/>
                </a:cubicBezTo>
                <a:close/>
                <a:moveTo>
                  <a:pt x="8748797" y="1067658"/>
                </a:moveTo>
                <a:cubicBezTo>
                  <a:pt x="8744398" y="1067029"/>
                  <a:pt x="8740090" y="1066311"/>
                  <a:pt x="8735691" y="1065683"/>
                </a:cubicBezTo>
                <a:cubicBezTo>
                  <a:pt x="8715315" y="1093600"/>
                  <a:pt x="8710378" y="1123132"/>
                  <a:pt x="8720701" y="1154101"/>
                </a:cubicBezTo>
                <a:cubicBezTo>
                  <a:pt x="8726266" y="1154729"/>
                  <a:pt x="8731742" y="1155358"/>
                  <a:pt x="8737307" y="1155986"/>
                </a:cubicBezTo>
                <a:cubicBezTo>
                  <a:pt x="8741077" y="1126543"/>
                  <a:pt x="8744937" y="1097101"/>
                  <a:pt x="8748797" y="1067658"/>
                </a:cubicBezTo>
                <a:close/>
                <a:moveTo>
                  <a:pt x="5721672" y="1953094"/>
                </a:moveTo>
                <a:cubicBezTo>
                  <a:pt x="5752013" y="1949862"/>
                  <a:pt x="5773108" y="1947618"/>
                  <a:pt x="5802820" y="1944387"/>
                </a:cubicBezTo>
                <a:cubicBezTo>
                  <a:pt x="5755693" y="1907314"/>
                  <a:pt x="5747794" y="1907942"/>
                  <a:pt x="5721672" y="1953094"/>
                </a:cubicBezTo>
                <a:close/>
                <a:moveTo>
                  <a:pt x="5646540" y="1753278"/>
                </a:moveTo>
                <a:cubicBezTo>
                  <a:pt x="5646181" y="1759023"/>
                  <a:pt x="5645821" y="1764678"/>
                  <a:pt x="5645462" y="1770423"/>
                </a:cubicBezTo>
                <a:cubicBezTo>
                  <a:pt x="5682625" y="1775091"/>
                  <a:pt x="5719788" y="1779849"/>
                  <a:pt x="5756950" y="1784516"/>
                </a:cubicBezTo>
                <a:cubicBezTo>
                  <a:pt x="5757578" y="1780387"/>
                  <a:pt x="5758117" y="1776258"/>
                  <a:pt x="5758745" y="1772039"/>
                </a:cubicBezTo>
                <a:cubicBezTo>
                  <a:pt x="5721403" y="1765845"/>
                  <a:pt x="5683971" y="1759562"/>
                  <a:pt x="5646540" y="1753278"/>
                </a:cubicBezTo>
                <a:close/>
              </a:path>
            </a:pathLst>
          </a:custGeom>
          <a:solidFill>
            <a:schemeClr val="accent1"/>
          </a:solidFill>
          <a:ln w="897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6E4EE3-0977-4271-9B2F-76975A98F490}"/>
              </a:ext>
            </a:extLst>
          </p:cNvPr>
          <p:cNvSpPr txBox="1"/>
          <p:nvPr/>
        </p:nvSpPr>
        <p:spPr>
          <a:xfrm>
            <a:off x="513182" y="3156377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42B78-1471-4FCE-9DD0-3C5B7FFCF723}"/>
              </a:ext>
            </a:extLst>
          </p:cNvPr>
          <p:cNvSpPr txBox="1"/>
          <p:nvPr/>
        </p:nvSpPr>
        <p:spPr>
          <a:xfrm>
            <a:off x="8168306" y="368025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8" name="Group 9">
            <a:extLst>
              <a:ext uri="{FF2B5EF4-FFF2-40B4-BE49-F238E27FC236}">
                <a16:creationId xmlns:a16="http://schemas.microsoft.com/office/drawing/2014/main" id="{61632BCB-31EF-4717-BA99-4398617851A6}"/>
              </a:ext>
            </a:extLst>
          </p:cNvPr>
          <p:cNvGrpSpPr/>
          <p:nvPr/>
        </p:nvGrpSpPr>
        <p:grpSpPr>
          <a:xfrm>
            <a:off x="624420" y="4127184"/>
            <a:ext cx="3417154" cy="983815"/>
            <a:chOff x="617187" y="3622024"/>
            <a:chExt cx="3417154" cy="98381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B30341-BA92-48C0-93D4-2810609BBA5F}"/>
                </a:ext>
              </a:extLst>
            </p:cNvPr>
            <p:cNvSpPr txBox="1"/>
            <p:nvPr/>
          </p:nvSpPr>
          <p:spPr>
            <a:xfrm>
              <a:off x="617187" y="3622024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2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50" name="Group 11">
              <a:extLst>
                <a:ext uri="{FF2B5EF4-FFF2-40B4-BE49-F238E27FC236}">
                  <a16:creationId xmlns:a16="http://schemas.microsoft.com/office/drawing/2014/main" id="{A23910EE-BBFD-482A-9ED6-32AE75B152D6}"/>
                </a:ext>
              </a:extLst>
            </p:cNvPr>
            <p:cNvGrpSpPr/>
            <p:nvPr/>
          </p:nvGrpSpPr>
          <p:grpSpPr>
            <a:xfrm>
              <a:off x="1404483" y="3622024"/>
              <a:ext cx="2629858" cy="983815"/>
              <a:chOff x="6372200" y="1632861"/>
              <a:chExt cx="2160240" cy="98381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579EBB-47AC-4675-BDC5-588C01BBF6ED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CC14605-1F64-46DD-B503-19812DCDA65B}"/>
                  </a:ext>
                </a:extLst>
              </p:cNvPr>
              <p:cNvSpPr txBox="1"/>
              <p:nvPr/>
            </p:nvSpPr>
            <p:spPr>
              <a:xfrm>
                <a:off x="6372200" y="1632861"/>
                <a:ext cx="2160239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2"/>
                    </a:solidFill>
                  </a:rPr>
                  <a:t>Contents Title</a:t>
                </a:r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53" name="Group 14">
            <a:extLst>
              <a:ext uri="{FF2B5EF4-FFF2-40B4-BE49-F238E27FC236}">
                <a16:creationId xmlns:a16="http://schemas.microsoft.com/office/drawing/2014/main" id="{DA67B11C-A584-43C6-9D1F-2DE8405E993A}"/>
              </a:ext>
            </a:extLst>
          </p:cNvPr>
          <p:cNvGrpSpPr/>
          <p:nvPr/>
        </p:nvGrpSpPr>
        <p:grpSpPr>
          <a:xfrm flipH="1">
            <a:off x="624420" y="5258478"/>
            <a:ext cx="3417154" cy="983815"/>
            <a:chOff x="617187" y="3622024"/>
            <a:chExt cx="3417154" cy="98381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75EA7D-2776-4697-A6B4-5676FD1CFF44}"/>
                </a:ext>
              </a:extLst>
            </p:cNvPr>
            <p:cNvSpPr txBox="1"/>
            <p:nvPr/>
          </p:nvSpPr>
          <p:spPr>
            <a:xfrm>
              <a:off x="617187" y="3622024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55" name="Group 16">
              <a:extLst>
                <a:ext uri="{FF2B5EF4-FFF2-40B4-BE49-F238E27FC236}">
                  <a16:creationId xmlns:a16="http://schemas.microsoft.com/office/drawing/2014/main" id="{90BABB99-59B2-47AE-845F-ADFCE4DA5B1F}"/>
                </a:ext>
              </a:extLst>
            </p:cNvPr>
            <p:cNvGrpSpPr/>
            <p:nvPr/>
          </p:nvGrpSpPr>
          <p:grpSpPr>
            <a:xfrm>
              <a:off x="1404483" y="3622024"/>
              <a:ext cx="2629858" cy="983815"/>
              <a:chOff x="6372200" y="1632861"/>
              <a:chExt cx="2160240" cy="98381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D6F6756-4ADF-4CC8-8935-43B71638DEEA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55D1474-3FC2-4C95-8C3C-615ABEB6216E}"/>
                  </a:ext>
                </a:extLst>
              </p:cNvPr>
              <p:cNvSpPr txBox="1"/>
              <p:nvPr/>
            </p:nvSpPr>
            <p:spPr>
              <a:xfrm>
                <a:off x="6372200" y="1632861"/>
                <a:ext cx="2160239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chemeClr val="accent2"/>
                    </a:solidFill>
                  </a:rPr>
                  <a:t>Contents Title</a:t>
                </a:r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58" name="Group 19">
            <a:extLst>
              <a:ext uri="{FF2B5EF4-FFF2-40B4-BE49-F238E27FC236}">
                <a16:creationId xmlns:a16="http://schemas.microsoft.com/office/drawing/2014/main" id="{2CE0FDD5-D90D-4A41-BA75-DE4C69A52CA7}"/>
              </a:ext>
            </a:extLst>
          </p:cNvPr>
          <p:cNvGrpSpPr/>
          <p:nvPr/>
        </p:nvGrpSpPr>
        <p:grpSpPr>
          <a:xfrm>
            <a:off x="8279544" y="1418237"/>
            <a:ext cx="3417154" cy="983815"/>
            <a:chOff x="617187" y="3622024"/>
            <a:chExt cx="3417154" cy="9838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C82CAD-C6A1-459D-B36F-67989F4A90FF}"/>
                </a:ext>
              </a:extLst>
            </p:cNvPr>
            <p:cNvSpPr txBox="1"/>
            <p:nvPr/>
          </p:nvSpPr>
          <p:spPr>
            <a:xfrm>
              <a:off x="617187" y="3622024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60" name="Group 21">
              <a:extLst>
                <a:ext uri="{FF2B5EF4-FFF2-40B4-BE49-F238E27FC236}">
                  <a16:creationId xmlns:a16="http://schemas.microsoft.com/office/drawing/2014/main" id="{FE342A82-9084-4B70-BAC9-54A17F17C2B5}"/>
                </a:ext>
              </a:extLst>
            </p:cNvPr>
            <p:cNvGrpSpPr/>
            <p:nvPr/>
          </p:nvGrpSpPr>
          <p:grpSpPr>
            <a:xfrm>
              <a:off x="1404483" y="3622024"/>
              <a:ext cx="2629858" cy="983815"/>
              <a:chOff x="6372200" y="1632861"/>
              <a:chExt cx="2160240" cy="98381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577711-81AB-444D-BCA9-C836DCACE98A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002CFFC-1C94-4F31-B3A7-D59ED12253B4}"/>
                  </a:ext>
                </a:extLst>
              </p:cNvPr>
              <p:cNvSpPr txBox="1"/>
              <p:nvPr/>
            </p:nvSpPr>
            <p:spPr>
              <a:xfrm>
                <a:off x="6372200" y="1632861"/>
                <a:ext cx="2160239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3"/>
                    </a:solidFill>
                  </a:rPr>
                  <a:t>Contents Title</a:t>
                </a:r>
                <a:endParaRPr lang="ko-KR" altLang="en-US" sz="1600" b="1" dirty="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63" name="Group 24">
            <a:extLst>
              <a:ext uri="{FF2B5EF4-FFF2-40B4-BE49-F238E27FC236}">
                <a16:creationId xmlns:a16="http://schemas.microsoft.com/office/drawing/2014/main" id="{9060E453-EB15-492F-A164-814FE403AD82}"/>
              </a:ext>
            </a:extLst>
          </p:cNvPr>
          <p:cNvGrpSpPr/>
          <p:nvPr/>
        </p:nvGrpSpPr>
        <p:grpSpPr>
          <a:xfrm flipH="1">
            <a:off x="8279544" y="2549531"/>
            <a:ext cx="3417154" cy="983815"/>
            <a:chOff x="617187" y="3622024"/>
            <a:chExt cx="3417154" cy="98381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DB6C84-4434-47B0-A058-9300B16DF97B}"/>
                </a:ext>
              </a:extLst>
            </p:cNvPr>
            <p:cNvSpPr txBox="1"/>
            <p:nvPr/>
          </p:nvSpPr>
          <p:spPr>
            <a:xfrm>
              <a:off x="617187" y="3622024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65" name="Group 26">
              <a:extLst>
                <a:ext uri="{FF2B5EF4-FFF2-40B4-BE49-F238E27FC236}">
                  <a16:creationId xmlns:a16="http://schemas.microsoft.com/office/drawing/2014/main" id="{D53F54F4-5BA8-4257-B5F0-9CAAF9D6E675}"/>
                </a:ext>
              </a:extLst>
            </p:cNvPr>
            <p:cNvGrpSpPr/>
            <p:nvPr/>
          </p:nvGrpSpPr>
          <p:grpSpPr>
            <a:xfrm>
              <a:off x="1404483" y="3622024"/>
              <a:ext cx="2629858" cy="983815"/>
              <a:chOff x="6372200" y="1632861"/>
              <a:chExt cx="2160240" cy="98381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BC24C4-FB30-482A-85A7-9018655E763F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62C6CF-6E69-4BC8-9274-2173753B27C1}"/>
                  </a:ext>
                </a:extLst>
              </p:cNvPr>
              <p:cNvSpPr txBox="1"/>
              <p:nvPr/>
            </p:nvSpPr>
            <p:spPr>
              <a:xfrm>
                <a:off x="6372200" y="1632861"/>
                <a:ext cx="2160239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chemeClr val="accent3"/>
                    </a:solidFill>
                  </a:rPr>
                  <a:t>Contents Title</a:t>
                </a:r>
                <a:endParaRPr lang="ko-KR" altLang="en-US" sz="1600" b="1" dirty="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68" name="Graphic 226">
            <a:extLst>
              <a:ext uri="{FF2B5EF4-FFF2-40B4-BE49-F238E27FC236}">
                <a16:creationId xmlns:a16="http://schemas.microsoft.com/office/drawing/2014/main" id="{37A05F94-59C2-4965-AA33-7C7C89C5FA4A}"/>
              </a:ext>
            </a:extLst>
          </p:cNvPr>
          <p:cNvGrpSpPr/>
          <p:nvPr/>
        </p:nvGrpSpPr>
        <p:grpSpPr>
          <a:xfrm>
            <a:off x="10682009" y="4595271"/>
            <a:ext cx="847781" cy="1000691"/>
            <a:chOff x="3190967" y="4976140"/>
            <a:chExt cx="1594302" cy="1881859"/>
          </a:xfrm>
          <a:solidFill>
            <a:schemeClr val="accent3"/>
          </a:solidFill>
        </p:grpSpPr>
        <p:sp>
          <p:nvSpPr>
            <p:cNvPr id="69" name="Freeform: Shape 308">
              <a:extLst>
                <a:ext uri="{FF2B5EF4-FFF2-40B4-BE49-F238E27FC236}">
                  <a16:creationId xmlns:a16="http://schemas.microsoft.com/office/drawing/2014/main" id="{076E31DF-42AE-4ED0-B0D5-F33CD5C3CE6A}"/>
                </a:ext>
              </a:extLst>
            </p:cNvPr>
            <p:cNvSpPr/>
            <p:nvPr/>
          </p:nvSpPr>
          <p:spPr>
            <a:xfrm>
              <a:off x="3412046" y="5909633"/>
              <a:ext cx="1154075" cy="444412"/>
            </a:xfrm>
            <a:custGeom>
              <a:avLst/>
              <a:gdLst>
                <a:gd name="connsiteX0" fmla="*/ 582806 w 1154075"/>
                <a:gd name="connsiteY0" fmla="*/ 444413 h 444412"/>
                <a:gd name="connsiteX1" fmla="*/ 321275 w 1154075"/>
                <a:gd name="connsiteY1" fmla="*/ 437861 h 444412"/>
                <a:gd name="connsiteX2" fmla="*/ 135091 w 1154075"/>
                <a:gd name="connsiteY2" fmla="*/ 427669 h 444412"/>
                <a:gd name="connsiteX3" fmla="*/ 24618 w 1154075"/>
                <a:gd name="connsiteY3" fmla="*/ 418933 h 444412"/>
                <a:gd name="connsiteX4" fmla="*/ 48 w 1154075"/>
                <a:gd name="connsiteY4" fmla="*/ 391816 h 444412"/>
                <a:gd name="connsiteX5" fmla="*/ 15336 w 1154075"/>
                <a:gd name="connsiteY5" fmla="*/ 305003 h 444412"/>
                <a:gd name="connsiteX6" fmla="*/ 131633 w 1154075"/>
                <a:gd name="connsiteY6" fmla="*/ 106625 h 444412"/>
                <a:gd name="connsiteX7" fmla="*/ 266129 w 1154075"/>
                <a:gd name="connsiteY7" fmla="*/ 13260 h 444412"/>
                <a:gd name="connsiteX8" fmla="*/ 331649 w 1154075"/>
                <a:gd name="connsiteY8" fmla="*/ 3068 h 444412"/>
                <a:gd name="connsiteX9" fmla="*/ 374782 w 1154075"/>
                <a:gd name="connsiteY9" fmla="*/ 33098 h 444412"/>
                <a:gd name="connsiteX10" fmla="*/ 546224 w 1154075"/>
                <a:gd name="connsiteY10" fmla="*/ 364334 h 444412"/>
                <a:gd name="connsiteX11" fmla="*/ 573524 w 1154075"/>
                <a:gd name="connsiteY11" fmla="*/ 391998 h 444412"/>
                <a:gd name="connsiteX12" fmla="*/ 596092 w 1154075"/>
                <a:gd name="connsiteY12" fmla="*/ 384172 h 444412"/>
                <a:gd name="connsiteX13" fmla="*/ 773540 w 1154075"/>
                <a:gd name="connsiteY13" fmla="*/ 43835 h 444412"/>
                <a:gd name="connsiteX14" fmla="*/ 801385 w 1154075"/>
                <a:gd name="connsiteY14" fmla="*/ 9438 h 444412"/>
                <a:gd name="connsiteX15" fmla="*/ 852345 w 1154075"/>
                <a:gd name="connsiteY15" fmla="*/ 1612 h 444412"/>
                <a:gd name="connsiteX16" fmla="*/ 914588 w 1154075"/>
                <a:gd name="connsiteY16" fmla="*/ 26182 h 444412"/>
                <a:gd name="connsiteX17" fmla="*/ 1136444 w 1154075"/>
                <a:gd name="connsiteY17" fmla="*/ 298451 h 444412"/>
                <a:gd name="connsiteX18" fmla="*/ 1153915 w 1154075"/>
                <a:gd name="connsiteY18" fmla="*/ 391270 h 444412"/>
                <a:gd name="connsiteX19" fmla="*/ 1130984 w 1154075"/>
                <a:gd name="connsiteY19" fmla="*/ 418751 h 444412"/>
                <a:gd name="connsiteX20" fmla="*/ 1064736 w 1154075"/>
                <a:gd name="connsiteY20" fmla="*/ 424393 h 444412"/>
                <a:gd name="connsiteX21" fmla="*/ 844701 w 1154075"/>
                <a:gd name="connsiteY21" fmla="*/ 437133 h 444412"/>
                <a:gd name="connsiteX22" fmla="*/ 582806 w 1154075"/>
                <a:gd name="connsiteY22" fmla="*/ 444413 h 44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4075" h="444412">
                  <a:moveTo>
                    <a:pt x="582806" y="444413"/>
                  </a:moveTo>
                  <a:cubicBezTo>
                    <a:pt x="491807" y="442229"/>
                    <a:pt x="406450" y="440955"/>
                    <a:pt x="321275" y="437861"/>
                  </a:cubicBezTo>
                  <a:cubicBezTo>
                    <a:pt x="259213" y="435677"/>
                    <a:pt x="197152" y="431491"/>
                    <a:pt x="135091" y="427669"/>
                  </a:cubicBezTo>
                  <a:cubicBezTo>
                    <a:pt x="98327" y="425303"/>
                    <a:pt x="61382" y="422027"/>
                    <a:pt x="24618" y="418933"/>
                  </a:cubicBezTo>
                  <a:cubicBezTo>
                    <a:pt x="6782" y="417477"/>
                    <a:pt x="-680" y="409651"/>
                    <a:pt x="48" y="391816"/>
                  </a:cubicBezTo>
                  <a:cubicBezTo>
                    <a:pt x="1140" y="362150"/>
                    <a:pt x="6964" y="333394"/>
                    <a:pt x="15336" y="305003"/>
                  </a:cubicBezTo>
                  <a:cubicBezTo>
                    <a:pt x="37358" y="229109"/>
                    <a:pt x="76305" y="162862"/>
                    <a:pt x="131633" y="106625"/>
                  </a:cubicBezTo>
                  <a:cubicBezTo>
                    <a:pt x="170580" y="67131"/>
                    <a:pt x="214806" y="34917"/>
                    <a:pt x="266129" y="13260"/>
                  </a:cubicBezTo>
                  <a:cubicBezTo>
                    <a:pt x="286877" y="4524"/>
                    <a:pt x="308899" y="-26"/>
                    <a:pt x="331649" y="3068"/>
                  </a:cubicBezTo>
                  <a:cubicBezTo>
                    <a:pt x="351122" y="5616"/>
                    <a:pt x="365500" y="15080"/>
                    <a:pt x="374782" y="33098"/>
                  </a:cubicBezTo>
                  <a:cubicBezTo>
                    <a:pt x="431748" y="143570"/>
                    <a:pt x="489077" y="253861"/>
                    <a:pt x="546224" y="364334"/>
                  </a:cubicBezTo>
                  <a:cubicBezTo>
                    <a:pt x="552412" y="376346"/>
                    <a:pt x="560966" y="386174"/>
                    <a:pt x="573524" y="391998"/>
                  </a:cubicBezTo>
                  <a:cubicBezTo>
                    <a:pt x="584262" y="396912"/>
                    <a:pt x="590814" y="394546"/>
                    <a:pt x="596092" y="384172"/>
                  </a:cubicBezTo>
                  <a:cubicBezTo>
                    <a:pt x="655241" y="270787"/>
                    <a:pt x="714390" y="157220"/>
                    <a:pt x="773540" y="43835"/>
                  </a:cubicBezTo>
                  <a:cubicBezTo>
                    <a:pt x="780456" y="30550"/>
                    <a:pt x="788463" y="17810"/>
                    <a:pt x="801385" y="9438"/>
                  </a:cubicBezTo>
                  <a:cubicBezTo>
                    <a:pt x="817219" y="-754"/>
                    <a:pt x="834509" y="-1482"/>
                    <a:pt x="852345" y="1612"/>
                  </a:cubicBezTo>
                  <a:cubicBezTo>
                    <a:pt x="874730" y="5616"/>
                    <a:pt x="894932" y="15262"/>
                    <a:pt x="914588" y="26182"/>
                  </a:cubicBezTo>
                  <a:cubicBezTo>
                    <a:pt x="1025061" y="86969"/>
                    <a:pt x="1098224" y="178696"/>
                    <a:pt x="1136444" y="298451"/>
                  </a:cubicBezTo>
                  <a:cubicBezTo>
                    <a:pt x="1146089" y="328662"/>
                    <a:pt x="1151549" y="359602"/>
                    <a:pt x="1153915" y="391270"/>
                  </a:cubicBezTo>
                  <a:cubicBezTo>
                    <a:pt x="1155189" y="408923"/>
                    <a:pt x="1149001" y="416749"/>
                    <a:pt x="1130984" y="418751"/>
                  </a:cubicBezTo>
                  <a:cubicBezTo>
                    <a:pt x="1108962" y="421117"/>
                    <a:pt x="1086758" y="422937"/>
                    <a:pt x="1064736" y="424393"/>
                  </a:cubicBezTo>
                  <a:cubicBezTo>
                    <a:pt x="991391" y="428943"/>
                    <a:pt x="918046" y="434221"/>
                    <a:pt x="844701" y="437133"/>
                  </a:cubicBezTo>
                  <a:cubicBezTo>
                    <a:pt x="755522" y="440591"/>
                    <a:pt x="666343" y="442229"/>
                    <a:pt x="582806" y="444413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09">
              <a:extLst>
                <a:ext uri="{FF2B5EF4-FFF2-40B4-BE49-F238E27FC236}">
                  <a16:creationId xmlns:a16="http://schemas.microsoft.com/office/drawing/2014/main" id="{39663FE4-1D2F-4541-9B53-3B44AF8787E8}"/>
                </a:ext>
              </a:extLst>
            </p:cNvPr>
            <p:cNvSpPr/>
            <p:nvPr/>
          </p:nvSpPr>
          <p:spPr>
            <a:xfrm>
              <a:off x="3190823" y="6353425"/>
              <a:ext cx="703986" cy="396758"/>
            </a:xfrm>
            <a:custGeom>
              <a:avLst/>
              <a:gdLst>
                <a:gd name="connsiteX0" fmla="*/ 680998 w 703986"/>
                <a:gd name="connsiteY0" fmla="*/ 303284 h 396758"/>
                <a:gd name="connsiteX1" fmla="*/ 679724 w 703986"/>
                <a:gd name="connsiteY1" fmla="*/ 328763 h 396758"/>
                <a:gd name="connsiteX2" fmla="*/ 632222 w 703986"/>
                <a:gd name="connsiteY2" fmla="*/ 367529 h 396758"/>
                <a:gd name="connsiteX3" fmla="*/ 576895 w 703986"/>
                <a:gd name="connsiteY3" fmla="*/ 371351 h 396758"/>
                <a:gd name="connsiteX4" fmla="*/ 417464 w 703986"/>
                <a:gd name="connsiteY4" fmla="*/ 373717 h 396758"/>
                <a:gd name="connsiteX5" fmla="*/ 214173 w 703986"/>
                <a:gd name="connsiteY5" fmla="*/ 393191 h 396758"/>
                <a:gd name="connsiteX6" fmla="*/ 127724 w 703986"/>
                <a:gd name="connsiteY6" fmla="*/ 394283 h 396758"/>
                <a:gd name="connsiteX7" fmla="*/ 17069 w 703986"/>
                <a:gd name="connsiteY7" fmla="*/ 305104 h 396758"/>
                <a:gd name="connsiteX8" fmla="*/ 143 w 703986"/>
                <a:gd name="connsiteY8" fmla="*/ 208463 h 396758"/>
                <a:gd name="connsiteX9" fmla="*/ 14339 w 703986"/>
                <a:gd name="connsiteY9" fmla="*/ 97444 h 396758"/>
                <a:gd name="connsiteX10" fmla="*/ 59293 w 703986"/>
                <a:gd name="connsiteY10" fmla="*/ 26647 h 396758"/>
                <a:gd name="connsiteX11" fmla="*/ 143922 w 703986"/>
                <a:gd name="connsiteY11" fmla="*/ 75 h 396758"/>
                <a:gd name="connsiteX12" fmla="*/ 238924 w 703986"/>
                <a:gd name="connsiteY12" fmla="*/ 5353 h 396758"/>
                <a:gd name="connsiteX13" fmla="*/ 380883 w 703986"/>
                <a:gd name="connsiteY13" fmla="*/ 15181 h 396758"/>
                <a:gd name="connsiteX14" fmla="*/ 618936 w 703986"/>
                <a:gd name="connsiteY14" fmla="*/ 31925 h 396758"/>
                <a:gd name="connsiteX15" fmla="*/ 638410 w 703986"/>
                <a:gd name="connsiteY15" fmla="*/ 33199 h 396758"/>
                <a:gd name="connsiteX16" fmla="*/ 672990 w 703986"/>
                <a:gd name="connsiteY16" fmla="*/ 57768 h 396758"/>
                <a:gd name="connsiteX17" fmla="*/ 693555 w 703986"/>
                <a:gd name="connsiteY17" fmla="*/ 121468 h 396758"/>
                <a:gd name="connsiteX18" fmla="*/ 703201 w 703986"/>
                <a:gd name="connsiteY18" fmla="*/ 231395 h 396758"/>
                <a:gd name="connsiteX19" fmla="*/ 703201 w 703986"/>
                <a:gd name="connsiteY19" fmla="*/ 233032 h 396758"/>
                <a:gd name="connsiteX20" fmla="*/ 668258 w 703986"/>
                <a:gd name="connsiteY20" fmla="*/ 269978 h 396758"/>
                <a:gd name="connsiteX21" fmla="*/ 539221 w 703986"/>
                <a:gd name="connsiteY21" fmla="*/ 282172 h 396758"/>
                <a:gd name="connsiteX22" fmla="*/ 348487 w 703986"/>
                <a:gd name="connsiteY22" fmla="*/ 300190 h 396758"/>
                <a:gd name="connsiteX23" fmla="*/ 183415 w 703986"/>
                <a:gd name="connsiteY23" fmla="*/ 315296 h 396758"/>
                <a:gd name="connsiteX24" fmla="*/ 127542 w 703986"/>
                <a:gd name="connsiteY24" fmla="*/ 308016 h 396758"/>
                <a:gd name="connsiteX25" fmla="*/ 82224 w 703986"/>
                <a:gd name="connsiteY25" fmla="*/ 244680 h 396758"/>
                <a:gd name="connsiteX26" fmla="*/ 84590 w 703986"/>
                <a:gd name="connsiteY26" fmla="*/ 182983 h 396758"/>
                <a:gd name="connsiteX27" fmla="*/ 92780 w 703986"/>
                <a:gd name="connsiteY27" fmla="*/ 140213 h 396758"/>
                <a:gd name="connsiteX28" fmla="*/ 93872 w 703986"/>
                <a:gd name="connsiteY28" fmla="*/ 136574 h 396758"/>
                <a:gd name="connsiteX29" fmla="*/ 114256 w 703986"/>
                <a:gd name="connsiteY29" fmla="*/ 139486 h 396758"/>
                <a:gd name="connsiteX30" fmla="*/ 116804 w 703986"/>
                <a:gd name="connsiteY30" fmla="*/ 144217 h 396758"/>
                <a:gd name="connsiteX31" fmla="*/ 126086 w 703986"/>
                <a:gd name="connsiteY31" fmla="*/ 186077 h 396758"/>
                <a:gd name="connsiteX32" fmla="*/ 136460 w 703986"/>
                <a:gd name="connsiteY32" fmla="*/ 204277 h 396758"/>
                <a:gd name="connsiteX33" fmla="*/ 193425 w 703986"/>
                <a:gd name="connsiteY33" fmla="*/ 207371 h 396758"/>
                <a:gd name="connsiteX34" fmla="*/ 216357 w 703986"/>
                <a:gd name="connsiteY34" fmla="*/ 152043 h 396758"/>
                <a:gd name="connsiteX35" fmla="*/ 192697 w 703986"/>
                <a:gd name="connsiteY35" fmla="*/ 83430 h 396758"/>
                <a:gd name="connsiteX36" fmla="*/ 90778 w 703986"/>
                <a:gd name="connsiteY36" fmla="*/ 75240 h 396758"/>
                <a:gd name="connsiteX37" fmla="*/ 52559 w 703986"/>
                <a:gd name="connsiteY37" fmla="*/ 137484 h 396758"/>
                <a:gd name="connsiteX38" fmla="*/ 49101 w 703986"/>
                <a:gd name="connsiteY38" fmla="*/ 258512 h 396758"/>
                <a:gd name="connsiteX39" fmla="*/ 127360 w 703986"/>
                <a:gd name="connsiteY39" fmla="*/ 344415 h 396758"/>
                <a:gd name="connsiteX40" fmla="*/ 183051 w 703986"/>
                <a:gd name="connsiteY40" fmla="*/ 347327 h 396758"/>
                <a:gd name="connsiteX41" fmla="*/ 266406 w 703986"/>
                <a:gd name="connsiteY41" fmla="*/ 339683 h 396758"/>
                <a:gd name="connsiteX42" fmla="*/ 431478 w 703986"/>
                <a:gd name="connsiteY42" fmla="*/ 324759 h 396758"/>
                <a:gd name="connsiteX43" fmla="*/ 625852 w 703986"/>
                <a:gd name="connsiteY43" fmla="*/ 307288 h 396758"/>
                <a:gd name="connsiteX44" fmla="*/ 670988 w 703986"/>
                <a:gd name="connsiteY44" fmla="*/ 303102 h 396758"/>
                <a:gd name="connsiteX45" fmla="*/ 680998 w 703986"/>
                <a:gd name="connsiteY45" fmla="*/ 303284 h 3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03986" h="396758">
                  <a:moveTo>
                    <a:pt x="680998" y="303284"/>
                  </a:moveTo>
                  <a:cubicBezTo>
                    <a:pt x="683910" y="312202"/>
                    <a:pt x="683000" y="320755"/>
                    <a:pt x="679724" y="328763"/>
                  </a:cubicBezTo>
                  <a:cubicBezTo>
                    <a:pt x="670988" y="350057"/>
                    <a:pt x="653880" y="361887"/>
                    <a:pt x="632222" y="367529"/>
                  </a:cubicBezTo>
                  <a:cubicBezTo>
                    <a:pt x="614022" y="372261"/>
                    <a:pt x="595459" y="371169"/>
                    <a:pt x="576895" y="371351"/>
                  </a:cubicBezTo>
                  <a:cubicBezTo>
                    <a:pt x="523751" y="371897"/>
                    <a:pt x="470608" y="371715"/>
                    <a:pt x="417464" y="373717"/>
                  </a:cubicBezTo>
                  <a:cubicBezTo>
                    <a:pt x="349397" y="376265"/>
                    <a:pt x="281694" y="384455"/>
                    <a:pt x="214173" y="393191"/>
                  </a:cubicBezTo>
                  <a:cubicBezTo>
                    <a:pt x="185417" y="396831"/>
                    <a:pt x="156661" y="398469"/>
                    <a:pt x="127724" y="394283"/>
                  </a:cubicBezTo>
                  <a:cubicBezTo>
                    <a:pt x="73124" y="386457"/>
                    <a:pt x="36907" y="356063"/>
                    <a:pt x="17069" y="305104"/>
                  </a:cubicBezTo>
                  <a:cubicBezTo>
                    <a:pt x="5057" y="273982"/>
                    <a:pt x="871" y="241404"/>
                    <a:pt x="143" y="208463"/>
                  </a:cubicBezTo>
                  <a:cubicBezTo>
                    <a:pt x="-767" y="170789"/>
                    <a:pt x="2509" y="133480"/>
                    <a:pt x="14339" y="97444"/>
                  </a:cubicBezTo>
                  <a:cubicBezTo>
                    <a:pt x="23257" y="70144"/>
                    <a:pt x="36725" y="45393"/>
                    <a:pt x="59293" y="26647"/>
                  </a:cubicBezTo>
                  <a:cubicBezTo>
                    <a:pt x="83862" y="6445"/>
                    <a:pt x="112982" y="-835"/>
                    <a:pt x="143922" y="75"/>
                  </a:cubicBezTo>
                  <a:cubicBezTo>
                    <a:pt x="175589" y="803"/>
                    <a:pt x="207257" y="3351"/>
                    <a:pt x="238924" y="5353"/>
                  </a:cubicBezTo>
                  <a:cubicBezTo>
                    <a:pt x="286244" y="8447"/>
                    <a:pt x="333563" y="11905"/>
                    <a:pt x="380883" y="15181"/>
                  </a:cubicBezTo>
                  <a:cubicBezTo>
                    <a:pt x="460234" y="20823"/>
                    <a:pt x="539585" y="26465"/>
                    <a:pt x="618936" y="31925"/>
                  </a:cubicBezTo>
                  <a:cubicBezTo>
                    <a:pt x="625488" y="32471"/>
                    <a:pt x="631858" y="33017"/>
                    <a:pt x="638410" y="33199"/>
                  </a:cubicBezTo>
                  <a:cubicBezTo>
                    <a:pt x="655336" y="33745"/>
                    <a:pt x="667348" y="41753"/>
                    <a:pt x="672990" y="57768"/>
                  </a:cubicBezTo>
                  <a:cubicBezTo>
                    <a:pt x="680270" y="78880"/>
                    <a:pt x="688095" y="99992"/>
                    <a:pt x="693555" y="121468"/>
                  </a:cubicBezTo>
                  <a:cubicBezTo>
                    <a:pt x="702655" y="157503"/>
                    <a:pt x="705567" y="194267"/>
                    <a:pt x="703201" y="231395"/>
                  </a:cubicBezTo>
                  <a:cubicBezTo>
                    <a:pt x="703201" y="231941"/>
                    <a:pt x="703201" y="232486"/>
                    <a:pt x="703201" y="233032"/>
                  </a:cubicBezTo>
                  <a:cubicBezTo>
                    <a:pt x="701927" y="257602"/>
                    <a:pt x="692645" y="267612"/>
                    <a:pt x="668258" y="269978"/>
                  </a:cubicBezTo>
                  <a:cubicBezTo>
                    <a:pt x="625306" y="274164"/>
                    <a:pt x="582173" y="278168"/>
                    <a:pt x="539221" y="282172"/>
                  </a:cubicBezTo>
                  <a:cubicBezTo>
                    <a:pt x="475704" y="288178"/>
                    <a:pt x="412005" y="294366"/>
                    <a:pt x="348487" y="300190"/>
                  </a:cubicBezTo>
                  <a:cubicBezTo>
                    <a:pt x="293524" y="305286"/>
                    <a:pt x="238378" y="310382"/>
                    <a:pt x="183415" y="315296"/>
                  </a:cubicBezTo>
                  <a:cubicBezTo>
                    <a:pt x="164487" y="316934"/>
                    <a:pt x="145378" y="315660"/>
                    <a:pt x="127542" y="308016"/>
                  </a:cubicBezTo>
                  <a:cubicBezTo>
                    <a:pt x="99696" y="296186"/>
                    <a:pt x="87138" y="273072"/>
                    <a:pt x="82224" y="244680"/>
                  </a:cubicBezTo>
                  <a:cubicBezTo>
                    <a:pt x="78584" y="223933"/>
                    <a:pt x="80950" y="203549"/>
                    <a:pt x="84590" y="182983"/>
                  </a:cubicBezTo>
                  <a:cubicBezTo>
                    <a:pt x="87138" y="168605"/>
                    <a:pt x="90050" y="154409"/>
                    <a:pt x="92780" y="140213"/>
                  </a:cubicBezTo>
                  <a:cubicBezTo>
                    <a:pt x="92962" y="139122"/>
                    <a:pt x="93508" y="138029"/>
                    <a:pt x="93872" y="136574"/>
                  </a:cubicBezTo>
                  <a:cubicBezTo>
                    <a:pt x="100788" y="137484"/>
                    <a:pt x="107522" y="138212"/>
                    <a:pt x="114256" y="139486"/>
                  </a:cubicBezTo>
                  <a:cubicBezTo>
                    <a:pt x="115348" y="139668"/>
                    <a:pt x="116440" y="142397"/>
                    <a:pt x="116804" y="144217"/>
                  </a:cubicBezTo>
                  <a:cubicBezTo>
                    <a:pt x="119898" y="158231"/>
                    <a:pt x="122082" y="172427"/>
                    <a:pt x="126086" y="186077"/>
                  </a:cubicBezTo>
                  <a:cubicBezTo>
                    <a:pt x="127906" y="192629"/>
                    <a:pt x="132092" y="198999"/>
                    <a:pt x="136460" y="204277"/>
                  </a:cubicBezTo>
                  <a:cubicBezTo>
                    <a:pt x="151747" y="223023"/>
                    <a:pt x="176135" y="224297"/>
                    <a:pt x="193425" y="207371"/>
                  </a:cubicBezTo>
                  <a:cubicBezTo>
                    <a:pt x="208895" y="192265"/>
                    <a:pt x="215993" y="173337"/>
                    <a:pt x="216357" y="152043"/>
                  </a:cubicBezTo>
                  <a:cubicBezTo>
                    <a:pt x="216721" y="126564"/>
                    <a:pt x="208895" y="103450"/>
                    <a:pt x="192697" y="83430"/>
                  </a:cubicBezTo>
                  <a:cubicBezTo>
                    <a:pt x="165943" y="50307"/>
                    <a:pt x="122628" y="46849"/>
                    <a:pt x="90778" y="75240"/>
                  </a:cubicBezTo>
                  <a:cubicBezTo>
                    <a:pt x="71850" y="92166"/>
                    <a:pt x="59839" y="113642"/>
                    <a:pt x="52559" y="137484"/>
                  </a:cubicBezTo>
                  <a:cubicBezTo>
                    <a:pt x="40365" y="177341"/>
                    <a:pt x="37271" y="218109"/>
                    <a:pt x="49101" y="258512"/>
                  </a:cubicBezTo>
                  <a:cubicBezTo>
                    <a:pt x="61113" y="299462"/>
                    <a:pt x="85682" y="330037"/>
                    <a:pt x="127360" y="344415"/>
                  </a:cubicBezTo>
                  <a:cubicBezTo>
                    <a:pt x="145560" y="350785"/>
                    <a:pt x="164305" y="348965"/>
                    <a:pt x="183051" y="347327"/>
                  </a:cubicBezTo>
                  <a:cubicBezTo>
                    <a:pt x="210897" y="344961"/>
                    <a:pt x="238743" y="342231"/>
                    <a:pt x="266406" y="339683"/>
                  </a:cubicBezTo>
                  <a:cubicBezTo>
                    <a:pt x="321370" y="334769"/>
                    <a:pt x="376515" y="329673"/>
                    <a:pt x="431478" y="324759"/>
                  </a:cubicBezTo>
                  <a:cubicBezTo>
                    <a:pt x="496270" y="318936"/>
                    <a:pt x="561061" y="313112"/>
                    <a:pt x="625852" y="307288"/>
                  </a:cubicBezTo>
                  <a:cubicBezTo>
                    <a:pt x="640958" y="306014"/>
                    <a:pt x="655882" y="304376"/>
                    <a:pt x="670988" y="303102"/>
                  </a:cubicBezTo>
                  <a:cubicBezTo>
                    <a:pt x="674446" y="303648"/>
                    <a:pt x="677540" y="303466"/>
                    <a:pt x="680998" y="303284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10">
              <a:extLst>
                <a:ext uri="{FF2B5EF4-FFF2-40B4-BE49-F238E27FC236}">
                  <a16:creationId xmlns:a16="http://schemas.microsoft.com/office/drawing/2014/main" id="{EDD40353-6119-45C4-BF7A-B86EA07D16B8}"/>
                </a:ext>
              </a:extLst>
            </p:cNvPr>
            <p:cNvSpPr/>
            <p:nvPr/>
          </p:nvSpPr>
          <p:spPr>
            <a:xfrm>
              <a:off x="3362591" y="4975968"/>
              <a:ext cx="1254875" cy="280289"/>
            </a:xfrm>
            <a:custGeom>
              <a:avLst/>
              <a:gdLst>
                <a:gd name="connsiteX0" fmla="*/ 1254876 w 1254875"/>
                <a:gd name="connsiteY0" fmla="*/ 125751 h 280289"/>
                <a:gd name="connsiteX1" fmla="*/ 1202096 w 1254875"/>
                <a:gd name="connsiteY1" fmla="*/ 139582 h 280289"/>
                <a:gd name="connsiteX2" fmla="*/ 1042666 w 1254875"/>
                <a:gd name="connsiteY2" fmla="*/ 180714 h 280289"/>
                <a:gd name="connsiteX3" fmla="*/ 831003 w 1254875"/>
                <a:gd name="connsiteY3" fmla="*/ 235313 h 280289"/>
                <a:gd name="connsiteX4" fmla="*/ 691046 w 1254875"/>
                <a:gd name="connsiteY4" fmla="*/ 271531 h 280289"/>
                <a:gd name="connsiteX5" fmla="*/ 560736 w 1254875"/>
                <a:gd name="connsiteY5" fmla="*/ 271713 h 280289"/>
                <a:gd name="connsiteX6" fmla="*/ 236051 w 1254875"/>
                <a:gd name="connsiteY6" fmla="*/ 187266 h 280289"/>
                <a:gd name="connsiteX7" fmla="*/ 31850 w 1254875"/>
                <a:gd name="connsiteY7" fmla="*/ 134122 h 280289"/>
                <a:gd name="connsiteX8" fmla="*/ 12012 w 1254875"/>
                <a:gd name="connsiteY8" fmla="*/ 126842 h 280289"/>
                <a:gd name="connsiteX9" fmla="*/ 0 w 1254875"/>
                <a:gd name="connsiteY9" fmla="*/ 117743 h 280289"/>
                <a:gd name="connsiteX10" fmla="*/ 546 w 1254875"/>
                <a:gd name="connsiteY10" fmla="*/ 116105 h 280289"/>
                <a:gd name="connsiteX11" fmla="*/ 23842 w 1254875"/>
                <a:gd name="connsiteY11" fmla="*/ 111555 h 280289"/>
                <a:gd name="connsiteX12" fmla="*/ 331418 w 1254875"/>
                <a:gd name="connsiteY12" fmla="*/ 53315 h 280289"/>
                <a:gd name="connsiteX13" fmla="*/ 516692 w 1254875"/>
                <a:gd name="connsiteY13" fmla="*/ 17280 h 280289"/>
                <a:gd name="connsiteX14" fmla="*/ 596771 w 1254875"/>
                <a:gd name="connsiteY14" fmla="*/ 1992 h 280289"/>
                <a:gd name="connsiteX15" fmla="*/ 677214 w 1254875"/>
                <a:gd name="connsiteY15" fmla="*/ 6178 h 280289"/>
                <a:gd name="connsiteX16" fmla="*/ 893610 w 1254875"/>
                <a:gd name="connsiteY16" fmla="*/ 47491 h 280289"/>
                <a:gd name="connsiteX17" fmla="*/ 1198639 w 1254875"/>
                <a:gd name="connsiteY17" fmla="*/ 106641 h 280289"/>
                <a:gd name="connsiteX18" fmla="*/ 1234674 w 1254875"/>
                <a:gd name="connsiteY18" fmla="*/ 113739 h 280289"/>
                <a:gd name="connsiteX19" fmla="*/ 1254876 w 1254875"/>
                <a:gd name="connsiteY19" fmla="*/ 125751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4875" h="280289">
                  <a:moveTo>
                    <a:pt x="1254876" y="125751"/>
                  </a:moveTo>
                  <a:cubicBezTo>
                    <a:pt x="1236676" y="130482"/>
                    <a:pt x="1219386" y="135032"/>
                    <a:pt x="1202096" y="139582"/>
                  </a:cubicBezTo>
                  <a:cubicBezTo>
                    <a:pt x="1148953" y="153232"/>
                    <a:pt x="1095810" y="166882"/>
                    <a:pt x="1042666" y="180714"/>
                  </a:cubicBezTo>
                  <a:cubicBezTo>
                    <a:pt x="972051" y="198914"/>
                    <a:pt x="901618" y="217113"/>
                    <a:pt x="831003" y="235313"/>
                  </a:cubicBezTo>
                  <a:cubicBezTo>
                    <a:pt x="784411" y="247325"/>
                    <a:pt x="737638" y="258791"/>
                    <a:pt x="691046" y="271531"/>
                  </a:cubicBezTo>
                  <a:cubicBezTo>
                    <a:pt x="647549" y="283361"/>
                    <a:pt x="604233" y="282997"/>
                    <a:pt x="560736" y="271713"/>
                  </a:cubicBezTo>
                  <a:cubicBezTo>
                    <a:pt x="452629" y="243321"/>
                    <a:pt x="344158" y="215294"/>
                    <a:pt x="236051" y="187266"/>
                  </a:cubicBezTo>
                  <a:cubicBezTo>
                    <a:pt x="167984" y="169612"/>
                    <a:pt x="99917" y="151958"/>
                    <a:pt x="31850" y="134122"/>
                  </a:cubicBezTo>
                  <a:cubicBezTo>
                    <a:pt x="25116" y="132302"/>
                    <a:pt x="18200" y="129936"/>
                    <a:pt x="12012" y="126842"/>
                  </a:cubicBezTo>
                  <a:cubicBezTo>
                    <a:pt x="7644" y="124659"/>
                    <a:pt x="4004" y="120837"/>
                    <a:pt x="0" y="117743"/>
                  </a:cubicBezTo>
                  <a:cubicBezTo>
                    <a:pt x="182" y="117197"/>
                    <a:pt x="364" y="116651"/>
                    <a:pt x="546" y="116105"/>
                  </a:cubicBezTo>
                  <a:cubicBezTo>
                    <a:pt x="8372" y="114649"/>
                    <a:pt x="16016" y="113011"/>
                    <a:pt x="23842" y="111555"/>
                  </a:cubicBezTo>
                  <a:cubicBezTo>
                    <a:pt x="126307" y="92263"/>
                    <a:pt x="228771" y="72971"/>
                    <a:pt x="331418" y="53315"/>
                  </a:cubicBezTo>
                  <a:cubicBezTo>
                    <a:pt x="393298" y="41485"/>
                    <a:pt x="454995" y="29292"/>
                    <a:pt x="516692" y="17280"/>
                  </a:cubicBezTo>
                  <a:cubicBezTo>
                    <a:pt x="543264" y="12184"/>
                    <a:pt x="569836" y="6360"/>
                    <a:pt x="596771" y="1992"/>
                  </a:cubicBezTo>
                  <a:cubicBezTo>
                    <a:pt x="623707" y="-2376"/>
                    <a:pt x="650643" y="1082"/>
                    <a:pt x="677214" y="6178"/>
                  </a:cubicBezTo>
                  <a:cubicBezTo>
                    <a:pt x="749286" y="19828"/>
                    <a:pt x="821539" y="33660"/>
                    <a:pt x="893610" y="47491"/>
                  </a:cubicBezTo>
                  <a:cubicBezTo>
                    <a:pt x="995165" y="67147"/>
                    <a:pt x="1096902" y="86985"/>
                    <a:pt x="1198639" y="106641"/>
                  </a:cubicBezTo>
                  <a:cubicBezTo>
                    <a:pt x="1210650" y="109007"/>
                    <a:pt x="1222662" y="111191"/>
                    <a:pt x="1234674" y="113739"/>
                  </a:cubicBezTo>
                  <a:cubicBezTo>
                    <a:pt x="1242318" y="115559"/>
                    <a:pt x="1249598" y="118653"/>
                    <a:pt x="1254876" y="125751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11">
              <a:extLst>
                <a:ext uri="{FF2B5EF4-FFF2-40B4-BE49-F238E27FC236}">
                  <a16:creationId xmlns:a16="http://schemas.microsoft.com/office/drawing/2014/main" id="{361E22A0-0D89-44FA-8C9E-1BD92053E008}"/>
                </a:ext>
              </a:extLst>
            </p:cNvPr>
            <p:cNvSpPr/>
            <p:nvPr/>
          </p:nvSpPr>
          <p:spPr>
            <a:xfrm>
              <a:off x="4143362" y="6353641"/>
              <a:ext cx="641285" cy="328370"/>
            </a:xfrm>
            <a:custGeom>
              <a:avLst/>
              <a:gdLst>
                <a:gd name="connsiteX0" fmla="*/ 0 w 641285"/>
                <a:gd name="connsiteY0" fmla="*/ 33347 h 328370"/>
                <a:gd name="connsiteX1" fmla="*/ 64791 w 641285"/>
                <a:gd name="connsiteY1" fmla="*/ 28979 h 328370"/>
                <a:gd name="connsiteX2" fmla="*/ 309215 w 641285"/>
                <a:gd name="connsiteY2" fmla="*/ 12235 h 328370"/>
                <a:gd name="connsiteX3" fmla="*/ 455723 w 641285"/>
                <a:gd name="connsiteY3" fmla="*/ 2407 h 328370"/>
                <a:gd name="connsiteX4" fmla="*/ 508502 w 641285"/>
                <a:gd name="connsiteY4" fmla="*/ 41 h 328370"/>
                <a:gd name="connsiteX5" fmla="*/ 618611 w 641285"/>
                <a:gd name="connsiteY5" fmla="*/ 74661 h 328370"/>
                <a:gd name="connsiteX6" fmla="*/ 640451 w 641285"/>
                <a:gd name="connsiteY6" fmla="*/ 175669 h 328370"/>
                <a:gd name="connsiteX7" fmla="*/ 628985 w 641285"/>
                <a:gd name="connsiteY7" fmla="*/ 299064 h 328370"/>
                <a:gd name="connsiteX8" fmla="*/ 624253 w 641285"/>
                <a:gd name="connsiteY8" fmla="*/ 312532 h 328370"/>
                <a:gd name="connsiteX9" fmla="*/ 599137 w 641285"/>
                <a:gd name="connsiteY9" fmla="*/ 328366 h 328370"/>
                <a:gd name="connsiteX10" fmla="*/ 562556 w 641285"/>
                <a:gd name="connsiteY10" fmla="*/ 326000 h 328370"/>
                <a:gd name="connsiteX11" fmla="*/ 457543 w 641285"/>
                <a:gd name="connsiteY11" fmla="*/ 315990 h 328370"/>
                <a:gd name="connsiteX12" fmla="*/ 226223 w 641285"/>
                <a:gd name="connsiteY12" fmla="*/ 293422 h 328370"/>
                <a:gd name="connsiteX13" fmla="*/ 45135 w 641285"/>
                <a:gd name="connsiteY13" fmla="*/ 275950 h 328370"/>
                <a:gd name="connsiteX14" fmla="*/ 36036 w 641285"/>
                <a:gd name="connsiteY14" fmla="*/ 274312 h 328370"/>
                <a:gd name="connsiteX15" fmla="*/ 23842 w 641285"/>
                <a:gd name="connsiteY15" fmla="*/ 257022 h 328370"/>
                <a:gd name="connsiteX16" fmla="*/ 910 w 641285"/>
                <a:gd name="connsiteY16" fmla="*/ 37533 h 328370"/>
                <a:gd name="connsiteX17" fmla="*/ 0 w 641285"/>
                <a:gd name="connsiteY17" fmla="*/ 33347 h 32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1285" h="328370">
                  <a:moveTo>
                    <a:pt x="0" y="33347"/>
                  </a:moveTo>
                  <a:cubicBezTo>
                    <a:pt x="22022" y="31891"/>
                    <a:pt x="43498" y="30435"/>
                    <a:pt x="64791" y="28979"/>
                  </a:cubicBezTo>
                  <a:cubicBezTo>
                    <a:pt x="146326" y="23337"/>
                    <a:pt x="227680" y="17695"/>
                    <a:pt x="309215" y="12235"/>
                  </a:cubicBezTo>
                  <a:cubicBezTo>
                    <a:pt x="357990" y="8959"/>
                    <a:pt x="406947" y="5501"/>
                    <a:pt x="455723" y="2407"/>
                  </a:cubicBezTo>
                  <a:cubicBezTo>
                    <a:pt x="473195" y="1315"/>
                    <a:pt x="490848" y="405"/>
                    <a:pt x="508502" y="41"/>
                  </a:cubicBezTo>
                  <a:cubicBezTo>
                    <a:pt x="562738" y="-1233"/>
                    <a:pt x="597499" y="26977"/>
                    <a:pt x="618611" y="74661"/>
                  </a:cubicBezTo>
                  <a:cubicBezTo>
                    <a:pt x="632807" y="106874"/>
                    <a:pt x="638267" y="140908"/>
                    <a:pt x="640451" y="175669"/>
                  </a:cubicBezTo>
                  <a:cubicBezTo>
                    <a:pt x="643181" y="217347"/>
                    <a:pt x="639177" y="258479"/>
                    <a:pt x="628985" y="299064"/>
                  </a:cubicBezTo>
                  <a:cubicBezTo>
                    <a:pt x="627893" y="303614"/>
                    <a:pt x="626255" y="308164"/>
                    <a:pt x="624253" y="312532"/>
                  </a:cubicBezTo>
                  <a:cubicBezTo>
                    <a:pt x="619339" y="323088"/>
                    <a:pt x="610603" y="328548"/>
                    <a:pt x="599137" y="328366"/>
                  </a:cubicBezTo>
                  <a:cubicBezTo>
                    <a:pt x="586943" y="328184"/>
                    <a:pt x="574750" y="327092"/>
                    <a:pt x="562556" y="326000"/>
                  </a:cubicBezTo>
                  <a:cubicBezTo>
                    <a:pt x="527430" y="322724"/>
                    <a:pt x="492487" y="319448"/>
                    <a:pt x="457543" y="315990"/>
                  </a:cubicBezTo>
                  <a:cubicBezTo>
                    <a:pt x="380376" y="308528"/>
                    <a:pt x="303391" y="300884"/>
                    <a:pt x="226223" y="293422"/>
                  </a:cubicBezTo>
                  <a:cubicBezTo>
                    <a:pt x="165800" y="287598"/>
                    <a:pt x="105559" y="281774"/>
                    <a:pt x="45135" y="275950"/>
                  </a:cubicBezTo>
                  <a:cubicBezTo>
                    <a:pt x="42042" y="275586"/>
                    <a:pt x="39130" y="275222"/>
                    <a:pt x="36036" y="274312"/>
                  </a:cubicBezTo>
                  <a:cubicBezTo>
                    <a:pt x="26026" y="271582"/>
                    <a:pt x="22932" y="267214"/>
                    <a:pt x="23842" y="257022"/>
                  </a:cubicBezTo>
                  <a:cubicBezTo>
                    <a:pt x="30394" y="182403"/>
                    <a:pt x="22932" y="109240"/>
                    <a:pt x="910" y="37533"/>
                  </a:cubicBezTo>
                  <a:cubicBezTo>
                    <a:pt x="546" y="36259"/>
                    <a:pt x="364" y="35167"/>
                    <a:pt x="0" y="33347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12">
              <a:extLst>
                <a:ext uri="{FF2B5EF4-FFF2-40B4-BE49-F238E27FC236}">
                  <a16:creationId xmlns:a16="http://schemas.microsoft.com/office/drawing/2014/main" id="{40469330-7536-4D37-8FDA-475772772CD6}"/>
                </a:ext>
              </a:extLst>
            </p:cNvPr>
            <p:cNvSpPr/>
            <p:nvPr/>
          </p:nvSpPr>
          <p:spPr>
            <a:xfrm>
              <a:off x="3677083" y="5409841"/>
              <a:ext cx="622645" cy="405092"/>
            </a:xfrm>
            <a:custGeom>
              <a:avLst/>
              <a:gdLst>
                <a:gd name="connsiteX0" fmla="*/ 609329 w 622645"/>
                <a:gd name="connsiteY0" fmla="*/ 0 h 405092"/>
                <a:gd name="connsiteX1" fmla="*/ 622615 w 622645"/>
                <a:gd name="connsiteY1" fmla="*/ 82263 h 405092"/>
                <a:gd name="connsiteX2" fmla="*/ 535802 w 622645"/>
                <a:gd name="connsiteY2" fmla="*/ 310671 h 405092"/>
                <a:gd name="connsiteX3" fmla="*/ 366544 w 622645"/>
                <a:gd name="connsiteY3" fmla="*/ 399668 h 405092"/>
                <a:gd name="connsiteX4" fmla="*/ 186730 w 622645"/>
                <a:gd name="connsiteY4" fmla="*/ 380012 h 405092"/>
                <a:gd name="connsiteX5" fmla="*/ 46409 w 622645"/>
                <a:gd name="connsiteY5" fmla="*/ 255707 h 405092"/>
                <a:gd name="connsiteX6" fmla="*/ 0 w 622645"/>
                <a:gd name="connsiteY6" fmla="*/ 97551 h 405092"/>
                <a:gd name="connsiteX7" fmla="*/ 6734 w 622645"/>
                <a:gd name="connsiteY7" fmla="*/ 17654 h 405092"/>
                <a:gd name="connsiteX8" fmla="*/ 27482 w 622645"/>
                <a:gd name="connsiteY8" fmla="*/ 9646 h 405092"/>
                <a:gd name="connsiteX9" fmla="*/ 108107 w 622645"/>
                <a:gd name="connsiteY9" fmla="*/ 56783 h 405092"/>
                <a:gd name="connsiteX10" fmla="*/ 355988 w 622645"/>
                <a:gd name="connsiteY10" fmla="*/ 97915 h 405092"/>
                <a:gd name="connsiteX11" fmla="*/ 556550 w 622645"/>
                <a:gd name="connsiteY11" fmla="*/ 35672 h 405092"/>
                <a:gd name="connsiteX12" fmla="*/ 602959 w 622645"/>
                <a:gd name="connsiteY12" fmla="*/ 4914 h 405092"/>
                <a:gd name="connsiteX13" fmla="*/ 609329 w 622645"/>
                <a:gd name="connsiteY13" fmla="*/ 0 h 40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2645" h="405092">
                  <a:moveTo>
                    <a:pt x="609329" y="0"/>
                  </a:moveTo>
                  <a:cubicBezTo>
                    <a:pt x="617883" y="27482"/>
                    <a:pt x="622251" y="54599"/>
                    <a:pt x="622615" y="82263"/>
                  </a:cubicBezTo>
                  <a:cubicBezTo>
                    <a:pt x="623707" y="169804"/>
                    <a:pt x="595861" y="246607"/>
                    <a:pt x="535802" y="310671"/>
                  </a:cubicBezTo>
                  <a:cubicBezTo>
                    <a:pt x="489756" y="359628"/>
                    <a:pt x="432427" y="387838"/>
                    <a:pt x="366544" y="399668"/>
                  </a:cubicBezTo>
                  <a:cubicBezTo>
                    <a:pt x="304665" y="410769"/>
                    <a:pt x="244423" y="405127"/>
                    <a:pt x="186730" y="380012"/>
                  </a:cubicBezTo>
                  <a:cubicBezTo>
                    <a:pt x="126489" y="353986"/>
                    <a:pt x="80443" y="311217"/>
                    <a:pt x="46409" y="255707"/>
                  </a:cubicBezTo>
                  <a:cubicBezTo>
                    <a:pt x="16744" y="207296"/>
                    <a:pt x="0" y="154516"/>
                    <a:pt x="0" y="97551"/>
                  </a:cubicBezTo>
                  <a:cubicBezTo>
                    <a:pt x="0" y="70979"/>
                    <a:pt x="3640" y="44226"/>
                    <a:pt x="6734" y="17654"/>
                  </a:cubicBezTo>
                  <a:cubicBezTo>
                    <a:pt x="8190" y="4550"/>
                    <a:pt x="16562" y="1638"/>
                    <a:pt x="27482" y="9646"/>
                  </a:cubicBezTo>
                  <a:cubicBezTo>
                    <a:pt x="52779" y="28210"/>
                    <a:pt x="79533" y="44044"/>
                    <a:pt x="108107" y="56783"/>
                  </a:cubicBezTo>
                  <a:cubicBezTo>
                    <a:pt x="187094" y="92273"/>
                    <a:pt x="269903" y="105377"/>
                    <a:pt x="355988" y="97915"/>
                  </a:cubicBezTo>
                  <a:cubicBezTo>
                    <a:pt x="427331" y="91727"/>
                    <a:pt x="494488" y="71707"/>
                    <a:pt x="556550" y="35672"/>
                  </a:cubicBezTo>
                  <a:cubicBezTo>
                    <a:pt x="572566" y="26390"/>
                    <a:pt x="587489" y="15288"/>
                    <a:pt x="602959" y="4914"/>
                  </a:cubicBezTo>
                  <a:cubicBezTo>
                    <a:pt x="604779" y="3640"/>
                    <a:pt x="606781" y="2002"/>
                    <a:pt x="609329" y="0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13">
              <a:extLst>
                <a:ext uri="{FF2B5EF4-FFF2-40B4-BE49-F238E27FC236}">
                  <a16:creationId xmlns:a16="http://schemas.microsoft.com/office/drawing/2014/main" id="{4E0DE10A-4EA2-4422-8EF9-41AC1B203EF4}"/>
                </a:ext>
              </a:extLst>
            </p:cNvPr>
            <p:cNvSpPr/>
            <p:nvPr/>
          </p:nvSpPr>
          <p:spPr>
            <a:xfrm>
              <a:off x="3662159" y="5201089"/>
              <a:ext cx="650824" cy="284358"/>
            </a:xfrm>
            <a:custGeom>
              <a:avLst/>
              <a:gdLst>
                <a:gd name="connsiteX0" fmla="*/ 0 w 650824"/>
                <a:gd name="connsiteY0" fmla="*/ 0 h 284358"/>
                <a:gd name="connsiteX1" fmla="*/ 41860 w 650824"/>
                <a:gd name="connsiteY1" fmla="*/ 11648 h 284358"/>
                <a:gd name="connsiteX2" fmla="*/ 220400 w 650824"/>
                <a:gd name="connsiteY2" fmla="*/ 61333 h 284358"/>
                <a:gd name="connsiteX3" fmla="*/ 291743 w 650824"/>
                <a:gd name="connsiteY3" fmla="*/ 80625 h 284358"/>
                <a:gd name="connsiteX4" fmla="*/ 379648 w 650824"/>
                <a:gd name="connsiteY4" fmla="*/ 76803 h 284358"/>
                <a:gd name="connsiteX5" fmla="*/ 615517 w 650824"/>
                <a:gd name="connsiteY5" fmla="*/ 13286 h 284358"/>
                <a:gd name="connsiteX6" fmla="*/ 644091 w 650824"/>
                <a:gd name="connsiteY6" fmla="*/ 6734 h 284358"/>
                <a:gd name="connsiteX7" fmla="*/ 650825 w 650824"/>
                <a:gd name="connsiteY7" fmla="*/ 5460 h 284358"/>
                <a:gd name="connsiteX8" fmla="*/ 649915 w 650824"/>
                <a:gd name="connsiteY8" fmla="*/ 25480 h 284358"/>
                <a:gd name="connsiteX9" fmla="*/ 643181 w 650824"/>
                <a:gd name="connsiteY9" fmla="*/ 133769 h 284358"/>
                <a:gd name="connsiteX10" fmla="*/ 605871 w 650824"/>
                <a:gd name="connsiteY10" fmla="*/ 197468 h 284358"/>
                <a:gd name="connsiteX11" fmla="*/ 494852 w 650824"/>
                <a:gd name="connsiteY11" fmla="*/ 255161 h 284358"/>
                <a:gd name="connsiteX12" fmla="*/ 301935 w 650824"/>
                <a:gd name="connsiteY12" fmla="*/ 283735 h 284358"/>
                <a:gd name="connsiteX13" fmla="*/ 59877 w 650824"/>
                <a:gd name="connsiteY13" fmla="*/ 206932 h 284358"/>
                <a:gd name="connsiteX14" fmla="*/ 17472 w 650824"/>
                <a:gd name="connsiteY14" fmla="*/ 156700 h 284358"/>
                <a:gd name="connsiteX15" fmla="*/ 11102 w 650824"/>
                <a:gd name="connsiteY15" fmla="*/ 123577 h 284358"/>
                <a:gd name="connsiteX16" fmla="*/ 182 w 650824"/>
                <a:gd name="connsiteY16" fmla="*/ 7098 h 284358"/>
                <a:gd name="connsiteX17" fmla="*/ 0 w 650824"/>
                <a:gd name="connsiteY17" fmla="*/ 0 h 28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0824" h="284358">
                  <a:moveTo>
                    <a:pt x="0" y="0"/>
                  </a:moveTo>
                  <a:cubicBezTo>
                    <a:pt x="14378" y="4004"/>
                    <a:pt x="28210" y="7644"/>
                    <a:pt x="41860" y="11648"/>
                  </a:cubicBezTo>
                  <a:cubicBezTo>
                    <a:pt x="101373" y="28210"/>
                    <a:pt x="160886" y="44771"/>
                    <a:pt x="220400" y="61333"/>
                  </a:cubicBezTo>
                  <a:cubicBezTo>
                    <a:pt x="244241" y="67885"/>
                    <a:pt x="268083" y="74073"/>
                    <a:pt x="291743" y="80625"/>
                  </a:cubicBezTo>
                  <a:cubicBezTo>
                    <a:pt x="321408" y="88633"/>
                    <a:pt x="350164" y="86085"/>
                    <a:pt x="379648" y="76803"/>
                  </a:cubicBezTo>
                  <a:cubicBezTo>
                    <a:pt x="457361" y="52233"/>
                    <a:pt x="536166" y="31850"/>
                    <a:pt x="615517" y="13286"/>
                  </a:cubicBezTo>
                  <a:cubicBezTo>
                    <a:pt x="624981" y="11102"/>
                    <a:pt x="634445" y="8918"/>
                    <a:pt x="644091" y="6734"/>
                  </a:cubicBezTo>
                  <a:cubicBezTo>
                    <a:pt x="646093" y="6188"/>
                    <a:pt x="648095" y="6006"/>
                    <a:pt x="650825" y="5460"/>
                  </a:cubicBezTo>
                  <a:cubicBezTo>
                    <a:pt x="650461" y="12558"/>
                    <a:pt x="650279" y="19110"/>
                    <a:pt x="649915" y="25480"/>
                  </a:cubicBezTo>
                  <a:cubicBezTo>
                    <a:pt x="647731" y="61515"/>
                    <a:pt x="646093" y="97733"/>
                    <a:pt x="643181" y="133769"/>
                  </a:cubicBezTo>
                  <a:cubicBezTo>
                    <a:pt x="640997" y="160704"/>
                    <a:pt x="627893" y="181816"/>
                    <a:pt x="605871" y="197468"/>
                  </a:cubicBezTo>
                  <a:cubicBezTo>
                    <a:pt x="571474" y="221856"/>
                    <a:pt x="534346" y="240965"/>
                    <a:pt x="494852" y="255161"/>
                  </a:cubicBezTo>
                  <a:cubicBezTo>
                    <a:pt x="432427" y="277365"/>
                    <a:pt x="368182" y="287011"/>
                    <a:pt x="301935" y="283735"/>
                  </a:cubicBezTo>
                  <a:cubicBezTo>
                    <a:pt x="214576" y="279367"/>
                    <a:pt x="133405" y="254979"/>
                    <a:pt x="59877" y="206932"/>
                  </a:cubicBezTo>
                  <a:cubicBezTo>
                    <a:pt x="40768" y="194374"/>
                    <a:pt x="24388" y="179086"/>
                    <a:pt x="17472" y="156700"/>
                  </a:cubicBezTo>
                  <a:cubicBezTo>
                    <a:pt x="14196" y="145962"/>
                    <a:pt x="12376" y="134679"/>
                    <a:pt x="11102" y="123577"/>
                  </a:cubicBezTo>
                  <a:cubicBezTo>
                    <a:pt x="7098" y="84811"/>
                    <a:pt x="3822" y="45863"/>
                    <a:pt x="182" y="7098"/>
                  </a:cubicBezTo>
                  <a:cubicBezTo>
                    <a:pt x="182" y="4732"/>
                    <a:pt x="182" y="2548"/>
                    <a:pt x="0" y="0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14">
              <a:extLst>
                <a:ext uri="{FF2B5EF4-FFF2-40B4-BE49-F238E27FC236}">
                  <a16:creationId xmlns:a16="http://schemas.microsoft.com/office/drawing/2014/main" id="{B059EC63-F034-4B95-86A7-31FA8D09A929}"/>
                </a:ext>
              </a:extLst>
            </p:cNvPr>
            <p:cNvSpPr/>
            <p:nvPr/>
          </p:nvSpPr>
          <p:spPr>
            <a:xfrm>
              <a:off x="3881649" y="6385532"/>
              <a:ext cx="265120" cy="327131"/>
            </a:xfrm>
            <a:custGeom>
              <a:avLst/>
              <a:gdLst>
                <a:gd name="connsiteX0" fmla="*/ 5824 w 265120"/>
                <a:gd name="connsiteY0" fmla="*/ 326868 h 327131"/>
                <a:gd name="connsiteX1" fmla="*/ 0 w 265120"/>
                <a:gd name="connsiteY1" fmla="*/ 0 h 327131"/>
                <a:gd name="connsiteX2" fmla="*/ 33306 w 265120"/>
                <a:gd name="connsiteY2" fmla="*/ 0 h 327131"/>
                <a:gd name="connsiteX3" fmla="*/ 209480 w 265120"/>
                <a:gd name="connsiteY3" fmla="*/ 182 h 327131"/>
                <a:gd name="connsiteX4" fmla="*/ 239873 w 265120"/>
                <a:gd name="connsiteY4" fmla="*/ 22022 h 327131"/>
                <a:gd name="connsiteX5" fmla="*/ 258983 w 265120"/>
                <a:gd name="connsiteY5" fmla="*/ 95185 h 327131"/>
                <a:gd name="connsiteX6" fmla="*/ 250429 w 265120"/>
                <a:gd name="connsiteY6" fmla="*/ 282279 h 327131"/>
                <a:gd name="connsiteX7" fmla="*/ 240965 w 265120"/>
                <a:gd name="connsiteY7" fmla="*/ 313037 h 327131"/>
                <a:gd name="connsiteX8" fmla="*/ 220946 w 265120"/>
                <a:gd name="connsiteY8" fmla="*/ 327050 h 327131"/>
                <a:gd name="connsiteX9" fmla="*/ 181270 w 265120"/>
                <a:gd name="connsiteY9" fmla="*/ 327050 h 327131"/>
                <a:gd name="connsiteX10" fmla="*/ 13650 w 265120"/>
                <a:gd name="connsiteY10" fmla="*/ 326686 h 327131"/>
                <a:gd name="connsiteX11" fmla="*/ 5824 w 265120"/>
                <a:gd name="connsiteY11" fmla="*/ 326868 h 32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120" h="327131">
                  <a:moveTo>
                    <a:pt x="5824" y="326868"/>
                  </a:moveTo>
                  <a:cubicBezTo>
                    <a:pt x="48411" y="217124"/>
                    <a:pt x="46955" y="108835"/>
                    <a:pt x="0" y="0"/>
                  </a:cubicBezTo>
                  <a:cubicBezTo>
                    <a:pt x="11648" y="0"/>
                    <a:pt x="22386" y="0"/>
                    <a:pt x="33306" y="0"/>
                  </a:cubicBezTo>
                  <a:cubicBezTo>
                    <a:pt x="92091" y="0"/>
                    <a:pt x="150694" y="0"/>
                    <a:pt x="209480" y="182"/>
                  </a:cubicBezTo>
                  <a:cubicBezTo>
                    <a:pt x="226223" y="182"/>
                    <a:pt x="233685" y="5642"/>
                    <a:pt x="239873" y="22022"/>
                  </a:cubicBezTo>
                  <a:cubicBezTo>
                    <a:pt x="248791" y="45681"/>
                    <a:pt x="254797" y="70251"/>
                    <a:pt x="258983" y="95185"/>
                  </a:cubicBezTo>
                  <a:cubicBezTo>
                    <a:pt x="269357" y="158156"/>
                    <a:pt x="266627" y="220581"/>
                    <a:pt x="250429" y="282279"/>
                  </a:cubicBezTo>
                  <a:cubicBezTo>
                    <a:pt x="247699" y="292653"/>
                    <a:pt x="244241" y="302845"/>
                    <a:pt x="240965" y="313037"/>
                  </a:cubicBezTo>
                  <a:cubicBezTo>
                    <a:pt x="237871" y="322682"/>
                    <a:pt x="230591" y="327050"/>
                    <a:pt x="220946" y="327050"/>
                  </a:cubicBezTo>
                  <a:cubicBezTo>
                    <a:pt x="207660" y="327232"/>
                    <a:pt x="194556" y="327050"/>
                    <a:pt x="181270" y="327050"/>
                  </a:cubicBezTo>
                  <a:cubicBezTo>
                    <a:pt x="125397" y="326868"/>
                    <a:pt x="69523" y="326868"/>
                    <a:pt x="13650" y="326686"/>
                  </a:cubicBezTo>
                  <a:cubicBezTo>
                    <a:pt x="11284" y="326868"/>
                    <a:pt x="8918" y="326868"/>
                    <a:pt x="5824" y="326868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15">
              <a:extLst>
                <a:ext uri="{FF2B5EF4-FFF2-40B4-BE49-F238E27FC236}">
                  <a16:creationId xmlns:a16="http://schemas.microsoft.com/office/drawing/2014/main" id="{DCB9C095-F429-4CCF-B10F-8A157C7CD220}"/>
                </a:ext>
              </a:extLst>
            </p:cNvPr>
            <p:cNvSpPr/>
            <p:nvPr/>
          </p:nvSpPr>
          <p:spPr>
            <a:xfrm>
              <a:off x="3912543" y="5838078"/>
              <a:ext cx="150444" cy="427712"/>
            </a:xfrm>
            <a:custGeom>
              <a:avLst/>
              <a:gdLst>
                <a:gd name="connsiteX0" fmla="*/ 75575 w 150444"/>
                <a:gd name="connsiteY0" fmla="*/ 368 h 427712"/>
                <a:gd name="connsiteX1" fmla="*/ 103602 w 150444"/>
                <a:gd name="connsiteY1" fmla="*/ 368 h 427712"/>
                <a:gd name="connsiteX2" fmla="*/ 145098 w 150444"/>
                <a:gd name="connsiteY2" fmla="*/ 28760 h 427712"/>
                <a:gd name="connsiteX3" fmla="*/ 117434 w 150444"/>
                <a:gd name="connsiteY3" fmla="*/ 85179 h 427712"/>
                <a:gd name="connsiteX4" fmla="*/ 103056 w 150444"/>
                <a:gd name="connsiteY4" fmla="*/ 103561 h 427712"/>
                <a:gd name="connsiteX5" fmla="*/ 122530 w 150444"/>
                <a:gd name="connsiteY5" fmla="*/ 194196 h 427712"/>
                <a:gd name="connsiteX6" fmla="*/ 139638 w 150444"/>
                <a:gd name="connsiteY6" fmla="*/ 226045 h 427712"/>
                <a:gd name="connsiteX7" fmla="*/ 141822 w 150444"/>
                <a:gd name="connsiteY7" fmla="*/ 307399 h 427712"/>
                <a:gd name="connsiteX8" fmla="*/ 93956 w 150444"/>
                <a:gd name="connsiteY8" fmla="*/ 409681 h 427712"/>
                <a:gd name="connsiteX9" fmla="*/ 77941 w 150444"/>
                <a:gd name="connsiteY9" fmla="*/ 426243 h 427712"/>
                <a:gd name="connsiteX10" fmla="*/ 64291 w 150444"/>
                <a:gd name="connsiteY10" fmla="*/ 421147 h 427712"/>
                <a:gd name="connsiteX11" fmla="*/ 8599 w 150444"/>
                <a:gd name="connsiteY11" fmla="*/ 304123 h 427712"/>
                <a:gd name="connsiteX12" fmla="*/ 8599 w 150444"/>
                <a:gd name="connsiteY12" fmla="*/ 233325 h 427712"/>
                <a:gd name="connsiteX13" fmla="*/ 34261 w 150444"/>
                <a:gd name="connsiteY13" fmla="*/ 182730 h 427712"/>
                <a:gd name="connsiteX14" fmla="*/ 51005 w 150444"/>
                <a:gd name="connsiteY14" fmla="*/ 125219 h 427712"/>
                <a:gd name="connsiteX15" fmla="*/ 49549 w 150444"/>
                <a:gd name="connsiteY15" fmla="*/ 101923 h 427712"/>
                <a:gd name="connsiteX16" fmla="*/ 34079 w 150444"/>
                <a:gd name="connsiteY16" fmla="*/ 85179 h 427712"/>
                <a:gd name="connsiteX17" fmla="*/ 4231 w 150444"/>
                <a:gd name="connsiteY17" fmla="*/ 37677 h 427712"/>
                <a:gd name="connsiteX18" fmla="*/ 44999 w 150444"/>
                <a:gd name="connsiteY18" fmla="*/ 368 h 427712"/>
                <a:gd name="connsiteX19" fmla="*/ 75575 w 150444"/>
                <a:gd name="connsiteY19" fmla="*/ 368 h 427712"/>
                <a:gd name="connsiteX20" fmla="*/ 75575 w 150444"/>
                <a:gd name="connsiteY20" fmla="*/ 368 h 4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44" h="427712">
                  <a:moveTo>
                    <a:pt x="75575" y="368"/>
                  </a:moveTo>
                  <a:cubicBezTo>
                    <a:pt x="84857" y="368"/>
                    <a:pt x="94320" y="4"/>
                    <a:pt x="103602" y="368"/>
                  </a:cubicBezTo>
                  <a:cubicBezTo>
                    <a:pt x="123076" y="1278"/>
                    <a:pt x="137636" y="10196"/>
                    <a:pt x="145098" y="28760"/>
                  </a:cubicBezTo>
                  <a:cubicBezTo>
                    <a:pt x="154380" y="51691"/>
                    <a:pt x="141458" y="77717"/>
                    <a:pt x="117434" y="85179"/>
                  </a:cubicBezTo>
                  <a:cubicBezTo>
                    <a:pt x="106696" y="88455"/>
                    <a:pt x="103966" y="92095"/>
                    <a:pt x="103056" y="103561"/>
                  </a:cubicBezTo>
                  <a:cubicBezTo>
                    <a:pt x="100690" y="135774"/>
                    <a:pt x="107060" y="165986"/>
                    <a:pt x="122530" y="194196"/>
                  </a:cubicBezTo>
                  <a:cubicBezTo>
                    <a:pt x="128354" y="204752"/>
                    <a:pt x="133996" y="215308"/>
                    <a:pt x="139638" y="226045"/>
                  </a:cubicBezTo>
                  <a:cubicBezTo>
                    <a:pt x="153470" y="252799"/>
                    <a:pt x="153834" y="280281"/>
                    <a:pt x="141822" y="307399"/>
                  </a:cubicBezTo>
                  <a:cubicBezTo>
                    <a:pt x="126534" y="341796"/>
                    <a:pt x="110154" y="375830"/>
                    <a:pt x="93956" y="409681"/>
                  </a:cubicBezTo>
                  <a:cubicBezTo>
                    <a:pt x="90499" y="416779"/>
                    <a:pt x="85585" y="422967"/>
                    <a:pt x="77941" y="426243"/>
                  </a:cubicBezTo>
                  <a:cubicBezTo>
                    <a:pt x="70843" y="429155"/>
                    <a:pt x="67567" y="427881"/>
                    <a:pt x="64291" y="421147"/>
                  </a:cubicBezTo>
                  <a:cubicBezTo>
                    <a:pt x="45727" y="382200"/>
                    <a:pt x="27345" y="343070"/>
                    <a:pt x="8599" y="304123"/>
                  </a:cubicBezTo>
                  <a:cubicBezTo>
                    <a:pt x="-2866" y="280463"/>
                    <a:pt x="-2866" y="256803"/>
                    <a:pt x="8599" y="233325"/>
                  </a:cubicBezTo>
                  <a:cubicBezTo>
                    <a:pt x="16971" y="216400"/>
                    <a:pt x="26071" y="199838"/>
                    <a:pt x="34261" y="182730"/>
                  </a:cubicBezTo>
                  <a:cubicBezTo>
                    <a:pt x="42997" y="164530"/>
                    <a:pt x="48639" y="145238"/>
                    <a:pt x="51005" y="125219"/>
                  </a:cubicBezTo>
                  <a:cubicBezTo>
                    <a:pt x="51915" y="117575"/>
                    <a:pt x="51005" y="109567"/>
                    <a:pt x="49549" y="101923"/>
                  </a:cubicBezTo>
                  <a:cubicBezTo>
                    <a:pt x="47911" y="93551"/>
                    <a:pt x="42451" y="87909"/>
                    <a:pt x="34079" y="85179"/>
                  </a:cubicBezTo>
                  <a:cubicBezTo>
                    <a:pt x="13513" y="78263"/>
                    <a:pt x="1683" y="58789"/>
                    <a:pt x="4231" y="37677"/>
                  </a:cubicBezTo>
                  <a:cubicBezTo>
                    <a:pt x="6779" y="18204"/>
                    <a:pt x="24251" y="1642"/>
                    <a:pt x="44999" y="368"/>
                  </a:cubicBezTo>
                  <a:cubicBezTo>
                    <a:pt x="55191" y="-360"/>
                    <a:pt x="65383" y="186"/>
                    <a:pt x="75575" y="368"/>
                  </a:cubicBezTo>
                  <a:cubicBezTo>
                    <a:pt x="75575" y="368"/>
                    <a:pt x="75575" y="368"/>
                    <a:pt x="75575" y="368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16">
              <a:extLst>
                <a:ext uri="{FF2B5EF4-FFF2-40B4-BE49-F238E27FC236}">
                  <a16:creationId xmlns:a16="http://schemas.microsoft.com/office/drawing/2014/main" id="{D02808B9-5DB3-463F-9565-A391BB5D8303}"/>
                </a:ext>
              </a:extLst>
            </p:cNvPr>
            <p:cNvSpPr/>
            <p:nvPr/>
          </p:nvSpPr>
          <p:spPr>
            <a:xfrm>
              <a:off x="4144618" y="6665749"/>
              <a:ext cx="593149" cy="84324"/>
            </a:xfrm>
            <a:custGeom>
              <a:avLst/>
              <a:gdLst>
                <a:gd name="connsiteX0" fmla="*/ 481403 w 593149"/>
                <a:gd name="connsiteY0" fmla="*/ 84325 h 84324"/>
                <a:gd name="connsiteX1" fmla="*/ 378574 w 593149"/>
                <a:gd name="connsiteY1" fmla="*/ 74497 h 84324"/>
                <a:gd name="connsiteX2" fmla="*/ 229336 w 593149"/>
                <a:gd name="connsiteY2" fmla="*/ 62667 h 84324"/>
                <a:gd name="connsiteX3" fmla="*/ 40604 w 593149"/>
                <a:gd name="connsiteY3" fmla="*/ 56843 h 84324"/>
                <a:gd name="connsiteX4" fmla="*/ 15306 w 593149"/>
                <a:gd name="connsiteY4" fmla="*/ 52839 h 84324"/>
                <a:gd name="connsiteX5" fmla="*/ 2748 w 593149"/>
                <a:gd name="connsiteY5" fmla="*/ 21172 h 84324"/>
                <a:gd name="connsiteX6" fmla="*/ 33142 w 593149"/>
                <a:gd name="connsiteY6" fmla="*/ 606 h 84324"/>
                <a:gd name="connsiteX7" fmla="*/ 72635 w 593149"/>
                <a:gd name="connsiteY7" fmla="*/ 970 h 84324"/>
                <a:gd name="connsiteX8" fmla="*/ 199670 w 593149"/>
                <a:gd name="connsiteY8" fmla="*/ 10980 h 84324"/>
                <a:gd name="connsiteX9" fmla="*/ 415702 w 593149"/>
                <a:gd name="connsiteY9" fmla="*/ 30817 h 84324"/>
                <a:gd name="connsiteX10" fmla="*/ 533272 w 593149"/>
                <a:gd name="connsiteY10" fmla="*/ 42829 h 84324"/>
                <a:gd name="connsiteX11" fmla="*/ 581138 w 593149"/>
                <a:gd name="connsiteY11" fmla="*/ 47925 h 84324"/>
                <a:gd name="connsiteX12" fmla="*/ 585506 w 593149"/>
                <a:gd name="connsiteY12" fmla="*/ 48835 h 84324"/>
                <a:gd name="connsiteX13" fmla="*/ 593150 w 593149"/>
                <a:gd name="connsiteY13" fmla="*/ 55205 h 84324"/>
                <a:gd name="connsiteX14" fmla="*/ 586962 w 593149"/>
                <a:gd name="connsiteY14" fmla="*/ 61029 h 84324"/>
                <a:gd name="connsiteX15" fmla="*/ 494143 w 593149"/>
                <a:gd name="connsiteY15" fmla="*/ 82869 h 84324"/>
                <a:gd name="connsiteX16" fmla="*/ 481585 w 593149"/>
                <a:gd name="connsiteY16" fmla="*/ 82869 h 84324"/>
                <a:gd name="connsiteX17" fmla="*/ 481403 w 593149"/>
                <a:gd name="connsiteY17" fmla="*/ 84325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149" h="84324">
                  <a:moveTo>
                    <a:pt x="481403" y="84325"/>
                  </a:moveTo>
                  <a:cubicBezTo>
                    <a:pt x="447187" y="81049"/>
                    <a:pt x="412972" y="77409"/>
                    <a:pt x="378574" y="74497"/>
                  </a:cubicBezTo>
                  <a:cubicBezTo>
                    <a:pt x="328889" y="70129"/>
                    <a:pt x="279203" y="65033"/>
                    <a:pt x="229336" y="62667"/>
                  </a:cubicBezTo>
                  <a:cubicBezTo>
                    <a:pt x="166546" y="59573"/>
                    <a:pt x="103575" y="58845"/>
                    <a:pt x="40604" y="56843"/>
                  </a:cubicBezTo>
                  <a:cubicBezTo>
                    <a:pt x="32050" y="56479"/>
                    <a:pt x="23314" y="55569"/>
                    <a:pt x="15306" y="52839"/>
                  </a:cubicBezTo>
                  <a:cubicBezTo>
                    <a:pt x="1292" y="48107"/>
                    <a:pt x="-3622" y="34639"/>
                    <a:pt x="2748" y="21172"/>
                  </a:cubicBezTo>
                  <a:cubicBezTo>
                    <a:pt x="8936" y="8432"/>
                    <a:pt x="19856" y="1698"/>
                    <a:pt x="33142" y="606"/>
                  </a:cubicBezTo>
                  <a:cubicBezTo>
                    <a:pt x="46246" y="-486"/>
                    <a:pt x="59532" y="60"/>
                    <a:pt x="72635" y="970"/>
                  </a:cubicBezTo>
                  <a:cubicBezTo>
                    <a:pt x="115041" y="4064"/>
                    <a:pt x="157264" y="7340"/>
                    <a:pt x="199670" y="10980"/>
                  </a:cubicBezTo>
                  <a:cubicBezTo>
                    <a:pt x="271741" y="17350"/>
                    <a:pt x="343630" y="24084"/>
                    <a:pt x="415702" y="30817"/>
                  </a:cubicBezTo>
                  <a:cubicBezTo>
                    <a:pt x="455013" y="34457"/>
                    <a:pt x="494143" y="38825"/>
                    <a:pt x="533272" y="42829"/>
                  </a:cubicBezTo>
                  <a:cubicBezTo>
                    <a:pt x="549288" y="44467"/>
                    <a:pt x="565304" y="46287"/>
                    <a:pt x="581138" y="47925"/>
                  </a:cubicBezTo>
                  <a:cubicBezTo>
                    <a:pt x="582594" y="48107"/>
                    <a:pt x="584414" y="48107"/>
                    <a:pt x="585506" y="48835"/>
                  </a:cubicBezTo>
                  <a:cubicBezTo>
                    <a:pt x="588236" y="50655"/>
                    <a:pt x="590602" y="53021"/>
                    <a:pt x="593150" y="55205"/>
                  </a:cubicBezTo>
                  <a:cubicBezTo>
                    <a:pt x="591148" y="57207"/>
                    <a:pt x="589328" y="59755"/>
                    <a:pt x="586962" y="61029"/>
                  </a:cubicBezTo>
                  <a:cubicBezTo>
                    <a:pt x="558024" y="76863"/>
                    <a:pt x="526538" y="81959"/>
                    <a:pt x="494143" y="82869"/>
                  </a:cubicBezTo>
                  <a:cubicBezTo>
                    <a:pt x="489957" y="83051"/>
                    <a:pt x="485771" y="82869"/>
                    <a:pt x="481585" y="82869"/>
                  </a:cubicBezTo>
                  <a:cubicBezTo>
                    <a:pt x="481403" y="83415"/>
                    <a:pt x="481403" y="83779"/>
                    <a:pt x="481403" y="84325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17">
              <a:extLst>
                <a:ext uri="{FF2B5EF4-FFF2-40B4-BE49-F238E27FC236}">
                  <a16:creationId xmlns:a16="http://schemas.microsoft.com/office/drawing/2014/main" id="{79569CB0-79A1-4DE2-A91E-44496583E005}"/>
                </a:ext>
              </a:extLst>
            </p:cNvPr>
            <p:cNvSpPr/>
            <p:nvPr/>
          </p:nvSpPr>
          <p:spPr>
            <a:xfrm>
              <a:off x="4422461" y="5150858"/>
              <a:ext cx="97818" cy="424494"/>
            </a:xfrm>
            <a:custGeom>
              <a:avLst/>
              <a:gdLst>
                <a:gd name="connsiteX0" fmla="*/ 97819 w 97818"/>
                <a:gd name="connsiteY0" fmla="*/ 422963 h 424494"/>
                <a:gd name="connsiteX1" fmla="*/ 49589 w 97818"/>
                <a:gd name="connsiteY1" fmla="*/ 424419 h 424494"/>
                <a:gd name="connsiteX2" fmla="*/ 15191 w 97818"/>
                <a:gd name="connsiteY2" fmla="*/ 424237 h 424494"/>
                <a:gd name="connsiteX3" fmla="*/ 86 w 97818"/>
                <a:gd name="connsiteY3" fmla="*/ 408039 h 424494"/>
                <a:gd name="connsiteX4" fmla="*/ 14281 w 97818"/>
                <a:gd name="connsiteY4" fmla="*/ 341974 h 424494"/>
                <a:gd name="connsiteX5" fmla="*/ 25747 w 97818"/>
                <a:gd name="connsiteY5" fmla="*/ 281915 h 424494"/>
                <a:gd name="connsiteX6" fmla="*/ 19377 w 97818"/>
                <a:gd name="connsiteY6" fmla="*/ 245515 h 424494"/>
                <a:gd name="connsiteX7" fmla="*/ 20105 w 97818"/>
                <a:gd name="connsiteY7" fmla="*/ 222220 h 424494"/>
                <a:gd name="connsiteX8" fmla="*/ 32117 w 97818"/>
                <a:gd name="connsiteY8" fmla="*/ 199470 h 424494"/>
                <a:gd name="connsiteX9" fmla="*/ 36849 w 97818"/>
                <a:gd name="connsiteY9" fmla="*/ 179086 h 424494"/>
                <a:gd name="connsiteX10" fmla="*/ 36303 w 97818"/>
                <a:gd name="connsiteY10" fmla="*/ 36218 h 424494"/>
                <a:gd name="connsiteX11" fmla="*/ 42127 w 97818"/>
                <a:gd name="connsiteY11" fmla="*/ 9100 h 424494"/>
                <a:gd name="connsiteX12" fmla="*/ 56141 w 97818"/>
                <a:gd name="connsiteY12" fmla="*/ 0 h 424494"/>
                <a:gd name="connsiteX13" fmla="*/ 56869 w 97818"/>
                <a:gd name="connsiteY13" fmla="*/ 5824 h 424494"/>
                <a:gd name="connsiteX14" fmla="*/ 58507 w 97818"/>
                <a:gd name="connsiteY14" fmla="*/ 153788 h 424494"/>
                <a:gd name="connsiteX15" fmla="*/ 60509 w 97818"/>
                <a:gd name="connsiteY15" fmla="*/ 189824 h 424494"/>
                <a:gd name="connsiteX16" fmla="*/ 75069 w 97818"/>
                <a:gd name="connsiteY16" fmla="*/ 216396 h 424494"/>
                <a:gd name="connsiteX17" fmla="*/ 79073 w 97818"/>
                <a:gd name="connsiteY17" fmla="*/ 232775 h 424494"/>
                <a:gd name="connsiteX18" fmla="*/ 70337 w 97818"/>
                <a:gd name="connsiteY18" fmla="*/ 256435 h 424494"/>
                <a:gd name="connsiteX19" fmla="*/ 66879 w 97818"/>
                <a:gd name="connsiteY19" fmla="*/ 298841 h 424494"/>
                <a:gd name="connsiteX20" fmla="*/ 96545 w 97818"/>
                <a:gd name="connsiteY20" fmla="*/ 418049 h 424494"/>
                <a:gd name="connsiteX21" fmla="*/ 97819 w 97818"/>
                <a:gd name="connsiteY21" fmla="*/ 422963 h 4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818" h="424494">
                  <a:moveTo>
                    <a:pt x="97819" y="422963"/>
                  </a:moveTo>
                  <a:cubicBezTo>
                    <a:pt x="81257" y="423509"/>
                    <a:pt x="65423" y="424055"/>
                    <a:pt x="49589" y="424419"/>
                  </a:cubicBezTo>
                  <a:cubicBezTo>
                    <a:pt x="38123" y="424601"/>
                    <a:pt x="26657" y="424419"/>
                    <a:pt x="15191" y="424237"/>
                  </a:cubicBezTo>
                  <a:cubicBezTo>
                    <a:pt x="3180" y="424055"/>
                    <a:pt x="-642" y="420051"/>
                    <a:pt x="86" y="408039"/>
                  </a:cubicBezTo>
                  <a:cubicBezTo>
                    <a:pt x="1724" y="385290"/>
                    <a:pt x="8275" y="363814"/>
                    <a:pt x="14281" y="341974"/>
                  </a:cubicBezTo>
                  <a:cubicBezTo>
                    <a:pt x="19741" y="322318"/>
                    <a:pt x="25383" y="302481"/>
                    <a:pt x="25747" y="281915"/>
                  </a:cubicBezTo>
                  <a:cubicBezTo>
                    <a:pt x="26111" y="269357"/>
                    <a:pt x="24473" y="256981"/>
                    <a:pt x="19377" y="245515"/>
                  </a:cubicBezTo>
                  <a:cubicBezTo>
                    <a:pt x="15919" y="237507"/>
                    <a:pt x="16283" y="229863"/>
                    <a:pt x="20105" y="222220"/>
                  </a:cubicBezTo>
                  <a:cubicBezTo>
                    <a:pt x="23927" y="214576"/>
                    <a:pt x="29023" y="207296"/>
                    <a:pt x="32117" y="199470"/>
                  </a:cubicBezTo>
                  <a:cubicBezTo>
                    <a:pt x="34665" y="193100"/>
                    <a:pt x="36849" y="186002"/>
                    <a:pt x="36849" y="179086"/>
                  </a:cubicBezTo>
                  <a:cubicBezTo>
                    <a:pt x="37031" y="131403"/>
                    <a:pt x="36667" y="83901"/>
                    <a:pt x="36303" y="36218"/>
                  </a:cubicBezTo>
                  <a:cubicBezTo>
                    <a:pt x="36303" y="26754"/>
                    <a:pt x="37395" y="17472"/>
                    <a:pt x="42127" y="9100"/>
                  </a:cubicBezTo>
                  <a:cubicBezTo>
                    <a:pt x="45039" y="3822"/>
                    <a:pt x="49225" y="364"/>
                    <a:pt x="56141" y="0"/>
                  </a:cubicBezTo>
                  <a:cubicBezTo>
                    <a:pt x="56505" y="2184"/>
                    <a:pt x="56869" y="4004"/>
                    <a:pt x="56869" y="5824"/>
                  </a:cubicBezTo>
                  <a:cubicBezTo>
                    <a:pt x="60327" y="55145"/>
                    <a:pt x="61055" y="104467"/>
                    <a:pt x="58507" y="153788"/>
                  </a:cubicBezTo>
                  <a:cubicBezTo>
                    <a:pt x="57961" y="165800"/>
                    <a:pt x="59053" y="177812"/>
                    <a:pt x="60509" y="189824"/>
                  </a:cubicBezTo>
                  <a:cubicBezTo>
                    <a:pt x="61783" y="200380"/>
                    <a:pt x="66879" y="209298"/>
                    <a:pt x="75069" y="216396"/>
                  </a:cubicBezTo>
                  <a:cubicBezTo>
                    <a:pt x="80165" y="220764"/>
                    <a:pt x="80711" y="226951"/>
                    <a:pt x="79073" y="232775"/>
                  </a:cubicBezTo>
                  <a:cubicBezTo>
                    <a:pt x="76889" y="240783"/>
                    <a:pt x="73977" y="248791"/>
                    <a:pt x="70337" y="256435"/>
                  </a:cubicBezTo>
                  <a:cubicBezTo>
                    <a:pt x="63603" y="270267"/>
                    <a:pt x="63057" y="284281"/>
                    <a:pt x="66879" y="298841"/>
                  </a:cubicBezTo>
                  <a:cubicBezTo>
                    <a:pt x="76889" y="338516"/>
                    <a:pt x="86717" y="378192"/>
                    <a:pt x="96545" y="418049"/>
                  </a:cubicBezTo>
                  <a:cubicBezTo>
                    <a:pt x="97272" y="419323"/>
                    <a:pt x="97272" y="420597"/>
                    <a:pt x="97819" y="422963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18">
              <a:extLst>
                <a:ext uri="{FF2B5EF4-FFF2-40B4-BE49-F238E27FC236}">
                  <a16:creationId xmlns:a16="http://schemas.microsoft.com/office/drawing/2014/main" id="{B10EB808-C812-4F3E-A384-C2868364FB78}"/>
                </a:ext>
              </a:extLst>
            </p:cNvPr>
            <p:cNvSpPr/>
            <p:nvPr/>
          </p:nvSpPr>
          <p:spPr>
            <a:xfrm>
              <a:off x="3879283" y="6735769"/>
              <a:ext cx="262077" cy="122957"/>
            </a:xfrm>
            <a:custGeom>
              <a:avLst/>
              <a:gdLst>
                <a:gd name="connsiteX0" fmla="*/ 261349 w 262077"/>
                <a:gd name="connsiteY0" fmla="*/ 95476 h 122957"/>
                <a:gd name="connsiteX1" fmla="*/ 213302 w 262077"/>
                <a:gd name="connsiteY1" fmla="*/ 71088 h 122957"/>
                <a:gd name="connsiteX2" fmla="*/ 162160 w 262077"/>
                <a:gd name="connsiteY2" fmla="*/ 45244 h 122957"/>
                <a:gd name="connsiteX3" fmla="*/ 133040 w 262077"/>
                <a:gd name="connsiteY3" fmla="*/ 53252 h 122957"/>
                <a:gd name="connsiteX4" fmla="*/ 96823 w 262077"/>
                <a:gd name="connsiteY4" fmla="*/ 117862 h 122957"/>
                <a:gd name="connsiteX5" fmla="*/ 93911 w 262077"/>
                <a:gd name="connsiteY5" fmla="*/ 122958 h 122957"/>
                <a:gd name="connsiteX6" fmla="*/ 82991 w 262077"/>
                <a:gd name="connsiteY6" fmla="*/ 104758 h 122957"/>
                <a:gd name="connsiteX7" fmla="*/ 61333 w 262077"/>
                <a:gd name="connsiteY7" fmla="*/ 55618 h 122957"/>
                <a:gd name="connsiteX8" fmla="*/ 2548 w 262077"/>
                <a:gd name="connsiteY8" fmla="*/ 6843 h 122957"/>
                <a:gd name="connsiteX9" fmla="*/ 0 w 262077"/>
                <a:gd name="connsiteY9" fmla="*/ 4113 h 122957"/>
                <a:gd name="connsiteX10" fmla="*/ 36764 w 262077"/>
                <a:gd name="connsiteY10" fmla="*/ 473 h 122957"/>
                <a:gd name="connsiteX11" fmla="*/ 183636 w 262077"/>
                <a:gd name="connsiteY11" fmla="*/ 109 h 122957"/>
                <a:gd name="connsiteX12" fmla="*/ 214030 w 262077"/>
                <a:gd name="connsiteY12" fmla="*/ 1565 h 122957"/>
                <a:gd name="connsiteX13" fmla="*/ 234959 w 262077"/>
                <a:gd name="connsiteY13" fmla="*/ 13395 h 122957"/>
                <a:gd name="connsiteX14" fmla="*/ 262077 w 262077"/>
                <a:gd name="connsiteY14" fmla="*/ 88560 h 122957"/>
                <a:gd name="connsiteX15" fmla="*/ 261895 w 262077"/>
                <a:gd name="connsiteY15" fmla="*/ 93110 h 122957"/>
                <a:gd name="connsiteX16" fmla="*/ 261349 w 262077"/>
                <a:gd name="connsiteY16" fmla="*/ 95476 h 12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2077" h="122957">
                  <a:moveTo>
                    <a:pt x="261349" y="95476"/>
                  </a:moveTo>
                  <a:cubicBezTo>
                    <a:pt x="244969" y="87104"/>
                    <a:pt x="229135" y="79096"/>
                    <a:pt x="213302" y="71088"/>
                  </a:cubicBezTo>
                  <a:cubicBezTo>
                    <a:pt x="196194" y="62352"/>
                    <a:pt x="179268" y="53616"/>
                    <a:pt x="162160" y="45244"/>
                  </a:cubicBezTo>
                  <a:cubicBezTo>
                    <a:pt x="148692" y="38692"/>
                    <a:pt x="140684" y="40330"/>
                    <a:pt x="133040" y="53252"/>
                  </a:cubicBezTo>
                  <a:cubicBezTo>
                    <a:pt x="120483" y="74364"/>
                    <a:pt x="108835" y="96204"/>
                    <a:pt x="96823" y="117862"/>
                  </a:cubicBezTo>
                  <a:cubicBezTo>
                    <a:pt x="95913" y="119500"/>
                    <a:pt x="95003" y="121138"/>
                    <a:pt x="93911" y="122958"/>
                  </a:cubicBezTo>
                  <a:cubicBezTo>
                    <a:pt x="87541" y="118043"/>
                    <a:pt x="84993" y="111492"/>
                    <a:pt x="82991" y="104758"/>
                  </a:cubicBezTo>
                  <a:cubicBezTo>
                    <a:pt x="77895" y="87468"/>
                    <a:pt x="71889" y="70542"/>
                    <a:pt x="61333" y="55618"/>
                  </a:cubicBezTo>
                  <a:cubicBezTo>
                    <a:pt x="46227" y="33960"/>
                    <a:pt x="26754" y="17399"/>
                    <a:pt x="2548" y="6843"/>
                  </a:cubicBezTo>
                  <a:cubicBezTo>
                    <a:pt x="1638" y="6479"/>
                    <a:pt x="910" y="6115"/>
                    <a:pt x="0" y="4113"/>
                  </a:cubicBezTo>
                  <a:cubicBezTo>
                    <a:pt x="12194" y="2839"/>
                    <a:pt x="24570" y="473"/>
                    <a:pt x="36764" y="473"/>
                  </a:cubicBezTo>
                  <a:cubicBezTo>
                    <a:pt x="85721" y="-73"/>
                    <a:pt x="134678" y="-73"/>
                    <a:pt x="183636" y="109"/>
                  </a:cubicBezTo>
                  <a:cubicBezTo>
                    <a:pt x="193828" y="109"/>
                    <a:pt x="203838" y="655"/>
                    <a:pt x="214030" y="1565"/>
                  </a:cubicBezTo>
                  <a:cubicBezTo>
                    <a:pt x="222583" y="2293"/>
                    <a:pt x="230409" y="5933"/>
                    <a:pt x="234959" y="13395"/>
                  </a:cubicBezTo>
                  <a:cubicBezTo>
                    <a:pt x="249337" y="36508"/>
                    <a:pt x="260985" y="60532"/>
                    <a:pt x="262077" y="88560"/>
                  </a:cubicBezTo>
                  <a:cubicBezTo>
                    <a:pt x="262077" y="90016"/>
                    <a:pt x="262077" y="91654"/>
                    <a:pt x="261895" y="93110"/>
                  </a:cubicBezTo>
                  <a:cubicBezTo>
                    <a:pt x="261713" y="93474"/>
                    <a:pt x="261531" y="94020"/>
                    <a:pt x="261349" y="95476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Graphic 1">
            <a:extLst>
              <a:ext uri="{FF2B5EF4-FFF2-40B4-BE49-F238E27FC236}">
                <a16:creationId xmlns:a16="http://schemas.microsoft.com/office/drawing/2014/main" id="{9943FA68-E737-4D00-9420-BDDF3891191B}"/>
              </a:ext>
            </a:extLst>
          </p:cNvPr>
          <p:cNvSpPr/>
          <p:nvPr/>
        </p:nvSpPr>
        <p:spPr>
          <a:xfrm>
            <a:off x="603715" y="2099465"/>
            <a:ext cx="1091735" cy="1055863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2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CFA94A-9E7C-442F-9F1D-EA1623E7DC53}"/>
              </a:ext>
            </a:extLst>
          </p:cNvPr>
          <p:cNvSpPr txBox="1"/>
          <p:nvPr/>
        </p:nvSpPr>
        <p:spPr>
          <a:xfrm>
            <a:off x="769806" y="4140210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28DBBF39-B8A9-4544-9B7C-E669506DBA39}"/>
              </a:ext>
            </a:extLst>
          </p:cNvPr>
          <p:cNvSpPr/>
          <p:nvPr/>
        </p:nvSpPr>
        <p:spPr>
          <a:xfrm>
            <a:off x="769806" y="4531183"/>
            <a:ext cx="3061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DCB43-40A8-4314-AEF0-A122ADA08B76}"/>
              </a:ext>
            </a:extLst>
          </p:cNvPr>
          <p:cNvSpPr txBox="1"/>
          <p:nvPr/>
        </p:nvSpPr>
        <p:spPr>
          <a:xfrm>
            <a:off x="769806" y="3557322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BF2DE-2943-401E-AA46-52AF6C0E3F84}"/>
              </a:ext>
            </a:extLst>
          </p:cNvPr>
          <p:cNvSpPr txBox="1"/>
          <p:nvPr/>
        </p:nvSpPr>
        <p:spPr>
          <a:xfrm>
            <a:off x="769806" y="2796500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EE78DFCB-D549-4368-8878-A086CD63F260}"/>
              </a:ext>
            </a:extLst>
          </p:cNvPr>
          <p:cNvGrpSpPr/>
          <p:nvPr/>
        </p:nvGrpSpPr>
        <p:grpSpPr>
          <a:xfrm>
            <a:off x="544427" y="323208"/>
            <a:ext cx="5177021" cy="2092881"/>
            <a:chOff x="4352799" y="1645867"/>
            <a:chExt cx="5177021" cy="20928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833E1B-BBA3-434C-AD0D-206EF3BC59DB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REAMS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809C6-4B5D-42E3-B49D-8F905D473093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TEMPLATES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B2F913-284C-4F11-A68F-EA5E4C5CFF5C}"/>
                </a:ext>
              </a:extLst>
            </p:cNvPr>
            <p:cNvSpPr txBox="1"/>
            <p:nvPr/>
          </p:nvSpPr>
          <p:spPr>
            <a:xfrm>
              <a:off x="4352799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17">
            <a:extLst>
              <a:ext uri="{FF2B5EF4-FFF2-40B4-BE49-F238E27FC236}">
                <a16:creationId xmlns:a16="http://schemas.microsoft.com/office/drawing/2014/main" id="{49B57D31-EC6D-43B3-8528-B1CAC2DCF713}"/>
              </a:ext>
            </a:extLst>
          </p:cNvPr>
          <p:cNvSpPr/>
          <p:nvPr/>
        </p:nvSpPr>
        <p:spPr>
          <a:xfrm>
            <a:off x="3884865" y="2145510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4" name="Block Arc 9">
            <a:extLst>
              <a:ext uri="{FF2B5EF4-FFF2-40B4-BE49-F238E27FC236}">
                <a16:creationId xmlns:a16="http://schemas.microsoft.com/office/drawing/2014/main" id="{7072D152-C2D8-481A-BDD4-6C81600B8C42}"/>
              </a:ext>
            </a:extLst>
          </p:cNvPr>
          <p:cNvSpPr/>
          <p:nvPr/>
        </p:nvSpPr>
        <p:spPr>
          <a:xfrm>
            <a:off x="5055249" y="3315894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Block Arc 16">
            <a:extLst>
              <a:ext uri="{FF2B5EF4-FFF2-40B4-BE49-F238E27FC236}">
                <a16:creationId xmlns:a16="http://schemas.microsoft.com/office/drawing/2014/main" id="{CF737E6E-1116-44AE-B94C-C9818CEF8521}"/>
              </a:ext>
            </a:extLst>
          </p:cNvPr>
          <p:cNvSpPr/>
          <p:nvPr/>
        </p:nvSpPr>
        <p:spPr>
          <a:xfrm>
            <a:off x="4481166" y="2741811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EA9BC432-2D0F-430A-A819-80D6118ED968}"/>
              </a:ext>
            </a:extLst>
          </p:cNvPr>
          <p:cNvSpPr>
            <a:spLocks/>
          </p:cNvSpPr>
          <p:nvPr/>
        </p:nvSpPr>
        <p:spPr bwMode="auto">
          <a:xfrm>
            <a:off x="6491831" y="4357088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5FEE435D-5990-43C4-BF68-29080E841F98}"/>
              </a:ext>
            </a:extLst>
          </p:cNvPr>
          <p:cNvSpPr>
            <a:spLocks/>
          </p:cNvSpPr>
          <p:nvPr/>
        </p:nvSpPr>
        <p:spPr bwMode="auto">
          <a:xfrm flipH="1">
            <a:off x="3324625" y="4357088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FAD8107C-CB1C-4DBC-8987-007F46693428}"/>
              </a:ext>
            </a:extLst>
          </p:cNvPr>
          <p:cNvSpPr/>
          <p:nvPr/>
        </p:nvSpPr>
        <p:spPr>
          <a:xfrm>
            <a:off x="7023976" y="2978361"/>
            <a:ext cx="439759" cy="439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B562AB8F-1AB4-4DC7-8FFE-2F1B52BFCA30}"/>
              </a:ext>
            </a:extLst>
          </p:cNvPr>
          <p:cNvSpPr/>
          <p:nvPr/>
        </p:nvSpPr>
        <p:spPr>
          <a:xfrm>
            <a:off x="4876663" y="2970853"/>
            <a:ext cx="439759" cy="4565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3FFC1B19-C207-491F-9BC0-83423991967D}"/>
              </a:ext>
            </a:extLst>
          </p:cNvPr>
          <p:cNvSpPr/>
          <p:nvPr/>
        </p:nvSpPr>
        <p:spPr>
          <a:xfrm>
            <a:off x="6840340" y="2157722"/>
            <a:ext cx="439759" cy="4565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Isosceles Triangle 41">
            <a:extLst>
              <a:ext uri="{FF2B5EF4-FFF2-40B4-BE49-F238E27FC236}">
                <a16:creationId xmlns:a16="http://schemas.microsoft.com/office/drawing/2014/main" id="{51EE90AB-B241-42EF-8C5A-7DE764F507CC}"/>
              </a:ext>
            </a:extLst>
          </p:cNvPr>
          <p:cNvSpPr/>
          <p:nvPr/>
        </p:nvSpPr>
        <p:spPr>
          <a:xfrm>
            <a:off x="6983146" y="2263235"/>
            <a:ext cx="170904" cy="2454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05346340-4ECD-4190-9D10-617E3AEBF627}"/>
              </a:ext>
            </a:extLst>
          </p:cNvPr>
          <p:cNvSpPr/>
          <p:nvPr/>
        </p:nvSpPr>
        <p:spPr>
          <a:xfrm>
            <a:off x="4976960" y="3082326"/>
            <a:ext cx="255920" cy="233568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5B851CD9-EE4D-4B3A-846B-C2BD5016E878}"/>
              </a:ext>
            </a:extLst>
          </p:cNvPr>
          <p:cNvSpPr/>
          <p:nvPr/>
        </p:nvSpPr>
        <p:spPr>
          <a:xfrm>
            <a:off x="7128652" y="3102064"/>
            <a:ext cx="247162" cy="19124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63CD53FD-A754-4353-BB3F-BE7AC0E01FD2}"/>
              </a:ext>
            </a:extLst>
          </p:cNvPr>
          <p:cNvSpPr/>
          <p:nvPr/>
        </p:nvSpPr>
        <p:spPr>
          <a:xfrm>
            <a:off x="5101182" y="2145511"/>
            <a:ext cx="439759" cy="4235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EF337779-2D06-43A0-8EE4-6D0A69C1599E}"/>
              </a:ext>
            </a:extLst>
          </p:cNvPr>
          <p:cNvSpPr/>
          <p:nvPr/>
        </p:nvSpPr>
        <p:spPr>
          <a:xfrm>
            <a:off x="5890907" y="2530051"/>
            <a:ext cx="439759" cy="4235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28">
            <a:extLst>
              <a:ext uri="{FF2B5EF4-FFF2-40B4-BE49-F238E27FC236}">
                <a16:creationId xmlns:a16="http://schemas.microsoft.com/office/drawing/2014/main" id="{FB61422B-C54B-4261-9111-DAB7F209F838}"/>
              </a:ext>
            </a:extLst>
          </p:cNvPr>
          <p:cNvSpPr/>
          <p:nvPr/>
        </p:nvSpPr>
        <p:spPr>
          <a:xfrm>
            <a:off x="7433165" y="3734976"/>
            <a:ext cx="439759" cy="4235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CB9C8C1D-77A3-48BF-A7B0-ABC55E13092D}"/>
              </a:ext>
            </a:extLst>
          </p:cNvPr>
          <p:cNvSpPr/>
          <p:nvPr/>
        </p:nvSpPr>
        <p:spPr>
          <a:xfrm>
            <a:off x="4344586" y="3725474"/>
            <a:ext cx="439759" cy="4235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06409046-2922-4690-9735-3FCDBDB7DD4F}"/>
              </a:ext>
            </a:extLst>
          </p:cNvPr>
          <p:cNvSpPr/>
          <p:nvPr/>
        </p:nvSpPr>
        <p:spPr>
          <a:xfrm rot="14270044">
            <a:off x="7533923" y="3830648"/>
            <a:ext cx="222882" cy="23217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Isosceles Triangle 22">
            <a:extLst>
              <a:ext uri="{FF2B5EF4-FFF2-40B4-BE49-F238E27FC236}">
                <a16:creationId xmlns:a16="http://schemas.microsoft.com/office/drawing/2014/main" id="{B0D68F57-BB06-40AE-A9CA-BCDCEA466CCB}"/>
              </a:ext>
            </a:extLst>
          </p:cNvPr>
          <p:cNvSpPr/>
          <p:nvPr/>
        </p:nvSpPr>
        <p:spPr>
          <a:xfrm rot="19800000">
            <a:off x="5200909" y="2237136"/>
            <a:ext cx="240308" cy="24026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535A37E-7AEC-4271-AC08-BCA4C947A346}"/>
              </a:ext>
            </a:extLst>
          </p:cNvPr>
          <p:cNvSpPr/>
          <p:nvPr/>
        </p:nvSpPr>
        <p:spPr>
          <a:xfrm>
            <a:off x="6006919" y="2638141"/>
            <a:ext cx="207739" cy="20734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3D42DF62-1F4A-4EE6-B92B-876E7ABF20AA}"/>
              </a:ext>
            </a:extLst>
          </p:cNvPr>
          <p:cNvSpPr>
            <a:spLocks noChangeAspect="1"/>
          </p:cNvSpPr>
          <p:nvPr/>
        </p:nvSpPr>
        <p:spPr>
          <a:xfrm>
            <a:off x="4465300" y="3863092"/>
            <a:ext cx="216204" cy="16728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40">
            <a:extLst>
              <a:ext uri="{FF2B5EF4-FFF2-40B4-BE49-F238E27FC236}">
                <a16:creationId xmlns:a16="http://schemas.microsoft.com/office/drawing/2014/main" id="{698404E7-E3D8-41C4-8713-6D23C9674FFD}"/>
              </a:ext>
            </a:extLst>
          </p:cNvPr>
          <p:cNvSpPr/>
          <p:nvPr/>
        </p:nvSpPr>
        <p:spPr>
          <a:xfrm>
            <a:off x="7802961" y="3087637"/>
            <a:ext cx="439759" cy="4565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id="{1A3C2696-CF06-4045-8B81-EFC36829FD3F}"/>
              </a:ext>
            </a:extLst>
          </p:cNvPr>
          <p:cNvSpPr/>
          <p:nvPr/>
        </p:nvSpPr>
        <p:spPr>
          <a:xfrm>
            <a:off x="3919187" y="3120106"/>
            <a:ext cx="439759" cy="4235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AC514622-C9DB-4473-825D-201070B723DE}"/>
              </a:ext>
            </a:extLst>
          </p:cNvPr>
          <p:cNvSpPr>
            <a:spLocks/>
          </p:cNvSpPr>
          <p:nvPr/>
        </p:nvSpPr>
        <p:spPr>
          <a:xfrm>
            <a:off x="4019723" y="3227081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5" name="Freeform 39">
            <a:extLst>
              <a:ext uri="{FF2B5EF4-FFF2-40B4-BE49-F238E27FC236}">
                <a16:creationId xmlns:a16="http://schemas.microsoft.com/office/drawing/2014/main" id="{91C5DB62-8995-4A38-A7D8-C15CC1658AB6}"/>
              </a:ext>
            </a:extLst>
          </p:cNvPr>
          <p:cNvSpPr>
            <a:spLocks noChangeAspect="1"/>
          </p:cNvSpPr>
          <p:nvPr/>
        </p:nvSpPr>
        <p:spPr>
          <a:xfrm rot="8580000">
            <a:off x="7903179" y="3193705"/>
            <a:ext cx="239324" cy="23868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6" name="Oval 42">
            <a:extLst>
              <a:ext uri="{FF2B5EF4-FFF2-40B4-BE49-F238E27FC236}">
                <a16:creationId xmlns:a16="http://schemas.microsoft.com/office/drawing/2014/main" id="{380601EA-3E5C-467C-8736-424233C8F019}"/>
              </a:ext>
            </a:extLst>
          </p:cNvPr>
          <p:cNvSpPr/>
          <p:nvPr/>
        </p:nvSpPr>
        <p:spPr>
          <a:xfrm>
            <a:off x="5890908" y="3189863"/>
            <a:ext cx="439759" cy="4565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43">
            <a:extLst>
              <a:ext uri="{FF2B5EF4-FFF2-40B4-BE49-F238E27FC236}">
                <a16:creationId xmlns:a16="http://schemas.microsoft.com/office/drawing/2014/main" id="{510A45FC-5210-44C6-9906-836AFEB6F0A0}"/>
              </a:ext>
            </a:extLst>
          </p:cNvPr>
          <p:cNvSpPr/>
          <p:nvPr/>
        </p:nvSpPr>
        <p:spPr>
          <a:xfrm>
            <a:off x="5067467" y="3590362"/>
            <a:ext cx="439759" cy="4235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44">
            <a:extLst>
              <a:ext uri="{FF2B5EF4-FFF2-40B4-BE49-F238E27FC236}">
                <a16:creationId xmlns:a16="http://schemas.microsoft.com/office/drawing/2014/main" id="{05EE87F1-2857-4D01-9C27-C57D0C9D65E8}"/>
              </a:ext>
            </a:extLst>
          </p:cNvPr>
          <p:cNvSpPr/>
          <p:nvPr/>
        </p:nvSpPr>
        <p:spPr>
          <a:xfrm>
            <a:off x="6741981" y="3573865"/>
            <a:ext cx="439759" cy="4565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91D7DFA8-ED17-4441-9739-69220C018F3D}"/>
              </a:ext>
            </a:extLst>
          </p:cNvPr>
          <p:cNvSpPr>
            <a:spLocks noChangeAspect="1"/>
          </p:cNvSpPr>
          <p:nvPr/>
        </p:nvSpPr>
        <p:spPr>
          <a:xfrm>
            <a:off x="5167990" y="3682779"/>
            <a:ext cx="238715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0" name="Donut 6">
            <a:extLst>
              <a:ext uri="{FF2B5EF4-FFF2-40B4-BE49-F238E27FC236}">
                <a16:creationId xmlns:a16="http://schemas.microsoft.com/office/drawing/2014/main" id="{74E97114-1E28-46E3-810F-CAB23E031C0A}"/>
              </a:ext>
            </a:extLst>
          </p:cNvPr>
          <p:cNvSpPr>
            <a:spLocks noChangeAspect="1"/>
          </p:cNvSpPr>
          <p:nvPr/>
        </p:nvSpPr>
        <p:spPr>
          <a:xfrm>
            <a:off x="6856564" y="3682779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638966BF-8ECC-4AFA-9DC0-9ABAF669A501}"/>
              </a:ext>
            </a:extLst>
          </p:cNvPr>
          <p:cNvSpPr>
            <a:spLocks/>
          </p:cNvSpPr>
          <p:nvPr/>
        </p:nvSpPr>
        <p:spPr>
          <a:xfrm>
            <a:off x="5991443" y="3303949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2" name="Group 47">
            <a:extLst>
              <a:ext uri="{FF2B5EF4-FFF2-40B4-BE49-F238E27FC236}">
                <a16:creationId xmlns:a16="http://schemas.microsoft.com/office/drawing/2014/main" id="{8355F89C-9DCF-4469-9269-A4607A0ACB73}"/>
              </a:ext>
            </a:extLst>
          </p:cNvPr>
          <p:cNvGrpSpPr/>
          <p:nvPr/>
        </p:nvGrpSpPr>
        <p:grpSpPr>
          <a:xfrm>
            <a:off x="8099015" y="1752057"/>
            <a:ext cx="2375551" cy="1107996"/>
            <a:chOff x="3017859" y="4283314"/>
            <a:chExt cx="1890849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FE5FC-DDC2-47EA-AF7F-8D965D1EB68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5E6F25-7145-4216-8E70-C3841D4A36A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F14692AC-7CBC-48ED-945E-260D84F3F279}"/>
              </a:ext>
            </a:extLst>
          </p:cNvPr>
          <p:cNvGrpSpPr/>
          <p:nvPr/>
        </p:nvGrpSpPr>
        <p:grpSpPr>
          <a:xfrm>
            <a:off x="9030771" y="3490955"/>
            <a:ext cx="2375551" cy="1107996"/>
            <a:chOff x="3017859" y="4283314"/>
            <a:chExt cx="1890849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D102DF-FCFA-4325-8926-AF208E05C37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D0E362-8B2F-4B27-924B-D39FD5037C9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53">
            <a:extLst>
              <a:ext uri="{FF2B5EF4-FFF2-40B4-BE49-F238E27FC236}">
                <a16:creationId xmlns:a16="http://schemas.microsoft.com/office/drawing/2014/main" id="{4F37AD20-B05F-4197-8BE7-C662DDCF3314}"/>
              </a:ext>
            </a:extLst>
          </p:cNvPr>
          <p:cNvGrpSpPr/>
          <p:nvPr/>
        </p:nvGrpSpPr>
        <p:grpSpPr>
          <a:xfrm>
            <a:off x="805724" y="3490955"/>
            <a:ext cx="2375551" cy="1107996"/>
            <a:chOff x="3017859" y="4283314"/>
            <a:chExt cx="1890849" cy="11079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0D97E4-9E9E-49DE-886D-714FF92CF44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26A47F-34DC-4B60-9F1D-303B314634E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56">
            <a:extLst>
              <a:ext uri="{FF2B5EF4-FFF2-40B4-BE49-F238E27FC236}">
                <a16:creationId xmlns:a16="http://schemas.microsoft.com/office/drawing/2014/main" id="{0B1E8E3F-855E-44FE-973E-4D15086F7810}"/>
              </a:ext>
            </a:extLst>
          </p:cNvPr>
          <p:cNvGrpSpPr/>
          <p:nvPr/>
        </p:nvGrpSpPr>
        <p:grpSpPr>
          <a:xfrm>
            <a:off x="1669820" y="1752057"/>
            <a:ext cx="2375551" cy="1107996"/>
            <a:chOff x="3017859" y="4283314"/>
            <a:chExt cx="1890849" cy="11079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81A2AD-4A70-4853-9774-E61C56A02E0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CEBF6C-9101-4CCF-BB74-787A3E49804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01">
            <a:extLst>
              <a:ext uri="{FF2B5EF4-FFF2-40B4-BE49-F238E27FC236}">
                <a16:creationId xmlns:a16="http://schemas.microsoft.com/office/drawing/2014/main" id="{3A4AF27B-B913-4DD7-A6EB-003E9BB60C7B}"/>
              </a:ext>
            </a:extLst>
          </p:cNvPr>
          <p:cNvGrpSpPr/>
          <p:nvPr/>
        </p:nvGrpSpPr>
        <p:grpSpPr>
          <a:xfrm>
            <a:off x="3111322" y="1664023"/>
            <a:ext cx="6045917" cy="3548161"/>
            <a:chOff x="2687161" y="3731096"/>
            <a:chExt cx="5158677" cy="3027467"/>
          </a:xfrm>
        </p:grpSpPr>
        <p:sp>
          <p:nvSpPr>
            <p:cNvPr id="4" name="Freeform: Shape 302">
              <a:extLst>
                <a:ext uri="{FF2B5EF4-FFF2-40B4-BE49-F238E27FC236}">
                  <a16:creationId xmlns:a16="http://schemas.microsoft.com/office/drawing/2014/main" id="{C742E3C1-33FA-47B1-AE42-BBF6BB0210CE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310">
              <a:extLst>
                <a:ext uri="{FF2B5EF4-FFF2-40B4-BE49-F238E27FC236}">
                  <a16:creationId xmlns:a16="http://schemas.microsoft.com/office/drawing/2014/main" id="{7A756828-4FCA-4638-98B0-F8FF5115B3C8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311">
              <a:extLst>
                <a:ext uri="{FF2B5EF4-FFF2-40B4-BE49-F238E27FC236}">
                  <a16:creationId xmlns:a16="http://schemas.microsoft.com/office/drawing/2014/main" id="{646B8534-39D6-4C37-B667-224378BFCBF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312">
              <a:extLst>
                <a:ext uri="{FF2B5EF4-FFF2-40B4-BE49-F238E27FC236}">
                  <a16:creationId xmlns:a16="http://schemas.microsoft.com/office/drawing/2014/main" id="{DFE8A5A4-D5ED-4379-AA2A-7AE44D896BD8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13">
              <a:extLst>
                <a:ext uri="{FF2B5EF4-FFF2-40B4-BE49-F238E27FC236}">
                  <a16:creationId xmlns:a16="http://schemas.microsoft.com/office/drawing/2014/main" id="{D5EB6830-0FAC-4286-8734-8812156D77B7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314">
              <a:extLst>
                <a:ext uri="{FF2B5EF4-FFF2-40B4-BE49-F238E27FC236}">
                  <a16:creationId xmlns:a16="http://schemas.microsoft.com/office/drawing/2014/main" id="{E0ED0D12-833E-4BB5-ACA2-C62681A9AC7C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315">
              <a:extLst>
                <a:ext uri="{FF2B5EF4-FFF2-40B4-BE49-F238E27FC236}">
                  <a16:creationId xmlns:a16="http://schemas.microsoft.com/office/drawing/2014/main" id="{340CEA4F-4802-4CD9-B8CD-3FFC15742FF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16">
              <a:extLst>
                <a:ext uri="{FF2B5EF4-FFF2-40B4-BE49-F238E27FC236}">
                  <a16:creationId xmlns:a16="http://schemas.microsoft.com/office/drawing/2014/main" id="{75ABDC9D-FA7F-4843-92F5-1F6419EE4CF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317">
              <a:extLst>
                <a:ext uri="{FF2B5EF4-FFF2-40B4-BE49-F238E27FC236}">
                  <a16:creationId xmlns:a16="http://schemas.microsoft.com/office/drawing/2014/main" id="{823BE451-E967-4D74-A47F-66CFA8A45462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318">
              <a:extLst>
                <a:ext uri="{FF2B5EF4-FFF2-40B4-BE49-F238E27FC236}">
                  <a16:creationId xmlns:a16="http://schemas.microsoft.com/office/drawing/2014/main" id="{B7C7EAE9-F531-41BF-889A-EA418755BE3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19">
              <a:extLst>
                <a:ext uri="{FF2B5EF4-FFF2-40B4-BE49-F238E27FC236}">
                  <a16:creationId xmlns:a16="http://schemas.microsoft.com/office/drawing/2014/main" id="{B7BFC7D7-E776-49BC-8804-D03D8E44AB52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320">
              <a:extLst>
                <a:ext uri="{FF2B5EF4-FFF2-40B4-BE49-F238E27FC236}">
                  <a16:creationId xmlns:a16="http://schemas.microsoft.com/office/drawing/2014/main" id="{B9F4F839-7137-4393-9EED-56FBC26FBCFC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21">
              <a:extLst>
                <a:ext uri="{FF2B5EF4-FFF2-40B4-BE49-F238E27FC236}">
                  <a16:creationId xmlns:a16="http://schemas.microsoft.com/office/drawing/2014/main" id="{D9E2C89F-0FD4-4787-BB47-E08F3E85621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22">
              <a:extLst>
                <a:ext uri="{FF2B5EF4-FFF2-40B4-BE49-F238E27FC236}">
                  <a16:creationId xmlns:a16="http://schemas.microsoft.com/office/drawing/2014/main" id="{671FDFD2-1E86-415A-A34C-67B7C154171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23">
              <a:extLst>
                <a:ext uri="{FF2B5EF4-FFF2-40B4-BE49-F238E27FC236}">
                  <a16:creationId xmlns:a16="http://schemas.microsoft.com/office/drawing/2014/main" id="{32F1A739-902E-42B8-B6BC-97FAE8F702B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324">
              <a:extLst>
                <a:ext uri="{FF2B5EF4-FFF2-40B4-BE49-F238E27FC236}">
                  <a16:creationId xmlns:a16="http://schemas.microsoft.com/office/drawing/2014/main" id="{DDDD415D-97A0-4A09-8565-75926B97F5C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325">
              <a:extLst>
                <a:ext uri="{FF2B5EF4-FFF2-40B4-BE49-F238E27FC236}">
                  <a16:creationId xmlns:a16="http://schemas.microsoft.com/office/drawing/2014/main" id="{3D3B1931-D441-4E59-9DF1-D9B20F211329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326">
              <a:extLst>
                <a:ext uri="{FF2B5EF4-FFF2-40B4-BE49-F238E27FC236}">
                  <a16:creationId xmlns:a16="http://schemas.microsoft.com/office/drawing/2014/main" id="{D86A92D3-A34F-48C9-96F3-A830EA86BE13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327">
              <a:extLst>
                <a:ext uri="{FF2B5EF4-FFF2-40B4-BE49-F238E27FC236}">
                  <a16:creationId xmlns:a16="http://schemas.microsoft.com/office/drawing/2014/main" id="{1ED33045-C8FE-4225-9678-4F7F7047CB9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328">
              <a:extLst>
                <a:ext uri="{FF2B5EF4-FFF2-40B4-BE49-F238E27FC236}">
                  <a16:creationId xmlns:a16="http://schemas.microsoft.com/office/drawing/2014/main" id="{05A4F32B-FD9D-423B-A5C8-870D06FD2938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329">
              <a:extLst>
                <a:ext uri="{FF2B5EF4-FFF2-40B4-BE49-F238E27FC236}">
                  <a16:creationId xmlns:a16="http://schemas.microsoft.com/office/drawing/2014/main" id="{FB4CAF90-FE64-4B15-8F87-F021A6860204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330">
              <a:extLst>
                <a:ext uri="{FF2B5EF4-FFF2-40B4-BE49-F238E27FC236}">
                  <a16:creationId xmlns:a16="http://schemas.microsoft.com/office/drawing/2014/main" id="{E0C14EDD-1FFA-492A-9681-283A708ED52E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331">
              <a:extLst>
                <a:ext uri="{FF2B5EF4-FFF2-40B4-BE49-F238E27FC236}">
                  <a16:creationId xmlns:a16="http://schemas.microsoft.com/office/drawing/2014/main" id="{703BADE1-5B3F-403A-8800-4B55A884D05E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32">
              <a:extLst>
                <a:ext uri="{FF2B5EF4-FFF2-40B4-BE49-F238E27FC236}">
                  <a16:creationId xmlns:a16="http://schemas.microsoft.com/office/drawing/2014/main" id="{8079A49C-8A6F-4D57-9796-E88DC04169AA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333">
              <a:extLst>
                <a:ext uri="{FF2B5EF4-FFF2-40B4-BE49-F238E27FC236}">
                  <a16:creationId xmlns:a16="http://schemas.microsoft.com/office/drawing/2014/main" id="{8BF6BAF8-E49D-4652-92A4-286F13828B1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334">
              <a:extLst>
                <a:ext uri="{FF2B5EF4-FFF2-40B4-BE49-F238E27FC236}">
                  <a16:creationId xmlns:a16="http://schemas.microsoft.com/office/drawing/2014/main" id="{0F175CB0-D8A9-4EC3-B6EE-1503D4699425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35">
              <a:extLst>
                <a:ext uri="{FF2B5EF4-FFF2-40B4-BE49-F238E27FC236}">
                  <a16:creationId xmlns:a16="http://schemas.microsoft.com/office/drawing/2014/main" id="{FE6027EC-1303-4354-B44B-3B555AB1569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36">
              <a:extLst>
                <a:ext uri="{FF2B5EF4-FFF2-40B4-BE49-F238E27FC236}">
                  <a16:creationId xmlns:a16="http://schemas.microsoft.com/office/drawing/2014/main" id="{14388FC0-182E-4001-AB15-684BB33D352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37">
              <a:extLst>
                <a:ext uri="{FF2B5EF4-FFF2-40B4-BE49-F238E27FC236}">
                  <a16:creationId xmlns:a16="http://schemas.microsoft.com/office/drawing/2014/main" id="{41F2E4E4-EB19-4D82-BD24-0F3E8987B8A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38">
              <a:extLst>
                <a:ext uri="{FF2B5EF4-FFF2-40B4-BE49-F238E27FC236}">
                  <a16:creationId xmlns:a16="http://schemas.microsoft.com/office/drawing/2014/main" id="{829B77F4-4CCB-42CF-A051-2F641344602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9">
              <a:extLst>
                <a:ext uri="{FF2B5EF4-FFF2-40B4-BE49-F238E27FC236}">
                  <a16:creationId xmlns:a16="http://schemas.microsoft.com/office/drawing/2014/main" id="{538D0A79-7BF7-4EF4-8BBF-F1BE28B56DFB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0">
              <a:extLst>
                <a:ext uri="{FF2B5EF4-FFF2-40B4-BE49-F238E27FC236}">
                  <a16:creationId xmlns:a16="http://schemas.microsoft.com/office/drawing/2014/main" id="{BDE64A74-3932-4E85-8E7B-C04ACDA97C2B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41">
              <a:extLst>
                <a:ext uri="{FF2B5EF4-FFF2-40B4-BE49-F238E27FC236}">
                  <a16:creationId xmlns:a16="http://schemas.microsoft.com/office/drawing/2014/main" id="{9178971C-2781-4739-B712-E444BD4A76D5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42">
              <a:extLst>
                <a:ext uri="{FF2B5EF4-FFF2-40B4-BE49-F238E27FC236}">
                  <a16:creationId xmlns:a16="http://schemas.microsoft.com/office/drawing/2014/main" id="{8C2EC373-4445-4AFD-B347-06F43359632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43">
              <a:extLst>
                <a:ext uri="{FF2B5EF4-FFF2-40B4-BE49-F238E27FC236}">
                  <a16:creationId xmlns:a16="http://schemas.microsoft.com/office/drawing/2014/main" id="{8CFEC182-3BD2-4432-9941-144521318AFF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44">
              <a:extLst>
                <a:ext uri="{FF2B5EF4-FFF2-40B4-BE49-F238E27FC236}">
                  <a16:creationId xmlns:a16="http://schemas.microsoft.com/office/drawing/2014/main" id="{8743B4F2-CC19-499E-A9A8-AB9969E6E7B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45">
              <a:extLst>
                <a:ext uri="{FF2B5EF4-FFF2-40B4-BE49-F238E27FC236}">
                  <a16:creationId xmlns:a16="http://schemas.microsoft.com/office/drawing/2014/main" id="{31AB5428-7637-4428-9F62-C263861FBB04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46">
              <a:extLst>
                <a:ext uri="{FF2B5EF4-FFF2-40B4-BE49-F238E27FC236}">
                  <a16:creationId xmlns:a16="http://schemas.microsoft.com/office/drawing/2014/main" id="{1CB4DB6E-8F8A-438B-A38E-536DD10218EA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47">
              <a:extLst>
                <a:ext uri="{FF2B5EF4-FFF2-40B4-BE49-F238E27FC236}">
                  <a16:creationId xmlns:a16="http://schemas.microsoft.com/office/drawing/2014/main" id="{5EA9098D-80B1-4CEA-A1A3-E17E6CF91CCE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48">
              <a:extLst>
                <a:ext uri="{FF2B5EF4-FFF2-40B4-BE49-F238E27FC236}">
                  <a16:creationId xmlns:a16="http://schemas.microsoft.com/office/drawing/2014/main" id="{E974B8EE-3656-4A74-B5DC-F506119BB103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49">
              <a:extLst>
                <a:ext uri="{FF2B5EF4-FFF2-40B4-BE49-F238E27FC236}">
                  <a16:creationId xmlns:a16="http://schemas.microsoft.com/office/drawing/2014/main" id="{CCA22168-3C4B-41E0-8F7B-6F2006528AA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50">
              <a:extLst>
                <a:ext uri="{FF2B5EF4-FFF2-40B4-BE49-F238E27FC236}">
                  <a16:creationId xmlns:a16="http://schemas.microsoft.com/office/drawing/2014/main" id="{D5EDBEA6-718F-43CD-A0EB-B16C9D60537C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51">
              <a:extLst>
                <a:ext uri="{FF2B5EF4-FFF2-40B4-BE49-F238E27FC236}">
                  <a16:creationId xmlns:a16="http://schemas.microsoft.com/office/drawing/2014/main" id="{BA78A980-C1A4-4C36-99C3-0B7B95483FF8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52">
              <a:extLst>
                <a:ext uri="{FF2B5EF4-FFF2-40B4-BE49-F238E27FC236}">
                  <a16:creationId xmlns:a16="http://schemas.microsoft.com/office/drawing/2014/main" id="{10C4B045-714F-4D2C-B0B0-9A25383D7CA8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53">
              <a:extLst>
                <a:ext uri="{FF2B5EF4-FFF2-40B4-BE49-F238E27FC236}">
                  <a16:creationId xmlns:a16="http://schemas.microsoft.com/office/drawing/2014/main" id="{10619103-B630-4948-9AA1-29E7115CA69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54">
              <a:extLst>
                <a:ext uri="{FF2B5EF4-FFF2-40B4-BE49-F238E27FC236}">
                  <a16:creationId xmlns:a16="http://schemas.microsoft.com/office/drawing/2014/main" id="{AB5CF8EE-1897-4A2C-A275-6D37DAAEC71F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55">
              <a:extLst>
                <a:ext uri="{FF2B5EF4-FFF2-40B4-BE49-F238E27FC236}">
                  <a16:creationId xmlns:a16="http://schemas.microsoft.com/office/drawing/2014/main" id="{E367D1D2-025A-4ACC-9942-F6A3DBF6CF60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56">
              <a:extLst>
                <a:ext uri="{FF2B5EF4-FFF2-40B4-BE49-F238E27FC236}">
                  <a16:creationId xmlns:a16="http://schemas.microsoft.com/office/drawing/2014/main" id="{F1694047-CDD2-4A9D-A57D-BA8E4E0544C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57">
              <a:extLst>
                <a:ext uri="{FF2B5EF4-FFF2-40B4-BE49-F238E27FC236}">
                  <a16:creationId xmlns:a16="http://schemas.microsoft.com/office/drawing/2014/main" id="{23D11D2F-85ED-4FE2-8D33-2053DE54046F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58">
              <a:extLst>
                <a:ext uri="{FF2B5EF4-FFF2-40B4-BE49-F238E27FC236}">
                  <a16:creationId xmlns:a16="http://schemas.microsoft.com/office/drawing/2014/main" id="{30453104-94F2-4F11-B84C-476CCD12AB8E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59">
              <a:extLst>
                <a:ext uri="{FF2B5EF4-FFF2-40B4-BE49-F238E27FC236}">
                  <a16:creationId xmlns:a16="http://schemas.microsoft.com/office/drawing/2014/main" id="{0063F803-FDB9-4A17-9CB0-AE0FF82369E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60">
              <a:extLst>
                <a:ext uri="{FF2B5EF4-FFF2-40B4-BE49-F238E27FC236}">
                  <a16:creationId xmlns:a16="http://schemas.microsoft.com/office/drawing/2014/main" id="{3FB80887-8827-44FC-A15A-67551CB4DDC6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61">
              <a:extLst>
                <a:ext uri="{FF2B5EF4-FFF2-40B4-BE49-F238E27FC236}">
                  <a16:creationId xmlns:a16="http://schemas.microsoft.com/office/drawing/2014/main" id="{FFF17035-57FC-48A2-B76E-5ACF38068FE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62">
              <a:extLst>
                <a:ext uri="{FF2B5EF4-FFF2-40B4-BE49-F238E27FC236}">
                  <a16:creationId xmlns:a16="http://schemas.microsoft.com/office/drawing/2014/main" id="{A7AEED68-91C8-4646-B66C-C8E0B6ED91BE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63">
              <a:extLst>
                <a:ext uri="{FF2B5EF4-FFF2-40B4-BE49-F238E27FC236}">
                  <a16:creationId xmlns:a16="http://schemas.microsoft.com/office/drawing/2014/main" id="{D7F3EDF1-67B0-42E4-AB85-7B9F06BF059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64">
              <a:extLst>
                <a:ext uri="{FF2B5EF4-FFF2-40B4-BE49-F238E27FC236}">
                  <a16:creationId xmlns:a16="http://schemas.microsoft.com/office/drawing/2014/main" id="{C55068FE-C274-4666-B6D1-90112478AFF5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65">
              <a:extLst>
                <a:ext uri="{FF2B5EF4-FFF2-40B4-BE49-F238E27FC236}">
                  <a16:creationId xmlns:a16="http://schemas.microsoft.com/office/drawing/2014/main" id="{5506346B-8948-4986-A8F6-E5656157B468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66">
              <a:extLst>
                <a:ext uri="{FF2B5EF4-FFF2-40B4-BE49-F238E27FC236}">
                  <a16:creationId xmlns:a16="http://schemas.microsoft.com/office/drawing/2014/main" id="{EECC080E-A091-4446-9FE2-353C33830EF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67">
              <a:extLst>
                <a:ext uri="{FF2B5EF4-FFF2-40B4-BE49-F238E27FC236}">
                  <a16:creationId xmlns:a16="http://schemas.microsoft.com/office/drawing/2014/main" id="{67B34FC7-341F-418B-B57D-8EFDC2D8E1A6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68">
              <a:extLst>
                <a:ext uri="{FF2B5EF4-FFF2-40B4-BE49-F238E27FC236}">
                  <a16:creationId xmlns:a16="http://schemas.microsoft.com/office/drawing/2014/main" id="{0C517CFE-47B4-42E5-9524-6BAFC100C99B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69">
              <a:extLst>
                <a:ext uri="{FF2B5EF4-FFF2-40B4-BE49-F238E27FC236}">
                  <a16:creationId xmlns:a16="http://schemas.microsoft.com/office/drawing/2014/main" id="{87A5548F-7686-457B-8021-10C6E57E7F81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370">
              <a:extLst>
                <a:ext uri="{FF2B5EF4-FFF2-40B4-BE49-F238E27FC236}">
                  <a16:creationId xmlns:a16="http://schemas.microsoft.com/office/drawing/2014/main" id="{0AE796C7-599C-472F-B07D-EB3E52525EE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71">
              <a:extLst>
                <a:ext uri="{FF2B5EF4-FFF2-40B4-BE49-F238E27FC236}">
                  <a16:creationId xmlns:a16="http://schemas.microsoft.com/office/drawing/2014/main" id="{1765B408-1F3C-4DAC-8F93-44F54AD97A4A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72">
              <a:extLst>
                <a:ext uri="{FF2B5EF4-FFF2-40B4-BE49-F238E27FC236}">
                  <a16:creationId xmlns:a16="http://schemas.microsoft.com/office/drawing/2014/main" id="{C595176C-FF57-48A9-8332-5BC7C721A34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73">
              <a:extLst>
                <a:ext uri="{FF2B5EF4-FFF2-40B4-BE49-F238E27FC236}">
                  <a16:creationId xmlns:a16="http://schemas.microsoft.com/office/drawing/2014/main" id="{F65D624B-FE2F-42EC-BCFA-35F64F280B3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74">
              <a:extLst>
                <a:ext uri="{FF2B5EF4-FFF2-40B4-BE49-F238E27FC236}">
                  <a16:creationId xmlns:a16="http://schemas.microsoft.com/office/drawing/2014/main" id="{5B144BAC-18B4-48A3-90B6-6A1E984BCCE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75">
              <a:extLst>
                <a:ext uri="{FF2B5EF4-FFF2-40B4-BE49-F238E27FC236}">
                  <a16:creationId xmlns:a16="http://schemas.microsoft.com/office/drawing/2014/main" id="{714A8583-932F-4ABC-8EDE-BD8068877442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76">
              <a:extLst>
                <a:ext uri="{FF2B5EF4-FFF2-40B4-BE49-F238E27FC236}">
                  <a16:creationId xmlns:a16="http://schemas.microsoft.com/office/drawing/2014/main" id="{3068DD5C-8173-4169-AAAF-15C10A7DCE9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77">
              <a:extLst>
                <a:ext uri="{FF2B5EF4-FFF2-40B4-BE49-F238E27FC236}">
                  <a16:creationId xmlns:a16="http://schemas.microsoft.com/office/drawing/2014/main" id="{7EAA3A2D-3B99-4526-A139-FF5DA38F7793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8">
              <a:extLst>
                <a:ext uri="{FF2B5EF4-FFF2-40B4-BE49-F238E27FC236}">
                  <a16:creationId xmlns:a16="http://schemas.microsoft.com/office/drawing/2014/main" id="{2FF5272F-133A-4C5C-A785-444718F3B78F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79">
              <a:extLst>
                <a:ext uri="{FF2B5EF4-FFF2-40B4-BE49-F238E27FC236}">
                  <a16:creationId xmlns:a16="http://schemas.microsoft.com/office/drawing/2014/main" id="{3ECF7B81-498A-4545-A2AD-8F5429589217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80">
              <a:extLst>
                <a:ext uri="{FF2B5EF4-FFF2-40B4-BE49-F238E27FC236}">
                  <a16:creationId xmlns:a16="http://schemas.microsoft.com/office/drawing/2014/main" id="{2105FC73-715F-4CAC-8573-6871F102515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81">
              <a:extLst>
                <a:ext uri="{FF2B5EF4-FFF2-40B4-BE49-F238E27FC236}">
                  <a16:creationId xmlns:a16="http://schemas.microsoft.com/office/drawing/2014/main" id="{515B8BB4-D9F7-4B44-B939-4C8B441B8F6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82">
              <a:extLst>
                <a:ext uri="{FF2B5EF4-FFF2-40B4-BE49-F238E27FC236}">
                  <a16:creationId xmlns:a16="http://schemas.microsoft.com/office/drawing/2014/main" id="{83D069C3-E301-4B26-90D2-2DDA74DA069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83">
              <a:extLst>
                <a:ext uri="{FF2B5EF4-FFF2-40B4-BE49-F238E27FC236}">
                  <a16:creationId xmlns:a16="http://schemas.microsoft.com/office/drawing/2014/main" id="{7C8705E8-6707-4D0C-95D7-07B4679C81F5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84">
              <a:extLst>
                <a:ext uri="{FF2B5EF4-FFF2-40B4-BE49-F238E27FC236}">
                  <a16:creationId xmlns:a16="http://schemas.microsoft.com/office/drawing/2014/main" id="{15A351BB-8133-495B-BFE7-4F4EC118266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85">
              <a:extLst>
                <a:ext uri="{FF2B5EF4-FFF2-40B4-BE49-F238E27FC236}">
                  <a16:creationId xmlns:a16="http://schemas.microsoft.com/office/drawing/2014/main" id="{D6755648-0478-4562-8A31-B15B77EC95F1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86">
              <a:extLst>
                <a:ext uri="{FF2B5EF4-FFF2-40B4-BE49-F238E27FC236}">
                  <a16:creationId xmlns:a16="http://schemas.microsoft.com/office/drawing/2014/main" id="{F40C1503-2706-4156-B107-6EBE4F5B862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87">
              <a:extLst>
                <a:ext uri="{FF2B5EF4-FFF2-40B4-BE49-F238E27FC236}">
                  <a16:creationId xmlns:a16="http://schemas.microsoft.com/office/drawing/2014/main" id="{4FE9D8DC-B937-45AD-86AF-A458479B2E3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88">
              <a:extLst>
                <a:ext uri="{FF2B5EF4-FFF2-40B4-BE49-F238E27FC236}">
                  <a16:creationId xmlns:a16="http://schemas.microsoft.com/office/drawing/2014/main" id="{D9A59572-60DD-4B98-AA21-DB41655C70D8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89">
              <a:extLst>
                <a:ext uri="{FF2B5EF4-FFF2-40B4-BE49-F238E27FC236}">
                  <a16:creationId xmlns:a16="http://schemas.microsoft.com/office/drawing/2014/main" id="{D67B2C82-5412-4A72-92D9-31FB6631F12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390">
              <a:extLst>
                <a:ext uri="{FF2B5EF4-FFF2-40B4-BE49-F238E27FC236}">
                  <a16:creationId xmlns:a16="http://schemas.microsoft.com/office/drawing/2014/main" id="{39B5EC4E-9D65-4C29-958B-F75F6AEEBE0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391">
              <a:extLst>
                <a:ext uri="{FF2B5EF4-FFF2-40B4-BE49-F238E27FC236}">
                  <a16:creationId xmlns:a16="http://schemas.microsoft.com/office/drawing/2014/main" id="{16CA4FAB-9F9C-44A2-A121-6475B752536A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392">
              <a:extLst>
                <a:ext uri="{FF2B5EF4-FFF2-40B4-BE49-F238E27FC236}">
                  <a16:creationId xmlns:a16="http://schemas.microsoft.com/office/drawing/2014/main" id="{7139DA5F-E0AC-4EC2-ABC8-2918BBB5DA8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393">
              <a:extLst>
                <a:ext uri="{FF2B5EF4-FFF2-40B4-BE49-F238E27FC236}">
                  <a16:creationId xmlns:a16="http://schemas.microsoft.com/office/drawing/2014/main" id="{18799010-426B-4025-B341-C49F0D371C8E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394">
              <a:extLst>
                <a:ext uri="{FF2B5EF4-FFF2-40B4-BE49-F238E27FC236}">
                  <a16:creationId xmlns:a16="http://schemas.microsoft.com/office/drawing/2014/main" id="{AE9C26C3-B10B-4FCD-9A81-AF7A5D7BB53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395">
              <a:extLst>
                <a:ext uri="{FF2B5EF4-FFF2-40B4-BE49-F238E27FC236}">
                  <a16:creationId xmlns:a16="http://schemas.microsoft.com/office/drawing/2014/main" id="{2144E9ED-2A48-417B-8912-7CE1C10A0C3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396">
              <a:extLst>
                <a:ext uri="{FF2B5EF4-FFF2-40B4-BE49-F238E27FC236}">
                  <a16:creationId xmlns:a16="http://schemas.microsoft.com/office/drawing/2014/main" id="{CFD23F87-1383-4AB8-8227-5D928AE84706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397">
              <a:extLst>
                <a:ext uri="{FF2B5EF4-FFF2-40B4-BE49-F238E27FC236}">
                  <a16:creationId xmlns:a16="http://schemas.microsoft.com/office/drawing/2014/main" id="{46DD98A9-05EF-4D1C-A415-EC4C77BBBA0B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398">
              <a:extLst>
                <a:ext uri="{FF2B5EF4-FFF2-40B4-BE49-F238E27FC236}">
                  <a16:creationId xmlns:a16="http://schemas.microsoft.com/office/drawing/2014/main" id="{4C09A27B-75F4-4D39-A121-BDA7A09D5E78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399">
              <a:extLst>
                <a:ext uri="{FF2B5EF4-FFF2-40B4-BE49-F238E27FC236}">
                  <a16:creationId xmlns:a16="http://schemas.microsoft.com/office/drawing/2014/main" id="{C356390B-29F9-4EA9-B67A-58FCFF0440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400">
              <a:extLst>
                <a:ext uri="{FF2B5EF4-FFF2-40B4-BE49-F238E27FC236}">
                  <a16:creationId xmlns:a16="http://schemas.microsoft.com/office/drawing/2014/main" id="{FA712B00-9797-4146-8B13-167D14C4837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401">
              <a:extLst>
                <a:ext uri="{FF2B5EF4-FFF2-40B4-BE49-F238E27FC236}">
                  <a16:creationId xmlns:a16="http://schemas.microsoft.com/office/drawing/2014/main" id="{AFA7A287-FBF0-4284-9587-346E19FE4C71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402">
              <a:extLst>
                <a:ext uri="{FF2B5EF4-FFF2-40B4-BE49-F238E27FC236}">
                  <a16:creationId xmlns:a16="http://schemas.microsoft.com/office/drawing/2014/main" id="{BDE3D9BB-D3AD-4B7B-9155-A255D853B35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403">
              <a:extLst>
                <a:ext uri="{FF2B5EF4-FFF2-40B4-BE49-F238E27FC236}">
                  <a16:creationId xmlns:a16="http://schemas.microsoft.com/office/drawing/2014/main" id="{4C8C0E10-9929-4466-9668-9A7DA2303DC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404">
              <a:extLst>
                <a:ext uri="{FF2B5EF4-FFF2-40B4-BE49-F238E27FC236}">
                  <a16:creationId xmlns:a16="http://schemas.microsoft.com/office/drawing/2014/main" id="{B196CD7E-8723-4797-AD0C-E06741F1C043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405">
              <a:extLst>
                <a:ext uri="{FF2B5EF4-FFF2-40B4-BE49-F238E27FC236}">
                  <a16:creationId xmlns:a16="http://schemas.microsoft.com/office/drawing/2014/main" id="{F59EABD3-4B2E-433A-A8C7-9E9797A18C67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06">
              <a:extLst>
                <a:ext uri="{FF2B5EF4-FFF2-40B4-BE49-F238E27FC236}">
                  <a16:creationId xmlns:a16="http://schemas.microsoft.com/office/drawing/2014/main" id="{044C4459-45BF-4E86-92D4-F514DE26324E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07">
              <a:extLst>
                <a:ext uri="{FF2B5EF4-FFF2-40B4-BE49-F238E27FC236}">
                  <a16:creationId xmlns:a16="http://schemas.microsoft.com/office/drawing/2014/main" id="{1C9412F6-8CB0-4E17-BE5A-E4A41D7072E8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08">
              <a:extLst>
                <a:ext uri="{FF2B5EF4-FFF2-40B4-BE49-F238E27FC236}">
                  <a16:creationId xmlns:a16="http://schemas.microsoft.com/office/drawing/2014/main" id="{DA850409-8CD8-46BB-83AE-8E83220FA1EE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09">
              <a:extLst>
                <a:ext uri="{FF2B5EF4-FFF2-40B4-BE49-F238E27FC236}">
                  <a16:creationId xmlns:a16="http://schemas.microsoft.com/office/drawing/2014/main" id="{15F71FD6-A437-46B3-A5A2-5D6CFE6B4969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10">
              <a:extLst>
                <a:ext uri="{FF2B5EF4-FFF2-40B4-BE49-F238E27FC236}">
                  <a16:creationId xmlns:a16="http://schemas.microsoft.com/office/drawing/2014/main" id="{057EA369-60FE-40AD-9BEC-8101F2183FC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411">
              <a:extLst>
                <a:ext uri="{FF2B5EF4-FFF2-40B4-BE49-F238E27FC236}">
                  <a16:creationId xmlns:a16="http://schemas.microsoft.com/office/drawing/2014/main" id="{60C9D325-EB97-4B6B-A849-5C94BAAAC636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412">
              <a:extLst>
                <a:ext uri="{FF2B5EF4-FFF2-40B4-BE49-F238E27FC236}">
                  <a16:creationId xmlns:a16="http://schemas.microsoft.com/office/drawing/2014/main" id="{F5EE36BD-B73F-4CF7-8225-07100EA345C5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413">
              <a:extLst>
                <a:ext uri="{FF2B5EF4-FFF2-40B4-BE49-F238E27FC236}">
                  <a16:creationId xmlns:a16="http://schemas.microsoft.com/office/drawing/2014/main" id="{6B065673-6D4D-4497-9344-05E3EBFD9774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414">
              <a:extLst>
                <a:ext uri="{FF2B5EF4-FFF2-40B4-BE49-F238E27FC236}">
                  <a16:creationId xmlns:a16="http://schemas.microsoft.com/office/drawing/2014/main" id="{5519E53D-87E1-4F87-A085-9AEF80382E6A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415">
              <a:extLst>
                <a:ext uri="{FF2B5EF4-FFF2-40B4-BE49-F238E27FC236}">
                  <a16:creationId xmlns:a16="http://schemas.microsoft.com/office/drawing/2014/main" id="{547A42D3-0DC4-4882-9621-5E0511042F28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416">
              <a:extLst>
                <a:ext uri="{FF2B5EF4-FFF2-40B4-BE49-F238E27FC236}">
                  <a16:creationId xmlns:a16="http://schemas.microsoft.com/office/drawing/2014/main" id="{A60A5167-43F9-4765-8ED8-B7B6060A3D54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417">
              <a:extLst>
                <a:ext uri="{FF2B5EF4-FFF2-40B4-BE49-F238E27FC236}">
                  <a16:creationId xmlns:a16="http://schemas.microsoft.com/office/drawing/2014/main" id="{6FB25642-E042-4645-BD89-D21FC968981C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418">
              <a:extLst>
                <a:ext uri="{FF2B5EF4-FFF2-40B4-BE49-F238E27FC236}">
                  <a16:creationId xmlns:a16="http://schemas.microsoft.com/office/drawing/2014/main" id="{8CF3B2A5-0E7F-469C-AC8E-DDCAF34397CA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419">
              <a:extLst>
                <a:ext uri="{FF2B5EF4-FFF2-40B4-BE49-F238E27FC236}">
                  <a16:creationId xmlns:a16="http://schemas.microsoft.com/office/drawing/2014/main" id="{83ACC8C9-3ED4-4216-8C68-E3B63DEF2E4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420">
              <a:extLst>
                <a:ext uri="{FF2B5EF4-FFF2-40B4-BE49-F238E27FC236}">
                  <a16:creationId xmlns:a16="http://schemas.microsoft.com/office/drawing/2014/main" id="{35437C1F-656C-41A3-AA89-8F5E7E05CFF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Group 279">
            <a:extLst>
              <a:ext uri="{FF2B5EF4-FFF2-40B4-BE49-F238E27FC236}">
                <a16:creationId xmlns:a16="http://schemas.microsoft.com/office/drawing/2014/main" id="{B21AD687-B7B5-4240-8E6D-EED24BDFF83F}"/>
              </a:ext>
            </a:extLst>
          </p:cNvPr>
          <p:cNvGrpSpPr/>
          <p:nvPr/>
        </p:nvGrpSpPr>
        <p:grpSpPr>
          <a:xfrm>
            <a:off x="673648" y="5118297"/>
            <a:ext cx="3208249" cy="1227512"/>
            <a:chOff x="2113657" y="4283314"/>
            <a:chExt cx="3647460" cy="122751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B44844-7D9B-4C7D-A8EA-5313DC1DAE20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F956267-8C9F-46E6-A08C-46378E4A6C9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9" name="Group 282">
            <a:extLst>
              <a:ext uri="{FF2B5EF4-FFF2-40B4-BE49-F238E27FC236}">
                <a16:creationId xmlns:a16="http://schemas.microsoft.com/office/drawing/2014/main" id="{1FF8BB34-5DD3-42E4-93B8-5F606D56057C}"/>
              </a:ext>
            </a:extLst>
          </p:cNvPr>
          <p:cNvGrpSpPr/>
          <p:nvPr/>
        </p:nvGrpSpPr>
        <p:grpSpPr>
          <a:xfrm>
            <a:off x="6193672" y="5118297"/>
            <a:ext cx="3208249" cy="1227512"/>
            <a:chOff x="2113657" y="4283314"/>
            <a:chExt cx="3647460" cy="122751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F8087E7-254A-4437-AA3F-3049CD0582B9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FA3E60-1928-4564-9366-6321C0730FC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24326E4-DE83-4CCF-A07C-7F93C4E78EFD}"/>
              </a:ext>
            </a:extLst>
          </p:cNvPr>
          <p:cNvSpPr txBox="1"/>
          <p:nvPr/>
        </p:nvSpPr>
        <p:spPr>
          <a:xfrm>
            <a:off x="9733815" y="5118297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190,000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23" name="Group 292">
            <a:extLst>
              <a:ext uri="{FF2B5EF4-FFF2-40B4-BE49-F238E27FC236}">
                <a16:creationId xmlns:a16="http://schemas.microsoft.com/office/drawing/2014/main" id="{029D2996-0232-4A50-B70A-17DBE5D90CED}"/>
              </a:ext>
            </a:extLst>
          </p:cNvPr>
          <p:cNvGrpSpPr/>
          <p:nvPr/>
        </p:nvGrpSpPr>
        <p:grpSpPr>
          <a:xfrm>
            <a:off x="9733816" y="5709253"/>
            <a:ext cx="1792615" cy="598822"/>
            <a:chOff x="5190036" y="2235116"/>
            <a:chExt cx="1792615" cy="598822"/>
          </a:xfrm>
        </p:grpSpPr>
        <p:sp>
          <p:nvSpPr>
            <p:cNvPr id="124" name="Round Same Side Corner Rectangle 8">
              <a:extLst>
                <a:ext uri="{FF2B5EF4-FFF2-40B4-BE49-F238E27FC236}">
                  <a16:creationId xmlns:a16="http://schemas.microsoft.com/office/drawing/2014/main" id="{1003EA95-D125-4144-A754-FC178F4483B5}"/>
                </a:ext>
              </a:extLst>
            </p:cNvPr>
            <p:cNvSpPr/>
            <p:nvPr/>
          </p:nvSpPr>
          <p:spPr>
            <a:xfrm>
              <a:off x="5190036" y="2237854"/>
              <a:ext cx="225285" cy="59334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Round Same Side Corner Rectangle 20">
              <a:extLst>
                <a:ext uri="{FF2B5EF4-FFF2-40B4-BE49-F238E27FC236}">
                  <a16:creationId xmlns:a16="http://schemas.microsoft.com/office/drawing/2014/main" id="{C86B4E67-299C-4301-A9E3-09FABF50E0A9}"/>
                </a:ext>
              </a:extLst>
            </p:cNvPr>
            <p:cNvSpPr/>
            <p:nvPr/>
          </p:nvSpPr>
          <p:spPr>
            <a:xfrm rot="10800000">
              <a:off x="6098568" y="2235116"/>
              <a:ext cx="280716" cy="598822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A82822-DAFA-487A-A56E-FE5F0DB085B5}"/>
                </a:ext>
              </a:extLst>
            </p:cNvPr>
            <p:cNvSpPr txBox="1"/>
            <p:nvPr/>
          </p:nvSpPr>
          <p:spPr>
            <a:xfrm>
              <a:off x="5476050" y="2365250"/>
              <a:ext cx="601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0B28CD-1487-457B-AFA0-B0834F432B4A}"/>
                </a:ext>
              </a:extLst>
            </p:cNvPr>
            <p:cNvSpPr txBox="1"/>
            <p:nvPr/>
          </p:nvSpPr>
          <p:spPr>
            <a:xfrm>
              <a:off x="6381497" y="2365250"/>
              <a:ext cx="601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2BA01AAF-CB8C-4469-8E59-879548D2C89E}"/>
              </a:ext>
            </a:extLst>
          </p:cNvPr>
          <p:cNvSpPr txBox="1"/>
          <p:nvPr/>
        </p:nvSpPr>
        <p:spPr>
          <a:xfrm>
            <a:off x="4266542" y="5118297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210,000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9" name="Group 303">
            <a:extLst>
              <a:ext uri="{FF2B5EF4-FFF2-40B4-BE49-F238E27FC236}">
                <a16:creationId xmlns:a16="http://schemas.microsoft.com/office/drawing/2014/main" id="{E382C3FB-C00B-442E-81DA-CDBD33F87351}"/>
              </a:ext>
            </a:extLst>
          </p:cNvPr>
          <p:cNvGrpSpPr/>
          <p:nvPr/>
        </p:nvGrpSpPr>
        <p:grpSpPr>
          <a:xfrm>
            <a:off x="4266543" y="5709253"/>
            <a:ext cx="1792615" cy="598822"/>
            <a:chOff x="5190036" y="2235116"/>
            <a:chExt cx="1792615" cy="598822"/>
          </a:xfrm>
        </p:grpSpPr>
        <p:sp>
          <p:nvSpPr>
            <p:cNvPr id="130" name="Round Same Side Corner Rectangle 8">
              <a:extLst>
                <a:ext uri="{FF2B5EF4-FFF2-40B4-BE49-F238E27FC236}">
                  <a16:creationId xmlns:a16="http://schemas.microsoft.com/office/drawing/2014/main" id="{2C4693A1-B65E-4EFB-9DD5-A08678EA1BFF}"/>
                </a:ext>
              </a:extLst>
            </p:cNvPr>
            <p:cNvSpPr/>
            <p:nvPr/>
          </p:nvSpPr>
          <p:spPr>
            <a:xfrm>
              <a:off x="5190036" y="2237854"/>
              <a:ext cx="225285" cy="59334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Round Same Side Corner Rectangle 20">
              <a:extLst>
                <a:ext uri="{FF2B5EF4-FFF2-40B4-BE49-F238E27FC236}">
                  <a16:creationId xmlns:a16="http://schemas.microsoft.com/office/drawing/2014/main" id="{D2688AE6-8477-40B8-B88F-8F5686AAE8A8}"/>
                </a:ext>
              </a:extLst>
            </p:cNvPr>
            <p:cNvSpPr/>
            <p:nvPr/>
          </p:nvSpPr>
          <p:spPr>
            <a:xfrm rot="10800000">
              <a:off x="6098568" y="2235116"/>
              <a:ext cx="280716" cy="598822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F688787-DA44-49EF-B698-F2247F608C6E}"/>
                </a:ext>
              </a:extLst>
            </p:cNvPr>
            <p:cNvSpPr txBox="1"/>
            <p:nvPr/>
          </p:nvSpPr>
          <p:spPr>
            <a:xfrm>
              <a:off x="5476050" y="2365250"/>
              <a:ext cx="601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10CE13D-A344-4114-8463-809142FF9492}"/>
                </a:ext>
              </a:extLst>
            </p:cNvPr>
            <p:cNvSpPr txBox="1"/>
            <p:nvPr/>
          </p:nvSpPr>
          <p:spPr>
            <a:xfrm>
              <a:off x="6381497" y="2365250"/>
              <a:ext cx="601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E9C4F5C4-1508-4D6D-BCAB-C4D7DFA77189}"/>
              </a:ext>
            </a:extLst>
          </p:cNvPr>
          <p:cNvSpPr txBox="1"/>
          <p:nvPr/>
        </p:nvSpPr>
        <p:spPr>
          <a:xfrm>
            <a:off x="2138780" y="3904451"/>
            <a:ext cx="2117776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2D5337-FA10-4177-958E-64FF0E3C8065}"/>
              </a:ext>
            </a:extLst>
          </p:cNvPr>
          <p:cNvSpPr txBox="1"/>
          <p:nvPr/>
        </p:nvSpPr>
        <p:spPr>
          <a:xfrm>
            <a:off x="8277996" y="3495442"/>
            <a:ext cx="2117776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6" name="Teardrop 420">
            <a:extLst>
              <a:ext uri="{FF2B5EF4-FFF2-40B4-BE49-F238E27FC236}">
                <a16:creationId xmlns:a16="http://schemas.microsoft.com/office/drawing/2014/main" id="{BB2780F4-F3CB-4C53-888E-70D8021AD464}"/>
              </a:ext>
            </a:extLst>
          </p:cNvPr>
          <p:cNvSpPr/>
          <p:nvPr/>
        </p:nvSpPr>
        <p:spPr>
          <a:xfrm rot="8100000">
            <a:off x="6373231" y="3341853"/>
            <a:ext cx="432048" cy="432048"/>
          </a:xfrm>
          <a:prstGeom prst="teardrop">
            <a:avLst>
              <a:gd name="adj" fmla="val 1490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Teardrop 422">
            <a:extLst>
              <a:ext uri="{FF2B5EF4-FFF2-40B4-BE49-F238E27FC236}">
                <a16:creationId xmlns:a16="http://schemas.microsoft.com/office/drawing/2014/main" id="{5CC9BB01-3854-407A-A755-2B54E59E68AB}"/>
              </a:ext>
            </a:extLst>
          </p:cNvPr>
          <p:cNvSpPr/>
          <p:nvPr/>
        </p:nvSpPr>
        <p:spPr>
          <a:xfrm rot="8100000">
            <a:off x="4070575" y="2511028"/>
            <a:ext cx="432048" cy="432048"/>
          </a:xfrm>
          <a:prstGeom prst="teardrop">
            <a:avLst>
              <a:gd name="adj" fmla="val 1490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1F847B8-E59E-4693-B523-20EEEF015B60}"/>
              </a:ext>
            </a:extLst>
          </p:cNvPr>
          <p:cNvSpPr txBox="1"/>
          <p:nvPr/>
        </p:nvSpPr>
        <p:spPr>
          <a:xfrm>
            <a:off x="6426300" y="3402629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33FECB1-780E-4CE8-A8B1-CB5ED6ECC66E}"/>
              </a:ext>
            </a:extLst>
          </p:cNvPr>
          <p:cNvSpPr txBox="1"/>
          <p:nvPr/>
        </p:nvSpPr>
        <p:spPr>
          <a:xfrm>
            <a:off x="4131323" y="2557775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352FF-4A36-4818-8FC3-008A3BAD60B4}"/>
              </a:ext>
            </a:extLst>
          </p:cNvPr>
          <p:cNvSpPr txBox="1"/>
          <p:nvPr/>
        </p:nvSpPr>
        <p:spPr>
          <a:xfrm>
            <a:off x="918204" y="63637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E9662-0B72-47BC-8B3C-9A164ACCA71F}"/>
              </a:ext>
            </a:extLst>
          </p:cNvPr>
          <p:cNvSpPr txBox="1"/>
          <p:nvPr/>
        </p:nvSpPr>
        <p:spPr>
          <a:xfrm>
            <a:off x="918204" y="128354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Freeform: Shape 14">
            <a:extLst>
              <a:ext uri="{FF2B5EF4-FFF2-40B4-BE49-F238E27FC236}">
                <a16:creationId xmlns:a16="http://schemas.microsoft.com/office/drawing/2014/main" id="{369B0CB8-0D23-4479-AECA-1B99F0C657FE}"/>
              </a:ext>
            </a:extLst>
          </p:cNvPr>
          <p:cNvSpPr/>
          <p:nvPr/>
        </p:nvSpPr>
        <p:spPr>
          <a:xfrm>
            <a:off x="1852403" y="406058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51AD6-F2C4-4A40-A905-6436F5266EBC}"/>
              </a:ext>
            </a:extLst>
          </p:cNvPr>
          <p:cNvSpPr txBox="1"/>
          <p:nvPr/>
        </p:nvSpPr>
        <p:spPr>
          <a:xfrm>
            <a:off x="1852403" y="4597987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PPT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EFE83DB5-A259-4E71-A5BB-43AB6BE15B13}"/>
              </a:ext>
            </a:extLst>
          </p:cNvPr>
          <p:cNvSpPr/>
          <p:nvPr/>
        </p:nvSpPr>
        <p:spPr>
          <a:xfrm>
            <a:off x="918204" y="2110093"/>
            <a:ext cx="356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E4C53CE5-EF4D-42BE-AB21-97F7EDAC2689}"/>
              </a:ext>
            </a:extLst>
          </p:cNvPr>
          <p:cNvSpPr/>
          <p:nvPr/>
        </p:nvSpPr>
        <p:spPr>
          <a:xfrm rot="10800000">
            <a:off x="4059286" y="5617214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82D7C632-A679-4FDD-BC94-B89A8071C5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DCF44BF5-6F66-4078-A36D-BE68FEF9F296}"/>
              </a:ext>
            </a:extLst>
          </p:cNvPr>
          <p:cNvSpPr/>
          <p:nvPr/>
        </p:nvSpPr>
        <p:spPr>
          <a:xfrm>
            <a:off x="5888950" y="1863406"/>
            <a:ext cx="2268568" cy="226856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6F343E23-D3E7-43B3-B1A8-752E5138ED13}"/>
              </a:ext>
            </a:extLst>
          </p:cNvPr>
          <p:cNvSpPr/>
          <p:nvPr/>
        </p:nvSpPr>
        <p:spPr>
          <a:xfrm>
            <a:off x="5888950" y="3721936"/>
            <a:ext cx="2268568" cy="2268568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0DD90DC0-8713-42A9-B6ED-3146A45DE25C}"/>
              </a:ext>
            </a:extLst>
          </p:cNvPr>
          <p:cNvSpPr/>
          <p:nvPr/>
        </p:nvSpPr>
        <p:spPr>
          <a:xfrm>
            <a:off x="4034480" y="3721936"/>
            <a:ext cx="2268568" cy="22685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9FCEB66-3DCD-4052-B579-4362EB302A0C}"/>
              </a:ext>
            </a:extLst>
          </p:cNvPr>
          <p:cNvSpPr/>
          <p:nvPr/>
        </p:nvSpPr>
        <p:spPr>
          <a:xfrm>
            <a:off x="4034480" y="1863406"/>
            <a:ext cx="2268568" cy="2268568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B782AC-F459-4A7B-A8DE-22AEC80FE18A}"/>
              </a:ext>
            </a:extLst>
          </p:cNvPr>
          <p:cNvGrpSpPr/>
          <p:nvPr/>
        </p:nvGrpSpPr>
        <p:grpSpPr>
          <a:xfrm>
            <a:off x="4241531" y="2070458"/>
            <a:ext cx="3708936" cy="3708935"/>
            <a:chOff x="3419871" y="2204864"/>
            <a:chExt cx="2448273" cy="2448272"/>
          </a:xfrm>
          <a:solidFill>
            <a:srgbClr val="87BCE6"/>
          </a:solidFill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id="{9267E5D6-0367-4919-97EE-2389D0060F58}"/>
                </a:ext>
              </a:extLst>
            </p:cNvPr>
            <p:cNvSpPr/>
            <p:nvPr/>
          </p:nvSpPr>
          <p:spPr>
            <a:xfrm rot="5400000">
              <a:off x="3419871" y="2204865"/>
              <a:ext cx="1224136" cy="1224136"/>
            </a:xfrm>
            <a:prstGeom prst="pie">
              <a:avLst>
                <a:gd name="adj1" fmla="val 20330519"/>
                <a:gd name="adj2" fmla="val 176632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id="{F039312A-44A9-4FBA-9E51-9D6CD25DA217}"/>
                </a:ext>
              </a:extLst>
            </p:cNvPr>
            <p:cNvSpPr/>
            <p:nvPr/>
          </p:nvSpPr>
          <p:spPr>
            <a:xfrm rot="10800000">
              <a:off x="4644008" y="2204864"/>
              <a:ext cx="1224136" cy="1224136"/>
            </a:xfrm>
            <a:prstGeom prst="pie">
              <a:avLst>
                <a:gd name="adj1" fmla="val 20108420"/>
                <a:gd name="adj2" fmla="val 176632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id="{49947803-06D3-4C6A-8F14-47FF6B5A441A}"/>
                </a:ext>
              </a:extLst>
            </p:cNvPr>
            <p:cNvSpPr/>
            <p:nvPr/>
          </p:nvSpPr>
          <p:spPr>
            <a:xfrm rot="16200000">
              <a:off x="4644008" y="3429000"/>
              <a:ext cx="1224136" cy="1224136"/>
            </a:xfrm>
            <a:prstGeom prst="pie">
              <a:avLst>
                <a:gd name="adj1" fmla="val 20232830"/>
                <a:gd name="adj2" fmla="val 176632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id="{1CE936BE-AD8E-44C3-B5E0-191D927902B8}"/>
                </a:ext>
              </a:extLst>
            </p:cNvPr>
            <p:cNvSpPr/>
            <p:nvPr/>
          </p:nvSpPr>
          <p:spPr>
            <a:xfrm>
              <a:off x="3419871" y="3429000"/>
              <a:ext cx="1224136" cy="1224136"/>
            </a:xfrm>
            <a:prstGeom prst="pie">
              <a:avLst>
                <a:gd name="adj1" fmla="val 20246227"/>
                <a:gd name="adj2" fmla="val 176632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D199D82-C6F9-445C-92C8-F0A94788122A}"/>
              </a:ext>
            </a:extLst>
          </p:cNvPr>
          <p:cNvSpPr txBox="1"/>
          <p:nvPr/>
        </p:nvSpPr>
        <p:spPr>
          <a:xfrm>
            <a:off x="5507635" y="3705170"/>
            <a:ext cx="117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582BF-6E0A-4806-8202-0356108766EF}"/>
              </a:ext>
            </a:extLst>
          </p:cNvPr>
          <p:cNvSpPr txBox="1"/>
          <p:nvPr/>
        </p:nvSpPr>
        <p:spPr>
          <a:xfrm>
            <a:off x="4577843" y="2997692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4A409-016C-4A0B-BEA9-7EBEAD97B84A}"/>
              </a:ext>
            </a:extLst>
          </p:cNvPr>
          <p:cNvSpPr txBox="1"/>
          <p:nvPr/>
        </p:nvSpPr>
        <p:spPr>
          <a:xfrm>
            <a:off x="4577843" y="3937366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2092B5-9C44-4F5E-A65E-56E2E9A8B36B}"/>
              </a:ext>
            </a:extLst>
          </p:cNvPr>
          <p:cNvSpPr txBox="1"/>
          <p:nvPr/>
        </p:nvSpPr>
        <p:spPr>
          <a:xfrm>
            <a:off x="6932814" y="3937366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91E2B-B410-4A73-BAD8-92B5D1419641}"/>
              </a:ext>
            </a:extLst>
          </p:cNvPr>
          <p:cNvSpPr txBox="1"/>
          <p:nvPr/>
        </p:nvSpPr>
        <p:spPr>
          <a:xfrm>
            <a:off x="6932814" y="2997693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4FB58-D014-4E0D-9A4C-E32B6431740D}"/>
              </a:ext>
            </a:extLst>
          </p:cNvPr>
          <p:cNvSpPr txBox="1"/>
          <p:nvPr/>
        </p:nvSpPr>
        <p:spPr>
          <a:xfrm rot="20220000">
            <a:off x="4447895" y="4888730"/>
            <a:ext cx="168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4E00C-E42C-44CB-9F3A-B65080BABA2E}"/>
              </a:ext>
            </a:extLst>
          </p:cNvPr>
          <p:cNvSpPr txBox="1"/>
          <p:nvPr/>
        </p:nvSpPr>
        <p:spPr>
          <a:xfrm rot="1440000">
            <a:off x="4716038" y="2719214"/>
            <a:ext cx="134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197DB-0CD6-4C10-B9C4-78A384A1C96F}"/>
              </a:ext>
            </a:extLst>
          </p:cNvPr>
          <p:cNvSpPr txBox="1"/>
          <p:nvPr/>
        </p:nvSpPr>
        <p:spPr>
          <a:xfrm rot="20160000">
            <a:off x="6128813" y="2728360"/>
            <a:ext cx="127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E95F2-893A-401B-9593-D57676D31EB2}"/>
              </a:ext>
            </a:extLst>
          </p:cNvPr>
          <p:cNvSpPr txBox="1"/>
          <p:nvPr/>
        </p:nvSpPr>
        <p:spPr>
          <a:xfrm rot="1440000">
            <a:off x="6137262" y="4797806"/>
            <a:ext cx="111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E68F14-C87A-4569-A562-16B6E445A655}"/>
              </a:ext>
            </a:extLst>
          </p:cNvPr>
          <p:cNvGrpSpPr/>
          <p:nvPr/>
        </p:nvGrpSpPr>
        <p:grpSpPr>
          <a:xfrm>
            <a:off x="8337138" y="4796904"/>
            <a:ext cx="3112317" cy="1107996"/>
            <a:chOff x="6210996" y="1433695"/>
            <a:chExt cx="1712589" cy="7882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0D3DE0-DD52-4E74-8AE0-C753E5EA413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D19BF3-AAD9-4776-B28C-2825C53187A1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88DD2C-7DBC-4375-A1AD-409C11B9EFB9}"/>
              </a:ext>
            </a:extLst>
          </p:cNvPr>
          <p:cNvGrpSpPr/>
          <p:nvPr/>
        </p:nvGrpSpPr>
        <p:grpSpPr>
          <a:xfrm>
            <a:off x="8337138" y="1948052"/>
            <a:ext cx="3112306" cy="1107996"/>
            <a:chOff x="6210996" y="1433695"/>
            <a:chExt cx="1712589" cy="7882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D3CE4E-EC9D-4157-8CA0-4C553BAAA751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77C36C-7CF3-4BAD-8BFD-11C4549F78E2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2EC06C-9A35-4E3D-9FC9-694149B89CE6}"/>
              </a:ext>
            </a:extLst>
          </p:cNvPr>
          <p:cNvGrpSpPr/>
          <p:nvPr/>
        </p:nvGrpSpPr>
        <p:grpSpPr>
          <a:xfrm>
            <a:off x="846307" y="4796904"/>
            <a:ext cx="2998829" cy="1107996"/>
            <a:chOff x="6210996" y="1433695"/>
            <a:chExt cx="1712589" cy="7882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3E2240-627C-4954-BE9D-A776A54BAD9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93C670-4B08-4FF1-83F2-291202084C5D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DADB89-F9A9-4B40-B709-536C910476F2}"/>
              </a:ext>
            </a:extLst>
          </p:cNvPr>
          <p:cNvGrpSpPr/>
          <p:nvPr/>
        </p:nvGrpSpPr>
        <p:grpSpPr>
          <a:xfrm>
            <a:off x="846317" y="1948052"/>
            <a:ext cx="2998819" cy="1107996"/>
            <a:chOff x="6210996" y="1433695"/>
            <a:chExt cx="1712589" cy="7882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704956-BB4D-4A4C-A8D9-34DDFAF6FD7B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CC24D1-E9DA-4551-AD24-81D6F867A783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DF89AE-0ABF-41D2-92A7-10183E1D1AD4}"/>
              </a:ext>
            </a:extLst>
          </p:cNvPr>
          <p:cNvGrpSpPr/>
          <p:nvPr/>
        </p:nvGrpSpPr>
        <p:grpSpPr>
          <a:xfrm>
            <a:off x="1261438" y="2278095"/>
            <a:ext cx="1551128" cy="2392629"/>
            <a:chOff x="1576670" y="2278094"/>
            <a:chExt cx="1368152" cy="2110387"/>
          </a:xfrm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AC51C78F-67A4-4AB3-AD72-DBC750663A5C}"/>
                </a:ext>
              </a:extLst>
            </p:cNvPr>
            <p:cNvSpPr/>
            <p:nvPr/>
          </p:nvSpPr>
          <p:spPr>
            <a:xfrm>
              <a:off x="1576670" y="2278094"/>
              <a:ext cx="1368152" cy="2110387"/>
            </a:xfrm>
            <a:custGeom>
              <a:avLst/>
              <a:gdLst/>
              <a:ahLst/>
              <a:cxnLst/>
              <a:rect l="l" t="t" r="r" b="b"/>
              <a:pathLst>
                <a:path w="1728192" h="2665753">
                  <a:moveTo>
                    <a:pt x="1218146" y="55241"/>
                  </a:moveTo>
                  <a:lnTo>
                    <a:pt x="507866" y="55242"/>
                  </a:lnTo>
                  <a:cubicBezTo>
                    <a:pt x="495241" y="55242"/>
                    <a:pt x="485006" y="65477"/>
                    <a:pt x="485006" y="78102"/>
                  </a:cubicBezTo>
                  <a:cubicBezTo>
                    <a:pt x="485006" y="90726"/>
                    <a:pt x="495241" y="100961"/>
                    <a:pt x="507866" y="100961"/>
                  </a:cubicBezTo>
                  <a:lnTo>
                    <a:pt x="612068" y="100961"/>
                  </a:lnTo>
                  <a:lnTo>
                    <a:pt x="612068" y="1265733"/>
                  </a:lnTo>
                  <a:cubicBezTo>
                    <a:pt x="297659" y="1370470"/>
                    <a:pt x="71279" y="1667274"/>
                    <a:pt x="71279" y="2016952"/>
                  </a:cubicBezTo>
                  <a:cubicBezTo>
                    <a:pt x="71279" y="2253657"/>
                    <a:pt x="175012" y="2466134"/>
                    <a:pt x="340115" y="2610568"/>
                  </a:cubicBezTo>
                  <a:cubicBezTo>
                    <a:pt x="343631" y="2606103"/>
                    <a:pt x="348952" y="2604553"/>
                    <a:pt x="354636" y="2604553"/>
                  </a:cubicBezTo>
                  <a:lnTo>
                    <a:pt x="1373436" y="2604553"/>
                  </a:lnTo>
                  <a:lnTo>
                    <a:pt x="1388036" y="2610601"/>
                  </a:lnTo>
                  <a:cubicBezTo>
                    <a:pt x="1553163" y="2466168"/>
                    <a:pt x="1656913" y="2253676"/>
                    <a:pt x="1656913" y="2016952"/>
                  </a:cubicBezTo>
                  <a:cubicBezTo>
                    <a:pt x="1656913" y="1667274"/>
                    <a:pt x="1430533" y="1370470"/>
                    <a:pt x="1116124" y="1265733"/>
                  </a:cubicBezTo>
                  <a:lnTo>
                    <a:pt x="1116124" y="100961"/>
                  </a:lnTo>
                  <a:lnTo>
                    <a:pt x="1218147" y="100961"/>
                  </a:lnTo>
                  <a:cubicBezTo>
                    <a:pt x="1230772" y="100961"/>
                    <a:pt x="1241007" y="90726"/>
                    <a:pt x="1241007" y="78101"/>
                  </a:cubicBezTo>
                  <a:lnTo>
                    <a:pt x="1241006" y="78101"/>
                  </a:lnTo>
                  <a:cubicBezTo>
                    <a:pt x="1241006" y="65476"/>
                    <a:pt x="1230771" y="55241"/>
                    <a:pt x="1218146" y="55241"/>
                  </a:cubicBezTo>
                  <a:close/>
                  <a:moveTo>
                    <a:pt x="495055" y="0"/>
                  </a:moveTo>
                  <a:lnTo>
                    <a:pt x="1233137" y="0"/>
                  </a:lnTo>
                  <a:cubicBezTo>
                    <a:pt x="1282848" y="0"/>
                    <a:pt x="1323147" y="40299"/>
                    <a:pt x="1323147" y="90010"/>
                  </a:cubicBezTo>
                  <a:cubicBezTo>
                    <a:pt x="1323147" y="139721"/>
                    <a:pt x="1282848" y="180020"/>
                    <a:pt x="1233137" y="180020"/>
                  </a:cubicBezTo>
                  <a:lnTo>
                    <a:pt x="1188132" y="180020"/>
                  </a:lnTo>
                  <a:lnTo>
                    <a:pt x="1188132" y="1212421"/>
                  </a:lnTo>
                  <a:cubicBezTo>
                    <a:pt x="1504901" y="1340152"/>
                    <a:pt x="1728192" y="1650558"/>
                    <a:pt x="1728192" y="2013117"/>
                  </a:cubicBezTo>
                  <a:cubicBezTo>
                    <a:pt x="1728192" y="2275270"/>
                    <a:pt x="1611452" y="2510156"/>
                    <a:pt x="1424651" y="2665753"/>
                  </a:cubicBezTo>
                  <a:lnTo>
                    <a:pt x="1373436" y="2665753"/>
                  </a:lnTo>
                  <a:lnTo>
                    <a:pt x="1317810" y="2665753"/>
                  </a:lnTo>
                  <a:lnTo>
                    <a:pt x="410383" y="2665753"/>
                  </a:lnTo>
                  <a:lnTo>
                    <a:pt x="354636" y="2665753"/>
                  </a:lnTo>
                  <a:lnTo>
                    <a:pt x="303541" y="2665753"/>
                  </a:lnTo>
                  <a:cubicBezTo>
                    <a:pt x="116741" y="2510156"/>
                    <a:pt x="0" y="2275270"/>
                    <a:pt x="0" y="2013117"/>
                  </a:cubicBezTo>
                  <a:cubicBezTo>
                    <a:pt x="0" y="1650558"/>
                    <a:pt x="223291" y="1340152"/>
                    <a:pt x="540060" y="1212421"/>
                  </a:cubicBezTo>
                  <a:lnTo>
                    <a:pt x="540060" y="180020"/>
                  </a:lnTo>
                  <a:lnTo>
                    <a:pt x="495055" y="180020"/>
                  </a:lnTo>
                  <a:cubicBezTo>
                    <a:pt x="445344" y="180020"/>
                    <a:pt x="405045" y="139721"/>
                    <a:pt x="405045" y="90010"/>
                  </a:cubicBezTo>
                  <a:cubicBezTo>
                    <a:pt x="405045" y="40299"/>
                    <a:pt x="445344" y="0"/>
                    <a:pt x="495055" y="0"/>
                  </a:cubicBezTo>
                  <a:close/>
                </a:path>
              </a:pathLst>
            </a:cu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152">
              <a:extLst>
                <a:ext uri="{FF2B5EF4-FFF2-40B4-BE49-F238E27FC236}">
                  <a16:creationId xmlns:a16="http://schemas.microsoft.com/office/drawing/2014/main" id="{43C166F7-E716-45DB-BB6F-6CF9CE63F49E}"/>
                </a:ext>
              </a:extLst>
            </p:cNvPr>
            <p:cNvGrpSpPr/>
            <p:nvPr/>
          </p:nvGrpSpPr>
          <p:grpSpPr>
            <a:xfrm>
              <a:off x="1662246" y="2441501"/>
              <a:ext cx="1197000" cy="1880848"/>
              <a:chOff x="-1335025" y="1895102"/>
              <a:chExt cx="1197000" cy="1880848"/>
            </a:xfrm>
            <a:solidFill>
              <a:schemeClr val="bg1">
                <a:lumMod val="95000"/>
              </a:schemeClr>
            </a:solidFill>
          </p:grpSpPr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D9CE2668-637C-4983-B1BC-1D2B9D9286D7}"/>
                  </a:ext>
                </a:extLst>
              </p:cNvPr>
              <p:cNvSpPr/>
              <p:nvPr/>
            </p:nvSpPr>
            <p:spPr>
              <a:xfrm>
                <a:off x="-1273267" y="3587865"/>
                <a:ext cx="107348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054681" h="360001">
                    <a:moveTo>
                      <a:pt x="0" y="0"/>
                    </a:moveTo>
                    <a:lnTo>
                      <a:pt x="2054681" y="0"/>
                    </a:lnTo>
                    <a:cubicBezTo>
                      <a:pt x="1986684" y="139418"/>
                      <a:pt x="1889911" y="261820"/>
                      <a:pt x="1771776" y="360001"/>
                    </a:cubicBezTo>
                    <a:lnTo>
                      <a:pt x="282906" y="360001"/>
                    </a:lnTo>
                    <a:cubicBezTo>
                      <a:pt x="164770" y="261820"/>
                      <a:pt x="67997" y="139418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F2846DB9-1A24-451A-9919-786AC0BC20BB}"/>
                  </a:ext>
                </a:extLst>
              </p:cNvPr>
              <p:cNvSpPr/>
              <p:nvPr/>
            </p:nvSpPr>
            <p:spPr>
              <a:xfrm>
                <a:off x="-1319963" y="3024092"/>
                <a:ext cx="1166876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33435" h="360001">
                    <a:moveTo>
                      <a:pt x="133835" y="0"/>
                    </a:moveTo>
                    <a:lnTo>
                      <a:pt x="2095221" y="0"/>
                    </a:lnTo>
                    <a:cubicBezTo>
                      <a:pt x="2162853" y="113840"/>
                      <a:pt x="2207928" y="237216"/>
                      <a:pt x="2233435" y="360001"/>
                    </a:cubicBezTo>
                    <a:lnTo>
                      <a:pt x="0" y="360001"/>
                    </a:lnTo>
                    <a:cubicBezTo>
                      <a:pt x="25641" y="234210"/>
                      <a:pt x="69580" y="111428"/>
                      <a:pt x="133835" y="0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7F387554-F40A-4E93-848F-149919CE76DE}"/>
                  </a:ext>
                </a:extLst>
              </p:cNvPr>
              <p:cNvSpPr/>
              <p:nvPr/>
            </p:nvSpPr>
            <p:spPr>
              <a:xfrm>
                <a:off x="-1248985" y="2835927"/>
                <a:ext cx="102492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961727" h="360001">
                    <a:moveTo>
                      <a:pt x="314077" y="0"/>
                    </a:moveTo>
                    <a:lnTo>
                      <a:pt x="1641923" y="0"/>
                    </a:lnTo>
                    <a:cubicBezTo>
                      <a:pt x="1779215" y="97246"/>
                      <a:pt x="1885194" y="222523"/>
                      <a:pt x="1961727" y="360001"/>
                    </a:cubicBezTo>
                    <a:lnTo>
                      <a:pt x="0" y="360001"/>
                    </a:lnTo>
                    <a:cubicBezTo>
                      <a:pt x="76212" y="219130"/>
                      <a:pt x="180881" y="94248"/>
                      <a:pt x="314077" y="0"/>
                    </a:cubicBezTo>
                    <a:close/>
                  </a:path>
                </a:pathLst>
              </a:cu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4263D2E-1D4D-4E83-A71E-031CAC3F1FF1}"/>
                  </a:ext>
                </a:extLst>
              </p:cNvPr>
              <p:cNvSpPr/>
              <p:nvPr/>
            </p:nvSpPr>
            <p:spPr>
              <a:xfrm>
                <a:off x="-1083405" y="2647762"/>
                <a:ext cx="693761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327880" h="360001">
                    <a:moveTo>
                      <a:pt x="395134" y="0"/>
                    </a:moveTo>
                    <a:lnTo>
                      <a:pt x="940525" y="0"/>
                    </a:lnTo>
                    <a:cubicBezTo>
                      <a:pt x="941492" y="60415"/>
                      <a:pt x="941106" y="120900"/>
                      <a:pt x="940525" y="181483"/>
                    </a:cubicBezTo>
                    <a:cubicBezTo>
                      <a:pt x="1089661" y="218530"/>
                      <a:pt x="1218664" y="280406"/>
                      <a:pt x="1327880" y="360001"/>
                    </a:cubicBezTo>
                    <a:lnTo>
                      <a:pt x="0" y="360001"/>
                    </a:lnTo>
                    <a:cubicBezTo>
                      <a:pt x="111032" y="277270"/>
                      <a:pt x="243279" y="217777"/>
                      <a:pt x="394966" y="187721"/>
                    </a:cubicBezTo>
                    <a:close/>
                  </a:path>
                </a:pathLst>
              </a:cu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BA67E15E-71B7-4C47-89E2-72C62D09342A}"/>
                  </a:ext>
                </a:extLst>
              </p:cNvPr>
              <p:cNvSpPr/>
              <p:nvPr/>
            </p:nvSpPr>
            <p:spPr>
              <a:xfrm>
                <a:off x="-879137" y="2445222"/>
                <a:ext cx="285323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6117" h="360001">
                    <a:moveTo>
                      <a:pt x="0" y="0"/>
                    </a:moveTo>
                    <a:lnTo>
                      <a:pt x="545249" y="0"/>
                    </a:lnTo>
                    <a:cubicBezTo>
                      <a:pt x="546404" y="119814"/>
                      <a:pt x="546308" y="239757"/>
                      <a:pt x="545539" y="360001"/>
                    </a:cubicBezTo>
                    <a:lnTo>
                      <a:pt x="147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122D5D34-67A7-4C68-9E76-359208819412}"/>
                  </a:ext>
                </a:extLst>
              </p:cNvPr>
              <p:cNvSpPr/>
              <p:nvPr/>
            </p:nvSpPr>
            <p:spPr>
              <a:xfrm>
                <a:off x="-879072" y="2271432"/>
                <a:ext cx="28509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678" h="360001">
                    <a:moveTo>
                      <a:pt x="0" y="0"/>
                    </a:moveTo>
                    <a:lnTo>
                      <a:pt x="544809" y="0"/>
                    </a:lnTo>
                    <a:cubicBezTo>
                      <a:pt x="545290" y="119986"/>
                      <a:pt x="545677" y="239929"/>
                      <a:pt x="545678" y="360001"/>
                    </a:cubicBezTo>
                    <a:lnTo>
                      <a:pt x="360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DEC6C18E-5024-4E75-A0F3-41A99A64145E}"/>
                  </a:ext>
                </a:extLst>
              </p:cNvPr>
              <p:cNvSpPr/>
              <p:nvPr/>
            </p:nvSpPr>
            <p:spPr>
              <a:xfrm>
                <a:off x="-879137" y="2083267"/>
                <a:ext cx="28522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928" h="360001">
                    <a:moveTo>
                      <a:pt x="0" y="0"/>
                    </a:moveTo>
                    <a:lnTo>
                      <a:pt x="545928" y="0"/>
                    </a:lnTo>
                    <a:lnTo>
                      <a:pt x="545928" y="360001"/>
                    </a:lnTo>
                    <a:lnTo>
                      <a:pt x="284" y="360001"/>
                    </a:lnTo>
                    <a:cubicBezTo>
                      <a:pt x="132" y="240412"/>
                      <a:pt x="9" y="12064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533FDCE7-D244-4B45-A179-33213F9062DF}"/>
                  </a:ext>
                </a:extLst>
              </p:cNvPr>
              <p:cNvSpPr/>
              <p:nvPr/>
            </p:nvSpPr>
            <p:spPr>
              <a:xfrm>
                <a:off x="-879129" y="1895102"/>
                <a:ext cx="285209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899" h="360001">
                    <a:moveTo>
                      <a:pt x="340" y="0"/>
                    </a:moveTo>
                    <a:lnTo>
                      <a:pt x="545899" y="0"/>
                    </a:lnTo>
                    <a:lnTo>
                      <a:pt x="545899" y="360001"/>
                    </a:lnTo>
                    <a:lnTo>
                      <a:pt x="18" y="360001"/>
                    </a:lnTo>
                    <a:cubicBezTo>
                      <a:pt x="-43" y="241068"/>
                      <a:pt x="54" y="121288"/>
                      <a:pt x="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3D98C1EE-5805-4F87-9547-EBF96E550289}"/>
                  </a:ext>
                </a:extLst>
              </p:cNvPr>
              <p:cNvSpPr/>
              <p:nvPr/>
            </p:nvSpPr>
            <p:spPr>
              <a:xfrm>
                <a:off x="-1335025" y="3212257"/>
                <a:ext cx="119700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91094" h="360001">
                    <a:moveTo>
                      <a:pt x="28796" y="0"/>
                    </a:moveTo>
                    <a:lnTo>
                      <a:pt x="2262231" y="0"/>
                    </a:lnTo>
                    <a:cubicBezTo>
                      <a:pt x="2280132" y="72056"/>
                      <a:pt x="2288904" y="144392"/>
                      <a:pt x="2291094" y="214657"/>
                    </a:cubicBezTo>
                    <a:cubicBezTo>
                      <a:pt x="2291094" y="263929"/>
                      <a:pt x="2288011" y="312477"/>
                      <a:pt x="2281214" y="360001"/>
                    </a:cubicBezTo>
                    <a:lnTo>
                      <a:pt x="9881" y="360001"/>
                    </a:lnTo>
                    <a:cubicBezTo>
                      <a:pt x="3083" y="312477"/>
                      <a:pt x="0" y="263929"/>
                      <a:pt x="0" y="214657"/>
                    </a:cubicBezTo>
                    <a:cubicBezTo>
                      <a:pt x="3163" y="142886"/>
                      <a:pt x="12175" y="70779"/>
                      <a:pt x="28796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14DFDDFC-CBEA-42CB-8180-15E680138133}"/>
                  </a:ext>
                </a:extLst>
              </p:cNvPr>
              <p:cNvSpPr/>
              <p:nvPr/>
            </p:nvSpPr>
            <p:spPr>
              <a:xfrm>
                <a:off x="-1329863" y="3400422"/>
                <a:ext cx="1186676" cy="187362"/>
              </a:xfrm>
              <a:custGeom>
                <a:avLst/>
                <a:gdLst/>
                <a:ahLst/>
                <a:cxnLst/>
                <a:rect l="l" t="t" r="r" b="b"/>
                <a:pathLst>
                  <a:path w="1186676" h="187362">
                    <a:moveTo>
                      <a:pt x="0" y="0"/>
                    </a:moveTo>
                    <a:lnTo>
                      <a:pt x="1186676" y="0"/>
                    </a:lnTo>
                    <a:cubicBezTo>
                      <a:pt x="1178468" y="66695"/>
                      <a:pt x="1159252" y="129918"/>
                      <a:pt x="1130155" y="187362"/>
                    </a:cubicBezTo>
                    <a:lnTo>
                      <a:pt x="56521" y="187362"/>
                    </a:lnTo>
                    <a:cubicBezTo>
                      <a:pt x="27424" y="129918"/>
                      <a:pt x="8208" y="66695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E2D290-62B7-4739-AF23-C6FE87C8C3BA}"/>
              </a:ext>
            </a:extLst>
          </p:cNvPr>
          <p:cNvSpPr txBox="1"/>
          <p:nvPr/>
        </p:nvSpPr>
        <p:spPr>
          <a:xfrm>
            <a:off x="894938" y="5263084"/>
            <a:ext cx="228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AF2FF-03B0-47EE-9549-3BCF98716627}"/>
              </a:ext>
            </a:extLst>
          </p:cNvPr>
          <p:cNvSpPr txBox="1"/>
          <p:nvPr/>
        </p:nvSpPr>
        <p:spPr>
          <a:xfrm>
            <a:off x="3629916" y="5263084"/>
            <a:ext cx="228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2670A-3D18-478B-8A4B-75E2ED248094}"/>
              </a:ext>
            </a:extLst>
          </p:cNvPr>
          <p:cNvSpPr txBox="1"/>
          <p:nvPr/>
        </p:nvSpPr>
        <p:spPr>
          <a:xfrm>
            <a:off x="6364896" y="5263084"/>
            <a:ext cx="228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1C098-9C7E-4B40-87D4-FDDCADFC6CF1}"/>
              </a:ext>
            </a:extLst>
          </p:cNvPr>
          <p:cNvSpPr txBox="1"/>
          <p:nvPr/>
        </p:nvSpPr>
        <p:spPr>
          <a:xfrm>
            <a:off x="9099874" y="5263084"/>
            <a:ext cx="228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C7AA7-F59C-401E-8306-792C48ED3181}"/>
              </a:ext>
            </a:extLst>
          </p:cNvPr>
          <p:cNvSpPr txBox="1"/>
          <p:nvPr/>
        </p:nvSpPr>
        <p:spPr>
          <a:xfrm>
            <a:off x="1456576" y="1670520"/>
            <a:ext cx="116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7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A0E83-C3D8-4807-8BAC-0C28C9DA77B2}"/>
              </a:ext>
            </a:extLst>
          </p:cNvPr>
          <p:cNvSpPr txBox="1"/>
          <p:nvPr/>
        </p:nvSpPr>
        <p:spPr>
          <a:xfrm>
            <a:off x="4191555" y="1670520"/>
            <a:ext cx="116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30</a:t>
            </a:r>
            <a:r>
              <a:rPr lang="en-US" altLang="ko-KR" sz="27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7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1E0D8-E231-4D77-8DA7-188BC0ECCD95}"/>
              </a:ext>
            </a:extLst>
          </p:cNvPr>
          <p:cNvSpPr txBox="1"/>
          <p:nvPr/>
        </p:nvSpPr>
        <p:spPr>
          <a:xfrm>
            <a:off x="6926534" y="1670520"/>
            <a:ext cx="116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100</a:t>
            </a:r>
            <a:r>
              <a:rPr lang="en-US" altLang="ko-KR" sz="27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7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84316-85D0-4E10-9884-130774B282A0}"/>
              </a:ext>
            </a:extLst>
          </p:cNvPr>
          <p:cNvSpPr txBox="1"/>
          <p:nvPr/>
        </p:nvSpPr>
        <p:spPr>
          <a:xfrm>
            <a:off x="9661512" y="1670520"/>
            <a:ext cx="116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7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72079F8-4D7F-4433-9657-6914186512A4}"/>
              </a:ext>
            </a:extLst>
          </p:cNvPr>
          <p:cNvGrpSpPr/>
          <p:nvPr/>
        </p:nvGrpSpPr>
        <p:grpSpPr>
          <a:xfrm>
            <a:off x="3996417" y="2278095"/>
            <a:ext cx="1551128" cy="2392629"/>
            <a:chOff x="4373455" y="2278094"/>
            <a:chExt cx="1368152" cy="2110387"/>
          </a:xfrm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2BEAF35F-D2E4-4840-8F89-0F72F19F6AE0}"/>
                </a:ext>
              </a:extLst>
            </p:cNvPr>
            <p:cNvSpPr/>
            <p:nvPr/>
          </p:nvSpPr>
          <p:spPr>
            <a:xfrm>
              <a:off x="4373455" y="2278094"/>
              <a:ext cx="1368152" cy="2110387"/>
            </a:xfrm>
            <a:custGeom>
              <a:avLst/>
              <a:gdLst/>
              <a:ahLst/>
              <a:cxnLst/>
              <a:rect l="l" t="t" r="r" b="b"/>
              <a:pathLst>
                <a:path w="1728192" h="2665753">
                  <a:moveTo>
                    <a:pt x="1218146" y="55241"/>
                  </a:moveTo>
                  <a:lnTo>
                    <a:pt x="507866" y="55242"/>
                  </a:lnTo>
                  <a:cubicBezTo>
                    <a:pt x="495241" y="55242"/>
                    <a:pt x="485006" y="65477"/>
                    <a:pt x="485006" y="78102"/>
                  </a:cubicBezTo>
                  <a:cubicBezTo>
                    <a:pt x="485006" y="90726"/>
                    <a:pt x="495241" y="100961"/>
                    <a:pt x="507866" y="100961"/>
                  </a:cubicBezTo>
                  <a:lnTo>
                    <a:pt x="612068" y="100961"/>
                  </a:lnTo>
                  <a:lnTo>
                    <a:pt x="612068" y="1265733"/>
                  </a:lnTo>
                  <a:cubicBezTo>
                    <a:pt x="297659" y="1370470"/>
                    <a:pt x="71279" y="1667274"/>
                    <a:pt x="71279" y="2016952"/>
                  </a:cubicBezTo>
                  <a:cubicBezTo>
                    <a:pt x="71279" y="2253657"/>
                    <a:pt x="175012" y="2466134"/>
                    <a:pt x="340115" y="2610568"/>
                  </a:cubicBezTo>
                  <a:cubicBezTo>
                    <a:pt x="343631" y="2606103"/>
                    <a:pt x="348952" y="2604553"/>
                    <a:pt x="354636" y="2604553"/>
                  </a:cubicBezTo>
                  <a:lnTo>
                    <a:pt x="1373436" y="2604553"/>
                  </a:lnTo>
                  <a:lnTo>
                    <a:pt x="1388036" y="2610601"/>
                  </a:lnTo>
                  <a:cubicBezTo>
                    <a:pt x="1553163" y="2466168"/>
                    <a:pt x="1656913" y="2253676"/>
                    <a:pt x="1656913" y="2016952"/>
                  </a:cubicBezTo>
                  <a:cubicBezTo>
                    <a:pt x="1656913" y="1667274"/>
                    <a:pt x="1430533" y="1370470"/>
                    <a:pt x="1116124" y="1265733"/>
                  </a:cubicBezTo>
                  <a:lnTo>
                    <a:pt x="1116124" y="100961"/>
                  </a:lnTo>
                  <a:lnTo>
                    <a:pt x="1218147" y="100961"/>
                  </a:lnTo>
                  <a:cubicBezTo>
                    <a:pt x="1230772" y="100961"/>
                    <a:pt x="1241007" y="90726"/>
                    <a:pt x="1241007" y="78101"/>
                  </a:cubicBezTo>
                  <a:lnTo>
                    <a:pt x="1241006" y="78101"/>
                  </a:lnTo>
                  <a:cubicBezTo>
                    <a:pt x="1241006" y="65476"/>
                    <a:pt x="1230771" y="55241"/>
                    <a:pt x="1218146" y="55241"/>
                  </a:cubicBezTo>
                  <a:close/>
                  <a:moveTo>
                    <a:pt x="495055" y="0"/>
                  </a:moveTo>
                  <a:lnTo>
                    <a:pt x="1233137" y="0"/>
                  </a:lnTo>
                  <a:cubicBezTo>
                    <a:pt x="1282848" y="0"/>
                    <a:pt x="1323147" y="40299"/>
                    <a:pt x="1323147" y="90010"/>
                  </a:cubicBezTo>
                  <a:cubicBezTo>
                    <a:pt x="1323147" y="139721"/>
                    <a:pt x="1282848" y="180020"/>
                    <a:pt x="1233137" y="180020"/>
                  </a:cubicBezTo>
                  <a:lnTo>
                    <a:pt x="1188132" y="180020"/>
                  </a:lnTo>
                  <a:lnTo>
                    <a:pt x="1188132" y="1212421"/>
                  </a:lnTo>
                  <a:cubicBezTo>
                    <a:pt x="1504901" y="1340152"/>
                    <a:pt x="1728192" y="1650558"/>
                    <a:pt x="1728192" y="2013117"/>
                  </a:cubicBezTo>
                  <a:cubicBezTo>
                    <a:pt x="1728192" y="2275270"/>
                    <a:pt x="1611452" y="2510156"/>
                    <a:pt x="1424651" y="2665753"/>
                  </a:cubicBezTo>
                  <a:lnTo>
                    <a:pt x="1373436" y="2665753"/>
                  </a:lnTo>
                  <a:lnTo>
                    <a:pt x="1317810" y="2665753"/>
                  </a:lnTo>
                  <a:lnTo>
                    <a:pt x="410383" y="2665753"/>
                  </a:lnTo>
                  <a:lnTo>
                    <a:pt x="354636" y="2665753"/>
                  </a:lnTo>
                  <a:lnTo>
                    <a:pt x="303541" y="2665753"/>
                  </a:lnTo>
                  <a:cubicBezTo>
                    <a:pt x="116741" y="2510156"/>
                    <a:pt x="0" y="2275270"/>
                    <a:pt x="0" y="2013117"/>
                  </a:cubicBezTo>
                  <a:cubicBezTo>
                    <a:pt x="0" y="1650558"/>
                    <a:pt x="223291" y="1340152"/>
                    <a:pt x="540060" y="1212421"/>
                  </a:cubicBezTo>
                  <a:lnTo>
                    <a:pt x="540060" y="180020"/>
                  </a:lnTo>
                  <a:lnTo>
                    <a:pt x="495055" y="180020"/>
                  </a:lnTo>
                  <a:cubicBezTo>
                    <a:pt x="445344" y="180020"/>
                    <a:pt x="405045" y="139721"/>
                    <a:pt x="405045" y="90010"/>
                  </a:cubicBezTo>
                  <a:cubicBezTo>
                    <a:pt x="405045" y="40299"/>
                    <a:pt x="445344" y="0"/>
                    <a:pt x="495055" y="0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E67CFAF7-AE48-4433-8E31-A169949C9952}"/>
                </a:ext>
              </a:extLst>
            </p:cNvPr>
            <p:cNvGrpSpPr/>
            <p:nvPr/>
          </p:nvGrpSpPr>
          <p:grpSpPr>
            <a:xfrm>
              <a:off x="4459031" y="2441501"/>
              <a:ext cx="1197000" cy="1880848"/>
              <a:chOff x="-1335025" y="1895102"/>
              <a:chExt cx="1197000" cy="1880848"/>
            </a:xfrm>
            <a:solidFill>
              <a:schemeClr val="bg1">
                <a:lumMod val="95000"/>
              </a:schemeClr>
            </a:solidFill>
          </p:grpSpPr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D691C01C-3120-471B-870E-524CE5C55DF7}"/>
                  </a:ext>
                </a:extLst>
              </p:cNvPr>
              <p:cNvSpPr/>
              <p:nvPr/>
            </p:nvSpPr>
            <p:spPr>
              <a:xfrm>
                <a:off x="-1273267" y="3587865"/>
                <a:ext cx="107348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054681" h="360001">
                    <a:moveTo>
                      <a:pt x="0" y="0"/>
                    </a:moveTo>
                    <a:lnTo>
                      <a:pt x="2054681" y="0"/>
                    </a:lnTo>
                    <a:cubicBezTo>
                      <a:pt x="1986684" y="139418"/>
                      <a:pt x="1889911" y="261820"/>
                      <a:pt x="1771776" y="360001"/>
                    </a:cubicBezTo>
                    <a:lnTo>
                      <a:pt x="282906" y="360001"/>
                    </a:lnTo>
                    <a:cubicBezTo>
                      <a:pt x="164770" y="261820"/>
                      <a:pt x="67997" y="139418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F82A54CB-3EAD-4533-AEA6-56993ACEE958}"/>
                  </a:ext>
                </a:extLst>
              </p:cNvPr>
              <p:cNvSpPr/>
              <p:nvPr/>
            </p:nvSpPr>
            <p:spPr>
              <a:xfrm>
                <a:off x="-1319963" y="3024092"/>
                <a:ext cx="1166876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33435" h="360001">
                    <a:moveTo>
                      <a:pt x="133835" y="0"/>
                    </a:moveTo>
                    <a:lnTo>
                      <a:pt x="2095221" y="0"/>
                    </a:lnTo>
                    <a:cubicBezTo>
                      <a:pt x="2162853" y="113840"/>
                      <a:pt x="2207928" y="237216"/>
                      <a:pt x="2233435" y="360001"/>
                    </a:cubicBezTo>
                    <a:lnTo>
                      <a:pt x="0" y="360001"/>
                    </a:lnTo>
                    <a:cubicBezTo>
                      <a:pt x="25641" y="234210"/>
                      <a:pt x="69580" y="111428"/>
                      <a:pt x="1338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1C97287A-1F1F-454C-A76C-024965F1F4C8}"/>
                  </a:ext>
                </a:extLst>
              </p:cNvPr>
              <p:cNvSpPr/>
              <p:nvPr/>
            </p:nvSpPr>
            <p:spPr>
              <a:xfrm>
                <a:off x="-1248985" y="2835927"/>
                <a:ext cx="102492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961727" h="360001">
                    <a:moveTo>
                      <a:pt x="314077" y="0"/>
                    </a:moveTo>
                    <a:lnTo>
                      <a:pt x="1641923" y="0"/>
                    </a:lnTo>
                    <a:cubicBezTo>
                      <a:pt x="1779215" y="97246"/>
                      <a:pt x="1885194" y="222523"/>
                      <a:pt x="1961727" y="360001"/>
                    </a:cubicBezTo>
                    <a:lnTo>
                      <a:pt x="0" y="360001"/>
                    </a:lnTo>
                    <a:cubicBezTo>
                      <a:pt x="76212" y="219130"/>
                      <a:pt x="180881" y="94248"/>
                      <a:pt x="3140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ECAD2D1E-B5A3-4A5A-89DA-F974C2AE4E09}"/>
                  </a:ext>
                </a:extLst>
              </p:cNvPr>
              <p:cNvSpPr/>
              <p:nvPr/>
            </p:nvSpPr>
            <p:spPr>
              <a:xfrm>
                <a:off x="-1083405" y="2647762"/>
                <a:ext cx="693761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327880" h="360001">
                    <a:moveTo>
                      <a:pt x="395134" y="0"/>
                    </a:moveTo>
                    <a:lnTo>
                      <a:pt x="940525" y="0"/>
                    </a:lnTo>
                    <a:cubicBezTo>
                      <a:pt x="941492" y="60415"/>
                      <a:pt x="941106" y="120900"/>
                      <a:pt x="940525" y="181483"/>
                    </a:cubicBezTo>
                    <a:cubicBezTo>
                      <a:pt x="1089661" y="218530"/>
                      <a:pt x="1218664" y="280406"/>
                      <a:pt x="1327880" y="360001"/>
                    </a:cubicBezTo>
                    <a:lnTo>
                      <a:pt x="0" y="360001"/>
                    </a:lnTo>
                    <a:cubicBezTo>
                      <a:pt x="111032" y="277270"/>
                      <a:pt x="243279" y="217777"/>
                      <a:pt x="394966" y="1877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6F0547C8-FC7E-4433-B1DB-D92FEDDFA905}"/>
                  </a:ext>
                </a:extLst>
              </p:cNvPr>
              <p:cNvSpPr/>
              <p:nvPr/>
            </p:nvSpPr>
            <p:spPr>
              <a:xfrm>
                <a:off x="-879186" y="2459597"/>
                <a:ext cx="285323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6117" h="360001">
                    <a:moveTo>
                      <a:pt x="0" y="0"/>
                    </a:moveTo>
                    <a:lnTo>
                      <a:pt x="545249" y="0"/>
                    </a:lnTo>
                    <a:cubicBezTo>
                      <a:pt x="546404" y="119814"/>
                      <a:pt x="546308" y="239757"/>
                      <a:pt x="545539" y="360001"/>
                    </a:cubicBezTo>
                    <a:lnTo>
                      <a:pt x="147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FB7ED1D0-968C-47E2-8DB3-444DCE8890E5}"/>
                  </a:ext>
                </a:extLst>
              </p:cNvPr>
              <p:cNvSpPr/>
              <p:nvPr/>
            </p:nvSpPr>
            <p:spPr>
              <a:xfrm>
                <a:off x="-879072" y="2271432"/>
                <a:ext cx="28509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678" h="360001">
                    <a:moveTo>
                      <a:pt x="0" y="0"/>
                    </a:moveTo>
                    <a:lnTo>
                      <a:pt x="544809" y="0"/>
                    </a:lnTo>
                    <a:cubicBezTo>
                      <a:pt x="545290" y="119986"/>
                      <a:pt x="545677" y="239929"/>
                      <a:pt x="545678" y="360001"/>
                    </a:cubicBezTo>
                    <a:lnTo>
                      <a:pt x="360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34B4BEA9-4A99-4A06-B2F3-171B9E2EDF2B}"/>
                  </a:ext>
                </a:extLst>
              </p:cNvPr>
              <p:cNvSpPr/>
              <p:nvPr/>
            </p:nvSpPr>
            <p:spPr>
              <a:xfrm>
                <a:off x="-879137" y="2083267"/>
                <a:ext cx="28522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928" h="360001">
                    <a:moveTo>
                      <a:pt x="0" y="0"/>
                    </a:moveTo>
                    <a:lnTo>
                      <a:pt x="545928" y="0"/>
                    </a:lnTo>
                    <a:lnTo>
                      <a:pt x="545928" y="360001"/>
                    </a:lnTo>
                    <a:lnTo>
                      <a:pt x="284" y="360001"/>
                    </a:lnTo>
                    <a:cubicBezTo>
                      <a:pt x="132" y="240412"/>
                      <a:pt x="9" y="12064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BF1C32C9-5069-4F6E-9A51-BA38980118CD}"/>
                  </a:ext>
                </a:extLst>
              </p:cNvPr>
              <p:cNvSpPr/>
              <p:nvPr/>
            </p:nvSpPr>
            <p:spPr>
              <a:xfrm>
                <a:off x="-879129" y="1895102"/>
                <a:ext cx="285209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899" h="360001">
                    <a:moveTo>
                      <a:pt x="340" y="0"/>
                    </a:moveTo>
                    <a:lnTo>
                      <a:pt x="545899" y="0"/>
                    </a:lnTo>
                    <a:lnTo>
                      <a:pt x="545899" y="360001"/>
                    </a:lnTo>
                    <a:lnTo>
                      <a:pt x="18" y="360001"/>
                    </a:lnTo>
                    <a:cubicBezTo>
                      <a:pt x="-43" y="241068"/>
                      <a:pt x="54" y="121288"/>
                      <a:pt x="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F5F30210-44BD-4EBA-B2F1-4F704149BAE0}"/>
                  </a:ext>
                </a:extLst>
              </p:cNvPr>
              <p:cNvSpPr/>
              <p:nvPr/>
            </p:nvSpPr>
            <p:spPr>
              <a:xfrm>
                <a:off x="-1335025" y="3212257"/>
                <a:ext cx="119700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91094" h="360001">
                    <a:moveTo>
                      <a:pt x="28796" y="0"/>
                    </a:moveTo>
                    <a:lnTo>
                      <a:pt x="2262231" y="0"/>
                    </a:lnTo>
                    <a:cubicBezTo>
                      <a:pt x="2280132" y="72056"/>
                      <a:pt x="2288904" y="144392"/>
                      <a:pt x="2291094" y="214657"/>
                    </a:cubicBezTo>
                    <a:cubicBezTo>
                      <a:pt x="2291094" y="263929"/>
                      <a:pt x="2288011" y="312477"/>
                      <a:pt x="2281214" y="360001"/>
                    </a:cubicBezTo>
                    <a:lnTo>
                      <a:pt x="9881" y="360001"/>
                    </a:lnTo>
                    <a:cubicBezTo>
                      <a:pt x="3083" y="312477"/>
                      <a:pt x="0" y="263929"/>
                      <a:pt x="0" y="214657"/>
                    </a:cubicBezTo>
                    <a:cubicBezTo>
                      <a:pt x="3163" y="142886"/>
                      <a:pt x="12175" y="70779"/>
                      <a:pt x="28796" y="0"/>
                    </a:cubicBez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589A135E-36F3-4510-8D43-1DE2635D55FB}"/>
                  </a:ext>
                </a:extLst>
              </p:cNvPr>
              <p:cNvSpPr/>
              <p:nvPr/>
            </p:nvSpPr>
            <p:spPr>
              <a:xfrm>
                <a:off x="-1329863" y="3400422"/>
                <a:ext cx="1186676" cy="187362"/>
              </a:xfrm>
              <a:custGeom>
                <a:avLst/>
                <a:gdLst/>
                <a:ahLst/>
                <a:cxnLst/>
                <a:rect l="l" t="t" r="r" b="b"/>
                <a:pathLst>
                  <a:path w="1186676" h="187362">
                    <a:moveTo>
                      <a:pt x="0" y="0"/>
                    </a:moveTo>
                    <a:lnTo>
                      <a:pt x="1186676" y="0"/>
                    </a:lnTo>
                    <a:cubicBezTo>
                      <a:pt x="1178468" y="66695"/>
                      <a:pt x="1159252" y="129918"/>
                      <a:pt x="1130155" y="187362"/>
                    </a:cubicBezTo>
                    <a:lnTo>
                      <a:pt x="56521" y="187362"/>
                    </a:lnTo>
                    <a:cubicBezTo>
                      <a:pt x="27424" y="129918"/>
                      <a:pt x="8208" y="66695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E34451-57DB-4253-AF8F-87DA4AD56FF7}"/>
              </a:ext>
            </a:extLst>
          </p:cNvPr>
          <p:cNvGrpSpPr/>
          <p:nvPr/>
        </p:nvGrpSpPr>
        <p:grpSpPr>
          <a:xfrm>
            <a:off x="6731396" y="2278095"/>
            <a:ext cx="1551128" cy="2392629"/>
            <a:chOff x="6450392" y="2278094"/>
            <a:chExt cx="1368152" cy="2110387"/>
          </a:xfrm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A2E75E-5532-4A87-BB07-9BC9F9923EEF}"/>
                </a:ext>
              </a:extLst>
            </p:cNvPr>
            <p:cNvSpPr/>
            <p:nvPr/>
          </p:nvSpPr>
          <p:spPr>
            <a:xfrm>
              <a:off x="6450392" y="2278094"/>
              <a:ext cx="1368152" cy="2110387"/>
            </a:xfrm>
            <a:custGeom>
              <a:avLst/>
              <a:gdLst/>
              <a:ahLst/>
              <a:cxnLst/>
              <a:rect l="l" t="t" r="r" b="b"/>
              <a:pathLst>
                <a:path w="1728192" h="2665753">
                  <a:moveTo>
                    <a:pt x="1218146" y="55241"/>
                  </a:moveTo>
                  <a:lnTo>
                    <a:pt x="507866" y="55242"/>
                  </a:lnTo>
                  <a:cubicBezTo>
                    <a:pt x="495241" y="55242"/>
                    <a:pt x="485006" y="65477"/>
                    <a:pt x="485006" y="78102"/>
                  </a:cubicBezTo>
                  <a:cubicBezTo>
                    <a:pt x="485006" y="90726"/>
                    <a:pt x="495241" y="100961"/>
                    <a:pt x="507866" y="100961"/>
                  </a:cubicBezTo>
                  <a:lnTo>
                    <a:pt x="612068" y="100961"/>
                  </a:lnTo>
                  <a:lnTo>
                    <a:pt x="612068" y="1265733"/>
                  </a:lnTo>
                  <a:cubicBezTo>
                    <a:pt x="297659" y="1370470"/>
                    <a:pt x="71279" y="1667274"/>
                    <a:pt x="71279" y="2016952"/>
                  </a:cubicBezTo>
                  <a:cubicBezTo>
                    <a:pt x="71279" y="2253657"/>
                    <a:pt x="175012" y="2466134"/>
                    <a:pt x="340115" y="2610568"/>
                  </a:cubicBezTo>
                  <a:cubicBezTo>
                    <a:pt x="343631" y="2606103"/>
                    <a:pt x="348952" y="2604553"/>
                    <a:pt x="354636" y="2604553"/>
                  </a:cubicBezTo>
                  <a:lnTo>
                    <a:pt x="1373436" y="2604553"/>
                  </a:lnTo>
                  <a:lnTo>
                    <a:pt x="1388036" y="2610601"/>
                  </a:lnTo>
                  <a:cubicBezTo>
                    <a:pt x="1553163" y="2466168"/>
                    <a:pt x="1656913" y="2253676"/>
                    <a:pt x="1656913" y="2016952"/>
                  </a:cubicBezTo>
                  <a:cubicBezTo>
                    <a:pt x="1656913" y="1667274"/>
                    <a:pt x="1430533" y="1370470"/>
                    <a:pt x="1116124" y="1265733"/>
                  </a:cubicBezTo>
                  <a:lnTo>
                    <a:pt x="1116124" y="100961"/>
                  </a:lnTo>
                  <a:lnTo>
                    <a:pt x="1218147" y="100961"/>
                  </a:lnTo>
                  <a:cubicBezTo>
                    <a:pt x="1230772" y="100961"/>
                    <a:pt x="1241007" y="90726"/>
                    <a:pt x="1241007" y="78101"/>
                  </a:cubicBezTo>
                  <a:lnTo>
                    <a:pt x="1241006" y="78101"/>
                  </a:lnTo>
                  <a:cubicBezTo>
                    <a:pt x="1241006" y="65476"/>
                    <a:pt x="1230771" y="55241"/>
                    <a:pt x="1218146" y="55241"/>
                  </a:cubicBezTo>
                  <a:close/>
                  <a:moveTo>
                    <a:pt x="495055" y="0"/>
                  </a:moveTo>
                  <a:lnTo>
                    <a:pt x="1233137" y="0"/>
                  </a:lnTo>
                  <a:cubicBezTo>
                    <a:pt x="1282848" y="0"/>
                    <a:pt x="1323147" y="40299"/>
                    <a:pt x="1323147" y="90010"/>
                  </a:cubicBezTo>
                  <a:cubicBezTo>
                    <a:pt x="1323147" y="139721"/>
                    <a:pt x="1282848" y="180020"/>
                    <a:pt x="1233137" y="180020"/>
                  </a:cubicBezTo>
                  <a:lnTo>
                    <a:pt x="1188132" y="180020"/>
                  </a:lnTo>
                  <a:lnTo>
                    <a:pt x="1188132" y="1212421"/>
                  </a:lnTo>
                  <a:cubicBezTo>
                    <a:pt x="1504901" y="1340152"/>
                    <a:pt x="1728192" y="1650558"/>
                    <a:pt x="1728192" y="2013117"/>
                  </a:cubicBezTo>
                  <a:cubicBezTo>
                    <a:pt x="1728192" y="2275270"/>
                    <a:pt x="1611452" y="2510156"/>
                    <a:pt x="1424651" y="2665753"/>
                  </a:cubicBezTo>
                  <a:lnTo>
                    <a:pt x="1373436" y="2665753"/>
                  </a:lnTo>
                  <a:lnTo>
                    <a:pt x="1317810" y="2665753"/>
                  </a:lnTo>
                  <a:lnTo>
                    <a:pt x="410383" y="2665753"/>
                  </a:lnTo>
                  <a:lnTo>
                    <a:pt x="354636" y="2665753"/>
                  </a:lnTo>
                  <a:lnTo>
                    <a:pt x="303541" y="2665753"/>
                  </a:lnTo>
                  <a:cubicBezTo>
                    <a:pt x="116741" y="2510156"/>
                    <a:pt x="0" y="2275270"/>
                    <a:pt x="0" y="2013117"/>
                  </a:cubicBezTo>
                  <a:cubicBezTo>
                    <a:pt x="0" y="1650558"/>
                    <a:pt x="223291" y="1340152"/>
                    <a:pt x="540060" y="1212421"/>
                  </a:cubicBezTo>
                  <a:lnTo>
                    <a:pt x="540060" y="180020"/>
                  </a:lnTo>
                  <a:lnTo>
                    <a:pt x="495055" y="180020"/>
                  </a:lnTo>
                  <a:cubicBezTo>
                    <a:pt x="445344" y="180020"/>
                    <a:pt x="405045" y="139721"/>
                    <a:pt x="405045" y="90010"/>
                  </a:cubicBezTo>
                  <a:cubicBezTo>
                    <a:pt x="405045" y="40299"/>
                    <a:pt x="445344" y="0"/>
                    <a:pt x="495055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9" name="Group 165">
              <a:extLst>
                <a:ext uri="{FF2B5EF4-FFF2-40B4-BE49-F238E27FC236}">
                  <a16:creationId xmlns:a16="http://schemas.microsoft.com/office/drawing/2014/main" id="{707ACFF2-B43A-4195-AB8C-6D8D0136D8A0}"/>
                </a:ext>
              </a:extLst>
            </p:cNvPr>
            <p:cNvGrpSpPr/>
            <p:nvPr/>
          </p:nvGrpSpPr>
          <p:grpSpPr>
            <a:xfrm>
              <a:off x="6535968" y="2441501"/>
              <a:ext cx="1197000" cy="1880848"/>
              <a:chOff x="-1335025" y="1895102"/>
              <a:chExt cx="1197000" cy="1880848"/>
            </a:xfrm>
            <a:solidFill>
              <a:schemeClr val="accent2"/>
            </a:solidFill>
          </p:grpSpPr>
          <p:sp>
            <p:nvSpPr>
              <p:cNvPr id="40" name="Rectangle 41">
                <a:extLst>
                  <a:ext uri="{FF2B5EF4-FFF2-40B4-BE49-F238E27FC236}">
                    <a16:creationId xmlns:a16="http://schemas.microsoft.com/office/drawing/2014/main" id="{CAD9788D-8820-4564-A2DD-640FFEF560D4}"/>
                  </a:ext>
                </a:extLst>
              </p:cNvPr>
              <p:cNvSpPr/>
              <p:nvPr/>
            </p:nvSpPr>
            <p:spPr>
              <a:xfrm>
                <a:off x="-1273267" y="3587865"/>
                <a:ext cx="107348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054681" h="360001">
                    <a:moveTo>
                      <a:pt x="0" y="0"/>
                    </a:moveTo>
                    <a:lnTo>
                      <a:pt x="2054681" y="0"/>
                    </a:lnTo>
                    <a:cubicBezTo>
                      <a:pt x="1986684" y="139418"/>
                      <a:pt x="1889911" y="261820"/>
                      <a:pt x="1771776" y="360001"/>
                    </a:cubicBezTo>
                    <a:lnTo>
                      <a:pt x="282906" y="360001"/>
                    </a:lnTo>
                    <a:cubicBezTo>
                      <a:pt x="164770" y="261820"/>
                      <a:pt x="67997" y="1394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8D9C3699-3A95-4A46-B32D-E5B94EFADEFB}"/>
                  </a:ext>
                </a:extLst>
              </p:cNvPr>
              <p:cNvSpPr/>
              <p:nvPr/>
            </p:nvSpPr>
            <p:spPr>
              <a:xfrm>
                <a:off x="-1319963" y="3024092"/>
                <a:ext cx="1166876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33435" h="360001">
                    <a:moveTo>
                      <a:pt x="133835" y="0"/>
                    </a:moveTo>
                    <a:lnTo>
                      <a:pt x="2095221" y="0"/>
                    </a:lnTo>
                    <a:cubicBezTo>
                      <a:pt x="2162853" y="113840"/>
                      <a:pt x="2207928" y="237216"/>
                      <a:pt x="2233435" y="360001"/>
                    </a:cubicBezTo>
                    <a:lnTo>
                      <a:pt x="0" y="360001"/>
                    </a:lnTo>
                    <a:cubicBezTo>
                      <a:pt x="25641" y="234210"/>
                      <a:pt x="69580" y="111428"/>
                      <a:pt x="133835" y="0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26E034-1C23-4F7C-B67F-14B7B96231F0}"/>
                  </a:ext>
                </a:extLst>
              </p:cNvPr>
              <p:cNvSpPr/>
              <p:nvPr/>
            </p:nvSpPr>
            <p:spPr>
              <a:xfrm>
                <a:off x="-1248985" y="2835927"/>
                <a:ext cx="102492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961727" h="360001">
                    <a:moveTo>
                      <a:pt x="314077" y="0"/>
                    </a:moveTo>
                    <a:lnTo>
                      <a:pt x="1641923" y="0"/>
                    </a:lnTo>
                    <a:cubicBezTo>
                      <a:pt x="1779215" y="97246"/>
                      <a:pt x="1885194" y="222523"/>
                      <a:pt x="1961727" y="360001"/>
                    </a:cubicBezTo>
                    <a:lnTo>
                      <a:pt x="0" y="360001"/>
                    </a:lnTo>
                    <a:cubicBezTo>
                      <a:pt x="76212" y="219130"/>
                      <a:pt x="180881" y="94248"/>
                      <a:pt x="314077" y="0"/>
                    </a:cubicBez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13237CF2-9F76-457E-BF63-5D22AC204C35}"/>
                  </a:ext>
                </a:extLst>
              </p:cNvPr>
              <p:cNvSpPr/>
              <p:nvPr/>
            </p:nvSpPr>
            <p:spPr>
              <a:xfrm>
                <a:off x="-1083405" y="2647762"/>
                <a:ext cx="693761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327880" h="360001">
                    <a:moveTo>
                      <a:pt x="395134" y="0"/>
                    </a:moveTo>
                    <a:lnTo>
                      <a:pt x="940525" y="0"/>
                    </a:lnTo>
                    <a:cubicBezTo>
                      <a:pt x="941492" y="60415"/>
                      <a:pt x="941106" y="120900"/>
                      <a:pt x="940525" y="181483"/>
                    </a:cubicBezTo>
                    <a:cubicBezTo>
                      <a:pt x="1089661" y="218530"/>
                      <a:pt x="1218664" y="280406"/>
                      <a:pt x="1327880" y="360001"/>
                    </a:cubicBezTo>
                    <a:lnTo>
                      <a:pt x="0" y="360001"/>
                    </a:lnTo>
                    <a:cubicBezTo>
                      <a:pt x="111032" y="277270"/>
                      <a:pt x="243279" y="217777"/>
                      <a:pt x="394966" y="18772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78A6C044-70A3-4B16-8CCB-E9C7BBA5E177}"/>
                  </a:ext>
                </a:extLst>
              </p:cNvPr>
              <p:cNvSpPr/>
              <p:nvPr/>
            </p:nvSpPr>
            <p:spPr>
              <a:xfrm>
                <a:off x="-879186" y="2459597"/>
                <a:ext cx="285323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6117" h="360001">
                    <a:moveTo>
                      <a:pt x="0" y="0"/>
                    </a:moveTo>
                    <a:lnTo>
                      <a:pt x="545249" y="0"/>
                    </a:lnTo>
                    <a:cubicBezTo>
                      <a:pt x="546404" y="119814"/>
                      <a:pt x="546308" y="239757"/>
                      <a:pt x="545539" y="360001"/>
                    </a:cubicBezTo>
                    <a:lnTo>
                      <a:pt x="147" y="360001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FF031DF3-13DC-4AF9-B64F-2319C343090E}"/>
                  </a:ext>
                </a:extLst>
              </p:cNvPr>
              <p:cNvSpPr/>
              <p:nvPr/>
            </p:nvSpPr>
            <p:spPr>
              <a:xfrm>
                <a:off x="-879072" y="2271432"/>
                <a:ext cx="28509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678" h="360001">
                    <a:moveTo>
                      <a:pt x="0" y="0"/>
                    </a:moveTo>
                    <a:lnTo>
                      <a:pt x="544809" y="0"/>
                    </a:lnTo>
                    <a:cubicBezTo>
                      <a:pt x="545290" y="119986"/>
                      <a:pt x="545677" y="239929"/>
                      <a:pt x="545678" y="360001"/>
                    </a:cubicBezTo>
                    <a:lnTo>
                      <a:pt x="360" y="360001"/>
                    </a:ln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473C5390-E40D-42EB-B17D-BCEF6AC05643}"/>
                  </a:ext>
                </a:extLst>
              </p:cNvPr>
              <p:cNvSpPr/>
              <p:nvPr/>
            </p:nvSpPr>
            <p:spPr>
              <a:xfrm>
                <a:off x="-879137" y="2083267"/>
                <a:ext cx="28522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928" h="360001">
                    <a:moveTo>
                      <a:pt x="0" y="0"/>
                    </a:moveTo>
                    <a:lnTo>
                      <a:pt x="545928" y="0"/>
                    </a:lnTo>
                    <a:lnTo>
                      <a:pt x="545928" y="360001"/>
                    </a:lnTo>
                    <a:lnTo>
                      <a:pt x="284" y="360001"/>
                    </a:lnTo>
                    <a:cubicBezTo>
                      <a:pt x="132" y="240412"/>
                      <a:pt x="9" y="120642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ectangle 41">
                <a:extLst>
                  <a:ext uri="{FF2B5EF4-FFF2-40B4-BE49-F238E27FC236}">
                    <a16:creationId xmlns:a16="http://schemas.microsoft.com/office/drawing/2014/main" id="{970CAC1D-C0C3-47EE-B7F8-F2380ADEBDE4}"/>
                  </a:ext>
                </a:extLst>
              </p:cNvPr>
              <p:cNvSpPr/>
              <p:nvPr/>
            </p:nvSpPr>
            <p:spPr>
              <a:xfrm>
                <a:off x="-879129" y="1895102"/>
                <a:ext cx="285209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899" h="360001">
                    <a:moveTo>
                      <a:pt x="340" y="0"/>
                    </a:moveTo>
                    <a:lnTo>
                      <a:pt x="545899" y="0"/>
                    </a:lnTo>
                    <a:lnTo>
                      <a:pt x="545899" y="360001"/>
                    </a:lnTo>
                    <a:lnTo>
                      <a:pt x="18" y="360001"/>
                    </a:lnTo>
                    <a:cubicBezTo>
                      <a:pt x="-43" y="241068"/>
                      <a:pt x="54" y="121288"/>
                      <a:pt x="340" y="0"/>
                    </a:cubicBezTo>
                    <a:close/>
                  </a:path>
                </a:pathLst>
              </a:cu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0C03498C-6300-40EC-B4FC-178455485180}"/>
                  </a:ext>
                </a:extLst>
              </p:cNvPr>
              <p:cNvSpPr/>
              <p:nvPr/>
            </p:nvSpPr>
            <p:spPr>
              <a:xfrm>
                <a:off x="-1335025" y="3212257"/>
                <a:ext cx="119700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91094" h="360001">
                    <a:moveTo>
                      <a:pt x="28796" y="0"/>
                    </a:moveTo>
                    <a:lnTo>
                      <a:pt x="2262231" y="0"/>
                    </a:lnTo>
                    <a:cubicBezTo>
                      <a:pt x="2280132" y="72056"/>
                      <a:pt x="2288904" y="144392"/>
                      <a:pt x="2291094" y="214657"/>
                    </a:cubicBezTo>
                    <a:cubicBezTo>
                      <a:pt x="2291094" y="263929"/>
                      <a:pt x="2288011" y="312477"/>
                      <a:pt x="2281214" y="360001"/>
                    </a:cubicBezTo>
                    <a:lnTo>
                      <a:pt x="9881" y="360001"/>
                    </a:lnTo>
                    <a:cubicBezTo>
                      <a:pt x="3083" y="312477"/>
                      <a:pt x="0" y="263929"/>
                      <a:pt x="0" y="214657"/>
                    </a:cubicBezTo>
                    <a:cubicBezTo>
                      <a:pt x="3163" y="142886"/>
                      <a:pt x="12175" y="70779"/>
                      <a:pt x="28796" y="0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7B6509AD-95C6-4C3B-AF9C-60953812BDC5}"/>
                  </a:ext>
                </a:extLst>
              </p:cNvPr>
              <p:cNvSpPr/>
              <p:nvPr/>
            </p:nvSpPr>
            <p:spPr>
              <a:xfrm>
                <a:off x="-1329863" y="3400422"/>
                <a:ext cx="1186676" cy="187362"/>
              </a:xfrm>
              <a:custGeom>
                <a:avLst/>
                <a:gdLst/>
                <a:ahLst/>
                <a:cxnLst/>
                <a:rect l="l" t="t" r="r" b="b"/>
                <a:pathLst>
                  <a:path w="1186676" h="187362">
                    <a:moveTo>
                      <a:pt x="0" y="0"/>
                    </a:moveTo>
                    <a:lnTo>
                      <a:pt x="1186676" y="0"/>
                    </a:lnTo>
                    <a:cubicBezTo>
                      <a:pt x="1178468" y="66695"/>
                      <a:pt x="1159252" y="129918"/>
                      <a:pt x="1130155" y="187362"/>
                    </a:cubicBezTo>
                    <a:lnTo>
                      <a:pt x="56521" y="187362"/>
                    </a:lnTo>
                    <a:cubicBezTo>
                      <a:pt x="27424" y="129918"/>
                      <a:pt x="8208" y="66695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EE638F-9D77-48E4-9AFF-7F93C956C62C}"/>
              </a:ext>
            </a:extLst>
          </p:cNvPr>
          <p:cNvGrpSpPr/>
          <p:nvPr/>
        </p:nvGrpSpPr>
        <p:grpSpPr>
          <a:xfrm>
            <a:off x="9466374" y="2278095"/>
            <a:ext cx="1551128" cy="2392629"/>
            <a:chOff x="9246575" y="2278094"/>
            <a:chExt cx="1368152" cy="2110387"/>
          </a:xfrm>
        </p:grpSpPr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5F9BD31-0AF8-480E-83B7-FD117B54555C}"/>
                </a:ext>
              </a:extLst>
            </p:cNvPr>
            <p:cNvSpPr/>
            <p:nvPr/>
          </p:nvSpPr>
          <p:spPr>
            <a:xfrm>
              <a:off x="9246575" y="2278094"/>
              <a:ext cx="1368152" cy="2110387"/>
            </a:xfrm>
            <a:custGeom>
              <a:avLst/>
              <a:gdLst/>
              <a:ahLst/>
              <a:cxnLst/>
              <a:rect l="l" t="t" r="r" b="b"/>
              <a:pathLst>
                <a:path w="1728192" h="2665753">
                  <a:moveTo>
                    <a:pt x="1218146" y="55241"/>
                  </a:moveTo>
                  <a:lnTo>
                    <a:pt x="507866" y="55242"/>
                  </a:lnTo>
                  <a:cubicBezTo>
                    <a:pt x="495241" y="55242"/>
                    <a:pt x="485006" y="65477"/>
                    <a:pt x="485006" y="78102"/>
                  </a:cubicBezTo>
                  <a:cubicBezTo>
                    <a:pt x="485006" y="90726"/>
                    <a:pt x="495241" y="100961"/>
                    <a:pt x="507866" y="100961"/>
                  </a:cubicBezTo>
                  <a:lnTo>
                    <a:pt x="612068" y="100961"/>
                  </a:lnTo>
                  <a:lnTo>
                    <a:pt x="612068" y="1265733"/>
                  </a:lnTo>
                  <a:cubicBezTo>
                    <a:pt x="297659" y="1370470"/>
                    <a:pt x="71279" y="1667274"/>
                    <a:pt x="71279" y="2016952"/>
                  </a:cubicBezTo>
                  <a:cubicBezTo>
                    <a:pt x="71279" y="2253657"/>
                    <a:pt x="175012" y="2466134"/>
                    <a:pt x="340115" y="2610568"/>
                  </a:cubicBezTo>
                  <a:cubicBezTo>
                    <a:pt x="343631" y="2606103"/>
                    <a:pt x="348952" y="2604553"/>
                    <a:pt x="354636" y="2604553"/>
                  </a:cubicBezTo>
                  <a:lnTo>
                    <a:pt x="1373436" y="2604553"/>
                  </a:lnTo>
                  <a:lnTo>
                    <a:pt x="1388036" y="2610601"/>
                  </a:lnTo>
                  <a:cubicBezTo>
                    <a:pt x="1553163" y="2466168"/>
                    <a:pt x="1656913" y="2253676"/>
                    <a:pt x="1656913" y="2016952"/>
                  </a:cubicBezTo>
                  <a:cubicBezTo>
                    <a:pt x="1656913" y="1667274"/>
                    <a:pt x="1430533" y="1370470"/>
                    <a:pt x="1116124" y="1265733"/>
                  </a:cubicBezTo>
                  <a:lnTo>
                    <a:pt x="1116124" y="100961"/>
                  </a:lnTo>
                  <a:lnTo>
                    <a:pt x="1218147" y="100961"/>
                  </a:lnTo>
                  <a:cubicBezTo>
                    <a:pt x="1230772" y="100961"/>
                    <a:pt x="1241007" y="90726"/>
                    <a:pt x="1241007" y="78101"/>
                  </a:cubicBezTo>
                  <a:lnTo>
                    <a:pt x="1241006" y="78101"/>
                  </a:lnTo>
                  <a:cubicBezTo>
                    <a:pt x="1241006" y="65476"/>
                    <a:pt x="1230771" y="55241"/>
                    <a:pt x="1218146" y="55241"/>
                  </a:cubicBezTo>
                  <a:close/>
                  <a:moveTo>
                    <a:pt x="495055" y="0"/>
                  </a:moveTo>
                  <a:lnTo>
                    <a:pt x="1233137" y="0"/>
                  </a:lnTo>
                  <a:cubicBezTo>
                    <a:pt x="1282848" y="0"/>
                    <a:pt x="1323147" y="40299"/>
                    <a:pt x="1323147" y="90010"/>
                  </a:cubicBezTo>
                  <a:cubicBezTo>
                    <a:pt x="1323147" y="139721"/>
                    <a:pt x="1282848" y="180020"/>
                    <a:pt x="1233137" y="180020"/>
                  </a:cubicBezTo>
                  <a:lnTo>
                    <a:pt x="1188132" y="180020"/>
                  </a:lnTo>
                  <a:lnTo>
                    <a:pt x="1188132" y="1212421"/>
                  </a:lnTo>
                  <a:cubicBezTo>
                    <a:pt x="1504901" y="1340152"/>
                    <a:pt x="1728192" y="1650558"/>
                    <a:pt x="1728192" y="2013117"/>
                  </a:cubicBezTo>
                  <a:cubicBezTo>
                    <a:pt x="1728192" y="2275270"/>
                    <a:pt x="1611452" y="2510156"/>
                    <a:pt x="1424651" y="2665753"/>
                  </a:cubicBezTo>
                  <a:lnTo>
                    <a:pt x="1373436" y="2665753"/>
                  </a:lnTo>
                  <a:lnTo>
                    <a:pt x="1317810" y="2665753"/>
                  </a:lnTo>
                  <a:lnTo>
                    <a:pt x="410383" y="2665753"/>
                  </a:lnTo>
                  <a:lnTo>
                    <a:pt x="354636" y="2665753"/>
                  </a:lnTo>
                  <a:lnTo>
                    <a:pt x="303541" y="2665753"/>
                  </a:lnTo>
                  <a:cubicBezTo>
                    <a:pt x="116741" y="2510156"/>
                    <a:pt x="0" y="2275270"/>
                    <a:pt x="0" y="2013117"/>
                  </a:cubicBezTo>
                  <a:cubicBezTo>
                    <a:pt x="0" y="1650558"/>
                    <a:pt x="223291" y="1340152"/>
                    <a:pt x="540060" y="1212421"/>
                  </a:cubicBezTo>
                  <a:lnTo>
                    <a:pt x="540060" y="180020"/>
                  </a:lnTo>
                  <a:lnTo>
                    <a:pt x="495055" y="180020"/>
                  </a:lnTo>
                  <a:cubicBezTo>
                    <a:pt x="445344" y="180020"/>
                    <a:pt x="405045" y="139721"/>
                    <a:pt x="405045" y="90010"/>
                  </a:cubicBezTo>
                  <a:cubicBezTo>
                    <a:pt x="405045" y="40299"/>
                    <a:pt x="445344" y="0"/>
                    <a:pt x="495055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2" name="Group 176">
              <a:extLst>
                <a:ext uri="{FF2B5EF4-FFF2-40B4-BE49-F238E27FC236}">
                  <a16:creationId xmlns:a16="http://schemas.microsoft.com/office/drawing/2014/main" id="{B868DF49-D0DF-4657-BCC9-6C3140F75BD1}"/>
                </a:ext>
              </a:extLst>
            </p:cNvPr>
            <p:cNvGrpSpPr/>
            <p:nvPr/>
          </p:nvGrpSpPr>
          <p:grpSpPr>
            <a:xfrm>
              <a:off x="9332151" y="2441501"/>
              <a:ext cx="1197000" cy="1880848"/>
              <a:chOff x="-1335025" y="1895102"/>
              <a:chExt cx="1197000" cy="1880848"/>
            </a:xfrm>
            <a:solidFill>
              <a:schemeClr val="bg1">
                <a:lumMod val="95000"/>
              </a:schemeClr>
            </a:solidFill>
          </p:grpSpPr>
          <p:sp>
            <p:nvSpPr>
              <p:cNvPr id="53" name="Rectangle 41">
                <a:extLst>
                  <a:ext uri="{FF2B5EF4-FFF2-40B4-BE49-F238E27FC236}">
                    <a16:creationId xmlns:a16="http://schemas.microsoft.com/office/drawing/2014/main" id="{E5B0F809-61FB-41F5-97CA-5A85C57E0E25}"/>
                  </a:ext>
                </a:extLst>
              </p:cNvPr>
              <p:cNvSpPr/>
              <p:nvPr/>
            </p:nvSpPr>
            <p:spPr>
              <a:xfrm>
                <a:off x="-1273267" y="3587865"/>
                <a:ext cx="107348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054681" h="360001">
                    <a:moveTo>
                      <a:pt x="0" y="0"/>
                    </a:moveTo>
                    <a:lnTo>
                      <a:pt x="2054681" y="0"/>
                    </a:lnTo>
                    <a:cubicBezTo>
                      <a:pt x="1986684" y="139418"/>
                      <a:pt x="1889911" y="261820"/>
                      <a:pt x="1771776" y="360001"/>
                    </a:cubicBezTo>
                    <a:lnTo>
                      <a:pt x="282906" y="360001"/>
                    </a:lnTo>
                    <a:cubicBezTo>
                      <a:pt x="164770" y="261820"/>
                      <a:pt x="67997" y="13941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4" name="Rectangle 41">
                <a:extLst>
                  <a:ext uri="{FF2B5EF4-FFF2-40B4-BE49-F238E27FC236}">
                    <a16:creationId xmlns:a16="http://schemas.microsoft.com/office/drawing/2014/main" id="{A075BDC1-DAE2-4107-997B-8F63A7625AEE}"/>
                  </a:ext>
                </a:extLst>
              </p:cNvPr>
              <p:cNvSpPr/>
              <p:nvPr/>
            </p:nvSpPr>
            <p:spPr>
              <a:xfrm>
                <a:off x="-1319963" y="3024092"/>
                <a:ext cx="1166876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33435" h="360001">
                    <a:moveTo>
                      <a:pt x="133835" y="0"/>
                    </a:moveTo>
                    <a:lnTo>
                      <a:pt x="2095221" y="0"/>
                    </a:lnTo>
                    <a:cubicBezTo>
                      <a:pt x="2162853" y="113840"/>
                      <a:pt x="2207928" y="237216"/>
                      <a:pt x="2233435" y="360001"/>
                    </a:cubicBezTo>
                    <a:lnTo>
                      <a:pt x="0" y="360001"/>
                    </a:lnTo>
                    <a:cubicBezTo>
                      <a:pt x="25641" y="234210"/>
                      <a:pt x="69580" y="111428"/>
                      <a:pt x="133835" y="0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Rectangle 41">
                <a:extLst>
                  <a:ext uri="{FF2B5EF4-FFF2-40B4-BE49-F238E27FC236}">
                    <a16:creationId xmlns:a16="http://schemas.microsoft.com/office/drawing/2014/main" id="{906DC9A2-043F-4608-B722-7A3D03248B3E}"/>
                  </a:ext>
                </a:extLst>
              </p:cNvPr>
              <p:cNvSpPr/>
              <p:nvPr/>
            </p:nvSpPr>
            <p:spPr>
              <a:xfrm>
                <a:off x="-1248985" y="2835927"/>
                <a:ext cx="102492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961727" h="360001">
                    <a:moveTo>
                      <a:pt x="314077" y="0"/>
                    </a:moveTo>
                    <a:lnTo>
                      <a:pt x="1641923" y="0"/>
                    </a:lnTo>
                    <a:cubicBezTo>
                      <a:pt x="1779215" y="97246"/>
                      <a:pt x="1885194" y="222523"/>
                      <a:pt x="1961727" y="360001"/>
                    </a:cubicBezTo>
                    <a:lnTo>
                      <a:pt x="0" y="360001"/>
                    </a:lnTo>
                    <a:cubicBezTo>
                      <a:pt x="76212" y="219130"/>
                      <a:pt x="180881" y="94248"/>
                      <a:pt x="314077" y="0"/>
                    </a:cubicBez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1D9EAD4D-406B-4AC9-8362-4989E2D9570B}"/>
                  </a:ext>
                </a:extLst>
              </p:cNvPr>
              <p:cNvSpPr/>
              <p:nvPr/>
            </p:nvSpPr>
            <p:spPr>
              <a:xfrm>
                <a:off x="-1083405" y="2647762"/>
                <a:ext cx="693761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327880" h="360001">
                    <a:moveTo>
                      <a:pt x="395134" y="0"/>
                    </a:moveTo>
                    <a:lnTo>
                      <a:pt x="940525" y="0"/>
                    </a:lnTo>
                    <a:cubicBezTo>
                      <a:pt x="941492" y="60415"/>
                      <a:pt x="941106" y="120900"/>
                      <a:pt x="940525" y="181483"/>
                    </a:cubicBezTo>
                    <a:cubicBezTo>
                      <a:pt x="1089661" y="218530"/>
                      <a:pt x="1218664" y="280406"/>
                      <a:pt x="1327880" y="360001"/>
                    </a:cubicBezTo>
                    <a:lnTo>
                      <a:pt x="0" y="360001"/>
                    </a:lnTo>
                    <a:cubicBezTo>
                      <a:pt x="111032" y="277270"/>
                      <a:pt x="243279" y="217777"/>
                      <a:pt x="394966" y="187721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AF8B4A41-C2FD-46B4-8AFE-6FBF8A011BCB}"/>
                  </a:ext>
                </a:extLst>
              </p:cNvPr>
              <p:cNvSpPr/>
              <p:nvPr/>
            </p:nvSpPr>
            <p:spPr>
              <a:xfrm>
                <a:off x="-879186" y="2459597"/>
                <a:ext cx="285323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6117" h="360001">
                    <a:moveTo>
                      <a:pt x="0" y="0"/>
                    </a:moveTo>
                    <a:lnTo>
                      <a:pt x="545249" y="0"/>
                    </a:lnTo>
                    <a:cubicBezTo>
                      <a:pt x="546404" y="119814"/>
                      <a:pt x="546308" y="239757"/>
                      <a:pt x="545539" y="360001"/>
                    </a:cubicBezTo>
                    <a:lnTo>
                      <a:pt x="147" y="360001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87024934-EB16-43E3-B6E3-02FA32D62C62}"/>
                  </a:ext>
                </a:extLst>
              </p:cNvPr>
              <p:cNvSpPr/>
              <p:nvPr/>
            </p:nvSpPr>
            <p:spPr>
              <a:xfrm>
                <a:off x="-879072" y="2271432"/>
                <a:ext cx="28509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678" h="360001">
                    <a:moveTo>
                      <a:pt x="0" y="0"/>
                    </a:moveTo>
                    <a:lnTo>
                      <a:pt x="544809" y="0"/>
                    </a:lnTo>
                    <a:cubicBezTo>
                      <a:pt x="545290" y="119986"/>
                      <a:pt x="545677" y="239929"/>
                      <a:pt x="545678" y="360001"/>
                    </a:cubicBezTo>
                    <a:lnTo>
                      <a:pt x="360" y="360001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D5480E23-FD59-43B0-A89B-B6552B8B4120}"/>
                  </a:ext>
                </a:extLst>
              </p:cNvPr>
              <p:cNvSpPr/>
              <p:nvPr/>
            </p:nvSpPr>
            <p:spPr>
              <a:xfrm>
                <a:off x="-879137" y="2083267"/>
                <a:ext cx="28522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928" h="360001">
                    <a:moveTo>
                      <a:pt x="0" y="0"/>
                    </a:moveTo>
                    <a:lnTo>
                      <a:pt x="545928" y="0"/>
                    </a:lnTo>
                    <a:lnTo>
                      <a:pt x="545928" y="360001"/>
                    </a:lnTo>
                    <a:lnTo>
                      <a:pt x="284" y="360001"/>
                    </a:lnTo>
                    <a:cubicBezTo>
                      <a:pt x="132" y="240412"/>
                      <a:pt x="9" y="12064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836DA0F2-35B2-46A1-9B21-C7416A3E7D40}"/>
                  </a:ext>
                </a:extLst>
              </p:cNvPr>
              <p:cNvSpPr/>
              <p:nvPr/>
            </p:nvSpPr>
            <p:spPr>
              <a:xfrm>
                <a:off x="-879129" y="1895102"/>
                <a:ext cx="285209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899" h="360001">
                    <a:moveTo>
                      <a:pt x="340" y="0"/>
                    </a:moveTo>
                    <a:lnTo>
                      <a:pt x="545899" y="0"/>
                    </a:lnTo>
                    <a:lnTo>
                      <a:pt x="545899" y="360001"/>
                    </a:lnTo>
                    <a:lnTo>
                      <a:pt x="18" y="360001"/>
                    </a:lnTo>
                    <a:cubicBezTo>
                      <a:pt x="-43" y="241068"/>
                      <a:pt x="54" y="121288"/>
                      <a:pt x="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538F1FA4-F0DC-426B-B357-8C94048ACB5C}"/>
                  </a:ext>
                </a:extLst>
              </p:cNvPr>
              <p:cNvSpPr/>
              <p:nvPr/>
            </p:nvSpPr>
            <p:spPr>
              <a:xfrm>
                <a:off x="-1335025" y="3212257"/>
                <a:ext cx="119700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91094" h="360001">
                    <a:moveTo>
                      <a:pt x="28796" y="0"/>
                    </a:moveTo>
                    <a:lnTo>
                      <a:pt x="2262231" y="0"/>
                    </a:lnTo>
                    <a:cubicBezTo>
                      <a:pt x="2280132" y="72056"/>
                      <a:pt x="2288904" y="144392"/>
                      <a:pt x="2291094" y="214657"/>
                    </a:cubicBezTo>
                    <a:cubicBezTo>
                      <a:pt x="2291094" y="263929"/>
                      <a:pt x="2288011" y="312477"/>
                      <a:pt x="2281214" y="360001"/>
                    </a:cubicBezTo>
                    <a:lnTo>
                      <a:pt x="9881" y="360001"/>
                    </a:lnTo>
                    <a:cubicBezTo>
                      <a:pt x="3083" y="312477"/>
                      <a:pt x="0" y="263929"/>
                      <a:pt x="0" y="214657"/>
                    </a:cubicBezTo>
                    <a:cubicBezTo>
                      <a:pt x="3163" y="142886"/>
                      <a:pt x="12175" y="70779"/>
                      <a:pt x="28796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71D897D7-951B-450C-BF87-7BC2009C856B}"/>
                  </a:ext>
                </a:extLst>
              </p:cNvPr>
              <p:cNvSpPr/>
              <p:nvPr/>
            </p:nvSpPr>
            <p:spPr>
              <a:xfrm>
                <a:off x="-1329863" y="3400422"/>
                <a:ext cx="1186676" cy="187362"/>
              </a:xfrm>
              <a:custGeom>
                <a:avLst/>
                <a:gdLst/>
                <a:ahLst/>
                <a:cxnLst/>
                <a:rect l="l" t="t" r="r" b="b"/>
                <a:pathLst>
                  <a:path w="1186676" h="187362">
                    <a:moveTo>
                      <a:pt x="0" y="0"/>
                    </a:moveTo>
                    <a:lnTo>
                      <a:pt x="1186676" y="0"/>
                    </a:lnTo>
                    <a:cubicBezTo>
                      <a:pt x="1178468" y="66695"/>
                      <a:pt x="1159252" y="129918"/>
                      <a:pt x="1130155" y="187362"/>
                    </a:cubicBezTo>
                    <a:lnTo>
                      <a:pt x="56521" y="187362"/>
                    </a:lnTo>
                    <a:cubicBezTo>
                      <a:pt x="27424" y="129918"/>
                      <a:pt x="8208" y="6669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63" name="Group 153">
            <a:extLst>
              <a:ext uri="{FF2B5EF4-FFF2-40B4-BE49-F238E27FC236}">
                <a16:creationId xmlns:a16="http://schemas.microsoft.com/office/drawing/2014/main" id="{6976AAAF-2C75-44FE-BCCC-5CEDD8254917}"/>
              </a:ext>
            </a:extLst>
          </p:cNvPr>
          <p:cNvGrpSpPr/>
          <p:nvPr/>
        </p:nvGrpSpPr>
        <p:grpSpPr>
          <a:xfrm>
            <a:off x="894938" y="4709086"/>
            <a:ext cx="2284130" cy="553998"/>
            <a:chOff x="539552" y="4592161"/>
            <a:chExt cx="1834084" cy="55399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6C5D3EF-143B-4CF5-AF1C-D09F1AD13E80}"/>
                </a:ext>
              </a:extLst>
            </p:cNvPr>
            <p:cNvSpPr txBox="1"/>
            <p:nvPr/>
          </p:nvSpPr>
          <p:spPr>
            <a:xfrm>
              <a:off x="539552" y="4869160"/>
              <a:ext cx="1834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BB077D-5CE3-41F6-A703-EBD0FAF3B357}"/>
                </a:ext>
              </a:extLst>
            </p:cNvPr>
            <p:cNvSpPr txBox="1"/>
            <p:nvPr/>
          </p:nvSpPr>
          <p:spPr>
            <a:xfrm>
              <a:off x="539552" y="4592161"/>
              <a:ext cx="183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189">
            <a:extLst>
              <a:ext uri="{FF2B5EF4-FFF2-40B4-BE49-F238E27FC236}">
                <a16:creationId xmlns:a16="http://schemas.microsoft.com/office/drawing/2014/main" id="{CB0709CD-09F3-4176-94F8-32FDC85AFC7A}"/>
              </a:ext>
            </a:extLst>
          </p:cNvPr>
          <p:cNvGrpSpPr/>
          <p:nvPr/>
        </p:nvGrpSpPr>
        <p:grpSpPr>
          <a:xfrm>
            <a:off x="3629916" y="4709086"/>
            <a:ext cx="2284130" cy="553998"/>
            <a:chOff x="539552" y="4592161"/>
            <a:chExt cx="1834084" cy="55399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824449-E0D8-4424-9F42-05771C40DCE3}"/>
                </a:ext>
              </a:extLst>
            </p:cNvPr>
            <p:cNvSpPr txBox="1"/>
            <p:nvPr/>
          </p:nvSpPr>
          <p:spPr>
            <a:xfrm>
              <a:off x="539552" y="4869160"/>
              <a:ext cx="1834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6D4107-C302-43AA-94C2-FBF4DF88715B}"/>
                </a:ext>
              </a:extLst>
            </p:cNvPr>
            <p:cNvSpPr txBox="1"/>
            <p:nvPr/>
          </p:nvSpPr>
          <p:spPr>
            <a:xfrm>
              <a:off x="539552" y="4592161"/>
              <a:ext cx="183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192">
            <a:extLst>
              <a:ext uri="{FF2B5EF4-FFF2-40B4-BE49-F238E27FC236}">
                <a16:creationId xmlns:a16="http://schemas.microsoft.com/office/drawing/2014/main" id="{54A83385-7E7A-45A2-9AC8-92E30646ECBF}"/>
              </a:ext>
            </a:extLst>
          </p:cNvPr>
          <p:cNvGrpSpPr/>
          <p:nvPr/>
        </p:nvGrpSpPr>
        <p:grpSpPr>
          <a:xfrm>
            <a:off x="6364896" y="4709086"/>
            <a:ext cx="2284130" cy="553998"/>
            <a:chOff x="539552" y="4592161"/>
            <a:chExt cx="1834084" cy="55399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343105-8C38-41A8-8174-875A851B84A2}"/>
                </a:ext>
              </a:extLst>
            </p:cNvPr>
            <p:cNvSpPr txBox="1"/>
            <p:nvPr/>
          </p:nvSpPr>
          <p:spPr>
            <a:xfrm>
              <a:off x="539552" y="4869160"/>
              <a:ext cx="1834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62D00A-E65A-4DB6-A4A2-1BC523088644}"/>
                </a:ext>
              </a:extLst>
            </p:cNvPr>
            <p:cNvSpPr txBox="1"/>
            <p:nvPr/>
          </p:nvSpPr>
          <p:spPr>
            <a:xfrm>
              <a:off x="539552" y="4592161"/>
              <a:ext cx="183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195">
            <a:extLst>
              <a:ext uri="{FF2B5EF4-FFF2-40B4-BE49-F238E27FC236}">
                <a16:creationId xmlns:a16="http://schemas.microsoft.com/office/drawing/2014/main" id="{B495E286-D288-4C91-8230-63B3C1690D5A}"/>
              </a:ext>
            </a:extLst>
          </p:cNvPr>
          <p:cNvGrpSpPr/>
          <p:nvPr/>
        </p:nvGrpSpPr>
        <p:grpSpPr>
          <a:xfrm>
            <a:off x="9099874" y="4709086"/>
            <a:ext cx="2284130" cy="553998"/>
            <a:chOff x="539552" y="4592161"/>
            <a:chExt cx="1834084" cy="55399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06765FC-A3F1-44EC-98F1-D7119D4044C6}"/>
                </a:ext>
              </a:extLst>
            </p:cNvPr>
            <p:cNvSpPr txBox="1"/>
            <p:nvPr/>
          </p:nvSpPr>
          <p:spPr>
            <a:xfrm>
              <a:off x="539552" y="4869160"/>
              <a:ext cx="1834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6A9827A-5E21-40EA-8545-E733FD63C5BA}"/>
                </a:ext>
              </a:extLst>
            </p:cNvPr>
            <p:cNvSpPr txBox="1"/>
            <p:nvPr/>
          </p:nvSpPr>
          <p:spPr>
            <a:xfrm>
              <a:off x="539552" y="4592161"/>
              <a:ext cx="183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0">
            <a:extLst>
              <a:ext uri="{FF2B5EF4-FFF2-40B4-BE49-F238E27FC236}">
                <a16:creationId xmlns:a16="http://schemas.microsoft.com/office/drawing/2014/main" id="{DE619B17-8252-4191-A253-62344C29057D}"/>
              </a:ext>
            </a:extLst>
          </p:cNvPr>
          <p:cNvGrpSpPr/>
          <p:nvPr/>
        </p:nvGrpSpPr>
        <p:grpSpPr>
          <a:xfrm>
            <a:off x="742301" y="2878196"/>
            <a:ext cx="3732743" cy="3366496"/>
            <a:chOff x="1880404" y="2899140"/>
            <a:chExt cx="3732743" cy="33664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333E3B-F3CD-43EA-89E6-5FD1E5DC8140}"/>
                </a:ext>
              </a:extLst>
            </p:cNvPr>
            <p:cNvSpPr txBox="1"/>
            <p:nvPr/>
          </p:nvSpPr>
          <p:spPr>
            <a:xfrm>
              <a:off x="1880404" y="2899140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0FCE6-6CDB-41DB-974B-0ABA2E729769}"/>
                </a:ext>
              </a:extLst>
            </p:cNvPr>
            <p:cNvSpPr txBox="1"/>
            <p:nvPr/>
          </p:nvSpPr>
          <p:spPr>
            <a:xfrm>
              <a:off x="1880404" y="531116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5F8577-BA8E-49A8-8FE8-A73C24FB6A9E}"/>
                </a:ext>
              </a:extLst>
            </p:cNvPr>
            <p:cNvSpPr txBox="1"/>
            <p:nvPr/>
          </p:nvSpPr>
          <p:spPr>
            <a:xfrm>
              <a:off x="1880404" y="4105152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C00D81-1DF0-4D30-9D76-5FD5F93FBE5A}"/>
                </a:ext>
              </a:extLst>
            </p:cNvPr>
            <p:cNvSpPr txBox="1"/>
            <p:nvPr/>
          </p:nvSpPr>
          <p:spPr>
            <a:xfrm>
              <a:off x="2686706" y="3213072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E1F24-74A5-41E4-B5B1-3538DC1BE461}"/>
                </a:ext>
              </a:extLst>
            </p:cNvPr>
            <p:cNvSpPr txBox="1"/>
            <p:nvPr/>
          </p:nvSpPr>
          <p:spPr>
            <a:xfrm>
              <a:off x="2686706" y="4416189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1F5819-83BA-4A37-9DE7-1F22D0D8F97C}"/>
                </a:ext>
              </a:extLst>
            </p:cNvPr>
            <p:cNvSpPr txBox="1"/>
            <p:nvPr/>
          </p:nvSpPr>
          <p:spPr>
            <a:xfrm>
              <a:off x="2686706" y="5619305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Round Same Side Corner Rectangle 11">
            <a:extLst>
              <a:ext uri="{FF2B5EF4-FFF2-40B4-BE49-F238E27FC236}">
                <a16:creationId xmlns:a16="http://schemas.microsoft.com/office/drawing/2014/main" id="{B8C8D7BA-CF62-4E05-B53B-F9E33B07B0C3}"/>
              </a:ext>
            </a:extLst>
          </p:cNvPr>
          <p:cNvSpPr/>
          <p:nvPr/>
        </p:nvSpPr>
        <p:spPr>
          <a:xfrm rot="9900000">
            <a:off x="965060" y="5759719"/>
            <a:ext cx="448874" cy="3812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50E94B75-58A4-41C9-B397-F3E9D52A8877}"/>
              </a:ext>
            </a:extLst>
          </p:cNvPr>
          <p:cNvSpPr/>
          <p:nvPr/>
        </p:nvSpPr>
        <p:spPr>
          <a:xfrm>
            <a:off x="943481" y="4526854"/>
            <a:ext cx="413112" cy="3173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D2C89BED-438C-4650-8C97-CDAE294F5071}"/>
              </a:ext>
            </a:extLst>
          </p:cNvPr>
          <p:cNvSpPr>
            <a:spLocks noChangeAspect="1"/>
          </p:cNvSpPr>
          <p:nvPr/>
        </p:nvSpPr>
        <p:spPr>
          <a:xfrm>
            <a:off x="923372" y="3305625"/>
            <a:ext cx="433221" cy="4368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5038B-7D6C-4E9D-AE23-2CA3DBBEB21A}"/>
              </a:ext>
            </a:extLst>
          </p:cNvPr>
          <p:cNvSpPr txBox="1"/>
          <p:nvPr/>
        </p:nvSpPr>
        <p:spPr>
          <a:xfrm>
            <a:off x="709913" y="1830934"/>
            <a:ext cx="4209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D02BF6-6C91-45ED-A17C-564A65D85F81}"/>
              </a:ext>
            </a:extLst>
          </p:cNvPr>
          <p:cNvSpPr txBox="1"/>
          <p:nvPr/>
        </p:nvSpPr>
        <p:spPr>
          <a:xfrm>
            <a:off x="9056606" y="1788714"/>
            <a:ext cx="2393093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Quality 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B5AAE4-34CE-4A96-86EF-B34850DBBA60}"/>
              </a:ext>
            </a:extLst>
          </p:cNvPr>
          <p:cNvSpPr txBox="1"/>
          <p:nvPr/>
        </p:nvSpPr>
        <p:spPr>
          <a:xfrm>
            <a:off x="9033489" y="3197704"/>
            <a:ext cx="24162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9D1EDCF-E4D1-45A6-B89C-176A7CC46426}"/>
              </a:ext>
            </a:extLst>
          </p:cNvPr>
          <p:cNvSpPr/>
          <p:nvPr/>
        </p:nvSpPr>
        <p:spPr>
          <a:xfrm>
            <a:off x="628650" y="506896"/>
            <a:ext cx="5205619" cy="6003234"/>
          </a:xfrm>
          <a:prstGeom prst="roundRect">
            <a:avLst>
              <a:gd name="adj" fmla="val 1984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580186" y="3398759"/>
            <a:ext cx="385307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702C10-EF25-4FF3-ABB6-EB7356C6F7B1}"/>
              </a:ext>
            </a:extLst>
          </p:cNvPr>
          <p:cNvGrpSpPr/>
          <p:nvPr/>
        </p:nvGrpSpPr>
        <p:grpSpPr>
          <a:xfrm>
            <a:off x="758744" y="717462"/>
            <a:ext cx="4842556" cy="1345890"/>
            <a:chOff x="848196" y="1356709"/>
            <a:chExt cx="4842556" cy="13458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D520BE-A11C-4471-BDA4-967A46AC255A}"/>
                </a:ext>
              </a:extLst>
            </p:cNvPr>
            <p:cNvSpPr txBox="1"/>
            <p:nvPr/>
          </p:nvSpPr>
          <p:spPr>
            <a:xfrm>
              <a:off x="1931950" y="1449041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6BD006-09F9-4CC7-A04E-724F7F985F47}"/>
                </a:ext>
              </a:extLst>
            </p:cNvPr>
            <p:cNvSpPr txBox="1"/>
            <p:nvPr/>
          </p:nvSpPr>
          <p:spPr>
            <a:xfrm>
              <a:off x="848196" y="1356709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C4433E-14E4-43BD-B8DC-2D7742D25C58}"/>
                </a:ext>
              </a:extLst>
            </p:cNvPr>
            <p:cNvSpPr txBox="1"/>
            <p:nvPr/>
          </p:nvSpPr>
          <p:spPr>
            <a:xfrm>
              <a:off x="2362652" y="202687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D72DED-806B-4BCB-8AE2-7C2D2409DBD4}"/>
                </a:ext>
              </a:extLst>
            </p:cNvPr>
            <p:cNvSpPr txBox="1"/>
            <p:nvPr/>
          </p:nvSpPr>
          <p:spPr>
            <a:xfrm>
              <a:off x="2362652" y="239482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37B872-EDD5-4AFA-AB65-A72C36427048}"/>
              </a:ext>
            </a:extLst>
          </p:cNvPr>
          <p:cNvGrpSpPr/>
          <p:nvPr/>
        </p:nvGrpSpPr>
        <p:grpSpPr>
          <a:xfrm>
            <a:off x="758744" y="2100255"/>
            <a:ext cx="4842556" cy="1345890"/>
            <a:chOff x="848196" y="2556237"/>
            <a:chExt cx="4842556" cy="13458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EE6910-8E7A-40CB-8073-4047D39ED504}"/>
                </a:ext>
              </a:extLst>
            </p:cNvPr>
            <p:cNvSpPr txBox="1"/>
            <p:nvPr/>
          </p:nvSpPr>
          <p:spPr>
            <a:xfrm>
              <a:off x="1931950" y="2648569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35E730-BB9C-4BA9-90FF-7F78C6C03D34}"/>
                </a:ext>
              </a:extLst>
            </p:cNvPr>
            <p:cNvSpPr txBox="1"/>
            <p:nvPr/>
          </p:nvSpPr>
          <p:spPr>
            <a:xfrm>
              <a:off x="848196" y="2556237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D19472-19EE-485D-A0A1-10927392D656}"/>
                </a:ext>
              </a:extLst>
            </p:cNvPr>
            <p:cNvSpPr txBox="1"/>
            <p:nvPr/>
          </p:nvSpPr>
          <p:spPr>
            <a:xfrm>
              <a:off x="2362652" y="3226400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F3C6AF-32E1-473F-849A-821065842DDA}"/>
                </a:ext>
              </a:extLst>
            </p:cNvPr>
            <p:cNvSpPr txBox="1"/>
            <p:nvPr/>
          </p:nvSpPr>
          <p:spPr>
            <a:xfrm>
              <a:off x="2362652" y="3594350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90E582-5607-4339-A681-A88C0F9C21CF}"/>
              </a:ext>
            </a:extLst>
          </p:cNvPr>
          <p:cNvGrpSpPr/>
          <p:nvPr/>
        </p:nvGrpSpPr>
        <p:grpSpPr>
          <a:xfrm>
            <a:off x="758744" y="3483048"/>
            <a:ext cx="4842556" cy="1345890"/>
            <a:chOff x="848196" y="3755765"/>
            <a:chExt cx="4842556" cy="13458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73CEB4-91E0-4BF3-AEA1-C0216D93CA78}"/>
                </a:ext>
              </a:extLst>
            </p:cNvPr>
            <p:cNvSpPr txBox="1"/>
            <p:nvPr/>
          </p:nvSpPr>
          <p:spPr>
            <a:xfrm>
              <a:off x="1931950" y="3848097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9E4B86-7255-4F51-AE45-B77AAD9C01E3}"/>
                </a:ext>
              </a:extLst>
            </p:cNvPr>
            <p:cNvSpPr txBox="1"/>
            <p:nvPr/>
          </p:nvSpPr>
          <p:spPr>
            <a:xfrm>
              <a:off x="848196" y="3755765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6DBD0-2DCD-476F-AA9E-DF4DCC4C6922}"/>
                </a:ext>
              </a:extLst>
            </p:cNvPr>
            <p:cNvSpPr txBox="1"/>
            <p:nvPr/>
          </p:nvSpPr>
          <p:spPr>
            <a:xfrm>
              <a:off x="2362652" y="4425928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27793A-90D6-4A9A-B7D2-12AFCFC9E5CE}"/>
                </a:ext>
              </a:extLst>
            </p:cNvPr>
            <p:cNvSpPr txBox="1"/>
            <p:nvPr/>
          </p:nvSpPr>
          <p:spPr>
            <a:xfrm>
              <a:off x="2362652" y="4793878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4D0F18-726A-4D78-87CD-E5C70F38D7E2}"/>
              </a:ext>
            </a:extLst>
          </p:cNvPr>
          <p:cNvGrpSpPr/>
          <p:nvPr/>
        </p:nvGrpSpPr>
        <p:grpSpPr>
          <a:xfrm>
            <a:off x="758744" y="4865841"/>
            <a:ext cx="4842556" cy="1345890"/>
            <a:chOff x="848196" y="4955294"/>
            <a:chExt cx="4842556" cy="13458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C178EF-C7A7-49A7-963B-92A02B79A954}"/>
                </a:ext>
              </a:extLst>
            </p:cNvPr>
            <p:cNvSpPr txBox="1"/>
            <p:nvPr/>
          </p:nvSpPr>
          <p:spPr>
            <a:xfrm>
              <a:off x="1931950" y="5047626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1672AD-EB65-4077-9DBA-D2CDBD600E6B}"/>
                </a:ext>
              </a:extLst>
            </p:cNvPr>
            <p:cNvSpPr txBox="1"/>
            <p:nvPr/>
          </p:nvSpPr>
          <p:spPr>
            <a:xfrm>
              <a:off x="848196" y="4955294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EC5914-0794-4A29-86BF-D58FE848F9CD}"/>
                </a:ext>
              </a:extLst>
            </p:cNvPr>
            <p:cNvSpPr txBox="1"/>
            <p:nvPr/>
          </p:nvSpPr>
          <p:spPr>
            <a:xfrm>
              <a:off x="2362652" y="5625457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DC9DB5-E695-4563-8521-D4AB00A4B259}"/>
                </a:ext>
              </a:extLst>
            </p:cNvPr>
            <p:cNvSpPr txBox="1"/>
            <p:nvPr/>
          </p:nvSpPr>
          <p:spPr>
            <a:xfrm>
              <a:off x="2362652" y="5993407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644CE1-119A-478D-B341-14061DEE4367}"/>
              </a:ext>
            </a:extLst>
          </p:cNvPr>
          <p:cNvGrpSpPr/>
          <p:nvPr/>
        </p:nvGrpSpPr>
        <p:grpSpPr>
          <a:xfrm>
            <a:off x="6829343" y="1760117"/>
            <a:ext cx="3420000" cy="923330"/>
            <a:chOff x="2551706" y="4283314"/>
            <a:chExt cx="140393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807F76-BC38-4B98-BD62-972B266B6972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0C3D6C-E752-435B-9E36-D082F7491CB4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665264B-A705-4DAC-942E-0BCF80C13417}"/>
              </a:ext>
            </a:extLst>
          </p:cNvPr>
          <p:cNvGrpSpPr/>
          <p:nvPr/>
        </p:nvGrpSpPr>
        <p:grpSpPr>
          <a:xfrm>
            <a:off x="7643644" y="2707209"/>
            <a:ext cx="3420000" cy="923330"/>
            <a:chOff x="2551706" y="4283314"/>
            <a:chExt cx="1403938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C0E516-621A-43B1-B38D-CA373DFAE12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7A5CE7-4367-4B07-BAFB-7485442B0E4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A4D575C3-13EF-4B5B-8997-F995D4D949D7}"/>
              </a:ext>
            </a:extLst>
          </p:cNvPr>
          <p:cNvGrpSpPr/>
          <p:nvPr/>
        </p:nvGrpSpPr>
        <p:grpSpPr>
          <a:xfrm>
            <a:off x="7701762" y="4360491"/>
            <a:ext cx="3420000" cy="923330"/>
            <a:chOff x="2551706" y="4283314"/>
            <a:chExt cx="140393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F85402-48E6-4563-AD4A-C90C783524FB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BB5ED0-856B-40E9-A68D-3193EBC00E71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ED945554-F261-4C56-8EFA-3459E93FCCF7}"/>
              </a:ext>
            </a:extLst>
          </p:cNvPr>
          <p:cNvGrpSpPr/>
          <p:nvPr/>
        </p:nvGrpSpPr>
        <p:grpSpPr>
          <a:xfrm>
            <a:off x="852854" y="2707209"/>
            <a:ext cx="3420000" cy="923330"/>
            <a:chOff x="2551706" y="4283314"/>
            <a:chExt cx="1403938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282E2D-A521-4283-AE47-4F95848CEB69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BA5161-2D4F-4D62-9429-81D792DC90D6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6BD61464-7877-4EAF-A14A-F5B8FF854877}"/>
              </a:ext>
            </a:extLst>
          </p:cNvPr>
          <p:cNvGrpSpPr/>
          <p:nvPr/>
        </p:nvGrpSpPr>
        <p:grpSpPr>
          <a:xfrm>
            <a:off x="852854" y="4360491"/>
            <a:ext cx="3420000" cy="923330"/>
            <a:chOff x="2551706" y="4283314"/>
            <a:chExt cx="1403938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B71D4A-330A-45B4-A3F0-F7CB9337804D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627C5B-DA46-467D-B831-2AA7E6141EA4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360FAFCB-B4D1-4AB2-BE86-990987353A2E}"/>
              </a:ext>
            </a:extLst>
          </p:cNvPr>
          <p:cNvGrpSpPr/>
          <p:nvPr/>
        </p:nvGrpSpPr>
        <p:grpSpPr>
          <a:xfrm>
            <a:off x="1862163" y="5200864"/>
            <a:ext cx="3420000" cy="923330"/>
            <a:chOff x="2551706" y="4283314"/>
            <a:chExt cx="1403938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0F91FC-708D-4E57-AF77-6A4A6025D8D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A8B75D-19DF-490D-8E7A-25B5D6B771F2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3">
            <a:extLst>
              <a:ext uri="{FF2B5EF4-FFF2-40B4-BE49-F238E27FC236}">
                <a16:creationId xmlns:a16="http://schemas.microsoft.com/office/drawing/2014/main" id="{8EF25736-8A39-447A-8DB6-6C4F13B43211}"/>
              </a:ext>
            </a:extLst>
          </p:cNvPr>
          <p:cNvGrpSpPr/>
          <p:nvPr/>
        </p:nvGrpSpPr>
        <p:grpSpPr>
          <a:xfrm>
            <a:off x="4607268" y="2332616"/>
            <a:ext cx="2977467" cy="3310535"/>
            <a:chOff x="4733387" y="2304040"/>
            <a:chExt cx="2734502" cy="3040391"/>
          </a:xfrm>
        </p:grpSpPr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830B2492-72BC-49F4-ACC5-3F1EEDE20B77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5CF9F0D6-86FF-4D50-BE36-181689D5A916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090A83D-CC03-4A79-83C9-788DDCD2CE58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2A615BF4-346E-4791-9E0E-0C8572A7EDC9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4DDEBAFF-CA29-499E-B219-66B8512E6160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FE082866-9647-4BDF-B9EF-EB25683FFD2B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5CF753FD-70F2-43CF-BAC0-71363E427D2A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</p:grpSp>
      <p:grpSp>
        <p:nvGrpSpPr>
          <p:cNvPr id="32" name="Graphic 226">
            <a:extLst>
              <a:ext uri="{FF2B5EF4-FFF2-40B4-BE49-F238E27FC236}">
                <a16:creationId xmlns:a16="http://schemas.microsoft.com/office/drawing/2014/main" id="{7BD2E011-D226-4E8B-AF8C-310699C548C1}"/>
              </a:ext>
            </a:extLst>
          </p:cNvPr>
          <p:cNvGrpSpPr/>
          <p:nvPr/>
        </p:nvGrpSpPr>
        <p:grpSpPr>
          <a:xfrm>
            <a:off x="5318552" y="3046954"/>
            <a:ext cx="1594302" cy="1881859"/>
            <a:chOff x="3190967" y="4976140"/>
            <a:chExt cx="1594302" cy="1881859"/>
          </a:xfrm>
          <a:solidFill>
            <a:schemeClr val="accent4"/>
          </a:solidFill>
        </p:grpSpPr>
        <p:sp>
          <p:nvSpPr>
            <p:cNvPr id="33" name="Freeform: Shape 308">
              <a:extLst>
                <a:ext uri="{FF2B5EF4-FFF2-40B4-BE49-F238E27FC236}">
                  <a16:creationId xmlns:a16="http://schemas.microsoft.com/office/drawing/2014/main" id="{7B2E85CF-771D-4579-8E26-16DCCC80B20C}"/>
                </a:ext>
              </a:extLst>
            </p:cNvPr>
            <p:cNvSpPr/>
            <p:nvPr/>
          </p:nvSpPr>
          <p:spPr>
            <a:xfrm>
              <a:off x="3412046" y="5909633"/>
              <a:ext cx="1154075" cy="444412"/>
            </a:xfrm>
            <a:custGeom>
              <a:avLst/>
              <a:gdLst>
                <a:gd name="connsiteX0" fmla="*/ 582806 w 1154075"/>
                <a:gd name="connsiteY0" fmla="*/ 444413 h 444412"/>
                <a:gd name="connsiteX1" fmla="*/ 321275 w 1154075"/>
                <a:gd name="connsiteY1" fmla="*/ 437861 h 444412"/>
                <a:gd name="connsiteX2" fmla="*/ 135091 w 1154075"/>
                <a:gd name="connsiteY2" fmla="*/ 427669 h 444412"/>
                <a:gd name="connsiteX3" fmla="*/ 24618 w 1154075"/>
                <a:gd name="connsiteY3" fmla="*/ 418933 h 444412"/>
                <a:gd name="connsiteX4" fmla="*/ 48 w 1154075"/>
                <a:gd name="connsiteY4" fmla="*/ 391816 h 444412"/>
                <a:gd name="connsiteX5" fmla="*/ 15336 w 1154075"/>
                <a:gd name="connsiteY5" fmla="*/ 305003 h 444412"/>
                <a:gd name="connsiteX6" fmla="*/ 131633 w 1154075"/>
                <a:gd name="connsiteY6" fmla="*/ 106625 h 444412"/>
                <a:gd name="connsiteX7" fmla="*/ 266129 w 1154075"/>
                <a:gd name="connsiteY7" fmla="*/ 13260 h 444412"/>
                <a:gd name="connsiteX8" fmla="*/ 331649 w 1154075"/>
                <a:gd name="connsiteY8" fmla="*/ 3068 h 444412"/>
                <a:gd name="connsiteX9" fmla="*/ 374782 w 1154075"/>
                <a:gd name="connsiteY9" fmla="*/ 33098 h 444412"/>
                <a:gd name="connsiteX10" fmla="*/ 546224 w 1154075"/>
                <a:gd name="connsiteY10" fmla="*/ 364334 h 444412"/>
                <a:gd name="connsiteX11" fmla="*/ 573524 w 1154075"/>
                <a:gd name="connsiteY11" fmla="*/ 391998 h 444412"/>
                <a:gd name="connsiteX12" fmla="*/ 596092 w 1154075"/>
                <a:gd name="connsiteY12" fmla="*/ 384172 h 444412"/>
                <a:gd name="connsiteX13" fmla="*/ 773540 w 1154075"/>
                <a:gd name="connsiteY13" fmla="*/ 43835 h 444412"/>
                <a:gd name="connsiteX14" fmla="*/ 801385 w 1154075"/>
                <a:gd name="connsiteY14" fmla="*/ 9438 h 444412"/>
                <a:gd name="connsiteX15" fmla="*/ 852345 w 1154075"/>
                <a:gd name="connsiteY15" fmla="*/ 1612 h 444412"/>
                <a:gd name="connsiteX16" fmla="*/ 914588 w 1154075"/>
                <a:gd name="connsiteY16" fmla="*/ 26182 h 444412"/>
                <a:gd name="connsiteX17" fmla="*/ 1136444 w 1154075"/>
                <a:gd name="connsiteY17" fmla="*/ 298451 h 444412"/>
                <a:gd name="connsiteX18" fmla="*/ 1153915 w 1154075"/>
                <a:gd name="connsiteY18" fmla="*/ 391270 h 444412"/>
                <a:gd name="connsiteX19" fmla="*/ 1130984 w 1154075"/>
                <a:gd name="connsiteY19" fmla="*/ 418751 h 444412"/>
                <a:gd name="connsiteX20" fmla="*/ 1064736 w 1154075"/>
                <a:gd name="connsiteY20" fmla="*/ 424393 h 444412"/>
                <a:gd name="connsiteX21" fmla="*/ 844701 w 1154075"/>
                <a:gd name="connsiteY21" fmla="*/ 437133 h 444412"/>
                <a:gd name="connsiteX22" fmla="*/ 582806 w 1154075"/>
                <a:gd name="connsiteY22" fmla="*/ 444413 h 44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4075" h="444412">
                  <a:moveTo>
                    <a:pt x="582806" y="444413"/>
                  </a:moveTo>
                  <a:cubicBezTo>
                    <a:pt x="491807" y="442229"/>
                    <a:pt x="406450" y="440955"/>
                    <a:pt x="321275" y="437861"/>
                  </a:cubicBezTo>
                  <a:cubicBezTo>
                    <a:pt x="259213" y="435677"/>
                    <a:pt x="197152" y="431491"/>
                    <a:pt x="135091" y="427669"/>
                  </a:cubicBezTo>
                  <a:cubicBezTo>
                    <a:pt x="98327" y="425303"/>
                    <a:pt x="61382" y="422027"/>
                    <a:pt x="24618" y="418933"/>
                  </a:cubicBezTo>
                  <a:cubicBezTo>
                    <a:pt x="6782" y="417477"/>
                    <a:pt x="-680" y="409651"/>
                    <a:pt x="48" y="391816"/>
                  </a:cubicBezTo>
                  <a:cubicBezTo>
                    <a:pt x="1140" y="362150"/>
                    <a:pt x="6964" y="333394"/>
                    <a:pt x="15336" y="305003"/>
                  </a:cubicBezTo>
                  <a:cubicBezTo>
                    <a:pt x="37358" y="229109"/>
                    <a:pt x="76305" y="162862"/>
                    <a:pt x="131633" y="106625"/>
                  </a:cubicBezTo>
                  <a:cubicBezTo>
                    <a:pt x="170580" y="67131"/>
                    <a:pt x="214806" y="34917"/>
                    <a:pt x="266129" y="13260"/>
                  </a:cubicBezTo>
                  <a:cubicBezTo>
                    <a:pt x="286877" y="4524"/>
                    <a:pt x="308899" y="-26"/>
                    <a:pt x="331649" y="3068"/>
                  </a:cubicBezTo>
                  <a:cubicBezTo>
                    <a:pt x="351122" y="5616"/>
                    <a:pt x="365500" y="15080"/>
                    <a:pt x="374782" y="33098"/>
                  </a:cubicBezTo>
                  <a:cubicBezTo>
                    <a:pt x="431748" y="143570"/>
                    <a:pt x="489077" y="253861"/>
                    <a:pt x="546224" y="364334"/>
                  </a:cubicBezTo>
                  <a:cubicBezTo>
                    <a:pt x="552412" y="376346"/>
                    <a:pt x="560966" y="386174"/>
                    <a:pt x="573524" y="391998"/>
                  </a:cubicBezTo>
                  <a:cubicBezTo>
                    <a:pt x="584262" y="396912"/>
                    <a:pt x="590814" y="394546"/>
                    <a:pt x="596092" y="384172"/>
                  </a:cubicBezTo>
                  <a:cubicBezTo>
                    <a:pt x="655241" y="270787"/>
                    <a:pt x="714390" y="157220"/>
                    <a:pt x="773540" y="43835"/>
                  </a:cubicBezTo>
                  <a:cubicBezTo>
                    <a:pt x="780456" y="30550"/>
                    <a:pt x="788463" y="17810"/>
                    <a:pt x="801385" y="9438"/>
                  </a:cubicBezTo>
                  <a:cubicBezTo>
                    <a:pt x="817219" y="-754"/>
                    <a:pt x="834509" y="-1482"/>
                    <a:pt x="852345" y="1612"/>
                  </a:cubicBezTo>
                  <a:cubicBezTo>
                    <a:pt x="874730" y="5616"/>
                    <a:pt x="894932" y="15262"/>
                    <a:pt x="914588" y="26182"/>
                  </a:cubicBezTo>
                  <a:cubicBezTo>
                    <a:pt x="1025061" y="86969"/>
                    <a:pt x="1098224" y="178696"/>
                    <a:pt x="1136444" y="298451"/>
                  </a:cubicBezTo>
                  <a:cubicBezTo>
                    <a:pt x="1146089" y="328662"/>
                    <a:pt x="1151549" y="359602"/>
                    <a:pt x="1153915" y="391270"/>
                  </a:cubicBezTo>
                  <a:cubicBezTo>
                    <a:pt x="1155189" y="408923"/>
                    <a:pt x="1149001" y="416749"/>
                    <a:pt x="1130984" y="418751"/>
                  </a:cubicBezTo>
                  <a:cubicBezTo>
                    <a:pt x="1108962" y="421117"/>
                    <a:pt x="1086758" y="422937"/>
                    <a:pt x="1064736" y="424393"/>
                  </a:cubicBezTo>
                  <a:cubicBezTo>
                    <a:pt x="991391" y="428943"/>
                    <a:pt x="918046" y="434221"/>
                    <a:pt x="844701" y="437133"/>
                  </a:cubicBezTo>
                  <a:cubicBezTo>
                    <a:pt x="755522" y="440591"/>
                    <a:pt x="666343" y="442229"/>
                    <a:pt x="582806" y="444413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09">
              <a:extLst>
                <a:ext uri="{FF2B5EF4-FFF2-40B4-BE49-F238E27FC236}">
                  <a16:creationId xmlns:a16="http://schemas.microsoft.com/office/drawing/2014/main" id="{563938D8-44D0-41A1-A736-C16ADD908213}"/>
                </a:ext>
              </a:extLst>
            </p:cNvPr>
            <p:cNvSpPr/>
            <p:nvPr/>
          </p:nvSpPr>
          <p:spPr>
            <a:xfrm>
              <a:off x="3190823" y="6353425"/>
              <a:ext cx="703986" cy="396758"/>
            </a:xfrm>
            <a:custGeom>
              <a:avLst/>
              <a:gdLst>
                <a:gd name="connsiteX0" fmla="*/ 680998 w 703986"/>
                <a:gd name="connsiteY0" fmla="*/ 303284 h 396758"/>
                <a:gd name="connsiteX1" fmla="*/ 679724 w 703986"/>
                <a:gd name="connsiteY1" fmla="*/ 328763 h 396758"/>
                <a:gd name="connsiteX2" fmla="*/ 632222 w 703986"/>
                <a:gd name="connsiteY2" fmla="*/ 367529 h 396758"/>
                <a:gd name="connsiteX3" fmla="*/ 576895 w 703986"/>
                <a:gd name="connsiteY3" fmla="*/ 371351 h 396758"/>
                <a:gd name="connsiteX4" fmla="*/ 417464 w 703986"/>
                <a:gd name="connsiteY4" fmla="*/ 373717 h 396758"/>
                <a:gd name="connsiteX5" fmla="*/ 214173 w 703986"/>
                <a:gd name="connsiteY5" fmla="*/ 393191 h 396758"/>
                <a:gd name="connsiteX6" fmla="*/ 127724 w 703986"/>
                <a:gd name="connsiteY6" fmla="*/ 394283 h 396758"/>
                <a:gd name="connsiteX7" fmla="*/ 17069 w 703986"/>
                <a:gd name="connsiteY7" fmla="*/ 305104 h 396758"/>
                <a:gd name="connsiteX8" fmla="*/ 143 w 703986"/>
                <a:gd name="connsiteY8" fmla="*/ 208463 h 396758"/>
                <a:gd name="connsiteX9" fmla="*/ 14339 w 703986"/>
                <a:gd name="connsiteY9" fmla="*/ 97444 h 396758"/>
                <a:gd name="connsiteX10" fmla="*/ 59293 w 703986"/>
                <a:gd name="connsiteY10" fmla="*/ 26647 h 396758"/>
                <a:gd name="connsiteX11" fmla="*/ 143922 w 703986"/>
                <a:gd name="connsiteY11" fmla="*/ 75 h 396758"/>
                <a:gd name="connsiteX12" fmla="*/ 238924 w 703986"/>
                <a:gd name="connsiteY12" fmla="*/ 5353 h 396758"/>
                <a:gd name="connsiteX13" fmla="*/ 380883 w 703986"/>
                <a:gd name="connsiteY13" fmla="*/ 15181 h 396758"/>
                <a:gd name="connsiteX14" fmla="*/ 618936 w 703986"/>
                <a:gd name="connsiteY14" fmla="*/ 31925 h 396758"/>
                <a:gd name="connsiteX15" fmla="*/ 638410 w 703986"/>
                <a:gd name="connsiteY15" fmla="*/ 33199 h 396758"/>
                <a:gd name="connsiteX16" fmla="*/ 672990 w 703986"/>
                <a:gd name="connsiteY16" fmla="*/ 57768 h 396758"/>
                <a:gd name="connsiteX17" fmla="*/ 693555 w 703986"/>
                <a:gd name="connsiteY17" fmla="*/ 121468 h 396758"/>
                <a:gd name="connsiteX18" fmla="*/ 703201 w 703986"/>
                <a:gd name="connsiteY18" fmla="*/ 231395 h 396758"/>
                <a:gd name="connsiteX19" fmla="*/ 703201 w 703986"/>
                <a:gd name="connsiteY19" fmla="*/ 233032 h 396758"/>
                <a:gd name="connsiteX20" fmla="*/ 668258 w 703986"/>
                <a:gd name="connsiteY20" fmla="*/ 269978 h 396758"/>
                <a:gd name="connsiteX21" fmla="*/ 539221 w 703986"/>
                <a:gd name="connsiteY21" fmla="*/ 282172 h 396758"/>
                <a:gd name="connsiteX22" fmla="*/ 348487 w 703986"/>
                <a:gd name="connsiteY22" fmla="*/ 300190 h 396758"/>
                <a:gd name="connsiteX23" fmla="*/ 183415 w 703986"/>
                <a:gd name="connsiteY23" fmla="*/ 315296 h 396758"/>
                <a:gd name="connsiteX24" fmla="*/ 127542 w 703986"/>
                <a:gd name="connsiteY24" fmla="*/ 308016 h 396758"/>
                <a:gd name="connsiteX25" fmla="*/ 82224 w 703986"/>
                <a:gd name="connsiteY25" fmla="*/ 244680 h 396758"/>
                <a:gd name="connsiteX26" fmla="*/ 84590 w 703986"/>
                <a:gd name="connsiteY26" fmla="*/ 182983 h 396758"/>
                <a:gd name="connsiteX27" fmla="*/ 92780 w 703986"/>
                <a:gd name="connsiteY27" fmla="*/ 140213 h 396758"/>
                <a:gd name="connsiteX28" fmla="*/ 93872 w 703986"/>
                <a:gd name="connsiteY28" fmla="*/ 136574 h 396758"/>
                <a:gd name="connsiteX29" fmla="*/ 114256 w 703986"/>
                <a:gd name="connsiteY29" fmla="*/ 139486 h 396758"/>
                <a:gd name="connsiteX30" fmla="*/ 116804 w 703986"/>
                <a:gd name="connsiteY30" fmla="*/ 144217 h 396758"/>
                <a:gd name="connsiteX31" fmla="*/ 126086 w 703986"/>
                <a:gd name="connsiteY31" fmla="*/ 186077 h 396758"/>
                <a:gd name="connsiteX32" fmla="*/ 136460 w 703986"/>
                <a:gd name="connsiteY32" fmla="*/ 204277 h 396758"/>
                <a:gd name="connsiteX33" fmla="*/ 193425 w 703986"/>
                <a:gd name="connsiteY33" fmla="*/ 207371 h 396758"/>
                <a:gd name="connsiteX34" fmla="*/ 216357 w 703986"/>
                <a:gd name="connsiteY34" fmla="*/ 152043 h 396758"/>
                <a:gd name="connsiteX35" fmla="*/ 192697 w 703986"/>
                <a:gd name="connsiteY35" fmla="*/ 83430 h 396758"/>
                <a:gd name="connsiteX36" fmla="*/ 90778 w 703986"/>
                <a:gd name="connsiteY36" fmla="*/ 75240 h 396758"/>
                <a:gd name="connsiteX37" fmla="*/ 52559 w 703986"/>
                <a:gd name="connsiteY37" fmla="*/ 137484 h 396758"/>
                <a:gd name="connsiteX38" fmla="*/ 49101 w 703986"/>
                <a:gd name="connsiteY38" fmla="*/ 258512 h 396758"/>
                <a:gd name="connsiteX39" fmla="*/ 127360 w 703986"/>
                <a:gd name="connsiteY39" fmla="*/ 344415 h 396758"/>
                <a:gd name="connsiteX40" fmla="*/ 183051 w 703986"/>
                <a:gd name="connsiteY40" fmla="*/ 347327 h 396758"/>
                <a:gd name="connsiteX41" fmla="*/ 266406 w 703986"/>
                <a:gd name="connsiteY41" fmla="*/ 339683 h 396758"/>
                <a:gd name="connsiteX42" fmla="*/ 431478 w 703986"/>
                <a:gd name="connsiteY42" fmla="*/ 324759 h 396758"/>
                <a:gd name="connsiteX43" fmla="*/ 625852 w 703986"/>
                <a:gd name="connsiteY43" fmla="*/ 307288 h 396758"/>
                <a:gd name="connsiteX44" fmla="*/ 670988 w 703986"/>
                <a:gd name="connsiteY44" fmla="*/ 303102 h 396758"/>
                <a:gd name="connsiteX45" fmla="*/ 680998 w 703986"/>
                <a:gd name="connsiteY45" fmla="*/ 303284 h 3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03986" h="396758">
                  <a:moveTo>
                    <a:pt x="680998" y="303284"/>
                  </a:moveTo>
                  <a:cubicBezTo>
                    <a:pt x="683910" y="312202"/>
                    <a:pt x="683000" y="320755"/>
                    <a:pt x="679724" y="328763"/>
                  </a:cubicBezTo>
                  <a:cubicBezTo>
                    <a:pt x="670988" y="350057"/>
                    <a:pt x="653880" y="361887"/>
                    <a:pt x="632222" y="367529"/>
                  </a:cubicBezTo>
                  <a:cubicBezTo>
                    <a:pt x="614022" y="372261"/>
                    <a:pt x="595459" y="371169"/>
                    <a:pt x="576895" y="371351"/>
                  </a:cubicBezTo>
                  <a:cubicBezTo>
                    <a:pt x="523751" y="371897"/>
                    <a:pt x="470608" y="371715"/>
                    <a:pt x="417464" y="373717"/>
                  </a:cubicBezTo>
                  <a:cubicBezTo>
                    <a:pt x="349397" y="376265"/>
                    <a:pt x="281694" y="384455"/>
                    <a:pt x="214173" y="393191"/>
                  </a:cubicBezTo>
                  <a:cubicBezTo>
                    <a:pt x="185417" y="396831"/>
                    <a:pt x="156661" y="398469"/>
                    <a:pt x="127724" y="394283"/>
                  </a:cubicBezTo>
                  <a:cubicBezTo>
                    <a:pt x="73124" y="386457"/>
                    <a:pt x="36907" y="356063"/>
                    <a:pt x="17069" y="305104"/>
                  </a:cubicBezTo>
                  <a:cubicBezTo>
                    <a:pt x="5057" y="273982"/>
                    <a:pt x="871" y="241404"/>
                    <a:pt x="143" y="208463"/>
                  </a:cubicBezTo>
                  <a:cubicBezTo>
                    <a:pt x="-767" y="170789"/>
                    <a:pt x="2509" y="133480"/>
                    <a:pt x="14339" y="97444"/>
                  </a:cubicBezTo>
                  <a:cubicBezTo>
                    <a:pt x="23257" y="70144"/>
                    <a:pt x="36725" y="45393"/>
                    <a:pt x="59293" y="26647"/>
                  </a:cubicBezTo>
                  <a:cubicBezTo>
                    <a:pt x="83862" y="6445"/>
                    <a:pt x="112982" y="-835"/>
                    <a:pt x="143922" y="75"/>
                  </a:cubicBezTo>
                  <a:cubicBezTo>
                    <a:pt x="175589" y="803"/>
                    <a:pt x="207257" y="3351"/>
                    <a:pt x="238924" y="5353"/>
                  </a:cubicBezTo>
                  <a:cubicBezTo>
                    <a:pt x="286244" y="8447"/>
                    <a:pt x="333563" y="11905"/>
                    <a:pt x="380883" y="15181"/>
                  </a:cubicBezTo>
                  <a:cubicBezTo>
                    <a:pt x="460234" y="20823"/>
                    <a:pt x="539585" y="26465"/>
                    <a:pt x="618936" y="31925"/>
                  </a:cubicBezTo>
                  <a:cubicBezTo>
                    <a:pt x="625488" y="32471"/>
                    <a:pt x="631858" y="33017"/>
                    <a:pt x="638410" y="33199"/>
                  </a:cubicBezTo>
                  <a:cubicBezTo>
                    <a:pt x="655336" y="33745"/>
                    <a:pt x="667348" y="41753"/>
                    <a:pt x="672990" y="57768"/>
                  </a:cubicBezTo>
                  <a:cubicBezTo>
                    <a:pt x="680270" y="78880"/>
                    <a:pt x="688095" y="99992"/>
                    <a:pt x="693555" y="121468"/>
                  </a:cubicBezTo>
                  <a:cubicBezTo>
                    <a:pt x="702655" y="157503"/>
                    <a:pt x="705567" y="194267"/>
                    <a:pt x="703201" y="231395"/>
                  </a:cubicBezTo>
                  <a:cubicBezTo>
                    <a:pt x="703201" y="231941"/>
                    <a:pt x="703201" y="232486"/>
                    <a:pt x="703201" y="233032"/>
                  </a:cubicBezTo>
                  <a:cubicBezTo>
                    <a:pt x="701927" y="257602"/>
                    <a:pt x="692645" y="267612"/>
                    <a:pt x="668258" y="269978"/>
                  </a:cubicBezTo>
                  <a:cubicBezTo>
                    <a:pt x="625306" y="274164"/>
                    <a:pt x="582173" y="278168"/>
                    <a:pt x="539221" y="282172"/>
                  </a:cubicBezTo>
                  <a:cubicBezTo>
                    <a:pt x="475704" y="288178"/>
                    <a:pt x="412005" y="294366"/>
                    <a:pt x="348487" y="300190"/>
                  </a:cubicBezTo>
                  <a:cubicBezTo>
                    <a:pt x="293524" y="305286"/>
                    <a:pt x="238378" y="310382"/>
                    <a:pt x="183415" y="315296"/>
                  </a:cubicBezTo>
                  <a:cubicBezTo>
                    <a:pt x="164487" y="316934"/>
                    <a:pt x="145378" y="315660"/>
                    <a:pt x="127542" y="308016"/>
                  </a:cubicBezTo>
                  <a:cubicBezTo>
                    <a:pt x="99696" y="296186"/>
                    <a:pt x="87138" y="273072"/>
                    <a:pt x="82224" y="244680"/>
                  </a:cubicBezTo>
                  <a:cubicBezTo>
                    <a:pt x="78584" y="223933"/>
                    <a:pt x="80950" y="203549"/>
                    <a:pt x="84590" y="182983"/>
                  </a:cubicBezTo>
                  <a:cubicBezTo>
                    <a:pt x="87138" y="168605"/>
                    <a:pt x="90050" y="154409"/>
                    <a:pt x="92780" y="140213"/>
                  </a:cubicBezTo>
                  <a:cubicBezTo>
                    <a:pt x="92962" y="139122"/>
                    <a:pt x="93508" y="138029"/>
                    <a:pt x="93872" y="136574"/>
                  </a:cubicBezTo>
                  <a:cubicBezTo>
                    <a:pt x="100788" y="137484"/>
                    <a:pt x="107522" y="138212"/>
                    <a:pt x="114256" y="139486"/>
                  </a:cubicBezTo>
                  <a:cubicBezTo>
                    <a:pt x="115348" y="139668"/>
                    <a:pt x="116440" y="142397"/>
                    <a:pt x="116804" y="144217"/>
                  </a:cubicBezTo>
                  <a:cubicBezTo>
                    <a:pt x="119898" y="158231"/>
                    <a:pt x="122082" y="172427"/>
                    <a:pt x="126086" y="186077"/>
                  </a:cubicBezTo>
                  <a:cubicBezTo>
                    <a:pt x="127906" y="192629"/>
                    <a:pt x="132092" y="198999"/>
                    <a:pt x="136460" y="204277"/>
                  </a:cubicBezTo>
                  <a:cubicBezTo>
                    <a:pt x="151747" y="223023"/>
                    <a:pt x="176135" y="224297"/>
                    <a:pt x="193425" y="207371"/>
                  </a:cubicBezTo>
                  <a:cubicBezTo>
                    <a:pt x="208895" y="192265"/>
                    <a:pt x="215993" y="173337"/>
                    <a:pt x="216357" y="152043"/>
                  </a:cubicBezTo>
                  <a:cubicBezTo>
                    <a:pt x="216721" y="126564"/>
                    <a:pt x="208895" y="103450"/>
                    <a:pt x="192697" y="83430"/>
                  </a:cubicBezTo>
                  <a:cubicBezTo>
                    <a:pt x="165943" y="50307"/>
                    <a:pt x="122628" y="46849"/>
                    <a:pt x="90778" y="75240"/>
                  </a:cubicBezTo>
                  <a:cubicBezTo>
                    <a:pt x="71850" y="92166"/>
                    <a:pt x="59839" y="113642"/>
                    <a:pt x="52559" y="137484"/>
                  </a:cubicBezTo>
                  <a:cubicBezTo>
                    <a:pt x="40365" y="177341"/>
                    <a:pt x="37271" y="218109"/>
                    <a:pt x="49101" y="258512"/>
                  </a:cubicBezTo>
                  <a:cubicBezTo>
                    <a:pt x="61113" y="299462"/>
                    <a:pt x="85682" y="330037"/>
                    <a:pt x="127360" y="344415"/>
                  </a:cubicBezTo>
                  <a:cubicBezTo>
                    <a:pt x="145560" y="350785"/>
                    <a:pt x="164305" y="348965"/>
                    <a:pt x="183051" y="347327"/>
                  </a:cubicBezTo>
                  <a:cubicBezTo>
                    <a:pt x="210897" y="344961"/>
                    <a:pt x="238743" y="342231"/>
                    <a:pt x="266406" y="339683"/>
                  </a:cubicBezTo>
                  <a:cubicBezTo>
                    <a:pt x="321370" y="334769"/>
                    <a:pt x="376515" y="329673"/>
                    <a:pt x="431478" y="324759"/>
                  </a:cubicBezTo>
                  <a:cubicBezTo>
                    <a:pt x="496270" y="318936"/>
                    <a:pt x="561061" y="313112"/>
                    <a:pt x="625852" y="307288"/>
                  </a:cubicBezTo>
                  <a:cubicBezTo>
                    <a:pt x="640958" y="306014"/>
                    <a:pt x="655882" y="304376"/>
                    <a:pt x="670988" y="303102"/>
                  </a:cubicBezTo>
                  <a:cubicBezTo>
                    <a:pt x="674446" y="303648"/>
                    <a:pt x="677540" y="303466"/>
                    <a:pt x="680998" y="303284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10">
              <a:extLst>
                <a:ext uri="{FF2B5EF4-FFF2-40B4-BE49-F238E27FC236}">
                  <a16:creationId xmlns:a16="http://schemas.microsoft.com/office/drawing/2014/main" id="{41C3D476-A610-4CB6-AE99-E80D0AC5B9A2}"/>
                </a:ext>
              </a:extLst>
            </p:cNvPr>
            <p:cNvSpPr/>
            <p:nvPr/>
          </p:nvSpPr>
          <p:spPr>
            <a:xfrm>
              <a:off x="3362591" y="4975968"/>
              <a:ext cx="1254875" cy="280289"/>
            </a:xfrm>
            <a:custGeom>
              <a:avLst/>
              <a:gdLst>
                <a:gd name="connsiteX0" fmla="*/ 1254876 w 1254875"/>
                <a:gd name="connsiteY0" fmla="*/ 125751 h 280289"/>
                <a:gd name="connsiteX1" fmla="*/ 1202096 w 1254875"/>
                <a:gd name="connsiteY1" fmla="*/ 139582 h 280289"/>
                <a:gd name="connsiteX2" fmla="*/ 1042666 w 1254875"/>
                <a:gd name="connsiteY2" fmla="*/ 180714 h 280289"/>
                <a:gd name="connsiteX3" fmla="*/ 831003 w 1254875"/>
                <a:gd name="connsiteY3" fmla="*/ 235313 h 280289"/>
                <a:gd name="connsiteX4" fmla="*/ 691046 w 1254875"/>
                <a:gd name="connsiteY4" fmla="*/ 271531 h 280289"/>
                <a:gd name="connsiteX5" fmla="*/ 560736 w 1254875"/>
                <a:gd name="connsiteY5" fmla="*/ 271713 h 280289"/>
                <a:gd name="connsiteX6" fmla="*/ 236051 w 1254875"/>
                <a:gd name="connsiteY6" fmla="*/ 187266 h 280289"/>
                <a:gd name="connsiteX7" fmla="*/ 31850 w 1254875"/>
                <a:gd name="connsiteY7" fmla="*/ 134122 h 280289"/>
                <a:gd name="connsiteX8" fmla="*/ 12012 w 1254875"/>
                <a:gd name="connsiteY8" fmla="*/ 126842 h 280289"/>
                <a:gd name="connsiteX9" fmla="*/ 0 w 1254875"/>
                <a:gd name="connsiteY9" fmla="*/ 117743 h 280289"/>
                <a:gd name="connsiteX10" fmla="*/ 546 w 1254875"/>
                <a:gd name="connsiteY10" fmla="*/ 116105 h 280289"/>
                <a:gd name="connsiteX11" fmla="*/ 23842 w 1254875"/>
                <a:gd name="connsiteY11" fmla="*/ 111555 h 280289"/>
                <a:gd name="connsiteX12" fmla="*/ 331418 w 1254875"/>
                <a:gd name="connsiteY12" fmla="*/ 53315 h 280289"/>
                <a:gd name="connsiteX13" fmla="*/ 516692 w 1254875"/>
                <a:gd name="connsiteY13" fmla="*/ 17280 h 280289"/>
                <a:gd name="connsiteX14" fmla="*/ 596771 w 1254875"/>
                <a:gd name="connsiteY14" fmla="*/ 1992 h 280289"/>
                <a:gd name="connsiteX15" fmla="*/ 677214 w 1254875"/>
                <a:gd name="connsiteY15" fmla="*/ 6178 h 280289"/>
                <a:gd name="connsiteX16" fmla="*/ 893610 w 1254875"/>
                <a:gd name="connsiteY16" fmla="*/ 47491 h 280289"/>
                <a:gd name="connsiteX17" fmla="*/ 1198639 w 1254875"/>
                <a:gd name="connsiteY17" fmla="*/ 106641 h 280289"/>
                <a:gd name="connsiteX18" fmla="*/ 1234674 w 1254875"/>
                <a:gd name="connsiteY18" fmla="*/ 113739 h 280289"/>
                <a:gd name="connsiteX19" fmla="*/ 1254876 w 1254875"/>
                <a:gd name="connsiteY19" fmla="*/ 125751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4875" h="280289">
                  <a:moveTo>
                    <a:pt x="1254876" y="125751"/>
                  </a:moveTo>
                  <a:cubicBezTo>
                    <a:pt x="1236676" y="130482"/>
                    <a:pt x="1219386" y="135032"/>
                    <a:pt x="1202096" y="139582"/>
                  </a:cubicBezTo>
                  <a:cubicBezTo>
                    <a:pt x="1148953" y="153232"/>
                    <a:pt x="1095810" y="166882"/>
                    <a:pt x="1042666" y="180714"/>
                  </a:cubicBezTo>
                  <a:cubicBezTo>
                    <a:pt x="972051" y="198914"/>
                    <a:pt x="901618" y="217113"/>
                    <a:pt x="831003" y="235313"/>
                  </a:cubicBezTo>
                  <a:cubicBezTo>
                    <a:pt x="784411" y="247325"/>
                    <a:pt x="737638" y="258791"/>
                    <a:pt x="691046" y="271531"/>
                  </a:cubicBezTo>
                  <a:cubicBezTo>
                    <a:pt x="647549" y="283361"/>
                    <a:pt x="604233" y="282997"/>
                    <a:pt x="560736" y="271713"/>
                  </a:cubicBezTo>
                  <a:cubicBezTo>
                    <a:pt x="452629" y="243321"/>
                    <a:pt x="344158" y="215294"/>
                    <a:pt x="236051" y="187266"/>
                  </a:cubicBezTo>
                  <a:cubicBezTo>
                    <a:pt x="167984" y="169612"/>
                    <a:pt x="99917" y="151958"/>
                    <a:pt x="31850" y="134122"/>
                  </a:cubicBezTo>
                  <a:cubicBezTo>
                    <a:pt x="25116" y="132302"/>
                    <a:pt x="18200" y="129936"/>
                    <a:pt x="12012" y="126842"/>
                  </a:cubicBezTo>
                  <a:cubicBezTo>
                    <a:pt x="7644" y="124659"/>
                    <a:pt x="4004" y="120837"/>
                    <a:pt x="0" y="117743"/>
                  </a:cubicBezTo>
                  <a:cubicBezTo>
                    <a:pt x="182" y="117197"/>
                    <a:pt x="364" y="116651"/>
                    <a:pt x="546" y="116105"/>
                  </a:cubicBezTo>
                  <a:cubicBezTo>
                    <a:pt x="8372" y="114649"/>
                    <a:pt x="16016" y="113011"/>
                    <a:pt x="23842" y="111555"/>
                  </a:cubicBezTo>
                  <a:cubicBezTo>
                    <a:pt x="126307" y="92263"/>
                    <a:pt x="228771" y="72971"/>
                    <a:pt x="331418" y="53315"/>
                  </a:cubicBezTo>
                  <a:cubicBezTo>
                    <a:pt x="393298" y="41485"/>
                    <a:pt x="454995" y="29292"/>
                    <a:pt x="516692" y="17280"/>
                  </a:cubicBezTo>
                  <a:cubicBezTo>
                    <a:pt x="543264" y="12184"/>
                    <a:pt x="569836" y="6360"/>
                    <a:pt x="596771" y="1992"/>
                  </a:cubicBezTo>
                  <a:cubicBezTo>
                    <a:pt x="623707" y="-2376"/>
                    <a:pt x="650643" y="1082"/>
                    <a:pt x="677214" y="6178"/>
                  </a:cubicBezTo>
                  <a:cubicBezTo>
                    <a:pt x="749286" y="19828"/>
                    <a:pt x="821539" y="33660"/>
                    <a:pt x="893610" y="47491"/>
                  </a:cubicBezTo>
                  <a:cubicBezTo>
                    <a:pt x="995165" y="67147"/>
                    <a:pt x="1096902" y="86985"/>
                    <a:pt x="1198639" y="106641"/>
                  </a:cubicBezTo>
                  <a:cubicBezTo>
                    <a:pt x="1210650" y="109007"/>
                    <a:pt x="1222662" y="111191"/>
                    <a:pt x="1234674" y="113739"/>
                  </a:cubicBezTo>
                  <a:cubicBezTo>
                    <a:pt x="1242318" y="115559"/>
                    <a:pt x="1249598" y="118653"/>
                    <a:pt x="1254876" y="125751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11">
              <a:extLst>
                <a:ext uri="{FF2B5EF4-FFF2-40B4-BE49-F238E27FC236}">
                  <a16:creationId xmlns:a16="http://schemas.microsoft.com/office/drawing/2014/main" id="{2F6B8854-F50E-4B9D-B31B-C686A4C22D42}"/>
                </a:ext>
              </a:extLst>
            </p:cNvPr>
            <p:cNvSpPr/>
            <p:nvPr/>
          </p:nvSpPr>
          <p:spPr>
            <a:xfrm>
              <a:off x="4143362" y="6353641"/>
              <a:ext cx="641285" cy="328370"/>
            </a:xfrm>
            <a:custGeom>
              <a:avLst/>
              <a:gdLst>
                <a:gd name="connsiteX0" fmla="*/ 0 w 641285"/>
                <a:gd name="connsiteY0" fmla="*/ 33347 h 328370"/>
                <a:gd name="connsiteX1" fmla="*/ 64791 w 641285"/>
                <a:gd name="connsiteY1" fmla="*/ 28979 h 328370"/>
                <a:gd name="connsiteX2" fmla="*/ 309215 w 641285"/>
                <a:gd name="connsiteY2" fmla="*/ 12235 h 328370"/>
                <a:gd name="connsiteX3" fmla="*/ 455723 w 641285"/>
                <a:gd name="connsiteY3" fmla="*/ 2407 h 328370"/>
                <a:gd name="connsiteX4" fmla="*/ 508502 w 641285"/>
                <a:gd name="connsiteY4" fmla="*/ 41 h 328370"/>
                <a:gd name="connsiteX5" fmla="*/ 618611 w 641285"/>
                <a:gd name="connsiteY5" fmla="*/ 74661 h 328370"/>
                <a:gd name="connsiteX6" fmla="*/ 640451 w 641285"/>
                <a:gd name="connsiteY6" fmla="*/ 175669 h 328370"/>
                <a:gd name="connsiteX7" fmla="*/ 628985 w 641285"/>
                <a:gd name="connsiteY7" fmla="*/ 299064 h 328370"/>
                <a:gd name="connsiteX8" fmla="*/ 624253 w 641285"/>
                <a:gd name="connsiteY8" fmla="*/ 312532 h 328370"/>
                <a:gd name="connsiteX9" fmla="*/ 599137 w 641285"/>
                <a:gd name="connsiteY9" fmla="*/ 328366 h 328370"/>
                <a:gd name="connsiteX10" fmla="*/ 562556 w 641285"/>
                <a:gd name="connsiteY10" fmla="*/ 326000 h 328370"/>
                <a:gd name="connsiteX11" fmla="*/ 457543 w 641285"/>
                <a:gd name="connsiteY11" fmla="*/ 315990 h 328370"/>
                <a:gd name="connsiteX12" fmla="*/ 226223 w 641285"/>
                <a:gd name="connsiteY12" fmla="*/ 293422 h 328370"/>
                <a:gd name="connsiteX13" fmla="*/ 45135 w 641285"/>
                <a:gd name="connsiteY13" fmla="*/ 275950 h 328370"/>
                <a:gd name="connsiteX14" fmla="*/ 36036 w 641285"/>
                <a:gd name="connsiteY14" fmla="*/ 274312 h 328370"/>
                <a:gd name="connsiteX15" fmla="*/ 23842 w 641285"/>
                <a:gd name="connsiteY15" fmla="*/ 257022 h 328370"/>
                <a:gd name="connsiteX16" fmla="*/ 910 w 641285"/>
                <a:gd name="connsiteY16" fmla="*/ 37533 h 328370"/>
                <a:gd name="connsiteX17" fmla="*/ 0 w 641285"/>
                <a:gd name="connsiteY17" fmla="*/ 33347 h 32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1285" h="328370">
                  <a:moveTo>
                    <a:pt x="0" y="33347"/>
                  </a:moveTo>
                  <a:cubicBezTo>
                    <a:pt x="22022" y="31891"/>
                    <a:pt x="43498" y="30435"/>
                    <a:pt x="64791" y="28979"/>
                  </a:cubicBezTo>
                  <a:cubicBezTo>
                    <a:pt x="146326" y="23337"/>
                    <a:pt x="227680" y="17695"/>
                    <a:pt x="309215" y="12235"/>
                  </a:cubicBezTo>
                  <a:cubicBezTo>
                    <a:pt x="357990" y="8959"/>
                    <a:pt x="406947" y="5501"/>
                    <a:pt x="455723" y="2407"/>
                  </a:cubicBezTo>
                  <a:cubicBezTo>
                    <a:pt x="473195" y="1315"/>
                    <a:pt x="490848" y="405"/>
                    <a:pt x="508502" y="41"/>
                  </a:cubicBezTo>
                  <a:cubicBezTo>
                    <a:pt x="562738" y="-1233"/>
                    <a:pt x="597499" y="26977"/>
                    <a:pt x="618611" y="74661"/>
                  </a:cubicBezTo>
                  <a:cubicBezTo>
                    <a:pt x="632807" y="106874"/>
                    <a:pt x="638267" y="140908"/>
                    <a:pt x="640451" y="175669"/>
                  </a:cubicBezTo>
                  <a:cubicBezTo>
                    <a:pt x="643181" y="217347"/>
                    <a:pt x="639177" y="258479"/>
                    <a:pt x="628985" y="299064"/>
                  </a:cubicBezTo>
                  <a:cubicBezTo>
                    <a:pt x="627893" y="303614"/>
                    <a:pt x="626255" y="308164"/>
                    <a:pt x="624253" y="312532"/>
                  </a:cubicBezTo>
                  <a:cubicBezTo>
                    <a:pt x="619339" y="323088"/>
                    <a:pt x="610603" y="328548"/>
                    <a:pt x="599137" y="328366"/>
                  </a:cubicBezTo>
                  <a:cubicBezTo>
                    <a:pt x="586943" y="328184"/>
                    <a:pt x="574750" y="327092"/>
                    <a:pt x="562556" y="326000"/>
                  </a:cubicBezTo>
                  <a:cubicBezTo>
                    <a:pt x="527430" y="322724"/>
                    <a:pt x="492487" y="319448"/>
                    <a:pt x="457543" y="315990"/>
                  </a:cubicBezTo>
                  <a:cubicBezTo>
                    <a:pt x="380376" y="308528"/>
                    <a:pt x="303391" y="300884"/>
                    <a:pt x="226223" y="293422"/>
                  </a:cubicBezTo>
                  <a:cubicBezTo>
                    <a:pt x="165800" y="287598"/>
                    <a:pt x="105559" y="281774"/>
                    <a:pt x="45135" y="275950"/>
                  </a:cubicBezTo>
                  <a:cubicBezTo>
                    <a:pt x="42042" y="275586"/>
                    <a:pt x="39130" y="275222"/>
                    <a:pt x="36036" y="274312"/>
                  </a:cubicBezTo>
                  <a:cubicBezTo>
                    <a:pt x="26026" y="271582"/>
                    <a:pt x="22932" y="267214"/>
                    <a:pt x="23842" y="257022"/>
                  </a:cubicBezTo>
                  <a:cubicBezTo>
                    <a:pt x="30394" y="182403"/>
                    <a:pt x="22932" y="109240"/>
                    <a:pt x="910" y="37533"/>
                  </a:cubicBezTo>
                  <a:cubicBezTo>
                    <a:pt x="546" y="36259"/>
                    <a:pt x="364" y="35167"/>
                    <a:pt x="0" y="33347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12">
              <a:extLst>
                <a:ext uri="{FF2B5EF4-FFF2-40B4-BE49-F238E27FC236}">
                  <a16:creationId xmlns:a16="http://schemas.microsoft.com/office/drawing/2014/main" id="{AA639BF4-88FD-4710-9303-E3A5933FF8AE}"/>
                </a:ext>
              </a:extLst>
            </p:cNvPr>
            <p:cNvSpPr/>
            <p:nvPr/>
          </p:nvSpPr>
          <p:spPr>
            <a:xfrm>
              <a:off x="3677083" y="5409841"/>
              <a:ext cx="622645" cy="405092"/>
            </a:xfrm>
            <a:custGeom>
              <a:avLst/>
              <a:gdLst>
                <a:gd name="connsiteX0" fmla="*/ 609329 w 622645"/>
                <a:gd name="connsiteY0" fmla="*/ 0 h 405092"/>
                <a:gd name="connsiteX1" fmla="*/ 622615 w 622645"/>
                <a:gd name="connsiteY1" fmla="*/ 82263 h 405092"/>
                <a:gd name="connsiteX2" fmla="*/ 535802 w 622645"/>
                <a:gd name="connsiteY2" fmla="*/ 310671 h 405092"/>
                <a:gd name="connsiteX3" fmla="*/ 366544 w 622645"/>
                <a:gd name="connsiteY3" fmla="*/ 399668 h 405092"/>
                <a:gd name="connsiteX4" fmla="*/ 186730 w 622645"/>
                <a:gd name="connsiteY4" fmla="*/ 380012 h 405092"/>
                <a:gd name="connsiteX5" fmla="*/ 46409 w 622645"/>
                <a:gd name="connsiteY5" fmla="*/ 255707 h 405092"/>
                <a:gd name="connsiteX6" fmla="*/ 0 w 622645"/>
                <a:gd name="connsiteY6" fmla="*/ 97551 h 405092"/>
                <a:gd name="connsiteX7" fmla="*/ 6734 w 622645"/>
                <a:gd name="connsiteY7" fmla="*/ 17654 h 405092"/>
                <a:gd name="connsiteX8" fmla="*/ 27482 w 622645"/>
                <a:gd name="connsiteY8" fmla="*/ 9646 h 405092"/>
                <a:gd name="connsiteX9" fmla="*/ 108107 w 622645"/>
                <a:gd name="connsiteY9" fmla="*/ 56783 h 405092"/>
                <a:gd name="connsiteX10" fmla="*/ 355988 w 622645"/>
                <a:gd name="connsiteY10" fmla="*/ 97915 h 405092"/>
                <a:gd name="connsiteX11" fmla="*/ 556550 w 622645"/>
                <a:gd name="connsiteY11" fmla="*/ 35672 h 405092"/>
                <a:gd name="connsiteX12" fmla="*/ 602959 w 622645"/>
                <a:gd name="connsiteY12" fmla="*/ 4914 h 405092"/>
                <a:gd name="connsiteX13" fmla="*/ 609329 w 622645"/>
                <a:gd name="connsiteY13" fmla="*/ 0 h 40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2645" h="405092">
                  <a:moveTo>
                    <a:pt x="609329" y="0"/>
                  </a:moveTo>
                  <a:cubicBezTo>
                    <a:pt x="617883" y="27482"/>
                    <a:pt x="622251" y="54599"/>
                    <a:pt x="622615" y="82263"/>
                  </a:cubicBezTo>
                  <a:cubicBezTo>
                    <a:pt x="623707" y="169804"/>
                    <a:pt x="595861" y="246607"/>
                    <a:pt x="535802" y="310671"/>
                  </a:cubicBezTo>
                  <a:cubicBezTo>
                    <a:pt x="489756" y="359628"/>
                    <a:pt x="432427" y="387838"/>
                    <a:pt x="366544" y="399668"/>
                  </a:cubicBezTo>
                  <a:cubicBezTo>
                    <a:pt x="304665" y="410769"/>
                    <a:pt x="244423" y="405127"/>
                    <a:pt x="186730" y="380012"/>
                  </a:cubicBezTo>
                  <a:cubicBezTo>
                    <a:pt x="126489" y="353986"/>
                    <a:pt x="80443" y="311217"/>
                    <a:pt x="46409" y="255707"/>
                  </a:cubicBezTo>
                  <a:cubicBezTo>
                    <a:pt x="16744" y="207296"/>
                    <a:pt x="0" y="154516"/>
                    <a:pt x="0" y="97551"/>
                  </a:cubicBezTo>
                  <a:cubicBezTo>
                    <a:pt x="0" y="70979"/>
                    <a:pt x="3640" y="44226"/>
                    <a:pt x="6734" y="17654"/>
                  </a:cubicBezTo>
                  <a:cubicBezTo>
                    <a:pt x="8190" y="4550"/>
                    <a:pt x="16562" y="1638"/>
                    <a:pt x="27482" y="9646"/>
                  </a:cubicBezTo>
                  <a:cubicBezTo>
                    <a:pt x="52779" y="28210"/>
                    <a:pt x="79533" y="44044"/>
                    <a:pt x="108107" y="56783"/>
                  </a:cubicBezTo>
                  <a:cubicBezTo>
                    <a:pt x="187094" y="92273"/>
                    <a:pt x="269903" y="105377"/>
                    <a:pt x="355988" y="97915"/>
                  </a:cubicBezTo>
                  <a:cubicBezTo>
                    <a:pt x="427331" y="91727"/>
                    <a:pt x="494488" y="71707"/>
                    <a:pt x="556550" y="35672"/>
                  </a:cubicBezTo>
                  <a:cubicBezTo>
                    <a:pt x="572566" y="26390"/>
                    <a:pt x="587489" y="15288"/>
                    <a:pt x="602959" y="4914"/>
                  </a:cubicBezTo>
                  <a:cubicBezTo>
                    <a:pt x="604779" y="3640"/>
                    <a:pt x="606781" y="2002"/>
                    <a:pt x="609329" y="0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13">
              <a:extLst>
                <a:ext uri="{FF2B5EF4-FFF2-40B4-BE49-F238E27FC236}">
                  <a16:creationId xmlns:a16="http://schemas.microsoft.com/office/drawing/2014/main" id="{B934E66D-958B-440C-B45F-75F207C74DD2}"/>
                </a:ext>
              </a:extLst>
            </p:cNvPr>
            <p:cNvSpPr/>
            <p:nvPr/>
          </p:nvSpPr>
          <p:spPr>
            <a:xfrm>
              <a:off x="3662159" y="5201089"/>
              <a:ext cx="650824" cy="284358"/>
            </a:xfrm>
            <a:custGeom>
              <a:avLst/>
              <a:gdLst>
                <a:gd name="connsiteX0" fmla="*/ 0 w 650824"/>
                <a:gd name="connsiteY0" fmla="*/ 0 h 284358"/>
                <a:gd name="connsiteX1" fmla="*/ 41860 w 650824"/>
                <a:gd name="connsiteY1" fmla="*/ 11648 h 284358"/>
                <a:gd name="connsiteX2" fmla="*/ 220400 w 650824"/>
                <a:gd name="connsiteY2" fmla="*/ 61333 h 284358"/>
                <a:gd name="connsiteX3" fmla="*/ 291743 w 650824"/>
                <a:gd name="connsiteY3" fmla="*/ 80625 h 284358"/>
                <a:gd name="connsiteX4" fmla="*/ 379648 w 650824"/>
                <a:gd name="connsiteY4" fmla="*/ 76803 h 284358"/>
                <a:gd name="connsiteX5" fmla="*/ 615517 w 650824"/>
                <a:gd name="connsiteY5" fmla="*/ 13286 h 284358"/>
                <a:gd name="connsiteX6" fmla="*/ 644091 w 650824"/>
                <a:gd name="connsiteY6" fmla="*/ 6734 h 284358"/>
                <a:gd name="connsiteX7" fmla="*/ 650825 w 650824"/>
                <a:gd name="connsiteY7" fmla="*/ 5460 h 284358"/>
                <a:gd name="connsiteX8" fmla="*/ 649915 w 650824"/>
                <a:gd name="connsiteY8" fmla="*/ 25480 h 284358"/>
                <a:gd name="connsiteX9" fmla="*/ 643181 w 650824"/>
                <a:gd name="connsiteY9" fmla="*/ 133769 h 284358"/>
                <a:gd name="connsiteX10" fmla="*/ 605871 w 650824"/>
                <a:gd name="connsiteY10" fmla="*/ 197468 h 284358"/>
                <a:gd name="connsiteX11" fmla="*/ 494852 w 650824"/>
                <a:gd name="connsiteY11" fmla="*/ 255161 h 284358"/>
                <a:gd name="connsiteX12" fmla="*/ 301935 w 650824"/>
                <a:gd name="connsiteY12" fmla="*/ 283735 h 284358"/>
                <a:gd name="connsiteX13" fmla="*/ 59877 w 650824"/>
                <a:gd name="connsiteY13" fmla="*/ 206932 h 284358"/>
                <a:gd name="connsiteX14" fmla="*/ 17472 w 650824"/>
                <a:gd name="connsiteY14" fmla="*/ 156700 h 284358"/>
                <a:gd name="connsiteX15" fmla="*/ 11102 w 650824"/>
                <a:gd name="connsiteY15" fmla="*/ 123577 h 284358"/>
                <a:gd name="connsiteX16" fmla="*/ 182 w 650824"/>
                <a:gd name="connsiteY16" fmla="*/ 7098 h 284358"/>
                <a:gd name="connsiteX17" fmla="*/ 0 w 650824"/>
                <a:gd name="connsiteY17" fmla="*/ 0 h 28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0824" h="284358">
                  <a:moveTo>
                    <a:pt x="0" y="0"/>
                  </a:moveTo>
                  <a:cubicBezTo>
                    <a:pt x="14378" y="4004"/>
                    <a:pt x="28210" y="7644"/>
                    <a:pt x="41860" y="11648"/>
                  </a:cubicBezTo>
                  <a:cubicBezTo>
                    <a:pt x="101373" y="28210"/>
                    <a:pt x="160886" y="44771"/>
                    <a:pt x="220400" y="61333"/>
                  </a:cubicBezTo>
                  <a:cubicBezTo>
                    <a:pt x="244241" y="67885"/>
                    <a:pt x="268083" y="74073"/>
                    <a:pt x="291743" y="80625"/>
                  </a:cubicBezTo>
                  <a:cubicBezTo>
                    <a:pt x="321408" y="88633"/>
                    <a:pt x="350164" y="86085"/>
                    <a:pt x="379648" y="76803"/>
                  </a:cubicBezTo>
                  <a:cubicBezTo>
                    <a:pt x="457361" y="52233"/>
                    <a:pt x="536166" y="31850"/>
                    <a:pt x="615517" y="13286"/>
                  </a:cubicBezTo>
                  <a:cubicBezTo>
                    <a:pt x="624981" y="11102"/>
                    <a:pt x="634445" y="8918"/>
                    <a:pt x="644091" y="6734"/>
                  </a:cubicBezTo>
                  <a:cubicBezTo>
                    <a:pt x="646093" y="6188"/>
                    <a:pt x="648095" y="6006"/>
                    <a:pt x="650825" y="5460"/>
                  </a:cubicBezTo>
                  <a:cubicBezTo>
                    <a:pt x="650461" y="12558"/>
                    <a:pt x="650279" y="19110"/>
                    <a:pt x="649915" y="25480"/>
                  </a:cubicBezTo>
                  <a:cubicBezTo>
                    <a:pt x="647731" y="61515"/>
                    <a:pt x="646093" y="97733"/>
                    <a:pt x="643181" y="133769"/>
                  </a:cubicBezTo>
                  <a:cubicBezTo>
                    <a:pt x="640997" y="160704"/>
                    <a:pt x="627893" y="181816"/>
                    <a:pt x="605871" y="197468"/>
                  </a:cubicBezTo>
                  <a:cubicBezTo>
                    <a:pt x="571474" y="221856"/>
                    <a:pt x="534346" y="240965"/>
                    <a:pt x="494852" y="255161"/>
                  </a:cubicBezTo>
                  <a:cubicBezTo>
                    <a:pt x="432427" y="277365"/>
                    <a:pt x="368182" y="287011"/>
                    <a:pt x="301935" y="283735"/>
                  </a:cubicBezTo>
                  <a:cubicBezTo>
                    <a:pt x="214576" y="279367"/>
                    <a:pt x="133405" y="254979"/>
                    <a:pt x="59877" y="206932"/>
                  </a:cubicBezTo>
                  <a:cubicBezTo>
                    <a:pt x="40768" y="194374"/>
                    <a:pt x="24388" y="179086"/>
                    <a:pt x="17472" y="156700"/>
                  </a:cubicBezTo>
                  <a:cubicBezTo>
                    <a:pt x="14196" y="145962"/>
                    <a:pt x="12376" y="134679"/>
                    <a:pt x="11102" y="123577"/>
                  </a:cubicBezTo>
                  <a:cubicBezTo>
                    <a:pt x="7098" y="84811"/>
                    <a:pt x="3822" y="45863"/>
                    <a:pt x="182" y="7098"/>
                  </a:cubicBezTo>
                  <a:cubicBezTo>
                    <a:pt x="182" y="4732"/>
                    <a:pt x="182" y="2548"/>
                    <a:pt x="0" y="0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14">
              <a:extLst>
                <a:ext uri="{FF2B5EF4-FFF2-40B4-BE49-F238E27FC236}">
                  <a16:creationId xmlns:a16="http://schemas.microsoft.com/office/drawing/2014/main" id="{E0CCE766-B8A8-4410-A116-8A7A380183EC}"/>
                </a:ext>
              </a:extLst>
            </p:cNvPr>
            <p:cNvSpPr/>
            <p:nvPr/>
          </p:nvSpPr>
          <p:spPr>
            <a:xfrm>
              <a:off x="3881649" y="6385532"/>
              <a:ext cx="265120" cy="327131"/>
            </a:xfrm>
            <a:custGeom>
              <a:avLst/>
              <a:gdLst>
                <a:gd name="connsiteX0" fmla="*/ 5824 w 265120"/>
                <a:gd name="connsiteY0" fmla="*/ 326868 h 327131"/>
                <a:gd name="connsiteX1" fmla="*/ 0 w 265120"/>
                <a:gd name="connsiteY1" fmla="*/ 0 h 327131"/>
                <a:gd name="connsiteX2" fmla="*/ 33306 w 265120"/>
                <a:gd name="connsiteY2" fmla="*/ 0 h 327131"/>
                <a:gd name="connsiteX3" fmla="*/ 209480 w 265120"/>
                <a:gd name="connsiteY3" fmla="*/ 182 h 327131"/>
                <a:gd name="connsiteX4" fmla="*/ 239873 w 265120"/>
                <a:gd name="connsiteY4" fmla="*/ 22022 h 327131"/>
                <a:gd name="connsiteX5" fmla="*/ 258983 w 265120"/>
                <a:gd name="connsiteY5" fmla="*/ 95185 h 327131"/>
                <a:gd name="connsiteX6" fmla="*/ 250429 w 265120"/>
                <a:gd name="connsiteY6" fmla="*/ 282279 h 327131"/>
                <a:gd name="connsiteX7" fmla="*/ 240965 w 265120"/>
                <a:gd name="connsiteY7" fmla="*/ 313037 h 327131"/>
                <a:gd name="connsiteX8" fmla="*/ 220946 w 265120"/>
                <a:gd name="connsiteY8" fmla="*/ 327050 h 327131"/>
                <a:gd name="connsiteX9" fmla="*/ 181270 w 265120"/>
                <a:gd name="connsiteY9" fmla="*/ 327050 h 327131"/>
                <a:gd name="connsiteX10" fmla="*/ 13650 w 265120"/>
                <a:gd name="connsiteY10" fmla="*/ 326686 h 327131"/>
                <a:gd name="connsiteX11" fmla="*/ 5824 w 265120"/>
                <a:gd name="connsiteY11" fmla="*/ 326868 h 32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120" h="327131">
                  <a:moveTo>
                    <a:pt x="5824" y="326868"/>
                  </a:moveTo>
                  <a:cubicBezTo>
                    <a:pt x="48411" y="217124"/>
                    <a:pt x="46955" y="108835"/>
                    <a:pt x="0" y="0"/>
                  </a:cubicBezTo>
                  <a:cubicBezTo>
                    <a:pt x="11648" y="0"/>
                    <a:pt x="22386" y="0"/>
                    <a:pt x="33306" y="0"/>
                  </a:cubicBezTo>
                  <a:cubicBezTo>
                    <a:pt x="92091" y="0"/>
                    <a:pt x="150694" y="0"/>
                    <a:pt x="209480" y="182"/>
                  </a:cubicBezTo>
                  <a:cubicBezTo>
                    <a:pt x="226223" y="182"/>
                    <a:pt x="233685" y="5642"/>
                    <a:pt x="239873" y="22022"/>
                  </a:cubicBezTo>
                  <a:cubicBezTo>
                    <a:pt x="248791" y="45681"/>
                    <a:pt x="254797" y="70251"/>
                    <a:pt x="258983" y="95185"/>
                  </a:cubicBezTo>
                  <a:cubicBezTo>
                    <a:pt x="269357" y="158156"/>
                    <a:pt x="266627" y="220581"/>
                    <a:pt x="250429" y="282279"/>
                  </a:cubicBezTo>
                  <a:cubicBezTo>
                    <a:pt x="247699" y="292653"/>
                    <a:pt x="244241" y="302845"/>
                    <a:pt x="240965" y="313037"/>
                  </a:cubicBezTo>
                  <a:cubicBezTo>
                    <a:pt x="237871" y="322682"/>
                    <a:pt x="230591" y="327050"/>
                    <a:pt x="220946" y="327050"/>
                  </a:cubicBezTo>
                  <a:cubicBezTo>
                    <a:pt x="207660" y="327232"/>
                    <a:pt x="194556" y="327050"/>
                    <a:pt x="181270" y="327050"/>
                  </a:cubicBezTo>
                  <a:cubicBezTo>
                    <a:pt x="125397" y="326868"/>
                    <a:pt x="69523" y="326868"/>
                    <a:pt x="13650" y="326686"/>
                  </a:cubicBezTo>
                  <a:cubicBezTo>
                    <a:pt x="11284" y="326868"/>
                    <a:pt x="8918" y="326868"/>
                    <a:pt x="5824" y="326868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15">
              <a:extLst>
                <a:ext uri="{FF2B5EF4-FFF2-40B4-BE49-F238E27FC236}">
                  <a16:creationId xmlns:a16="http://schemas.microsoft.com/office/drawing/2014/main" id="{95C44766-1623-4D89-BCE9-F1078258D2A9}"/>
                </a:ext>
              </a:extLst>
            </p:cNvPr>
            <p:cNvSpPr/>
            <p:nvPr/>
          </p:nvSpPr>
          <p:spPr>
            <a:xfrm>
              <a:off x="3912543" y="5838078"/>
              <a:ext cx="150444" cy="427712"/>
            </a:xfrm>
            <a:custGeom>
              <a:avLst/>
              <a:gdLst>
                <a:gd name="connsiteX0" fmla="*/ 75575 w 150444"/>
                <a:gd name="connsiteY0" fmla="*/ 368 h 427712"/>
                <a:gd name="connsiteX1" fmla="*/ 103602 w 150444"/>
                <a:gd name="connsiteY1" fmla="*/ 368 h 427712"/>
                <a:gd name="connsiteX2" fmla="*/ 145098 w 150444"/>
                <a:gd name="connsiteY2" fmla="*/ 28760 h 427712"/>
                <a:gd name="connsiteX3" fmla="*/ 117434 w 150444"/>
                <a:gd name="connsiteY3" fmla="*/ 85179 h 427712"/>
                <a:gd name="connsiteX4" fmla="*/ 103056 w 150444"/>
                <a:gd name="connsiteY4" fmla="*/ 103561 h 427712"/>
                <a:gd name="connsiteX5" fmla="*/ 122530 w 150444"/>
                <a:gd name="connsiteY5" fmla="*/ 194196 h 427712"/>
                <a:gd name="connsiteX6" fmla="*/ 139638 w 150444"/>
                <a:gd name="connsiteY6" fmla="*/ 226045 h 427712"/>
                <a:gd name="connsiteX7" fmla="*/ 141822 w 150444"/>
                <a:gd name="connsiteY7" fmla="*/ 307399 h 427712"/>
                <a:gd name="connsiteX8" fmla="*/ 93956 w 150444"/>
                <a:gd name="connsiteY8" fmla="*/ 409681 h 427712"/>
                <a:gd name="connsiteX9" fmla="*/ 77941 w 150444"/>
                <a:gd name="connsiteY9" fmla="*/ 426243 h 427712"/>
                <a:gd name="connsiteX10" fmla="*/ 64291 w 150444"/>
                <a:gd name="connsiteY10" fmla="*/ 421147 h 427712"/>
                <a:gd name="connsiteX11" fmla="*/ 8599 w 150444"/>
                <a:gd name="connsiteY11" fmla="*/ 304123 h 427712"/>
                <a:gd name="connsiteX12" fmla="*/ 8599 w 150444"/>
                <a:gd name="connsiteY12" fmla="*/ 233325 h 427712"/>
                <a:gd name="connsiteX13" fmla="*/ 34261 w 150444"/>
                <a:gd name="connsiteY13" fmla="*/ 182730 h 427712"/>
                <a:gd name="connsiteX14" fmla="*/ 51005 w 150444"/>
                <a:gd name="connsiteY14" fmla="*/ 125219 h 427712"/>
                <a:gd name="connsiteX15" fmla="*/ 49549 w 150444"/>
                <a:gd name="connsiteY15" fmla="*/ 101923 h 427712"/>
                <a:gd name="connsiteX16" fmla="*/ 34079 w 150444"/>
                <a:gd name="connsiteY16" fmla="*/ 85179 h 427712"/>
                <a:gd name="connsiteX17" fmla="*/ 4231 w 150444"/>
                <a:gd name="connsiteY17" fmla="*/ 37677 h 427712"/>
                <a:gd name="connsiteX18" fmla="*/ 44999 w 150444"/>
                <a:gd name="connsiteY18" fmla="*/ 368 h 427712"/>
                <a:gd name="connsiteX19" fmla="*/ 75575 w 150444"/>
                <a:gd name="connsiteY19" fmla="*/ 368 h 427712"/>
                <a:gd name="connsiteX20" fmla="*/ 75575 w 150444"/>
                <a:gd name="connsiteY20" fmla="*/ 368 h 4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44" h="427712">
                  <a:moveTo>
                    <a:pt x="75575" y="368"/>
                  </a:moveTo>
                  <a:cubicBezTo>
                    <a:pt x="84857" y="368"/>
                    <a:pt x="94320" y="4"/>
                    <a:pt x="103602" y="368"/>
                  </a:cubicBezTo>
                  <a:cubicBezTo>
                    <a:pt x="123076" y="1278"/>
                    <a:pt x="137636" y="10196"/>
                    <a:pt x="145098" y="28760"/>
                  </a:cubicBezTo>
                  <a:cubicBezTo>
                    <a:pt x="154380" y="51691"/>
                    <a:pt x="141458" y="77717"/>
                    <a:pt x="117434" y="85179"/>
                  </a:cubicBezTo>
                  <a:cubicBezTo>
                    <a:pt x="106696" y="88455"/>
                    <a:pt x="103966" y="92095"/>
                    <a:pt x="103056" y="103561"/>
                  </a:cubicBezTo>
                  <a:cubicBezTo>
                    <a:pt x="100690" y="135774"/>
                    <a:pt x="107060" y="165986"/>
                    <a:pt x="122530" y="194196"/>
                  </a:cubicBezTo>
                  <a:cubicBezTo>
                    <a:pt x="128354" y="204752"/>
                    <a:pt x="133996" y="215308"/>
                    <a:pt x="139638" y="226045"/>
                  </a:cubicBezTo>
                  <a:cubicBezTo>
                    <a:pt x="153470" y="252799"/>
                    <a:pt x="153834" y="280281"/>
                    <a:pt x="141822" y="307399"/>
                  </a:cubicBezTo>
                  <a:cubicBezTo>
                    <a:pt x="126534" y="341796"/>
                    <a:pt x="110154" y="375830"/>
                    <a:pt x="93956" y="409681"/>
                  </a:cubicBezTo>
                  <a:cubicBezTo>
                    <a:pt x="90499" y="416779"/>
                    <a:pt x="85585" y="422967"/>
                    <a:pt x="77941" y="426243"/>
                  </a:cubicBezTo>
                  <a:cubicBezTo>
                    <a:pt x="70843" y="429155"/>
                    <a:pt x="67567" y="427881"/>
                    <a:pt x="64291" y="421147"/>
                  </a:cubicBezTo>
                  <a:cubicBezTo>
                    <a:pt x="45727" y="382200"/>
                    <a:pt x="27345" y="343070"/>
                    <a:pt x="8599" y="304123"/>
                  </a:cubicBezTo>
                  <a:cubicBezTo>
                    <a:pt x="-2866" y="280463"/>
                    <a:pt x="-2866" y="256803"/>
                    <a:pt x="8599" y="233325"/>
                  </a:cubicBezTo>
                  <a:cubicBezTo>
                    <a:pt x="16971" y="216400"/>
                    <a:pt x="26071" y="199838"/>
                    <a:pt x="34261" y="182730"/>
                  </a:cubicBezTo>
                  <a:cubicBezTo>
                    <a:pt x="42997" y="164530"/>
                    <a:pt x="48639" y="145238"/>
                    <a:pt x="51005" y="125219"/>
                  </a:cubicBezTo>
                  <a:cubicBezTo>
                    <a:pt x="51915" y="117575"/>
                    <a:pt x="51005" y="109567"/>
                    <a:pt x="49549" y="101923"/>
                  </a:cubicBezTo>
                  <a:cubicBezTo>
                    <a:pt x="47911" y="93551"/>
                    <a:pt x="42451" y="87909"/>
                    <a:pt x="34079" y="85179"/>
                  </a:cubicBezTo>
                  <a:cubicBezTo>
                    <a:pt x="13513" y="78263"/>
                    <a:pt x="1683" y="58789"/>
                    <a:pt x="4231" y="37677"/>
                  </a:cubicBezTo>
                  <a:cubicBezTo>
                    <a:pt x="6779" y="18204"/>
                    <a:pt x="24251" y="1642"/>
                    <a:pt x="44999" y="368"/>
                  </a:cubicBezTo>
                  <a:cubicBezTo>
                    <a:pt x="55191" y="-360"/>
                    <a:pt x="65383" y="186"/>
                    <a:pt x="75575" y="368"/>
                  </a:cubicBezTo>
                  <a:cubicBezTo>
                    <a:pt x="75575" y="368"/>
                    <a:pt x="75575" y="368"/>
                    <a:pt x="75575" y="368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16">
              <a:extLst>
                <a:ext uri="{FF2B5EF4-FFF2-40B4-BE49-F238E27FC236}">
                  <a16:creationId xmlns:a16="http://schemas.microsoft.com/office/drawing/2014/main" id="{7DF431FD-C8E5-411F-9642-D27AB55CA902}"/>
                </a:ext>
              </a:extLst>
            </p:cNvPr>
            <p:cNvSpPr/>
            <p:nvPr/>
          </p:nvSpPr>
          <p:spPr>
            <a:xfrm>
              <a:off x="4144618" y="6665749"/>
              <a:ext cx="593149" cy="84324"/>
            </a:xfrm>
            <a:custGeom>
              <a:avLst/>
              <a:gdLst>
                <a:gd name="connsiteX0" fmla="*/ 481403 w 593149"/>
                <a:gd name="connsiteY0" fmla="*/ 84325 h 84324"/>
                <a:gd name="connsiteX1" fmla="*/ 378574 w 593149"/>
                <a:gd name="connsiteY1" fmla="*/ 74497 h 84324"/>
                <a:gd name="connsiteX2" fmla="*/ 229336 w 593149"/>
                <a:gd name="connsiteY2" fmla="*/ 62667 h 84324"/>
                <a:gd name="connsiteX3" fmla="*/ 40604 w 593149"/>
                <a:gd name="connsiteY3" fmla="*/ 56843 h 84324"/>
                <a:gd name="connsiteX4" fmla="*/ 15306 w 593149"/>
                <a:gd name="connsiteY4" fmla="*/ 52839 h 84324"/>
                <a:gd name="connsiteX5" fmla="*/ 2748 w 593149"/>
                <a:gd name="connsiteY5" fmla="*/ 21172 h 84324"/>
                <a:gd name="connsiteX6" fmla="*/ 33142 w 593149"/>
                <a:gd name="connsiteY6" fmla="*/ 606 h 84324"/>
                <a:gd name="connsiteX7" fmla="*/ 72635 w 593149"/>
                <a:gd name="connsiteY7" fmla="*/ 970 h 84324"/>
                <a:gd name="connsiteX8" fmla="*/ 199670 w 593149"/>
                <a:gd name="connsiteY8" fmla="*/ 10980 h 84324"/>
                <a:gd name="connsiteX9" fmla="*/ 415702 w 593149"/>
                <a:gd name="connsiteY9" fmla="*/ 30817 h 84324"/>
                <a:gd name="connsiteX10" fmla="*/ 533272 w 593149"/>
                <a:gd name="connsiteY10" fmla="*/ 42829 h 84324"/>
                <a:gd name="connsiteX11" fmla="*/ 581138 w 593149"/>
                <a:gd name="connsiteY11" fmla="*/ 47925 h 84324"/>
                <a:gd name="connsiteX12" fmla="*/ 585506 w 593149"/>
                <a:gd name="connsiteY12" fmla="*/ 48835 h 84324"/>
                <a:gd name="connsiteX13" fmla="*/ 593150 w 593149"/>
                <a:gd name="connsiteY13" fmla="*/ 55205 h 84324"/>
                <a:gd name="connsiteX14" fmla="*/ 586962 w 593149"/>
                <a:gd name="connsiteY14" fmla="*/ 61029 h 84324"/>
                <a:gd name="connsiteX15" fmla="*/ 494143 w 593149"/>
                <a:gd name="connsiteY15" fmla="*/ 82869 h 84324"/>
                <a:gd name="connsiteX16" fmla="*/ 481585 w 593149"/>
                <a:gd name="connsiteY16" fmla="*/ 82869 h 84324"/>
                <a:gd name="connsiteX17" fmla="*/ 481403 w 593149"/>
                <a:gd name="connsiteY17" fmla="*/ 84325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149" h="84324">
                  <a:moveTo>
                    <a:pt x="481403" y="84325"/>
                  </a:moveTo>
                  <a:cubicBezTo>
                    <a:pt x="447187" y="81049"/>
                    <a:pt x="412972" y="77409"/>
                    <a:pt x="378574" y="74497"/>
                  </a:cubicBezTo>
                  <a:cubicBezTo>
                    <a:pt x="328889" y="70129"/>
                    <a:pt x="279203" y="65033"/>
                    <a:pt x="229336" y="62667"/>
                  </a:cubicBezTo>
                  <a:cubicBezTo>
                    <a:pt x="166546" y="59573"/>
                    <a:pt x="103575" y="58845"/>
                    <a:pt x="40604" y="56843"/>
                  </a:cubicBezTo>
                  <a:cubicBezTo>
                    <a:pt x="32050" y="56479"/>
                    <a:pt x="23314" y="55569"/>
                    <a:pt x="15306" y="52839"/>
                  </a:cubicBezTo>
                  <a:cubicBezTo>
                    <a:pt x="1292" y="48107"/>
                    <a:pt x="-3622" y="34639"/>
                    <a:pt x="2748" y="21172"/>
                  </a:cubicBezTo>
                  <a:cubicBezTo>
                    <a:pt x="8936" y="8432"/>
                    <a:pt x="19856" y="1698"/>
                    <a:pt x="33142" y="606"/>
                  </a:cubicBezTo>
                  <a:cubicBezTo>
                    <a:pt x="46246" y="-486"/>
                    <a:pt x="59532" y="60"/>
                    <a:pt x="72635" y="970"/>
                  </a:cubicBezTo>
                  <a:cubicBezTo>
                    <a:pt x="115041" y="4064"/>
                    <a:pt x="157264" y="7340"/>
                    <a:pt x="199670" y="10980"/>
                  </a:cubicBezTo>
                  <a:cubicBezTo>
                    <a:pt x="271741" y="17350"/>
                    <a:pt x="343630" y="24084"/>
                    <a:pt x="415702" y="30817"/>
                  </a:cubicBezTo>
                  <a:cubicBezTo>
                    <a:pt x="455013" y="34457"/>
                    <a:pt x="494143" y="38825"/>
                    <a:pt x="533272" y="42829"/>
                  </a:cubicBezTo>
                  <a:cubicBezTo>
                    <a:pt x="549288" y="44467"/>
                    <a:pt x="565304" y="46287"/>
                    <a:pt x="581138" y="47925"/>
                  </a:cubicBezTo>
                  <a:cubicBezTo>
                    <a:pt x="582594" y="48107"/>
                    <a:pt x="584414" y="48107"/>
                    <a:pt x="585506" y="48835"/>
                  </a:cubicBezTo>
                  <a:cubicBezTo>
                    <a:pt x="588236" y="50655"/>
                    <a:pt x="590602" y="53021"/>
                    <a:pt x="593150" y="55205"/>
                  </a:cubicBezTo>
                  <a:cubicBezTo>
                    <a:pt x="591148" y="57207"/>
                    <a:pt x="589328" y="59755"/>
                    <a:pt x="586962" y="61029"/>
                  </a:cubicBezTo>
                  <a:cubicBezTo>
                    <a:pt x="558024" y="76863"/>
                    <a:pt x="526538" y="81959"/>
                    <a:pt x="494143" y="82869"/>
                  </a:cubicBezTo>
                  <a:cubicBezTo>
                    <a:pt x="489957" y="83051"/>
                    <a:pt x="485771" y="82869"/>
                    <a:pt x="481585" y="82869"/>
                  </a:cubicBezTo>
                  <a:cubicBezTo>
                    <a:pt x="481403" y="83415"/>
                    <a:pt x="481403" y="83779"/>
                    <a:pt x="481403" y="84325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17">
              <a:extLst>
                <a:ext uri="{FF2B5EF4-FFF2-40B4-BE49-F238E27FC236}">
                  <a16:creationId xmlns:a16="http://schemas.microsoft.com/office/drawing/2014/main" id="{E69F51DB-F061-40F4-ACCA-ADC8793BB2DE}"/>
                </a:ext>
              </a:extLst>
            </p:cNvPr>
            <p:cNvSpPr/>
            <p:nvPr/>
          </p:nvSpPr>
          <p:spPr>
            <a:xfrm>
              <a:off x="4422461" y="5150858"/>
              <a:ext cx="97818" cy="424494"/>
            </a:xfrm>
            <a:custGeom>
              <a:avLst/>
              <a:gdLst>
                <a:gd name="connsiteX0" fmla="*/ 97819 w 97818"/>
                <a:gd name="connsiteY0" fmla="*/ 422963 h 424494"/>
                <a:gd name="connsiteX1" fmla="*/ 49589 w 97818"/>
                <a:gd name="connsiteY1" fmla="*/ 424419 h 424494"/>
                <a:gd name="connsiteX2" fmla="*/ 15191 w 97818"/>
                <a:gd name="connsiteY2" fmla="*/ 424237 h 424494"/>
                <a:gd name="connsiteX3" fmla="*/ 86 w 97818"/>
                <a:gd name="connsiteY3" fmla="*/ 408039 h 424494"/>
                <a:gd name="connsiteX4" fmla="*/ 14281 w 97818"/>
                <a:gd name="connsiteY4" fmla="*/ 341974 h 424494"/>
                <a:gd name="connsiteX5" fmla="*/ 25747 w 97818"/>
                <a:gd name="connsiteY5" fmla="*/ 281915 h 424494"/>
                <a:gd name="connsiteX6" fmla="*/ 19377 w 97818"/>
                <a:gd name="connsiteY6" fmla="*/ 245515 h 424494"/>
                <a:gd name="connsiteX7" fmla="*/ 20105 w 97818"/>
                <a:gd name="connsiteY7" fmla="*/ 222220 h 424494"/>
                <a:gd name="connsiteX8" fmla="*/ 32117 w 97818"/>
                <a:gd name="connsiteY8" fmla="*/ 199470 h 424494"/>
                <a:gd name="connsiteX9" fmla="*/ 36849 w 97818"/>
                <a:gd name="connsiteY9" fmla="*/ 179086 h 424494"/>
                <a:gd name="connsiteX10" fmla="*/ 36303 w 97818"/>
                <a:gd name="connsiteY10" fmla="*/ 36218 h 424494"/>
                <a:gd name="connsiteX11" fmla="*/ 42127 w 97818"/>
                <a:gd name="connsiteY11" fmla="*/ 9100 h 424494"/>
                <a:gd name="connsiteX12" fmla="*/ 56141 w 97818"/>
                <a:gd name="connsiteY12" fmla="*/ 0 h 424494"/>
                <a:gd name="connsiteX13" fmla="*/ 56869 w 97818"/>
                <a:gd name="connsiteY13" fmla="*/ 5824 h 424494"/>
                <a:gd name="connsiteX14" fmla="*/ 58507 w 97818"/>
                <a:gd name="connsiteY14" fmla="*/ 153788 h 424494"/>
                <a:gd name="connsiteX15" fmla="*/ 60509 w 97818"/>
                <a:gd name="connsiteY15" fmla="*/ 189824 h 424494"/>
                <a:gd name="connsiteX16" fmla="*/ 75069 w 97818"/>
                <a:gd name="connsiteY16" fmla="*/ 216396 h 424494"/>
                <a:gd name="connsiteX17" fmla="*/ 79073 w 97818"/>
                <a:gd name="connsiteY17" fmla="*/ 232775 h 424494"/>
                <a:gd name="connsiteX18" fmla="*/ 70337 w 97818"/>
                <a:gd name="connsiteY18" fmla="*/ 256435 h 424494"/>
                <a:gd name="connsiteX19" fmla="*/ 66879 w 97818"/>
                <a:gd name="connsiteY19" fmla="*/ 298841 h 424494"/>
                <a:gd name="connsiteX20" fmla="*/ 96545 w 97818"/>
                <a:gd name="connsiteY20" fmla="*/ 418049 h 424494"/>
                <a:gd name="connsiteX21" fmla="*/ 97819 w 97818"/>
                <a:gd name="connsiteY21" fmla="*/ 422963 h 4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818" h="424494">
                  <a:moveTo>
                    <a:pt x="97819" y="422963"/>
                  </a:moveTo>
                  <a:cubicBezTo>
                    <a:pt x="81257" y="423509"/>
                    <a:pt x="65423" y="424055"/>
                    <a:pt x="49589" y="424419"/>
                  </a:cubicBezTo>
                  <a:cubicBezTo>
                    <a:pt x="38123" y="424601"/>
                    <a:pt x="26657" y="424419"/>
                    <a:pt x="15191" y="424237"/>
                  </a:cubicBezTo>
                  <a:cubicBezTo>
                    <a:pt x="3180" y="424055"/>
                    <a:pt x="-642" y="420051"/>
                    <a:pt x="86" y="408039"/>
                  </a:cubicBezTo>
                  <a:cubicBezTo>
                    <a:pt x="1724" y="385290"/>
                    <a:pt x="8275" y="363814"/>
                    <a:pt x="14281" y="341974"/>
                  </a:cubicBezTo>
                  <a:cubicBezTo>
                    <a:pt x="19741" y="322318"/>
                    <a:pt x="25383" y="302481"/>
                    <a:pt x="25747" y="281915"/>
                  </a:cubicBezTo>
                  <a:cubicBezTo>
                    <a:pt x="26111" y="269357"/>
                    <a:pt x="24473" y="256981"/>
                    <a:pt x="19377" y="245515"/>
                  </a:cubicBezTo>
                  <a:cubicBezTo>
                    <a:pt x="15919" y="237507"/>
                    <a:pt x="16283" y="229863"/>
                    <a:pt x="20105" y="222220"/>
                  </a:cubicBezTo>
                  <a:cubicBezTo>
                    <a:pt x="23927" y="214576"/>
                    <a:pt x="29023" y="207296"/>
                    <a:pt x="32117" y="199470"/>
                  </a:cubicBezTo>
                  <a:cubicBezTo>
                    <a:pt x="34665" y="193100"/>
                    <a:pt x="36849" y="186002"/>
                    <a:pt x="36849" y="179086"/>
                  </a:cubicBezTo>
                  <a:cubicBezTo>
                    <a:pt x="37031" y="131403"/>
                    <a:pt x="36667" y="83901"/>
                    <a:pt x="36303" y="36218"/>
                  </a:cubicBezTo>
                  <a:cubicBezTo>
                    <a:pt x="36303" y="26754"/>
                    <a:pt x="37395" y="17472"/>
                    <a:pt x="42127" y="9100"/>
                  </a:cubicBezTo>
                  <a:cubicBezTo>
                    <a:pt x="45039" y="3822"/>
                    <a:pt x="49225" y="364"/>
                    <a:pt x="56141" y="0"/>
                  </a:cubicBezTo>
                  <a:cubicBezTo>
                    <a:pt x="56505" y="2184"/>
                    <a:pt x="56869" y="4004"/>
                    <a:pt x="56869" y="5824"/>
                  </a:cubicBezTo>
                  <a:cubicBezTo>
                    <a:pt x="60327" y="55145"/>
                    <a:pt x="61055" y="104467"/>
                    <a:pt x="58507" y="153788"/>
                  </a:cubicBezTo>
                  <a:cubicBezTo>
                    <a:pt x="57961" y="165800"/>
                    <a:pt x="59053" y="177812"/>
                    <a:pt x="60509" y="189824"/>
                  </a:cubicBezTo>
                  <a:cubicBezTo>
                    <a:pt x="61783" y="200380"/>
                    <a:pt x="66879" y="209298"/>
                    <a:pt x="75069" y="216396"/>
                  </a:cubicBezTo>
                  <a:cubicBezTo>
                    <a:pt x="80165" y="220764"/>
                    <a:pt x="80711" y="226951"/>
                    <a:pt x="79073" y="232775"/>
                  </a:cubicBezTo>
                  <a:cubicBezTo>
                    <a:pt x="76889" y="240783"/>
                    <a:pt x="73977" y="248791"/>
                    <a:pt x="70337" y="256435"/>
                  </a:cubicBezTo>
                  <a:cubicBezTo>
                    <a:pt x="63603" y="270267"/>
                    <a:pt x="63057" y="284281"/>
                    <a:pt x="66879" y="298841"/>
                  </a:cubicBezTo>
                  <a:cubicBezTo>
                    <a:pt x="76889" y="338516"/>
                    <a:pt x="86717" y="378192"/>
                    <a:pt x="96545" y="418049"/>
                  </a:cubicBezTo>
                  <a:cubicBezTo>
                    <a:pt x="97272" y="419323"/>
                    <a:pt x="97272" y="420597"/>
                    <a:pt x="97819" y="422963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18">
              <a:extLst>
                <a:ext uri="{FF2B5EF4-FFF2-40B4-BE49-F238E27FC236}">
                  <a16:creationId xmlns:a16="http://schemas.microsoft.com/office/drawing/2014/main" id="{18938785-F579-4E1E-AAE4-CCE2A29C230A}"/>
                </a:ext>
              </a:extLst>
            </p:cNvPr>
            <p:cNvSpPr/>
            <p:nvPr/>
          </p:nvSpPr>
          <p:spPr>
            <a:xfrm>
              <a:off x="3879283" y="6735769"/>
              <a:ext cx="262077" cy="122957"/>
            </a:xfrm>
            <a:custGeom>
              <a:avLst/>
              <a:gdLst>
                <a:gd name="connsiteX0" fmla="*/ 261349 w 262077"/>
                <a:gd name="connsiteY0" fmla="*/ 95476 h 122957"/>
                <a:gd name="connsiteX1" fmla="*/ 213302 w 262077"/>
                <a:gd name="connsiteY1" fmla="*/ 71088 h 122957"/>
                <a:gd name="connsiteX2" fmla="*/ 162160 w 262077"/>
                <a:gd name="connsiteY2" fmla="*/ 45244 h 122957"/>
                <a:gd name="connsiteX3" fmla="*/ 133040 w 262077"/>
                <a:gd name="connsiteY3" fmla="*/ 53252 h 122957"/>
                <a:gd name="connsiteX4" fmla="*/ 96823 w 262077"/>
                <a:gd name="connsiteY4" fmla="*/ 117862 h 122957"/>
                <a:gd name="connsiteX5" fmla="*/ 93911 w 262077"/>
                <a:gd name="connsiteY5" fmla="*/ 122958 h 122957"/>
                <a:gd name="connsiteX6" fmla="*/ 82991 w 262077"/>
                <a:gd name="connsiteY6" fmla="*/ 104758 h 122957"/>
                <a:gd name="connsiteX7" fmla="*/ 61333 w 262077"/>
                <a:gd name="connsiteY7" fmla="*/ 55618 h 122957"/>
                <a:gd name="connsiteX8" fmla="*/ 2548 w 262077"/>
                <a:gd name="connsiteY8" fmla="*/ 6843 h 122957"/>
                <a:gd name="connsiteX9" fmla="*/ 0 w 262077"/>
                <a:gd name="connsiteY9" fmla="*/ 4113 h 122957"/>
                <a:gd name="connsiteX10" fmla="*/ 36764 w 262077"/>
                <a:gd name="connsiteY10" fmla="*/ 473 h 122957"/>
                <a:gd name="connsiteX11" fmla="*/ 183636 w 262077"/>
                <a:gd name="connsiteY11" fmla="*/ 109 h 122957"/>
                <a:gd name="connsiteX12" fmla="*/ 214030 w 262077"/>
                <a:gd name="connsiteY12" fmla="*/ 1565 h 122957"/>
                <a:gd name="connsiteX13" fmla="*/ 234959 w 262077"/>
                <a:gd name="connsiteY13" fmla="*/ 13395 h 122957"/>
                <a:gd name="connsiteX14" fmla="*/ 262077 w 262077"/>
                <a:gd name="connsiteY14" fmla="*/ 88560 h 122957"/>
                <a:gd name="connsiteX15" fmla="*/ 261895 w 262077"/>
                <a:gd name="connsiteY15" fmla="*/ 93110 h 122957"/>
                <a:gd name="connsiteX16" fmla="*/ 261349 w 262077"/>
                <a:gd name="connsiteY16" fmla="*/ 95476 h 12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2077" h="122957">
                  <a:moveTo>
                    <a:pt x="261349" y="95476"/>
                  </a:moveTo>
                  <a:cubicBezTo>
                    <a:pt x="244969" y="87104"/>
                    <a:pt x="229135" y="79096"/>
                    <a:pt x="213302" y="71088"/>
                  </a:cubicBezTo>
                  <a:cubicBezTo>
                    <a:pt x="196194" y="62352"/>
                    <a:pt x="179268" y="53616"/>
                    <a:pt x="162160" y="45244"/>
                  </a:cubicBezTo>
                  <a:cubicBezTo>
                    <a:pt x="148692" y="38692"/>
                    <a:pt x="140684" y="40330"/>
                    <a:pt x="133040" y="53252"/>
                  </a:cubicBezTo>
                  <a:cubicBezTo>
                    <a:pt x="120483" y="74364"/>
                    <a:pt x="108835" y="96204"/>
                    <a:pt x="96823" y="117862"/>
                  </a:cubicBezTo>
                  <a:cubicBezTo>
                    <a:pt x="95913" y="119500"/>
                    <a:pt x="95003" y="121138"/>
                    <a:pt x="93911" y="122958"/>
                  </a:cubicBezTo>
                  <a:cubicBezTo>
                    <a:pt x="87541" y="118043"/>
                    <a:pt x="84993" y="111492"/>
                    <a:pt x="82991" y="104758"/>
                  </a:cubicBezTo>
                  <a:cubicBezTo>
                    <a:pt x="77895" y="87468"/>
                    <a:pt x="71889" y="70542"/>
                    <a:pt x="61333" y="55618"/>
                  </a:cubicBezTo>
                  <a:cubicBezTo>
                    <a:pt x="46227" y="33960"/>
                    <a:pt x="26754" y="17399"/>
                    <a:pt x="2548" y="6843"/>
                  </a:cubicBezTo>
                  <a:cubicBezTo>
                    <a:pt x="1638" y="6479"/>
                    <a:pt x="910" y="6115"/>
                    <a:pt x="0" y="4113"/>
                  </a:cubicBezTo>
                  <a:cubicBezTo>
                    <a:pt x="12194" y="2839"/>
                    <a:pt x="24570" y="473"/>
                    <a:pt x="36764" y="473"/>
                  </a:cubicBezTo>
                  <a:cubicBezTo>
                    <a:pt x="85721" y="-73"/>
                    <a:pt x="134678" y="-73"/>
                    <a:pt x="183636" y="109"/>
                  </a:cubicBezTo>
                  <a:cubicBezTo>
                    <a:pt x="193828" y="109"/>
                    <a:pt x="203838" y="655"/>
                    <a:pt x="214030" y="1565"/>
                  </a:cubicBezTo>
                  <a:cubicBezTo>
                    <a:pt x="222583" y="2293"/>
                    <a:pt x="230409" y="5933"/>
                    <a:pt x="234959" y="13395"/>
                  </a:cubicBezTo>
                  <a:cubicBezTo>
                    <a:pt x="249337" y="36508"/>
                    <a:pt x="260985" y="60532"/>
                    <a:pt x="262077" y="88560"/>
                  </a:cubicBezTo>
                  <a:cubicBezTo>
                    <a:pt x="262077" y="90016"/>
                    <a:pt x="262077" y="91654"/>
                    <a:pt x="261895" y="93110"/>
                  </a:cubicBezTo>
                  <a:cubicBezTo>
                    <a:pt x="261713" y="93474"/>
                    <a:pt x="261531" y="94020"/>
                    <a:pt x="261349" y="95476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0857F9-9317-4007-BF86-EE0F2EB42559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29" name="Block Arc 7">
              <a:extLst>
                <a:ext uri="{FF2B5EF4-FFF2-40B4-BE49-F238E27FC236}">
                  <a16:creationId xmlns:a16="http://schemas.microsoft.com/office/drawing/2014/main" id="{7FD6C308-7D27-4B9E-9D74-90DFC5E498E9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AC6B497-F944-42C7-8617-1EDBF79F8131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56">
              <a:extLst>
                <a:ext uri="{FF2B5EF4-FFF2-40B4-BE49-F238E27FC236}">
                  <a16:creationId xmlns:a16="http://schemas.microsoft.com/office/drawing/2014/main" id="{B7F08098-EA01-4B13-BCD5-3B9397340327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57">
              <a:extLst>
                <a:ext uri="{FF2B5EF4-FFF2-40B4-BE49-F238E27FC236}">
                  <a16:creationId xmlns:a16="http://schemas.microsoft.com/office/drawing/2014/main" id="{6DB21379-A0E1-43D5-957C-BA0F9AE2E9B4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59">
              <a:extLst>
                <a:ext uri="{FF2B5EF4-FFF2-40B4-BE49-F238E27FC236}">
                  <a16:creationId xmlns:a16="http://schemas.microsoft.com/office/drawing/2014/main" id="{347C6C41-8639-4504-9512-4790CC69C38C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60">
              <a:extLst>
                <a:ext uri="{FF2B5EF4-FFF2-40B4-BE49-F238E27FC236}">
                  <a16:creationId xmlns:a16="http://schemas.microsoft.com/office/drawing/2014/main" id="{71885484-3AA6-48E2-ABA3-1D2778773099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5" name="Group 61">
            <a:extLst>
              <a:ext uri="{FF2B5EF4-FFF2-40B4-BE49-F238E27FC236}">
                <a16:creationId xmlns:a16="http://schemas.microsoft.com/office/drawing/2014/main" id="{F1A6A013-691D-4D7C-A7E3-4E624028D887}"/>
              </a:ext>
            </a:extLst>
          </p:cNvPr>
          <p:cNvGrpSpPr/>
          <p:nvPr/>
        </p:nvGrpSpPr>
        <p:grpSpPr>
          <a:xfrm>
            <a:off x="5832711" y="1536306"/>
            <a:ext cx="4623159" cy="726743"/>
            <a:chOff x="4965552" y="1736224"/>
            <a:chExt cx="3484978" cy="7267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E7A3E2-DBAF-467E-B120-5E089367308A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715D08-FADC-45DB-8499-16FD441442D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64">
            <a:extLst>
              <a:ext uri="{FF2B5EF4-FFF2-40B4-BE49-F238E27FC236}">
                <a16:creationId xmlns:a16="http://schemas.microsoft.com/office/drawing/2014/main" id="{EBD6AD38-79FD-44F8-9865-B3C4008C0638}"/>
              </a:ext>
            </a:extLst>
          </p:cNvPr>
          <p:cNvGrpSpPr/>
          <p:nvPr/>
        </p:nvGrpSpPr>
        <p:grpSpPr>
          <a:xfrm>
            <a:off x="6524197" y="2549540"/>
            <a:ext cx="4623159" cy="726743"/>
            <a:chOff x="4965552" y="1736224"/>
            <a:chExt cx="3484978" cy="7267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543ABF-3672-4130-B7BD-E1FDFB49C0FC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EBD9A6-9202-4CA5-A5E3-F4A68568957F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8">
            <a:extLst>
              <a:ext uri="{FF2B5EF4-FFF2-40B4-BE49-F238E27FC236}">
                <a16:creationId xmlns:a16="http://schemas.microsoft.com/office/drawing/2014/main" id="{E9FDC065-5A43-4560-86A7-CE6536730E21}"/>
              </a:ext>
            </a:extLst>
          </p:cNvPr>
          <p:cNvGrpSpPr/>
          <p:nvPr/>
        </p:nvGrpSpPr>
        <p:grpSpPr>
          <a:xfrm>
            <a:off x="6884237" y="3562774"/>
            <a:ext cx="4623159" cy="726743"/>
            <a:chOff x="4965552" y="1736224"/>
            <a:chExt cx="3484978" cy="72674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55864E-F593-4E0E-A2EA-819E11B44B06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E2E812-7234-43CF-BE87-1AA69E082C22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71">
            <a:extLst>
              <a:ext uri="{FF2B5EF4-FFF2-40B4-BE49-F238E27FC236}">
                <a16:creationId xmlns:a16="http://schemas.microsoft.com/office/drawing/2014/main" id="{AF92FDA5-5B9E-4749-95AE-281FCFA20FC3}"/>
              </a:ext>
            </a:extLst>
          </p:cNvPr>
          <p:cNvGrpSpPr/>
          <p:nvPr/>
        </p:nvGrpSpPr>
        <p:grpSpPr>
          <a:xfrm>
            <a:off x="5832711" y="5589241"/>
            <a:ext cx="4623159" cy="726743"/>
            <a:chOff x="4965552" y="1736224"/>
            <a:chExt cx="3484978" cy="72674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AE51CA-894E-4A10-A2A4-D2C2EF2B2A3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D5228-88B2-4DDE-A445-C9D44E7AC68A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74">
            <a:extLst>
              <a:ext uri="{FF2B5EF4-FFF2-40B4-BE49-F238E27FC236}">
                <a16:creationId xmlns:a16="http://schemas.microsoft.com/office/drawing/2014/main" id="{F072B430-DF66-4254-94BB-542E3A57ABE9}"/>
              </a:ext>
            </a:extLst>
          </p:cNvPr>
          <p:cNvGrpSpPr/>
          <p:nvPr/>
        </p:nvGrpSpPr>
        <p:grpSpPr>
          <a:xfrm>
            <a:off x="6524197" y="4576008"/>
            <a:ext cx="4623159" cy="726743"/>
            <a:chOff x="4965552" y="1736224"/>
            <a:chExt cx="3484978" cy="72674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433D6A-B727-41BF-AE4B-14CD05305035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B075EF-AD43-464D-B2A7-4E7579164455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77">
            <a:extLst>
              <a:ext uri="{FF2B5EF4-FFF2-40B4-BE49-F238E27FC236}">
                <a16:creationId xmlns:a16="http://schemas.microsoft.com/office/drawing/2014/main" id="{55554AB8-2B62-4108-82CB-F6E49DA2498E}"/>
              </a:ext>
            </a:extLst>
          </p:cNvPr>
          <p:cNvGrpSpPr/>
          <p:nvPr/>
        </p:nvGrpSpPr>
        <p:grpSpPr>
          <a:xfrm>
            <a:off x="477620" y="3272642"/>
            <a:ext cx="1729469" cy="1280741"/>
            <a:chOff x="4965552" y="1736224"/>
            <a:chExt cx="1529916" cy="128074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E00E9C4-D9BF-48AE-BA97-650A43AA5939}"/>
                </a:ext>
              </a:extLst>
            </p:cNvPr>
            <p:cNvSpPr txBox="1"/>
            <p:nvPr/>
          </p:nvSpPr>
          <p:spPr>
            <a:xfrm>
              <a:off x="4965552" y="2001302"/>
              <a:ext cx="1529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A33954-14D1-403D-A756-51461CD4972C}"/>
                </a:ext>
              </a:extLst>
            </p:cNvPr>
            <p:cNvSpPr txBox="1"/>
            <p:nvPr/>
          </p:nvSpPr>
          <p:spPr>
            <a:xfrm>
              <a:off x="4965552" y="1736224"/>
              <a:ext cx="152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A48CBB2-64D3-4A1F-BB3F-AF05F9BA1D17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54" name="Block Arc 43">
              <a:extLst>
                <a:ext uri="{FF2B5EF4-FFF2-40B4-BE49-F238E27FC236}">
                  <a16:creationId xmlns:a16="http://schemas.microsoft.com/office/drawing/2014/main" id="{628FE25D-96B6-401E-B35D-885B8B2B28C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Block Arc 53">
              <a:extLst>
                <a:ext uri="{FF2B5EF4-FFF2-40B4-BE49-F238E27FC236}">
                  <a16:creationId xmlns:a16="http://schemas.microsoft.com/office/drawing/2014/main" id="{39850B37-5C15-4BFE-B5B3-1873E93EC7E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Block Arc 54">
              <a:extLst>
                <a:ext uri="{FF2B5EF4-FFF2-40B4-BE49-F238E27FC236}">
                  <a16:creationId xmlns:a16="http://schemas.microsoft.com/office/drawing/2014/main" id="{E4C75FA2-470F-4C6E-A8A2-07ACBFC715A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Block Arc 55">
              <a:extLst>
                <a:ext uri="{FF2B5EF4-FFF2-40B4-BE49-F238E27FC236}">
                  <a16:creationId xmlns:a16="http://schemas.microsoft.com/office/drawing/2014/main" id="{711D128D-5CC8-401C-BCA2-ACB2B9767655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8" name="Block Arc 5">
              <a:extLst>
                <a:ext uri="{FF2B5EF4-FFF2-40B4-BE49-F238E27FC236}">
                  <a16:creationId xmlns:a16="http://schemas.microsoft.com/office/drawing/2014/main" id="{099E00D7-F9F3-47BA-BBD2-8572CB85C2D5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AB3591CC-E7B7-4E46-B86F-55EE3CE72CC2}"/>
              </a:ext>
            </a:extLst>
          </p:cNvPr>
          <p:cNvGrpSpPr/>
          <p:nvPr/>
        </p:nvGrpSpPr>
        <p:grpSpPr>
          <a:xfrm>
            <a:off x="2217381" y="2619477"/>
            <a:ext cx="2246010" cy="2502148"/>
            <a:chOff x="4596745" y="501496"/>
            <a:chExt cx="3509062" cy="3909240"/>
          </a:xfrm>
          <a:solidFill>
            <a:schemeClr val="accent1"/>
          </a:solidFill>
        </p:grpSpPr>
        <p:sp>
          <p:nvSpPr>
            <p:cNvPr id="60" name="Freeform: Shape 110">
              <a:extLst>
                <a:ext uri="{FF2B5EF4-FFF2-40B4-BE49-F238E27FC236}">
                  <a16:creationId xmlns:a16="http://schemas.microsoft.com/office/drawing/2014/main" id="{214185DB-082A-495E-A893-DAF020DB0091}"/>
                </a:ext>
              </a:extLst>
            </p:cNvPr>
            <p:cNvSpPr/>
            <p:nvPr/>
          </p:nvSpPr>
          <p:spPr>
            <a:xfrm>
              <a:off x="5382584" y="501496"/>
              <a:ext cx="1871286" cy="1317493"/>
            </a:xfrm>
            <a:custGeom>
              <a:avLst/>
              <a:gdLst>
                <a:gd name="connsiteX0" fmla="*/ 1376075 w 1871286"/>
                <a:gd name="connsiteY0" fmla="*/ 0 h 1317493"/>
                <a:gd name="connsiteX1" fmla="*/ 1460693 w 1871286"/>
                <a:gd name="connsiteY1" fmla="*/ 9645 h 1317493"/>
                <a:gd name="connsiteX2" fmla="*/ 1581895 w 1871286"/>
                <a:gd name="connsiteY2" fmla="*/ 32688 h 1317493"/>
                <a:gd name="connsiteX3" fmla="*/ 1592917 w 1871286"/>
                <a:gd name="connsiteY3" fmla="*/ 47226 h 1317493"/>
                <a:gd name="connsiteX4" fmla="*/ 1592822 w 1871286"/>
                <a:gd name="connsiteY4" fmla="*/ 163249 h 1317493"/>
                <a:gd name="connsiteX5" fmla="*/ 1604653 w 1871286"/>
                <a:gd name="connsiteY5" fmla="*/ 179023 h 1317493"/>
                <a:gd name="connsiteX6" fmla="*/ 1718965 w 1871286"/>
                <a:gd name="connsiteY6" fmla="*/ 220976 h 1317493"/>
                <a:gd name="connsiteX7" fmla="*/ 1732411 w 1871286"/>
                <a:gd name="connsiteY7" fmla="*/ 241453 h 1317493"/>
                <a:gd name="connsiteX8" fmla="*/ 1732126 w 1871286"/>
                <a:gd name="connsiteY8" fmla="*/ 286684 h 1317493"/>
                <a:gd name="connsiteX9" fmla="*/ 1871287 w 1871286"/>
                <a:gd name="connsiteY9" fmla="*/ 286684 h 1317493"/>
                <a:gd name="connsiteX10" fmla="*/ 1871287 w 1871286"/>
                <a:gd name="connsiteY10" fmla="*/ 1310557 h 1317493"/>
                <a:gd name="connsiteX11" fmla="*/ 0 w 1871286"/>
                <a:gd name="connsiteY11" fmla="*/ 1317493 h 1317493"/>
                <a:gd name="connsiteX12" fmla="*/ 0 w 1871286"/>
                <a:gd name="connsiteY12" fmla="*/ 293526 h 1317493"/>
                <a:gd name="connsiteX13" fmla="*/ 134030 w 1871286"/>
                <a:gd name="connsiteY13" fmla="*/ 293526 h 1317493"/>
                <a:gd name="connsiteX14" fmla="*/ 133697 w 1871286"/>
                <a:gd name="connsiteY14" fmla="*/ 249530 h 1317493"/>
                <a:gd name="connsiteX15" fmla="*/ 149091 w 1871286"/>
                <a:gd name="connsiteY15" fmla="*/ 225775 h 1317493"/>
                <a:gd name="connsiteX16" fmla="*/ 260268 w 1871286"/>
                <a:gd name="connsiteY16" fmla="*/ 184059 h 1317493"/>
                <a:gd name="connsiteX17" fmla="*/ 272621 w 1871286"/>
                <a:gd name="connsiteY17" fmla="*/ 167003 h 1317493"/>
                <a:gd name="connsiteX18" fmla="*/ 271148 w 1871286"/>
                <a:gd name="connsiteY18" fmla="*/ 54021 h 1317493"/>
                <a:gd name="connsiteX19" fmla="*/ 284689 w 1871286"/>
                <a:gd name="connsiteY19" fmla="*/ 36536 h 1317493"/>
                <a:gd name="connsiteX20" fmla="*/ 624966 w 1871286"/>
                <a:gd name="connsiteY20" fmla="*/ 3136 h 1317493"/>
                <a:gd name="connsiteX21" fmla="*/ 925809 w 1871286"/>
                <a:gd name="connsiteY21" fmla="*/ 61717 h 1317493"/>
                <a:gd name="connsiteX22" fmla="*/ 941487 w 1871286"/>
                <a:gd name="connsiteY22" fmla="*/ 61575 h 1317493"/>
                <a:gd name="connsiteX23" fmla="*/ 1216104 w 1871286"/>
                <a:gd name="connsiteY23" fmla="*/ 2803 h 1317493"/>
                <a:gd name="connsiteX24" fmla="*/ 1235583 w 1871286"/>
                <a:gd name="connsiteY24" fmla="*/ 0 h 1317493"/>
                <a:gd name="connsiteX25" fmla="*/ 1376075 w 1871286"/>
                <a:gd name="connsiteY25" fmla="*/ 0 h 1317493"/>
                <a:gd name="connsiteX26" fmla="*/ 909085 w 1871286"/>
                <a:gd name="connsiteY26" fmla="*/ 1022162 h 1317493"/>
                <a:gd name="connsiteX27" fmla="*/ 909085 w 1871286"/>
                <a:gd name="connsiteY27" fmla="*/ 1006341 h 1317493"/>
                <a:gd name="connsiteX28" fmla="*/ 904571 w 1871286"/>
                <a:gd name="connsiteY28" fmla="*/ 128709 h 1317493"/>
                <a:gd name="connsiteX29" fmla="*/ 885851 w 1871286"/>
                <a:gd name="connsiteY29" fmla="*/ 103242 h 1317493"/>
                <a:gd name="connsiteX30" fmla="*/ 585484 w 1871286"/>
                <a:gd name="connsiteY30" fmla="*/ 57869 h 1317493"/>
                <a:gd name="connsiteX31" fmla="*/ 331298 w 1871286"/>
                <a:gd name="connsiteY31" fmla="*/ 82812 h 1317493"/>
                <a:gd name="connsiteX32" fmla="*/ 331298 w 1871286"/>
                <a:gd name="connsiteY32" fmla="*/ 993465 h 1317493"/>
                <a:gd name="connsiteX33" fmla="*/ 909085 w 1871286"/>
                <a:gd name="connsiteY33" fmla="*/ 1022162 h 1317493"/>
                <a:gd name="connsiteX34" fmla="*/ 1540227 w 1871286"/>
                <a:gd name="connsiteY34" fmla="*/ 989997 h 1317493"/>
                <a:gd name="connsiteX35" fmla="*/ 1540940 w 1871286"/>
                <a:gd name="connsiteY35" fmla="*/ 975553 h 1317493"/>
                <a:gd name="connsiteX36" fmla="*/ 1537661 w 1871286"/>
                <a:gd name="connsiteY36" fmla="*/ 94785 h 1317493"/>
                <a:gd name="connsiteX37" fmla="*/ 1520652 w 1871286"/>
                <a:gd name="connsiteY37" fmla="*/ 76113 h 1317493"/>
                <a:gd name="connsiteX38" fmla="*/ 1379876 w 1871286"/>
                <a:gd name="connsiteY38" fmla="*/ 59817 h 1317493"/>
                <a:gd name="connsiteX39" fmla="*/ 976598 w 1871286"/>
                <a:gd name="connsiteY39" fmla="*/ 107899 h 1317493"/>
                <a:gd name="connsiteX40" fmla="*/ 960635 w 1871286"/>
                <a:gd name="connsiteY40" fmla="*/ 130324 h 1317493"/>
                <a:gd name="connsiteX41" fmla="*/ 963960 w 1871286"/>
                <a:gd name="connsiteY41" fmla="*/ 1008051 h 1317493"/>
                <a:gd name="connsiteX42" fmla="*/ 964768 w 1871286"/>
                <a:gd name="connsiteY42" fmla="*/ 1024062 h 1317493"/>
                <a:gd name="connsiteX43" fmla="*/ 1249314 w 1871286"/>
                <a:gd name="connsiteY43" fmla="*/ 969567 h 1317493"/>
                <a:gd name="connsiteX44" fmla="*/ 1540227 w 1871286"/>
                <a:gd name="connsiteY44" fmla="*/ 989997 h 1317493"/>
                <a:gd name="connsiteX45" fmla="*/ 274664 w 1871286"/>
                <a:gd name="connsiteY45" fmla="*/ 1059601 h 1317493"/>
                <a:gd name="connsiteX46" fmla="*/ 274664 w 1871286"/>
                <a:gd name="connsiteY46" fmla="*/ 235372 h 1317493"/>
                <a:gd name="connsiteX47" fmla="*/ 205345 w 1871286"/>
                <a:gd name="connsiteY47" fmla="*/ 260648 h 1317493"/>
                <a:gd name="connsiteX48" fmla="*/ 188145 w 1871286"/>
                <a:gd name="connsiteY48" fmla="*/ 285877 h 1317493"/>
                <a:gd name="connsiteX49" fmla="*/ 194322 w 1871286"/>
                <a:gd name="connsiteY49" fmla="*/ 1160658 h 1317493"/>
                <a:gd name="connsiteX50" fmla="*/ 194322 w 1871286"/>
                <a:gd name="connsiteY50" fmla="*/ 1175244 h 1317493"/>
                <a:gd name="connsiteX51" fmla="*/ 204157 w 1871286"/>
                <a:gd name="connsiteY51" fmla="*/ 1172678 h 1317493"/>
                <a:gd name="connsiteX52" fmla="*/ 466515 w 1871286"/>
                <a:gd name="connsiteY52" fmla="*/ 1113859 h 1317493"/>
                <a:gd name="connsiteX53" fmla="*/ 928564 w 1871286"/>
                <a:gd name="connsiteY53" fmla="*/ 1164221 h 1317493"/>
                <a:gd name="connsiteX54" fmla="*/ 945811 w 1871286"/>
                <a:gd name="connsiteY54" fmla="*/ 1164174 h 1317493"/>
                <a:gd name="connsiteX55" fmla="*/ 1247461 w 1871286"/>
                <a:gd name="connsiteY55" fmla="*/ 1108158 h 1317493"/>
                <a:gd name="connsiteX56" fmla="*/ 1596671 w 1871286"/>
                <a:gd name="connsiteY56" fmla="*/ 1142651 h 1317493"/>
                <a:gd name="connsiteX57" fmla="*/ 1679721 w 1871286"/>
                <a:gd name="connsiteY57" fmla="*/ 1168307 h 1317493"/>
                <a:gd name="connsiteX58" fmla="*/ 1679721 w 1871286"/>
                <a:gd name="connsiteY58" fmla="*/ 1149255 h 1317493"/>
                <a:gd name="connsiteX59" fmla="*/ 1678153 w 1871286"/>
                <a:gd name="connsiteY59" fmla="*/ 282123 h 1317493"/>
                <a:gd name="connsiteX60" fmla="*/ 1677963 w 1871286"/>
                <a:gd name="connsiteY60" fmla="*/ 269960 h 1317493"/>
                <a:gd name="connsiteX61" fmla="*/ 1673734 w 1871286"/>
                <a:gd name="connsiteY61" fmla="*/ 261361 h 1317493"/>
                <a:gd name="connsiteX62" fmla="*/ 1594628 w 1871286"/>
                <a:gd name="connsiteY62" fmla="*/ 231571 h 1317493"/>
                <a:gd name="connsiteX63" fmla="*/ 1594628 w 1871286"/>
                <a:gd name="connsiteY63" fmla="*/ 1059696 h 1317493"/>
                <a:gd name="connsiteX64" fmla="*/ 1436795 w 1871286"/>
                <a:gd name="connsiteY64" fmla="*/ 1032329 h 1317493"/>
                <a:gd name="connsiteX65" fmla="*/ 1190067 w 1871286"/>
                <a:gd name="connsiteY65" fmla="*/ 1029241 h 1317493"/>
                <a:gd name="connsiteX66" fmla="*/ 972512 w 1871286"/>
                <a:gd name="connsiteY66" fmla="*/ 1072524 h 1317493"/>
                <a:gd name="connsiteX67" fmla="*/ 902908 w 1871286"/>
                <a:gd name="connsiteY67" fmla="*/ 1072619 h 1317493"/>
                <a:gd name="connsiteX68" fmla="*/ 688251 w 1871286"/>
                <a:gd name="connsiteY68" fmla="*/ 1030714 h 1317493"/>
                <a:gd name="connsiteX69" fmla="*/ 379332 w 1871286"/>
                <a:gd name="connsiteY69" fmla="*/ 1040311 h 1317493"/>
                <a:gd name="connsiteX70" fmla="*/ 274664 w 1871286"/>
                <a:gd name="connsiteY70" fmla="*/ 1059601 h 1317493"/>
                <a:gd name="connsiteX71" fmla="*/ 145148 w 1871286"/>
                <a:gd name="connsiteY71" fmla="*/ 1256726 h 1317493"/>
                <a:gd name="connsiteX72" fmla="*/ 146573 w 1871286"/>
                <a:gd name="connsiteY72" fmla="*/ 1261430 h 1317493"/>
                <a:gd name="connsiteX73" fmla="*/ 1728515 w 1871286"/>
                <a:gd name="connsiteY73" fmla="*/ 1255348 h 1317493"/>
                <a:gd name="connsiteX74" fmla="*/ 1729418 w 1871286"/>
                <a:gd name="connsiteY74" fmla="*/ 1250835 h 1317493"/>
                <a:gd name="connsiteX75" fmla="*/ 1655537 w 1871286"/>
                <a:gd name="connsiteY75" fmla="*/ 1219335 h 1317493"/>
                <a:gd name="connsiteX76" fmla="*/ 1379923 w 1871286"/>
                <a:gd name="connsiteY76" fmla="*/ 1165171 h 1317493"/>
                <a:gd name="connsiteX77" fmla="*/ 947521 w 1871286"/>
                <a:gd name="connsiteY77" fmla="*/ 1221520 h 1317493"/>
                <a:gd name="connsiteX78" fmla="*/ 927471 w 1871286"/>
                <a:gd name="connsiteY78" fmla="*/ 1221615 h 1317493"/>
                <a:gd name="connsiteX79" fmla="*/ 820713 w 1871286"/>
                <a:gd name="connsiteY79" fmla="*/ 1190875 h 1317493"/>
                <a:gd name="connsiteX80" fmla="*/ 484142 w 1871286"/>
                <a:gd name="connsiteY80" fmla="*/ 1168687 h 1317493"/>
                <a:gd name="connsiteX81" fmla="*/ 228245 w 1871286"/>
                <a:gd name="connsiteY81" fmla="*/ 1221330 h 1317493"/>
                <a:gd name="connsiteX82" fmla="*/ 145148 w 1871286"/>
                <a:gd name="connsiteY82" fmla="*/ 1256726 h 1317493"/>
                <a:gd name="connsiteX83" fmla="*/ 1735642 w 1871286"/>
                <a:gd name="connsiteY83" fmla="*/ 343080 h 1317493"/>
                <a:gd name="connsiteX84" fmla="*/ 1735642 w 1871286"/>
                <a:gd name="connsiteY84" fmla="*/ 1254303 h 1317493"/>
                <a:gd name="connsiteX85" fmla="*/ 1815556 w 1871286"/>
                <a:gd name="connsiteY85" fmla="*/ 1254303 h 1317493"/>
                <a:gd name="connsiteX86" fmla="*/ 1815556 w 1871286"/>
                <a:gd name="connsiteY86" fmla="*/ 343080 h 1317493"/>
                <a:gd name="connsiteX87" fmla="*/ 1735642 w 1871286"/>
                <a:gd name="connsiteY87" fmla="*/ 343080 h 1317493"/>
                <a:gd name="connsiteX88" fmla="*/ 136025 w 1871286"/>
                <a:gd name="connsiteY88" fmla="*/ 1260955 h 1317493"/>
                <a:gd name="connsiteX89" fmla="*/ 136025 w 1871286"/>
                <a:gd name="connsiteY89" fmla="*/ 352298 h 1317493"/>
                <a:gd name="connsiteX90" fmla="*/ 56206 w 1871286"/>
                <a:gd name="connsiteY90" fmla="*/ 352298 h 1317493"/>
                <a:gd name="connsiteX91" fmla="*/ 56206 w 1871286"/>
                <a:gd name="connsiteY91" fmla="*/ 1260955 h 1317493"/>
                <a:gd name="connsiteX92" fmla="*/ 136025 w 1871286"/>
                <a:gd name="connsiteY92" fmla="*/ 1260955 h 131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871286" h="1317493">
                  <a:moveTo>
                    <a:pt x="1376075" y="0"/>
                  </a:moveTo>
                  <a:cubicBezTo>
                    <a:pt x="1404297" y="3136"/>
                    <a:pt x="1432709" y="5036"/>
                    <a:pt x="1460693" y="9645"/>
                  </a:cubicBezTo>
                  <a:cubicBezTo>
                    <a:pt x="1501268" y="16344"/>
                    <a:pt x="1541462" y="25181"/>
                    <a:pt x="1581895" y="32688"/>
                  </a:cubicBezTo>
                  <a:cubicBezTo>
                    <a:pt x="1590827" y="34351"/>
                    <a:pt x="1593012" y="38627"/>
                    <a:pt x="1592917" y="47226"/>
                  </a:cubicBezTo>
                  <a:cubicBezTo>
                    <a:pt x="1592585" y="85901"/>
                    <a:pt x="1593250" y="124575"/>
                    <a:pt x="1592822" y="163249"/>
                  </a:cubicBezTo>
                  <a:cubicBezTo>
                    <a:pt x="1592727" y="172562"/>
                    <a:pt x="1595815" y="175935"/>
                    <a:pt x="1604653" y="179023"/>
                  </a:cubicBezTo>
                  <a:cubicBezTo>
                    <a:pt x="1642994" y="192374"/>
                    <a:pt x="1680861" y="206960"/>
                    <a:pt x="1718965" y="220976"/>
                  </a:cubicBezTo>
                  <a:cubicBezTo>
                    <a:pt x="1728705" y="224539"/>
                    <a:pt x="1733266" y="230241"/>
                    <a:pt x="1732411" y="241453"/>
                  </a:cubicBezTo>
                  <a:cubicBezTo>
                    <a:pt x="1731271" y="256039"/>
                    <a:pt x="1732126" y="270768"/>
                    <a:pt x="1732126" y="286684"/>
                  </a:cubicBezTo>
                  <a:cubicBezTo>
                    <a:pt x="1778449" y="286684"/>
                    <a:pt x="1823443" y="286684"/>
                    <a:pt x="1871287" y="286684"/>
                  </a:cubicBezTo>
                  <a:cubicBezTo>
                    <a:pt x="1871287" y="628149"/>
                    <a:pt x="1871287" y="968331"/>
                    <a:pt x="1871287" y="1310557"/>
                  </a:cubicBezTo>
                  <a:cubicBezTo>
                    <a:pt x="1249599" y="1312837"/>
                    <a:pt x="626534" y="1315165"/>
                    <a:pt x="0" y="1317493"/>
                  </a:cubicBezTo>
                  <a:cubicBezTo>
                    <a:pt x="0" y="975648"/>
                    <a:pt x="0" y="635513"/>
                    <a:pt x="0" y="293526"/>
                  </a:cubicBezTo>
                  <a:cubicBezTo>
                    <a:pt x="42760" y="293526"/>
                    <a:pt x="87754" y="293526"/>
                    <a:pt x="134030" y="293526"/>
                  </a:cubicBezTo>
                  <a:cubicBezTo>
                    <a:pt x="134030" y="277657"/>
                    <a:pt x="135075" y="263499"/>
                    <a:pt x="133697" y="249530"/>
                  </a:cubicBezTo>
                  <a:cubicBezTo>
                    <a:pt x="132415" y="236512"/>
                    <a:pt x="137546" y="230051"/>
                    <a:pt x="149091" y="225775"/>
                  </a:cubicBezTo>
                  <a:cubicBezTo>
                    <a:pt x="186197" y="211996"/>
                    <a:pt x="222971" y="197220"/>
                    <a:pt x="260268" y="184059"/>
                  </a:cubicBezTo>
                  <a:cubicBezTo>
                    <a:pt x="269818" y="180686"/>
                    <a:pt x="272811" y="176743"/>
                    <a:pt x="272621" y="167003"/>
                  </a:cubicBezTo>
                  <a:cubicBezTo>
                    <a:pt x="271813" y="129374"/>
                    <a:pt x="272193" y="91697"/>
                    <a:pt x="271148" y="54021"/>
                  </a:cubicBezTo>
                  <a:cubicBezTo>
                    <a:pt x="270863" y="43188"/>
                    <a:pt x="274616" y="39197"/>
                    <a:pt x="284689" y="36536"/>
                  </a:cubicBezTo>
                  <a:cubicBezTo>
                    <a:pt x="396341" y="6842"/>
                    <a:pt x="510036" y="-1805"/>
                    <a:pt x="624966" y="3136"/>
                  </a:cubicBezTo>
                  <a:cubicBezTo>
                    <a:pt x="728113" y="7602"/>
                    <a:pt x="829218" y="23091"/>
                    <a:pt x="925809" y="61717"/>
                  </a:cubicBezTo>
                  <a:cubicBezTo>
                    <a:pt x="930322" y="63523"/>
                    <a:pt x="936926" y="63428"/>
                    <a:pt x="941487" y="61575"/>
                  </a:cubicBezTo>
                  <a:cubicBezTo>
                    <a:pt x="1029526" y="25466"/>
                    <a:pt x="1121841" y="9740"/>
                    <a:pt x="1216104" y="2803"/>
                  </a:cubicBezTo>
                  <a:cubicBezTo>
                    <a:pt x="1222613" y="2328"/>
                    <a:pt x="1229074" y="950"/>
                    <a:pt x="1235583" y="0"/>
                  </a:cubicBezTo>
                  <a:cubicBezTo>
                    <a:pt x="1282430" y="0"/>
                    <a:pt x="1329276" y="0"/>
                    <a:pt x="1376075" y="0"/>
                  </a:cubicBezTo>
                  <a:close/>
                  <a:moveTo>
                    <a:pt x="909085" y="1022162"/>
                  </a:moveTo>
                  <a:cubicBezTo>
                    <a:pt x="909085" y="1016318"/>
                    <a:pt x="909132" y="1011329"/>
                    <a:pt x="909085" y="1006341"/>
                  </a:cubicBezTo>
                  <a:cubicBezTo>
                    <a:pt x="907469" y="713812"/>
                    <a:pt x="905711" y="421284"/>
                    <a:pt x="904571" y="128709"/>
                  </a:cubicBezTo>
                  <a:cubicBezTo>
                    <a:pt x="904523" y="113695"/>
                    <a:pt x="899440" y="107661"/>
                    <a:pt x="885851" y="103242"/>
                  </a:cubicBezTo>
                  <a:cubicBezTo>
                    <a:pt x="788215" y="71220"/>
                    <a:pt x="687586" y="59532"/>
                    <a:pt x="585484" y="57869"/>
                  </a:cubicBezTo>
                  <a:cubicBezTo>
                    <a:pt x="499298" y="56491"/>
                    <a:pt x="414205" y="66231"/>
                    <a:pt x="331298" y="82812"/>
                  </a:cubicBezTo>
                  <a:cubicBezTo>
                    <a:pt x="331298" y="386838"/>
                    <a:pt x="331298" y="689629"/>
                    <a:pt x="331298" y="993465"/>
                  </a:cubicBezTo>
                  <a:cubicBezTo>
                    <a:pt x="527615" y="958306"/>
                    <a:pt x="719324" y="959114"/>
                    <a:pt x="909085" y="1022162"/>
                  </a:cubicBezTo>
                  <a:close/>
                  <a:moveTo>
                    <a:pt x="1540227" y="989997"/>
                  </a:moveTo>
                  <a:cubicBezTo>
                    <a:pt x="1540512" y="984438"/>
                    <a:pt x="1540940" y="980019"/>
                    <a:pt x="1540940" y="975553"/>
                  </a:cubicBezTo>
                  <a:cubicBezTo>
                    <a:pt x="1539752" y="681980"/>
                    <a:pt x="1538422" y="388359"/>
                    <a:pt x="1537661" y="94785"/>
                  </a:cubicBezTo>
                  <a:cubicBezTo>
                    <a:pt x="1537614" y="81150"/>
                    <a:pt x="1532530" y="77444"/>
                    <a:pt x="1520652" y="76113"/>
                  </a:cubicBezTo>
                  <a:cubicBezTo>
                    <a:pt x="1473711" y="70840"/>
                    <a:pt x="1426960" y="62858"/>
                    <a:pt x="1379876" y="59817"/>
                  </a:cubicBezTo>
                  <a:cubicBezTo>
                    <a:pt x="1242663" y="50932"/>
                    <a:pt x="1107778" y="64378"/>
                    <a:pt x="976598" y="107899"/>
                  </a:cubicBezTo>
                  <a:cubicBezTo>
                    <a:pt x="964483" y="111890"/>
                    <a:pt x="960587" y="117401"/>
                    <a:pt x="960635" y="130324"/>
                  </a:cubicBezTo>
                  <a:cubicBezTo>
                    <a:pt x="962060" y="422900"/>
                    <a:pt x="962915" y="715475"/>
                    <a:pt x="963960" y="1008051"/>
                  </a:cubicBezTo>
                  <a:cubicBezTo>
                    <a:pt x="963960" y="1012850"/>
                    <a:pt x="964436" y="1017696"/>
                    <a:pt x="964768" y="1024062"/>
                  </a:cubicBezTo>
                  <a:cubicBezTo>
                    <a:pt x="1057463" y="989331"/>
                    <a:pt x="1152533" y="974413"/>
                    <a:pt x="1249314" y="969567"/>
                  </a:cubicBezTo>
                  <a:cubicBezTo>
                    <a:pt x="1346618" y="964625"/>
                    <a:pt x="1443351" y="970849"/>
                    <a:pt x="1540227" y="989997"/>
                  </a:cubicBezTo>
                  <a:close/>
                  <a:moveTo>
                    <a:pt x="274664" y="1059601"/>
                  </a:moveTo>
                  <a:cubicBezTo>
                    <a:pt x="274664" y="785792"/>
                    <a:pt x="274664" y="512364"/>
                    <a:pt x="274664" y="235372"/>
                  </a:cubicBezTo>
                  <a:cubicBezTo>
                    <a:pt x="248960" y="244827"/>
                    <a:pt x="227342" y="253379"/>
                    <a:pt x="205345" y="260648"/>
                  </a:cubicBezTo>
                  <a:cubicBezTo>
                    <a:pt x="192421" y="264924"/>
                    <a:pt x="188050" y="271528"/>
                    <a:pt x="188145" y="285877"/>
                  </a:cubicBezTo>
                  <a:cubicBezTo>
                    <a:pt x="190616" y="577454"/>
                    <a:pt x="192421" y="869032"/>
                    <a:pt x="194322" y="1160658"/>
                  </a:cubicBezTo>
                  <a:cubicBezTo>
                    <a:pt x="194369" y="1165171"/>
                    <a:pt x="194322" y="1169638"/>
                    <a:pt x="194322" y="1175244"/>
                  </a:cubicBezTo>
                  <a:cubicBezTo>
                    <a:pt x="198455" y="1174151"/>
                    <a:pt x="201449" y="1173723"/>
                    <a:pt x="204157" y="1172678"/>
                  </a:cubicBezTo>
                  <a:cubicBezTo>
                    <a:pt x="288727" y="1140228"/>
                    <a:pt x="376481" y="1121698"/>
                    <a:pt x="466515" y="1113859"/>
                  </a:cubicBezTo>
                  <a:cubicBezTo>
                    <a:pt x="623826" y="1100176"/>
                    <a:pt x="778333" y="1112434"/>
                    <a:pt x="928564" y="1164221"/>
                  </a:cubicBezTo>
                  <a:cubicBezTo>
                    <a:pt x="933743" y="1166027"/>
                    <a:pt x="940680" y="1166027"/>
                    <a:pt x="945811" y="1164174"/>
                  </a:cubicBezTo>
                  <a:cubicBezTo>
                    <a:pt x="1043352" y="1129205"/>
                    <a:pt x="1144314" y="1112956"/>
                    <a:pt x="1247461" y="1108158"/>
                  </a:cubicBezTo>
                  <a:cubicBezTo>
                    <a:pt x="1365575" y="1102694"/>
                    <a:pt x="1482215" y="1112006"/>
                    <a:pt x="1596671" y="1142651"/>
                  </a:cubicBezTo>
                  <a:cubicBezTo>
                    <a:pt x="1623990" y="1149968"/>
                    <a:pt x="1650786" y="1159328"/>
                    <a:pt x="1679721" y="1168307"/>
                  </a:cubicBezTo>
                  <a:cubicBezTo>
                    <a:pt x="1679721" y="1161228"/>
                    <a:pt x="1679721" y="1155242"/>
                    <a:pt x="1679721" y="1149255"/>
                  </a:cubicBezTo>
                  <a:cubicBezTo>
                    <a:pt x="1679198" y="860195"/>
                    <a:pt x="1678675" y="571135"/>
                    <a:pt x="1678153" y="282123"/>
                  </a:cubicBezTo>
                  <a:cubicBezTo>
                    <a:pt x="1678153" y="278037"/>
                    <a:pt x="1678675" y="273904"/>
                    <a:pt x="1677963" y="269960"/>
                  </a:cubicBezTo>
                  <a:cubicBezTo>
                    <a:pt x="1677393" y="266872"/>
                    <a:pt x="1675967" y="262263"/>
                    <a:pt x="1673734" y="261361"/>
                  </a:cubicBezTo>
                  <a:cubicBezTo>
                    <a:pt x="1647603" y="251146"/>
                    <a:pt x="1621282" y="241501"/>
                    <a:pt x="1594628" y="231571"/>
                  </a:cubicBezTo>
                  <a:cubicBezTo>
                    <a:pt x="1594628" y="510511"/>
                    <a:pt x="1594628" y="785982"/>
                    <a:pt x="1594628" y="1059696"/>
                  </a:cubicBezTo>
                  <a:cubicBezTo>
                    <a:pt x="1541795" y="1050431"/>
                    <a:pt x="1489532" y="1039694"/>
                    <a:pt x="1436795" y="1032329"/>
                  </a:cubicBezTo>
                  <a:cubicBezTo>
                    <a:pt x="1354837" y="1020927"/>
                    <a:pt x="1272357" y="1022162"/>
                    <a:pt x="1190067" y="1029241"/>
                  </a:cubicBezTo>
                  <a:cubicBezTo>
                    <a:pt x="1115997" y="1035655"/>
                    <a:pt x="1042117" y="1045110"/>
                    <a:pt x="972512" y="1072524"/>
                  </a:cubicBezTo>
                  <a:cubicBezTo>
                    <a:pt x="947569" y="1082359"/>
                    <a:pt x="927709" y="1082216"/>
                    <a:pt x="902908" y="1072619"/>
                  </a:cubicBezTo>
                  <a:cubicBezTo>
                    <a:pt x="834159" y="1045918"/>
                    <a:pt x="761324" y="1036795"/>
                    <a:pt x="688251" y="1030714"/>
                  </a:cubicBezTo>
                  <a:cubicBezTo>
                    <a:pt x="584914" y="1022114"/>
                    <a:pt x="481861" y="1024918"/>
                    <a:pt x="379332" y="1040311"/>
                  </a:cubicBezTo>
                  <a:cubicBezTo>
                    <a:pt x="345408" y="1045442"/>
                    <a:pt x="311675" y="1052759"/>
                    <a:pt x="274664" y="1059601"/>
                  </a:cubicBezTo>
                  <a:close/>
                  <a:moveTo>
                    <a:pt x="145148" y="1256726"/>
                  </a:moveTo>
                  <a:cubicBezTo>
                    <a:pt x="145623" y="1258294"/>
                    <a:pt x="146098" y="1259862"/>
                    <a:pt x="146573" y="1261430"/>
                  </a:cubicBezTo>
                  <a:cubicBezTo>
                    <a:pt x="673903" y="1259387"/>
                    <a:pt x="1201185" y="1257344"/>
                    <a:pt x="1728515" y="1255348"/>
                  </a:cubicBezTo>
                  <a:cubicBezTo>
                    <a:pt x="1728800" y="1253828"/>
                    <a:pt x="1729133" y="1252355"/>
                    <a:pt x="1729418" y="1250835"/>
                  </a:cubicBezTo>
                  <a:cubicBezTo>
                    <a:pt x="1704807" y="1240287"/>
                    <a:pt x="1680576" y="1228694"/>
                    <a:pt x="1655537" y="1219335"/>
                  </a:cubicBezTo>
                  <a:cubicBezTo>
                    <a:pt x="1566691" y="1186267"/>
                    <a:pt x="1474234" y="1170113"/>
                    <a:pt x="1379923" y="1165171"/>
                  </a:cubicBezTo>
                  <a:cubicBezTo>
                    <a:pt x="1232448" y="1157427"/>
                    <a:pt x="1087395" y="1169970"/>
                    <a:pt x="947521" y="1221520"/>
                  </a:cubicBezTo>
                  <a:cubicBezTo>
                    <a:pt x="941582" y="1223705"/>
                    <a:pt x="933696" y="1223325"/>
                    <a:pt x="927471" y="1221615"/>
                  </a:cubicBezTo>
                  <a:cubicBezTo>
                    <a:pt x="891790" y="1211685"/>
                    <a:pt x="856727" y="1199095"/>
                    <a:pt x="820713" y="1190875"/>
                  </a:cubicBezTo>
                  <a:cubicBezTo>
                    <a:pt x="709821" y="1165551"/>
                    <a:pt x="597409" y="1160135"/>
                    <a:pt x="484142" y="1168687"/>
                  </a:cubicBezTo>
                  <a:cubicBezTo>
                    <a:pt x="396531" y="1175291"/>
                    <a:pt x="310820" y="1190780"/>
                    <a:pt x="228245" y="1221330"/>
                  </a:cubicBezTo>
                  <a:cubicBezTo>
                    <a:pt x="200023" y="1231688"/>
                    <a:pt x="172799" y="1244801"/>
                    <a:pt x="145148" y="1256726"/>
                  </a:cubicBezTo>
                  <a:close/>
                  <a:moveTo>
                    <a:pt x="1735642" y="343080"/>
                  </a:moveTo>
                  <a:cubicBezTo>
                    <a:pt x="1735642" y="647391"/>
                    <a:pt x="1735642" y="950847"/>
                    <a:pt x="1735642" y="1254303"/>
                  </a:cubicBezTo>
                  <a:cubicBezTo>
                    <a:pt x="1764909" y="1254303"/>
                    <a:pt x="1791088" y="1254303"/>
                    <a:pt x="1815556" y="1254303"/>
                  </a:cubicBezTo>
                  <a:cubicBezTo>
                    <a:pt x="1815556" y="950134"/>
                    <a:pt x="1815556" y="647106"/>
                    <a:pt x="1815556" y="343080"/>
                  </a:cubicBezTo>
                  <a:cubicBezTo>
                    <a:pt x="1786717" y="343080"/>
                    <a:pt x="1760965" y="343080"/>
                    <a:pt x="1735642" y="343080"/>
                  </a:cubicBezTo>
                  <a:close/>
                  <a:moveTo>
                    <a:pt x="136025" y="1260955"/>
                  </a:moveTo>
                  <a:cubicBezTo>
                    <a:pt x="136025" y="956834"/>
                    <a:pt x="136025" y="654471"/>
                    <a:pt x="136025" y="352298"/>
                  </a:cubicBezTo>
                  <a:cubicBezTo>
                    <a:pt x="106996" y="352298"/>
                    <a:pt x="80817" y="352298"/>
                    <a:pt x="56206" y="352298"/>
                  </a:cubicBezTo>
                  <a:cubicBezTo>
                    <a:pt x="56206" y="655991"/>
                    <a:pt x="56206" y="958306"/>
                    <a:pt x="56206" y="1260955"/>
                  </a:cubicBezTo>
                  <a:cubicBezTo>
                    <a:pt x="84903" y="1260955"/>
                    <a:pt x="110702" y="1260955"/>
                    <a:pt x="136025" y="1260955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11">
              <a:extLst>
                <a:ext uri="{FF2B5EF4-FFF2-40B4-BE49-F238E27FC236}">
                  <a16:creationId xmlns:a16="http://schemas.microsoft.com/office/drawing/2014/main" id="{81C42516-DC2C-49BE-8033-3C3ADD5E852E}"/>
                </a:ext>
              </a:extLst>
            </p:cNvPr>
            <p:cNvSpPr/>
            <p:nvPr/>
          </p:nvSpPr>
          <p:spPr>
            <a:xfrm>
              <a:off x="4596745" y="2476691"/>
              <a:ext cx="422947" cy="1069625"/>
            </a:xfrm>
            <a:custGeom>
              <a:avLst/>
              <a:gdLst>
                <a:gd name="connsiteX0" fmla="*/ 0 w 422947"/>
                <a:gd name="connsiteY0" fmla="*/ 95308 h 1069625"/>
                <a:gd name="connsiteX1" fmla="*/ 6272 w 422947"/>
                <a:gd name="connsiteY1" fmla="*/ 27272 h 1069625"/>
                <a:gd name="connsiteX2" fmla="*/ 9075 w 422947"/>
                <a:gd name="connsiteY2" fmla="*/ 0 h 1069625"/>
                <a:gd name="connsiteX3" fmla="*/ 217127 w 422947"/>
                <a:gd name="connsiteY3" fmla="*/ 21285 h 1069625"/>
                <a:gd name="connsiteX4" fmla="*/ 245302 w 422947"/>
                <a:gd name="connsiteY4" fmla="*/ 509703 h 1069625"/>
                <a:gd name="connsiteX5" fmla="*/ 422947 w 422947"/>
                <a:gd name="connsiteY5" fmla="*/ 963770 h 1069625"/>
                <a:gd name="connsiteX6" fmla="*/ 243401 w 422947"/>
                <a:gd name="connsiteY6" fmla="*/ 1069626 h 1069625"/>
                <a:gd name="connsiteX7" fmla="*/ 236417 w 422947"/>
                <a:gd name="connsiteY7" fmla="*/ 1059696 h 1069625"/>
                <a:gd name="connsiteX8" fmla="*/ 18434 w 422947"/>
                <a:gd name="connsiteY8" fmla="*/ 429836 h 1069625"/>
                <a:gd name="connsiteX9" fmla="*/ 2471 w 422947"/>
                <a:gd name="connsiteY9" fmla="*/ 275139 h 1069625"/>
                <a:gd name="connsiteX10" fmla="*/ 0 w 422947"/>
                <a:gd name="connsiteY10" fmla="*/ 260220 h 1069625"/>
                <a:gd name="connsiteX11" fmla="*/ 0 w 422947"/>
                <a:gd name="connsiteY11" fmla="*/ 95308 h 106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947" h="1069625">
                  <a:moveTo>
                    <a:pt x="0" y="95308"/>
                  </a:moveTo>
                  <a:cubicBezTo>
                    <a:pt x="2091" y="72645"/>
                    <a:pt x="4133" y="49935"/>
                    <a:pt x="6272" y="27272"/>
                  </a:cubicBezTo>
                  <a:cubicBezTo>
                    <a:pt x="7079" y="18767"/>
                    <a:pt x="8029" y="10310"/>
                    <a:pt x="9075" y="0"/>
                  </a:cubicBezTo>
                  <a:cubicBezTo>
                    <a:pt x="78822" y="7127"/>
                    <a:pt x="147333" y="14111"/>
                    <a:pt x="217127" y="21285"/>
                  </a:cubicBezTo>
                  <a:cubicBezTo>
                    <a:pt x="201354" y="186673"/>
                    <a:pt x="210096" y="349019"/>
                    <a:pt x="245302" y="509703"/>
                  </a:cubicBezTo>
                  <a:cubicBezTo>
                    <a:pt x="280365" y="669769"/>
                    <a:pt x="339137" y="820618"/>
                    <a:pt x="422947" y="963770"/>
                  </a:cubicBezTo>
                  <a:cubicBezTo>
                    <a:pt x="362893" y="999166"/>
                    <a:pt x="303551" y="1034135"/>
                    <a:pt x="243401" y="1069626"/>
                  </a:cubicBezTo>
                  <a:cubicBezTo>
                    <a:pt x="240836" y="1066015"/>
                    <a:pt x="238318" y="1063022"/>
                    <a:pt x="236417" y="1059696"/>
                  </a:cubicBezTo>
                  <a:cubicBezTo>
                    <a:pt x="123197" y="863759"/>
                    <a:pt x="49982" y="653900"/>
                    <a:pt x="18434" y="429836"/>
                  </a:cubicBezTo>
                  <a:cubicBezTo>
                    <a:pt x="11213" y="378524"/>
                    <a:pt x="7744" y="326689"/>
                    <a:pt x="2471" y="275139"/>
                  </a:cubicBezTo>
                  <a:cubicBezTo>
                    <a:pt x="1948" y="270150"/>
                    <a:pt x="855" y="265209"/>
                    <a:pt x="0" y="260220"/>
                  </a:cubicBezTo>
                  <a:cubicBezTo>
                    <a:pt x="0" y="205250"/>
                    <a:pt x="0" y="150279"/>
                    <a:pt x="0" y="95308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12">
              <a:extLst>
                <a:ext uri="{FF2B5EF4-FFF2-40B4-BE49-F238E27FC236}">
                  <a16:creationId xmlns:a16="http://schemas.microsoft.com/office/drawing/2014/main" id="{7BAFC381-C40C-415C-818B-8E53A3512262}"/>
                </a:ext>
              </a:extLst>
            </p:cNvPr>
            <p:cNvSpPr/>
            <p:nvPr/>
          </p:nvSpPr>
          <p:spPr>
            <a:xfrm>
              <a:off x="5435744" y="1934007"/>
              <a:ext cx="1864314" cy="1864980"/>
            </a:xfrm>
            <a:custGeom>
              <a:avLst/>
              <a:gdLst>
                <a:gd name="connsiteX0" fmla="*/ 931848 w 1864314"/>
                <a:gd name="connsiteY0" fmla="*/ 1864976 h 1864980"/>
                <a:gd name="connsiteX1" fmla="*/ 5 w 1864314"/>
                <a:gd name="connsiteY1" fmla="*/ 928334 h 1864980"/>
                <a:gd name="connsiteX2" fmla="*/ 941398 w 1864314"/>
                <a:gd name="connsiteY2" fmla="*/ 8 h 1864980"/>
                <a:gd name="connsiteX3" fmla="*/ 1864308 w 1864314"/>
                <a:gd name="connsiteY3" fmla="*/ 931755 h 1864980"/>
                <a:gd name="connsiteX4" fmla="*/ 931848 w 1864314"/>
                <a:gd name="connsiteY4" fmla="*/ 1864976 h 1864980"/>
                <a:gd name="connsiteX5" fmla="*/ 425328 w 1864314"/>
                <a:gd name="connsiteY5" fmla="*/ 979362 h 1864980"/>
                <a:gd name="connsiteX6" fmla="*/ 92463 w 1864314"/>
                <a:gd name="connsiteY6" fmla="*/ 979362 h 1864980"/>
                <a:gd name="connsiteX7" fmla="*/ 251911 w 1864314"/>
                <a:gd name="connsiteY7" fmla="*/ 1426777 h 1864980"/>
                <a:gd name="connsiteX8" fmla="*/ 487758 w 1864314"/>
                <a:gd name="connsiteY8" fmla="*/ 1304910 h 1864980"/>
                <a:gd name="connsiteX9" fmla="*/ 425328 w 1864314"/>
                <a:gd name="connsiteY9" fmla="*/ 979362 h 1864980"/>
                <a:gd name="connsiteX10" fmla="*/ 1387673 w 1864314"/>
                <a:gd name="connsiteY10" fmla="*/ 1309804 h 1864980"/>
                <a:gd name="connsiteX11" fmla="*/ 1611975 w 1864314"/>
                <a:gd name="connsiteY11" fmla="*/ 1427157 h 1864980"/>
                <a:gd name="connsiteX12" fmla="*/ 1771613 w 1864314"/>
                <a:gd name="connsiteY12" fmla="*/ 979124 h 1864980"/>
                <a:gd name="connsiteX13" fmla="*/ 1451433 w 1864314"/>
                <a:gd name="connsiteY13" fmla="*/ 979124 h 1864980"/>
                <a:gd name="connsiteX14" fmla="*/ 1387673 w 1864314"/>
                <a:gd name="connsiteY14" fmla="*/ 1309804 h 1864980"/>
                <a:gd name="connsiteX15" fmla="*/ 238893 w 1864314"/>
                <a:gd name="connsiteY15" fmla="*/ 456260 h 1864980"/>
                <a:gd name="connsiteX16" fmla="*/ 92558 w 1864314"/>
                <a:gd name="connsiteY16" fmla="*/ 885194 h 1864980"/>
                <a:gd name="connsiteX17" fmla="*/ 425185 w 1864314"/>
                <a:gd name="connsiteY17" fmla="*/ 885194 h 1864980"/>
                <a:gd name="connsiteX18" fmla="*/ 479159 w 1864314"/>
                <a:gd name="connsiteY18" fmla="*/ 583353 h 1864980"/>
                <a:gd name="connsiteX19" fmla="*/ 238893 w 1864314"/>
                <a:gd name="connsiteY19" fmla="*/ 456260 h 1864980"/>
                <a:gd name="connsiteX20" fmla="*/ 1771661 w 1864314"/>
                <a:gd name="connsiteY20" fmla="*/ 885241 h 1864980"/>
                <a:gd name="connsiteX21" fmla="*/ 1624945 w 1864314"/>
                <a:gd name="connsiteY21" fmla="*/ 455975 h 1864980"/>
                <a:gd name="connsiteX22" fmla="*/ 1394990 w 1864314"/>
                <a:gd name="connsiteY22" fmla="*/ 578935 h 1864980"/>
                <a:gd name="connsiteX23" fmla="*/ 1451386 w 1864314"/>
                <a:gd name="connsiteY23" fmla="*/ 885241 h 1864980"/>
                <a:gd name="connsiteX24" fmla="*/ 1771661 w 1864314"/>
                <a:gd name="connsiteY24" fmla="*/ 885241 h 1864980"/>
                <a:gd name="connsiteX25" fmla="*/ 1359499 w 1864314"/>
                <a:gd name="connsiteY25" fmla="*/ 979172 h 1864980"/>
                <a:gd name="connsiteX26" fmla="*/ 978742 w 1864314"/>
                <a:gd name="connsiteY26" fmla="*/ 979172 h 1864980"/>
                <a:gd name="connsiteX27" fmla="*/ 978742 w 1864314"/>
                <a:gd name="connsiteY27" fmla="*/ 1227609 h 1864980"/>
                <a:gd name="connsiteX28" fmla="*/ 1299872 w 1864314"/>
                <a:gd name="connsiteY28" fmla="*/ 1283102 h 1864980"/>
                <a:gd name="connsiteX29" fmla="*/ 1359499 w 1864314"/>
                <a:gd name="connsiteY29" fmla="*/ 979172 h 1864980"/>
                <a:gd name="connsiteX30" fmla="*/ 576129 w 1864314"/>
                <a:gd name="connsiteY30" fmla="*/ 1279682 h 1864980"/>
                <a:gd name="connsiteX31" fmla="*/ 885809 w 1864314"/>
                <a:gd name="connsiteY31" fmla="*/ 1227372 h 1864980"/>
                <a:gd name="connsiteX32" fmla="*/ 885809 w 1864314"/>
                <a:gd name="connsiteY32" fmla="*/ 979077 h 1864980"/>
                <a:gd name="connsiteX33" fmla="*/ 517263 w 1864314"/>
                <a:gd name="connsiteY33" fmla="*/ 979077 h 1864980"/>
                <a:gd name="connsiteX34" fmla="*/ 576129 w 1864314"/>
                <a:gd name="connsiteY34" fmla="*/ 1279682 h 1864980"/>
                <a:gd name="connsiteX35" fmla="*/ 978219 w 1864314"/>
                <a:gd name="connsiteY35" fmla="*/ 885004 h 1864980"/>
                <a:gd name="connsiteX36" fmla="*/ 1359404 w 1864314"/>
                <a:gd name="connsiteY36" fmla="*/ 885004 h 1864980"/>
                <a:gd name="connsiteX37" fmla="*/ 1307046 w 1864314"/>
                <a:gd name="connsiteY37" fmla="*/ 605969 h 1864980"/>
                <a:gd name="connsiteX38" fmla="*/ 978219 w 1864314"/>
                <a:gd name="connsiteY38" fmla="*/ 663743 h 1864980"/>
                <a:gd name="connsiteX39" fmla="*/ 978219 w 1864314"/>
                <a:gd name="connsiteY39" fmla="*/ 885004 h 1864980"/>
                <a:gd name="connsiteX40" fmla="*/ 885239 w 1864314"/>
                <a:gd name="connsiteY40" fmla="*/ 885431 h 1864980"/>
                <a:gd name="connsiteX41" fmla="*/ 885239 w 1864314"/>
                <a:gd name="connsiteY41" fmla="*/ 663505 h 1864980"/>
                <a:gd name="connsiteX42" fmla="*/ 567055 w 1864314"/>
                <a:gd name="connsiteY42" fmla="*/ 609342 h 1864980"/>
                <a:gd name="connsiteX43" fmla="*/ 517263 w 1864314"/>
                <a:gd name="connsiteY43" fmla="*/ 885431 h 1864980"/>
                <a:gd name="connsiteX44" fmla="*/ 885239 w 1864314"/>
                <a:gd name="connsiteY44" fmla="*/ 885431 h 1864980"/>
                <a:gd name="connsiteX45" fmla="*/ 1275213 w 1864314"/>
                <a:gd name="connsiteY45" fmla="*/ 519878 h 1864980"/>
                <a:gd name="connsiteX46" fmla="*/ 978884 w 1864314"/>
                <a:gd name="connsiteY46" fmla="*/ 91325 h 1864980"/>
                <a:gd name="connsiteX47" fmla="*/ 978884 w 1864314"/>
                <a:gd name="connsiteY47" fmla="*/ 571761 h 1864980"/>
                <a:gd name="connsiteX48" fmla="*/ 1275213 w 1864314"/>
                <a:gd name="connsiteY48" fmla="*/ 519878 h 1864980"/>
                <a:gd name="connsiteX49" fmla="*/ 885382 w 1864314"/>
                <a:gd name="connsiteY49" fmla="*/ 571666 h 1864980"/>
                <a:gd name="connsiteX50" fmla="*/ 885382 w 1864314"/>
                <a:gd name="connsiteY50" fmla="*/ 98119 h 1864980"/>
                <a:gd name="connsiteX51" fmla="*/ 598650 w 1864314"/>
                <a:gd name="connsiteY51" fmla="*/ 522966 h 1864980"/>
                <a:gd name="connsiteX52" fmla="*/ 885382 w 1864314"/>
                <a:gd name="connsiteY52" fmla="*/ 571666 h 1864980"/>
                <a:gd name="connsiteX53" fmla="*/ 979169 w 1864314"/>
                <a:gd name="connsiteY53" fmla="*/ 1321064 h 1864980"/>
                <a:gd name="connsiteX54" fmla="*/ 979169 w 1864314"/>
                <a:gd name="connsiteY54" fmla="*/ 1775511 h 1864980"/>
                <a:gd name="connsiteX55" fmla="*/ 1265236 w 1864314"/>
                <a:gd name="connsiteY55" fmla="*/ 1370096 h 1864980"/>
                <a:gd name="connsiteX56" fmla="*/ 979169 w 1864314"/>
                <a:gd name="connsiteY56" fmla="*/ 1321064 h 1864980"/>
                <a:gd name="connsiteX57" fmla="*/ 609768 w 1864314"/>
                <a:gd name="connsiteY57" fmla="*/ 1365392 h 1864980"/>
                <a:gd name="connsiteX58" fmla="*/ 885049 w 1864314"/>
                <a:gd name="connsiteY58" fmla="*/ 1763919 h 1864980"/>
                <a:gd name="connsiteX59" fmla="*/ 885049 w 1864314"/>
                <a:gd name="connsiteY59" fmla="*/ 1319544 h 1864980"/>
                <a:gd name="connsiteX60" fmla="*/ 609768 w 1864314"/>
                <a:gd name="connsiteY60" fmla="*/ 1365392 h 1864980"/>
                <a:gd name="connsiteX61" fmla="*/ 512131 w 1864314"/>
                <a:gd name="connsiteY61" fmla="*/ 492464 h 1864980"/>
                <a:gd name="connsiteX62" fmla="*/ 748786 w 1864314"/>
                <a:gd name="connsiteY62" fmla="*/ 111374 h 1864980"/>
                <a:gd name="connsiteX63" fmla="*/ 298235 w 1864314"/>
                <a:gd name="connsiteY63" fmla="*/ 379624 h 1864980"/>
                <a:gd name="connsiteX64" fmla="*/ 512131 w 1864314"/>
                <a:gd name="connsiteY64" fmla="*/ 492464 h 1864980"/>
                <a:gd name="connsiteX65" fmla="*/ 1361399 w 1864314"/>
                <a:gd name="connsiteY65" fmla="*/ 488663 h 1864980"/>
                <a:gd name="connsiteX66" fmla="*/ 1565889 w 1864314"/>
                <a:gd name="connsiteY66" fmla="*/ 379624 h 1864980"/>
                <a:gd name="connsiteX67" fmla="*/ 1129448 w 1864314"/>
                <a:gd name="connsiteY67" fmla="*/ 116316 h 1864980"/>
                <a:gd name="connsiteX68" fmla="*/ 1361399 w 1864314"/>
                <a:gd name="connsiteY68" fmla="*/ 488663 h 1864980"/>
                <a:gd name="connsiteX69" fmla="*/ 751114 w 1864314"/>
                <a:gd name="connsiteY69" fmla="*/ 1753704 h 1864980"/>
                <a:gd name="connsiteX70" fmla="*/ 522536 w 1864314"/>
                <a:gd name="connsiteY70" fmla="*/ 1394897 h 1864980"/>
                <a:gd name="connsiteX71" fmla="*/ 313486 w 1864314"/>
                <a:gd name="connsiteY71" fmla="*/ 1502035 h 1864980"/>
                <a:gd name="connsiteX72" fmla="*/ 751114 w 1864314"/>
                <a:gd name="connsiteY72" fmla="*/ 1753704 h 1864980"/>
                <a:gd name="connsiteX73" fmla="*/ 1127928 w 1864314"/>
                <a:gd name="connsiteY73" fmla="*/ 1750378 h 1864980"/>
                <a:gd name="connsiteX74" fmla="*/ 1550827 w 1864314"/>
                <a:gd name="connsiteY74" fmla="*/ 1501798 h 1864980"/>
                <a:gd name="connsiteX75" fmla="*/ 1352514 w 1864314"/>
                <a:gd name="connsiteY75" fmla="*/ 1399316 h 1864980"/>
                <a:gd name="connsiteX76" fmla="*/ 1127928 w 1864314"/>
                <a:gd name="connsiteY76" fmla="*/ 1750378 h 186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864314" h="1864980">
                  <a:moveTo>
                    <a:pt x="931848" y="1864976"/>
                  </a:moveTo>
                  <a:cubicBezTo>
                    <a:pt x="413973" y="1863313"/>
                    <a:pt x="-1705" y="1445497"/>
                    <a:pt x="5" y="928334"/>
                  </a:cubicBezTo>
                  <a:cubicBezTo>
                    <a:pt x="1716" y="411409"/>
                    <a:pt x="421005" y="-2035"/>
                    <a:pt x="941398" y="8"/>
                  </a:cubicBezTo>
                  <a:cubicBezTo>
                    <a:pt x="1448915" y="2003"/>
                    <a:pt x="1866256" y="423382"/>
                    <a:pt x="1864308" y="931755"/>
                  </a:cubicBezTo>
                  <a:cubicBezTo>
                    <a:pt x="1862313" y="1449297"/>
                    <a:pt x="1445304" y="1866638"/>
                    <a:pt x="931848" y="1864976"/>
                  </a:cubicBezTo>
                  <a:close/>
                  <a:moveTo>
                    <a:pt x="425328" y="979362"/>
                  </a:moveTo>
                  <a:cubicBezTo>
                    <a:pt x="313391" y="979362"/>
                    <a:pt x="203354" y="979362"/>
                    <a:pt x="92463" y="979362"/>
                  </a:cubicBezTo>
                  <a:cubicBezTo>
                    <a:pt x="103010" y="1146269"/>
                    <a:pt x="156603" y="1295931"/>
                    <a:pt x="251911" y="1426777"/>
                  </a:cubicBezTo>
                  <a:cubicBezTo>
                    <a:pt x="331540" y="1385632"/>
                    <a:pt x="409032" y="1345580"/>
                    <a:pt x="487758" y="1304910"/>
                  </a:cubicBezTo>
                  <a:cubicBezTo>
                    <a:pt x="451887" y="1201905"/>
                    <a:pt x="430839" y="1092582"/>
                    <a:pt x="425328" y="979362"/>
                  </a:cubicBezTo>
                  <a:close/>
                  <a:moveTo>
                    <a:pt x="1387673" y="1309804"/>
                  </a:moveTo>
                  <a:cubicBezTo>
                    <a:pt x="1463454" y="1349429"/>
                    <a:pt x="1537049" y="1387960"/>
                    <a:pt x="1611975" y="1427157"/>
                  </a:cubicBezTo>
                  <a:cubicBezTo>
                    <a:pt x="1707853" y="1294980"/>
                    <a:pt x="1761398" y="1145319"/>
                    <a:pt x="1771613" y="979124"/>
                  </a:cubicBezTo>
                  <a:cubicBezTo>
                    <a:pt x="1664190" y="979124"/>
                    <a:pt x="1558097" y="979124"/>
                    <a:pt x="1451433" y="979124"/>
                  </a:cubicBezTo>
                  <a:cubicBezTo>
                    <a:pt x="1446160" y="1094054"/>
                    <a:pt x="1424494" y="1204851"/>
                    <a:pt x="1387673" y="1309804"/>
                  </a:cubicBezTo>
                  <a:close/>
                  <a:moveTo>
                    <a:pt x="238893" y="456260"/>
                  </a:moveTo>
                  <a:cubicBezTo>
                    <a:pt x="151519" y="583448"/>
                    <a:pt x="102250" y="726791"/>
                    <a:pt x="92558" y="885194"/>
                  </a:cubicBezTo>
                  <a:cubicBezTo>
                    <a:pt x="203924" y="885194"/>
                    <a:pt x="313961" y="885194"/>
                    <a:pt x="425185" y="885194"/>
                  </a:cubicBezTo>
                  <a:cubicBezTo>
                    <a:pt x="430174" y="780526"/>
                    <a:pt x="448324" y="678852"/>
                    <a:pt x="479159" y="583353"/>
                  </a:cubicBezTo>
                  <a:cubicBezTo>
                    <a:pt x="398959" y="540973"/>
                    <a:pt x="320138" y="499258"/>
                    <a:pt x="238893" y="456260"/>
                  </a:cubicBezTo>
                  <a:close/>
                  <a:moveTo>
                    <a:pt x="1771661" y="885241"/>
                  </a:moveTo>
                  <a:cubicBezTo>
                    <a:pt x="1761731" y="726600"/>
                    <a:pt x="1712604" y="582878"/>
                    <a:pt x="1624945" y="455975"/>
                  </a:cubicBezTo>
                  <a:cubicBezTo>
                    <a:pt x="1547359" y="497500"/>
                    <a:pt x="1471816" y="537838"/>
                    <a:pt x="1394990" y="578935"/>
                  </a:cubicBezTo>
                  <a:cubicBezTo>
                    <a:pt x="1427060" y="676191"/>
                    <a:pt x="1446160" y="779196"/>
                    <a:pt x="1451386" y="885241"/>
                  </a:cubicBezTo>
                  <a:cubicBezTo>
                    <a:pt x="1558524" y="885241"/>
                    <a:pt x="1664522" y="885241"/>
                    <a:pt x="1771661" y="885241"/>
                  </a:cubicBezTo>
                  <a:close/>
                  <a:moveTo>
                    <a:pt x="1359499" y="979172"/>
                  </a:moveTo>
                  <a:cubicBezTo>
                    <a:pt x="1231408" y="979172"/>
                    <a:pt x="1105027" y="979172"/>
                    <a:pt x="978742" y="979172"/>
                  </a:cubicBezTo>
                  <a:cubicBezTo>
                    <a:pt x="978742" y="1062507"/>
                    <a:pt x="978742" y="1144701"/>
                    <a:pt x="978742" y="1227609"/>
                  </a:cubicBezTo>
                  <a:cubicBezTo>
                    <a:pt x="1088636" y="1232360"/>
                    <a:pt x="1195346" y="1250605"/>
                    <a:pt x="1299872" y="1283102"/>
                  </a:cubicBezTo>
                  <a:cubicBezTo>
                    <a:pt x="1334650" y="1183898"/>
                    <a:pt x="1354652" y="1083744"/>
                    <a:pt x="1359499" y="979172"/>
                  </a:cubicBezTo>
                  <a:close/>
                  <a:moveTo>
                    <a:pt x="576129" y="1279682"/>
                  </a:moveTo>
                  <a:cubicBezTo>
                    <a:pt x="677756" y="1248657"/>
                    <a:pt x="780761" y="1232503"/>
                    <a:pt x="885809" y="1227372"/>
                  </a:cubicBezTo>
                  <a:cubicBezTo>
                    <a:pt x="885809" y="1143704"/>
                    <a:pt x="885809" y="1061937"/>
                    <a:pt x="885809" y="979077"/>
                  </a:cubicBezTo>
                  <a:cubicBezTo>
                    <a:pt x="762897" y="979077"/>
                    <a:pt x="640555" y="979077"/>
                    <a:pt x="517263" y="979077"/>
                  </a:cubicBezTo>
                  <a:cubicBezTo>
                    <a:pt x="522346" y="1082556"/>
                    <a:pt x="541779" y="1182141"/>
                    <a:pt x="576129" y="1279682"/>
                  </a:cubicBezTo>
                  <a:close/>
                  <a:moveTo>
                    <a:pt x="978219" y="885004"/>
                  </a:moveTo>
                  <a:cubicBezTo>
                    <a:pt x="1106025" y="885004"/>
                    <a:pt x="1232358" y="885004"/>
                    <a:pt x="1359404" y="885004"/>
                  </a:cubicBezTo>
                  <a:cubicBezTo>
                    <a:pt x="1354367" y="789078"/>
                    <a:pt x="1337596" y="696763"/>
                    <a:pt x="1307046" y="605969"/>
                  </a:cubicBezTo>
                  <a:cubicBezTo>
                    <a:pt x="1199052" y="640272"/>
                    <a:pt x="1089918" y="659182"/>
                    <a:pt x="978219" y="663743"/>
                  </a:cubicBezTo>
                  <a:cubicBezTo>
                    <a:pt x="978219" y="738573"/>
                    <a:pt x="978219" y="811171"/>
                    <a:pt x="978219" y="885004"/>
                  </a:cubicBezTo>
                  <a:close/>
                  <a:moveTo>
                    <a:pt x="885239" y="885431"/>
                  </a:moveTo>
                  <a:cubicBezTo>
                    <a:pt x="885239" y="810553"/>
                    <a:pt x="885239" y="737671"/>
                    <a:pt x="885239" y="663505"/>
                  </a:cubicBezTo>
                  <a:cubicBezTo>
                    <a:pt x="776390" y="659657"/>
                    <a:pt x="670915" y="640747"/>
                    <a:pt x="567055" y="609342"/>
                  </a:cubicBezTo>
                  <a:cubicBezTo>
                    <a:pt x="538073" y="700374"/>
                    <a:pt x="521301" y="791501"/>
                    <a:pt x="517263" y="885431"/>
                  </a:cubicBezTo>
                  <a:cubicBezTo>
                    <a:pt x="641078" y="885431"/>
                    <a:pt x="762849" y="885431"/>
                    <a:pt x="885239" y="885431"/>
                  </a:cubicBezTo>
                  <a:close/>
                  <a:moveTo>
                    <a:pt x="1275213" y="519878"/>
                  </a:moveTo>
                  <a:cubicBezTo>
                    <a:pt x="1205371" y="356439"/>
                    <a:pt x="1104790" y="217135"/>
                    <a:pt x="978884" y="91325"/>
                  </a:cubicBezTo>
                  <a:cubicBezTo>
                    <a:pt x="978884" y="254051"/>
                    <a:pt x="978884" y="412407"/>
                    <a:pt x="978884" y="571761"/>
                  </a:cubicBezTo>
                  <a:cubicBezTo>
                    <a:pt x="1080131" y="567770"/>
                    <a:pt x="1177720" y="550428"/>
                    <a:pt x="1275213" y="519878"/>
                  </a:cubicBezTo>
                  <a:close/>
                  <a:moveTo>
                    <a:pt x="885382" y="571666"/>
                  </a:moveTo>
                  <a:cubicBezTo>
                    <a:pt x="885382" y="413215"/>
                    <a:pt x="885382" y="257377"/>
                    <a:pt x="885382" y="98119"/>
                  </a:cubicBezTo>
                  <a:cubicBezTo>
                    <a:pt x="763182" y="223834"/>
                    <a:pt x="665593" y="362092"/>
                    <a:pt x="598650" y="522966"/>
                  </a:cubicBezTo>
                  <a:cubicBezTo>
                    <a:pt x="692960" y="551378"/>
                    <a:pt x="787460" y="568102"/>
                    <a:pt x="885382" y="571666"/>
                  </a:cubicBezTo>
                  <a:close/>
                  <a:moveTo>
                    <a:pt x="979169" y="1321064"/>
                  </a:moveTo>
                  <a:cubicBezTo>
                    <a:pt x="979169" y="1470963"/>
                    <a:pt x="979169" y="1620909"/>
                    <a:pt x="979169" y="1775511"/>
                  </a:cubicBezTo>
                  <a:cubicBezTo>
                    <a:pt x="1099991" y="1654642"/>
                    <a:pt x="1196629" y="1522370"/>
                    <a:pt x="1265236" y="1370096"/>
                  </a:cubicBezTo>
                  <a:cubicBezTo>
                    <a:pt x="1217914" y="1347623"/>
                    <a:pt x="1028581" y="1315315"/>
                    <a:pt x="979169" y="1321064"/>
                  </a:cubicBezTo>
                  <a:close/>
                  <a:moveTo>
                    <a:pt x="609768" y="1365392"/>
                  </a:moveTo>
                  <a:cubicBezTo>
                    <a:pt x="676616" y="1515861"/>
                    <a:pt x="770071" y="1645948"/>
                    <a:pt x="885049" y="1763919"/>
                  </a:cubicBezTo>
                  <a:cubicBezTo>
                    <a:pt x="885049" y="1614210"/>
                    <a:pt x="885049" y="1467209"/>
                    <a:pt x="885049" y="1319544"/>
                  </a:cubicBezTo>
                  <a:cubicBezTo>
                    <a:pt x="791024" y="1323725"/>
                    <a:pt x="700229" y="1338406"/>
                    <a:pt x="609768" y="1365392"/>
                  </a:cubicBezTo>
                  <a:close/>
                  <a:moveTo>
                    <a:pt x="512131" y="492464"/>
                  </a:moveTo>
                  <a:cubicBezTo>
                    <a:pt x="569573" y="352828"/>
                    <a:pt x="649107" y="228348"/>
                    <a:pt x="748786" y="111374"/>
                  </a:cubicBezTo>
                  <a:cubicBezTo>
                    <a:pt x="567672" y="154325"/>
                    <a:pt x="419579" y="243124"/>
                    <a:pt x="298235" y="379624"/>
                  </a:cubicBezTo>
                  <a:cubicBezTo>
                    <a:pt x="366414" y="425378"/>
                    <a:pt x="436303" y="462199"/>
                    <a:pt x="512131" y="492464"/>
                  </a:cubicBezTo>
                  <a:close/>
                  <a:moveTo>
                    <a:pt x="1361399" y="488663"/>
                  </a:moveTo>
                  <a:cubicBezTo>
                    <a:pt x="1434044" y="458873"/>
                    <a:pt x="1501083" y="423287"/>
                    <a:pt x="1565889" y="379624"/>
                  </a:cubicBezTo>
                  <a:cubicBezTo>
                    <a:pt x="1447110" y="246022"/>
                    <a:pt x="1302532" y="157841"/>
                    <a:pt x="1129448" y="116316"/>
                  </a:cubicBezTo>
                  <a:cubicBezTo>
                    <a:pt x="1224566" y="229108"/>
                    <a:pt x="1303673" y="351497"/>
                    <a:pt x="1361399" y="488663"/>
                  </a:cubicBezTo>
                  <a:close/>
                  <a:moveTo>
                    <a:pt x="751114" y="1753704"/>
                  </a:moveTo>
                  <a:cubicBezTo>
                    <a:pt x="656139" y="1643002"/>
                    <a:pt x="579503" y="1525173"/>
                    <a:pt x="522536" y="1394897"/>
                  </a:cubicBezTo>
                  <a:cubicBezTo>
                    <a:pt x="448466" y="1423831"/>
                    <a:pt x="379527" y="1458610"/>
                    <a:pt x="313486" y="1502035"/>
                  </a:cubicBezTo>
                  <a:cubicBezTo>
                    <a:pt x="433975" y="1630221"/>
                    <a:pt x="577697" y="1713509"/>
                    <a:pt x="751114" y="1753704"/>
                  </a:cubicBezTo>
                  <a:close/>
                  <a:moveTo>
                    <a:pt x="1127928" y="1750378"/>
                  </a:moveTo>
                  <a:cubicBezTo>
                    <a:pt x="1295738" y="1708093"/>
                    <a:pt x="1434567" y="1626040"/>
                    <a:pt x="1550827" y="1501798"/>
                  </a:cubicBezTo>
                  <a:cubicBezTo>
                    <a:pt x="1487304" y="1460843"/>
                    <a:pt x="1422451" y="1426920"/>
                    <a:pt x="1352514" y="1399316"/>
                  </a:cubicBezTo>
                  <a:cubicBezTo>
                    <a:pt x="1295976" y="1527026"/>
                    <a:pt x="1221003" y="1641814"/>
                    <a:pt x="1127928" y="1750378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13">
              <a:extLst>
                <a:ext uri="{FF2B5EF4-FFF2-40B4-BE49-F238E27FC236}">
                  <a16:creationId xmlns:a16="http://schemas.microsoft.com/office/drawing/2014/main" id="{B00E2D6B-7004-4559-9D08-48EBA9B2DD68}"/>
                </a:ext>
              </a:extLst>
            </p:cNvPr>
            <p:cNvSpPr/>
            <p:nvPr/>
          </p:nvSpPr>
          <p:spPr>
            <a:xfrm>
              <a:off x="7740151" y="2333396"/>
              <a:ext cx="365656" cy="1090673"/>
            </a:xfrm>
            <a:custGeom>
              <a:avLst/>
              <a:gdLst>
                <a:gd name="connsiteX0" fmla="*/ 188193 w 365656"/>
                <a:gd name="connsiteY0" fmla="*/ 1090673 h 1090673"/>
                <a:gd name="connsiteX1" fmla="*/ 0 w 365656"/>
                <a:gd name="connsiteY1" fmla="*/ 998834 h 1090673"/>
                <a:gd name="connsiteX2" fmla="*/ 142107 w 365656"/>
                <a:gd name="connsiteY2" fmla="*/ 528993 h 1090673"/>
                <a:gd name="connsiteX3" fmla="*/ 129231 w 365656"/>
                <a:gd name="connsiteY3" fmla="*/ 38579 h 1090673"/>
                <a:gd name="connsiteX4" fmla="*/ 335003 w 365656"/>
                <a:gd name="connsiteY4" fmla="*/ 0 h 1090673"/>
                <a:gd name="connsiteX5" fmla="*/ 360992 w 365656"/>
                <a:gd name="connsiteY5" fmla="*/ 450361 h 1090673"/>
                <a:gd name="connsiteX6" fmla="*/ 188193 w 365656"/>
                <a:gd name="connsiteY6" fmla="*/ 1090673 h 109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656" h="1090673">
                  <a:moveTo>
                    <a:pt x="188193" y="1090673"/>
                  </a:moveTo>
                  <a:cubicBezTo>
                    <a:pt x="124718" y="1059696"/>
                    <a:pt x="63143" y="1029669"/>
                    <a:pt x="0" y="998834"/>
                  </a:cubicBezTo>
                  <a:cubicBezTo>
                    <a:pt x="72503" y="849030"/>
                    <a:pt x="120252" y="692812"/>
                    <a:pt x="142107" y="528993"/>
                  </a:cubicBezTo>
                  <a:cubicBezTo>
                    <a:pt x="163962" y="365411"/>
                    <a:pt x="159401" y="202399"/>
                    <a:pt x="129231" y="38579"/>
                  </a:cubicBezTo>
                  <a:cubicBezTo>
                    <a:pt x="198170" y="25656"/>
                    <a:pt x="265827" y="12971"/>
                    <a:pt x="335003" y="0"/>
                  </a:cubicBezTo>
                  <a:cubicBezTo>
                    <a:pt x="363558" y="149851"/>
                    <a:pt x="372015" y="299655"/>
                    <a:pt x="360992" y="450361"/>
                  </a:cubicBezTo>
                  <a:cubicBezTo>
                    <a:pt x="344553" y="674330"/>
                    <a:pt x="287065" y="887372"/>
                    <a:pt x="188193" y="1090673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14">
              <a:extLst>
                <a:ext uri="{FF2B5EF4-FFF2-40B4-BE49-F238E27FC236}">
                  <a16:creationId xmlns:a16="http://schemas.microsoft.com/office/drawing/2014/main" id="{ABC265E5-0DB5-427F-B541-81FB88D7E6C8}"/>
                </a:ext>
              </a:extLst>
            </p:cNvPr>
            <p:cNvSpPr/>
            <p:nvPr/>
          </p:nvSpPr>
          <p:spPr>
            <a:xfrm>
              <a:off x="5869767" y="4103578"/>
              <a:ext cx="1094474" cy="307158"/>
            </a:xfrm>
            <a:custGeom>
              <a:avLst/>
              <a:gdLst>
                <a:gd name="connsiteX0" fmla="*/ 0 w 1094474"/>
                <a:gd name="connsiteY0" fmla="*/ 239790 h 307158"/>
                <a:gd name="connsiteX1" fmla="*/ 57631 w 1094474"/>
                <a:gd name="connsiteY1" fmla="*/ 38342 h 307158"/>
                <a:gd name="connsiteX2" fmla="*/ 541963 w 1094474"/>
                <a:gd name="connsiteY2" fmla="*/ 96116 h 307158"/>
                <a:gd name="connsiteX3" fmla="*/ 1021449 w 1094474"/>
                <a:gd name="connsiteY3" fmla="*/ 0 h 307158"/>
                <a:gd name="connsiteX4" fmla="*/ 1094474 w 1094474"/>
                <a:gd name="connsiteY4" fmla="*/ 196222 h 307158"/>
                <a:gd name="connsiteX5" fmla="*/ 666966 w 1094474"/>
                <a:gd name="connsiteY5" fmla="*/ 297042 h 307158"/>
                <a:gd name="connsiteX6" fmla="*/ 0 w 1094474"/>
                <a:gd name="connsiteY6" fmla="*/ 239790 h 30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474" h="307158">
                  <a:moveTo>
                    <a:pt x="0" y="239790"/>
                  </a:moveTo>
                  <a:cubicBezTo>
                    <a:pt x="19480" y="171707"/>
                    <a:pt x="38294" y="105951"/>
                    <a:pt x="57631" y="38342"/>
                  </a:cubicBezTo>
                  <a:cubicBezTo>
                    <a:pt x="216557" y="83763"/>
                    <a:pt x="377859" y="102625"/>
                    <a:pt x="541963" y="96116"/>
                  </a:cubicBezTo>
                  <a:cubicBezTo>
                    <a:pt x="706116" y="89607"/>
                    <a:pt x="865374" y="57394"/>
                    <a:pt x="1021449" y="0"/>
                  </a:cubicBezTo>
                  <a:cubicBezTo>
                    <a:pt x="1045823" y="65423"/>
                    <a:pt x="1069816" y="129849"/>
                    <a:pt x="1094474" y="196222"/>
                  </a:cubicBezTo>
                  <a:cubicBezTo>
                    <a:pt x="955741" y="248247"/>
                    <a:pt x="813396" y="281505"/>
                    <a:pt x="666966" y="297042"/>
                  </a:cubicBezTo>
                  <a:cubicBezTo>
                    <a:pt x="441572" y="321035"/>
                    <a:pt x="219693" y="302505"/>
                    <a:pt x="0" y="239790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15">
              <a:extLst>
                <a:ext uri="{FF2B5EF4-FFF2-40B4-BE49-F238E27FC236}">
                  <a16:creationId xmlns:a16="http://schemas.microsoft.com/office/drawing/2014/main" id="{A8DC7B8F-875F-48F0-B9F9-F3C69B335083}"/>
                </a:ext>
              </a:extLst>
            </p:cNvPr>
            <p:cNvSpPr/>
            <p:nvPr/>
          </p:nvSpPr>
          <p:spPr>
            <a:xfrm>
              <a:off x="4619883" y="1398085"/>
              <a:ext cx="654803" cy="1003299"/>
            </a:xfrm>
            <a:custGeom>
              <a:avLst/>
              <a:gdLst>
                <a:gd name="connsiteX0" fmla="*/ 654803 w 654803"/>
                <a:gd name="connsiteY0" fmla="*/ 149376 h 1003299"/>
                <a:gd name="connsiteX1" fmla="*/ 206770 w 654803"/>
                <a:gd name="connsiteY1" fmla="*/ 1003300 h 1003299"/>
                <a:gd name="connsiteX2" fmla="*/ 0 w 654803"/>
                <a:gd name="connsiteY2" fmla="*/ 968807 h 1003299"/>
                <a:gd name="connsiteX3" fmla="*/ 507755 w 654803"/>
                <a:gd name="connsiteY3" fmla="*/ 0 h 1003299"/>
                <a:gd name="connsiteX4" fmla="*/ 513789 w 654803"/>
                <a:gd name="connsiteY4" fmla="*/ 4609 h 1003299"/>
                <a:gd name="connsiteX5" fmla="*/ 654803 w 654803"/>
                <a:gd name="connsiteY5" fmla="*/ 149376 h 100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4803" h="1003299">
                  <a:moveTo>
                    <a:pt x="654803" y="149376"/>
                  </a:moveTo>
                  <a:cubicBezTo>
                    <a:pt x="415678" y="386553"/>
                    <a:pt x="266017" y="670007"/>
                    <a:pt x="206770" y="1003300"/>
                  </a:cubicBezTo>
                  <a:cubicBezTo>
                    <a:pt x="138543" y="991945"/>
                    <a:pt x="70697" y="980589"/>
                    <a:pt x="0" y="968807"/>
                  </a:cubicBezTo>
                  <a:cubicBezTo>
                    <a:pt x="66754" y="591185"/>
                    <a:pt x="236417" y="269485"/>
                    <a:pt x="507755" y="0"/>
                  </a:cubicBezTo>
                  <a:cubicBezTo>
                    <a:pt x="510701" y="2233"/>
                    <a:pt x="512411" y="3231"/>
                    <a:pt x="513789" y="4609"/>
                  </a:cubicBezTo>
                  <a:cubicBezTo>
                    <a:pt x="560635" y="52643"/>
                    <a:pt x="607482" y="100772"/>
                    <a:pt x="654803" y="149376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16">
              <a:extLst>
                <a:ext uri="{FF2B5EF4-FFF2-40B4-BE49-F238E27FC236}">
                  <a16:creationId xmlns:a16="http://schemas.microsoft.com/office/drawing/2014/main" id="{BB023746-BED6-46BA-AE59-2F6E73E59DC3}"/>
                </a:ext>
              </a:extLst>
            </p:cNvPr>
            <p:cNvSpPr/>
            <p:nvPr/>
          </p:nvSpPr>
          <p:spPr>
            <a:xfrm>
              <a:off x="4898965" y="3522941"/>
              <a:ext cx="935595" cy="785602"/>
            </a:xfrm>
            <a:custGeom>
              <a:avLst/>
              <a:gdLst>
                <a:gd name="connsiteX0" fmla="*/ 865849 w 935595"/>
                <a:gd name="connsiteY0" fmla="*/ 785602 h 785602"/>
                <a:gd name="connsiteX1" fmla="*/ 0 w 935595"/>
                <a:gd name="connsiteY1" fmla="*/ 116926 h 785602"/>
                <a:gd name="connsiteX2" fmla="*/ 85331 w 935595"/>
                <a:gd name="connsiteY2" fmla="*/ 59009 h 785602"/>
                <a:gd name="connsiteX3" fmla="*/ 172419 w 935595"/>
                <a:gd name="connsiteY3" fmla="*/ 0 h 785602"/>
                <a:gd name="connsiteX4" fmla="*/ 935596 w 935595"/>
                <a:gd name="connsiteY4" fmla="*/ 589712 h 785602"/>
                <a:gd name="connsiteX5" fmla="*/ 865849 w 935595"/>
                <a:gd name="connsiteY5" fmla="*/ 785602 h 78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5595" h="785602">
                  <a:moveTo>
                    <a:pt x="865849" y="785602"/>
                  </a:moveTo>
                  <a:cubicBezTo>
                    <a:pt x="540158" y="675898"/>
                    <a:pt x="208908" y="432402"/>
                    <a:pt x="0" y="116926"/>
                  </a:cubicBezTo>
                  <a:cubicBezTo>
                    <a:pt x="28412" y="97636"/>
                    <a:pt x="56871" y="78299"/>
                    <a:pt x="85331" y="59009"/>
                  </a:cubicBezTo>
                  <a:cubicBezTo>
                    <a:pt x="113932" y="39625"/>
                    <a:pt x="142487" y="20287"/>
                    <a:pt x="172419" y="0"/>
                  </a:cubicBezTo>
                  <a:cubicBezTo>
                    <a:pt x="364461" y="277324"/>
                    <a:pt x="618694" y="473500"/>
                    <a:pt x="935596" y="589712"/>
                  </a:cubicBezTo>
                  <a:cubicBezTo>
                    <a:pt x="912078" y="655801"/>
                    <a:pt x="888987" y="720702"/>
                    <a:pt x="865849" y="785602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17">
              <a:extLst>
                <a:ext uri="{FF2B5EF4-FFF2-40B4-BE49-F238E27FC236}">
                  <a16:creationId xmlns:a16="http://schemas.microsoft.com/office/drawing/2014/main" id="{6260A4F9-0721-4E39-9670-6C27A8A0FF7A}"/>
                </a:ext>
              </a:extLst>
            </p:cNvPr>
            <p:cNvSpPr/>
            <p:nvPr/>
          </p:nvSpPr>
          <p:spPr>
            <a:xfrm>
              <a:off x="7332218" y="1300734"/>
              <a:ext cx="719513" cy="975600"/>
            </a:xfrm>
            <a:custGeom>
              <a:avLst/>
              <a:gdLst>
                <a:gd name="connsiteX0" fmla="*/ 516450 w 719513"/>
                <a:gd name="connsiteY0" fmla="*/ 975601 h 975600"/>
                <a:gd name="connsiteX1" fmla="*/ 0 w 719513"/>
                <a:gd name="connsiteY1" fmla="*/ 161967 h 975600"/>
                <a:gd name="connsiteX2" fmla="*/ 133032 w 719513"/>
                <a:gd name="connsiteY2" fmla="*/ 0 h 975600"/>
                <a:gd name="connsiteX3" fmla="*/ 719514 w 719513"/>
                <a:gd name="connsiteY3" fmla="*/ 923718 h 975600"/>
                <a:gd name="connsiteX4" fmla="*/ 704310 w 719513"/>
                <a:gd name="connsiteY4" fmla="*/ 928279 h 975600"/>
                <a:gd name="connsiteX5" fmla="*/ 516450 w 719513"/>
                <a:gd name="connsiteY5" fmla="*/ 975601 h 97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513" h="975600">
                  <a:moveTo>
                    <a:pt x="516450" y="975601"/>
                  </a:moveTo>
                  <a:cubicBezTo>
                    <a:pt x="430882" y="648579"/>
                    <a:pt x="258748" y="378239"/>
                    <a:pt x="0" y="161967"/>
                  </a:cubicBezTo>
                  <a:cubicBezTo>
                    <a:pt x="44376" y="107946"/>
                    <a:pt x="88181" y="54638"/>
                    <a:pt x="133032" y="0"/>
                  </a:cubicBezTo>
                  <a:cubicBezTo>
                    <a:pt x="427223" y="246109"/>
                    <a:pt x="622590" y="552986"/>
                    <a:pt x="719514" y="923718"/>
                  </a:cubicBezTo>
                  <a:cubicBezTo>
                    <a:pt x="712957" y="925713"/>
                    <a:pt x="708681" y="927186"/>
                    <a:pt x="704310" y="928279"/>
                  </a:cubicBezTo>
                  <a:cubicBezTo>
                    <a:pt x="642355" y="943910"/>
                    <a:pt x="580353" y="959542"/>
                    <a:pt x="516450" y="97560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18">
              <a:extLst>
                <a:ext uri="{FF2B5EF4-FFF2-40B4-BE49-F238E27FC236}">
                  <a16:creationId xmlns:a16="http://schemas.microsoft.com/office/drawing/2014/main" id="{FAC0AA7C-9DDA-4CF9-B8B9-FB83FBC4B76A}"/>
                </a:ext>
              </a:extLst>
            </p:cNvPr>
            <p:cNvSpPr/>
            <p:nvPr/>
          </p:nvSpPr>
          <p:spPr>
            <a:xfrm>
              <a:off x="6981393" y="3418415"/>
              <a:ext cx="895828" cy="840240"/>
            </a:xfrm>
            <a:custGeom>
              <a:avLst/>
              <a:gdLst>
                <a:gd name="connsiteX0" fmla="*/ 85521 w 895828"/>
                <a:gd name="connsiteY0" fmla="*/ 840241 h 840240"/>
                <a:gd name="connsiteX1" fmla="*/ 0 w 895828"/>
                <a:gd name="connsiteY1" fmla="*/ 648437 h 840240"/>
                <a:gd name="connsiteX2" fmla="*/ 408884 w 895828"/>
                <a:gd name="connsiteY2" fmla="*/ 380805 h 840240"/>
                <a:gd name="connsiteX3" fmla="*/ 713290 w 895828"/>
                <a:gd name="connsiteY3" fmla="*/ 0 h 840240"/>
                <a:gd name="connsiteX4" fmla="*/ 895829 w 895828"/>
                <a:gd name="connsiteY4" fmla="*/ 103718 h 840240"/>
                <a:gd name="connsiteX5" fmla="*/ 85521 w 895828"/>
                <a:gd name="connsiteY5" fmla="*/ 840241 h 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5828" h="840240">
                  <a:moveTo>
                    <a:pt x="85521" y="840241"/>
                  </a:moveTo>
                  <a:cubicBezTo>
                    <a:pt x="56586" y="775340"/>
                    <a:pt x="28507" y="712387"/>
                    <a:pt x="0" y="648437"/>
                  </a:cubicBezTo>
                  <a:cubicBezTo>
                    <a:pt x="151134" y="580543"/>
                    <a:pt x="287207" y="491601"/>
                    <a:pt x="408884" y="380805"/>
                  </a:cubicBezTo>
                  <a:cubicBezTo>
                    <a:pt x="530181" y="270340"/>
                    <a:pt x="631142" y="143437"/>
                    <a:pt x="713290" y="0"/>
                  </a:cubicBezTo>
                  <a:cubicBezTo>
                    <a:pt x="774152" y="34588"/>
                    <a:pt x="834111" y="68654"/>
                    <a:pt x="895829" y="103718"/>
                  </a:cubicBezTo>
                  <a:cubicBezTo>
                    <a:pt x="703360" y="435015"/>
                    <a:pt x="434825" y="680317"/>
                    <a:pt x="85521" y="84024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DD733-8573-4461-A4D2-3E81B25CEA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62368-E4F2-4435-9617-7722B51C9A9F}"/>
              </a:ext>
            </a:extLst>
          </p:cNvPr>
          <p:cNvSpPr txBox="1"/>
          <p:nvPr/>
        </p:nvSpPr>
        <p:spPr>
          <a:xfrm>
            <a:off x="7948248" y="4818558"/>
            <a:ext cx="3701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cs typeface="Arial" pitchFamily="34" charset="0"/>
              </a:rPr>
              <a:t>L</a:t>
            </a:r>
            <a:r>
              <a:rPr lang="en-US" altLang="ko-KR" sz="14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cs typeface="Arial" pitchFamily="34" charset="0"/>
              </a:rPr>
              <a:t>CU USU AGAM INTEGRE IMPEDIT.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91E7D-B254-46C4-A828-24965207A54B}"/>
              </a:ext>
            </a:extLst>
          </p:cNvPr>
          <p:cNvSpPr txBox="1"/>
          <p:nvPr/>
        </p:nvSpPr>
        <p:spPr>
          <a:xfrm>
            <a:off x="7948247" y="5317404"/>
            <a:ext cx="370156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8D4F7-2E0E-42CF-A7E7-2931B69D381C}"/>
              </a:ext>
            </a:extLst>
          </p:cNvPr>
          <p:cNvSpPr txBox="1"/>
          <p:nvPr/>
        </p:nvSpPr>
        <p:spPr>
          <a:xfrm>
            <a:off x="10217415" y="734690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D4233-CC78-4E5E-B1C9-CED9CC09B53D}"/>
              </a:ext>
            </a:extLst>
          </p:cNvPr>
          <p:cNvSpPr txBox="1"/>
          <p:nvPr/>
        </p:nvSpPr>
        <p:spPr>
          <a:xfrm>
            <a:off x="10217415" y="1796459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A3EA9-1F34-4EBB-8C1F-FDE070EE5601}"/>
              </a:ext>
            </a:extLst>
          </p:cNvPr>
          <p:cNvSpPr txBox="1"/>
          <p:nvPr/>
        </p:nvSpPr>
        <p:spPr>
          <a:xfrm>
            <a:off x="10217415" y="2858228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8" name="Group 33">
            <a:extLst>
              <a:ext uri="{FF2B5EF4-FFF2-40B4-BE49-F238E27FC236}">
                <a16:creationId xmlns:a16="http://schemas.microsoft.com/office/drawing/2014/main" id="{D929B6E1-56CC-49F0-BB16-362ECB05AA9D}"/>
              </a:ext>
            </a:extLst>
          </p:cNvPr>
          <p:cNvGrpSpPr/>
          <p:nvPr/>
        </p:nvGrpSpPr>
        <p:grpSpPr>
          <a:xfrm>
            <a:off x="6873393" y="760415"/>
            <a:ext cx="3191622" cy="871880"/>
            <a:chOff x="-475010" y="1114177"/>
            <a:chExt cx="4928532" cy="87188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9E1F59-848A-4C1E-9EF7-AB1EA5EC6F96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F1169-2930-48D5-A85C-8721E9752E09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1DE36876-C4B0-4BAE-8149-B0112BDC3C3F}"/>
              </a:ext>
            </a:extLst>
          </p:cNvPr>
          <p:cNvGrpSpPr/>
          <p:nvPr/>
        </p:nvGrpSpPr>
        <p:grpSpPr>
          <a:xfrm>
            <a:off x="6873393" y="1824697"/>
            <a:ext cx="3191622" cy="871880"/>
            <a:chOff x="-475010" y="1114177"/>
            <a:chExt cx="4928532" cy="8718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A8259B-8D9B-42CF-82B4-893DEA12C9EE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42E8DB-0FE0-4059-AD1F-F534AC628C31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4" name="Group 33">
            <a:extLst>
              <a:ext uri="{FF2B5EF4-FFF2-40B4-BE49-F238E27FC236}">
                <a16:creationId xmlns:a16="http://schemas.microsoft.com/office/drawing/2014/main" id="{95A14BAB-7746-489D-875C-9722A369C1F7}"/>
              </a:ext>
            </a:extLst>
          </p:cNvPr>
          <p:cNvGrpSpPr/>
          <p:nvPr/>
        </p:nvGrpSpPr>
        <p:grpSpPr>
          <a:xfrm>
            <a:off x="6873393" y="2883953"/>
            <a:ext cx="3191622" cy="871880"/>
            <a:chOff x="-475010" y="1114177"/>
            <a:chExt cx="4928532" cy="8718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E68DD-CD7A-4331-B0E1-56897AD6226B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5E464A-F447-44FC-8AD7-A383E68C47C7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B14239EE-D64D-4034-BE15-3A1B62566BF9}"/>
              </a:ext>
            </a:extLst>
          </p:cNvPr>
          <p:cNvGrpSpPr/>
          <p:nvPr/>
        </p:nvGrpSpPr>
        <p:grpSpPr>
          <a:xfrm>
            <a:off x="0" y="5357395"/>
            <a:ext cx="7601830" cy="1005840"/>
            <a:chOff x="0" y="545888"/>
            <a:chExt cx="7601830" cy="1005840"/>
          </a:xfrm>
        </p:grpSpPr>
        <p:sp>
          <p:nvSpPr>
            <p:cNvPr id="28" name="Arrow: Chevron 17">
              <a:extLst>
                <a:ext uri="{FF2B5EF4-FFF2-40B4-BE49-F238E27FC236}">
                  <a16:creationId xmlns:a16="http://schemas.microsoft.com/office/drawing/2014/main" id="{4468AFF4-21DE-4E76-80B3-8D423037BE9E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1">
              <a:extLst>
                <a:ext uri="{FF2B5EF4-FFF2-40B4-BE49-F238E27FC236}">
                  <a16:creationId xmlns:a16="http://schemas.microsoft.com/office/drawing/2014/main" id="{7F559586-A873-4782-A301-A8582744732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Chevron 18">
              <a:extLst>
                <a:ext uri="{FF2B5EF4-FFF2-40B4-BE49-F238E27FC236}">
                  <a16:creationId xmlns:a16="http://schemas.microsoft.com/office/drawing/2014/main" id="{9297B424-236F-4D2C-AFA6-5128086A19F9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Arrow: Chevron 19">
              <a:extLst>
                <a:ext uri="{FF2B5EF4-FFF2-40B4-BE49-F238E27FC236}">
                  <a16:creationId xmlns:a16="http://schemas.microsoft.com/office/drawing/2014/main" id="{47328812-EF10-47EC-AFD5-43C0C4BA8EA8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F4BBCE56-858E-4875-A851-2842AC36182B}"/>
              </a:ext>
            </a:extLst>
          </p:cNvPr>
          <p:cNvSpPr txBox="1">
            <a:spLocks/>
          </p:cNvSpPr>
          <p:nvPr/>
        </p:nvSpPr>
        <p:spPr>
          <a:xfrm>
            <a:off x="478971" y="5193352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2659782-924E-4D98-84EF-D8A30C6C8823}"/>
              </a:ext>
            </a:extLst>
          </p:cNvPr>
          <p:cNvGrpSpPr/>
          <p:nvPr/>
        </p:nvGrpSpPr>
        <p:grpSpPr>
          <a:xfrm>
            <a:off x="1627888" y="4767190"/>
            <a:ext cx="4330730" cy="677689"/>
            <a:chOff x="948910" y="4523978"/>
            <a:chExt cx="3099192" cy="6776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306678-8129-459B-8BEA-50F618B1B8F3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AFB52A-F53C-4ACB-B897-903C7B88D525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8">
            <a:extLst>
              <a:ext uri="{FF2B5EF4-FFF2-40B4-BE49-F238E27FC236}">
                <a16:creationId xmlns:a16="http://schemas.microsoft.com/office/drawing/2014/main" id="{37FBC9EA-F96A-4419-9D53-5673E5D5B87D}"/>
              </a:ext>
            </a:extLst>
          </p:cNvPr>
          <p:cNvSpPr/>
          <p:nvPr/>
        </p:nvSpPr>
        <p:spPr>
          <a:xfrm>
            <a:off x="984227" y="4869485"/>
            <a:ext cx="473098" cy="473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3DE5F-6947-443A-BD05-C09C8D9FBBBB}"/>
              </a:ext>
            </a:extLst>
          </p:cNvPr>
          <p:cNvSpPr txBox="1"/>
          <p:nvPr/>
        </p:nvSpPr>
        <p:spPr>
          <a:xfrm>
            <a:off x="984227" y="4927232"/>
            <a:ext cx="473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A4D0259-B06B-4E84-9F16-B48FADDF48F7}"/>
              </a:ext>
            </a:extLst>
          </p:cNvPr>
          <p:cNvGrpSpPr/>
          <p:nvPr/>
        </p:nvGrpSpPr>
        <p:grpSpPr>
          <a:xfrm>
            <a:off x="6927800" y="4767190"/>
            <a:ext cx="4330730" cy="677689"/>
            <a:chOff x="948910" y="4523978"/>
            <a:chExt cx="3099192" cy="677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72366-2279-474B-9843-EEC30D12A2DD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671329-3E5B-4C7C-AA5D-128EAF15283A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B881D675-18A2-4435-87C7-18F9AECFCF37}"/>
              </a:ext>
            </a:extLst>
          </p:cNvPr>
          <p:cNvSpPr/>
          <p:nvPr/>
        </p:nvSpPr>
        <p:spPr>
          <a:xfrm>
            <a:off x="6284140" y="4869485"/>
            <a:ext cx="473098" cy="4730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32D47-D42D-4F16-8694-A744245A362F}"/>
              </a:ext>
            </a:extLst>
          </p:cNvPr>
          <p:cNvSpPr txBox="1"/>
          <p:nvPr/>
        </p:nvSpPr>
        <p:spPr>
          <a:xfrm>
            <a:off x="6284140" y="4927232"/>
            <a:ext cx="473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40B1DB8-1781-42CF-9A7A-2A3B9F57EB4E}"/>
              </a:ext>
            </a:extLst>
          </p:cNvPr>
          <p:cNvGrpSpPr/>
          <p:nvPr/>
        </p:nvGrpSpPr>
        <p:grpSpPr>
          <a:xfrm>
            <a:off x="1629538" y="5595583"/>
            <a:ext cx="4330730" cy="677689"/>
            <a:chOff x="948910" y="4523978"/>
            <a:chExt cx="3099192" cy="6776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81CE28-3E0F-45DF-A0DA-00D611D8888F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699F61-6590-45DD-91D7-57A9A22EA4E7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20">
            <a:extLst>
              <a:ext uri="{FF2B5EF4-FFF2-40B4-BE49-F238E27FC236}">
                <a16:creationId xmlns:a16="http://schemas.microsoft.com/office/drawing/2014/main" id="{FE092FF5-CF69-41C0-BF7A-7A6837E93076}"/>
              </a:ext>
            </a:extLst>
          </p:cNvPr>
          <p:cNvSpPr/>
          <p:nvPr/>
        </p:nvSpPr>
        <p:spPr>
          <a:xfrm>
            <a:off x="985878" y="5697875"/>
            <a:ext cx="473098" cy="4730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226299-AA74-425C-AFE4-4D133C8B6B94}"/>
              </a:ext>
            </a:extLst>
          </p:cNvPr>
          <p:cNvSpPr txBox="1"/>
          <p:nvPr/>
        </p:nvSpPr>
        <p:spPr>
          <a:xfrm>
            <a:off x="985878" y="5755622"/>
            <a:ext cx="473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16F6C1DC-A925-4D40-8840-98266ABFD903}"/>
              </a:ext>
            </a:extLst>
          </p:cNvPr>
          <p:cNvGrpSpPr/>
          <p:nvPr/>
        </p:nvGrpSpPr>
        <p:grpSpPr>
          <a:xfrm>
            <a:off x="6929452" y="5595583"/>
            <a:ext cx="4330730" cy="677689"/>
            <a:chOff x="948910" y="4523978"/>
            <a:chExt cx="3099192" cy="677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998C8C-D697-4590-84AD-3C42279CD797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233F1C-39CE-45CE-BA08-04D17FC956E0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tangle 26">
            <a:extLst>
              <a:ext uri="{FF2B5EF4-FFF2-40B4-BE49-F238E27FC236}">
                <a16:creationId xmlns:a16="http://schemas.microsoft.com/office/drawing/2014/main" id="{46E2548A-C62F-4AA4-B4C8-A8AFBE4A1DB4}"/>
              </a:ext>
            </a:extLst>
          </p:cNvPr>
          <p:cNvSpPr/>
          <p:nvPr/>
        </p:nvSpPr>
        <p:spPr>
          <a:xfrm>
            <a:off x="6285791" y="5697875"/>
            <a:ext cx="473098" cy="4730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104C0-2AB6-495C-9E24-5A6FB7693F49}"/>
              </a:ext>
            </a:extLst>
          </p:cNvPr>
          <p:cNvSpPr txBox="1"/>
          <p:nvPr/>
        </p:nvSpPr>
        <p:spPr>
          <a:xfrm>
            <a:off x="6285791" y="5755622"/>
            <a:ext cx="473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A5FB41F0-B3EB-4A23-9BE3-C3930E8C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50595"/>
              </p:ext>
            </p:extLst>
          </p:nvPr>
        </p:nvGraphicFramePr>
        <p:xfrm>
          <a:off x="895327" y="1592214"/>
          <a:ext cx="10363199" cy="3078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612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 .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F7A27B65-5DAA-49FF-9D4F-2512863F9F89}"/>
              </a:ext>
            </a:extLst>
          </p:cNvPr>
          <p:cNvSpPr/>
          <p:nvPr/>
        </p:nvSpPr>
        <p:spPr>
          <a:xfrm>
            <a:off x="6486225" y="2269915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9EF1BB1E-887D-49E6-81E5-2E915D7A2A92}"/>
              </a:ext>
            </a:extLst>
          </p:cNvPr>
          <p:cNvSpPr/>
          <p:nvPr/>
        </p:nvSpPr>
        <p:spPr>
          <a:xfrm>
            <a:off x="7275495" y="1681731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D1C908F6-F2A1-4B85-9655-9820720EA426}"/>
              </a:ext>
            </a:extLst>
          </p:cNvPr>
          <p:cNvSpPr/>
          <p:nvPr/>
        </p:nvSpPr>
        <p:spPr>
          <a:xfrm>
            <a:off x="5696106" y="2845979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69178196-1253-4C1B-A25A-5E4C6C6C5EC1}"/>
              </a:ext>
            </a:extLst>
          </p:cNvPr>
          <p:cNvSpPr/>
          <p:nvPr/>
        </p:nvSpPr>
        <p:spPr>
          <a:xfrm>
            <a:off x="4904579" y="3404184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BB61817-F0B1-4C8A-85B0-4F082D2178A4}"/>
              </a:ext>
            </a:extLst>
          </p:cNvPr>
          <p:cNvSpPr/>
          <p:nvPr/>
        </p:nvSpPr>
        <p:spPr>
          <a:xfrm>
            <a:off x="4115247" y="3929164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8F3E5-06FD-4136-A78B-9B2B15698A90}"/>
              </a:ext>
            </a:extLst>
          </p:cNvPr>
          <p:cNvSpPr txBox="1"/>
          <p:nvPr/>
        </p:nvSpPr>
        <p:spPr>
          <a:xfrm>
            <a:off x="5696106" y="3119505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19E36-CA99-41AE-A330-94CA2D3DD725}"/>
              </a:ext>
            </a:extLst>
          </p:cNvPr>
          <p:cNvSpPr txBox="1"/>
          <p:nvPr/>
        </p:nvSpPr>
        <p:spPr>
          <a:xfrm>
            <a:off x="6498789" y="2543441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086B7-ADA5-47EB-894C-5215F9EE2AC0}"/>
              </a:ext>
            </a:extLst>
          </p:cNvPr>
          <p:cNvSpPr txBox="1"/>
          <p:nvPr/>
        </p:nvSpPr>
        <p:spPr>
          <a:xfrm>
            <a:off x="7273064" y="1967377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259FD-531E-4992-96D4-0877002212FA}"/>
              </a:ext>
            </a:extLst>
          </p:cNvPr>
          <p:cNvSpPr txBox="1"/>
          <p:nvPr/>
        </p:nvSpPr>
        <p:spPr>
          <a:xfrm>
            <a:off x="4911965" y="3695569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A6359A-AB66-4804-BE7B-C160AF53AE2D}"/>
              </a:ext>
            </a:extLst>
          </p:cNvPr>
          <p:cNvSpPr txBox="1"/>
          <p:nvPr/>
        </p:nvSpPr>
        <p:spPr>
          <a:xfrm>
            <a:off x="4111545" y="4194714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F6081FD-C56E-43A3-A830-4E12EC293C9A}"/>
              </a:ext>
            </a:extLst>
          </p:cNvPr>
          <p:cNvSpPr/>
          <p:nvPr/>
        </p:nvSpPr>
        <p:spPr>
          <a:xfrm>
            <a:off x="2" y="4741159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3BDBE5D-8DCF-4476-A79B-A200F6E94D08}"/>
              </a:ext>
            </a:extLst>
          </p:cNvPr>
          <p:cNvSpPr/>
          <p:nvPr/>
        </p:nvSpPr>
        <p:spPr>
          <a:xfrm>
            <a:off x="8067495" y="2484728"/>
            <a:ext cx="4124505" cy="170947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3D8B55E-F0EA-43E1-A49F-AC2E887194A7}"/>
              </a:ext>
            </a:extLst>
          </p:cNvPr>
          <p:cNvGrpSpPr/>
          <p:nvPr/>
        </p:nvGrpSpPr>
        <p:grpSpPr>
          <a:xfrm>
            <a:off x="1877684" y="3975550"/>
            <a:ext cx="2161054" cy="677108"/>
            <a:chOff x="616886" y="3568095"/>
            <a:chExt cx="1885592" cy="67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F9FAB-E644-44A3-A85A-90BB04BD2F70}"/>
                </a:ext>
              </a:extLst>
            </p:cNvPr>
            <p:cNvSpPr txBox="1"/>
            <p:nvPr/>
          </p:nvSpPr>
          <p:spPr>
            <a:xfrm>
              <a:off x="616886" y="3568095"/>
              <a:ext cx="1885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7E0D43-2672-47F3-9E84-B6D826AD3F45}"/>
                </a:ext>
              </a:extLst>
            </p:cNvPr>
            <p:cNvSpPr txBox="1"/>
            <p:nvPr/>
          </p:nvSpPr>
          <p:spPr>
            <a:xfrm>
              <a:off x="616886" y="3937426"/>
              <a:ext cx="18855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AB5F63E0-6338-412A-A916-164F59B229AB}"/>
              </a:ext>
            </a:extLst>
          </p:cNvPr>
          <p:cNvGrpSpPr/>
          <p:nvPr/>
        </p:nvGrpSpPr>
        <p:grpSpPr>
          <a:xfrm>
            <a:off x="8139521" y="1761042"/>
            <a:ext cx="2348636" cy="664538"/>
            <a:chOff x="6613475" y="1397227"/>
            <a:chExt cx="2348636" cy="6645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3B219A-961C-4980-8A84-916D5DBFF3A6}"/>
                </a:ext>
              </a:extLst>
            </p:cNvPr>
            <p:cNvSpPr txBox="1"/>
            <p:nvPr/>
          </p:nvSpPr>
          <p:spPr>
            <a:xfrm>
              <a:off x="6613476" y="1397227"/>
              <a:ext cx="23486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2A27EF-D4D8-4977-978C-B33DF562D8F1}"/>
                </a:ext>
              </a:extLst>
            </p:cNvPr>
            <p:cNvSpPr txBox="1"/>
            <p:nvPr/>
          </p:nvSpPr>
          <p:spPr>
            <a:xfrm>
              <a:off x="6613475" y="1753988"/>
              <a:ext cx="234863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88DAE97-E6CA-4498-A3E3-8AB39EAD4D1F}"/>
              </a:ext>
            </a:extLst>
          </p:cNvPr>
          <p:cNvSpPr txBox="1"/>
          <p:nvPr/>
        </p:nvSpPr>
        <p:spPr>
          <a:xfrm>
            <a:off x="7298156" y="4045964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68B6FE-04C3-462F-9CD8-CBC22376CD94}"/>
              </a:ext>
            </a:extLst>
          </p:cNvPr>
          <p:cNvSpPr txBox="1"/>
          <p:nvPr/>
        </p:nvSpPr>
        <p:spPr>
          <a:xfrm>
            <a:off x="6502756" y="4615286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83307-559E-46A3-957C-DC6119DCBA79}"/>
              </a:ext>
            </a:extLst>
          </p:cNvPr>
          <p:cNvSpPr txBox="1"/>
          <p:nvPr/>
        </p:nvSpPr>
        <p:spPr>
          <a:xfrm>
            <a:off x="5727870" y="5164366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3E91D1-9812-42C4-9602-63F8B7D6DEB2}"/>
              </a:ext>
            </a:extLst>
          </p:cNvPr>
          <p:cNvSpPr txBox="1"/>
          <p:nvPr/>
        </p:nvSpPr>
        <p:spPr>
          <a:xfrm>
            <a:off x="4921496" y="5687193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04E8631F-CA55-4A63-80ED-A9A8C39CB336}"/>
              </a:ext>
            </a:extLst>
          </p:cNvPr>
          <p:cNvSpPr/>
          <p:nvPr/>
        </p:nvSpPr>
        <p:spPr>
          <a:xfrm>
            <a:off x="4512932" y="5667730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A6566243-3CF6-4547-BF1D-950C6D2EC7E5}"/>
              </a:ext>
            </a:extLst>
          </p:cNvPr>
          <p:cNvSpPr/>
          <p:nvPr/>
        </p:nvSpPr>
        <p:spPr>
          <a:xfrm>
            <a:off x="5332188" y="5144990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EE08A08-BA91-4CE8-9D62-ED2A84F377D9}"/>
              </a:ext>
            </a:extLst>
          </p:cNvPr>
          <p:cNvSpPr/>
          <p:nvPr/>
        </p:nvSpPr>
        <p:spPr>
          <a:xfrm>
            <a:off x="6106135" y="4597536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983A7D73-9AC0-4992-B4EB-BC909DA79FE7}"/>
              </a:ext>
            </a:extLst>
          </p:cNvPr>
          <p:cNvSpPr/>
          <p:nvPr/>
        </p:nvSpPr>
        <p:spPr>
          <a:xfrm>
            <a:off x="6900678" y="4029486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0DE4FD31-FC88-4B4B-9BA9-CF6975779B9B}"/>
              </a:ext>
            </a:extLst>
          </p:cNvPr>
          <p:cNvGrpSpPr/>
          <p:nvPr/>
        </p:nvGrpSpPr>
        <p:grpSpPr>
          <a:xfrm>
            <a:off x="839389" y="1785296"/>
            <a:ext cx="4185284" cy="1493483"/>
            <a:chOff x="480991" y="1408757"/>
            <a:chExt cx="3331403" cy="14934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456DC4-95E4-4500-A8A7-D96CEDAA4E34}"/>
                </a:ext>
              </a:extLst>
            </p:cNvPr>
            <p:cNvSpPr txBox="1"/>
            <p:nvPr/>
          </p:nvSpPr>
          <p:spPr>
            <a:xfrm>
              <a:off x="480991" y="1701911"/>
              <a:ext cx="33314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BA7D1-DCFD-46DF-853B-2721C4622EF3}"/>
                </a:ext>
              </a:extLst>
            </p:cNvPr>
            <p:cNvSpPr txBox="1"/>
            <p:nvPr/>
          </p:nvSpPr>
          <p:spPr>
            <a:xfrm>
              <a:off x="480992" y="1408757"/>
              <a:ext cx="33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B663D16-1152-4354-BD93-08CF1BD77143}"/>
              </a:ext>
            </a:extLst>
          </p:cNvPr>
          <p:cNvSpPr txBox="1"/>
          <p:nvPr/>
        </p:nvSpPr>
        <p:spPr>
          <a:xfrm>
            <a:off x="8067496" y="3476642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3" name="Freeform 19">
            <a:extLst>
              <a:ext uri="{FF2B5EF4-FFF2-40B4-BE49-F238E27FC236}">
                <a16:creationId xmlns:a16="http://schemas.microsoft.com/office/drawing/2014/main" id="{E7CD4A94-0187-4B0E-8F1D-001E10B243EE}"/>
              </a:ext>
            </a:extLst>
          </p:cNvPr>
          <p:cNvSpPr/>
          <p:nvPr/>
        </p:nvSpPr>
        <p:spPr>
          <a:xfrm>
            <a:off x="7670018" y="3460164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47429073-27C6-40DB-8923-9A214FED3828}"/>
              </a:ext>
            </a:extLst>
          </p:cNvPr>
          <p:cNvSpPr/>
          <p:nvPr/>
        </p:nvSpPr>
        <p:spPr>
          <a:xfrm flipH="1">
            <a:off x="5104601" y="4511653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D11E187D-EFC4-4ACB-AD61-DB719201E8DD}"/>
              </a:ext>
            </a:extLst>
          </p:cNvPr>
          <p:cNvSpPr/>
          <p:nvPr/>
        </p:nvSpPr>
        <p:spPr>
          <a:xfrm>
            <a:off x="4350202" y="511845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24FE8676-51D7-417C-ABF0-7C46B6DD86A5}"/>
              </a:ext>
            </a:extLst>
          </p:cNvPr>
          <p:cNvSpPr>
            <a:spLocks noChangeAspect="1"/>
          </p:cNvSpPr>
          <p:nvPr/>
        </p:nvSpPr>
        <p:spPr>
          <a:xfrm rot="9900000">
            <a:off x="6715494" y="333123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AD6F59-F04C-4015-BD4A-BFE2596BF3C2}"/>
              </a:ext>
            </a:extLst>
          </p:cNvPr>
          <p:cNvSpPr/>
          <p:nvPr/>
        </p:nvSpPr>
        <p:spPr>
          <a:xfrm>
            <a:off x="5909028" y="394297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4FD04120-EE19-4431-927C-C132232DF34E}"/>
              </a:ext>
            </a:extLst>
          </p:cNvPr>
          <p:cNvSpPr/>
          <p:nvPr/>
        </p:nvSpPr>
        <p:spPr>
          <a:xfrm>
            <a:off x="7496772" y="277517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93A9C-7427-4ED4-B621-5575CD37A657}"/>
              </a:ext>
            </a:extLst>
          </p:cNvPr>
          <p:cNvSpPr txBox="1"/>
          <p:nvPr/>
        </p:nvSpPr>
        <p:spPr>
          <a:xfrm>
            <a:off x="0" y="265994"/>
            <a:ext cx="12191999" cy="135421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A8D34-BCDD-49CB-AB3B-D14118C57A78}"/>
              </a:ext>
            </a:extLst>
          </p:cNvPr>
          <p:cNvSpPr txBox="1"/>
          <p:nvPr/>
        </p:nvSpPr>
        <p:spPr>
          <a:xfrm>
            <a:off x="835496" y="5391677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C943C-E892-4D15-93A2-0DE329ABA9B4}"/>
              </a:ext>
            </a:extLst>
          </p:cNvPr>
          <p:cNvSpPr txBox="1"/>
          <p:nvPr/>
        </p:nvSpPr>
        <p:spPr>
          <a:xfrm>
            <a:off x="4725009" y="5391677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A2D86-80C1-48A4-873A-AC933B86C830}"/>
              </a:ext>
            </a:extLst>
          </p:cNvPr>
          <p:cNvSpPr txBox="1"/>
          <p:nvPr/>
        </p:nvSpPr>
        <p:spPr>
          <a:xfrm>
            <a:off x="8614522" y="5391677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E693B58-4304-4C6F-8E0E-578E8026F501}"/>
              </a:ext>
            </a:extLst>
          </p:cNvPr>
          <p:cNvSpPr/>
          <p:nvPr/>
        </p:nvSpPr>
        <p:spPr>
          <a:xfrm>
            <a:off x="4128384" y="5306041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BF39C69-7EEA-42E3-8D69-747A141051DB}"/>
              </a:ext>
            </a:extLst>
          </p:cNvPr>
          <p:cNvSpPr/>
          <p:nvPr/>
        </p:nvSpPr>
        <p:spPr>
          <a:xfrm>
            <a:off x="8017897" y="5306041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7" name="Group 43">
            <a:extLst>
              <a:ext uri="{FF2B5EF4-FFF2-40B4-BE49-F238E27FC236}">
                <a16:creationId xmlns:a16="http://schemas.microsoft.com/office/drawing/2014/main" id="{8A5DD946-2C39-4B3C-B889-D35CD0DB9794}"/>
              </a:ext>
            </a:extLst>
          </p:cNvPr>
          <p:cNvGrpSpPr/>
          <p:nvPr/>
        </p:nvGrpSpPr>
        <p:grpSpPr>
          <a:xfrm>
            <a:off x="5646981" y="1786608"/>
            <a:ext cx="676755" cy="4244410"/>
            <a:chOff x="1586627" y="2037526"/>
            <a:chExt cx="676755" cy="4244410"/>
          </a:xfrm>
        </p:grpSpPr>
        <p:sp>
          <p:nvSpPr>
            <p:cNvPr id="38" name="Oval 44">
              <a:extLst>
                <a:ext uri="{FF2B5EF4-FFF2-40B4-BE49-F238E27FC236}">
                  <a16:creationId xmlns:a16="http://schemas.microsoft.com/office/drawing/2014/main" id="{D0F86536-6904-4F2D-8B84-B97015154499}"/>
                </a:ext>
              </a:extLst>
            </p:cNvPr>
            <p:cNvSpPr/>
            <p:nvPr/>
          </p:nvSpPr>
          <p:spPr>
            <a:xfrm>
              <a:off x="1586627" y="5605181"/>
              <a:ext cx="676755" cy="67675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grpSp>
          <p:nvGrpSpPr>
            <p:cNvPr id="39" name="Group 45">
              <a:extLst>
                <a:ext uri="{FF2B5EF4-FFF2-40B4-BE49-F238E27FC236}">
                  <a16:creationId xmlns:a16="http://schemas.microsoft.com/office/drawing/2014/main" id="{12989DF6-6BB9-4CEA-A348-CCD3EF345DB7}"/>
                </a:ext>
              </a:extLst>
            </p:cNvPr>
            <p:cNvGrpSpPr/>
            <p:nvPr/>
          </p:nvGrpSpPr>
          <p:grpSpPr>
            <a:xfrm>
              <a:off x="1636972" y="2037526"/>
              <a:ext cx="576064" cy="3479706"/>
              <a:chOff x="1475656" y="2132856"/>
              <a:chExt cx="576064" cy="3924188"/>
            </a:xfrm>
          </p:grpSpPr>
          <p:sp>
            <p:nvSpPr>
              <p:cNvPr id="40" name="Rounded Rectangle 46">
                <a:extLst>
                  <a:ext uri="{FF2B5EF4-FFF2-40B4-BE49-F238E27FC236}">
                    <a16:creationId xmlns:a16="http://schemas.microsoft.com/office/drawing/2014/main" id="{C10CC526-8BD2-4EFA-873E-089E41EF8F15}"/>
                  </a:ext>
                </a:extLst>
              </p:cNvPr>
              <p:cNvSpPr/>
              <p:nvPr/>
            </p:nvSpPr>
            <p:spPr>
              <a:xfrm>
                <a:off x="1475656" y="2132856"/>
                <a:ext cx="576064" cy="3924188"/>
              </a:xfrm>
              <a:prstGeom prst="roundRect">
                <a:avLst>
                  <a:gd name="adj" fmla="val 20808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cxnSp>
            <p:nvCxnSpPr>
              <p:cNvPr id="41" name="Straight Connector 47">
                <a:extLst>
                  <a:ext uri="{FF2B5EF4-FFF2-40B4-BE49-F238E27FC236}">
                    <a16:creationId xmlns:a16="http://schemas.microsoft.com/office/drawing/2014/main" id="{91917B18-E562-4525-A7F7-30F367994350}"/>
                  </a:ext>
                </a:extLst>
              </p:cNvPr>
              <p:cNvCxnSpPr/>
              <p:nvPr/>
            </p:nvCxnSpPr>
            <p:spPr>
              <a:xfrm>
                <a:off x="1765430" y="4645230"/>
                <a:ext cx="0" cy="1304050"/>
              </a:xfrm>
              <a:prstGeom prst="line">
                <a:avLst/>
              </a:prstGeom>
              <a:ln w="44450">
                <a:solidFill>
                  <a:schemeClr val="accent5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20">
            <a:extLst>
              <a:ext uri="{FF2B5EF4-FFF2-40B4-BE49-F238E27FC236}">
                <a16:creationId xmlns:a16="http://schemas.microsoft.com/office/drawing/2014/main" id="{4F7E60FC-FA8F-46ED-BB00-EAD53E486945}"/>
              </a:ext>
            </a:extLst>
          </p:cNvPr>
          <p:cNvGrpSpPr/>
          <p:nvPr/>
        </p:nvGrpSpPr>
        <p:grpSpPr>
          <a:xfrm>
            <a:off x="1733223" y="1786608"/>
            <a:ext cx="676755" cy="4244410"/>
            <a:chOff x="1586627" y="2037526"/>
            <a:chExt cx="676755" cy="4244410"/>
          </a:xfrm>
        </p:grpSpPr>
        <p:sp>
          <p:nvSpPr>
            <p:cNvPr id="43" name="Oval 3">
              <a:extLst>
                <a:ext uri="{FF2B5EF4-FFF2-40B4-BE49-F238E27FC236}">
                  <a16:creationId xmlns:a16="http://schemas.microsoft.com/office/drawing/2014/main" id="{65DBA124-66E2-43AC-80D5-7FE526891106}"/>
                </a:ext>
              </a:extLst>
            </p:cNvPr>
            <p:cNvSpPr/>
            <p:nvPr/>
          </p:nvSpPr>
          <p:spPr>
            <a:xfrm>
              <a:off x="1586627" y="5605181"/>
              <a:ext cx="676755" cy="67675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grpSp>
          <p:nvGrpSpPr>
            <p:cNvPr id="44" name="Group 19">
              <a:extLst>
                <a:ext uri="{FF2B5EF4-FFF2-40B4-BE49-F238E27FC236}">
                  <a16:creationId xmlns:a16="http://schemas.microsoft.com/office/drawing/2014/main" id="{8F7DF322-900B-4582-87E0-AE4FA44EED9B}"/>
                </a:ext>
              </a:extLst>
            </p:cNvPr>
            <p:cNvGrpSpPr/>
            <p:nvPr/>
          </p:nvGrpSpPr>
          <p:grpSpPr>
            <a:xfrm>
              <a:off x="1636972" y="2037526"/>
              <a:ext cx="576064" cy="3479706"/>
              <a:chOff x="1475656" y="2132856"/>
              <a:chExt cx="576064" cy="3924188"/>
            </a:xfrm>
          </p:grpSpPr>
          <p:sp>
            <p:nvSpPr>
              <p:cNvPr id="45" name="Rounded Rectangle 2">
                <a:extLst>
                  <a:ext uri="{FF2B5EF4-FFF2-40B4-BE49-F238E27FC236}">
                    <a16:creationId xmlns:a16="http://schemas.microsoft.com/office/drawing/2014/main" id="{BFABF4A6-5F81-4263-B89A-AC815B6B5246}"/>
                  </a:ext>
                </a:extLst>
              </p:cNvPr>
              <p:cNvSpPr/>
              <p:nvPr/>
            </p:nvSpPr>
            <p:spPr>
              <a:xfrm>
                <a:off x="1475656" y="2132856"/>
                <a:ext cx="576064" cy="3924188"/>
              </a:xfrm>
              <a:prstGeom prst="roundRect">
                <a:avLst>
                  <a:gd name="adj" fmla="val 20808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cxnSp>
            <p:nvCxnSpPr>
              <p:cNvPr id="46" name="Straight Connector 4">
                <a:extLst>
                  <a:ext uri="{FF2B5EF4-FFF2-40B4-BE49-F238E27FC236}">
                    <a16:creationId xmlns:a16="http://schemas.microsoft.com/office/drawing/2014/main" id="{D9F28A72-A5E3-4A57-9917-86CC0C467A51}"/>
                  </a:ext>
                </a:extLst>
              </p:cNvPr>
              <p:cNvCxnSpPr/>
              <p:nvPr/>
            </p:nvCxnSpPr>
            <p:spPr>
              <a:xfrm>
                <a:off x="1765430" y="2602213"/>
                <a:ext cx="0" cy="3347067"/>
              </a:xfrm>
              <a:prstGeom prst="line">
                <a:avLst/>
              </a:prstGeom>
              <a:ln w="4445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27">
            <a:extLst>
              <a:ext uri="{FF2B5EF4-FFF2-40B4-BE49-F238E27FC236}">
                <a16:creationId xmlns:a16="http://schemas.microsoft.com/office/drawing/2014/main" id="{308258BA-E040-4A3C-9F6A-08616619A504}"/>
              </a:ext>
            </a:extLst>
          </p:cNvPr>
          <p:cNvGrpSpPr/>
          <p:nvPr/>
        </p:nvGrpSpPr>
        <p:grpSpPr>
          <a:xfrm>
            <a:off x="2711663" y="1786608"/>
            <a:ext cx="676755" cy="4244410"/>
            <a:chOff x="1586627" y="2037526"/>
            <a:chExt cx="676755" cy="4244410"/>
          </a:xfrm>
        </p:grpSpPr>
        <p:sp>
          <p:nvSpPr>
            <p:cNvPr id="48" name="Oval 28">
              <a:extLst>
                <a:ext uri="{FF2B5EF4-FFF2-40B4-BE49-F238E27FC236}">
                  <a16:creationId xmlns:a16="http://schemas.microsoft.com/office/drawing/2014/main" id="{DCA0F3B7-4ECE-435E-B2EC-8F656BD4DB20}"/>
                </a:ext>
              </a:extLst>
            </p:cNvPr>
            <p:cNvSpPr/>
            <p:nvPr/>
          </p:nvSpPr>
          <p:spPr>
            <a:xfrm>
              <a:off x="1586627" y="5605181"/>
              <a:ext cx="676755" cy="67675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grpSp>
          <p:nvGrpSpPr>
            <p:cNvPr id="49" name="Group 29">
              <a:extLst>
                <a:ext uri="{FF2B5EF4-FFF2-40B4-BE49-F238E27FC236}">
                  <a16:creationId xmlns:a16="http://schemas.microsoft.com/office/drawing/2014/main" id="{A76CD1CC-2C89-4499-898C-9FF187F70F63}"/>
                </a:ext>
              </a:extLst>
            </p:cNvPr>
            <p:cNvGrpSpPr/>
            <p:nvPr/>
          </p:nvGrpSpPr>
          <p:grpSpPr>
            <a:xfrm>
              <a:off x="1636972" y="2037526"/>
              <a:ext cx="576064" cy="3479706"/>
              <a:chOff x="1475656" y="2132856"/>
              <a:chExt cx="576064" cy="3924188"/>
            </a:xfrm>
          </p:grpSpPr>
          <p:sp>
            <p:nvSpPr>
              <p:cNvPr id="50" name="Rounded Rectangle 30">
                <a:extLst>
                  <a:ext uri="{FF2B5EF4-FFF2-40B4-BE49-F238E27FC236}">
                    <a16:creationId xmlns:a16="http://schemas.microsoft.com/office/drawing/2014/main" id="{92F85806-2D1F-4812-BFD9-C1AFA30A626A}"/>
                  </a:ext>
                </a:extLst>
              </p:cNvPr>
              <p:cNvSpPr/>
              <p:nvPr/>
            </p:nvSpPr>
            <p:spPr>
              <a:xfrm>
                <a:off x="1475656" y="2132856"/>
                <a:ext cx="576064" cy="3924188"/>
              </a:xfrm>
              <a:prstGeom prst="roundRect">
                <a:avLst>
                  <a:gd name="adj" fmla="val 20808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cxnSp>
            <p:nvCxnSpPr>
              <p:cNvPr id="51" name="Straight Connector 31">
                <a:extLst>
                  <a:ext uri="{FF2B5EF4-FFF2-40B4-BE49-F238E27FC236}">
                    <a16:creationId xmlns:a16="http://schemas.microsoft.com/office/drawing/2014/main" id="{F9300DE4-0F97-4E51-93B6-A74622CB7FA2}"/>
                  </a:ext>
                </a:extLst>
              </p:cNvPr>
              <p:cNvCxnSpPr/>
              <p:nvPr/>
            </p:nvCxnSpPr>
            <p:spPr>
              <a:xfrm>
                <a:off x="1763688" y="3775819"/>
                <a:ext cx="1742" cy="2173461"/>
              </a:xfrm>
              <a:prstGeom prst="line">
                <a:avLst/>
              </a:prstGeom>
              <a:ln w="44450">
                <a:solidFill>
                  <a:schemeClr val="accent2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32">
            <a:extLst>
              <a:ext uri="{FF2B5EF4-FFF2-40B4-BE49-F238E27FC236}">
                <a16:creationId xmlns:a16="http://schemas.microsoft.com/office/drawing/2014/main" id="{FDBCCFA0-82AF-42B2-AFC0-0E640195229D}"/>
              </a:ext>
            </a:extLst>
          </p:cNvPr>
          <p:cNvGrpSpPr/>
          <p:nvPr/>
        </p:nvGrpSpPr>
        <p:grpSpPr>
          <a:xfrm>
            <a:off x="3690103" y="1786608"/>
            <a:ext cx="676755" cy="4244410"/>
            <a:chOff x="1586627" y="2037526"/>
            <a:chExt cx="676755" cy="4244410"/>
          </a:xfrm>
        </p:grpSpPr>
        <p:sp>
          <p:nvSpPr>
            <p:cNvPr id="53" name="Oval 33">
              <a:extLst>
                <a:ext uri="{FF2B5EF4-FFF2-40B4-BE49-F238E27FC236}">
                  <a16:creationId xmlns:a16="http://schemas.microsoft.com/office/drawing/2014/main" id="{BAA58E25-A2B0-4D5D-8847-8ACCB23C1B62}"/>
                </a:ext>
              </a:extLst>
            </p:cNvPr>
            <p:cNvSpPr/>
            <p:nvPr/>
          </p:nvSpPr>
          <p:spPr>
            <a:xfrm>
              <a:off x="1586627" y="5605181"/>
              <a:ext cx="676755" cy="67675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grpSp>
          <p:nvGrpSpPr>
            <p:cNvPr id="54" name="Group 34">
              <a:extLst>
                <a:ext uri="{FF2B5EF4-FFF2-40B4-BE49-F238E27FC236}">
                  <a16:creationId xmlns:a16="http://schemas.microsoft.com/office/drawing/2014/main" id="{E7D0F27A-93D9-4A52-A9B5-5DCBB65E35BB}"/>
                </a:ext>
              </a:extLst>
            </p:cNvPr>
            <p:cNvGrpSpPr/>
            <p:nvPr/>
          </p:nvGrpSpPr>
          <p:grpSpPr>
            <a:xfrm>
              <a:off x="1636972" y="2037526"/>
              <a:ext cx="576064" cy="3479706"/>
              <a:chOff x="1475656" y="2132856"/>
              <a:chExt cx="576064" cy="3924188"/>
            </a:xfrm>
          </p:grpSpPr>
          <p:sp>
            <p:nvSpPr>
              <p:cNvPr id="55" name="Rounded Rectangle 35">
                <a:extLst>
                  <a:ext uri="{FF2B5EF4-FFF2-40B4-BE49-F238E27FC236}">
                    <a16:creationId xmlns:a16="http://schemas.microsoft.com/office/drawing/2014/main" id="{10A0F772-C4D8-4C83-90A8-6E8DADA04121}"/>
                  </a:ext>
                </a:extLst>
              </p:cNvPr>
              <p:cNvSpPr/>
              <p:nvPr/>
            </p:nvSpPr>
            <p:spPr>
              <a:xfrm>
                <a:off x="1475656" y="2132856"/>
                <a:ext cx="576064" cy="3924188"/>
              </a:xfrm>
              <a:prstGeom prst="roundRect">
                <a:avLst>
                  <a:gd name="adj" fmla="val 20808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cxnSp>
            <p:nvCxnSpPr>
              <p:cNvPr id="56" name="Straight Connector 36">
                <a:extLst>
                  <a:ext uri="{FF2B5EF4-FFF2-40B4-BE49-F238E27FC236}">
                    <a16:creationId xmlns:a16="http://schemas.microsoft.com/office/drawing/2014/main" id="{C9893CFF-1037-4FB4-B6FF-0AC424E0F540}"/>
                  </a:ext>
                </a:extLst>
              </p:cNvPr>
              <p:cNvCxnSpPr/>
              <p:nvPr/>
            </p:nvCxnSpPr>
            <p:spPr>
              <a:xfrm>
                <a:off x="1763688" y="3255269"/>
                <a:ext cx="1742" cy="2694011"/>
              </a:xfrm>
              <a:prstGeom prst="line">
                <a:avLst/>
              </a:prstGeom>
              <a:ln w="444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38">
            <a:extLst>
              <a:ext uri="{FF2B5EF4-FFF2-40B4-BE49-F238E27FC236}">
                <a16:creationId xmlns:a16="http://schemas.microsoft.com/office/drawing/2014/main" id="{94A58CC3-A55B-428C-95BD-8B168DB06E30}"/>
              </a:ext>
            </a:extLst>
          </p:cNvPr>
          <p:cNvGrpSpPr/>
          <p:nvPr/>
        </p:nvGrpSpPr>
        <p:grpSpPr>
          <a:xfrm>
            <a:off x="4668543" y="1786608"/>
            <a:ext cx="676755" cy="4244410"/>
            <a:chOff x="1586627" y="2037526"/>
            <a:chExt cx="676755" cy="4244410"/>
          </a:xfrm>
        </p:grpSpPr>
        <p:sp>
          <p:nvSpPr>
            <p:cNvPr id="58" name="Oval 39">
              <a:extLst>
                <a:ext uri="{FF2B5EF4-FFF2-40B4-BE49-F238E27FC236}">
                  <a16:creationId xmlns:a16="http://schemas.microsoft.com/office/drawing/2014/main" id="{69FC5183-D3DE-4432-9D32-C4F0A33CDD41}"/>
                </a:ext>
              </a:extLst>
            </p:cNvPr>
            <p:cNvSpPr/>
            <p:nvPr/>
          </p:nvSpPr>
          <p:spPr>
            <a:xfrm>
              <a:off x="1586627" y="5605181"/>
              <a:ext cx="676755" cy="67675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grpSp>
          <p:nvGrpSpPr>
            <p:cNvPr id="59" name="Group 40">
              <a:extLst>
                <a:ext uri="{FF2B5EF4-FFF2-40B4-BE49-F238E27FC236}">
                  <a16:creationId xmlns:a16="http://schemas.microsoft.com/office/drawing/2014/main" id="{2F757BC7-4546-463A-870F-569EE76AAE3B}"/>
                </a:ext>
              </a:extLst>
            </p:cNvPr>
            <p:cNvGrpSpPr/>
            <p:nvPr/>
          </p:nvGrpSpPr>
          <p:grpSpPr>
            <a:xfrm>
              <a:off x="1636972" y="2037526"/>
              <a:ext cx="576064" cy="3479706"/>
              <a:chOff x="1475656" y="2132856"/>
              <a:chExt cx="576064" cy="3924188"/>
            </a:xfrm>
          </p:grpSpPr>
          <p:sp>
            <p:nvSpPr>
              <p:cNvPr id="60" name="Rounded Rectangle 41">
                <a:extLst>
                  <a:ext uri="{FF2B5EF4-FFF2-40B4-BE49-F238E27FC236}">
                    <a16:creationId xmlns:a16="http://schemas.microsoft.com/office/drawing/2014/main" id="{2737E643-DFD0-4836-968C-69089BAB57A1}"/>
                  </a:ext>
                </a:extLst>
              </p:cNvPr>
              <p:cNvSpPr/>
              <p:nvPr/>
            </p:nvSpPr>
            <p:spPr>
              <a:xfrm>
                <a:off x="1475656" y="2132856"/>
                <a:ext cx="576064" cy="3924188"/>
              </a:xfrm>
              <a:prstGeom prst="roundRect">
                <a:avLst>
                  <a:gd name="adj" fmla="val 20808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cxnSp>
            <p:nvCxnSpPr>
              <p:cNvPr id="61" name="Straight Connector 42">
                <a:extLst>
                  <a:ext uri="{FF2B5EF4-FFF2-40B4-BE49-F238E27FC236}">
                    <a16:creationId xmlns:a16="http://schemas.microsoft.com/office/drawing/2014/main" id="{E6791903-6072-4BBC-8EBC-A43769C6E666}"/>
                  </a:ext>
                </a:extLst>
              </p:cNvPr>
              <p:cNvCxnSpPr/>
              <p:nvPr/>
            </p:nvCxnSpPr>
            <p:spPr>
              <a:xfrm>
                <a:off x="1765430" y="4105622"/>
                <a:ext cx="0" cy="1843658"/>
              </a:xfrm>
              <a:prstGeom prst="line">
                <a:avLst/>
              </a:prstGeom>
              <a:ln w="444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Round Same Side Corner Rectangle 3">
            <a:extLst>
              <a:ext uri="{FF2B5EF4-FFF2-40B4-BE49-F238E27FC236}">
                <a16:creationId xmlns:a16="http://schemas.microsoft.com/office/drawing/2014/main" id="{F6381932-44EE-4D04-882F-198A9D2B2E5B}"/>
              </a:ext>
            </a:extLst>
          </p:cNvPr>
          <p:cNvSpPr/>
          <p:nvPr/>
        </p:nvSpPr>
        <p:spPr>
          <a:xfrm rot="10800000" flipH="1">
            <a:off x="1939162" y="5543160"/>
            <a:ext cx="302975" cy="301914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Oval 3">
            <a:extLst>
              <a:ext uri="{FF2B5EF4-FFF2-40B4-BE49-F238E27FC236}">
                <a16:creationId xmlns:a16="http://schemas.microsoft.com/office/drawing/2014/main" id="{D673938E-2EAB-4F9B-A74C-1D235C51DB80}"/>
              </a:ext>
            </a:extLst>
          </p:cNvPr>
          <p:cNvSpPr/>
          <p:nvPr/>
        </p:nvSpPr>
        <p:spPr>
          <a:xfrm>
            <a:off x="5842062" y="5522068"/>
            <a:ext cx="314631" cy="324643"/>
          </a:xfrm>
          <a:custGeom>
            <a:avLst/>
            <a:gdLst/>
            <a:ahLst/>
            <a:cxnLst/>
            <a:rect l="l" t="t" r="r" b="b"/>
            <a:pathLst>
              <a:path w="3064723" h="3781836">
                <a:moveTo>
                  <a:pt x="1518649" y="2892985"/>
                </a:moveTo>
                <a:cubicBezTo>
                  <a:pt x="1585036" y="2892985"/>
                  <a:pt x="1638854" y="2946803"/>
                  <a:pt x="1638854" y="3013190"/>
                </a:cubicBezTo>
                <a:cubicBezTo>
                  <a:pt x="1638854" y="3079577"/>
                  <a:pt x="1585036" y="3133395"/>
                  <a:pt x="1518649" y="3133395"/>
                </a:cubicBezTo>
                <a:cubicBezTo>
                  <a:pt x="1452262" y="3133395"/>
                  <a:pt x="1398444" y="3079577"/>
                  <a:pt x="1398444" y="3013190"/>
                </a:cubicBezTo>
                <a:cubicBezTo>
                  <a:pt x="1398444" y="2946803"/>
                  <a:pt x="1452262" y="2892985"/>
                  <a:pt x="1518649" y="2892985"/>
                </a:cubicBezTo>
                <a:close/>
                <a:moveTo>
                  <a:pt x="1518649" y="2816785"/>
                </a:moveTo>
                <a:cubicBezTo>
                  <a:pt x="1410178" y="2816785"/>
                  <a:pt x="1322244" y="2904719"/>
                  <a:pt x="1322244" y="3013190"/>
                </a:cubicBezTo>
                <a:cubicBezTo>
                  <a:pt x="1322244" y="3121661"/>
                  <a:pt x="1410178" y="3209595"/>
                  <a:pt x="1518649" y="3209595"/>
                </a:cubicBezTo>
                <a:cubicBezTo>
                  <a:pt x="1627120" y="3209595"/>
                  <a:pt x="1715054" y="3121661"/>
                  <a:pt x="1715054" y="3013190"/>
                </a:cubicBezTo>
                <a:cubicBezTo>
                  <a:pt x="1715054" y="2904719"/>
                  <a:pt x="1627120" y="2816785"/>
                  <a:pt x="1518649" y="2816785"/>
                </a:cubicBezTo>
                <a:close/>
                <a:moveTo>
                  <a:pt x="1567410" y="734674"/>
                </a:moveTo>
                <a:cubicBezTo>
                  <a:pt x="1633797" y="734674"/>
                  <a:pt x="1687615" y="788492"/>
                  <a:pt x="1687615" y="854879"/>
                </a:cubicBezTo>
                <a:cubicBezTo>
                  <a:pt x="1687615" y="921266"/>
                  <a:pt x="1633797" y="975084"/>
                  <a:pt x="1567410" y="975084"/>
                </a:cubicBezTo>
                <a:cubicBezTo>
                  <a:pt x="1501023" y="975084"/>
                  <a:pt x="1447205" y="921266"/>
                  <a:pt x="1447205" y="854879"/>
                </a:cubicBezTo>
                <a:cubicBezTo>
                  <a:pt x="1447205" y="788492"/>
                  <a:pt x="1501023" y="734674"/>
                  <a:pt x="1567410" y="734674"/>
                </a:cubicBezTo>
                <a:close/>
                <a:moveTo>
                  <a:pt x="1567410" y="658474"/>
                </a:moveTo>
                <a:cubicBezTo>
                  <a:pt x="1458939" y="658474"/>
                  <a:pt x="1371005" y="746408"/>
                  <a:pt x="1371005" y="854879"/>
                </a:cubicBezTo>
                <a:cubicBezTo>
                  <a:pt x="1371005" y="963350"/>
                  <a:pt x="1458939" y="1051284"/>
                  <a:pt x="1567410" y="1051284"/>
                </a:cubicBezTo>
                <a:cubicBezTo>
                  <a:pt x="1675881" y="1051284"/>
                  <a:pt x="1763815" y="963350"/>
                  <a:pt x="1763815" y="854879"/>
                </a:cubicBezTo>
                <a:cubicBezTo>
                  <a:pt x="1763815" y="746408"/>
                  <a:pt x="1675881" y="658474"/>
                  <a:pt x="1567410" y="658474"/>
                </a:cubicBezTo>
                <a:close/>
                <a:moveTo>
                  <a:pt x="1911981" y="10"/>
                </a:moveTo>
                <a:cubicBezTo>
                  <a:pt x="1925053" y="270"/>
                  <a:pt x="1938026" y="5518"/>
                  <a:pt x="1947801" y="15691"/>
                </a:cubicBezTo>
                <a:lnTo>
                  <a:pt x="2055957" y="128248"/>
                </a:lnTo>
                <a:cubicBezTo>
                  <a:pt x="2075507" y="148594"/>
                  <a:pt x="2074862" y="180936"/>
                  <a:pt x="2054517" y="200486"/>
                </a:cubicBezTo>
                <a:lnTo>
                  <a:pt x="1901724" y="347304"/>
                </a:lnTo>
                <a:lnTo>
                  <a:pt x="1902773" y="348396"/>
                </a:lnTo>
                <a:cubicBezTo>
                  <a:pt x="1935476" y="382430"/>
                  <a:pt x="1934397" y="436531"/>
                  <a:pt x="1900363" y="469235"/>
                </a:cubicBezTo>
                <a:lnTo>
                  <a:pt x="1687006" y="674249"/>
                </a:lnTo>
                <a:cubicBezTo>
                  <a:pt x="1719923" y="689111"/>
                  <a:pt x="1748093" y="711314"/>
                  <a:pt x="1769224" y="738445"/>
                </a:cubicBezTo>
                <a:cubicBezTo>
                  <a:pt x="2225756" y="865632"/>
                  <a:pt x="2563903" y="1337935"/>
                  <a:pt x="2563903" y="1900829"/>
                </a:cubicBezTo>
                <a:cubicBezTo>
                  <a:pt x="2563903" y="2461202"/>
                  <a:pt x="2228779" y="2931793"/>
                  <a:pt x="1775470" y="3061896"/>
                </a:cubicBezTo>
                <a:lnTo>
                  <a:pt x="1775470" y="3399112"/>
                </a:lnTo>
                <a:lnTo>
                  <a:pt x="2969042" y="3399112"/>
                </a:lnTo>
                <a:lnTo>
                  <a:pt x="3064723" y="3781836"/>
                </a:lnTo>
                <a:lnTo>
                  <a:pt x="1775470" y="3781836"/>
                </a:lnTo>
                <a:lnTo>
                  <a:pt x="1293138" y="3781836"/>
                </a:lnTo>
                <a:lnTo>
                  <a:pt x="0" y="3781836"/>
                </a:lnTo>
                <a:lnTo>
                  <a:pt x="95681" y="3399112"/>
                </a:lnTo>
                <a:lnTo>
                  <a:pt x="1293138" y="3399112"/>
                </a:lnTo>
                <a:lnTo>
                  <a:pt x="1293138" y="3070777"/>
                </a:lnTo>
                <a:cubicBezTo>
                  <a:pt x="877228" y="2966949"/>
                  <a:pt x="554551" y="2578252"/>
                  <a:pt x="488102" y="2091784"/>
                </a:cubicBezTo>
                <a:lnTo>
                  <a:pt x="36005" y="2091784"/>
                </a:lnTo>
                <a:cubicBezTo>
                  <a:pt x="16120" y="2091784"/>
                  <a:pt x="0" y="2075664"/>
                  <a:pt x="0" y="2055779"/>
                </a:cubicBezTo>
                <a:lnTo>
                  <a:pt x="0" y="1911765"/>
                </a:lnTo>
                <a:cubicBezTo>
                  <a:pt x="0" y="1891880"/>
                  <a:pt x="16120" y="1875760"/>
                  <a:pt x="36005" y="1875760"/>
                </a:cubicBezTo>
                <a:lnTo>
                  <a:pt x="1116123" y="1875760"/>
                </a:lnTo>
                <a:cubicBezTo>
                  <a:pt x="1136008" y="1875760"/>
                  <a:pt x="1152128" y="1891880"/>
                  <a:pt x="1152128" y="1911765"/>
                </a:cubicBezTo>
                <a:lnTo>
                  <a:pt x="1152128" y="2055779"/>
                </a:lnTo>
                <a:cubicBezTo>
                  <a:pt x="1152128" y="2075664"/>
                  <a:pt x="1136008" y="2091784"/>
                  <a:pt x="1116123" y="2091784"/>
                </a:cubicBezTo>
                <a:lnTo>
                  <a:pt x="821381" y="2091784"/>
                </a:lnTo>
                <a:cubicBezTo>
                  <a:pt x="888359" y="2496965"/>
                  <a:pt x="1175251" y="2800189"/>
                  <a:pt x="1518548" y="2800189"/>
                </a:cubicBezTo>
                <a:cubicBezTo>
                  <a:pt x="1914148" y="2800189"/>
                  <a:pt x="2234845" y="2397532"/>
                  <a:pt x="2234845" y="1900829"/>
                </a:cubicBezTo>
                <a:cubicBezTo>
                  <a:pt x="2234845" y="1486489"/>
                  <a:pt x="2011685" y="1137592"/>
                  <a:pt x="1707456" y="1034726"/>
                </a:cubicBezTo>
                <a:cubicBezTo>
                  <a:pt x="1672074" y="1055937"/>
                  <a:pt x="1629677" y="1068045"/>
                  <a:pt x="1584174" y="1068045"/>
                </a:cubicBezTo>
                <a:cubicBezTo>
                  <a:pt x="1499312" y="1068045"/>
                  <a:pt x="1425250" y="1025928"/>
                  <a:pt x="1386642" y="962867"/>
                </a:cubicBezTo>
                <a:lnTo>
                  <a:pt x="881318" y="1448430"/>
                </a:lnTo>
                <a:cubicBezTo>
                  <a:pt x="847284" y="1481134"/>
                  <a:pt x="793183" y="1480055"/>
                  <a:pt x="760479" y="1446020"/>
                </a:cubicBezTo>
                <a:lnTo>
                  <a:pt x="759430" y="1444929"/>
                </a:lnTo>
                <a:lnTo>
                  <a:pt x="652690" y="1547495"/>
                </a:lnTo>
                <a:cubicBezTo>
                  <a:pt x="632345" y="1567045"/>
                  <a:pt x="600003" y="1566400"/>
                  <a:pt x="580453" y="1546054"/>
                </a:cubicBezTo>
                <a:lnTo>
                  <a:pt x="472296" y="1433497"/>
                </a:lnTo>
                <a:cubicBezTo>
                  <a:pt x="452746" y="1413151"/>
                  <a:pt x="453391" y="1380809"/>
                  <a:pt x="473737" y="1361259"/>
                </a:cubicBezTo>
                <a:lnTo>
                  <a:pt x="580477" y="1258693"/>
                </a:lnTo>
                <a:lnTo>
                  <a:pt x="579556" y="1257735"/>
                </a:lnTo>
                <a:cubicBezTo>
                  <a:pt x="546853" y="1223700"/>
                  <a:pt x="547932" y="1169599"/>
                  <a:pt x="581966" y="1136896"/>
                </a:cubicBezTo>
                <a:lnTo>
                  <a:pt x="1601011" y="157700"/>
                </a:lnTo>
                <a:cubicBezTo>
                  <a:pt x="1635045" y="124997"/>
                  <a:pt x="1689146" y="126076"/>
                  <a:pt x="1721850" y="160110"/>
                </a:cubicBezTo>
                <a:lnTo>
                  <a:pt x="1722771" y="161068"/>
                </a:lnTo>
                <a:lnTo>
                  <a:pt x="1875563" y="14250"/>
                </a:lnTo>
                <a:cubicBezTo>
                  <a:pt x="1885736" y="4475"/>
                  <a:pt x="1898908" y="-250"/>
                  <a:pt x="1911981" y="10"/>
                </a:cubicBezTo>
                <a:close/>
              </a:path>
            </a:pathLst>
          </a:cu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67" name="Table 7173">
            <a:extLst>
              <a:ext uri="{FF2B5EF4-FFF2-40B4-BE49-F238E27FC236}">
                <a16:creationId xmlns:a16="http://schemas.microsoft.com/office/drawing/2014/main" id="{7F508F8D-7096-48D7-B1E1-64C852F17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90925"/>
              </p:ext>
            </p:extLst>
          </p:nvPr>
        </p:nvGraphicFramePr>
        <p:xfrm>
          <a:off x="970267" y="1854675"/>
          <a:ext cx="208280" cy="339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70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1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1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1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1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1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1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11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11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11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C74851B9-1FBE-4E42-9258-65768616714C}"/>
              </a:ext>
            </a:extLst>
          </p:cNvPr>
          <p:cNvSpPr txBox="1"/>
          <p:nvPr/>
        </p:nvSpPr>
        <p:spPr>
          <a:xfrm>
            <a:off x="970267" y="182771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0518EC-51CE-4358-AF97-F7B60F9FDE40}"/>
              </a:ext>
            </a:extLst>
          </p:cNvPr>
          <p:cNvSpPr txBox="1"/>
          <p:nvPr/>
        </p:nvSpPr>
        <p:spPr>
          <a:xfrm>
            <a:off x="970267" y="217195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90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E068AA-2785-42F2-8249-1AEEF90F5370}"/>
              </a:ext>
            </a:extLst>
          </p:cNvPr>
          <p:cNvSpPr txBox="1"/>
          <p:nvPr/>
        </p:nvSpPr>
        <p:spPr>
          <a:xfrm>
            <a:off x="970267" y="251619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8C5557-4044-4252-AD33-D914DB2B0F0F}"/>
              </a:ext>
            </a:extLst>
          </p:cNvPr>
          <p:cNvSpPr txBox="1"/>
          <p:nvPr/>
        </p:nvSpPr>
        <p:spPr>
          <a:xfrm>
            <a:off x="970267" y="286043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E71A2E-6C92-44EC-BAE3-A7CE4CCC5251}"/>
              </a:ext>
            </a:extLst>
          </p:cNvPr>
          <p:cNvSpPr txBox="1"/>
          <p:nvPr/>
        </p:nvSpPr>
        <p:spPr>
          <a:xfrm>
            <a:off x="970267" y="320468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7EE16D-F622-4934-A066-1D41239F63AA}"/>
              </a:ext>
            </a:extLst>
          </p:cNvPr>
          <p:cNvSpPr txBox="1"/>
          <p:nvPr/>
        </p:nvSpPr>
        <p:spPr>
          <a:xfrm>
            <a:off x="970267" y="354892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B061B7-D1A9-4293-9B56-F6E9145B41C3}"/>
              </a:ext>
            </a:extLst>
          </p:cNvPr>
          <p:cNvSpPr txBox="1"/>
          <p:nvPr/>
        </p:nvSpPr>
        <p:spPr>
          <a:xfrm>
            <a:off x="970267" y="389316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FCB8AA-D2A5-462A-992A-EA4B1577ECB3}"/>
              </a:ext>
            </a:extLst>
          </p:cNvPr>
          <p:cNvSpPr txBox="1"/>
          <p:nvPr/>
        </p:nvSpPr>
        <p:spPr>
          <a:xfrm>
            <a:off x="970267" y="423740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7E6ABD-6054-4D18-9766-9CD7F219E37B}"/>
              </a:ext>
            </a:extLst>
          </p:cNvPr>
          <p:cNvSpPr txBox="1"/>
          <p:nvPr/>
        </p:nvSpPr>
        <p:spPr>
          <a:xfrm>
            <a:off x="970267" y="458164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211998-7BEC-4DAB-BCAF-F721B878F764}"/>
              </a:ext>
            </a:extLst>
          </p:cNvPr>
          <p:cNvSpPr txBox="1"/>
          <p:nvPr/>
        </p:nvSpPr>
        <p:spPr>
          <a:xfrm>
            <a:off x="970267" y="49258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26">
            <a:extLst>
              <a:ext uri="{FF2B5EF4-FFF2-40B4-BE49-F238E27FC236}">
                <a16:creationId xmlns:a16="http://schemas.microsoft.com/office/drawing/2014/main" id="{CCBEB5FB-236B-4F66-9148-16E6C2E15FB6}"/>
              </a:ext>
            </a:extLst>
          </p:cNvPr>
          <p:cNvGrpSpPr/>
          <p:nvPr/>
        </p:nvGrpSpPr>
        <p:grpSpPr>
          <a:xfrm>
            <a:off x="7734441" y="1751521"/>
            <a:ext cx="3539916" cy="695621"/>
            <a:chOff x="5796136" y="1684471"/>
            <a:chExt cx="2628415" cy="69562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40B28B1-EA2B-440E-AEA2-A0D105BE1AC2}"/>
                </a:ext>
              </a:extLst>
            </p:cNvPr>
            <p:cNvSpPr txBox="1"/>
            <p:nvPr/>
          </p:nvSpPr>
          <p:spPr>
            <a:xfrm>
              <a:off x="5796138" y="1684471"/>
              <a:ext cx="262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58249-9267-42CF-908D-03DBC346E2FA}"/>
                </a:ext>
              </a:extLst>
            </p:cNvPr>
            <p:cNvSpPr txBox="1"/>
            <p:nvPr/>
          </p:nvSpPr>
          <p:spPr>
            <a:xfrm>
              <a:off x="5796136" y="1918427"/>
              <a:ext cx="2628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644AAED-74BF-4E56-BF3B-992894FA102D}"/>
              </a:ext>
            </a:extLst>
          </p:cNvPr>
          <p:cNvSpPr txBox="1"/>
          <p:nvPr/>
        </p:nvSpPr>
        <p:spPr>
          <a:xfrm>
            <a:off x="6824967" y="5349697"/>
            <a:ext cx="91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45%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82" name="Group 131">
            <a:extLst>
              <a:ext uri="{FF2B5EF4-FFF2-40B4-BE49-F238E27FC236}">
                <a16:creationId xmlns:a16="http://schemas.microsoft.com/office/drawing/2014/main" id="{85A89634-DB12-41E8-B9AB-22EFCA6DFCC2}"/>
              </a:ext>
            </a:extLst>
          </p:cNvPr>
          <p:cNvGrpSpPr/>
          <p:nvPr/>
        </p:nvGrpSpPr>
        <p:grpSpPr>
          <a:xfrm>
            <a:off x="7734441" y="2678355"/>
            <a:ext cx="3539916" cy="695621"/>
            <a:chOff x="5796136" y="1684471"/>
            <a:chExt cx="2628415" cy="69562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F8A64C-17D2-44FF-ABF5-6E9BD65C8FC5}"/>
                </a:ext>
              </a:extLst>
            </p:cNvPr>
            <p:cNvSpPr txBox="1"/>
            <p:nvPr/>
          </p:nvSpPr>
          <p:spPr>
            <a:xfrm>
              <a:off x="5796138" y="1684471"/>
              <a:ext cx="262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F90BAC-F370-40EE-A079-0E78892F64EA}"/>
                </a:ext>
              </a:extLst>
            </p:cNvPr>
            <p:cNvSpPr txBox="1"/>
            <p:nvPr/>
          </p:nvSpPr>
          <p:spPr>
            <a:xfrm>
              <a:off x="5796136" y="1918427"/>
              <a:ext cx="2628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B64AAB7-8423-4F70-B3E1-2C15E1797ABB}"/>
              </a:ext>
            </a:extLst>
          </p:cNvPr>
          <p:cNvSpPr txBox="1"/>
          <p:nvPr/>
        </p:nvSpPr>
        <p:spPr>
          <a:xfrm>
            <a:off x="6824967" y="1751521"/>
            <a:ext cx="91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90%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6" name="Group 136">
            <a:extLst>
              <a:ext uri="{FF2B5EF4-FFF2-40B4-BE49-F238E27FC236}">
                <a16:creationId xmlns:a16="http://schemas.microsoft.com/office/drawing/2014/main" id="{FF002303-A3FC-4CF2-98E4-60693026109A}"/>
              </a:ext>
            </a:extLst>
          </p:cNvPr>
          <p:cNvGrpSpPr/>
          <p:nvPr/>
        </p:nvGrpSpPr>
        <p:grpSpPr>
          <a:xfrm>
            <a:off x="7734441" y="3605189"/>
            <a:ext cx="3539916" cy="695621"/>
            <a:chOff x="5796136" y="1684471"/>
            <a:chExt cx="2628415" cy="69562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3876D27-C61C-4C8A-8E9C-C2A8C1360169}"/>
                </a:ext>
              </a:extLst>
            </p:cNvPr>
            <p:cNvSpPr txBox="1"/>
            <p:nvPr/>
          </p:nvSpPr>
          <p:spPr>
            <a:xfrm>
              <a:off x="5796138" y="1684471"/>
              <a:ext cx="262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53B72EF-7C0D-4EC4-9413-6377BEF8A206}"/>
                </a:ext>
              </a:extLst>
            </p:cNvPr>
            <p:cNvSpPr txBox="1"/>
            <p:nvPr/>
          </p:nvSpPr>
          <p:spPr>
            <a:xfrm>
              <a:off x="5796136" y="1918427"/>
              <a:ext cx="2628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79AE5B5-81D3-4DEE-87A9-29A6DFCBCB42}"/>
              </a:ext>
            </a:extLst>
          </p:cNvPr>
          <p:cNvSpPr txBox="1"/>
          <p:nvPr/>
        </p:nvSpPr>
        <p:spPr>
          <a:xfrm>
            <a:off x="6824967" y="2678355"/>
            <a:ext cx="91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90" name="Group 141">
            <a:extLst>
              <a:ext uri="{FF2B5EF4-FFF2-40B4-BE49-F238E27FC236}">
                <a16:creationId xmlns:a16="http://schemas.microsoft.com/office/drawing/2014/main" id="{FCC9E827-2531-442A-812B-0B9BA3F82C81}"/>
              </a:ext>
            </a:extLst>
          </p:cNvPr>
          <p:cNvGrpSpPr/>
          <p:nvPr/>
        </p:nvGrpSpPr>
        <p:grpSpPr>
          <a:xfrm>
            <a:off x="7734441" y="4532023"/>
            <a:ext cx="3539916" cy="695621"/>
            <a:chOff x="5796136" y="1684471"/>
            <a:chExt cx="2628415" cy="69562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A7E91B-67AF-47D9-9E26-4B8C59CBAEC1}"/>
                </a:ext>
              </a:extLst>
            </p:cNvPr>
            <p:cNvSpPr txBox="1"/>
            <p:nvPr/>
          </p:nvSpPr>
          <p:spPr>
            <a:xfrm>
              <a:off x="5796138" y="1684471"/>
              <a:ext cx="262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8BE2124-1ED9-4F35-BCB1-C107F40B3015}"/>
                </a:ext>
              </a:extLst>
            </p:cNvPr>
            <p:cNvSpPr txBox="1"/>
            <p:nvPr/>
          </p:nvSpPr>
          <p:spPr>
            <a:xfrm>
              <a:off x="5796136" y="1918427"/>
              <a:ext cx="2628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B1F80C5-F396-43E9-B934-36B014D85DD4}"/>
              </a:ext>
            </a:extLst>
          </p:cNvPr>
          <p:cNvSpPr txBox="1"/>
          <p:nvPr/>
        </p:nvSpPr>
        <p:spPr>
          <a:xfrm>
            <a:off x="6824967" y="3605189"/>
            <a:ext cx="91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4" name="Group 146">
            <a:extLst>
              <a:ext uri="{FF2B5EF4-FFF2-40B4-BE49-F238E27FC236}">
                <a16:creationId xmlns:a16="http://schemas.microsoft.com/office/drawing/2014/main" id="{9F8179EF-3019-41E8-891E-45F1357AD0EA}"/>
              </a:ext>
            </a:extLst>
          </p:cNvPr>
          <p:cNvGrpSpPr/>
          <p:nvPr/>
        </p:nvGrpSpPr>
        <p:grpSpPr>
          <a:xfrm>
            <a:off x="7734441" y="5458858"/>
            <a:ext cx="3539916" cy="695621"/>
            <a:chOff x="5796136" y="1684471"/>
            <a:chExt cx="2628415" cy="6956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419EAC-D492-4861-AE8A-074D6D986A83}"/>
                </a:ext>
              </a:extLst>
            </p:cNvPr>
            <p:cNvSpPr txBox="1"/>
            <p:nvPr/>
          </p:nvSpPr>
          <p:spPr>
            <a:xfrm>
              <a:off x="5796138" y="1684471"/>
              <a:ext cx="262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7A794BA-6E0E-4DEA-8F77-BB73D29F2A30}"/>
                </a:ext>
              </a:extLst>
            </p:cNvPr>
            <p:cNvSpPr txBox="1"/>
            <p:nvPr/>
          </p:nvSpPr>
          <p:spPr>
            <a:xfrm>
              <a:off x="5796136" y="1918427"/>
              <a:ext cx="2628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DB85CAD-928D-4ED5-B135-CD3021AB5362}"/>
              </a:ext>
            </a:extLst>
          </p:cNvPr>
          <p:cNvSpPr txBox="1"/>
          <p:nvPr/>
        </p:nvSpPr>
        <p:spPr>
          <a:xfrm>
            <a:off x="6824967" y="4532024"/>
            <a:ext cx="91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50%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Rounded Rectangle 51">
            <a:extLst>
              <a:ext uri="{FF2B5EF4-FFF2-40B4-BE49-F238E27FC236}">
                <a16:creationId xmlns:a16="http://schemas.microsoft.com/office/drawing/2014/main" id="{0ABE23A0-C873-44C3-8935-3FB4EA190707}"/>
              </a:ext>
            </a:extLst>
          </p:cNvPr>
          <p:cNvSpPr/>
          <p:nvPr/>
        </p:nvSpPr>
        <p:spPr>
          <a:xfrm rot="16200000" flipH="1">
            <a:off x="2832125" y="5475210"/>
            <a:ext cx="421264" cy="39673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Parallelogram 15">
            <a:extLst>
              <a:ext uri="{FF2B5EF4-FFF2-40B4-BE49-F238E27FC236}">
                <a16:creationId xmlns:a16="http://schemas.microsoft.com/office/drawing/2014/main" id="{3BCA39F0-EB55-4DCF-8465-BF7E7C395656}"/>
              </a:ext>
            </a:extLst>
          </p:cNvPr>
          <p:cNvSpPr/>
          <p:nvPr/>
        </p:nvSpPr>
        <p:spPr>
          <a:xfrm flipH="1">
            <a:off x="4817741" y="5501893"/>
            <a:ext cx="381841" cy="381841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 Same Side Corner Rectangle 11">
            <a:extLst>
              <a:ext uri="{FF2B5EF4-FFF2-40B4-BE49-F238E27FC236}">
                <a16:creationId xmlns:a16="http://schemas.microsoft.com/office/drawing/2014/main" id="{8013EBB7-8666-48C0-B969-AF97462699B9}"/>
              </a:ext>
            </a:extLst>
          </p:cNvPr>
          <p:cNvSpPr>
            <a:spLocks noChangeAspect="1"/>
          </p:cNvSpPr>
          <p:nvPr/>
        </p:nvSpPr>
        <p:spPr>
          <a:xfrm rot="9900000">
            <a:off x="3881874" y="5544920"/>
            <a:ext cx="377178" cy="32034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6">
            <a:extLst>
              <a:ext uri="{FF2B5EF4-FFF2-40B4-BE49-F238E27FC236}">
                <a16:creationId xmlns:a16="http://schemas.microsoft.com/office/drawing/2014/main" id="{6D3B2613-2D7F-4594-9E98-7C87D2985EBF}"/>
              </a:ext>
            </a:extLst>
          </p:cNvPr>
          <p:cNvSpPr/>
          <p:nvPr/>
        </p:nvSpPr>
        <p:spPr>
          <a:xfrm>
            <a:off x="5732370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24">
            <a:extLst>
              <a:ext uri="{FF2B5EF4-FFF2-40B4-BE49-F238E27FC236}">
                <a16:creationId xmlns:a16="http://schemas.microsoft.com/office/drawing/2014/main" id="{90CC5CD1-2101-46C0-BC19-C007C8021594}"/>
              </a:ext>
            </a:extLst>
          </p:cNvPr>
          <p:cNvSpPr/>
          <p:nvPr/>
        </p:nvSpPr>
        <p:spPr>
          <a:xfrm rot="10800000">
            <a:off x="4082374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7632052A-5301-4DC9-B8F0-02AA09222E23}"/>
              </a:ext>
            </a:extLst>
          </p:cNvPr>
          <p:cNvGrpSpPr/>
          <p:nvPr/>
        </p:nvGrpSpPr>
        <p:grpSpPr>
          <a:xfrm>
            <a:off x="6870358" y="5208372"/>
            <a:ext cx="4393805" cy="871880"/>
            <a:chOff x="-740680" y="1114177"/>
            <a:chExt cx="4125026" cy="8718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F32D16-9CF4-428A-A481-9F30718AABAA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336F7-C322-4BF9-BE91-BA82C9242DBE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35">
            <a:extLst>
              <a:ext uri="{FF2B5EF4-FFF2-40B4-BE49-F238E27FC236}">
                <a16:creationId xmlns:a16="http://schemas.microsoft.com/office/drawing/2014/main" id="{DAE93232-295B-484C-B6BA-532B6CC13518}"/>
              </a:ext>
            </a:extLst>
          </p:cNvPr>
          <p:cNvGrpSpPr/>
          <p:nvPr/>
        </p:nvGrpSpPr>
        <p:grpSpPr>
          <a:xfrm>
            <a:off x="912390" y="1878732"/>
            <a:ext cx="4392778" cy="871880"/>
            <a:chOff x="-740680" y="1114177"/>
            <a:chExt cx="4125026" cy="8718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36771-63A7-42AE-A5A7-694B6B97E966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272112-E0FE-4B52-B7FB-D92C6A210829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8DC195-FE57-4440-A827-662560336A4F}"/>
              </a:ext>
            </a:extLst>
          </p:cNvPr>
          <p:cNvSpPr txBox="1"/>
          <p:nvPr/>
        </p:nvSpPr>
        <p:spPr>
          <a:xfrm>
            <a:off x="7553150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A1DD0-C6AE-4EFF-942C-0CBA2CD0C5BC}"/>
              </a:ext>
            </a:extLst>
          </p:cNvPr>
          <p:cNvSpPr txBox="1"/>
          <p:nvPr/>
        </p:nvSpPr>
        <p:spPr>
          <a:xfrm>
            <a:off x="6134424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42">
            <a:extLst>
              <a:ext uri="{FF2B5EF4-FFF2-40B4-BE49-F238E27FC236}">
                <a16:creationId xmlns:a16="http://schemas.microsoft.com/office/drawing/2014/main" id="{085583A9-65BF-46A1-AA7F-CFE5898BB2B1}"/>
              </a:ext>
            </a:extLst>
          </p:cNvPr>
          <p:cNvGrpSpPr/>
          <p:nvPr/>
        </p:nvGrpSpPr>
        <p:grpSpPr>
          <a:xfrm>
            <a:off x="1068912" y="5431424"/>
            <a:ext cx="2671264" cy="579492"/>
            <a:chOff x="661588" y="5061430"/>
            <a:chExt cx="2671264" cy="579492"/>
          </a:xfrm>
        </p:grpSpPr>
        <p:sp>
          <p:nvSpPr>
            <p:cNvPr id="14" name="Chevron 43">
              <a:extLst>
                <a:ext uri="{FF2B5EF4-FFF2-40B4-BE49-F238E27FC236}">
                  <a16:creationId xmlns:a16="http://schemas.microsoft.com/office/drawing/2014/main" id="{A98E1830-DFA8-48F8-9A1C-3671969FE8E3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295746-58A8-4680-BA66-BDAB523107C5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45">
              <a:extLst>
                <a:ext uri="{FF2B5EF4-FFF2-40B4-BE49-F238E27FC236}">
                  <a16:creationId xmlns:a16="http://schemas.microsoft.com/office/drawing/2014/main" id="{609C4DFC-AC7B-4C77-B30C-5BD3E120F9D9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55A35D-AE24-457D-91A4-C13997A9975C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7">
            <a:extLst>
              <a:ext uri="{FF2B5EF4-FFF2-40B4-BE49-F238E27FC236}">
                <a16:creationId xmlns:a16="http://schemas.microsoft.com/office/drawing/2014/main" id="{CB9B8534-F5D1-4380-A050-CE590C706E73}"/>
              </a:ext>
            </a:extLst>
          </p:cNvPr>
          <p:cNvGrpSpPr/>
          <p:nvPr/>
        </p:nvGrpSpPr>
        <p:grpSpPr>
          <a:xfrm>
            <a:off x="8599228" y="1878732"/>
            <a:ext cx="2671264" cy="579492"/>
            <a:chOff x="661588" y="5061430"/>
            <a:chExt cx="2671264" cy="579492"/>
          </a:xfrm>
        </p:grpSpPr>
        <p:sp>
          <p:nvSpPr>
            <p:cNvPr id="19" name="Chevron 48">
              <a:extLst>
                <a:ext uri="{FF2B5EF4-FFF2-40B4-BE49-F238E27FC236}">
                  <a16:creationId xmlns:a16="http://schemas.microsoft.com/office/drawing/2014/main" id="{B217F9B6-D127-404C-A616-85F8AF7FE25C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BDB2B0-FE0A-4440-96C0-88059ED78344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Chevron 50">
              <a:extLst>
                <a:ext uri="{FF2B5EF4-FFF2-40B4-BE49-F238E27FC236}">
                  <a16:creationId xmlns:a16="http://schemas.microsoft.com/office/drawing/2014/main" id="{B86BB715-73AC-40AA-8B9C-1C73ED5574BF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1884E1-A77F-43AE-BA2D-8417D85E8385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58">
            <a:extLst>
              <a:ext uri="{FF2B5EF4-FFF2-40B4-BE49-F238E27FC236}">
                <a16:creationId xmlns:a16="http://schemas.microsoft.com/office/drawing/2014/main" id="{6E792B4C-EEA7-401F-9791-32A253263135}"/>
              </a:ext>
            </a:extLst>
          </p:cNvPr>
          <p:cNvGrpSpPr/>
          <p:nvPr/>
        </p:nvGrpSpPr>
        <p:grpSpPr>
          <a:xfrm>
            <a:off x="4082370" y="2726020"/>
            <a:ext cx="4028214" cy="2378214"/>
            <a:chOff x="2558370" y="2706970"/>
            <a:chExt cx="4028214" cy="2378214"/>
          </a:xfrm>
        </p:grpSpPr>
        <p:sp>
          <p:nvSpPr>
            <p:cNvPr id="24" name="Block Arc 25">
              <a:extLst>
                <a:ext uri="{FF2B5EF4-FFF2-40B4-BE49-F238E27FC236}">
                  <a16:creationId xmlns:a16="http://schemas.microsoft.com/office/drawing/2014/main" id="{AEAD3FC9-9F67-45EA-B125-773010D4B7DF}"/>
                </a:ext>
              </a:extLst>
            </p:cNvPr>
            <p:cNvSpPr/>
            <p:nvPr/>
          </p:nvSpPr>
          <p:spPr>
            <a:xfrm rot="10800000">
              <a:off x="420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Block Arc 27">
              <a:extLst>
                <a:ext uri="{FF2B5EF4-FFF2-40B4-BE49-F238E27FC236}">
                  <a16:creationId xmlns:a16="http://schemas.microsoft.com/office/drawing/2014/main" id="{60B986A9-09F0-4413-BE2F-EB3F9EA359A4}"/>
                </a:ext>
              </a:extLst>
            </p:cNvPr>
            <p:cNvSpPr/>
            <p:nvPr/>
          </p:nvSpPr>
          <p:spPr>
            <a:xfrm>
              <a:off x="255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Isosceles Triangle 28">
              <a:extLst>
                <a:ext uri="{FF2B5EF4-FFF2-40B4-BE49-F238E27FC236}">
                  <a16:creationId xmlns:a16="http://schemas.microsoft.com/office/drawing/2014/main" id="{D628561A-011B-4976-9DBF-9F9D39678A24}"/>
                </a:ext>
              </a:extLst>
            </p:cNvPr>
            <p:cNvSpPr/>
            <p:nvPr/>
          </p:nvSpPr>
          <p:spPr>
            <a:xfrm rot="10800000">
              <a:off x="2558371" y="3893049"/>
              <a:ext cx="737820" cy="36340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6FE2ACEC-C4B1-436C-B69C-CA532FE5FF7A}"/>
              </a:ext>
            </a:extLst>
          </p:cNvPr>
          <p:cNvSpPr/>
          <p:nvPr/>
        </p:nvSpPr>
        <p:spPr>
          <a:xfrm rot="10800000">
            <a:off x="7372763" y="3908498"/>
            <a:ext cx="737820" cy="3634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9BD87-C45B-4057-A2FB-F4D0BA8F2850}"/>
              </a:ext>
            </a:extLst>
          </p:cNvPr>
          <p:cNvSpPr txBox="1"/>
          <p:nvPr/>
        </p:nvSpPr>
        <p:spPr>
          <a:xfrm>
            <a:off x="4419023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EA9F77-7ED4-4965-8956-4C5DA79C99CD}"/>
              </a:ext>
            </a:extLst>
          </p:cNvPr>
          <p:cNvSpPr txBox="1"/>
          <p:nvPr/>
        </p:nvSpPr>
        <p:spPr>
          <a:xfrm>
            <a:off x="4262758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 55">
            <a:extLst>
              <a:ext uri="{FF2B5EF4-FFF2-40B4-BE49-F238E27FC236}">
                <a16:creationId xmlns:a16="http://schemas.microsoft.com/office/drawing/2014/main" id="{E7AECAC5-D5E4-444C-ADF2-059B430990A9}"/>
              </a:ext>
            </a:extLst>
          </p:cNvPr>
          <p:cNvSpPr/>
          <p:nvPr/>
        </p:nvSpPr>
        <p:spPr>
          <a:xfrm rot="2700000">
            <a:off x="5186148" y="3600441"/>
            <a:ext cx="257782" cy="63165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99A67160-4787-402D-9E6F-361C8AEFE5C5}"/>
              </a:ext>
            </a:extLst>
          </p:cNvPr>
          <p:cNvSpPr/>
          <p:nvPr/>
        </p:nvSpPr>
        <p:spPr>
          <a:xfrm rot="16200000" flipH="1">
            <a:off x="6672914" y="3692240"/>
            <a:ext cx="500257" cy="4711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DABE4F9-B1A3-43B3-BEDD-E70315DCDB8B}"/>
              </a:ext>
            </a:extLst>
          </p:cNvPr>
          <p:cNvGrpSpPr/>
          <p:nvPr/>
        </p:nvGrpSpPr>
        <p:grpSpPr>
          <a:xfrm>
            <a:off x="3898762" y="3702862"/>
            <a:ext cx="4121289" cy="868694"/>
            <a:chOff x="3898762" y="3618674"/>
            <a:chExt cx="4121289" cy="868694"/>
          </a:xfrm>
        </p:grpSpPr>
        <p:sp>
          <p:nvSpPr>
            <p:cNvPr id="5" name="Oval 62">
              <a:extLst>
                <a:ext uri="{FF2B5EF4-FFF2-40B4-BE49-F238E27FC236}">
                  <a16:creationId xmlns:a16="http://schemas.microsoft.com/office/drawing/2014/main" id="{FF9FDB62-264E-4D01-8698-B61D1386B362}"/>
                </a:ext>
              </a:extLst>
            </p:cNvPr>
            <p:cNvSpPr/>
            <p:nvPr/>
          </p:nvSpPr>
          <p:spPr>
            <a:xfrm>
              <a:off x="3898762" y="3701713"/>
              <a:ext cx="656456" cy="656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3" name="Group 72">
              <a:extLst>
                <a:ext uri="{FF2B5EF4-FFF2-40B4-BE49-F238E27FC236}">
                  <a16:creationId xmlns:a16="http://schemas.microsoft.com/office/drawing/2014/main" id="{E8CE5C3B-9A14-4B19-9572-B4BB8279FB46}"/>
                </a:ext>
              </a:extLst>
            </p:cNvPr>
            <p:cNvGrpSpPr/>
            <p:nvPr/>
          </p:nvGrpSpPr>
          <p:grpSpPr>
            <a:xfrm>
              <a:off x="4654101" y="3618674"/>
              <a:ext cx="3365950" cy="868694"/>
              <a:chOff x="910640" y="2975794"/>
              <a:chExt cx="1527408" cy="217274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2E82DA-2290-4203-8355-4978A5AA59E5}"/>
                  </a:ext>
                </a:extLst>
              </p:cNvPr>
              <p:cNvSpPr txBox="1"/>
              <p:nvPr/>
            </p:nvSpPr>
            <p:spPr>
              <a:xfrm>
                <a:off x="910640" y="2975794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348AF8-C4D3-49E2-81DD-1732798656D3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61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</a:t>
                </a:r>
              </a:p>
            </p:txBody>
          </p:sp>
        </p:grp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B64C3FEE-AC91-4105-BE58-4A189A7628E0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4033196" y="3870633"/>
              <a:ext cx="387594" cy="314845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B0673E-B7C6-4314-96B0-F8FD837DDCB3}"/>
              </a:ext>
            </a:extLst>
          </p:cNvPr>
          <p:cNvGrpSpPr/>
          <p:nvPr/>
        </p:nvGrpSpPr>
        <p:grpSpPr>
          <a:xfrm>
            <a:off x="3898762" y="823621"/>
            <a:ext cx="4121289" cy="868695"/>
            <a:chOff x="3898762" y="1287351"/>
            <a:chExt cx="4121289" cy="868695"/>
          </a:xfrm>
        </p:grpSpPr>
        <p:sp>
          <p:nvSpPr>
            <p:cNvPr id="3" name="Oval 60">
              <a:extLst>
                <a:ext uri="{FF2B5EF4-FFF2-40B4-BE49-F238E27FC236}">
                  <a16:creationId xmlns:a16="http://schemas.microsoft.com/office/drawing/2014/main" id="{0E8F223C-6395-4181-80BD-E34827E78CB5}"/>
                </a:ext>
              </a:extLst>
            </p:cNvPr>
            <p:cNvSpPr/>
            <p:nvPr/>
          </p:nvSpPr>
          <p:spPr>
            <a:xfrm>
              <a:off x="3898762" y="1370388"/>
              <a:ext cx="656456" cy="656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" name="Group 64">
              <a:extLst>
                <a:ext uri="{FF2B5EF4-FFF2-40B4-BE49-F238E27FC236}">
                  <a16:creationId xmlns:a16="http://schemas.microsoft.com/office/drawing/2014/main" id="{82B800C7-4CAE-4733-9ED7-0BB51C1A9B9D}"/>
                </a:ext>
              </a:extLst>
            </p:cNvPr>
            <p:cNvGrpSpPr/>
            <p:nvPr/>
          </p:nvGrpSpPr>
          <p:grpSpPr>
            <a:xfrm>
              <a:off x="4654101" y="1287351"/>
              <a:ext cx="3365950" cy="868695"/>
              <a:chOff x="910640" y="2975794"/>
              <a:chExt cx="1527408" cy="217275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D7D59-7834-44C6-B5C8-6A46B42119D6}"/>
                  </a:ext>
                </a:extLst>
              </p:cNvPr>
              <p:cNvSpPr txBox="1"/>
              <p:nvPr/>
            </p:nvSpPr>
            <p:spPr>
              <a:xfrm>
                <a:off x="910640" y="2975794"/>
                <a:ext cx="1527408" cy="7698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E18566-EE99-455F-BB8C-1422808F501E}"/>
                  </a:ext>
                </a:extLst>
              </p:cNvPr>
              <p:cNvSpPr txBox="1"/>
              <p:nvPr/>
            </p:nvSpPr>
            <p:spPr>
              <a:xfrm>
                <a:off x="910640" y="3531964"/>
                <a:ext cx="1527408" cy="161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</a:t>
                </a:r>
              </a:p>
            </p:txBody>
          </p:sp>
        </p:grpSp>
        <p:sp>
          <p:nvSpPr>
            <p:cNvPr id="20" name="Freeform 95">
              <a:extLst>
                <a:ext uri="{FF2B5EF4-FFF2-40B4-BE49-F238E27FC236}">
                  <a16:creationId xmlns:a16="http://schemas.microsoft.com/office/drawing/2014/main" id="{6CCE6C52-5B5E-4066-BEE4-B1897DB616E4}"/>
                </a:ext>
              </a:extLst>
            </p:cNvPr>
            <p:cNvSpPr>
              <a:spLocks/>
            </p:cNvSpPr>
            <p:nvPr/>
          </p:nvSpPr>
          <p:spPr>
            <a:xfrm>
              <a:off x="4057706" y="1529331"/>
              <a:ext cx="338573" cy="338573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73550A-B11A-4028-8B41-A7BBDCEA5FC6}"/>
              </a:ext>
            </a:extLst>
          </p:cNvPr>
          <p:cNvGrpSpPr/>
          <p:nvPr/>
        </p:nvGrpSpPr>
        <p:grpSpPr>
          <a:xfrm>
            <a:off x="3898762" y="5142482"/>
            <a:ext cx="4121289" cy="868694"/>
            <a:chOff x="3898762" y="4784335"/>
            <a:chExt cx="4121289" cy="868694"/>
          </a:xfrm>
        </p:grpSpPr>
        <p:sp>
          <p:nvSpPr>
            <p:cNvPr id="6" name="Oval 63">
              <a:extLst>
                <a:ext uri="{FF2B5EF4-FFF2-40B4-BE49-F238E27FC236}">
                  <a16:creationId xmlns:a16="http://schemas.microsoft.com/office/drawing/2014/main" id="{350172FA-F853-4A95-B5C4-E621532A632A}"/>
                </a:ext>
              </a:extLst>
            </p:cNvPr>
            <p:cNvSpPr/>
            <p:nvPr/>
          </p:nvSpPr>
          <p:spPr>
            <a:xfrm>
              <a:off x="3898762" y="4867375"/>
              <a:ext cx="656456" cy="6564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6" name="Group 76">
              <a:extLst>
                <a:ext uri="{FF2B5EF4-FFF2-40B4-BE49-F238E27FC236}">
                  <a16:creationId xmlns:a16="http://schemas.microsoft.com/office/drawing/2014/main" id="{293E7EB3-34FA-435C-AE47-B12D0A8DF0F0}"/>
                </a:ext>
              </a:extLst>
            </p:cNvPr>
            <p:cNvGrpSpPr/>
            <p:nvPr/>
          </p:nvGrpSpPr>
          <p:grpSpPr>
            <a:xfrm>
              <a:off x="4654101" y="4784335"/>
              <a:ext cx="3365950" cy="868694"/>
              <a:chOff x="910640" y="2975794"/>
              <a:chExt cx="1527408" cy="217274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F3D86A-F891-4162-932A-9DCDD54C77B8}"/>
                  </a:ext>
                </a:extLst>
              </p:cNvPr>
              <p:cNvSpPr txBox="1"/>
              <p:nvPr/>
            </p:nvSpPr>
            <p:spPr>
              <a:xfrm>
                <a:off x="910640" y="2975794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4F2D58-A774-4C84-B2FA-E58DA2D0CB31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61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</a:t>
                </a:r>
              </a:p>
            </p:txBody>
          </p:sp>
        </p:grp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A5AC162-12A9-4E32-ADBE-6F8C436ACD89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4065509" y="5017555"/>
              <a:ext cx="322962" cy="356093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6B6E92-032B-4E62-B9C6-A5EFE2F98E09}"/>
              </a:ext>
            </a:extLst>
          </p:cNvPr>
          <p:cNvGrpSpPr/>
          <p:nvPr/>
        </p:nvGrpSpPr>
        <p:grpSpPr>
          <a:xfrm>
            <a:off x="3898762" y="2263242"/>
            <a:ext cx="4121289" cy="868694"/>
            <a:chOff x="3898762" y="2453012"/>
            <a:chExt cx="4121289" cy="868694"/>
          </a:xfrm>
        </p:grpSpPr>
        <p:sp>
          <p:nvSpPr>
            <p:cNvPr id="4" name="Oval 61">
              <a:extLst>
                <a:ext uri="{FF2B5EF4-FFF2-40B4-BE49-F238E27FC236}">
                  <a16:creationId xmlns:a16="http://schemas.microsoft.com/office/drawing/2014/main" id="{BE3D6B30-DF69-40B2-836F-E92B48BB8D99}"/>
                </a:ext>
              </a:extLst>
            </p:cNvPr>
            <p:cNvSpPr/>
            <p:nvPr/>
          </p:nvSpPr>
          <p:spPr>
            <a:xfrm>
              <a:off x="3898762" y="2536050"/>
              <a:ext cx="656456" cy="6564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0" name="Group 68">
              <a:extLst>
                <a:ext uri="{FF2B5EF4-FFF2-40B4-BE49-F238E27FC236}">
                  <a16:creationId xmlns:a16="http://schemas.microsoft.com/office/drawing/2014/main" id="{588F7B6E-0C6C-4C4D-BBEF-AF016983F263}"/>
                </a:ext>
              </a:extLst>
            </p:cNvPr>
            <p:cNvGrpSpPr/>
            <p:nvPr/>
          </p:nvGrpSpPr>
          <p:grpSpPr>
            <a:xfrm>
              <a:off x="4654101" y="2453012"/>
              <a:ext cx="3365950" cy="868694"/>
              <a:chOff x="910640" y="2975794"/>
              <a:chExt cx="1527408" cy="217274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EA1055-193C-4613-B31A-D2722F97DBC1}"/>
                  </a:ext>
                </a:extLst>
              </p:cNvPr>
              <p:cNvSpPr txBox="1"/>
              <p:nvPr/>
            </p:nvSpPr>
            <p:spPr>
              <a:xfrm>
                <a:off x="910640" y="2975794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D3EB83-2F8C-48E4-8F2E-2E71E94B31F8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61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</a:t>
                </a:r>
              </a:p>
            </p:txBody>
          </p:sp>
        </p:grpSp>
        <p:sp>
          <p:nvSpPr>
            <p:cNvPr id="22" name="Rounded Rectangle 1">
              <a:extLst>
                <a:ext uri="{FF2B5EF4-FFF2-40B4-BE49-F238E27FC236}">
                  <a16:creationId xmlns:a16="http://schemas.microsoft.com/office/drawing/2014/main" id="{5D96E8B3-0C7D-48EA-B5F3-B5DF33E23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6676" y="2699983"/>
              <a:ext cx="200630" cy="338573"/>
            </a:xfrm>
            <a:custGeom>
              <a:avLst/>
              <a:gdLst/>
              <a:ahLst/>
              <a:cxnLst/>
              <a:rect l="l" t="t" r="r" b="b"/>
              <a:pathLst>
                <a:path w="2337548" h="3944720">
                  <a:moveTo>
                    <a:pt x="2013548" y="1242075"/>
                  </a:moveTo>
                  <a:lnTo>
                    <a:pt x="2337548" y="1242075"/>
                  </a:lnTo>
                  <a:lnTo>
                    <a:pt x="2337548" y="1945866"/>
                  </a:lnTo>
                  <a:lnTo>
                    <a:pt x="2337548" y="1962155"/>
                  </a:lnTo>
                  <a:lnTo>
                    <a:pt x="2336798" y="1962155"/>
                  </a:lnTo>
                  <a:cubicBezTo>
                    <a:pt x="2330129" y="2597501"/>
                    <a:pt x="1898450" y="3121603"/>
                    <a:pt x="1336990" y="3208701"/>
                  </a:cubicBezTo>
                  <a:lnTo>
                    <a:pt x="1336990" y="3620720"/>
                  </a:lnTo>
                  <a:lnTo>
                    <a:pt x="1895070" y="3620720"/>
                  </a:lnTo>
                  <a:lnTo>
                    <a:pt x="1895070" y="3944720"/>
                  </a:lnTo>
                  <a:lnTo>
                    <a:pt x="454910" y="3944720"/>
                  </a:lnTo>
                  <a:lnTo>
                    <a:pt x="454910" y="3620720"/>
                  </a:lnTo>
                  <a:lnTo>
                    <a:pt x="1012990" y="3620720"/>
                  </a:lnTo>
                  <a:lnTo>
                    <a:pt x="1012990" y="3210585"/>
                  </a:lnTo>
                  <a:cubicBezTo>
                    <a:pt x="447376" y="3129632"/>
                    <a:pt x="8655" y="2604919"/>
                    <a:pt x="389" y="1964536"/>
                  </a:cubicBezTo>
                  <a:lnTo>
                    <a:pt x="0" y="1964536"/>
                  </a:lnTo>
                  <a:lnTo>
                    <a:pt x="0" y="1244456"/>
                  </a:lnTo>
                  <a:lnTo>
                    <a:pt x="324000" y="1244456"/>
                  </a:lnTo>
                  <a:lnTo>
                    <a:pt x="324000" y="1964536"/>
                  </a:lnTo>
                  <a:lnTo>
                    <a:pt x="323361" y="1964536"/>
                  </a:lnTo>
                  <a:cubicBezTo>
                    <a:pt x="331926" y="2486037"/>
                    <a:pt x="710705" y="2903701"/>
                    <a:pt x="1173940" y="2900510"/>
                  </a:cubicBezTo>
                  <a:cubicBezTo>
                    <a:pt x="1634302" y="2897337"/>
                    <a:pt x="2006933" y="2479634"/>
                    <a:pt x="2014006" y="1962155"/>
                  </a:cubicBezTo>
                  <a:lnTo>
                    <a:pt x="2013548" y="1962155"/>
                  </a:lnTo>
                  <a:close/>
                  <a:moveTo>
                    <a:pt x="1168773" y="0"/>
                  </a:moveTo>
                  <a:cubicBezTo>
                    <a:pt x="1546536" y="0"/>
                    <a:pt x="1852773" y="306237"/>
                    <a:pt x="1852773" y="684000"/>
                  </a:cubicBezTo>
                  <a:lnTo>
                    <a:pt x="1852773" y="1980000"/>
                  </a:lnTo>
                  <a:cubicBezTo>
                    <a:pt x="1852773" y="2357763"/>
                    <a:pt x="1546536" y="2664000"/>
                    <a:pt x="1168773" y="2664000"/>
                  </a:cubicBezTo>
                  <a:cubicBezTo>
                    <a:pt x="791010" y="2664000"/>
                    <a:pt x="484773" y="2357763"/>
                    <a:pt x="484773" y="1980000"/>
                  </a:cubicBezTo>
                  <a:lnTo>
                    <a:pt x="484773" y="684000"/>
                  </a:lnTo>
                  <a:cubicBezTo>
                    <a:pt x="484773" y="306237"/>
                    <a:pt x="791010" y="0"/>
                    <a:pt x="11687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584196C-3F9A-4085-82CD-B10780F52A3C}"/>
              </a:ext>
            </a:extLst>
          </p:cNvPr>
          <p:cNvSpPr txBox="1"/>
          <p:nvPr/>
        </p:nvSpPr>
        <p:spPr>
          <a:xfrm>
            <a:off x="766185" y="883337"/>
            <a:ext cx="2688139" cy="92333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Quality Professional </a:t>
            </a: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BA1493-7C79-443E-97E9-F4EB47864C33}"/>
              </a:ext>
            </a:extLst>
          </p:cNvPr>
          <p:cNvSpPr txBox="1"/>
          <p:nvPr/>
        </p:nvSpPr>
        <p:spPr>
          <a:xfrm>
            <a:off x="675083" y="1913924"/>
            <a:ext cx="2268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814F54B0-394B-4FF0-912F-5432538BE30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96501C4-84B5-4E4A-B0E0-41AEA58B076E}"/>
              </a:ext>
            </a:extLst>
          </p:cNvPr>
          <p:cNvGrpSpPr/>
          <p:nvPr/>
        </p:nvGrpSpPr>
        <p:grpSpPr>
          <a:xfrm>
            <a:off x="940788" y="4555554"/>
            <a:ext cx="5148660" cy="1629366"/>
            <a:chOff x="345642" y="4582569"/>
            <a:chExt cx="4212000" cy="1730732"/>
          </a:xfrm>
        </p:grpSpPr>
        <p:sp>
          <p:nvSpPr>
            <p:cNvPr id="4" name="Pentagon 28">
              <a:extLst>
                <a:ext uri="{FF2B5EF4-FFF2-40B4-BE49-F238E27FC236}">
                  <a16:creationId xmlns:a16="http://schemas.microsoft.com/office/drawing/2014/main" id="{5892E62E-32F8-4B60-BA94-549678C5AD99}"/>
                </a:ext>
              </a:extLst>
            </p:cNvPr>
            <p:cNvSpPr/>
            <p:nvPr/>
          </p:nvSpPr>
          <p:spPr>
            <a:xfrm rot="10560000">
              <a:off x="383023" y="4801133"/>
              <a:ext cx="4162443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Pentagon 29">
              <a:extLst>
                <a:ext uri="{FF2B5EF4-FFF2-40B4-BE49-F238E27FC236}">
                  <a16:creationId xmlns:a16="http://schemas.microsoft.com/office/drawing/2014/main" id="{718FB582-843A-4735-981C-7C0292667B8E}"/>
                </a:ext>
              </a:extLst>
            </p:cNvPr>
            <p:cNvSpPr/>
            <p:nvPr/>
          </p:nvSpPr>
          <p:spPr>
            <a:xfrm rot="10800000">
              <a:off x="345642" y="4586555"/>
              <a:ext cx="4212000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Chevron 70">
              <a:extLst>
                <a:ext uri="{FF2B5EF4-FFF2-40B4-BE49-F238E27FC236}">
                  <a16:creationId xmlns:a16="http://schemas.microsoft.com/office/drawing/2014/main" id="{655873F1-5C26-45B0-A1F1-A29D03A75F44}"/>
                </a:ext>
              </a:extLst>
            </p:cNvPr>
            <p:cNvSpPr/>
            <p:nvPr/>
          </p:nvSpPr>
          <p:spPr>
            <a:xfrm rot="10800000">
              <a:off x="557997" y="4582569"/>
              <a:ext cx="677368" cy="1515600"/>
            </a:xfrm>
            <a:prstGeom prst="chevron">
              <a:avLst>
                <a:gd name="adj" fmla="val 760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49B70FF9-A254-4ECC-BF83-8F5E38FFBB22}"/>
              </a:ext>
            </a:extLst>
          </p:cNvPr>
          <p:cNvGrpSpPr/>
          <p:nvPr/>
        </p:nvGrpSpPr>
        <p:grpSpPr>
          <a:xfrm>
            <a:off x="940788" y="3167988"/>
            <a:ext cx="5148660" cy="1706369"/>
            <a:chOff x="345642" y="3108678"/>
            <a:chExt cx="4212000" cy="1812525"/>
          </a:xfrm>
        </p:grpSpPr>
        <p:sp>
          <p:nvSpPr>
            <p:cNvPr id="8" name="Pentagon 53">
              <a:extLst>
                <a:ext uri="{FF2B5EF4-FFF2-40B4-BE49-F238E27FC236}">
                  <a16:creationId xmlns:a16="http://schemas.microsoft.com/office/drawing/2014/main" id="{D3ECD85E-A8A0-4A6E-A26C-39ADFD6AD6FE}"/>
                </a:ext>
              </a:extLst>
            </p:cNvPr>
            <p:cNvSpPr/>
            <p:nvPr/>
          </p:nvSpPr>
          <p:spPr>
            <a:xfrm rot="10560000">
              <a:off x="347527" y="3409035"/>
              <a:ext cx="4162443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Pentagon 54">
              <a:extLst>
                <a:ext uri="{FF2B5EF4-FFF2-40B4-BE49-F238E27FC236}">
                  <a16:creationId xmlns:a16="http://schemas.microsoft.com/office/drawing/2014/main" id="{FC27953B-DE2E-4594-BA20-22FBD61C40E9}"/>
                </a:ext>
              </a:extLst>
            </p:cNvPr>
            <p:cNvSpPr/>
            <p:nvPr/>
          </p:nvSpPr>
          <p:spPr>
            <a:xfrm rot="10800000">
              <a:off x="345642" y="3108678"/>
              <a:ext cx="4212000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0" name="Chevron 69">
              <a:extLst>
                <a:ext uri="{FF2B5EF4-FFF2-40B4-BE49-F238E27FC236}">
                  <a16:creationId xmlns:a16="http://schemas.microsoft.com/office/drawing/2014/main" id="{26DB02DE-8DF6-4654-98CD-8D690A26216D}"/>
                </a:ext>
              </a:extLst>
            </p:cNvPr>
            <p:cNvSpPr/>
            <p:nvPr/>
          </p:nvSpPr>
          <p:spPr>
            <a:xfrm rot="10800000">
              <a:off x="557997" y="3114556"/>
              <a:ext cx="677368" cy="1515600"/>
            </a:xfrm>
            <a:prstGeom prst="chevron">
              <a:avLst>
                <a:gd name="adj" fmla="val 760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89650E60-C67A-4D72-8F0E-7D082E625586}"/>
              </a:ext>
            </a:extLst>
          </p:cNvPr>
          <p:cNvGrpSpPr/>
          <p:nvPr/>
        </p:nvGrpSpPr>
        <p:grpSpPr>
          <a:xfrm>
            <a:off x="6096317" y="4559309"/>
            <a:ext cx="5148661" cy="1629055"/>
            <a:chOff x="4572974" y="4586556"/>
            <a:chExt cx="4280979" cy="1730401"/>
          </a:xfrm>
        </p:grpSpPr>
        <p:sp>
          <p:nvSpPr>
            <p:cNvPr id="12" name="Pentagon 17">
              <a:extLst>
                <a:ext uri="{FF2B5EF4-FFF2-40B4-BE49-F238E27FC236}">
                  <a16:creationId xmlns:a16="http://schemas.microsoft.com/office/drawing/2014/main" id="{06ED1AB6-8A94-4EA5-B8DC-8B902B661E3C}"/>
                </a:ext>
              </a:extLst>
            </p:cNvPr>
            <p:cNvSpPr/>
            <p:nvPr/>
          </p:nvSpPr>
          <p:spPr>
            <a:xfrm rot="240000">
              <a:off x="4640694" y="4804789"/>
              <a:ext cx="4213259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3" name="Pentagon 13">
              <a:extLst>
                <a:ext uri="{FF2B5EF4-FFF2-40B4-BE49-F238E27FC236}">
                  <a16:creationId xmlns:a16="http://schemas.microsoft.com/office/drawing/2014/main" id="{2E13CA62-D4FC-40FB-A552-EC27C40FA530}"/>
                </a:ext>
              </a:extLst>
            </p:cNvPr>
            <p:cNvSpPr/>
            <p:nvPr/>
          </p:nvSpPr>
          <p:spPr>
            <a:xfrm>
              <a:off x="4572974" y="4586556"/>
              <a:ext cx="4211998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4" name="Chevron 14">
              <a:extLst>
                <a:ext uri="{FF2B5EF4-FFF2-40B4-BE49-F238E27FC236}">
                  <a16:creationId xmlns:a16="http://schemas.microsoft.com/office/drawing/2014/main" id="{E6C3CF4E-1448-47CC-B1F7-EDEDC684B3B6}"/>
                </a:ext>
              </a:extLst>
            </p:cNvPr>
            <p:cNvSpPr/>
            <p:nvPr/>
          </p:nvSpPr>
          <p:spPr>
            <a:xfrm>
              <a:off x="7917086" y="4596081"/>
              <a:ext cx="688461" cy="1512168"/>
            </a:xfrm>
            <a:prstGeom prst="chevron">
              <a:avLst>
                <a:gd name="adj" fmla="val 733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1FA79B4F-5011-4964-9BD8-1D97271E365E}"/>
              </a:ext>
            </a:extLst>
          </p:cNvPr>
          <p:cNvGrpSpPr/>
          <p:nvPr/>
        </p:nvGrpSpPr>
        <p:grpSpPr>
          <a:xfrm>
            <a:off x="6096316" y="3173097"/>
            <a:ext cx="5148660" cy="1704701"/>
            <a:chOff x="4572977" y="3114107"/>
            <a:chExt cx="4245485" cy="1810752"/>
          </a:xfrm>
        </p:grpSpPr>
        <p:sp>
          <p:nvSpPr>
            <p:cNvPr id="16" name="Pentagon 20">
              <a:extLst>
                <a:ext uri="{FF2B5EF4-FFF2-40B4-BE49-F238E27FC236}">
                  <a16:creationId xmlns:a16="http://schemas.microsoft.com/office/drawing/2014/main" id="{FBE379A4-E5D6-4235-BEDF-3B6C45008D69}"/>
                </a:ext>
              </a:extLst>
            </p:cNvPr>
            <p:cNvSpPr/>
            <p:nvPr/>
          </p:nvSpPr>
          <p:spPr>
            <a:xfrm rot="240000">
              <a:off x="4605201" y="3412691"/>
              <a:ext cx="4213261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Pentagon 21">
              <a:extLst>
                <a:ext uri="{FF2B5EF4-FFF2-40B4-BE49-F238E27FC236}">
                  <a16:creationId xmlns:a16="http://schemas.microsoft.com/office/drawing/2014/main" id="{DF5533F6-2D35-4E0E-96CE-4F494E4C5D59}"/>
                </a:ext>
              </a:extLst>
            </p:cNvPr>
            <p:cNvSpPr/>
            <p:nvPr/>
          </p:nvSpPr>
          <p:spPr>
            <a:xfrm>
              <a:off x="4572977" y="3114107"/>
              <a:ext cx="4212002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8" name="Chevron 22">
              <a:extLst>
                <a:ext uri="{FF2B5EF4-FFF2-40B4-BE49-F238E27FC236}">
                  <a16:creationId xmlns:a16="http://schemas.microsoft.com/office/drawing/2014/main" id="{46F0DCDC-C1FA-4CD1-9530-BAE78DA34F63}"/>
                </a:ext>
              </a:extLst>
            </p:cNvPr>
            <p:cNvSpPr/>
            <p:nvPr/>
          </p:nvSpPr>
          <p:spPr>
            <a:xfrm>
              <a:off x="7915934" y="3123632"/>
              <a:ext cx="682753" cy="1512168"/>
            </a:xfrm>
            <a:prstGeom prst="chevron">
              <a:avLst>
                <a:gd name="adj" fmla="val 733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C129FFDD-E90D-4B7B-A893-6E66A1C51DC7}"/>
              </a:ext>
            </a:extLst>
          </p:cNvPr>
          <p:cNvGrpSpPr/>
          <p:nvPr/>
        </p:nvGrpSpPr>
        <p:grpSpPr>
          <a:xfrm>
            <a:off x="6096316" y="1781029"/>
            <a:ext cx="5148660" cy="1709811"/>
            <a:chOff x="4572977" y="1635435"/>
            <a:chExt cx="4245485" cy="1816181"/>
          </a:xfrm>
        </p:grpSpPr>
        <p:sp>
          <p:nvSpPr>
            <p:cNvPr id="20" name="Pentagon 24">
              <a:extLst>
                <a:ext uri="{FF2B5EF4-FFF2-40B4-BE49-F238E27FC236}">
                  <a16:creationId xmlns:a16="http://schemas.microsoft.com/office/drawing/2014/main" id="{E7936D43-58D7-4A40-AC15-44500F5C2AA8}"/>
                </a:ext>
              </a:extLst>
            </p:cNvPr>
            <p:cNvSpPr/>
            <p:nvPr/>
          </p:nvSpPr>
          <p:spPr>
            <a:xfrm rot="240000">
              <a:off x="4605201" y="1939448"/>
              <a:ext cx="4213261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Pentagon 25">
              <a:extLst>
                <a:ext uri="{FF2B5EF4-FFF2-40B4-BE49-F238E27FC236}">
                  <a16:creationId xmlns:a16="http://schemas.microsoft.com/office/drawing/2014/main" id="{63A604BE-7CC1-4AD5-B230-E5A36E74F6FE}"/>
                </a:ext>
              </a:extLst>
            </p:cNvPr>
            <p:cNvSpPr/>
            <p:nvPr/>
          </p:nvSpPr>
          <p:spPr>
            <a:xfrm>
              <a:off x="4572977" y="1635435"/>
              <a:ext cx="4212002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Chevron 26">
              <a:extLst>
                <a:ext uri="{FF2B5EF4-FFF2-40B4-BE49-F238E27FC236}">
                  <a16:creationId xmlns:a16="http://schemas.microsoft.com/office/drawing/2014/main" id="{7F6D6160-7D63-4BA4-AC9E-381B45740861}"/>
                </a:ext>
              </a:extLst>
            </p:cNvPr>
            <p:cNvSpPr/>
            <p:nvPr/>
          </p:nvSpPr>
          <p:spPr>
            <a:xfrm>
              <a:off x="7915934" y="1640864"/>
              <a:ext cx="682753" cy="1512168"/>
            </a:xfrm>
            <a:prstGeom prst="chevron">
              <a:avLst>
                <a:gd name="adj" fmla="val 733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">
            <a:extLst>
              <a:ext uri="{FF2B5EF4-FFF2-40B4-BE49-F238E27FC236}">
                <a16:creationId xmlns:a16="http://schemas.microsoft.com/office/drawing/2014/main" id="{7B430C95-8F92-4E8A-A418-63147A5E102E}"/>
              </a:ext>
            </a:extLst>
          </p:cNvPr>
          <p:cNvGrpSpPr/>
          <p:nvPr/>
        </p:nvGrpSpPr>
        <p:grpSpPr>
          <a:xfrm>
            <a:off x="940788" y="1781029"/>
            <a:ext cx="5148660" cy="1706369"/>
            <a:chOff x="345642" y="1635435"/>
            <a:chExt cx="4212000" cy="1812525"/>
          </a:xfrm>
        </p:grpSpPr>
        <p:sp>
          <p:nvSpPr>
            <p:cNvPr id="24" name="Pentagon 57">
              <a:extLst>
                <a:ext uri="{FF2B5EF4-FFF2-40B4-BE49-F238E27FC236}">
                  <a16:creationId xmlns:a16="http://schemas.microsoft.com/office/drawing/2014/main" id="{FD30F7CF-0548-4AE5-B533-3884A0B2C5F2}"/>
                </a:ext>
              </a:extLst>
            </p:cNvPr>
            <p:cNvSpPr/>
            <p:nvPr/>
          </p:nvSpPr>
          <p:spPr>
            <a:xfrm rot="10560000">
              <a:off x="347527" y="1935792"/>
              <a:ext cx="4162443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5" name="Pentagon 58">
              <a:extLst>
                <a:ext uri="{FF2B5EF4-FFF2-40B4-BE49-F238E27FC236}">
                  <a16:creationId xmlns:a16="http://schemas.microsoft.com/office/drawing/2014/main" id="{E4325422-3E79-495A-A49C-B2B656D0F8AD}"/>
                </a:ext>
              </a:extLst>
            </p:cNvPr>
            <p:cNvSpPr/>
            <p:nvPr/>
          </p:nvSpPr>
          <p:spPr>
            <a:xfrm rot="10800000">
              <a:off x="345642" y="1635435"/>
              <a:ext cx="4212000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6" name="Chevron 59">
              <a:extLst>
                <a:ext uri="{FF2B5EF4-FFF2-40B4-BE49-F238E27FC236}">
                  <a16:creationId xmlns:a16="http://schemas.microsoft.com/office/drawing/2014/main" id="{446F20EA-D9D7-4E11-A0D6-37A10A1C7637}"/>
                </a:ext>
              </a:extLst>
            </p:cNvPr>
            <p:cNvSpPr/>
            <p:nvPr/>
          </p:nvSpPr>
          <p:spPr>
            <a:xfrm rot="10800000">
              <a:off x="557998" y="1646544"/>
              <a:ext cx="677368" cy="1515600"/>
            </a:xfrm>
            <a:prstGeom prst="chevron">
              <a:avLst>
                <a:gd name="adj" fmla="val 760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3">
            <a:extLst>
              <a:ext uri="{FF2B5EF4-FFF2-40B4-BE49-F238E27FC236}">
                <a16:creationId xmlns:a16="http://schemas.microsoft.com/office/drawing/2014/main" id="{77272C6B-D8CD-4E0B-B2AF-282FCC9BE948}"/>
              </a:ext>
            </a:extLst>
          </p:cNvPr>
          <p:cNvGrpSpPr/>
          <p:nvPr/>
        </p:nvGrpSpPr>
        <p:grpSpPr>
          <a:xfrm>
            <a:off x="2763090" y="1962034"/>
            <a:ext cx="2095238" cy="1147307"/>
            <a:chOff x="892027" y="1882302"/>
            <a:chExt cx="1642180" cy="11471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181B28-DAA8-47CD-B46D-196256E64301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4FBEF0-247A-4A3B-8C78-A1F949F6BDE0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6">
            <a:extLst>
              <a:ext uri="{FF2B5EF4-FFF2-40B4-BE49-F238E27FC236}">
                <a16:creationId xmlns:a16="http://schemas.microsoft.com/office/drawing/2014/main" id="{6A9CEB05-6EB2-4EA7-A6D6-84FC54F3295D}"/>
              </a:ext>
            </a:extLst>
          </p:cNvPr>
          <p:cNvGrpSpPr/>
          <p:nvPr/>
        </p:nvGrpSpPr>
        <p:grpSpPr>
          <a:xfrm>
            <a:off x="2763090" y="3354724"/>
            <a:ext cx="2095238" cy="1147307"/>
            <a:chOff x="892027" y="1882302"/>
            <a:chExt cx="1642180" cy="11471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6984EC-4A10-4A39-8286-B2B9BD340F1A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5D9036-9227-4CB9-9262-A0A3A1EAD488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42">
            <a:extLst>
              <a:ext uri="{FF2B5EF4-FFF2-40B4-BE49-F238E27FC236}">
                <a16:creationId xmlns:a16="http://schemas.microsoft.com/office/drawing/2014/main" id="{8A5BDEA2-F232-4592-B859-DDD21975B648}"/>
              </a:ext>
            </a:extLst>
          </p:cNvPr>
          <p:cNvGrpSpPr/>
          <p:nvPr/>
        </p:nvGrpSpPr>
        <p:grpSpPr>
          <a:xfrm>
            <a:off x="2763090" y="4747414"/>
            <a:ext cx="2095238" cy="1147307"/>
            <a:chOff x="892027" y="1882302"/>
            <a:chExt cx="1642180" cy="114716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F83607-4524-4E88-B0F4-A5EA788811B6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F60331-73AF-4F03-A9D5-49E3B6E95DB6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45">
            <a:extLst>
              <a:ext uri="{FF2B5EF4-FFF2-40B4-BE49-F238E27FC236}">
                <a16:creationId xmlns:a16="http://schemas.microsoft.com/office/drawing/2014/main" id="{DC7C7F8E-437E-4B2A-BE97-131D92418687}"/>
              </a:ext>
            </a:extLst>
          </p:cNvPr>
          <p:cNvGrpSpPr/>
          <p:nvPr/>
        </p:nvGrpSpPr>
        <p:grpSpPr>
          <a:xfrm>
            <a:off x="7388036" y="1962034"/>
            <a:ext cx="2095238" cy="1147307"/>
            <a:chOff x="892027" y="1882302"/>
            <a:chExt cx="1642180" cy="114716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EDFB4B-7C50-4713-A7E1-3BA7FBB89885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78DA58-6784-498A-87B7-1EA2A4EE63A3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48">
            <a:extLst>
              <a:ext uri="{FF2B5EF4-FFF2-40B4-BE49-F238E27FC236}">
                <a16:creationId xmlns:a16="http://schemas.microsoft.com/office/drawing/2014/main" id="{EB80DCF3-4355-4AB5-A6B2-C5518237DCCB}"/>
              </a:ext>
            </a:extLst>
          </p:cNvPr>
          <p:cNvGrpSpPr/>
          <p:nvPr/>
        </p:nvGrpSpPr>
        <p:grpSpPr>
          <a:xfrm>
            <a:off x="7388036" y="3354724"/>
            <a:ext cx="2095238" cy="1147307"/>
            <a:chOff x="892027" y="1882302"/>
            <a:chExt cx="1642180" cy="11471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F908C3-70F7-49B3-805F-5CF8577582B1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6FF452-5776-49F2-AA0E-A191E5B8B9B8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49E9A771-9A75-4F48-B4D0-4ADCC4A73D11}"/>
              </a:ext>
            </a:extLst>
          </p:cNvPr>
          <p:cNvGrpSpPr/>
          <p:nvPr/>
        </p:nvGrpSpPr>
        <p:grpSpPr>
          <a:xfrm>
            <a:off x="7388036" y="4747414"/>
            <a:ext cx="2095238" cy="1147307"/>
            <a:chOff x="892027" y="1882302"/>
            <a:chExt cx="1642180" cy="114716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B88B18-FA64-4E06-A5F8-ECD9CF665692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E935B5-9BFD-4C2E-8A94-38F8A465E920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Graphic 1">
            <a:extLst>
              <a:ext uri="{FF2B5EF4-FFF2-40B4-BE49-F238E27FC236}">
                <a16:creationId xmlns:a16="http://schemas.microsoft.com/office/drawing/2014/main" id="{75C34AA9-D9FF-4402-A168-02E4814C9576}"/>
              </a:ext>
            </a:extLst>
          </p:cNvPr>
          <p:cNvSpPr/>
          <p:nvPr/>
        </p:nvSpPr>
        <p:spPr>
          <a:xfrm>
            <a:off x="4724983" y="1728553"/>
            <a:ext cx="2574594" cy="4302473"/>
          </a:xfrm>
          <a:custGeom>
            <a:avLst/>
            <a:gdLst>
              <a:gd name="connsiteX0" fmla="*/ 4099404 w 4102732"/>
              <a:gd name="connsiteY0" fmla="*/ 2766282 h 6856184"/>
              <a:gd name="connsiteX1" fmla="*/ 4096092 w 4102732"/>
              <a:gd name="connsiteY1" fmla="*/ 2640202 h 6856184"/>
              <a:gd name="connsiteX2" fmla="*/ 4080555 w 4102732"/>
              <a:gd name="connsiteY2" fmla="*/ 2552582 h 6856184"/>
              <a:gd name="connsiteX3" fmla="*/ 3962562 w 4102732"/>
              <a:gd name="connsiteY3" fmla="*/ 2189624 h 6856184"/>
              <a:gd name="connsiteX4" fmla="*/ 3934799 w 4102732"/>
              <a:gd name="connsiteY4" fmla="*/ 2123400 h 6856184"/>
              <a:gd name="connsiteX5" fmla="*/ 3727531 w 4102732"/>
              <a:gd name="connsiteY5" fmla="*/ 1819025 h 6856184"/>
              <a:gd name="connsiteX6" fmla="*/ 3558214 w 4102732"/>
              <a:gd name="connsiteY6" fmla="*/ 1544577 h 6856184"/>
              <a:gd name="connsiteX7" fmla="*/ 3461489 w 4102732"/>
              <a:gd name="connsiteY7" fmla="*/ 1321836 h 6856184"/>
              <a:gd name="connsiteX8" fmla="*/ 3387942 w 4102732"/>
              <a:gd name="connsiteY8" fmla="*/ 1100049 h 6856184"/>
              <a:gd name="connsiteX9" fmla="*/ 3380428 w 4102732"/>
              <a:gd name="connsiteY9" fmla="*/ 885330 h 6856184"/>
              <a:gd name="connsiteX10" fmla="*/ 3380746 w 4102732"/>
              <a:gd name="connsiteY10" fmla="*/ 739383 h 6856184"/>
              <a:gd name="connsiteX11" fmla="*/ 3370940 w 4102732"/>
              <a:gd name="connsiteY11" fmla="*/ 617314 h 6856184"/>
              <a:gd name="connsiteX12" fmla="*/ 3348462 w 4102732"/>
              <a:gd name="connsiteY12" fmla="*/ 478817 h 6856184"/>
              <a:gd name="connsiteX13" fmla="*/ 3330633 w 4102732"/>
              <a:gd name="connsiteY13" fmla="*/ 425647 h 6856184"/>
              <a:gd name="connsiteX14" fmla="*/ 3172077 w 4102732"/>
              <a:gd name="connsiteY14" fmla="*/ 158395 h 6856184"/>
              <a:gd name="connsiteX15" fmla="*/ 3087005 w 4102732"/>
              <a:gd name="connsiteY15" fmla="*/ 85549 h 6856184"/>
              <a:gd name="connsiteX16" fmla="*/ 2880246 w 4102732"/>
              <a:gd name="connsiteY16" fmla="*/ 9837 h 6856184"/>
              <a:gd name="connsiteX17" fmla="*/ 2615159 w 4102732"/>
              <a:gd name="connsiteY17" fmla="*/ 9964 h 6856184"/>
              <a:gd name="connsiteX18" fmla="*/ 2407700 w 4102732"/>
              <a:gd name="connsiteY18" fmla="*/ 79882 h 6856184"/>
              <a:gd name="connsiteX19" fmla="*/ 2147962 w 4102732"/>
              <a:gd name="connsiteY19" fmla="*/ 307208 h 6856184"/>
              <a:gd name="connsiteX20" fmla="*/ 2055567 w 4102732"/>
              <a:gd name="connsiteY20" fmla="*/ 434052 h 6856184"/>
              <a:gd name="connsiteX21" fmla="*/ 1954957 w 4102732"/>
              <a:gd name="connsiteY21" fmla="*/ 677616 h 6856184"/>
              <a:gd name="connsiteX22" fmla="*/ 1988579 w 4102732"/>
              <a:gd name="connsiteY22" fmla="*/ 733971 h 6856184"/>
              <a:gd name="connsiteX23" fmla="*/ 2061170 w 4102732"/>
              <a:gd name="connsiteY23" fmla="*/ 821717 h 6856184"/>
              <a:gd name="connsiteX24" fmla="*/ 2063781 w 4102732"/>
              <a:gd name="connsiteY24" fmla="*/ 848143 h 6856184"/>
              <a:gd name="connsiteX25" fmla="*/ 2082184 w 4102732"/>
              <a:gd name="connsiteY25" fmla="*/ 985622 h 6856184"/>
              <a:gd name="connsiteX26" fmla="*/ 2180373 w 4102732"/>
              <a:gd name="connsiteY26" fmla="*/ 1162707 h 6856184"/>
              <a:gd name="connsiteX27" fmla="*/ 2225202 w 4102732"/>
              <a:gd name="connsiteY27" fmla="*/ 1266055 h 6856184"/>
              <a:gd name="connsiteX28" fmla="*/ 2229086 w 4102732"/>
              <a:gd name="connsiteY28" fmla="*/ 1340557 h 6856184"/>
              <a:gd name="connsiteX29" fmla="*/ 2298749 w 4102732"/>
              <a:gd name="connsiteY29" fmla="*/ 1419325 h 6856184"/>
              <a:gd name="connsiteX30" fmla="*/ 2335873 w 4102732"/>
              <a:gd name="connsiteY30" fmla="*/ 1451418 h 6856184"/>
              <a:gd name="connsiteX31" fmla="*/ 2357395 w 4102732"/>
              <a:gd name="connsiteY31" fmla="*/ 1505416 h 6856184"/>
              <a:gd name="connsiteX32" fmla="*/ 2435591 w 4102732"/>
              <a:gd name="connsiteY32" fmla="*/ 1612329 h 6856184"/>
              <a:gd name="connsiteX33" fmla="*/ 2426676 w 4102732"/>
              <a:gd name="connsiteY33" fmla="*/ 1715804 h 6856184"/>
              <a:gd name="connsiteX34" fmla="*/ 2278754 w 4102732"/>
              <a:gd name="connsiteY34" fmla="*/ 1862198 h 6856184"/>
              <a:gd name="connsiteX35" fmla="*/ 2258314 w 4102732"/>
              <a:gd name="connsiteY35" fmla="*/ 1899066 h 6856184"/>
              <a:gd name="connsiteX36" fmla="*/ 2215842 w 4102732"/>
              <a:gd name="connsiteY36" fmla="*/ 1977644 h 6856184"/>
              <a:gd name="connsiteX37" fmla="*/ 2196993 w 4102732"/>
              <a:gd name="connsiteY37" fmla="*/ 2026102 h 6856184"/>
              <a:gd name="connsiteX38" fmla="*/ 2204252 w 4102732"/>
              <a:gd name="connsiteY38" fmla="*/ 2188542 h 6856184"/>
              <a:gd name="connsiteX39" fmla="*/ 2170567 w 4102732"/>
              <a:gd name="connsiteY39" fmla="*/ 2382883 h 6856184"/>
              <a:gd name="connsiteX40" fmla="*/ 2046779 w 4102732"/>
              <a:gd name="connsiteY40" fmla="*/ 2618997 h 6856184"/>
              <a:gd name="connsiteX41" fmla="*/ 1824738 w 4102732"/>
              <a:gd name="connsiteY41" fmla="*/ 3044932 h 6856184"/>
              <a:gd name="connsiteX42" fmla="*/ 1801050 w 4102732"/>
              <a:gd name="connsiteY42" fmla="*/ 3118224 h 6856184"/>
              <a:gd name="connsiteX43" fmla="*/ 1780674 w 4102732"/>
              <a:gd name="connsiteY43" fmla="*/ 3282319 h 6856184"/>
              <a:gd name="connsiteX44" fmla="*/ 1763672 w 4102732"/>
              <a:gd name="connsiteY44" fmla="*/ 3409100 h 6856184"/>
              <a:gd name="connsiteX45" fmla="*/ 1722982 w 4102732"/>
              <a:gd name="connsiteY45" fmla="*/ 3431132 h 6856184"/>
              <a:gd name="connsiteX46" fmla="*/ 1688279 w 4102732"/>
              <a:gd name="connsiteY46" fmla="*/ 3417378 h 6856184"/>
              <a:gd name="connsiteX47" fmla="*/ 833289 w 4102732"/>
              <a:gd name="connsiteY47" fmla="*/ 3091607 h 6856184"/>
              <a:gd name="connsiteX48" fmla="*/ 646970 w 4102732"/>
              <a:gd name="connsiteY48" fmla="*/ 3080782 h 6856184"/>
              <a:gd name="connsiteX49" fmla="*/ 483385 w 4102732"/>
              <a:gd name="connsiteY49" fmla="*/ 3147897 h 6856184"/>
              <a:gd name="connsiteX50" fmla="*/ 405571 w 4102732"/>
              <a:gd name="connsiteY50" fmla="*/ 3156303 h 6856184"/>
              <a:gd name="connsiteX51" fmla="*/ 201232 w 4102732"/>
              <a:gd name="connsiteY51" fmla="*/ 3064417 h 6856184"/>
              <a:gd name="connsiteX52" fmla="*/ 139848 w 4102732"/>
              <a:gd name="connsiteY52" fmla="*/ 3080273 h 6856184"/>
              <a:gd name="connsiteX53" fmla="*/ 84258 w 4102732"/>
              <a:gd name="connsiteY53" fmla="*/ 3151973 h 6856184"/>
              <a:gd name="connsiteX54" fmla="*/ 31406 w 4102732"/>
              <a:gd name="connsiteY54" fmla="*/ 3174705 h 6856184"/>
              <a:gd name="connsiteX55" fmla="*/ 2369 w 4102732"/>
              <a:gd name="connsiteY55" fmla="*/ 3181519 h 6856184"/>
              <a:gd name="connsiteX56" fmla="*/ 8673 w 4102732"/>
              <a:gd name="connsiteY56" fmla="*/ 3210874 h 6856184"/>
              <a:gd name="connsiteX57" fmla="*/ 27585 w 4102732"/>
              <a:gd name="connsiteY57" fmla="*/ 3236663 h 6856184"/>
              <a:gd name="connsiteX58" fmla="*/ 138638 w 4102732"/>
              <a:gd name="connsiteY58" fmla="*/ 3359178 h 6856184"/>
              <a:gd name="connsiteX59" fmla="*/ 174679 w 4102732"/>
              <a:gd name="connsiteY59" fmla="*/ 3447115 h 6856184"/>
              <a:gd name="connsiteX60" fmla="*/ 196966 w 4102732"/>
              <a:gd name="connsiteY60" fmla="*/ 3519452 h 6856184"/>
              <a:gd name="connsiteX61" fmla="*/ 275225 w 4102732"/>
              <a:gd name="connsiteY61" fmla="*/ 3582174 h 6856184"/>
              <a:gd name="connsiteX62" fmla="*/ 566356 w 4102732"/>
              <a:gd name="connsiteY62" fmla="*/ 3676352 h 6856184"/>
              <a:gd name="connsiteX63" fmla="*/ 679446 w 4102732"/>
              <a:gd name="connsiteY63" fmla="*/ 3740156 h 6856184"/>
              <a:gd name="connsiteX64" fmla="*/ 852456 w 4102732"/>
              <a:gd name="connsiteY64" fmla="*/ 3866491 h 6856184"/>
              <a:gd name="connsiteX65" fmla="*/ 1020563 w 4102732"/>
              <a:gd name="connsiteY65" fmla="*/ 3964426 h 6856184"/>
              <a:gd name="connsiteX66" fmla="*/ 1299085 w 4102732"/>
              <a:gd name="connsiteY66" fmla="*/ 4152018 h 6856184"/>
              <a:gd name="connsiteX67" fmla="*/ 1326976 w 4102732"/>
              <a:gd name="connsiteY67" fmla="*/ 4200413 h 6856184"/>
              <a:gd name="connsiteX68" fmla="*/ 1324110 w 4102732"/>
              <a:gd name="connsiteY68" fmla="*/ 4237600 h 6856184"/>
              <a:gd name="connsiteX69" fmla="*/ 1346143 w 4102732"/>
              <a:gd name="connsiteY69" fmla="*/ 4280709 h 6856184"/>
              <a:gd name="connsiteX70" fmla="*/ 1374925 w 4102732"/>
              <a:gd name="connsiteY70" fmla="*/ 4294655 h 6856184"/>
              <a:gd name="connsiteX71" fmla="*/ 1431979 w 4102732"/>
              <a:gd name="connsiteY71" fmla="*/ 4340374 h 6856184"/>
              <a:gd name="connsiteX72" fmla="*/ 1478909 w 4102732"/>
              <a:gd name="connsiteY72" fmla="*/ 4378326 h 6856184"/>
              <a:gd name="connsiteX73" fmla="*/ 1660006 w 4102732"/>
              <a:gd name="connsiteY73" fmla="*/ 4440729 h 6856184"/>
              <a:gd name="connsiteX74" fmla="*/ 1706172 w 4102732"/>
              <a:gd name="connsiteY74" fmla="*/ 4500267 h 6856184"/>
              <a:gd name="connsiteX75" fmla="*/ 1707382 w 4102732"/>
              <a:gd name="connsiteY75" fmla="*/ 4561652 h 6856184"/>
              <a:gd name="connsiteX76" fmla="*/ 1703943 w 4102732"/>
              <a:gd name="connsiteY76" fmla="*/ 4747779 h 6856184"/>
              <a:gd name="connsiteX77" fmla="*/ 1699231 w 4102732"/>
              <a:gd name="connsiteY77" fmla="*/ 5170785 h 6856184"/>
              <a:gd name="connsiteX78" fmla="*/ 1695983 w 4102732"/>
              <a:gd name="connsiteY78" fmla="*/ 5393972 h 6856184"/>
              <a:gd name="connsiteX79" fmla="*/ 1672423 w 4102732"/>
              <a:gd name="connsiteY79" fmla="*/ 5597738 h 6856184"/>
              <a:gd name="connsiteX80" fmla="*/ 1660133 w 4102732"/>
              <a:gd name="connsiteY80" fmla="*/ 5738209 h 6856184"/>
              <a:gd name="connsiteX81" fmla="*/ 1643259 w 4102732"/>
              <a:gd name="connsiteY81" fmla="*/ 5851427 h 6856184"/>
              <a:gd name="connsiteX82" fmla="*/ 1631542 w 4102732"/>
              <a:gd name="connsiteY82" fmla="*/ 6208527 h 6856184"/>
              <a:gd name="connsiteX83" fmla="*/ 1597985 w 4102732"/>
              <a:gd name="connsiteY83" fmla="*/ 6769647 h 6856184"/>
              <a:gd name="connsiteX84" fmla="*/ 1639120 w 4102732"/>
              <a:gd name="connsiteY84" fmla="*/ 6818042 h 6856184"/>
              <a:gd name="connsiteX85" fmla="*/ 1857659 w 4102732"/>
              <a:gd name="connsiteY85" fmla="*/ 6822053 h 6856184"/>
              <a:gd name="connsiteX86" fmla="*/ 2217179 w 4102732"/>
              <a:gd name="connsiteY86" fmla="*/ 6833516 h 6856184"/>
              <a:gd name="connsiteX87" fmla="*/ 2448644 w 4102732"/>
              <a:gd name="connsiteY87" fmla="*/ 6843895 h 6856184"/>
              <a:gd name="connsiteX88" fmla="*/ 2886869 w 4102732"/>
              <a:gd name="connsiteY88" fmla="*/ 6856120 h 6856184"/>
              <a:gd name="connsiteX89" fmla="*/ 2933289 w 4102732"/>
              <a:gd name="connsiteY89" fmla="*/ 6822563 h 6856184"/>
              <a:gd name="connsiteX90" fmla="*/ 2954557 w 4102732"/>
              <a:gd name="connsiteY90" fmla="*/ 6694127 h 6856184"/>
              <a:gd name="connsiteX91" fmla="*/ 2976207 w 4102732"/>
              <a:gd name="connsiteY91" fmla="*/ 6621662 h 6856184"/>
              <a:gd name="connsiteX92" fmla="*/ 3025366 w 4102732"/>
              <a:gd name="connsiteY92" fmla="*/ 6451645 h 6856184"/>
              <a:gd name="connsiteX93" fmla="*/ 3037592 w 4102732"/>
              <a:gd name="connsiteY93" fmla="*/ 6357531 h 6856184"/>
              <a:gd name="connsiteX94" fmla="*/ 3090762 w 4102732"/>
              <a:gd name="connsiteY94" fmla="*/ 6229349 h 6856184"/>
              <a:gd name="connsiteX95" fmla="*/ 3177362 w 4102732"/>
              <a:gd name="connsiteY95" fmla="*/ 6113776 h 6856184"/>
              <a:gd name="connsiteX96" fmla="*/ 3270203 w 4102732"/>
              <a:gd name="connsiteY96" fmla="*/ 5959869 h 6856184"/>
              <a:gd name="connsiteX97" fmla="*/ 3309810 w 4102732"/>
              <a:gd name="connsiteY97" fmla="*/ 5886067 h 6856184"/>
              <a:gd name="connsiteX98" fmla="*/ 3344769 w 4102732"/>
              <a:gd name="connsiteY98" fmla="*/ 5839519 h 6856184"/>
              <a:gd name="connsiteX99" fmla="*/ 3403925 w 4102732"/>
              <a:gd name="connsiteY99" fmla="*/ 5570294 h 6856184"/>
              <a:gd name="connsiteX100" fmla="*/ 3420863 w 4102732"/>
              <a:gd name="connsiteY100" fmla="*/ 5438864 h 6856184"/>
              <a:gd name="connsiteX101" fmla="*/ 3432197 w 4102732"/>
              <a:gd name="connsiteY101" fmla="*/ 5277635 h 6856184"/>
              <a:gd name="connsiteX102" fmla="*/ 3432388 w 4102732"/>
              <a:gd name="connsiteY102" fmla="*/ 5144995 h 6856184"/>
              <a:gd name="connsiteX103" fmla="*/ 3444232 w 4102732"/>
              <a:gd name="connsiteY103" fmla="*/ 4937600 h 6856184"/>
              <a:gd name="connsiteX104" fmla="*/ 3431561 w 4102732"/>
              <a:gd name="connsiteY104" fmla="*/ 4778281 h 6856184"/>
              <a:gd name="connsiteX105" fmla="*/ 3458496 w 4102732"/>
              <a:gd name="connsiteY105" fmla="*/ 4722117 h 6856184"/>
              <a:gd name="connsiteX106" fmla="*/ 3524911 w 4102732"/>
              <a:gd name="connsiteY106" fmla="*/ 4645641 h 6856184"/>
              <a:gd name="connsiteX107" fmla="*/ 3626539 w 4102732"/>
              <a:gd name="connsiteY107" fmla="*/ 4361834 h 6856184"/>
              <a:gd name="connsiteX108" fmla="*/ 3800568 w 4102732"/>
              <a:gd name="connsiteY108" fmla="*/ 3871394 h 6856184"/>
              <a:gd name="connsiteX109" fmla="*/ 3876471 w 4102732"/>
              <a:gd name="connsiteY109" fmla="*/ 3689215 h 6856184"/>
              <a:gd name="connsiteX110" fmla="*/ 4044514 w 4102732"/>
              <a:gd name="connsiteY110" fmla="*/ 3382738 h 6856184"/>
              <a:gd name="connsiteX111" fmla="*/ 4081256 w 4102732"/>
              <a:gd name="connsiteY111" fmla="*/ 3274678 h 6856184"/>
              <a:gd name="connsiteX112" fmla="*/ 4101887 w 4102732"/>
              <a:gd name="connsiteY112" fmla="*/ 2976861 h 6856184"/>
              <a:gd name="connsiteX113" fmla="*/ 4099404 w 4102732"/>
              <a:gd name="connsiteY113" fmla="*/ 2766282 h 6856184"/>
              <a:gd name="connsiteX114" fmla="*/ 1940057 w 4102732"/>
              <a:gd name="connsiteY114" fmla="*/ 3793008 h 6856184"/>
              <a:gd name="connsiteX115" fmla="*/ 1928722 w 4102732"/>
              <a:gd name="connsiteY115" fmla="*/ 3822809 h 6856184"/>
              <a:gd name="connsiteX116" fmla="*/ 1895801 w 4102732"/>
              <a:gd name="connsiteY116" fmla="*/ 3829941 h 6856184"/>
              <a:gd name="connsiteX117" fmla="*/ 1868357 w 4102732"/>
              <a:gd name="connsiteY117" fmla="*/ 3814149 h 6856184"/>
              <a:gd name="connsiteX118" fmla="*/ 1616005 w 4102732"/>
              <a:gd name="connsiteY118" fmla="*/ 3700995 h 6856184"/>
              <a:gd name="connsiteX119" fmla="*/ 1612758 w 4102732"/>
              <a:gd name="connsiteY119" fmla="*/ 3669347 h 6856184"/>
              <a:gd name="connsiteX120" fmla="*/ 1777808 w 4102732"/>
              <a:gd name="connsiteY120" fmla="*/ 3606626 h 6856184"/>
              <a:gd name="connsiteX121" fmla="*/ 1793218 w 4102732"/>
              <a:gd name="connsiteY121" fmla="*/ 3619870 h 6856184"/>
              <a:gd name="connsiteX122" fmla="*/ 1914395 w 4102732"/>
              <a:gd name="connsiteY122" fmla="*/ 3740729 h 6856184"/>
              <a:gd name="connsiteX123" fmla="*/ 1940057 w 4102732"/>
              <a:gd name="connsiteY123" fmla="*/ 3793008 h 6856184"/>
              <a:gd name="connsiteX124" fmla="*/ 2740030 w 4102732"/>
              <a:gd name="connsiteY124" fmla="*/ 2085894 h 6856184"/>
              <a:gd name="connsiteX125" fmla="*/ 2701633 w 4102732"/>
              <a:gd name="connsiteY125" fmla="*/ 2090224 h 6856184"/>
              <a:gd name="connsiteX126" fmla="*/ 2697493 w 4102732"/>
              <a:gd name="connsiteY126" fmla="*/ 2036991 h 6856184"/>
              <a:gd name="connsiteX127" fmla="*/ 2729778 w 4102732"/>
              <a:gd name="connsiteY127" fmla="*/ 2059278 h 6856184"/>
              <a:gd name="connsiteX128" fmla="*/ 2740030 w 4102732"/>
              <a:gd name="connsiteY128" fmla="*/ 2085894 h 6856184"/>
              <a:gd name="connsiteX129" fmla="*/ 2833953 w 4102732"/>
              <a:gd name="connsiteY129" fmla="*/ 2006935 h 6856184"/>
              <a:gd name="connsiteX130" fmla="*/ 2810393 w 4102732"/>
              <a:gd name="connsiteY130" fmla="*/ 2029668 h 6856184"/>
              <a:gd name="connsiteX131" fmla="*/ 2794028 w 4102732"/>
              <a:gd name="connsiteY131" fmla="*/ 2013303 h 6856184"/>
              <a:gd name="connsiteX132" fmla="*/ 2712903 w 4102732"/>
              <a:gd name="connsiteY132" fmla="*/ 1926638 h 6856184"/>
              <a:gd name="connsiteX133" fmla="*/ 2699149 w 4102732"/>
              <a:gd name="connsiteY133" fmla="*/ 1911420 h 6856184"/>
              <a:gd name="connsiteX134" fmla="*/ 2587714 w 4102732"/>
              <a:gd name="connsiteY134" fmla="*/ 1854111 h 6856184"/>
              <a:gd name="connsiteX135" fmla="*/ 2535882 w 4102732"/>
              <a:gd name="connsiteY135" fmla="*/ 1865954 h 6856184"/>
              <a:gd name="connsiteX136" fmla="*/ 2480674 w 4102732"/>
              <a:gd name="connsiteY136" fmla="*/ 1883720 h 6856184"/>
              <a:gd name="connsiteX137" fmla="*/ 2499840 w 4102732"/>
              <a:gd name="connsiteY137" fmla="*/ 1838064 h 6856184"/>
              <a:gd name="connsiteX138" fmla="*/ 2523910 w 4102732"/>
              <a:gd name="connsiteY138" fmla="*/ 1821572 h 6856184"/>
              <a:gd name="connsiteX139" fmla="*/ 2734426 w 4102732"/>
              <a:gd name="connsiteY139" fmla="*/ 1827111 h 6856184"/>
              <a:gd name="connsiteX140" fmla="*/ 2760279 w 4102732"/>
              <a:gd name="connsiteY140" fmla="*/ 1823737 h 6856184"/>
              <a:gd name="connsiteX141" fmla="*/ 2769448 w 4102732"/>
              <a:gd name="connsiteY141" fmla="*/ 1771585 h 6856184"/>
              <a:gd name="connsiteX142" fmla="*/ 2723665 w 4102732"/>
              <a:gd name="connsiteY142" fmla="*/ 1727075 h 6856184"/>
              <a:gd name="connsiteX143" fmla="*/ 2763909 w 4102732"/>
              <a:gd name="connsiteY143" fmla="*/ 1702050 h 6856184"/>
              <a:gd name="connsiteX144" fmla="*/ 2807591 w 4102732"/>
              <a:gd name="connsiteY144" fmla="*/ 1726375 h 6856184"/>
              <a:gd name="connsiteX145" fmla="*/ 2836245 w 4102732"/>
              <a:gd name="connsiteY145" fmla="*/ 1967010 h 6856184"/>
              <a:gd name="connsiteX146" fmla="*/ 2833953 w 4102732"/>
              <a:gd name="connsiteY146" fmla="*/ 2006935 h 68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4102732" h="6856184">
                <a:moveTo>
                  <a:pt x="4099404" y="2766282"/>
                </a:moveTo>
                <a:cubicBezTo>
                  <a:pt x="4100295" y="2724191"/>
                  <a:pt x="4095838" y="2682292"/>
                  <a:pt x="4096092" y="2640202"/>
                </a:cubicBezTo>
                <a:cubicBezTo>
                  <a:pt x="4096284" y="2610083"/>
                  <a:pt x="4089597" y="2581428"/>
                  <a:pt x="4080555" y="2552582"/>
                </a:cubicBezTo>
                <a:cubicBezTo>
                  <a:pt x="4042477" y="2431214"/>
                  <a:pt x="3999303" y="2311502"/>
                  <a:pt x="3962562" y="2189624"/>
                </a:cubicBezTo>
                <a:cubicBezTo>
                  <a:pt x="3955621" y="2166637"/>
                  <a:pt x="3948680" y="2143458"/>
                  <a:pt x="3934799" y="2123400"/>
                </a:cubicBezTo>
                <a:cubicBezTo>
                  <a:pt x="3864818" y="2022536"/>
                  <a:pt x="3799485" y="1918488"/>
                  <a:pt x="3727531" y="1819025"/>
                </a:cubicBezTo>
                <a:cubicBezTo>
                  <a:pt x="3664363" y="1731660"/>
                  <a:pt x="3604953" y="1641875"/>
                  <a:pt x="3558214" y="1544577"/>
                </a:cubicBezTo>
                <a:cubicBezTo>
                  <a:pt x="3523128" y="1471667"/>
                  <a:pt x="3491799" y="1396911"/>
                  <a:pt x="3461489" y="1321836"/>
                </a:cubicBezTo>
                <a:cubicBezTo>
                  <a:pt x="3432261" y="1249562"/>
                  <a:pt x="3395647" y="1180154"/>
                  <a:pt x="3387942" y="1100049"/>
                </a:cubicBezTo>
                <a:cubicBezTo>
                  <a:pt x="3381065" y="1028476"/>
                  <a:pt x="3367120" y="957858"/>
                  <a:pt x="3380428" y="885330"/>
                </a:cubicBezTo>
                <a:cubicBezTo>
                  <a:pt x="3389279" y="837191"/>
                  <a:pt x="3390107" y="788160"/>
                  <a:pt x="3380746" y="739383"/>
                </a:cubicBezTo>
                <a:cubicBezTo>
                  <a:pt x="3372978" y="699139"/>
                  <a:pt x="3368266" y="658386"/>
                  <a:pt x="3370940" y="617314"/>
                </a:cubicBezTo>
                <a:cubicBezTo>
                  <a:pt x="3373996" y="569302"/>
                  <a:pt x="3365018" y="523582"/>
                  <a:pt x="3348462" y="478817"/>
                </a:cubicBezTo>
                <a:cubicBezTo>
                  <a:pt x="3341967" y="461306"/>
                  <a:pt x="3336618" y="443413"/>
                  <a:pt x="3330633" y="425647"/>
                </a:cubicBezTo>
                <a:cubicBezTo>
                  <a:pt x="3296948" y="325165"/>
                  <a:pt x="3255749" y="229204"/>
                  <a:pt x="3172077" y="158395"/>
                </a:cubicBezTo>
                <a:cubicBezTo>
                  <a:pt x="3143550" y="134262"/>
                  <a:pt x="3116997" y="107899"/>
                  <a:pt x="3087005" y="85549"/>
                </a:cubicBezTo>
                <a:cubicBezTo>
                  <a:pt x="3034089" y="46069"/>
                  <a:pt x="2959715" y="22063"/>
                  <a:pt x="2880246" y="9837"/>
                </a:cubicBezTo>
                <a:cubicBezTo>
                  <a:pt x="2778045" y="-5891"/>
                  <a:pt x="2722646" y="-415"/>
                  <a:pt x="2615159" y="9964"/>
                </a:cubicBezTo>
                <a:cubicBezTo>
                  <a:pt x="2546133" y="16587"/>
                  <a:pt x="2462780" y="38301"/>
                  <a:pt x="2407700" y="79882"/>
                </a:cubicBezTo>
                <a:cubicBezTo>
                  <a:pt x="2315751" y="149226"/>
                  <a:pt x="2219981" y="214813"/>
                  <a:pt x="2147962" y="307208"/>
                </a:cubicBezTo>
                <a:cubicBezTo>
                  <a:pt x="2109692" y="344077"/>
                  <a:pt x="2084094" y="390052"/>
                  <a:pt x="2055567" y="434052"/>
                </a:cubicBezTo>
                <a:cubicBezTo>
                  <a:pt x="2006918" y="509000"/>
                  <a:pt x="1961516" y="584903"/>
                  <a:pt x="1954957" y="677616"/>
                </a:cubicBezTo>
                <a:cubicBezTo>
                  <a:pt x="1952601" y="711174"/>
                  <a:pt x="1957377" y="722254"/>
                  <a:pt x="1988579" y="733971"/>
                </a:cubicBezTo>
                <a:cubicBezTo>
                  <a:pt x="2029141" y="749189"/>
                  <a:pt x="2068684" y="765809"/>
                  <a:pt x="2061170" y="821717"/>
                </a:cubicBezTo>
                <a:cubicBezTo>
                  <a:pt x="2060024" y="830123"/>
                  <a:pt x="2062890" y="839292"/>
                  <a:pt x="2063781" y="848143"/>
                </a:cubicBezTo>
                <a:cubicBezTo>
                  <a:pt x="2068493" y="894182"/>
                  <a:pt x="2074670" y="939965"/>
                  <a:pt x="2082184" y="985622"/>
                </a:cubicBezTo>
                <a:cubicBezTo>
                  <a:pt x="2093837" y="1056176"/>
                  <a:pt x="2134335" y="1110874"/>
                  <a:pt x="2180373" y="1162707"/>
                </a:cubicBezTo>
                <a:cubicBezTo>
                  <a:pt x="2206354" y="1191998"/>
                  <a:pt x="2221891" y="1225874"/>
                  <a:pt x="2225202" y="1266055"/>
                </a:cubicBezTo>
                <a:cubicBezTo>
                  <a:pt x="2227240" y="1290889"/>
                  <a:pt x="2228832" y="1315659"/>
                  <a:pt x="2229086" y="1340557"/>
                </a:cubicBezTo>
                <a:cubicBezTo>
                  <a:pt x="2229660" y="1392772"/>
                  <a:pt x="2246597" y="1412575"/>
                  <a:pt x="2298749" y="1419325"/>
                </a:cubicBezTo>
                <a:cubicBezTo>
                  <a:pt x="2319125" y="1421936"/>
                  <a:pt x="2331033" y="1431487"/>
                  <a:pt x="2335873" y="1451418"/>
                </a:cubicBezTo>
                <a:cubicBezTo>
                  <a:pt x="2340457" y="1470394"/>
                  <a:pt x="2343323" y="1491534"/>
                  <a:pt x="2357395" y="1505416"/>
                </a:cubicBezTo>
                <a:cubicBezTo>
                  <a:pt x="2389361" y="1536872"/>
                  <a:pt x="2402542" y="1581000"/>
                  <a:pt x="2435591" y="1612329"/>
                </a:cubicBezTo>
                <a:cubicBezTo>
                  <a:pt x="2465582" y="1640793"/>
                  <a:pt x="2457750" y="1687914"/>
                  <a:pt x="2426676" y="1715804"/>
                </a:cubicBezTo>
                <a:cubicBezTo>
                  <a:pt x="2374970" y="1762161"/>
                  <a:pt x="2327467" y="1812784"/>
                  <a:pt x="2278754" y="1862198"/>
                </a:cubicBezTo>
                <a:cubicBezTo>
                  <a:pt x="2268566" y="1872513"/>
                  <a:pt x="2260352" y="1885057"/>
                  <a:pt x="2258314" y="1899066"/>
                </a:cubicBezTo>
                <a:cubicBezTo>
                  <a:pt x="2253666" y="1930777"/>
                  <a:pt x="2236346" y="1955038"/>
                  <a:pt x="2215842" y="1977644"/>
                </a:cubicBezTo>
                <a:cubicBezTo>
                  <a:pt x="2203170" y="1991589"/>
                  <a:pt x="2197885" y="2007444"/>
                  <a:pt x="2196993" y="2026102"/>
                </a:cubicBezTo>
                <a:cubicBezTo>
                  <a:pt x="2194446" y="2080482"/>
                  <a:pt x="2200113" y="2134544"/>
                  <a:pt x="2204252" y="2188542"/>
                </a:cubicBezTo>
                <a:cubicBezTo>
                  <a:pt x="2209474" y="2256548"/>
                  <a:pt x="2211384" y="2320735"/>
                  <a:pt x="2170567" y="2382883"/>
                </a:cubicBezTo>
                <a:cubicBezTo>
                  <a:pt x="2121854" y="2457067"/>
                  <a:pt x="2086386" y="2539401"/>
                  <a:pt x="2046779" y="2618997"/>
                </a:cubicBezTo>
                <a:cubicBezTo>
                  <a:pt x="1975398" y="2762398"/>
                  <a:pt x="1895165" y="2901086"/>
                  <a:pt x="1824738" y="3044932"/>
                </a:cubicBezTo>
                <a:cubicBezTo>
                  <a:pt x="1813340" y="3068238"/>
                  <a:pt x="1804935" y="3092371"/>
                  <a:pt x="1801050" y="3118224"/>
                </a:cubicBezTo>
                <a:cubicBezTo>
                  <a:pt x="1792836" y="3172731"/>
                  <a:pt x="1788506" y="3227748"/>
                  <a:pt x="1780674" y="3282319"/>
                </a:cubicBezTo>
                <a:cubicBezTo>
                  <a:pt x="1774624" y="3324537"/>
                  <a:pt x="1773478" y="3367455"/>
                  <a:pt x="1763672" y="3409100"/>
                </a:cubicBezTo>
                <a:cubicBezTo>
                  <a:pt x="1756731" y="3438646"/>
                  <a:pt x="1750682" y="3441512"/>
                  <a:pt x="1722982" y="3431132"/>
                </a:cubicBezTo>
                <a:cubicBezTo>
                  <a:pt x="1711330" y="3426739"/>
                  <a:pt x="1699931" y="3421772"/>
                  <a:pt x="1688279" y="3417378"/>
                </a:cubicBezTo>
                <a:cubicBezTo>
                  <a:pt x="1402879" y="3309891"/>
                  <a:pt x="1117543" y="3202150"/>
                  <a:pt x="833289" y="3091607"/>
                </a:cubicBezTo>
                <a:cubicBezTo>
                  <a:pt x="771395" y="3067537"/>
                  <a:pt x="711220" y="3055693"/>
                  <a:pt x="646970" y="3080782"/>
                </a:cubicBezTo>
                <a:cubicBezTo>
                  <a:pt x="592017" y="3102241"/>
                  <a:pt x="529041" y="3104470"/>
                  <a:pt x="483385" y="3147897"/>
                </a:cubicBezTo>
                <a:cubicBezTo>
                  <a:pt x="458933" y="3171140"/>
                  <a:pt x="434544" y="3170248"/>
                  <a:pt x="405571" y="3156303"/>
                </a:cubicBezTo>
                <a:cubicBezTo>
                  <a:pt x="338265" y="3123955"/>
                  <a:pt x="269621" y="3094345"/>
                  <a:pt x="201232" y="3064417"/>
                </a:cubicBezTo>
                <a:cubicBezTo>
                  <a:pt x="169840" y="3050663"/>
                  <a:pt x="161180" y="3052892"/>
                  <a:pt x="139848" y="3080273"/>
                </a:cubicBezTo>
                <a:cubicBezTo>
                  <a:pt x="121318" y="3104152"/>
                  <a:pt x="102087" y="3127521"/>
                  <a:pt x="84258" y="3151973"/>
                </a:cubicBezTo>
                <a:cubicBezTo>
                  <a:pt x="71013" y="3170057"/>
                  <a:pt x="54521" y="3179163"/>
                  <a:pt x="31406" y="3174705"/>
                </a:cubicBezTo>
                <a:cubicBezTo>
                  <a:pt x="21154" y="3172731"/>
                  <a:pt x="8992" y="3170121"/>
                  <a:pt x="2369" y="3181519"/>
                </a:cubicBezTo>
                <a:cubicBezTo>
                  <a:pt x="-3807" y="3192153"/>
                  <a:pt x="3452" y="3201832"/>
                  <a:pt x="8673" y="3210874"/>
                </a:cubicBezTo>
                <a:cubicBezTo>
                  <a:pt x="14022" y="3220107"/>
                  <a:pt x="20199" y="3229022"/>
                  <a:pt x="27585" y="3236663"/>
                </a:cubicBezTo>
                <a:cubicBezTo>
                  <a:pt x="65919" y="3276334"/>
                  <a:pt x="99859" y="3320016"/>
                  <a:pt x="138638" y="3359178"/>
                </a:cubicBezTo>
                <a:cubicBezTo>
                  <a:pt x="163154" y="3383948"/>
                  <a:pt x="177863" y="3411265"/>
                  <a:pt x="174679" y="3447115"/>
                </a:cubicBezTo>
                <a:cubicBezTo>
                  <a:pt x="172259" y="3473987"/>
                  <a:pt x="181684" y="3497356"/>
                  <a:pt x="196966" y="3519452"/>
                </a:cubicBezTo>
                <a:cubicBezTo>
                  <a:pt x="216961" y="3548425"/>
                  <a:pt x="245106" y="3566573"/>
                  <a:pt x="275225" y="3582174"/>
                </a:cubicBezTo>
                <a:cubicBezTo>
                  <a:pt x="366983" y="3629677"/>
                  <a:pt x="466829" y="3653301"/>
                  <a:pt x="566356" y="3676352"/>
                </a:cubicBezTo>
                <a:cubicBezTo>
                  <a:pt x="611821" y="3686859"/>
                  <a:pt x="649581" y="3704242"/>
                  <a:pt x="679446" y="3740156"/>
                </a:cubicBezTo>
                <a:cubicBezTo>
                  <a:pt x="726439" y="3796701"/>
                  <a:pt x="786932" y="3834589"/>
                  <a:pt x="852456" y="3866491"/>
                </a:cubicBezTo>
                <a:cubicBezTo>
                  <a:pt x="910784" y="3894891"/>
                  <a:pt x="966883" y="3927621"/>
                  <a:pt x="1020563" y="3964426"/>
                </a:cubicBezTo>
                <a:cubicBezTo>
                  <a:pt x="1112894" y="4027721"/>
                  <a:pt x="1199367" y="4099676"/>
                  <a:pt x="1299085" y="4152018"/>
                </a:cubicBezTo>
                <a:cubicBezTo>
                  <a:pt x="1317870" y="4161888"/>
                  <a:pt x="1326658" y="4179017"/>
                  <a:pt x="1326976" y="4200413"/>
                </a:cubicBezTo>
                <a:cubicBezTo>
                  <a:pt x="1327167" y="4212957"/>
                  <a:pt x="1326148" y="4225310"/>
                  <a:pt x="1324110" y="4237600"/>
                </a:cubicBezTo>
                <a:cubicBezTo>
                  <a:pt x="1320736" y="4257467"/>
                  <a:pt x="1326403" y="4272368"/>
                  <a:pt x="1346143" y="4280709"/>
                </a:cubicBezTo>
                <a:cubicBezTo>
                  <a:pt x="1355949" y="4284848"/>
                  <a:pt x="1364927" y="4291089"/>
                  <a:pt x="1374925" y="4294655"/>
                </a:cubicBezTo>
                <a:cubicBezTo>
                  <a:pt x="1399313" y="4303378"/>
                  <a:pt x="1418161" y="4318024"/>
                  <a:pt x="1431979" y="4340374"/>
                </a:cubicBezTo>
                <a:cubicBezTo>
                  <a:pt x="1442932" y="4358140"/>
                  <a:pt x="1459551" y="4369539"/>
                  <a:pt x="1478909" y="4378326"/>
                </a:cubicBezTo>
                <a:cubicBezTo>
                  <a:pt x="1537364" y="4404879"/>
                  <a:pt x="1596647" y="4428058"/>
                  <a:pt x="1660006" y="4440729"/>
                </a:cubicBezTo>
                <a:cubicBezTo>
                  <a:pt x="1698658" y="4448434"/>
                  <a:pt x="1705726" y="4460214"/>
                  <a:pt x="1706172" y="4500267"/>
                </a:cubicBezTo>
                <a:cubicBezTo>
                  <a:pt x="1706363" y="4520707"/>
                  <a:pt x="1704835" y="4541275"/>
                  <a:pt x="1707382" y="4561652"/>
                </a:cubicBezTo>
                <a:cubicBezTo>
                  <a:pt x="1715214" y="4623928"/>
                  <a:pt x="1713112" y="4685949"/>
                  <a:pt x="1703943" y="4747779"/>
                </a:cubicBezTo>
                <a:cubicBezTo>
                  <a:pt x="1682993" y="4888632"/>
                  <a:pt x="1687705" y="5029613"/>
                  <a:pt x="1699231" y="5170785"/>
                </a:cubicBezTo>
                <a:cubicBezTo>
                  <a:pt x="1705280" y="5245287"/>
                  <a:pt x="1709865" y="5319661"/>
                  <a:pt x="1695983" y="5393972"/>
                </a:cubicBezTo>
                <a:cubicBezTo>
                  <a:pt x="1683375" y="5461279"/>
                  <a:pt x="1675479" y="5529031"/>
                  <a:pt x="1672423" y="5597738"/>
                </a:cubicBezTo>
                <a:cubicBezTo>
                  <a:pt x="1670322" y="5644477"/>
                  <a:pt x="1673951" y="5692490"/>
                  <a:pt x="1660133" y="5738209"/>
                </a:cubicBezTo>
                <a:cubicBezTo>
                  <a:pt x="1648926" y="5775269"/>
                  <a:pt x="1644915" y="5813476"/>
                  <a:pt x="1643259" y="5851427"/>
                </a:cubicBezTo>
                <a:cubicBezTo>
                  <a:pt x="1638038" y="5970375"/>
                  <a:pt x="1628995" y="6089324"/>
                  <a:pt x="1631542" y="6208527"/>
                </a:cubicBezTo>
                <a:cubicBezTo>
                  <a:pt x="1635554" y="6396501"/>
                  <a:pt x="1625366" y="6583520"/>
                  <a:pt x="1597985" y="6769647"/>
                </a:cubicBezTo>
                <a:cubicBezTo>
                  <a:pt x="1591999" y="6810273"/>
                  <a:pt x="1598367" y="6816896"/>
                  <a:pt x="1639120" y="6818042"/>
                </a:cubicBezTo>
                <a:cubicBezTo>
                  <a:pt x="1711966" y="6820144"/>
                  <a:pt x="1784749" y="6819634"/>
                  <a:pt x="1857659" y="6822053"/>
                </a:cubicBezTo>
                <a:cubicBezTo>
                  <a:pt x="1977499" y="6826001"/>
                  <a:pt x="2097403" y="6827020"/>
                  <a:pt x="2217179" y="6833516"/>
                </a:cubicBezTo>
                <a:cubicBezTo>
                  <a:pt x="2294292" y="6837718"/>
                  <a:pt x="2371468" y="6840965"/>
                  <a:pt x="2448644" y="6843895"/>
                </a:cubicBezTo>
                <a:cubicBezTo>
                  <a:pt x="2594655" y="6849499"/>
                  <a:pt x="2740858" y="6850517"/>
                  <a:pt x="2886869" y="6856120"/>
                </a:cubicBezTo>
                <a:cubicBezTo>
                  <a:pt x="2913040" y="6857139"/>
                  <a:pt x="2925075" y="6846060"/>
                  <a:pt x="2933289" y="6822563"/>
                </a:cubicBezTo>
                <a:cubicBezTo>
                  <a:pt x="2947871" y="6780727"/>
                  <a:pt x="2951819" y="6737618"/>
                  <a:pt x="2954557" y="6694127"/>
                </a:cubicBezTo>
                <a:cubicBezTo>
                  <a:pt x="2956149" y="6668210"/>
                  <a:pt x="2956404" y="6641020"/>
                  <a:pt x="2976207" y="6621662"/>
                </a:cubicBezTo>
                <a:cubicBezTo>
                  <a:pt x="3024984" y="6573905"/>
                  <a:pt x="3031415" y="6514749"/>
                  <a:pt x="3025366" y="6451645"/>
                </a:cubicBezTo>
                <a:cubicBezTo>
                  <a:pt x="3022245" y="6419297"/>
                  <a:pt x="3024411" y="6388096"/>
                  <a:pt x="3037592" y="6357531"/>
                </a:cubicBezTo>
                <a:cubicBezTo>
                  <a:pt x="3055867" y="6315058"/>
                  <a:pt x="3074270" y="6272522"/>
                  <a:pt x="3090762" y="6229349"/>
                </a:cubicBezTo>
                <a:cubicBezTo>
                  <a:pt x="3108846" y="6182228"/>
                  <a:pt x="3135781" y="6142176"/>
                  <a:pt x="3177362" y="6113776"/>
                </a:cubicBezTo>
                <a:cubicBezTo>
                  <a:pt x="3232125" y="6076334"/>
                  <a:pt x="3263772" y="6026347"/>
                  <a:pt x="3270203" y="5959869"/>
                </a:cubicBezTo>
                <a:cubicBezTo>
                  <a:pt x="3273069" y="5930450"/>
                  <a:pt x="3288670" y="5906507"/>
                  <a:pt x="3309810" y="5886067"/>
                </a:cubicBezTo>
                <a:cubicBezTo>
                  <a:pt x="3323947" y="5872440"/>
                  <a:pt x="3338019" y="5858495"/>
                  <a:pt x="3344769" y="5839519"/>
                </a:cubicBezTo>
                <a:cubicBezTo>
                  <a:pt x="3375525" y="5752282"/>
                  <a:pt x="3407491" y="5665873"/>
                  <a:pt x="3403925" y="5570294"/>
                </a:cubicBezTo>
                <a:cubicBezTo>
                  <a:pt x="3402269" y="5526548"/>
                  <a:pt x="3407491" y="5482292"/>
                  <a:pt x="3420863" y="5438864"/>
                </a:cubicBezTo>
                <a:cubicBezTo>
                  <a:pt x="3436909" y="5386777"/>
                  <a:pt x="3439711" y="5331760"/>
                  <a:pt x="3432197" y="5277635"/>
                </a:cubicBezTo>
                <a:cubicBezTo>
                  <a:pt x="3426021" y="5233124"/>
                  <a:pt x="3426657" y="5189378"/>
                  <a:pt x="3432388" y="5144995"/>
                </a:cubicBezTo>
                <a:cubicBezTo>
                  <a:pt x="3441239" y="5076224"/>
                  <a:pt x="3445506" y="5006689"/>
                  <a:pt x="3444232" y="4937600"/>
                </a:cubicBezTo>
                <a:cubicBezTo>
                  <a:pt x="3443213" y="4884621"/>
                  <a:pt x="3441048" y="4831005"/>
                  <a:pt x="3431561" y="4778281"/>
                </a:cubicBezTo>
                <a:cubicBezTo>
                  <a:pt x="3425766" y="4746251"/>
                  <a:pt x="3430287" y="4735681"/>
                  <a:pt x="3458496" y="4722117"/>
                </a:cubicBezTo>
                <a:cubicBezTo>
                  <a:pt x="3492181" y="4705880"/>
                  <a:pt x="3510838" y="4678690"/>
                  <a:pt x="3524911" y="4645641"/>
                </a:cubicBezTo>
                <a:cubicBezTo>
                  <a:pt x="3564390" y="4552992"/>
                  <a:pt x="3594955" y="4457221"/>
                  <a:pt x="3626539" y="4361834"/>
                </a:cubicBezTo>
                <a:cubicBezTo>
                  <a:pt x="3681047" y="4197102"/>
                  <a:pt x="3741412" y="4034471"/>
                  <a:pt x="3800568" y="3871394"/>
                </a:cubicBezTo>
                <a:cubicBezTo>
                  <a:pt x="3822982" y="3809500"/>
                  <a:pt x="3845587" y="3747479"/>
                  <a:pt x="3876471" y="3689215"/>
                </a:cubicBezTo>
                <a:cubicBezTo>
                  <a:pt x="3931106" y="3586313"/>
                  <a:pt x="3989625" y="3485512"/>
                  <a:pt x="4044514" y="3382738"/>
                </a:cubicBezTo>
                <a:cubicBezTo>
                  <a:pt x="4062726" y="3348671"/>
                  <a:pt x="4075143" y="3312884"/>
                  <a:pt x="4081256" y="3274678"/>
                </a:cubicBezTo>
                <a:cubicBezTo>
                  <a:pt x="4096984" y="3175979"/>
                  <a:pt x="4097175" y="3076261"/>
                  <a:pt x="4101887" y="2976861"/>
                </a:cubicBezTo>
                <a:cubicBezTo>
                  <a:pt x="4105134" y="2906753"/>
                  <a:pt x="4097876" y="2836518"/>
                  <a:pt x="4099404" y="2766282"/>
                </a:cubicBezTo>
                <a:close/>
                <a:moveTo>
                  <a:pt x="1940057" y="3793008"/>
                </a:moveTo>
                <a:cubicBezTo>
                  <a:pt x="1936491" y="3803005"/>
                  <a:pt x="1932670" y="3812939"/>
                  <a:pt x="1928722" y="3822809"/>
                </a:cubicBezTo>
                <a:cubicBezTo>
                  <a:pt x="1917006" y="3851846"/>
                  <a:pt x="1917515" y="3851272"/>
                  <a:pt x="1895801" y="3829941"/>
                </a:cubicBezTo>
                <a:cubicBezTo>
                  <a:pt x="1888542" y="3822745"/>
                  <a:pt x="1877972" y="3818479"/>
                  <a:pt x="1868357" y="3814149"/>
                </a:cubicBezTo>
                <a:cubicBezTo>
                  <a:pt x="1784303" y="3776261"/>
                  <a:pt x="1700123" y="3738692"/>
                  <a:pt x="1616005" y="3700995"/>
                </a:cubicBezTo>
                <a:cubicBezTo>
                  <a:pt x="1589707" y="3689215"/>
                  <a:pt x="1589388" y="3687623"/>
                  <a:pt x="1612758" y="3669347"/>
                </a:cubicBezTo>
                <a:cubicBezTo>
                  <a:pt x="1661280" y="3631460"/>
                  <a:pt x="1720372" y="3621080"/>
                  <a:pt x="1777808" y="3606626"/>
                </a:cubicBezTo>
                <a:cubicBezTo>
                  <a:pt x="1789015" y="3604142"/>
                  <a:pt x="1791308" y="3611083"/>
                  <a:pt x="1793218" y="3619870"/>
                </a:cubicBezTo>
                <a:cubicBezTo>
                  <a:pt x="1807482" y="3686286"/>
                  <a:pt x="1852629" y="3721371"/>
                  <a:pt x="1914395" y="3740729"/>
                </a:cubicBezTo>
                <a:cubicBezTo>
                  <a:pt x="1952856" y="3752828"/>
                  <a:pt x="1953429" y="3755693"/>
                  <a:pt x="1940057" y="3793008"/>
                </a:cubicBezTo>
                <a:close/>
                <a:moveTo>
                  <a:pt x="2740030" y="2085894"/>
                </a:moveTo>
                <a:cubicBezTo>
                  <a:pt x="2728504" y="2096656"/>
                  <a:pt x="2720163" y="2107354"/>
                  <a:pt x="2701633" y="2090224"/>
                </a:cubicBezTo>
                <a:cubicBezTo>
                  <a:pt x="2680938" y="2071058"/>
                  <a:pt x="2688197" y="2055839"/>
                  <a:pt x="2697493" y="2036991"/>
                </a:cubicBezTo>
                <a:cubicBezTo>
                  <a:pt x="2711120" y="2040811"/>
                  <a:pt x="2720799" y="2050235"/>
                  <a:pt x="2729778" y="2059278"/>
                </a:cubicBezTo>
                <a:cubicBezTo>
                  <a:pt x="2736336" y="2065773"/>
                  <a:pt x="2757923" y="2069275"/>
                  <a:pt x="2740030" y="2085894"/>
                </a:cubicBezTo>
                <a:close/>
                <a:moveTo>
                  <a:pt x="2833953" y="2006935"/>
                </a:moveTo>
                <a:cubicBezTo>
                  <a:pt x="2832743" y="2021071"/>
                  <a:pt x="2820454" y="2026038"/>
                  <a:pt x="2810393" y="2029668"/>
                </a:cubicBezTo>
                <a:cubicBezTo>
                  <a:pt x="2798230" y="2034125"/>
                  <a:pt x="2797020" y="2020053"/>
                  <a:pt x="2794028" y="2013303"/>
                </a:cubicBezTo>
                <a:cubicBezTo>
                  <a:pt x="2777217" y="1974587"/>
                  <a:pt x="2754548" y="1941857"/>
                  <a:pt x="2712903" y="1926638"/>
                </a:cubicBezTo>
                <a:cubicBezTo>
                  <a:pt x="2705771" y="1924028"/>
                  <a:pt x="2702588" y="1918042"/>
                  <a:pt x="2699149" y="1911420"/>
                </a:cubicBezTo>
                <a:cubicBezTo>
                  <a:pt x="2674824" y="1864617"/>
                  <a:pt x="2640566" y="1846788"/>
                  <a:pt x="2587714" y="1854111"/>
                </a:cubicBezTo>
                <a:cubicBezTo>
                  <a:pt x="2570203" y="1856530"/>
                  <a:pt x="2552947" y="1861242"/>
                  <a:pt x="2535882" y="1865954"/>
                </a:cubicBezTo>
                <a:cubicBezTo>
                  <a:pt x="2518944" y="1870666"/>
                  <a:pt x="2502324" y="1876716"/>
                  <a:pt x="2480674" y="1883720"/>
                </a:cubicBezTo>
                <a:cubicBezTo>
                  <a:pt x="2487869" y="1865381"/>
                  <a:pt x="2498758" y="1853792"/>
                  <a:pt x="2499840" y="1838064"/>
                </a:cubicBezTo>
                <a:cubicBezTo>
                  <a:pt x="2500923" y="1822590"/>
                  <a:pt x="2510474" y="1821126"/>
                  <a:pt x="2523910" y="1821572"/>
                </a:cubicBezTo>
                <a:cubicBezTo>
                  <a:pt x="2594082" y="1823991"/>
                  <a:pt x="2664254" y="1825583"/>
                  <a:pt x="2734426" y="1827111"/>
                </a:cubicBezTo>
                <a:cubicBezTo>
                  <a:pt x="2743022" y="1827303"/>
                  <a:pt x="2751810" y="1828958"/>
                  <a:pt x="2760279" y="1823737"/>
                </a:cubicBezTo>
                <a:cubicBezTo>
                  <a:pt x="2787151" y="1806990"/>
                  <a:pt x="2789252" y="1796929"/>
                  <a:pt x="2769448" y="1771585"/>
                </a:cubicBezTo>
                <a:cubicBezTo>
                  <a:pt x="2756394" y="1754902"/>
                  <a:pt x="2741685" y="1739874"/>
                  <a:pt x="2723665" y="1727075"/>
                </a:cubicBezTo>
                <a:cubicBezTo>
                  <a:pt x="2734235" y="1713003"/>
                  <a:pt x="2748753" y="1706444"/>
                  <a:pt x="2763909" y="1702050"/>
                </a:cubicBezTo>
                <a:cubicBezTo>
                  <a:pt x="2781738" y="1696829"/>
                  <a:pt x="2805744" y="1709500"/>
                  <a:pt x="2807591" y="1726375"/>
                </a:cubicBezTo>
                <a:cubicBezTo>
                  <a:pt x="2816314" y="1806735"/>
                  <a:pt x="2836691" y="1885631"/>
                  <a:pt x="2836245" y="1967010"/>
                </a:cubicBezTo>
                <a:cubicBezTo>
                  <a:pt x="2836118" y="1980318"/>
                  <a:pt x="2835035" y="1993627"/>
                  <a:pt x="2833953" y="2006935"/>
                </a:cubicBezTo>
                <a:close/>
              </a:path>
            </a:pathLst>
          </a:custGeom>
          <a:solidFill>
            <a:schemeClr val="accent2"/>
          </a:solidFill>
          <a:ln w="63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1CB4741D-3B73-4764-96C6-8D74F7CE7F3E}"/>
              </a:ext>
            </a:extLst>
          </p:cNvPr>
          <p:cNvSpPr/>
          <p:nvPr/>
        </p:nvSpPr>
        <p:spPr>
          <a:xfrm rot="2700000">
            <a:off x="2168771" y="2188791"/>
            <a:ext cx="257782" cy="63165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ounded Rectangle 51">
            <a:extLst>
              <a:ext uri="{FF2B5EF4-FFF2-40B4-BE49-F238E27FC236}">
                <a16:creationId xmlns:a16="http://schemas.microsoft.com/office/drawing/2014/main" id="{C4499728-C7E1-43D1-AB6E-3CADFD93E93C}"/>
              </a:ext>
            </a:extLst>
          </p:cNvPr>
          <p:cNvSpPr/>
          <p:nvPr/>
        </p:nvSpPr>
        <p:spPr>
          <a:xfrm rot="16200000" flipH="1">
            <a:off x="9696152" y="2264305"/>
            <a:ext cx="500257" cy="4711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Round Same Side Corner Rectangle 3">
            <a:extLst>
              <a:ext uri="{FF2B5EF4-FFF2-40B4-BE49-F238E27FC236}">
                <a16:creationId xmlns:a16="http://schemas.microsoft.com/office/drawing/2014/main" id="{FF6FA728-7078-4F64-B48E-AAA2C5D01476}"/>
              </a:ext>
            </a:extLst>
          </p:cNvPr>
          <p:cNvSpPr/>
          <p:nvPr/>
        </p:nvSpPr>
        <p:spPr>
          <a:xfrm rot="10800000" flipH="1">
            <a:off x="9755601" y="3738055"/>
            <a:ext cx="422549" cy="421069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Oval 3">
            <a:extLst>
              <a:ext uri="{FF2B5EF4-FFF2-40B4-BE49-F238E27FC236}">
                <a16:creationId xmlns:a16="http://schemas.microsoft.com/office/drawing/2014/main" id="{8DCE6E48-5D25-48D3-BC8C-2F9822CF2F13}"/>
              </a:ext>
            </a:extLst>
          </p:cNvPr>
          <p:cNvSpPr/>
          <p:nvPr/>
        </p:nvSpPr>
        <p:spPr>
          <a:xfrm>
            <a:off x="2078259" y="3650404"/>
            <a:ext cx="438805" cy="452768"/>
          </a:xfrm>
          <a:custGeom>
            <a:avLst/>
            <a:gdLst/>
            <a:ahLst/>
            <a:cxnLst/>
            <a:rect l="l" t="t" r="r" b="b"/>
            <a:pathLst>
              <a:path w="3064723" h="3781836">
                <a:moveTo>
                  <a:pt x="1518649" y="2892985"/>
                </a:moveTo>
                <a:cubicBezTo>
                  <a:pt x="1585036" y="2892985"/>
                  <a:pt x="1638854" y="2946803"/>
                  <a:pt x="1638854" y="3013190"/>
                </a:cubicBezTo>
                <a:cubicBezTo>
                  <a:pt x="1638854" y="3079577"/>
                  <a:pt x="1585036" y="3133395"/>
                  <a:pt x="1518649" y="3133395"/>
                </a:cubicBezTo>
                <a:cubicBezTo>
                  <a:pt x="1452262" y="3133395"/>
                  <a:pt x="1398444" y="3079577"/>
                  <a:pt x="1398444" y="3013190"/>
                </a:cubicBezTo>
                <a:cubicBezTo>
                  <a:pt x="1398444" y="2946803"/>
                  <a:pt x="1452262" y="2892985"/>
                  <a:pt x="1518649" y="2892985"/>
                </a:cubicBezTo>
                <a:close/>
                <a:moveTo>
                  <a:pt x="1518649" y="2816785"/>
                </a:moveTo>
                <a:cubicBezTo>
                  <a:pt x="1410178" y="2816785"/>
                  <a:pt x="1322244" y="2904719"/>
                  <a:pt x="1322244" y="3013190"/>
                </a:cubicBezTo>
                <a:cubicBezTo>
                  <a:pt x="1322244" y="3121661"/>
                  <a:pt x="1410178" y="3209595"/>
                  <a:pt x="1518649" y="3209595"/>
                </a:cubicBezTo>
                <a:cubicBezTo>
                  <a:pt x="1627120" y="3209595"/>
                  <a:pt x="1715054" y="3121661"/>
                  <a:pt x="1715054" y="3013190"/>
                </a:cubicBezTo>
                <a:cubicBezTo>
                  <a:pt x="1715054" y="2904719"/>
                  <a:pt x="1627120" y="2816785"/>
                  <a:pt x="1518649" y="2816785"/>
                </a:cubicBezTo>
                <a:close/>
                <a:moveTo>
                  <a:pt x="1567410" y="734674"/>
                </a:moveTo>
                <a:cubicBezTo>
                  <a:pt x="1633797" y="734674"/>
                  <a:pt x="1687615" y="788492"/>
                  <a:pt x="1687615" y="854879"/>
                </a:cubicBezTo>
                <a:cubicBezTo>
                  <a:pt x="1687615" y="921266"/>
                  <a:pt x="1633797" y="975084"/>
                  <a:pt x="1567410" y="975084"/>
                </a:cubicBezTo>
                <a:cubicBezTo>
                  <a:pt x="1501023" y="975084"/>
                  <a:pt x="1447205" y="921266"/>
                  <a:pt x="1447205" y="854879"/>
                </a:cubicBezTo>
                <a:cubicBezTo>
                  <a:pt x="1447205" y="788492"/>
                  <a:pt x="1501023" y="734674"/>
                  <a:pt x="1567410" y="734674"/>
                </a:cubicBezTo>
                <a:close/>
                <a:moveTo>
                  <a:pt x="1567410" y="658474"/>
                </a:moveTo>
                <a:cubicBezTo>
                  <a:pt x="1458939" y="658474"/>
                  <a:pt x="1371005" y="746408"/>
                  <a:pt x="1371005" y="854879"/>
                </a:cubicBezTo>
                <a:cubicBezTo>
                  <a:pt x="1371005" y="963350"/>
                  <a:pt x="1458939" y="1051284"/>
                  <a:pt x="1567410" y="1051284"/>
                </a:cubicBezTo>
                <a:cubicBezTo>
                  <a:pt x="1675881" y="1051284"/>
                  <a:pt x="1763815" y="963350"/>
                  <a:pt x="1763815" y="854879"/>
                </a:cubicBezTo>
                <a:cubicBezTo>
                  <a:pt x="1763815" y="746408"/>
                  <a:pt x="1675881" y="658474"/>
                  <a:pt x="1567410" y="658474"/>
                </a:cubicBezTo>
                <a:close/>
                <a:moveTo>
                  <a:pt x="1911981" y="10"/>
                </a:moveTo>
                <a:cubicBezTo>
                  <a:pt x="1925053" y="270"/>
                  <a:pt x="1938026" y="5518"/>
                  <a:pt x="1947801" y="15691"/>
                </a:cubicBezTo>
                <a:lnTo>
                  <a:pt x="2055957" y="128248"/>
                </a:lnTo>
                <a:cubicBezTo>
                  <a:pt x="2075507" y="148594"/>
                  <a:pt x="2074862" y="180936"/>
                  <a:pt x="2054517" y="200486"/>
                </a:cubicBezTo>
                <a:lnTo>
                  <a:pt x="1901724" y="347304"/>
                </a:lnTo>
                <a:lnTo>
                  <a:pt x="1902773" y="348396"/>
                </a:lnTo>
                <a:cubicBezTo>
                  <a:pt x="1935476" y="382430"/>
                  <a:pt x="1934397" y="436531"/>
                  <a:pt x="1900363" y="469235"/>
                </a:cubicBezTo>
                <a:lnTo>
                  <a:pt x="1687006" y="674249"/>
                </a:lnTo>
                <a:cubicBezTo>
                  <a:pt x="1719923" y="689111"/>
                  <a:pt x="1748093" y="711314"/>
                  <a:pt x="1769224" y="738445"/>
                </a:cubicBezTo>
                <a:cubicBezTo>
                  <a:pt x="2225756" y="865632"/>
                  <a:pt x="2563903" y="1337935"/>
                  <a:pt x="2563903" y="1900829"/>
                </a:cubicBezTo>
                <a:cubicBezTo>
                  <a:pt x="2563903" y="2461202"/>
                  <a:pt x="2228779" y="2931793"/>
                  <a:pt x="1775470" y="3061896"/>
                </a:cubicBezTo>
                <a:lnTo>
                  <a:pt x="1775470" y="3399112"/>
                </a:lnTo>
                <a:lnTo>
                  <a:pt x="2969042" y="3399112"/>
                </a:lnTo>
                <a:lnTo>
                  <a:pt x="3064723" y="3781836"/>
                </a:lnTo>
                <a:lnTo>
                  <a:pt x="1775470" y="3781836"/>
                </a:lnTo>
                <a:lnTo>
                  <a:pt x="1293138" y="3781836"/>
                </a:lnTo>
                <a:lnTo>
                  <a:pt x="0" y="3781836"/>
                </a:lnTo>
                <a:lnTo>
                  <a:pt x="95681" y="3399112"/>
                </a:lnTo>
                <a:lnTo>
                  <a:pt x="1293138" y="3399112"/>
                </a:lnTo>
                <a:lnTo>
                  <a:pt x="1293138" y="3070777"/>
                </a:lnTo>
                <a:cubicBezTo>
                  <a:pt x="877228" y="2966949"/>
                  <a:pt x="554551" y="2578252"/>
                  <a:pt x="488102" y="2091784"/>
                </a:cubicBezTo>
                <a:lnTo>
                  <a:pt x="36005" y="2091784"/>
                </a:lnTo>
                <a:cubicBezTo>
                  <a:pt x="16120" y="2091784"/>
                  <a:pt x="0" y="2075664"/>
                  <a:pt x="0" y="2055779"/>
                </a:cubicBezTo>
                <a:lnTo>
                  <a:pt x="0" y="1911765"/>
                </a:lnTo>
                <a:cubicBezTo>
                  <a:pt x="0" y="1891880"/>
                  <a:pt x="16120" y="1875760"/>
                  <a:pt x="36005" y="1875760"/>
                </a:cubicBezTo>
                <a:lnTo>
                  <a:pt x="1116123" y="1875760"/>
                </a:lnTo>
                <a:cubicBezTo>
                  <a:pt x="1136008" y="1875760"/>
                  <a:pt x="1152128" y="1891880"/>
                  <a:pt x="1152128" y="1911765"/>
                </a:cubicBezTo>
                <a:lnTo>
                  <a:pt x="1152128" y="2055779"/>
                </a:lnTo>
                <a:cubicBezTo>
                  <a:pt x="1152128" y="2075664"/>
                  <a:pt x="1136008" y="2091784"/>
                  <a:pt x="1116123" y="2091784"/>
                </a:cubicBezTo>
                <a:lnTo>
                  <a:pt x="821381" y="2091784"/>
                </a:lnTo>
                <a:cubicBezTo>
                  <a:pt x="888359" y="2496965"/>
                  <a:pt x="1175251" y="2800189"/>
                  <a:pt x="1518548" y="2800189"/>
                </a:cubicBezTo>
                <a:cubicBezTo>
                  <a:pt x="1914148" y="2800189"/>
                  <a:pt x="2234845" y="2397532"/>
                  <a:pt x="2234845" y="1900829"/>
                </a:cubicBezTo>
                <a:cubicBezTo>
                  <a:pt x="2234845" y="1486489"/>
                  <a:pt x="2011685" y="1137592"/>
                  <a:pt x="1707456" y="1034726"/>
                </a:cubicBezTo>
                <a:cubicBezTo>
                  <a:pt x="1672074" y="1055937"/>
                  <a:pt x="1629677" y="1068045"/>
                  <a:pt x="1584174" y="1068045"/>
                </a:cubicBezTo>
                <a:cubicBezTo>
                  <a:pt x="1499312" y="1068045"/>
                  <a:pt x="1425250" y="1025928"/>
                  <a:pt x="1386642" y="962867"/>
                </a:cubicBezTo>
                <a:lnTo>
                  <a:pt x="881318" y="1448430"/>
                </a:lnTo>
                <a:cubicBezTo>
                  <a:pt x="847284" y="1481134"/>
                  <a:pt x="793183" y="1480055"/>
                  <a:pt x="760479" y="1446020"/>
                </a:cubicBezTo>
                <a:lnTo>
                  <a:pt x="759430" y="1444929"/>
                </a:lnTo>
                <a:lnTo>
                  <a:pt x="652690" y="1547495"/>
                </a:lnTo>
                <a:cubicBezTo>
                  <a:pt x="632345" y="1567045"/>
                  <a:pt x="600003" y="1566400"/>
                  <a:pt x="580453" y="1546054"/>
                </a:cubicBezTo>
                <a:lnTo>
                  <a:pt x="472296" y="1433497"/>
                </a:lnTo>
                <a:cubicBezTo>
                  <a:pt x="452746" y="1413151"/>
                  <a:pt x="453391" y="1380809"/>
                  <a:pt x="473737" y="1361259"/>
                </a:cubicBezTo>
                <a:lnTo>
                  <a:pt x="580477" y="1258693"/>
                </a:lnTo>
                <a:lnTo>
                  <a:pt x="579556" y="1257735"/>
                </a:lnTo>
                <a:cubicBezTo>
                  <a:pt x="546853" y="1223700"/>
                  <a:pt x="547932" y="1169599"/>
                  <a:pt x="581966" y="1136896"/>
                </a:cubicBezTo>
                <a:lnTo>
                  <a:pt x="1601011" y="157700"/>
                </a:lnTo>
                <a:cubicBezTo>
                  <a:pt x="1635045" y="124997"/>
                  <a:pt x="1689146" y="126076"/>
                  <a:pt x="1721850" y="160110"/>
                </a:cubicBezTo>
                <a:lnTo>
                  <a:pt x="1722771" y="161068"/>
                </a:lnTo>
                <a:lnTo>
                  <a:pt x="1875563" y="14250"/>
                </a:lnTo>
                <a:cubicBezTo>
                  <a:pt x="1885736" y="4475"/>
                  <a:pt x="1898908" y="-250"/>
                  <a:pt x="1911981" y="10"/>
                </a:cubicBezTo>
                <a:close/>
              </a:path>
            </a:pathLst>
          </a:cu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Parallelogram 15">
            <a:extLst>
              <a:ext uri="{FF2B5EF4-FFF2-40B4-BE49-F238E27FC236}">
                <a16:creationId xmlns:a16="http://schemas.microsoft.com/office/drawing/2014/main" id="{BA79C9F1-7564-446C-AE7D-498626DC589C}"/>
              </a:ext>
            </a:extLst>
          </p:cNvPr>
          <p:cNvSpPr/>
          <p:nvPr/>
        </p:nvSpPr>
        <p:spPr>
          <a:xfrm flipH="1">
            <a:off x="2044627" y="5131288"/>
            <a:ext cx="453440" cy="4534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 Same Side Corner Rectangle 11">
            <a:extLst>
              <a:ext uri="{FF2B5EF4-FFF2-40B4-BE49-F238E27FC236}">
                <a16:creationId xmlns:a16="http://schemas.microsoft.com/office/drawing/2014/main" id="{723F4AB9-DFBF-4239-8A78-E42ED03A5572}"/>
              </a:ext>
            </a:extLst>
          </p:cNvPr>
          <p:cNvSpPr>
            <a:spLocks noChangeAspect="1"/>
          </p:cNvSpPr>
          <p:nvPr/>
        </p:nvSpPr>
        <p:spPr>
          <a:xfrm rot="9900000">
            <a:off x="9797198" y="5182770"/>
            <a:ext cx="447903" cy="38040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112" name="Group 10">
            <a:extLst>
              <a:ext uri="{FF2B5EF4-FFF2-40B4-BE49-F238E27FC236}">
                <a16:creationId xmlns:a16="http://schemas.microsoft.com/office/drawing/2014/main" id="{0121A708-D853-40F4-A007-6A700B2B23FC}"/>
              </a:ext>
            </a:extLst>
          </p:cNvPr>
          <p:cNvGrpSpPr/>
          <p:nvPr/>
        </p:nvGrpSpPr>
        <p:grpSpPr>
          <a:xfrm>
            <a:off x="841971" y="1756888"/>
            <a:ext cx="2174209" cy="2452982"/>
            <a:chOff x="841971" y="2070686"/>
            <a:chExt cx="2661720" cy="3003001"/>
          </a:xfrm>
        </p:grpSpPr>
        <p:sp>
          <p:nvSpPr>
            <p:cNvPr id="113" name="Block Arc 3">
              <a:extLst>
                <a:ext uri="{FF2B5EF4-FFF2-40B4-BE49-F238E27FC236}">
                  <a16:creationId xmlns:a16="http://schemas.microsoft.com/office/drawing/2014/main" id="{DDA4357F-9E0B-409D-995B-DFA151BFA1F0}"/>
                </a:ext>
              </a:extLst>
            </p:cNvPr>
            <p:cNvSpPr/>
            <p:nvPr/>
          </p:nvSpPr>
          <p:spPr>
            <a:xfrm>
              <a:off x="977774" y="2471596"/>
              <a:ext cx="2525917" cy="2525917"/>
            </a:xfrm>
            <a:prstGeom prst="blockArc">
              <a:avLst>
                <a:gd name="adj1" fmla="val 5413375"/>
                <a:gd name="adj2" fmla="val 16188540"/>
                <a:gd name="adj3" fmla="val 2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Isosceles Triangle 4">
              <a:extLst>
                <a:ext uri="{FF2B5EF4-FFF2-40B4-BE49-F238E27FC236}">
                  <a16:creationId xmlns:a16="http://schemas.microsoft.com/office/drawing/2014/main" id="{9734BF9A-F99C-4925-B33C-2EDAF9BB4D31}"/>
                </a:ext>
              </a:extLst>
            </p:cNvPr>
            <p:cNvSpPr/>
            <p:nvPr/>
          </p:nvSpPr>
          <p:spPr>
            <a:xfrm rot="5400000">
              <a:off x="2168900" y="4390931"/>
              <a:ext cx="733331" cy="6321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BBF141BE-A570-430C-BFF6-28E6F89FC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45927" y="2635519"/>
              <a:ext cx="1335290" cy="20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Oval 9">
              <a:extLst>
                <a:ext uri="{FF2B5EF4-FFF2-40B4-BE49-F238E27FC236}">
                  <a16:creationId xmlns:a16="http://schemas.microsoft.com/office/drawing/2014/main" id="{C3C08E3D-D3B7-47AF-B497-A98491D85845}"/>
                </a:ext>
              </a:extLst>
            </p:cNvPr>
            <p:cNvSpPr/>
            <p:nvPr/>
          </p:nvSpPr>
          <p:spPr>
            <a:xfrm>
              <a:off x="841971" y="3213979"/>
              <a:ext cx="1041149" cy="1041149"/>
            </a:xfrm>
            <a:prstGeom prst="ellips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">
            <a:extLst>
              <a:ext uri="{FF2B5EF4-FFF2-40B4-BE49-F238E27FC236}">
                <a16:creationId xmlns:a16="http://schemas.microsoft.com/office/drawing/2014/main" id="{C4B99D8B-A1CC-4430-A828-3835285FD0BB}"/>
              </a:ext>
            </a:extLst>
          </p:cNvPr>
          <p:cNvGrpSpPr/>
          <p:nvPr/>
        </p:nvGrpSpPr>
        <p:grpSpPr>
          <a:xfrm>
            <a:off x="3394590" y="1756888"/>
            <a:ext cx="2174209" cy="2452982"/>
            <a:chOff x="841971" y="2070686"/>
            <a:chExt cx="2661720" cy="3003001"/>
          </a:xfrm>
        </p:grpSpPr>
        <p:sp>
          <p:nvSpPr>
            <p:cNvPr id="118" name="Block Arc 12">
              <a:extLst>
                <a:ext uri="{FF2B5EF4-FFF2-40B4-BE49-F238E27FC236}">
                  <a16:creationId xmlns:a16="http://schemas.microsoft.com/office/drawing/2014/main" id="{7B75A1B0-6480-4F4A-AE1A-E97B52DAFD4E}"/>
                </a:ext>
              </a:extLst>
            </p:cNvPr>
            <p:cNvSpPr/>
            <p:nvPr/>
          </p:nvSpPr>
          <p:spPr>
            <a:xfrm>
              <a:off x="977774" y="2471596"/>
              <a:ext cx="2525917" cy="2525917"/>
            </a:xfrm>
            <a:prstGeom prst="blockArc">
              <a:avLst>
                <a:gd name="adj1" fmla="val 5413375"/>
                <a:gd name="adj2" fmla="val 16188540"/>
                <a:gd name="adj3" fmla="val 2311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Isosceles Triangle 13">
              <a:extLst>
                <a:ext uri="{FF2B5EF4-FFF2-40B4-BE49-F238E27FC236}">
                  <a16:creationId xmlns:a16="http://schemas.microsoft.com/office/drawing/2014/main" id="{B0F9C7CC-0F02-4CE3-B86C-AC96283886C5}"/>
                </a:ext>
              </a:extLst>
            </p:cNvPr>
            <p:cNvSpPr/>
            <p:nvPr/>
          </p:nvSpPr>
          <p:spPr>
            <a:xfrm rot="5400000">
              <a:off x="2168900" y="4390931"/>
              <a:ext cx="733331" cy="63218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12F7EE7C-9347-4872-84F6-668A16124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45927" y="2635519"/>
              <a:ext cx="1335290" cy="20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Oval 15">
              <a:extLst>
                <a:ext uri="{FF2B5EF4-FFF2-40B4-BE49-F238E27FC236}">
                  <a16:creationId xmlns:a16="http://schemas.microsoft.com/office/drawing/2014/main" id="{3ECCEF6F-04E4-4C39-861C-17F5110A2D5B}"/>
                </a:ext>
              </a:extLst>
            </p:cNvPr>
            <p:cNvSpPr/>
            <p:nvPr/>
          </p:nvSpPr>
          <p:spPr>
            <a:xfrm>
              <a:off x="841971" y="3213979"/>
              <a:ext cx="1041149" cy="104114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6">
            <a:extLst>
              <a:ext uri="{FF2B5EF4-FFF2-40B4-BE49-F238E27FC236}">
                <a16:creationId xmlns:a16="http://schemas.microsoft.com/office/drawing/2014/main" id="{E7E901CF-57E0-40E6-98F8-283D4EC24DA2}"/>
              </a:ext>
            </a:extLst>
          </p:cNvPr>
          <p:cNvGrpSpPr/>
          <p:nvPr/>
        </p:nvGrpSpPr>
        <p:grpSpPr>
          <a:xfrm>
            <a:off x="5947209" y="1756888"/>
            <a:ext cx="2174209" cy="2452982"/>
            <a:chOff x="841971" y="2070686"/>
            <a:chExt cx="2661720" cy="3003001"/>
          </a:xfrm>
        </p:grpSpPr>
        <p:sp>
          <p:nvSpPr>
            <p:cNvPr id="123" name="Block Arc 17">
              <a:extLst>
                <a:ext uri="{FF2B5EF4-FFF2-40B4-BE49-F238E27FC236}">
                  <a16:creationId xmlns:a16="http://schemas.microsoft.com/office/drawing/2014/main" id="{E9D3E1D2-E32C-4BCE-A14D-B5E164A5E5C4}"/>
                </a:ext>
              </a:extLst>
            </p:cNvPr>
            <p:cNvSpPr/>
            <p:nvPr/>
          </p:nvSpPr>
          <p:spPr>
            <a:xfrm>
              <a:off x="977774" y="2471596"/>
              <a:ext cx="2525917" cy="2525917"/>
            </a:xfrm>
            <a:prstGeom prst="blockArc">
              <a:avLst>
                <a:gd name="adj1" fmla="val 5413375"/>
                <a:gd name="adj2" fmla="val 16188540"/>
                <a:gd name="adj3" fmla="val 2311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Isosceles Triangle 18">
              <a:extLst>
                <a:ext uri="{FF2B5EF4-FFF2-40B4-BE49-F238E27FC236}">
                  <a16:creationId xmlns:a16="http://schemas.microsoft.com/office/drawing/2014/main" id="{B67E4443-1614-4609-B99B-5AF9F8DA5AC0}"/>
                </a:ext>
              </a:extLst>
            </p:cNvPr>
            <p:cNvSpPr/>
            <p:nvPr/>
          </p:nvSpPr>
          <p:spPr>
            <a:xfrm rot="5400000">
              <a:off x="2168900" y="4390931"/>
              <a:ext cx="733331" cy="63218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3FEBBA14-2E14-4E1A-A9E2-A4FC5DAE7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45927" y="2635519"/>
              <a:ext cx="1335290" cy="20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Oval 20">
              <a:extLst>
                <a:ext uri="{FF2B5EF4-FFF2-40B4-BE49-F238E27FC236}">
                  <a16:creationId xmlns:a16="http://schemas.microsoft.com/office/drawing/2014/main" id="{CD2E8308-0DEA-452D-BD7E-B1BF0FDB6DF2}"/>
                </a:ext>
              </a:extLst>
            </p:cNvPr>
            <p:cNvSpPr/>
            <p:nvPr/>
          </p:nvSpPr>
          <p:spPr>
            <a:xfrm>
              <a:off x="841971" y="3213979"/>
              <a:ext cx="1041149" cy="104114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21">
            <a:extLst>
              <a:ext uri="{FF2B5EF4-FFF2-40B4-BE49-F238E27FC236}">
                <a16:creationId xmlns:a16="http://schemas.microsoft.com/office/drawing/2014/main" id="{80A9B56B-A505-4A46-BEA8-D83CA2CCA076}"/>
              </a:ext>
            </a:extLst>
          </p:cNvPr>
          <p:cNvGrpSpPr/>
          <p:nvPr/>
        </p:nvGrpSpPr>
        <p:grpSpPr>
          <a:xfrm>
            <a:off x="8499827" y="1756888"/>
            <a:ext cx="2174209" cy="2452982"/>
            <a:chOff x="841971" y="2070686"/>
            <a:chExt cx="2661720" cy="3003001"/>
          </a:xfrm>
        </p:grpSpPr>
        <p:sp>
          <p:nvSpPr>
            <p:cNvPr id="128" name="Block Arc 22">
              <a:extLst>
                <a:ext uri="{FF2B5EF4-FFF2-40B4-BE49-F238E27FC236}">
                  <a16:creationId xmlns:a16="http://schemas.microsoft.com/office/drawing/2014/main" id="{FBCD8505-4F49-4202-8A36-7761B4F022F2}"/>
                </a:ext>
              </a:extLst>
            </p:cNvPr>
            <p:cNvSpPr/>
            <p:nvPr/>
          </p:nvSpPr>
          <p:spPr>
            <a:xfrm>
              <a:off x="977774" y="2471596"/>
              <a:ext cx="2525917" cy="2525917"/>
            </a:xfrm>
            <a:prstGeom prst="blockArc">
              <a:avLst>
                <a:gd name="adj1" fmla="val 5413375"/>
                <a:gd name="adj2" fmla="val 16188540"/>
                <a:gd name="adj3" fmla="val 231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Isosceles Triangle 23">
              <a:extLst>
                <a:ext uri="{FF2B5EF4-FFF2-40B4-BE49-F238E27FC236}">
                  <a16:creationId xmlns:a16="http://schemas.microsoft.com/office/drawing/2014/main" id="{DD463018-B4F0-49F8-B46D-6395C301C289}"/>
                </a:ext>
              </a:extLst>
            </p:cNvPr>
            <p:cNvSpPr/>
            <p:nvPr/>
          </p:nvSpPr>
          <p:spPr>
            <a:xfrm rot="5400000">
              <a:off x="2168900" y="4390931"/>
              <a:ext cx="733331" cy="63218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C0DB302E-12C1-4AD3-AEF7-FFDA0D652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45927" y="2635519"/>
              <a:ext cx="1335290" cy="20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Oval 25">
              <a:extLst>
                <a:ext uri="{FF2B5EF4-FFF2-40B4-BE49-F238E27FC236}">
                  <a16:creationId xmlns:a16="http://schemas.microsoft.com/office/drawing/2014/main" id="{ABAAC720-8923-4D9C-B170-05CF0D7797AE}"/>
                </a:ext>
              </a:extLst>
            </p:cNvPr>
            <p:cNvSpPr/>
            <p:nvPr/>
          </p:nvSpPr>
          <p:spPr>
            <a:xfrm>
              <a:off x="841971" y="3213979"/>
              <a:ext cx="1041149" cy="104114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26">
            <a:extLst>
              <a:ext uri="{FF2B5EF4-FFF2-40B4-BE49-F238E27FC236}">
                <a16:creationId xmlns:a16="http://schemas.microsoft.com/office/drawing/2014/main" id="{401F66B8-8EEB-4B1C-AC98-996A1C1208F1}"/>
              </a:ext>
            </a:extLst>
          </p:cNvPr>
          <p:cNvGrpSpPr/>
          <p:nvPr/>
        </p:nvGrpSpPr>
        <p:grpSpPr>
          <a:xfrm>
            <a:off x="2269317" y="4237112"/>
            <a:ext cx="1563024" cy="1877437"/>
            <a:chOff x="1829656" y="4528906"/>
            <a:chExt cx="2691170" cy="187743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28B161E-BBD0-425B-9094-FF568AD38FD6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C15362-1438-4244-9FC4-8FACB4D05788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3D57653-89BD-4CF8-8600-0755B3028997}"/>
              </a:ext>
            </a:extLst>
          </p:cNvPr>
          <p:cNvSpPr txBox="1"/>
          <p:nvPr/>
        </p:nvSpPr>
        <p:spPr>
          <a:xfrm>
            <a:off x="5007250" y="36566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2021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6EEAF5-85A6-41BF-B492-9A11F98133D0}"/>
              </a:ext>
            </a:extLst>
          </p:cNvPr>
          <p:cNvSpPr txBox="1"/>
          <p:nvPr/>
        </p:nvSpPr>
        <p:spPr>
          <a:xfrm>
            <a:off x="10121247" y="36566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2023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B1114F1-D10F-424D-BDA7-13F0358DEBCB}"/>
              </a:ext>
            </a:extLst>
          </p:cNvPr>
          <p:cNvSpPr txBox="1"/>
          <p:nvPr/>
        </p:nvSpPr>
        <p:spPr>
          <a:xfrm>
            <a:off x="2450251" y="36566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D8655A0-7AA2-483B-9C9F-D4A857509F5B}"/>
              </a:ext>
            </a:extLst>
          </p:cNvPr>
          <p:cNvSpPr txBox="1"/>
          <p:nvPr/>
        </p:nvSpPr>
        <p:spPr>
          <a:xfrm>
            <a:off x="7564249" y="36566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2022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9" name="Group 34">
            <a:extLst>
              <a:ext uri="{FF2B5EF4-FFF2-40B4-BE49-F238E27FC236}">
                <a16:creationId xmlns:a16="http://schemas.microsoft.com/office/drawing/2014/main" id="{297EA0B8-57C0-4DD4-8265-DF3E865DE5BB}"/>
              </a:ext>
            </a:extLst>
          </p:cNvPr>
          <p:cNvGrpSpPr/>
          <p:nvPr/>
        </p:nvGrpSpPr>
        <p:grpSpPr>
          <a:xfrm>
            <a:off x="4805611" y="4237112"/>
            <a:ext cx="1563024" cy="1877437"/>
            <a:chOff x="1829656" y="4528906"/>
            <a:chExt cx="2691170" cy="187743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4E86FA-7045-482E-A44E-7A2952910436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58D5A61-3565-45EB-AC3A-19F8AF020DF3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37">
            <a:extLst>
              <a:ext uri="{FF2B5EF4-FFF2-40B4-BE49-F238E27FC236}">
                <a16:creationId xmlns:a16="http://schemas.microsoft.com/office/drawing/2014/main" id="{8000BE20-3049-4071-BD78-D7EF3BDC0CF6}"/>
              </a:ext>
            </a:extLst>
          </p:cNvPr>
          <p:cNvGrpSpPr/>
          <p:nvPr/>
        </p:nvGrpSpPr>
        <p:grpSpPr>
          <a:xfrm>
            <a:off x="7341905" y="4237112"/>
            <a:ext cx="1563024" cy="1877437"/>
            <a:chOff x="1829656" y="4528906"/>
            <a:chExt cx="2691170" cy="187743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D94CB63-6261-440D-80B4-3D9E7F6AA4ED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512F56E-E439-4761-B0AC-06772D96CFFA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5" name="Group 40">
            <a:extLst>
              <a:ext uri="{FF2B5EF4-FFF2-40B4-BE49-F238E27FC236}">
                <a16:creationId xmlns:a16="http://schemas.microsoft.com/office/drawing/2014/main" id="{C8B50E9C-1235-4433-BDC4-6CFCC8AFB95D}"/>
              </a:ext>
            </a:extLst>
          </p:cNvPr>
          <p:cNvGrpSpPr/>
          <p:nvPr/>
        </p:nvGrpSpPr>
        <p:grpSpPr>
          <a:xfrm>
            <a:off x="9878200" y="4237112"/>
            <a:ext cx="1563024" cy="1877437"/>
            <a:chOff x="1829656" y="4528906"/>
            <a:chExt cx="2691170" cy="1877437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FDACCAA-DDF3-41B2-BD69-EF8AEAD71D67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3CEFD2A-DDD0-444D-B7B3-002F0DF11B74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8" name="Rounded Rectangle 5">
            <a:extLst>
              <a:ext uri="{FF2B5EF4-FFF2-40B4-BE49-F238E27FC236}">
                <a16:creationId xmlns:a16="http://schemas.microsoft.com/office/drawing/2014/main" id="{8B143EE8-ABB3-4044-A3AF-1A62A015B6E4}"/>
              </a:ext>
            </a:extLst>
          </p:cNvPr>
          <p:cNvSpPr/>
          <p:nvPr/>
        </p:nvSpPr>
        <p:spPr>
          <a:xfrm flipH="1">
            <a:off x="8740089" y="2963422"/>
            <a:ext cx="369932" cy="30517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823062EF-53EB-4199-B2BD-A0BA41DEFB3E}"/>
              </a:ext>
            </a:extLst>
          </p:cNvPr>
          <p:cNvSpPr/>
          <p:nvPr/>
        </p:nvSpPr>
        <p:spPr>
          <a:xfrm>
            <a:off x="3649245" y="2921239"/>
            <a:ext cx="366191" cy="36559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0" name="Block Arc 25">
            <a:extLst>
              <a:ext uri="{FF2B5EF4-FFF2-40B4-BE49-F238E27FC236}">
                <a16:creationId xmlns:a16="http://schemas.microsoft.com/office/drawing/2014/main" id="{EC02131A-AF8C-4F58-BAA6-6D8FF465F515}"/>
              </a:ext>
            </a:extLst>
          </p:cNvPr>
          <p:cNvSpPr/>
          <p:nvPr/>
        </p:nvSpPr>
        <p:spPr>
          <a:xfrm>
            <a:off x="6217262" y="2889175"/>
            <a:ext cx="302745" cy="43737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8C8FA1C7-E872-46C5-B30D-FF5F9840CCD6}"/>
              </a:ext>
            </a:extLst>
          </p:cNvPr>
          <p:cNvSpPr/>
          <p:nvPr/>
        </p:nvSpPr>
        <p:spPr>
          <a:xfrm>
            <a:off x="1074761" y="2925793"/>
            <a:ext cx="392569" cy="39205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ADE28035-A148-4899-8CF6-F2A31EA34164}"/>
              </a:ext>
            </a:extLst>
          </p:cNvPr>
          <p:cNvGrpSpPr/>
          <p:nvPr/>
        </p:nvGrpSpPr>
        <p:grpSpPr>
          <a:xfrm>
            <a:off x="0" y="2465947"/>
            <a:ext cx="12192000" cy="2989269"/>
            <a:chOff x="-1524000" y="2185813"/>
            <a:chExt cx="12192000" cy="2989269"/>
          </a:xfrm>
        </p:grpSpPr>
        <p:cxnSp>
          <p:nvCxnSpPr>
            <p:cNvPr id="4" name="Straight Connector 18">
              <a:extLst>
                <a:ext uri="{FF2B5EF4-FFF2-40B4-BE49-F238E27FC236}">
                  <a16:creationId xmlns:a16="http://schemas.microsoft.com/office/drawing/2014/main" id="{95C09C60-840B-4494-9877-92060F747C53}"/>
                </a:ext>
              </a:extLst>
            </p:cNvPr>
            <p:cNvCxnSpPr>
              <a:cxnSpLocks/>
            </p:cNvCxnSpPr>
            <p:nvPr/>
          </p:nvCxnSpPr>
          <p:spPr>
            <a:xfrm>
              <a:off x="-1524000" y="2276872"/>
              <a:ext cx="7563084" cy="0"/>
            </a:xfrm>
            <a:prstGeom prst="line">
              <a:avLst/>
            </a:prstGeom>
            <a:ln w="1778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1">
              <a:extLst>
                <a:ext uri="{FF2B5EF4-FFF2-40B4-BE49-F238E27FC236}">
                  <a16:creationId xmlns:a16="http://schemas.microsoft.com/office/drawing/2014/main" id="{866C4A35-3A8B-4CA9-B386-6B3141113471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38" y="2185813"/>
              <a:ext cx="17882" cy="2989269"/>
            </a:xfrm>
            <a:prstGeom prst="line">
              <a:avLst/>
            </a:prstGeom>
            <a:ln w="1778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4">
              <a:extLst>
                <a:ext uri="{FF2B5EF4-FFF2-40B4-BE49-F238E27FC236}">
                  <a16:creationId xmlns:a16="http://schemas.microsoft.com/office/drawing/2014/main" id="{935D32EE-4956-4C13-8991-F963E998952B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38" y="5085862"/>
              <a:ext cx="4637162" cy="0"/>
            </a:xfrm>
            <a:prstGeom prst="line">
              <a:avLst/>
            </a:prstGeom>
            <a:ln w="1778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31">
            <a:extLst>
              <a:ext uri="{FF2B5EF4-FFF2-40B4-BE49-F238E27FC236}">
                <a16:creationId xmlns:a16="http://schemas.microsoft.com/office/drawing/2014/main" id="{50932129-F88C-48E9-BE97-4A78760E6A0B}"/>
              </a:ext>
            </a:extLst>
          </p:cNvPr>
          <p:cNvSpPr/>
          <p:nvPr/>
        </p:nvSpPr>
        <p:spPr>
          <a:xfrm>
            <a:off x="1229545" y="2018289"/>
            <a:ext cx="1058383" cy="1058383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32">
            <a:extLst>
              <a:ext uri="{FF2B5EF4-FFF2-40B4-BE49-F238E27FC236}">
                <a16:creationId xmlns:a16="http://schemas.microsoft.com/office/drawing/2014/main" id="{417888B6-65B0-47B8-9628-FBF70C70A05A}"/>
              </a:ext>
            </a:extLst>
          </p:cNvPr>
          <p:cNvSpPr/>
          <p:nvPr/>
        </p:nvSpPr>
        <p:spPr>
          <a:xfrm>
            <a:off x="4107907" y="2018289"/>
            <a:ext cx="1058383" cy="1058383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FFE494DB-E205-428B-B0CB-DF82E9613006}"/>
              </a:ext>
            </a:extLst>
          </p:cNvPr>
          <p:cNvSpPr/>
          <p:nvPr/>
        </p:nvSpPr>
        <p:spPr>
          <a:xfrm>
            <a:off x="6986269" y="2018289"/>
            <a:ext cx="1058383" cy="1058383"/>
          </a:xfrm>
          <a:prstGeom prst="ellipse">
            <a:avLst/>
          </a:prstGeom>
          <a:solidFill>
            <a:schemeClr val="accent5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31425F52-E341-4262-A6F7-6968CE7132DF}"/>
              </a:ext>
            </a:extLst>
          </p:cNvPr>
          <p:cNvSpPr/>
          <p:nvPr/>
        </p:nvSpPr>
        <p:spPr>
          <a:xfrm>
            <a:off x="9864631" y="4842397"/>
            <a:ext cx="1058383" cy="1058383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1B709390-68D1-4C83-A3DB-E965788D440B}"/>
              </a:ext>
            </a:extLst>
          </p:cNvPr>
          <p:cNvSpPr/>
          <p:nvPr/>
        </p:nvSpPr>
        <p:spPr>
          <a:xfrm>
            <a:off x="7033894" y="4830580"/>
            <a:ext cx="1058383" cy="1058383"/>
          </a:xfrm>
          <a:prstGeom prst="ellipse">
            <a:avLst/>
          </a:prstGeom>
          <a:solidFill>
            <a:schemeClr val="accent4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724128-DBD8-4697-8F59-50E53D01F527}"/>
              </a:ext>
            </a:extLst>
          </p:cNvPr>
          <p:cNvGrpSpPr/>
          <p:nvPr/>
        </p:nvGrpSpPr>
        <p:grpSpPr>
          <a:xfrm>
            <a:off x="712996" y="3248106"/>
            <a:ext cx="2099592" cy="1104171"/>
            <a:chOff x="395536" y="3229047"/>
            <a:chExt cx="1512168" cy="110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DF12C0-449A-46A0-BBAD-CD1C6D995A27}"/>
                </a:ext>
              </a:extLst>
            </p:cNvPr>
            <p:cNvSpPr txBox="1"/>
            <p:nvPr/>
          </p:nvSpPr>
          <p:spPr>
            <a:xfrm>
              <a:off x="395536" y="3229047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B67D06-76E8-4C35-B1FB-B1060FFF5B5F}"/>
                </a:ext>
              </a:extLst>
            </p:cNvPr>
            <p:cNvSpPr txBox="1"/>
            <p:nvPr/>
          </p:nvSpPr>
          <p:spPr>
            <a:xfrm>
              <a:off x="414585" y="3502221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57BF7C-3949-4F5C-AB1B-66E9F4C07C69}"/>
              </a:ext>
            </a:extLst>
          </p:cNvPr>
          <p:cNvGrpSpPr/>
          <p:nvPr/>
        </p:nvGrpSpPr>
        <p:grpSpPr>
          <a:xfrm>
            <a:off x="3583735" y="3248106"/>
            <a:ext cx="2099592" cy="1104171"/>
            <a:chOff x="2560769" y="3246173"/>
            <a:chExt cx="1512168" cy="1104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25E02-76E3-4597-B7D5-EBB874630969}"/>
                </a:ext>
              </a:extLst>
            </p:cNvPr>
            <p:cNvSpPr txBox="1"/>
            <p:nvPr/>
          </p:nvSpPr>
          <p:spPr>
            <a:xfrm>
              <a:off x="2560769" y="3246173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0F0B7-F57A-4981-83B3-B75889F0BEDE}"/>
                </a:ext>
              </a:extLst>
            </p:cNvPr>
            <p:cNvSpPr txBox="1"/>
            <p:nvPr/>
          </p:nvSpPr>
          <p:spPr>
            <a:xfrm>
              <a:off x="2579818" y="3519347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589373-1E5E-4D0D-B488-7978FEE0F900}"/>
              </a:ext>
            </a:extLst>
          </p:cNvPr>
          <p:cNvGrpSpPr/>
          <p:nvPr/>
        </p:nvGrpSpPr>
        <p:grpSpPr>
          <a:xfrm>
            <a:off x="8249199" y="2004921"/>
            <a:ext cx="2099592" cy="1104171"/>
            <a:chOff x="6091386" y="1909577"/>
            <a:chExt cx="1512168" cy="11041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003E74-0304-40B8-A3D8-E8842E691C10}"/>
                </a:ext>
              </a:extLst>
            </p:cNvPr>
            <p:cNvSpPr txBox="1"/>
            <p:nvPr/>
          </p:nvSpPr>
          <p:spPr>
            <a:xfrm>
              <a:off x="6091386" y="1909577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3C5C8F-F220-4944-85BE-532A6B402DC8}"/>
                </a:ext>
              </a:extLst>
            </p:cNvPr>
            <p:cNvSpPr txBox="1"/>
            <p:nvPr/>
          </p:nvSpPr>
          <p:spPr>
            <a:xfrm>
              <a:off x="6110435" y="2182751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AFCD35-6081-4360-935C-C17AF235DF3E}"/>
              </a:ext>
            </a:extLst>
          </p:cNvPr>
          <p:cNvGrpSpPr/>
          <p:nvPr/>
        </p:nvGrpSpPr>
        <p:grpSpPr>
          <a:xfrm>
            <a:off x="4759310" y="4819502"/>
            <a:ext cx="2099592" cy="1104171"/>
            <a:chOff x="3110845" y="4650568"/>
            <a:chExt cx="1512168" cy="11041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B3737-E3CE-45EB-B0B6-56AD0656169B}"/>
                </a:ext>
              </a:extLst>
            </p:cNvPr>
            <p:cNvSpPr txBox="1"/>
            <p:nvPr/>
          </p:nvSpPr>
          <p:spPr>
            <a:xfrm>
              <a:off x="3110845" y="4650568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914445-CBAB-424C-BA8C-0A9F02A31D37}"/>
                </a:ext>
              </a:extLst>
            </p:cNvPr>
            <p:cNvSpPr txBox="1"/>
            <p:nvPr/>
          </p:nvSpPr>
          <p:spPr>
            <a:xfrm>
              <a:off x="3129894" y="4923742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F2D693-069E-476F-BCFB-C6A21A4CEC58}"/>
              </a:ext>
            </a:extLst>
          </p:cNvPr>
          <p:cNvGrpSpPr/>
          <p:nvPr/>
        </p:nvGrpSpPr>
        <p:grpSpPr>
          <a:xfrm>
            <a:off x="9337681" y="3571159"/>
            <a:ext cx="2099592" cy="1104171"/>
            <a:chOff x="7380312" y="3498440"/>
            <a:chExt cx="1512168" cy="11041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E7DF63-C3AC-4A02-A1B7-34356A6765F5}"/>
                </a:ext>
              </a:extLst>
            </p:cNvPr>
            <p:cNvSpPr txBox="1"/>
            <p:nvPr/>
          </p:nvSpPr>
          <p:spPr>
            <a:xfrm>
              <a:off x="7380312" y="3498440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3722B9-8BB2-4DBD-B550-9A733F208788}"/>
                </a:ext>
              </a:extLst>
            </p:cNvPr>
            <p:cNvSpPr txBox="1"/>
            <p:nvPr/>
          </p:nvSpPr>
          <p:spPr>
            <a:xfrm>
              <a:off x="7399361" y="3771614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id="{6897D292-6FB2-49A3-AF4B-9040CF91A560}"/>
              </a:ext>
            </a:extLst>
          </p:cNvPr>
          <p:cNvSpPr/>
          <p:nvPr/>
        </p:nvSpPr>
        <p:spPr>
          <a:xfrm rot="2700000">
            <a:off x="4524998" y="231863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05013DDD-D2D6-47DA-B3D5-27590A07BC51}"/>
              </a:ext>
            </a:extLst>
          </p:cNvPr>
          <p:cNvSpPr/>
          <p:nvPr/>
        </p:nvSpPr>
        <p:spPr>
          <a:xfrm>
            <a:off x="1593151" y="238331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5751160F-3946-420C-8197-8A790BB65FBA}"/>
              </a:ext>
            </a:extLst>
          </p:cNvPr>
          <p:cNvSpPr/>
          <p:nvPr/>
        </p:nvSpPr>
        <p:spPr>
          <a:xfrm>
            <a:off x="7343448" y="238815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63EC59A0-EAF3-4C43-B054-BF508E896838}"/>
              </a:ext>
            </a:extLst>
          </p:cNvPr>
          <p:cNvSpPr>
            <a:spLocks noChangeAspect="1"/>
          </p:cNvSpPr>
          <p:nvPr/>
        </p:nvSpPr>
        <p:spPr>
          <a:xfrm>
            <a:off x="10207732" y="519383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F88BFE7C-2923-45E0-B611-65344537D03B}"/>
              </a:ext>
            </a:extLst>
          </p:cNvPr>
          <p:cNvSpPr>
            <a:spLocks noChangeAspect="1"/>
          </p:cNvSpPr>
          <p:nvPr/>
        </p:nvSpPr>
        <p:spPr>
          <a:xfrm>
            <a:off x="7395382" y="519383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772634" y="366873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98B0DC2-D9F4-437D-9763-F0201902E2BE}"/>
              </a:ext>
            </a:extLst>
          </p:cNvPr>
          <p:cNvSpPr/>
          <p:nvPr/>
        </p:nvSpPr>
        <p:spPr>
          <a:xfrm>
            <a:off x="5416826" y="571500"/>
            <a:ext cx="6092687" cy="5715000"/>
          </a:xfrm>
          <a:prstGeom prst="roundRect">
            <a:avLst>
              <a:gd name="adj" fmla="val 5272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25C8C-4B56-4B88-AF4B-13749A946552}"/>
              </a:ext>
            </a:extLst>
          </p:cNvPr>
          <p:cNvSpPr txBox="1"/>
          <p:nvPr/>
        </p:nvSpPr>
        <p:spPr>
          <a:xfrm>
            <a:off x="5871337" y="982228"/>
            <a:ext cx="5162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E974D-30AF-4683-975F-1481B7C5D083}"/>
              </a:ext>
            </a:extLst>
          </p:cNvPr>
          <p:cNvSpPr txBox="1"/>
          <p:nvPr/>
        </p:nvSpPr>
        <p:spPr>
          <a:xfrm>
            <a:off x="5871337" y="3133042"/>
            <a:ext cx="2433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7E315-310F-4834-BFD6-57CB056BB699}"/>
              </a:ext>
            </a:extLst>
          </p:cNvPr>
          <p:cNvSpPr txBox="1"/>
          <p:nvPr/>
        </p:nvSpPr>
        <p:spPr>
          <a:xfrm>
            <a:off x="8600432" y="3133042"/>
            <a:ext cx="2433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91A87D-30BC-4CDB-85CB-3F1ED1067D62}"/>
              </a:ext>
            </a:extLst>
          </p:cNvPr>
          <p:cNvSpPr/>
          <p:nvPr/>
        </p:nvSpPr>
        <p:spPr>
          <a:xfrm>
            <a:off x="755373" y="1282148"/>
            <a:ext cx="4651513" cy="5059017"/>
          </a:xfrm>
          <a:prstGeom prst="roundRect">
            <a:avLst>
              <a:gd name="adj" fmla="val 5272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C710D1-9476-4B5C-88D8-65CC84DB4A14}"/>
              </a:ext>
            </a:extLst>
          </p:cNvPr>
          <p:cNvSpPr/>
          <p:nvPr/>
        </p:nvSpPr>
        <p:spPr>
          <a:xfrm>
            <a:off x="6785116" y="1282148"/>
            <a:ext cx="4651513" cy="5059017"/>
          </a:xfrm>
          <a:prstGeom prst="roundRect">
            <a:avLst>
              <a:gd name="adj" fmla="val 5272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C593F-2372-41F0-8AF9-954F9903019E}"/>
              </a:ext>
            </a:extLst>
          </p:cNvPr>
          <p:cNvSpPr txBox="1"/>
          <p:nvPr/>
        </p:nvSpPr>
        <p:spPr>
          <a:xfrm>
            <a:off x="1037571" y="1670205"/>
            <a:ext cx="4087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86740-48D4-4AD1-8790-DB813FBD0EBE}"/>
              </a:ext>
            </a:extLst>
          </p:cNvPr>
          <p:cNvSpPr txBox="1"/>
          <p:nvPr/>
        </p:nvSpPr>
        <p:spPr>
          <a:xfrm>
            <a:off x="1037571" y="3821019"/>
            <a:ext cx="1950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15DE7-A62F-4C84-AB7D-646640D9FD79}"/>
              </a:ext>
            </a:extLst>
          </p:cNvPr>
          <p:cNvSpPr txBox="1"/>
          <p:nvPr/>
        </p:nvSpPr>
        <p:spPr>
          <a:xfrm>
            <a:off x="3174483" y="3821019"/>
            <a:ext cx="1950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39191-68CC-43C6-B6BC-98A860CF4730}"/>
              </a:ext>
            </a:extLst>
          </p:cNvPr>
          <p:cNvSpPr txBox="1"/>
          <p:nvPr/>
        </p:nvSpPr>
        <p:spPr>
          <a:xfrm>
            <a:off x="7067313" y="1670205"/>
            <a:ext cx="4087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C8566-26E6-4D86-891F-B95F0C9D9617}"/>
              </a:ext>
            </a:extLst>
          </p:cNvPr>
          <p:cNvSpPr txBox="1"/>
          <p:nvPr/>
        </p:nvSpPr>
        <p:spPr>
          <a:xfrm>
            <a:off x="7067313" y="3821019"/>
            <a:ext cx="1950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A2434-ACFB-4257-935F-4F0EE2409E52}"/>
              </a:ext>
            </a:extLst>
          </p:cNvPr>
          <p:cNvSpPr txBox="1"/>
          <p:nvPr/>
        </p:nvSpPr>
        <p:spPr>
          <a:xfrm>
            <a:off x="9204225" y="3821019"/>
            <a:ext cx="1950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1EB5564-507D-4D10-8F7D-67FF69094A56}"/>
              </a:ext>
            </a:extLst>
          </p:cNvPr>
          <p:cNvGrpSpPr/>
          <p:nvPr/>
        </p:nvGrpSpPr>
        <p:grpSpPr>
          <a:xfrm>
            <a:off x="6692325" y="4886541"/>
            <a:ext cx="4936458" cy="1318987"/>
            <a:chOff x="6513420" y="5008385"/>
            <a:chExt cx="4936458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6513443" y="5008385"/>
              <a:ext cx="493643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6513420" y="5947716"/>
              <a:ext cx="493637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52A742-A750-4C47-A8E8-669942CF6FFD}"/>
              </a:ext>
            </a:extLst>
          </p:cNvPr>
          <p:cNvGrpSpPr/>
          <p:nvPr/>
        </p:nvGrpSpPr>
        <p:grpSpPr>
          <a:xfrm>
            <a:off x="303621" y="947643"/>
            <a:ext cx="2912841" cy="2171716"/>
            <a:chOff x="6483920" y="2714719"/>
            <a:chExt cx="4753551" cy="35440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639EDC-14CB-481A-820D-B0E3F645CC91}"/>
                </a:ext>
              </a:extLst>
            </p:cNvPr>
            <p:cNvGrpSpPr/>
            <p:nvPr/>
          </p:nvGrpSpPr>
          <p:grpSpPr>
            <a:xfrm>
              <a:off x="6483920" y="4043349"/>
              <a:ext cx="987806" cy="2215458"/>
              <a:chOff x="6518735" y="4013021"/>
              <a:chExt cx="987806" cy="221545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8CA7CCCD-574E-4C40-9EDB-EBBFF4113E07}"/>
                  </a:ext>
                </a:extLst>
              </p:cNvPr>
              <p:cNvGrpSpPr/>
              <p:nvPr/>
            </p:nvGrpSpPr>
            <p:grpSpPr>
              <a:xfrm rot="9167135" flipH="1">
                <a:off x="7179058" y="4013021"/>
                <a:ext cx="308906" cy="464587"/>
                <a:chOff x="9979267" y="4236569"/>
                <a:chExt cx="1414785" cy="2127797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E3987E1E-090D-4304-81F1-F28ED5F6162E}"/>
                    </a:ext>
                  </a:extLst>
                </p:cNvPr>
                <p:cNvSpPr/>
                <p:nvPr/>
              </p:nvSpPr>
              <p:spPr>
                <a:xfrm>
                  <a:off x="9979267" y="4236569"/>
                  <a:ext cx="1414785" cy="1520293"/>
                </a:xfrm>
                <a:custGeom>
                  <a:avLst/>
                  <a:gdLst>
                    <a:gd name="connsiteX0" fmla="*/ 675051 w 1414785"/>
                    <a:gd name="connsiteY0" fmla="*/ 454 h 1520293"/>
                    <a:gd name="connsiteX1" fmla="*/ 829004 w 1414785"/>
                    <a:gd name="connsiteY1" fmla="*/ 9145 h 1520293"/>
                    <a:gd name="connsiteX2" fmla="*/ 1174869 w 1414785"/>
                    <a:gd name="connsiteY2" fmla="*/ 167635 h 1520293"/>
                    <a:gd name="connsiteX3" fmla="*/ 1410815 w 1414785"/>
                    <a:gd name="connsiteY3" fmla="*/ 779099 h 1520293"/>
                    <a:gd name="connsiteX4" fmla="*/ 1270731 w 1414785"/>
                    <a:gd name="connsiteY4" fmla="*/ 1118830 h 1520293"/>
                    <a:gd name="connsiteX5" fmla="*/ 1164900 w 1414785"/>
                    <a:gd name="connsiteY5" fmla="*/ 1235908 h 1520293"/>
                    <a:gd name="connsiteX6" fmla="*/ 1026605 w 1414785"/>
                    <a:gd name="connsiteY6" fmla="*/ 1453448 h 1520293"/>
                    <a:gd name="connsiteX7" fmla="*/ 998997 w 1414785"/>
                    <a:gd name="connsiteY7" fmla="*/ 1512754 h 1520293"/>
                    <a:gd name="connsiteX8" fmla="*/ 999145 w 1414785"/>
                    <a:gd name="connsiteY8" fmla="*/ 1520293 h 1520293"/>
                    <a:gd name="connsiteX9" fmla="*/ 416778 w 1414785"/>
                    <a:gd name="connsiteY9" fmla="*/ 1520293 h 1520293"/>
                    <a:gd name="connsiteX10" fmla="*/ 416931 w 1414785"/>
                    <a:gd name="connsiteY10" fmla="*/ 1513265 h 1520293"/>
                    <a:gd name="connsiteX11" fmla="*/ 394435 w 1414785"/>
                    <a:gd name="connsiteY11" fmla="*/ 1468019 h 1520293"/>
                    <a:gd name="connsiteX12" fmla="*/ 362226 w 1414785"/>
                    <a:gd name="connsiteY12" fmla="*/ 1389796 h 1520293"/>
                    <a:gd name="connsiteX13" fmla="*/ 258441 w 1414785"/>
                    <a:gd name="connsiteY13" fmla="*/ 1244344 h 1520293"/>
                    <a:gd name="connsiteX14" fmla="*/ 149543 w 1414785"/>
                    <a:gd name="connsiteY14" fmla="*/ 1123431 h 1520293"/>
                    <a:gd name="connsiteX15" fmla="*/ 4601 w 1414785"/>
                    <a:gd name="connsiteY15" fmla="*/ 777054 h 1520293"/>
                    <a:gd name="connsiteX16" fmla="*/ 0 w 1414785"/>
                    <a:gd name="connsiteY16" fmla="*/ 731808 h 1520293"/>
                    <a:gd name="connsiteX17" fmla="*/ 0 w 1414785"/>
                    <a:gd name="connsiteY17" fmla="*/ 665345 h 1520293"/>
                    <a:gd name="connsiteX18" fmla="*/ 1278 w 1414785"/>
                    <a:gd name="connsiteY18" fmla="*/ 658187 h 1520293"/>
                    <a:gd name="connsiteX19" fmla="*/ 92793 w 1414785"/>
                    <a:gd name="connsiteY19" fmla="*/ 349132 h 1520293"/>
                    <a:gd name="connsiteX20" fmla="*/ 522249 w 1414785"/>
                    <a:gd name="connsiteY20" fmla="*/ 21671 h 1520293"/>
                    <a:gd name="connsiteX21" fmla="*/ 675051 w 1414785"/>
                    <a:gd name="connsiteY21" fmla="*/ 454 h 152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414785" h="1520293">
                      <a:moveTo>
                        <a:pt x="675051" y="454"/>
                      </a:moveTo>
                      <a:cubicBezTo>
                        <a:pt x="726241" y="-1272"/>
                        <a:pt x="777622" y="1988"/>
                        <a:pt x="829004" y="9145"/>
                      </a:cubicBezTo>
                      <a:cubicBezTo>
                        <a:pt x="959886" y="27295"/>
                        <a:pt x="1076964" y="78932"/>
                        <a:pt x="1174869" y="167635"/>
                      </a:cubicBezTo>
                      <a:cubicBezTo>
                        <a:pt x="1355088" y="331494"/>
                        <a:pt x="1434077" y="536507"/>
                        <a:pt x="1410815" y="779099"/>
                      </a:cubicBezTo>
                      <a:cubicBezTo>
                        <a:pt x="1398545" y="905891"/>
                        <a:pt x="1350487" y="1019646"/>
                        <a:pt x="1270731" y="1118830"/>
                      </a:cubicBezTo>
                      <a:cubicBezTo>
                        <a:pt x="1237754" y="1159731"/>
                        <a:pt x="1201200" y="1197819"/>
                        <a:pt x="1164900" y="1235908"/>
                      </a:cubicBezTo>
                      <a:cubicBezTo>
                        <a:pt x="1104316" y="1299304"/>
                        <a:pt x="1055491" y="1369858"/>
                        <a:pt x="1026605" y="1453448"/>
                      </a:cubicBezTo>
                      <a:cubicBezTo>
                        <a:pt x="1019447" y="1473899"/>
                        <a:pt x="1008711" y="1493326"/>
                        <a:pt x="998997" y="1512754"/>
                      </a:cubicBezTo>
                      <a:lnTo>
                        <a:pt x="999145" y="1520293"/>
                      </a:lnTo>
                      <a:lnTo>
                        <a:pt x="416778" y="1520293"/>
                      </a:lnTo>
                      <a:lnTo>
                        <a:pt x="416931" y="1513265"/>
                      </a:lnTo>
                      <a:cubicBezTo>
                        <a:pt x="409006" y="1498438"/>
                        <a:pt x="401081" y="1483356"/>
                        <a:pt x="394435" y="1468019"/>
                      </a:cubicBezTo>
                      <a:cubicBezTo>
                        <a:pt x="383187" y="1442200"/>
                        <a:pt x="374240" y="1415359"/>
                        <a:pt x="362226" y="1389796"/>
                      </a:cubicBezTo>
                      <a:cubicBezTo>
                        <a:pt x="336408" y="1335092"/>
                        <a:pt x="298574" y="1288823"/>
                        <a:pt x="258441" y="1244344"/>
                      </a:cubicBezTo>
                      <a:cubicBezTo>
                        <a:pt x="222141" y="1203954"/>
                        <a:pt x="184053" y="1165354"/>
                        <a:pt x="149543" y="1123431"/>
                      </a:cubicBezTo>
                      <a:cubicBezTo>
                        <a:pt x="66208" y="1022969"/>
                        <a:pt x="18661" y="906914"/>
                        <a:pt x="4601" y="777054"/>
                      </a:cubicBezTo>
                      <a:cubicBezTo>
                        <a:pt x="3067" y="761972"/>
                        <a:pt x="1534" y="746890"/>
                        <a:pt x="0" y="731808"/>
                      </a:cubicBezTo>
                      <a:cubicBezTo>
                        <a:pt x="0" y="709568"/>
                        <a:pt x="0" y="687584"/>
                        <a:pt x="0" y="665345"/>
                      </a:cubicBezTo>
                      <a:cubicBezTo>
                        <a:pt x="511" y="663044"/>
                        <a:pt x="1023" y="660488"/>
                        <a:pt x="1278" y="658187"/>
                      </a:cubicBezTo>
                      <a:cubicBezTo>
                        <a:pt x="7924" y="548011"/>
                        <a:pt x="37577" y="444481"/>
                        <a:pt x="92793" y="349132"/>
                      </a:cubicBezTo>
                      <a:cubicBezTo>
                        <a:pt x="190444" y="180672"/>
                        <a:pt x="332573" y="69474"/>
                        <a:pt x="522249" y="21671"/>
                      </a:cubicBezTo>
                      <a:cubicBezTo>
                        <a:pt x="572864" y="8890"/>
                        <a:pt x="623862" y="2179"/>
                        <a:pt x="675051" y="4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A8C49C10-F4B5-4726-8212-D86FB83A61A4}"/>
                    </a:ext>
                  </a:extLst>
                </p:cNvPr>
                <p:cNvSpPr/>
                <p:nvPr/>
              </p:nvSpPr>
              <p:spPr>
                <a:xfrm>
                  <a:off x="10376035" y="5756862"/>
                  <a:ext cx="621798" cy="607504"/>
                </a:xfrm>
                <a:custGeom>
                  <a:avLst/>
                  <a:gdLst>
                    <a:gd name="connsiteX0" fmla="*/ 20010 w 621798"/>
                    <a:gd name="connsiteY0" fmla="*/ 0 h 607504"/>
                    <a:gd name="connsiteX1" fmla="*/ 602377 w 621798"/>
                    <a:gd name="connsiteY1" fmla="*/ 0 h 607504"/>
                    <a:gd name="connsiteX2" fmla="*/ 602485 w 621798"/>
                    <a:gd name="connsiteY2" fmla="*/ 5498 h 607504"/>
                    <a:gd name="connsiteX3" fmla="*/ 604785 w 621798"/>
                    <a:gd name="connsiteY3" fmla="*/ 125388 h 607504"/>
                    <a:gd name="connsiteX4" fmla="*/ 604274 w 621798"/>
                    <a:gd name="connsiteY4" fmla="*/ 138680 h 607504"/>
                    <a:gd name="connsiteX5" fmla="*/ 604018 w 621798"/>
                    <a:gd name="connsiteY5" fmla="*/ 242722 h 607504"/>
                    <a:gd name="connsiteX6" fmla="*/ 602485 w 621798"/>
                    <a:gd name="connsiteY6" fmla="*/ 274164 h 607504"/>
                    <a:gd name="connsiteX7" fmla="*/ 585869 w 621798"/>
                    <a:gd name="connsiteY7" fmla="*/ 389452 h 607504"/>
                    <a:gd name="connsiteX8" fmla="*/ 583824 w 621798"/>
                    <a:gd name="connsiteY8" fmla="*/ 396865 h 607504"/>
                    <a:gd name="connsiteX9" fmla="*/ 469302 w 621798"/>
                    <a:gd name="connsiteY9" fmla="*/ 522891 h 607504"/>
                    <a:gd name="connsiteX10" fmla="*/ 452175 w 621798"/>
                    <a:gd name="connsiteY10" fmla="*/ 537973 h 607504"/>
                    <a:gd name="connsiteX11" fmla="*/ 388779 w 621798"/>
                    <a:gd name="connsiteY11" fmla="*/ 604947 h 607504"/>
                    <a:gd name="connsiteX12" fmla="*/ 379321 w 621798"/>
                    <a:gd name="connsiteY12" fmla="*/ 607504 h 607504"/>
                    <a:gd name="connsiteX13" fmla="*/ 244604 w 621798"/>
                    <a:gd name="connsiteY13" fmla="*/ 607504 h 607504"/>
                    <a:gd name="connsiteX14" fmla="*/ 241537 w 621798"/>
                    <a:gd name="connsiteY14" fmla="*/ 606226 h 607504"/>
                    <a:gd name="connsiteX15" fmla="*/ 169705 w 621798"/>
                    <a:gd name="connsiteY15" fmla="*/ 538740 h 607504"/>
                    <a:gd name="connsiteX16" fmla="*/ 151300 w 621798"/>
                    <a:gd name="connsiteY16" fmla="*/ 523146 h 607504"/>
                    <a:gd name="connsiteX17" fmla="*/ 38312 w 621798"/>
                    <a:gd name="connsiteY17" fmla="*/ 397121 h 607504"/>
                    <a:gd name="connsiteX18" fmla="*/ 36267 w 621798"/>
                    <a:gd name="connsiteY18" fmla="*/ 389708 h 607504"/>
                    <a:gd name="connsiteX19" fmla="*/ 19140 w 621798"/>
                    <a:gd name="connsiteY19" fmla="*/ 275953 h 607504"/>
                    <a:gd name="connsiteX20" fmla="*/ 17351 w 621798"/>
                    <a:gd name="connsiteY20" fmla="*/ 241443 h 607504"/>
                    <a:gd name="connsiteX21" fmla="*/ 17862 w 621798"/>
                    <a:gd name="connsiteY21" fmla="*/ 137914 h 607504"/>
                    <a:gd name="connsiteX22" fmla="*/ 18117 w 621798"/>
                    <a:gd name="connsiteY22" fmla="*/ 127689 h 607504"/>
                    <a:gd name="connsiteX23" fmla="*/ 19907 w 621798"/>
                    <a:gd name="connsiteY23" fmla="*/ 4731 h 607504"/>
                    <a:gd name="connsiteX24" fmla="*/ 20010 w 621798"/>
                    <a:gd name="connsiteY24" fmla="*/ 0 h 607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21798" h="607504">
                      <a:moveTo>
                        <a:pt x="20010" y="0"/>
                      </a:moveTo>
                      <a:lnTo>
                        <a:pt x="602377" y="0"/>
                      </a:lnTo>
                      <a:lnTo>
                        <a:pt x="602485" y="5498"/>
                      </a:lnTo>
                      <a:cubicBezTo>
                        <a:pt x="626514" y="44865"/>
                        <a:pt x="629070" y="84998"/>
                        <a:pt x="604785" y="125388"/>
                      </a:cubicBezTo>
                      <a:cubicBezTo>
                        <a:pt x="601718" y="130500"/>
                        <a:pt x="601718" y="133568"/>
                        <a:pt x="604274" y="138680"/>
                      </a:cubicBezTo>
                      <a:cubicBezTo>
                        <a:pt x="621146" y="173446"/>
                        <a:pt x="623702" y="208978"/>
                        <a:pt x="604018" y="242722"/>
                      </a:cubicBezTo>
                      <a:cubicBezTo>
                        <a:pt x="597117" y="254481"/>
                        <a:pt x="597628" y="262149"/>
                        <a:pt x="602485" y="274164"/>
                      </a:cubicBezTo>
                      <a:cubicBezTo>
                        <a:pt x="619101" y="315320"/>
                        <a:pt x="617567" y="354687"/>
                        <a:pt x="585869" y="389452"/>
                      </a:cubicBezTo>
                      <a:cubicBezTo>
                        <a:pt x="584335" y="391242"/>
                        <a:pt x="583568" y="394565"/>
                        <a:pt x="583824" y="396865"/>
                      </a:cubicBezTo>
                      <a:cubicBezTo>
                        <a:pt x="589192" y="450803"/>
                        <a:pt x="547269" y="517778"/>
                        <a:pt x="469302" y="522891"/>
                      </a:cubicBezTo>
                      <a:cubicBezTo>
                        <a:pt x="454987" y="523913"/>
                        <a:pt x="454987" y="523913"/>
                        <a:pt x="452175" y="537973"/>
                      </a:cubicBezTo>
                      <a:cubicBezTo>
                        <a:pt x="444762" y="573250"/>
                        <a:pt x="424312" y="596000"/>
                        <a:pt x="388779" y="604947"/>
                      </a:cubicBezTo>
                      <a:cubicBezTo>
                        <a:pt x="385712" y="605970"/>
                        <a:pt x="382389" y="606737"/>
                        <a:pt x="379321" y="607504"/>
                      </a:cubicBezTo>
                      <a:cubicBezTo>
                        <a:pt x="334330" y="607504"/>
                        <a:pt x="289595" y="607504"/>
                        <a:pt x="244604" y="607504"/>
                      </a:cubicBezTo>
                      <a:cubicBezTo>
                        <a:pt x="243582" y="606992"/>
                        <a:pt x="242560" y="606481"/>
                        <a:pt x="241537" y="606226"/>
                      </a:cubicBezTo>
                      <a:cubicBezTo>
                        <a:pt x="202681" y="600857"/>
                        <a:pt x="177374" y="577084"/>
                        <a:pt x="169705" y="538740"/>
                      </a:cubicBezTo>
                      <a:cubicBezTo>
                        <a:pt x="166638" y="524169"/>
                        <a:pt x="166638" y="524169"/>
                        <a:pt x="151300" y="523146"/>
                      </a:cubicBezTo>
                      <a:cubicBezTo>
                        <a:pt x="83558" y="518800"/>
                        <a:pt x="35245" y="464607"/>
                        <a:pt x="38312" y="397121"/>
                      </a:cubicBezTo>
                      <a:cubicBezTo>
                        <a:pt x="38312" y="394565"/>
                        <a:pt x="37801" y="391498"/>
                        <a:pt x="36267" y="389708"/>
                      </a:cubicBezTo>
                      <a:cubicBezTo>
                        <a:pt x="5080" y="355710"/>
                        <a:pt x="2780" y="316598"/>
                        <a:pt x="19140" y="275953"/>
                      </a:cubicBezTo>
                      <a:cubicBezTo>
                        <a:pt x="24508" y="262660"/>
                        <a:pt x="24508" y="254225"/>
                        <a:pt x="17351" y="241443"/>
                      </a:cubicBezTo>
                      <a:cubicBezTo>
                        <a:pt x="-1566" y="207445"/>
                        <a:pt x="1501" y="172424"/>
                        <a:pt x="17862" y="137914"/>
                      </a:cubicBezTo>
                      <a:cubicBezTo>
                        <a:pt x="19140" y="135102"/>
                        <a:pt x="19651" y="130245"/>
                        <a:pt x="18117" y="127689"/>
                      </a:cubicBezTo>
                      <a:cubicBezTo>
                        <a:pt x="-7446" y="86277"/>
                        <a:pt x="-5145" y="45376"/>
                        <a:pt x="19907" y="4731"/>
                      </a:cubicBezTo>
                      <a:lnTo>
                        <a:pt x="200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B006DD4E-CB79-4154-95CC-E7A87DA86070}"/>
                  </a:ext>
                </a:extLst>
              </p:cNvPr>
              <p:cNvGrpSpPr/>
              <p:nvPr/>
            </p:nvGrpSpPr>
            <p:grpSpPr>
              <a:xfrm rot="11205143" flipH="1">
                <a:off x="7197635" y="4599651"/>
                <a:ext cx="308906" cy="464587"/>
                <a:chOff x="9979267" y="4236569"/>
                <a:chExt cx="1414785" cy="2127797"/>
              </a:xfrm>
            </p:grpSpPr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BD593720-85A8-4007-A1A6-BC209257503A}"/>
                    </a:ext>
                  </a:extLst>
                </p:cNvPr>
                <p:cNvSpPr/>
                <p:nvPr/>
              </p:nvSpPr>
              <p:spPr>
                <a:xfrm>
                  <a:off x="9979267" y="4236569"/>
                  <a:ext cx="1414785" cy="1520293"/>
                </a:xfrm>
                <a:custGeom>
                  <a:avLst/>
                  <a:gdLst>
                    <a:gd name="connsiteX0" fmla="*/ 675051 w 1414785"/>
                    <a:gd name="connsiteY0" fmla="*/ 454 h 1520293"/>
                    <a:gd name="connsiteX1" fmla="*/ 829004 w 1414785"/>
                    <a:gd name="connsiteY1" fmla="*/ 9145 h 1520293"/>
                    <a:gd name="connsiteX2" fmla="*/ 1174869 w 1414785"/>
                    <a:gd name="connsiteY2" fmla="*/ 167635 h 1520293"/>
                    <a:gd name="connsiteX3" fmla="*/ 1410815 w 1414785"/>
                    <a:gd name="connsiteY3" fmla="*/ 779099 h 1520293"/>
                    <a:gd name="connsiteX4" fmla="*/ 1270731 w 1414785"/>
                    <a:gd name="connsiteY4" fmla="*/ 1118830 h 1520293"/>
                    <a:gd name="connsiteX5" fmla="*/ 1164900 w 1414785"/>
                    <a:gd name="connsiteY5" fmla="*/ 1235908 h 1520293"/>
                    <a:gd name="connsiteX6" fmla="*/ 1026605 w 1414785"/>
                    <a:gd name="connsiteY6" fmla="*/ 1453448 h 1520293"/>
                    <a:gd name="connsiteX7" fmla="*/ 998997 w 1414785"/>
                    <a:gd name="connsiteY7" fmla="*/ 1512754 h 1520293"/>
                    <a:gd name="connsiteX8" fmla="*/ 999145 w 1414785"/>
                    <a:gd name="connsiteY8" fmla="*/ 1520293 h 1520293"/>
                    <a:gd name="connsiteX9" fmla="*/ 416778 w 1414785"/>
                    <a:gd name="connsiteY9" fmla="*/ 1520293 h 1520293"/>
                    <a:gd name="connsiteX10" fmla="*/ 416931 w 1414785"/>
                    <a:gd name="connsiteY10" fmla="*/ 1513265 h 1520293"/>
                    <a:gd name="connsiteX11" fmla="*/ 394435 w 1414785"/>
                    <a:gd name="connsiteY11" fmla="*/ 1468019 h 1520293"/>
                    <a:gd name="connsiteX12" fmla="*/ 362226 w 1414785"/>
                    <a:gd name="connsiteY12" fmla="*/ 1389796 h 1520293"/>
                    <a:gd name="connsiteX13" fmla="*/ 258441 w 1414785"/>
                    <a:gd name="connsiteY13" fmla="*/ 1244344 h 1520293"/>
                    <a:gd name="connsiteX14" fmla="*/ 149543 w 1414785"/>
                    <a:gd name="connsiteY14" fmla="*/ 1123431 h 1520293"/>
                    <a:gd name="connsiteX15" fmla="*/ 4601 w 1414785"/>
                    <a:gd name="connsiteY15" fmla="*/ 777054 h 1520293"/>
                    <a:gd name="connsiteX16" fmla="*/ 0 w 1414785"/>
                    <a:gd name="connsiteY16" fmla="*/ 731808 h 1520293"/>
                    <a:gd name="connsiteX17" fmla="*/ 0 w 1414785"/>
                    <a:gd name="connsiteY17" fmla="*/ 665345 h 1520293"/>
                    <a:gd name="connsiteX18" fmla="*/ 1278 w 1414785"/>
                    <a:gd name="connsiteY18" fmla="*/ 658187 h 1520293"/>
                    <a:gd name="connsiteX19" fmla="*/ 92793 w 1414785"/>
                    <a:gd name="connsiteY19" fmla="*/ 349132 h 1520293"/>
                    <a:gd name="connsiteX20" fmla="*/ 522249 w 1414785"/>
                    <a:gd name="connsiteY20" fmla="*/ 21671 h 1520293"/>
                    <a:gd name="connsiteX21" fmla="*/ 675051 w 1414785"/>
                    <a:gd name="connsiteY21" fmla="*/ 454 h 152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414785" h="1520293">
                      <a:moveTo>
                        <a:pt x="675051" y="454"/>
                      </a:moveTo>
                      <a:cubicBezTo>
                        <a:pt x="726241" y="-1272"/>
                        <a:pt x="777622" y="1988"/>
                        <a:pt x="829004" y="9145"/>
                      </a:cubicBezTo>
                      <a:cubicBezTo>
                        <a:pt x="959886" y="27295"/>
                        <a:pt x="1076964" y="78932"/>
                        <a:pt x="1174869" y="167635"/>
                      </a:cubicBezTo>
                      <a:cubicBezTo>
                        <a:pt x="1355088" y="331494"/>
                        <a:pt x="1434077" y="536507"/>
                        <a:pt x="1410815" y="779099"/>
                      </a:cubicBezTo>
                      <a:cubicBezTo>
                        <a:pt x="1398545" y="905891"/>
                        <a:pt x="1350487" y="1019646"/>
                        <a:pt x="1270731" y="1118830"/>
                      </a:cubicBezTo>
                      <a:cubicBezTo>
                        <a:pt x="1237754" y="1159731"/>
                        <a:pt x="1201200" y="1197819"/>
                        <a:pt x="1164900" y="1235908"/>
                      </a:cubicBezTo>
                      <a:cubicBezTo>
                        <a:pt x="1104316" y="1299304"/>
                        <a:pt x="1055491" y="1369858"/>
                        <a:pt x="1026605" y="1453448"/>
                      </a:cubicBezTo>
                      <a:cubicBezTo>
                        <a:pt x="1019447" y="1473899"/>
                        <a:pt x="1008711" y="1493326"/>
                        <a:pt x="998997" y="1512754"/>
                      </a:cubicBezTo>
                      <a:lnTo>
                        <a:pt x="999145" y="1520293"/>
                      </a:lnTo>
                      <a:lnTo>
                        <a:pt x="416778" y="1520293"/>
                      </a:lnTo>
                      <a:lnTo>
                        <a:pt x="416931" y="1513265"/>
                      </a:lnTo>
                      <a:cubicBezTo>
                        <a:pt x="409006" y="1498438"/>
                        <a:pt x="401081" y="1483356"/>
                        <a:pt x="394435" y="1468019"/>
                      </a:cubicBezTo>
                      <a:cubicBezTo>
                        <a:pt x="383187" y="1442200"/>
                        <a:pt x="374240" y="1415359"/>
                        <a:pt x="362226" y="1389796"/>
                      </a:cubicBezTo>
                      <a:cubicBezTo>
                        <a:pt x="336408" y="1335092"/>
                        <a:pt x="298574" y="1288823"/>
                        <a:pt x="258441" y="1244344"/>
                      </a:cubicBezTo>
                      <a:cubicBezTo>
                        <a:pt x="222141" y="1203954"/>
                        <a:pt x="184053" y="1165354"/>
                        <a:pt x="149543" y="1123431"/>
                      </a:cubicBezTo>
                      <a:cubicBezTo>
                        <a:pt x="66208" y="1022969"/>
                        <a:pt x="18661" y="906914"/>
                        <a:pt x="4601" y="777054"/>
                      </a:cubicBezTo>
                      <a:cubicBezTo>
                        <a:pt x="3067" y="761972"/>
                        <a:pt x="1534" y="746890"/>
                        <a:pt x="0" y="731808"/>
                      </a:cubicBezTo>
                      <a:cubicBezTo>
                        <a:pt x="0" y="709568"/>
                        <a:pt x="0" y="687584"/>
                        <a:pt x="0" y="665345"/>
                      </a:cubicBezTo>
                      <a:cubicBezTo>
                        <a:pt x="511" y="663044"/>
                        <a:pt x="1023" y="660488"/>
                        <a:pt x="1278" y="658187"/>
                      </a:cubicBezTo>
                      <a:cubicBezTo>
                        <a:pt x="7924" y="548011"/>
                        <a:pt x="37577" y="444481"/>
                        <a:pt x="92793" y="349132"/>
                      </a:cubicBezTo>
                      <a:cubicBezTo>
                        <a:pt x="190444" y="180672"/>
                        <a:pt x="332573" y="69474"/>
                        <a:pt x="522249" y="21671"/>
                      </a:cubicBezTo>
                      <a:cubicBezTo>
                        <a:pt x="572864" y="8890"/>
                        <a:pt x="623862" y="2179"/>
                        <a:pt x="675051" y="45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D7F9F805-CA7C-47DF-8776-394211C02F1C}"/>
                    </a:ext>
                  </a:extLst>
                </p:cNvPr>
                <p:cNvSpPr/>
                <p:nvPr/>
              </p:nvSpPr>
              <p:spPr>
                <a:xfrm>
                  <a:off x="10376035" y="5756862"/>
                  <a:ext cx="621798" cy="607504"/>
                </a:xfrm>
                <a:custGeom>
                  <a:avLst/>
                  <a:gdLst>
                    <a:gd name="connsiteX0" fmla="*/ 20010 w 621798"/>
                    <a:gd name="connsiteY0" fmla="*/ 0 h 607504"/>
                    <a:gd name="connsiteX1" fmla="*/ 602377 w 621798"/>
                    <a:gd name="connsiteY1" fmla="*/ 0 h 607504"/>
                    <a:gd name="connsiteX2" fmla="*/ 602485 w 621798"/>
                    <a:gd name="connsiteY2" fmla="*/ 5498 h 607504"/>
                    <a:gd name="connsiteX3" fmla="*/ 604785 w 621798"/>
                    <a:gd name="connsiteY3" fmla="*/ 125388 h 607504"/>
                    <a:gd name="connsiteX4" fmla="*/ 604274 w 621798"/>
                    <a:gd name="connsiteY4" fmla="*/ 138680 h 607504"/>
                    <a:gd name="connsiteX5" fmla="*/ 604018 w 621798"/>
                    <a:gd name="connsiteY5" fmla="*/ 242722 h 607504"/>
                    <a:gd name="connsiteX6" fmla="*/ 602485 w 621798"/>
                    <a:gd name="connsiteY6" fmla="*/ 274164 h 607504"/>
                    <a:gd name="connsiteX7" fmla="*/ 585869 w 621798"/>
                    <a:gd name="connsiteY7" fmla="*/ 389452 h 607504"/>
                    <a:gd name="connsiteX8" fmla="*/ 583824 w 621798"/>
                    <a:gd name="connsiteY8" fmla="*/ 396865 h 607504"/>
                    <a:gd name="connsiteX9" fmla="*/ 469302 w 621798"/>
                    <a:gd name="connsiteY9" fmla="*/ 522891 h 607504"/>
                    <a:gd name="connsiteX10" fmla="*/ 452175 w 621798"/>
                    <a:gd name="connsiteY10" fmla="*/ 537973 h 607504"/>
                    <a:gd name="connsiteX11" fmla="*/ 388779 w 621798"/>
                    <a:gd name="connsiteY11" fmla="*/ 604947 h 607504"/>
                    <a:gd name="connsiteX12" fmla="*/ 379321 w 621798"/>
                    <a:gd name="connsiteY12" fmla="*/ 607504 h 607504"/>
                    <a:gd name="connsiteX13" fmla="*/ 244604 w 621798"/>
                    <a:gd name="connsiteY13" fmla="*/ 607504 h 607504"/>
                    <a:gd name="connsiteX14" fmla="*/ 241537 w 621798"/>
                    <a:gd name="connsiteY14" fmla="*/ 606226 h 607504"/>
                    <a:gd name="connsiteX15" fmla="*/ 169705 w 621798"/>
                    <a:gd name="connsiteY15" fmla="*/ 538740 h 607504"/>
                    <a:gd name="connsiteX16" fmla="*/ 151300 w 621798"/>
                    <a:gd name="connsiteY16" fmla="*/ 523146 h 607504"/>
                    <a:gd name="connsiteX17" fmla="*/ 38312 w 621798"/>
                    <a:gd name="connsiteY17" fmla="*/ 397121 h 607504"/>
                    <a:gd name="connsiteX18" fmla="*/ 36267 w 621798"/>
                    <a:gd name="connsiteY18" fmla="*/ 389708 h 607504"/>
                    <a:gd name="connsiteX19" fmla="*/ 19140 w 621798"/>
                    <a:gd name="connsiteY19" fmla="*/ 275953 h 607504"/>
                    <a:gd name="connsiteX20" fmla="*/ 17351 w 621798"/>
                    <a:gd name="connsiteY20" fmla="*/ 241443 h 607504"/>
                    <a:gd name="connsiteX21" fmla="*/ 17862 w 621798"/>
                    <a:gd name="connsiteY21" fmla="*/ 137914 h 607504"/>
                    <a:gd name="connsiteX22" fmla="*/ 18117 w 621798"/>
                    <a:gd name="connsiteY22" fmla="*/ 127689 h 607504"/>
                    <a:gd name="connsiteX23" fmla="*/ 19907 w 621798"/>
                    <a:gd name="connsiteY23" fmla="*/ 4731 h 607504"/>
                    <a:gd name="connsiteX24" fmla="*/ 20010 w 621798"/>
                    <a:gd name="connsiteY24" fmla="*/ 0 h 607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21798" h="607504">
                      <a:moveTo>
                        <a:pt x="20010" y="0"/>
                      </a:moveTo>
                      <a:lnTo>
                        <a:pt x="602377" y="0"/>
                      </a:lnTo>
                      <a:lnTo>
                        <a:pt x="602485" y="5498"/>
                      </a:lnTo>
                      <a:cubicBezTo>
                        <a:pt x="626514" y="44865"/>
                        <a:pt x="629070" y="84998"/>
                        <a:pt x="604785" y="125388"/>
                      </a:cubicBezTo>
                      <a:cubicBezTo>
                        <a:pt x="601718" y="130500"/>
                        <a:pt x="601718" y="133568"/>
                        <a:pt x="604274" y="138680"/>
                      </a:cubicBezTo>
                      <a:cubicBezTo>
                        <a:pt x="621146" y="173446"/>
                        <a:pt x="623702" y="208978"/>
                        <a:pt x="604018" y="242722"/>
                      </a:cubicBezTo>
                      <a:cubicBezTo>
                        <a:pt x="597117" y="254481"/>
                        <a:pt x="597628" y="262149"/>
                        <a:pt x="602485" y="274164"/>
                      </a:cubicBezTo>
                      <a:cubicBezTo>
                        <a:pt x="619101" y="315320"/>
                        <a:pt x="617567" y="354687"/>
                        <a:pt x="585869" y="389452"/>
                      </a:cubicBezTo>
                      <a:cubicBezTo>
                        <a:pt x="584335" y="391242"/>
                        <a:pt x="583568" y="394565"/>
                        <a:pt x="583824" y="396865"/>
                      </a:cubicBezTo>
                      <a:cubicBezTo>
                        <a:pt x="589192" y="450803"/>
                        <a:pt x="547269" y="517778"/>
                        <a:pt x="469302" y="522891"/>
                      </a:cubicBezTo>
                      <a:cubicBezTo>
                        <a:pt x="454987" y="523913"/>
                        <a:pt x="454987" y="523913"/>
                        <a:pt x="452175" y="537973"/>
                      </a:cubicBezTo>
                      <a:cubicBezTo>
                        <a:pt x="444762" y="573250"/>
                        <a:pt x="424312" y="596000"/>
                        <a:pt x="388779" y="604947"/>
                      </a:cubicBezTo>
                      <a:cubicBezTo>
                        <a:pt x="385712" y="605970"/>
                        <a:pt x="382389" y="606737"/>
                        <a:pt x="379321" y="607504"/>
                      </a:cubicBezTo>
                      <a:cubicBezTo>
                        <a:pt x="334330" y="607504"/>
                        <a:pt x="289595" y="607504"/>
                        <a:pt x="244604" y="607504"/>
                      </a:cubicBezTo>
                      <a:cubicBezTo>
                        <a:pt x="243582" y="606992"/>
                        <a:pt x="242560" y="606481"/>
                        <a:pt x="241537" y="606226"/>
                      </a:cubicBezTo>
                      <a:cubicBezTo>
                        <a:pt x="202681" y="600857"/>
                        <a:pt x="177374" y="577084"/>
                        <a:pt x="169705" y="538740"/>
                      </a:cubicBezTo>
                      <a:cubicBezTo>
                        <a:pt x="166638" y="524169"/>
                        <a:pt x="166638" y="524169"/>
                        <a:pt x="151300" y="523146"/>
                      </a:cubicBezTo>
                      <a:cubicBezTo>
                        <a:pt x="83558" y="518800"/>
                        <a:pt x="35245" y="464607"/>
                        <a:pt x="38312" y="397121"/>
                      </a:cubicBezTo>
                      <a:cubicBezTo>
                        <a:pt x="38312" y="394565"/>
                        <a:pt x="37801" y="391498"/>
                        <a:pt x="36267" y="389708"/>
                      </a:cubicBezTo>
                      <a:cubicBezTo>
                        <a:pt x="5080" y="355710"/>
                        <a:pt x="2780" y="316598"/>
                        <a:pt x="19140" y="275953"/>
                      </a:cubicBezTo>
                      <a:cubicBezTo>
                        <a:pt x="24508" y="262660"/>
                        <a:pt x="24508" y="254225"/>
                        <a:pt x="17351" y="241443"/>
                      </a:cubicBezTo>
                      <a:cubicBezTo>
                        <a:pt x="-1566" y="207445"/>
                        <a:pt x="1501" y="172424"/>
                        <a:pt x="17862" y="137914"/>
                      </a:cubicBezTo>
                      <a:cubicBezTo>
                        <a:pt x="19140" y="135102"/>
                        <a:pt x="19651" y="130245"/>
                        <a:pt x="18117" y="127689"/>
                      </a:cubicBezTo>
                      <a:cubicBezTo>
                        <a:pt x="-7446" y="86277"/>
                        <a:pt x="-5145" y="45376"/>
                        <a:pt x="19907" y="4731"/>
                      </a:cubicBezTo>
                      <a:lnTo>
                        <a:pt x="200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DBE4D8C-EC9E-443D-A983-4CAB6D247567}"/>
                  </a:ext>
                </a:extLst>
              </p:cNvPr>
              <p:cNvGrpSpPr/>
              <p:nvPr/>
            </p:nvGrpSpPr>
            <p:grpSpPr>
              <a:xfrm rot="8979368" flipH="1">
                <a:off x="7197634" y="5243529"/>
                <a:ext cx="308906" cy="464587"/>
                <a:chOff x="9979267" y="4236569"/>
                <a:chExt cx="1414785" cy="2127797"/>
              </a:xfrm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05692202-FC05-42C7-AE48-C9F3EFBEA699}"/>
                    </a:ext>
                  </a:extLst>
                </p:cNvPr>
                <p:cNvSpPr/>
                <p:nvPr/>
              </p:nvSpPr>
              <p:spPr>
                <a:xfrm>
                  <a:off x="9979267" y="4236569"/>
                  <a:ext cx="1414785" cy="1520293"/>
                </a:xfrm>
                <a:custGeom>
                  <a:avLst/>
                  <a:gdLst>
                    <a:gd name="connsiteX0" fmla="*/ 675051 w 1414785"/>
                    <a:gd name="connsiteY0" fmla="*/ 454 h 1520293"/>
                    <a:gd name="connsiteX1" fmla="*/ 829004 w 1414785"/>
                    <a:gd name="connsiteY1" fmla="*/ 9145 h 1520293"/>
                    <a:gd name="connsiteX2" fmla="*/ 1174869 w 1414785"/>
                    <a:gd name="connsiteY2" fmla="*/ 167635 h 1520293"/>
                    <a:gd name="connsiteX3" fmla="*/ 1410815 w 1414785"/>
                    <a:gd name="connsiteY3" fmla="*/ 779099 h 1520293"/>
                    <a:gd name="connsiteX4" fmla="*/ 1270731 w 1414785"/>
                    <a:gd name="connsiteY4" fmla="*/ 1118830 h 1520293"/>
                    <a:gd name="connsiteX5" fmla="*/ 1164900 w 1414785"/>
                    <a:gd name="connsiteY5" fmla="*/ 1235908 h 1520293"/>
                    <a:gd name="connsiteX6" fmla="*/ 1026605 w 1414785"/>
                    <a:gd name="connsiteY6" fmla="*/ 1453448 h 1520293"/>
                    <a:gd name="connsiteX7" fmla="*/ 998997 w 1414785"/>
                    <a:gd name="connsiteY7" fmla="*/ 1512754 h 1520293"/>
                    <a:gd name="connsiteX8" fmla="*/ 999145 w 1414785"/>
                    <a:gd name="connsiteY8" fmla="*/ 1520293 h 1520293"/>
                    <a:gd name="connsiteX9" fmla="*/ 416778 w 1414785"/>
                    <a:gd name="connsiteY9" fmla="*/ 1520293 h 1520293"/>
                    <a:gd name="connsiteX10" fmla="*/ 416931 w 1414785"/>
                    <a:gd name="connsiteY10" fmla="*/ 1513265 h 1520293"/>
                    <a:gd name="connsiteX11" fmla="*/ 394435 w 1414785"/>
                    <a:gd name="connsiteY11" fmla="*/ 1468019 h 1520293"/>
                    <a:gd name="connsiteX12" fmla="*/ 362226 w 1414785"/>
                    <a:gd name="connsiteY12" fmla="*/ 1389796 h 1520293"/>
                    <a:gd name="connsiteX13" fmla="*/ 258441 w 1414785"/>
                    <a:gd name="connsiteY13" fmla="*/ 1244344 h 1520293"/>
                    <a:gd name="connsiteX14" fmla="*/ 149543 w 1414785"/>
                    <a:gd name="connsiteY14" fmla="*/ 1123431 h 1520293"/>
                    <a:gd name="connsiteX15" fmla="*/ 4601 w 1414785"/>
                    <a:gd name="connsiteY15" fmla="*/ 777054 h 1520293"/>
                    <a:gd name="connsiteX16" fmla="*/ 0 w 1414785"/>
                    <a:gd name="connsiteY16" fmla="*/ 731808 h 1520293"/>
                    <a:gd name="connsiteX17" fmla="*/ 0 w 1414785"/>
                    <a:gd name="connsiteY17" fmla="*/ 665345 h 1520293"/>
                    <a:gd name="connsiteX18" fmla="*/ 1278 w 1414785"/>
                    <a:gd name="connsiteY18" fmla="*/ 658187 h 1520293"/>
                    <a:gd name="connsiteX19" fmla="*/ 92793 w 1414785"/>
                    <a:gd name="connsiteY19" fmla="*/ 349132 h 1520293"/>
                    <a:gd name="connsiteX20" fmla="*/ 522249 w 1414785"/>
                    <a:gd name="connsiteY20" fmla="*/ 21671 h 1520293"/>
                    <a:gd name="connsiteX21" fmla="*/ 675051 w 1414785"/>
                    <a:gd name="connsiteY21" fmla="*/ 454 h 152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414785" h="1520293">
                      <a:moveTo>
                        <a:pt x="675051" y="454"/>
                      </a:moveTo>
                      <a:cubicBezTo>
                        <a:pt x="726241" y="-1272"/>
                        <a:pt x="777622" y="1988"/>
                        <a:pt x="829004" y="9145"/>
                      </a:cubicBezTo>
                      <a:cubicBezTo>
                        <a:pt x="959886" y="27295"/>
                        <a:pt x="1076964" y="78932"/>
                        <a:pt x="1174869" y="167635"/>
                      </a:cubicBezTo>
                      <a:cubicBezTo>
                        <a:pt x="1355088" y="331494"/>
                        <a:pt x="1434077" y="536507"/>
                        <a:pt x="1410815" y="779099"/>
                      </a:cubicBezTo>
                      <a:cubicBezTo>
                        <a:pt x="1398545" y="905891"/>
                        <a:pt x="1350487" y="1019646"/>
                        <a:pt x="1270731" y="1118830"/>
                      </a:cubicBezTo>
                      <a:cubicBezTo>
                        <a:pt x="1237754" y="1159731"/>
                        <a:pt x="1201200" y="1197819"/>
                        <a:pt x="1164900" y="1235908"/>
                      </a:cubicBezTo>
                      <a:cubicBezTo>
                        <a:pt x="1104316" y="1299304"/>
                        <a:pt x="1055491" y="1369858"/>
                        <a:pt x="1026605" y="1453448"/>
                      </a:cubicBezTo>
                      <a:cubicBezTo>
                        <a:pt x="1019447" y="1473899"/>
                        <a:pt x="1008711" y="1493326"/>
                        <a:pt x="998997" y="1512754"/>
                      </a:cubicBezTo>
                      <a:lnTo>
                        <a:pt x="999145" y="1520293"/>
                      </a:lnTo>
                      <a:lnTo>
                        <a:pt x="416778" y="1520293"/>
                      </a:lnTo>
                      <a:lnTo>
                        <a:pt x="416931" y="1513265"/>
                      </a:lnTo>
                      <a:cubicBezTo>
                        <a:pt x="409006" y="1498438"/>
                        <a:pt x="401081" y="1483356"/>
                        <a:pt x="394435" y="1468019"/>
                      </a:cubicBezTo>
                      <a:cubicBezTo>
                        <a:pt x="383187" y="1442200"/>
                        <a:pt x="374240" y="1415359"/>
                        <a:pt x="362226" y="1389796"/>
                      </a:cubicBezTo>
                      <a:cubicBezTo>
                        <a:pt x="336408" y="1335092"/>
                        <a:pt x="298574" y="1288823"/>
                        <a:pt x="258441" y="1244344"/>
                      </a:cubicBezTo>
                      <a:cubicBezTo>
                        <a:pt x="222141" y="1203954"/>
                        <a:pt x="184053" y="1165354"/>
                        <a:pt x="149543" y="1123431"/>
                      </a:cubicBezTo>
                      <a:cubicBezTo>
                        <a:pt x="66208" y="1022969"/>
                        <a:pt x="18661" y="906914"/>
                        <a:pt x="4601" y="777054"/>
                      </a:cubicBezTo>
                      <a:cubicBezTo>
                        <a:pt x="3067" y="761972"/>
                        <a:pt x="1534" y="746890"/>
                        <a:pt x="0" y="731808"/>
                      </a:cubicBezTo>
                      <a:cubicBezTo>
                        <a:pt x="0" y="709568"/>
                        <a:pt x="0" y="687584"/>
                        <a:pt x="0" y="665345"/>
                      </a:cubicBezTo>
                      <a:cubicBezTo>
                        <a:pt x="511" y="663044"/>
                        <a:pt x="1023" y="660488"/>
                        <a:pt x="1278" y="658187"/>
                      </a:cubicBezTo>
                      <a:cubicBezTo>
                        <a:pt x="7924" y="548011"/>
                        <a:pt x="37577" y="444481"/>
                        <a:pt x="92793" y="349132"/>
                      </a:cubicBezTo>
                      <a:cubicBezTo>
                        <a:pt x="190444" y="180672"/>
                        <a:pt x="332573" y="69474"/>
                        <a:pt x="522249" y="21671"/>
                      </a:cubicBezTo>
                      <a:cubicBezTo>
                        <a:pt x="572864" y="8890"/>
                        <a:pt x="623862" y="2179"/>
                        <a:pt x="675051" y="4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348E68D5-5C8E-40D5-A49E-C5493753C791}"/>
                    </a:ext>
                  </a:extLst>
                </p:cNvPr>
                <p:cNvSpPr/>
                <p:nvPr/>
              </p:nvSpPr>
              <p:spPr>
                <a:xfrm>
                  <a:off x="10376035" y="5756862"/>
                  <a:ext cx="621798" cy="607504"/>
                </a:xfrm>
                <a:custGeom>
                  <a:avLst/>
                  <a:gdLst>
                    <a:gd name="connsiteX0" fmla="*/ 20010 w 621798"/>
                    <a:gd name="connsiteY0" fmla="*/ 0 h 607504"/>
                    <a:gd name="connsiteX1" fmla="*/ 602377 w 621798"/>
                    <a:gd name="connsiteY1" fmla="*/ 0 h 607504"/>
                    <a:gd name="connsiteX2" fmla="*/ 602485 w 621798"/>
                    <a:gd name="connsiteY2" fmla="*/ 5498 h 607504"/>
                    <a:gd name="connsiteX3" fmla="*/ 604785 w 621798"/>
                    <a:gd name="connsiteY3" fmla="*/ 125388 h 607504"/>
                    <a:gd name="connsiteX4" fmla="*/ 604274 w 621798"/>
                    <a:gd name="connsiteY4" fmla="*/ 138680 h 607504"/>
                    <a:gd name="connsiteX5" fmla="*/ 604018 w 621798"/>
                    <a:gd name="connsiteY5" fmla="*/ 242722 h 607504"/>
                    <a:gd name="connsiteX6" fmla="*/ 602485 w 621798"/>
                    <a:gd name="connsiteY6" fmla="*/ 274164 h 607504"/>
                    <a:gd name="connsiteX7" fmla="*/ 585869 w 621798"/>
                    <a:gd name="connsiteY7" fmla="*/ 389452 h 607504"/>
                    <a:gd name="connsiteX8" fmla="*/ 583824 w 621798"/>
                    <a:gd name="connsiteY8" fmla="*/ 396865 h 607504"/>
                    <a:gd name="connsiteX9" fmla="*/ 469302 w 621798"/>
                    <a:gd name="connsiteY9" fmla="*/ 522891 h 607504"/>
                    <a:gd name="connsiteX10" fmla="*/ 452175 w 621798"/>
                    <a:gd name="connsiteY10" fmla="*/ 537973 h 607504"/>
                    <a:gd name="connsiteX11" fmla="*/ 388779 w 621798"/>
                    <a:gd name="connsiteY11" fmla="*/ 604947 h 607504"/>
                    <a:gd name="connsiteX12" fmla="*/ 379321 w 621798"/>
                    <a:gd name="connsiteY12" fmla="*/ 607504 h 607504"/>
                    <a:gd name="connsiteX13" fmla="*/ 244604 w 621798"/>
                    <a:gd name="connsiteY13" fmla="*/ 607504 h 607504"/>
                    <a:gd name="connsiteX14" fmla="*/ 241537 w 621798"/>
                    <a:gd name="connsiteY14" fmla="*/ 606226 h 607504"/>
                    <a:gd name="connsiteX15" fmla="*/ 169705 w 621798"/>
                    <a:gd name="connsiteY15" fmla="*/ 538740 h 607504"/>
                    <a:gd name="connsiteX16" fmla="*/ 151300 w 621798"/>
                    <a:gd name="connsiteY16" fmla="*/ 523146 h 607504"/>
                    <a:gd name="connsiteX17" fmla="*/ 38312 w 621798"/>
                    <a:gd name="connsiteY17" fmla="*/ 397121 h 607504"/>
                    <a:gd name="connsiteX18" fmla="*/ 36267 w 621798"/>
                    <a:gd name="connsiteY18" fmla="*/ 389708 h 607504"/>
                    <a:gd name="connsiteX19" fmla="*/ 19140 w 621798"/>
                    <a:gd name="connsiteY19" fmla="*/ 275953 h 607504"/>
                    <a:gd name="connsiteX20" fmla="*/ 17351 w 621798"/>
                    <a:gd name="connsiteY20" fmla="*/ 241443 h 607504"/>
                    <a:gd name="connsiteX21" fmla="*/ 17862 w 621798"/>
                    <a:gd name="connsiteY21" fmla="*/ 137914 h 607504"/>
                    <a:gd name="connsiteX22" fmla="*/ 18117 w 621798"/>
                    <a:gd name="connsiteY22" fmla="*/ 127689 h 607504"/>
                    <a:gd name="connsiteX23" fmla="*/ 19907 w 621798"/>
                    <a:gd name="connsiteY23" fmla="*/ 4731 h 607504"/>
                    <a:gd name="connsiteX24" fmla="*/ 20010 w 621798"/>
                    <a:gd name="connsiteY24" fmla="*/ 0 h 607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21798" h="607504">
                      <a:moveTo>
                        <a:pt x="20010" y="0"/>
                      </a:moveTo>
                      <a:lnTo>
                        <a:pt x="602377" y="0"/>
                      </a:lnTo>
                      <a:lnTo>
                        <a:pt x="602485" y="5498"/>
                      </a:lnTo>
                      <a:cubicBezTo>
                        <a:pt x="626514" y="44865"/>
                        <a:pt x="629070" y="84998"/>
                        <a:pt x="604785" y="125388"/>
                      </a:cubicBezTo>
                      <a:cubicBezTo>
                        <a:pt x="601718" y="130500"/>
                        <a:pt x="601718" y="133568"/>
                        <a:pt x="604274" y="138680"/>
                      </a:cubicBezTo>
                      <a:cubicBezTo>
                        <a:pt x="621146" y="173446"/>
                        <a:pt x="623702" y="208978"/>
                        <a:pt x="604018" y="242722"/>
                      </a:cubicBezTo>
                      <a:cubicBezTo>
                        <a:pt x="597117" y="254481"/>
                        <a:pt x="597628" y="262149"/>
                        <a:pt x="602485" y="274164"/>
                      </a:cubicBezTo>
                      <a:cubicBezTo>
                        <a:pt x="619101" y="315320"/>
                        <a:pt x="617567" y="354687"/>
                        <a:pt x="585869" y="389452"/>
                      </a:cubicBezTo>
                      <a:cubicBezTo>
                        <a:pt x="584335" y="391242"/>
                        <a:pt x="583568" y="394565"/>
                        <a:pt x="583824" y="396865"/>
                      </a:cubicBezTo>
                      <a:cubicBezTo>
                        <a:pt x="589192" y="450803"/>
                        <a:pt x="547269" y="517778"/>
                        <a:pt x="469302" y="522891"/>
                      </a:cubicBezTo>
                      <a:cubicBezTo>
                        <a:pt x="454987" y="523913"/>
                        <a:pt x="454987" y="523913"/>
                        <a:pt x="452175" y="537973"/>
                      </a:cubicBezTo>
                      <a:cubicBezTo>
                        <a:pt x="444762" y="573250"/>
                        <a:pt x="424312" y="596000"/>
                        <a:pt x="388779" y="604947"/>
                      </a:cubicBezTo>
                      <a:cubicBezTo>
                        <a:pt x="385712" y="605970"/>
                        <a:pt x="382389" y="606737"/>
                        <a:pt x="379321" y="607504"/>
                      </a:cubicBezTo>
                      <a:cubicBezTo>
                        <a:pt x="334330" y="607504"/>
                        <a:pt x="289595" y="607504"/>
                        <a:pt x="244604" y="607504"/>
                      </a:cubicBezTo>
                      <a:cubicBezTo>
                        <a:pt x="243582" y="606992"/>
                        <a:pt x="242560" y="606481"/>
                        <a:pt x="241537" y="606226"/>
                      </a:cubicBezTo>
                      <a:cubicBezTo>
                        <a:pt x="202681" y="600857"/>
                        <a:pt x="177374" y="577084"/>
                        <a:pt x="169705" y="538740"/>
                      </a:cubicBezTo>
                      <a:cubicBezTo>
                        <a:pt x="166638" y="524169"/>
                        <a:pt x="166638" y="524169"/>
                        <a:pt x="151300" y="523146"/>
                      </a:cubicBezTo>
                      <a:cubicBezTo>
                        <a:pt x="83558" y="518800"/>
                        <a:pt x="35245" y="464607"/>
                        <a:pt x="38312" y="397121"/>
                      </a:cubicBezTo>
                      <a:cubicBezTo>
                        <a:pt x="38312" y="394565"/>
                        <a:pt x="37801" y="391498"/>
                        <a:pt x="36267" y="389708"/>
                      </a:cubicBezTo>
                      <a:cubicBezTo>
                        <a:pt x="5080" y="355710"/>
                        <a:pt x="2780" y="316598"/>
                        <a:pt x="19140" y="275953"/>
                      </a:cubicBezTo>
                      <a:cubicBezTo>
                        <a:pt x="24508" y="262660"/>
                        <a:pt x="24508" y="254225"/>
                        <a:pt x="17351" y="241443"/>
                      </a:cubicBezTo>
                      <a:cubicBezTo>
                        <a:pt x="-1566" y="207445"/>
                        <a:pt x="1501" y="172424"/>
                        <a:pt x="17862" y="137914"/>
                      </a:cubicBezTo>
                      <a:cubicBezTo>
                        <a:pt x="19140" y="135102"/>
                        <a:pt x="19651" y="130245"/>
                        <a:pt x="18117" y="127689"/>
                      </a:cubicBezTo>
                      <a:cubicBezTo>
                        <a:pt x="-7446" y="86277"/>
                        <a:pt x="-5145" y="45376"/>
                        <a:pt x="19907" y="4731"/>
                      </a:cubicBezTo>
                      <a:lnTo>
                        <a:pt x="200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B09FC24-8D72-48A1-B49A-111EED2E37D5}"/>
                  </a:ext>
                </a:extLst>
              </p:cNvPr>
              <p:cNvGrpSpPr/>
              <p:nvPr/>
            </p:nvGrpSpPr>
            <p:grpSpPr>
              <a:xfrm rot="12987211" flipH="1">
                <a:off x="7160392" y="5749617"/>
                <a:ext cx="308906" cy="464587"/>
                <a:chOff x="9979267" y="4236569"/>
                <a:chExt cx="1414785" cy="212779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928A1D26-3B68-432B-BA0A-79D5D6018F2F}"/>
                    </a:ext>
                  </a:extLst>
                </p:cNvPr>
                <p:cNvSpPr/>
                <p:nvPr/>
              </p:nvSpPr>
              <p:spPr>
                <a:xfrm>
                  <a:off x="9979267" y="4236569"/>
                  <a:ext cx="1414785" cy="1520293"/>
                </a:xfrm>
                <a:custGeom>
                  <a:avLst/>
                  <a:gdLst>
                    <a:gd name="connsiteX0" fmla="*/ 675051 w 1414785"/>
                    <a:gd name="connsiteY0" fmla="*/ 454 h 1520293"/>
                    <a:gd name="connsiteX1" fmla="*/ 829004 w 1414785"/>
                    <a:gd name="connsiteY1" fmla="*/ 9145 h 1520293"/>
                    <a:gd name="connsiteX2" fmla="*/ 1174869 w 1414785"/>
                    <a:gd name="connsiteY2" fmla="*/ 167635 h 1520293"/>
                    <a:gd name="connsiteX3" fmla="*/ 1410815 w 1414785"/>
                    <a:gd name="connsiteY3" fmla="*/ 779099 h 1520293"/>
                    <a:gd name="connsiteX4" fmla="*/ 1270731 w 1414785"/>
                    <a:gd name="connsiteY4" fmla="*/ 1118830 h 1520293"/>
                    <a:gd name="connsiteX5" fmla="*/ 1164900 w 1414785"/>
                    <a:gd name="connsiteY5" fmla="*/ 1235908 h 1520293"/>
                    <a:gd name="connsiteX6" fmla="*/ 1026605 w 1414785"/>
                    <a:gd name="connsiteY6" fmla="*/ 1453448 h 1520293"/>
                    <a:gd name="connsiteX7" fmla="*/ 998997 w 1414785"/>
                    <a:gd name="connsiteY7" fmla="*/ 1512754 h 1520293"/>
                    <a:gd name="connsiteX8" fmla="*/ 999145 w 1414785"/>
                    <a:gd name="connsiteY8" fmla="*/ 1520293 h 1520293"/>
                    <a:gd name="connsiteX9" fmla="*/ 416778 w 1414785"/>
                    <a:gd name="connsiteY9" fmla="*/ 1520293 h 1520293"/>
                    <a:gd name="connsiteX10" fmla="*/ 416931 w 1414785"/>
                    <a:gd name="connsiteY10" fmla="*/ 1513265 h 1520293"/>
                    <a:gd name="connsiteX11" fmla="*/ 394435 w 1414785"/>
                    <a:gd name="connsiteY11" fmla="*/ 1468019 h 1520293"/>
                    <a:gd name="connsiteX12" fmla="*/ 362226 w 1414785"/>
                    <a:gd name="connsiteY12" fmla="*/ 1389796 h 1520293"/>
                    <a:gd name="connsiteX13" fmla="*/ 258441 w 1414785"/>
                    <a:gd name="connsiteY13" fmla="*/ 1244344 h 1520293"/>
                    <a:gd name="connsiteX14" fmla="*/ 149543 w 1414785"/>
                    <a:gd name="connsiteY14" fmla="*/ 1123431 h 1520293"/>
                    <a:gd name="connsiteX15" fmla="*/ 4601 w 1414785"/>
                    <a:gd name="connsiteY15" fmla="*/ 777054 h 1520293"/>
                    <a:gd name="connsiteX16" fmla="*/ 0 w 1414785"/>
                    <a:gd name="connsiteY16" fmla="*/ 731808 h 1520293"/>
                    <a:gd name="connsiteX17" fmla="*/ 0 w 1414785"/>
                    <a:gd name="connsiteY17" fmla="*/ 665345 h 1520293"/>
                    <a:gd name="connsiteX18" fmla="*/ 1278 w 1414785"/>
                    <a:gd name="connsiteY18" fmla="*/ 658187 h 1520293"/>
                    <a:gd name="connsiteX19" fmla="*/ 92793 w 1414785"/>
                    <a:gd name="connsiteY19" fmla="*/ 349132 h 1520293"/>
                    <a:gd name="connsiteX20" fmla="*/ 522249 w 1414785"/>
                    <a:gd name="connsiteY20" fmla="*/ 21671 h 1520293"/>
                    <a:gd name="connsiteX21" fmla="*/ 675051 w 1414785"/>
                    <a:gd name="connsiteY21" fmla="*/ 454 h 152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414785" h="1520293">
                      <a:moveTo>
                        <a:pt x="675051" y="454"/>
                      </a:moveTo>
                      <a:cubicBezTo>
                        <a:pt x="726241" y="-1272"/>
                        <a:pt x="777622" y="1988"/>
                        <a:pt x="829004" y="9145"/>
                      </a:cubicBezTo>
                      <a:cubicBezTo>
                        <a:pt x="959886" y="27295"/>
                        <a:pt x="1076964" y="78932"/>
                        <a:pt x="1174869" y="167635"/>
                      </a:cubicBezTo>
                      <a:cubicBezTo>
                        <a:pt x="1355088" y="331494"/>
                        <a:pt x="1434077" y="536507"/>
                        <a:pt x="1410815" y="779099"/>
                      </a:cubicBezTo>
                      <a:cubicBezTo>
                        <a:pt x="1398545" y="905891"/>
                        <a:pt x="1350487" y="1019646"/>
                        <a:pt x="1270731" y="1118830"/>
                      </a:cubicBezTo>
                      <a:cubicBezTo>
                        <a:pt x="1237754" y="1159731"/>
                        <a:pt x="1201200" y="1197819"/>
                        <a:pt x="1164900" y="1235908"/>
                      </a:cubicBezTo>
                      <a:cubicBezTo>
                        <a:pt x="1104316" y="1299304"/>
                        <a:pt x="1055491" y="1369858"/>
                        <a:pt x="1026605" y="1453448"/>
                      </a:cubicBezTo>
                      <a:cubicBezTo>
                        <a:pt x="1019447" y="1473899"/>
                        <a:pt x="1008711" y="1493326"/>
                        <a:pt x="998997" y="1512754"/>
                      </a:cubicBezTo>
                      <a:lnTo>
                        <a:pt x="999145" y="1520293"/>
                      </a:lnTo>
                      <a:lnTo>
                        <a:pt x="416778" y="1520293"/>
                      </a:lnTo>
                      <a:lnTo>
                        <a:pt x="416931" y="1513265"/>
                      </a:lnTo>
                      <a:cubicBezTo>
                        <a:pt x="409006" y="1498438"/>
                        <a:pt x="401081" y="1483356"/>
                        <a:pt x="394435" y="1468019"/>
                      </a:cubicBezTo>
                      <a:cubicBezTo>
                        <a:pt x="383187" y="1442200"/>
                        <a:pt x="374240" y="1415359"/>
                        <a:pt x="362226" y="1389796"/>
                      </a:cubicBezTo>
                      <a:cubicBezTo>
                        <a:pt x="336408" y="1335092"/>
                        <a:pt x="298574" y="1288823"/>
                        <a:pt x="258441" y="1244344"/>
                      </a:cubicBezTo>
                      <a:cubicBezTo>
                        <a:pt x="222141" y="1203954"/>
                        <a:pt x="184053" y="1165354"/>
                        <a:pt x="149543" y="1123431"/>
                      </a:cubicBezTo>
                      <a:cubicBezTo>
                        <a:pt x="66208" y="1022969"/>
                        <a:pt x="18661" y="906914"/>
                        <a:pt x="4601" y="777054"/>
                      </a:cubicBezTo>
                      <a:cubicBezTo>
                        <a:pt x="3067" y="761972"/>
                        <a:pt x="1534" y="746890"/>
                        <a:pt x="0" y="731808"/>
                      </a:cubicBezTo>
                      <a:cubicBezTo>
                        <a:pt x="0" y="709568"/>
                        <a:pt x="0" y="687584"/>
                        <a:pt x="0" y="665345"/>
                      </a:cubicBezTo>
                      <a:cubicBezTo>
                        <a:pt x="511" y="663044"/>
                        <a:pt x="1023" y="660488"/>
                        <a:pt x="1278" y="658187"/>
                      </a:cubicBezTo>
                      <a:cubicBezTo>
                        <a:pt x="7924" y="548011"/>
                        <a:pt x="37577" y="444481"/>
                        <a:pt x="92793" y="349132"/>
                      </a:cubicBezTo>
                      <a:cubicBezTo>
                        <a:pt x="190444" y="180672"/>
                        <a:pt x="332573" y="69474"/>
                        <a:pt x="522249" y="21671"/>
                      </a:cubicBezTo>
                      <a:cubicBezTo>
                        <a:pt x="572864" y="8890"/>
                        <a:pt x="623862" y="2179"/>
                        <a:pt x="675051" y="45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EC9780FE-E042-4F76-85F3-8306D77C1EC5}"/>
                    </a:ext>
                  </a:extLst>
                </p:cNvPr>
                <p:cNvSpPr/>
                <p:nvPr/>
              </p:nvSpPr>
              <p:spPr>
                <a:xfrm>
                  <a:off x="10376035" y="5756862"/>
                  <a:ext cx="621798" cy="607504"/>
                </a:xfrm>
                <a:custGeom>
                  <a:avLst/>
                  <a:gdLst>
                    <a:gd name="connsiteX0" fmla="*/ 20010 w 621798"/>
                    <a:gd name="connsiteY0" fmla="*/ 0 h 607504"/>
                    <a:gd name="connsiteX1" fmla="*/ 602377 w 621798"/>
                    <a:gd name="connsiteY1" fmla="*/ 0 h 607504"/>
                    <a:gd name="connsiteX2" fmla="*/ 602485 w 621798"/>
                    <a:gd name="connsiteY2" fmla="*/ 5498 h 607504"/>
                    <a:gd name="connsiteX3" fmla="*/ 604785 w 621798"/>
                    <a:gd name="connsiteY3" fmla="*/ 125388 h 607504"/>
                    <a:gd name="connsiteX4" fmla="*/ 604274 w 621798"/>
                    <a:gd name="connsiteY4" fmla="*/ 138680 h 607504"/>
                    <a:gd name="connsiteX5" fmla="*/ 604018 w 621798"/>
                    <a:gd name="connsiteY5" fmla="*/ 242722 h 607504"/>
                    <a:gd name="connsiteX6" fmla="*/ 602485 w 621798"/>
                    <a:gd name="connsiteY6" fmla="*/ 274164 h 607504"/>
                    <a:gd name="connsiteX7" fmla="*/ 585869 w 621798"/>
                    <a:gd name="connsiteY7" fmla="*/ 389452 h 607504"/>
                    <a:gd name="connsiteX8" fmla="*/ 583824 w 621798"/>
                    <a:gd name="connsiteY8" fmla="*/ 396865 h 607504"/>
                    <a:gd name="connsiteX9" fmla="*/ 469302 w 621798"/>
                    <a:gd name="connsiteY9" fmla="*/ 522891 h 607504"/>
                    <a:gd name="connsiteX10" fmla="*/ 452175 w 621798"/>
                    <a:gd name="connsiteY10" fmla="*/ 537973 h 607504"/>
                    <a:gd name="connsiteX11" fmla="*/ 388779 w 621798"/>
                    <a:gd name="connsiteY11" fmla="*/ 604947 h 607504"/>
                    <a:gd name="connsiteX12" fmla="*/ 379321 w 621798"/>
                    <a:gd name="connsiteY12" fmla="*/ 607504 h 607504"/>
                    <a:gd name="connsiteX13" fmla="*/ 244604 w 621798"/>
                    <a:gd name="connsiteY13" fmla="*/ 607504 h 607504"/>
                    <a:gd name="connsiteX14" fmla="*/ 241537 w 621798"/>
                    <a:gd name="connsiteY14" fmla="*/ 606226 h 607504"/>
                    <a:gd name="connsiteX15" fmla="*/ 169705 w 621798"/>
                    <a:gd name="connsiteY15" fmla="*/ 538740 h 607504"/>
                    <a:gd name="connsiteX16" fmla="*/ 151300 w 621798"/>
                    <a:gd name="connsiteY16" fmla="*/ 523146 h 607504"/>
                    <a:gd name="connsiteX17" fmla="*/ 38312 w 621798"/>
                    <a:gd name="connsiteY17" fmla="*/ 397121 h 607504"/>
                    <a:gd name="connsiteX18" fmla="*/ 36267 w 621798"/>
                    <a:gd name="connsiteY18" fmla="*/ 389708 h 607504"/>
                    <a:gd name="connsiteX19" fmla="*/ 19140 w 621798"/>
                    <a:gd name="connsiteY19" fmla="*/ 275953 h 607504"/>
                    <a:gd name="connsiteX20" fmla="*/ 17351 w 621798"/>
                    <a:gd name="connsiteY20" fmla="*/ 241443 h 607504"/>
                    <a:gd name="connsiteX21" fmla="*/ 17862 w 621798"/>
                    <a:gd name="connsiteY21" fmla="*/ 137914 h 607504"/>
                    <a:gd name="connsiteX22" fmla="*/ 18117 w 621798"/>
                    <a:gd name="connsiteY22" fmla="*/ 127689 h 607504"/>
                    <a:gd name="connsiteX23" fmla="*/ 19907 w 621798"/>
                    <a:gd name="connsiteY23" fmla="*/ 4731 h 607504"/>
                    <a:gd name="connsiteX24" fmla="*/ 20010 w 621798"/>
                    <a:gd name="connsiteY24" fmla="*/ 0 h 607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21798" h="607504">
                      <a:moveTo>
                        <a:pt x="20010" y="0"/>
                      </a:moveTo>
                      <a:lnTo>
                        <a:pt x="602377" y="0"/>
                      </a:lnTo>
                      <a:lnTo>
                        <a:pt x="602485" y="5498"/>
                      </a:lnTo>
                      <a:cubicBezTo>
                        <a:pt x="626514" y="44865"/>
                        <a:pt x="629070" y="84998"/>
                        <a:pt x="604785" y="125388"/>
                      </a:cubicBezTo>
                      <a:cubicBezTo>
                        <a:pt x="601718" y="130500"/>
                        <a:pt x="601718" y="133568"/>
                        <a:pt x="604274" y="138680"/>
                      </a:cubicBezTo>
                      <a:cubicBezTo>
                        <a:pt x="621146" y="173446"/>
                        <a:pt x="623702" y="208978"/>
                        <a:pt x="604018" y="242722"/>
                      </a:cubicBezTo>
                      <a:cubicBezTo>
                        <a:pt x="597117" y="254481"/>
                        <a:pt x="597628" y="262149"/>
                        <a:pt x="602485" y="274164"/>
                      </a:cubicBezTo>
                      <a:cubicBezTo>
                        <a:pt x="619101" y="315320"/>
                        <a:pt x="617567" y="354687"/>
                        <a:pt x="585869" y="389452"/>
                      </a:cubicBezTo>
                      <a:cubicBezTo>
                        <a:pt x="584335" y="391242"/>
                        <a:pt x="583568" y="394565"/>
                        <a:pt x="583824" y="396865"/>
                      </a:cubicBezTo>
                      <a:cubicBezTo>
                        <a:pt x="589192" y="450803"/>
                        <a:pt x="547269" y="517778"/>
                        <a:pt x="469302" y="522891"/>
                      </a:cubicBezTo>
                      <a:cubicBezTo>
                        <a:pt x="454987" y="523913"/>
                        <a:pt x="454987" y="523913"/>
                        <a:pt x="452175" y="537973"/>
                      </a:cubicBezTo>
                      <a:cubicBezTo>
                        <a:pt x="444762" y="573250"/>
                        <a:pt x="424312" y="596000"/>
                        <a:pt x="388779" y="604947"/>
                      </a:cubicBezTo>
                      <a:cubicBezTo>
                        <a:pt x="385712" y="605970"/>
                        <a:pt x="382389" y="606737"/>
                        <a:pt x="379321" y="607504"/>
                      </a:cubicBezTo>
                      <a:cubicBezTo>
                        <a:pt x="334330" y="607504"/>
                        <a:pt x="289595" y="607504"/>
                        <a:pt x="244604" y="607504"/>
                      </a:cubicBezTo>
                      <a:cubicBezTo>
                        <a:pt x="243582" y="606992"/>
                        <a:pt x="242560" y="606481"/>
                        <a:pt x="241537" y="606226"/>
                      </a:cubicBezTo>
                      <a:cubicBezTo>
                        <a:pt x="202681" y="600857"/>
                        <a:pt x="177374" y="577084"/>
                        <a:pt x="169705" y="538740"/>
                      </a:cubicBezTo>
                      <a:cubicBezTo>
                        <a:pt x="166638" y="524169"/>
                        <a:pt x="166638" y="524169"/>
                        <a:pt x="151300" y="523146"/>
                      </a:cubicBezTo>
                      <a:cubicBezTo>
                        <a:pt x="83558" y="518800"/>
                        <a:pt x="35245" y="464607"/>
                        <a:pt x="38312" y="397121"/>
                      </a:cubicBezTo>
                      <a:cubicBezTo>
                        <a:pt x="38312" y="394565"/>
                        <a:pt x="37801" y="391498"/>
                        <a:pt x="36267" y="389708"/>
                      </a:cubicBezTo>
                      <a:cubicBezTo>
                        <a:pt x="5080" y="355710"/>
                        <a:pt x="2780" y="316598"/>
                        <a:pt x="19140" y="275953"/>
                      </a:cubicBezTo>
                      <a:cubicBezTo>
                        <a:pt x="24508" y="262660"/>
                        <a:pt x="24508" y="254225"/>
                        <a:pt x="17351" y="241443"/>
                      </a:cubicBezTo>
                      <a:cubicBezTo>
                        <a:pt x="-1566" y="207445"/>
                        <a:pt x="1501" y="172424"/>
                        <a:pt x="17862" y="137914"/>
                      </a:cubicBezTo>
                      <a:cubicBezTo>
                        <a:pt x="19140" y="135102"/>
                        <a:pt x="19651" y="130245"/>
                        <a:pt x="18117" y="127689"/>
                      </a:cubicBezTo>
                      <a:cubicBezTo>
                        <a:pt x="-7446" y="86277"/>
                        <a:pt x="-5145" y="45376"/>
                        <a:pt x="19907" y="4731"/>
                      </a:cubicBezTo>
                      <a:lnTo>
                        <a:pt x="200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7DD6418-A1A6-4B4A-B625-099DA7EAD883}"/>
                  </a:ext>
                </a:extLst>
              </p:cNvPr>
              <p:cNvGrpSpPr/>
              <p:nvPr/>
            </p:nvGrpSpPr>
            <p:grpSpPr>
              <a:xfrm rot="7389558" flipH="1">
                <a:off x="6596576" y="5841732"/>
                <a:ext cx="308906" cy="464587"/>
                <a:chOff x="9979267" y="4236569"/>
                <a:chExt cx="1414785" cy="2127797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A8E07CEF-4AC7-44BE-BBF5-4836485C8FF0}"/>
                    </a:ext>
                  </a:extLst>
                </p:cNvPr>
                <p:cNvSpPr/>
                <p:nvPr/>
              </p:nvSpPr>
              <p:spPr>
                <a:xfrm>
                  <a:off x="9979267" y="4236569"/>
                  <a:ext cx="1414785" cy="1520293"/>
                </a:xfrm>
                <a:custGeom>
                  <a:avLst/>
                  <a:gdLst>
                    <a:gd name="connsiteX0" fmla="*/ 675051 w 1414785"/>
                    <a:gd name="connsiteY0" fmla="*/ 454 h 1520293"/>
                    <a:gd name="connsiteX1" fmla="*/ 829004 w 1414785"/>
                    <a:gd name="connsiteY1" fmla="*/ 9145 h 1520293"/>
                    <a:gd name="connsiteX2" fmla="*/ 1174869 w 1414785"/>
                    <a:gd name="connsiteY2" fmla="*/ 167635 h 1520293"/>
                    <a:gd name="connsiteX3" fmla="*/ 1410815 w 1414785"/>
                    <a:gd name="connsiteY3" fmla="*/ 779099 h 1520293"/>
                    <a:gd name="connsiteX4" fmla="*/ 1270731 w 1414785"/>
                    <a:gd name="connsiteY4" fmla="*/ 1118830 h 1520293"/>
                    <a:gd name="connsiteX5" fmla="*/ 1164900 w 1414785"/>
                    <a:gd name="connsiteY5" fmla="*/ 1235908 h 1520293"/>
                    <a:gd name="connsiteX6" fmla="*/ 1026605 w 1414785"/>
                    <a:gd name="connsiteY6" fmla="*/ 1453448 h 1520293"/>
                    <a:gd name="connsiteX7" fmla="*/ 998997 w 1414785"/>
                    <a:gd name="connsiteY7" fmla="*/ 1512754 h 1520293"/>
                    <a:gd name="connsiteX8" fmla="*/ 999145 w 1414785"/>
                    <a:gd name="connsiteY8" fmla="*/ 1520293 h 1520293"/>
                    <a:gd name="connsiteX9" fmla="*/ 416778 w 1414785"/>
                    <a:gd name="connsiteY9" fmla="*/ 1520293 h 1520293"/>
                    <a:gd name="connsiteX10" fmla="*/ 416931 w 1414785"/>
                    <a:gd name="connsiteY10" fmla="*/ 1513265 h 1520293"/>
                    <a:gd name="connsiteX11" fmla="*/ 394435 w 1414785"/>
                    <a:gd name="connsiteY11" fmla="*/ 1468019 h 1520293"/>
                    <a:gd name="connsiteX12" fmla="*/ 362226 w 1414785"/>
                    <a:gd name="connsiteY12" fmla="*/ 1389796 h 1520293"/>
                    <a:gd name="connsiteX13" fmla="*/ 258441 w 1414785"/>
                    <a:gd name="connsiteY13" fmla="*/ 1244344 h 1520293"/>
                    <a:gd name="connsiteX14" fmla="*/ 149543 w 1414785"/>
                    <a:gd name="connsiteY14" fmla="*/ 1123431 h 1520293"/>
                    <a:gd name="connsiteX15" fmla="*/ 4601 w 1414785"/>
                    <a:gd name="connsiteY15" fmla="*/ 777054 h 1520293"/>
                    <a:gd name="connsiteX16" fmla="*/ 0 w 1414785"/>
                    <a:gd name="connsiteY16" fmla="*/ 731808 h 1520293"/>
                    <a:gd name="connsiteX17" fmla="*/ 0 w 1414785"/>
                    <a:gd name="connsiteY17" fmla="*/ 665345 h 1520293"/>
                    <a:gd name="connsiteX18" fmla="*/ 1278 w 1414785"/>
                    <a:gd name="connsiteY18" fmla="*/ 658187 h 1520293"/>
                    <a:gd name="connsiteX19" fmla="*/ 92793 w 1414785"/>
                    <a:gd name="connsiteY19" fmla="*/ 349132 h 1520293"/>
                    <a:gd name="connsiteX20" fmla="*/ 522249 w 1414785"/>
                    <a:gd name="connsiteY20" fmla="*/ 21671 h 1520293"/>
                    <a:gd name="connsiteX21" fmla="*/ 675051 w 1414785"/>
                    <a:gd name="connsiteY21" fmla="*/ 454 h 152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414785" h="1520293">
                      <a:moveTo>
                        <a:pt x="675051" y="454"/>
                      </a:moveTo>
                      <a:cubicBezTo>
                        <a:pt x="726241" y="-1272"/>
                        <a:pt x="777622" y="1988"/>
                        <a:pt x="829004" y="9145"/>
                      </a:cubicBezTo>
                      <a:cubicBezTo>
                        <a:pt x="959886" y="27295"/>
                        <a:pt x="1076964" y="78932"/>
                        <a:pt x="1174869" y="167635"/>
                      </a:cubicBezTo>
                      <a:cubicBezTo>
                        <a:pt x="1355088" y="331494"/>
                        <a:pt x="1434077" y="536507"/>
                        <a:pt x="1410815" y="779099"/>
                      </a:cubicBezTo>
                      <a:cubicBezTo>
                        <a:pt x="1398545" y="905891"/>
                        <a:pt x="1350487" y="1019646"/>
                        <a:pt x="1270731" y="1118830"/>
                      </a:cubicBezTo>
                      <a:cubicBezTo>
                        <a:pt x="1237754" y="1159731"/>
                        <a:pt x="1201200" y="1197819"/>
                        <a:pt x="1164900" y="1235908"/>
                      </a:cubicBezTo>
                      <a:cubicBezTo>
                        <a:pt x="1104316" y="1299304"/>
                        <a:pt x="1055491" y="1369858"/>
                        <a:pt x="1026605" y="1453448"/>
                      </a:cubicBezTo>
                      <a:cubicBezTo>
                        <a:pt x="1019447" y="1473899"/>
                        <a:pt x="1008711" y="1493326"/>
                        <a:pt x="998997" y="1512754"/>
                      </a:cubicBezTo>
                      <a:lnTo>
                        <a:pt x="999145" y="1520293"/>
                      </a:lnTo>
                      <a:lnTo>
                        <a:pt x="416778" y="1520293"/>
                      </a:lnTo>
                      <a:lnTo>
                        <a:pt x="416931" y="1513265"/>
                      </a:lnTo>
                      <a:cubicBezTo>
                        <a:pt x="409006" y="1498438"/>
                        <a:pt x="401081" y="1483356"/>
                        <a:pt x="394435" y="1468019"/>
                      </a:cubicBezTo>
                      <a:cubicBezTo>
                        <a:pt x="383187" y="1442200"/>
                        <a:pt x="374240" y="1415359"/>
                        <a:pt x="362226" y="1389796"/>
                      </a:cubicBezTo>
                      <a:cubicBezTo>
                        <a:pt x="336408" y="1335092"/>
                        <a:pt x="298574" y="1288823"/>
                        <a:pt x="258441" y="1244344"/>
                      </a:cubicBezTo>
                      <a:cubicBezTo>
                        <a:pt x="222141" y="1203954"/>
                        <a:pt x="184053" y="1165354"/>
                        <a:pt x="149543" y="1123431"/>
                      </a:cubicBezTo>
                      <a:cubicBezTo>
                        <a:pt x="66208" y="1022969"/>
                        <a:pt x="18661" y="906914"/>
                        <a:pt x="4601" y="777054"/>
                      </a:cubicBezTo>
                      <a:cubicBezTo>
                        <a:pt x="3067" y="761972"/>
                        <a:pt x="1534" y="746890"/>
                        <a:pt x="0" y="731808"/>
                      </a:cubicBezTo>
                      <a:cubicBezTo>
                        <a:pt x="0" y="709568"/>
                        <a:pt x="0" y="687584"/>
                        <a:pt x="0" y="665345"/>
                      </a:cubicBezTo>
                      <a:cubicBezTo>
                        <a:pt x="511" y="663044"/>
                        <a:pt x="1023" y="660488"/>
                        <a:pt x="1278" y="658187"/>
                      </a:cubicBezTo>
                      <a:cubicBezTo>
                        <a:pt x="7924" y="548011"/>
                        <a:pt x="37577" y="444481"/>
                        <a:pt x="92793" y="349132"/>
                      </a:cubicBezTo>
                      <a:cubicBezTo>
                        <a:pt x="190444" y="180672"/>
                        <a:pt x="332573" y="69474"/>
                        <a:pt x="522249" y="21671"/>
                      </a:cubicBezTo>
                      <a:cubicBezTo>
                        <a:pt x="572864" y="8890"/>
                        <a:pt x="623862" y="2179"/>
                        <a:pt x="675051" y="4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9A8DE88F-3B55-4391-B8A5-EFC73F78ECC8}"/>
                    </a:ext>
                  </a:extLst>
                </p:cNvPr>
                <p:cNvSpPr/>
                <p:nvPr/>
              </p:nvSpPr>
              <p:spPr>
                <a:xfrm>
                  <a:off x="10376035" y="5756862"/>
                  <a:ext cx="621798" cy="607504"/>
                </a:xfrm>
                <a:custGeom>
                  <a:avLst/>
                  <a:gdLst>
                    <a:gd name="connsiteX0" fmla="*/ 20010 w 621798"/>
                    <a:gd name="connsiteY0" fmla="*/ 0 h 607504"/>
                    <a:gd name="connsiteX1" fmla="*/ 602377 w 621798"/>
                    <a:gd name="connsiteY1" fmla="*/ 0 h 607504"/>
                    <a:gd name="connsiteX2" fmla="*/ 602485 w 621798"/>
                    <a:gd name="connsiteY2" fmla="*/ 5498 h 607504"/>
                    <a:gd name="connsiteX3" fmla="*/ 604785 w 621798"/>
                    <a:gd name="connsiteY3" fmla="*/ 125388 h 607504"/>
                    <a:gd name="connsiteX4" fmla="*/ 604274 w 621798"/>
                    <a:gd name="connsiteY4" fmla="*/ 138680 h 607504"/>
                    <a:gd name="connsiteX5" fmla="*/ 604018 w 621798"/>
                    <a:gd name="connsiteY5" fmla="*/ 242722 h 607504"/>
                    <a:gd name="connsiteX6" fmla="*/ 602485 w 621798"/>
                    <a:gd name="connsiteY6" fmla="*/ 274164 h 607504"/>
                    <a:gd name="connsiteX7" fmla="*/ 585869 w 621798"/>
                    <a:gd name="connsiteY7" fmla="*/ 389452 h 607504"/>
                    <a:gd name="connsiteX8" fmla="*/ 583824 w 621798"/>
                    <a:gd name="connsiteY8" fmla="*/ 396865 h 607504"/>
                    <a:gd name="connsiteX9" fmla="*/ 469302 w 621798"/>
                    <a:gd name="connsiteY9" fmla="*/ 522891 h 607504"/>
                    <a:gd name="connsiteX10" fmla="*/ 452175 w 621798"/>
                    <a:gd name="connsiteY10" fmla="*/ 537973 h 607504"/>
                    <a:gd name="connsiteX11" fmla="*/ 388779 w 621798"/>
                    <a:gd name="connsiteY11" fmla="*/ 604947 h 607504"/>
                    <a:gd name="connsiteX12" fmla="*/ 379321 w 621798"/>
                    <a:gd name="connsiteY12" fmla="*/ 607504 h 607504"/>
                    <a:gd name="connsiteX13" fmla="*/ 244604 w 621798"/>
                    <a:gd name="connsiteY13" fmla="*/ 607504 h 607504"/>
                    <a:gd name="connsiteX14" fmla="*/ 241537 w 621798"/>
                    <a:gd name="connsiteY14" fmla="*/ 606226 h 607504"/>
                    <a:gd name="connsiteX15" fmla="*/ 169705 w 621798"/>
                    <a:gd name="connsiteY15" fmla="*/ 538740 h 607504"/>
                    <a:gd name="connsiteX16" fmla="*/ 151300 w 621798"/>
                    <a:gd name="connsiteY16" fmla="*/ 523146 h 607504"/>
                    <a:gd name="connsiteX17" fmla="*/ 38312 w 621798"/>
                    <a:gd name="connsiteY17" fmla="*/ 397121 h 607504"/>
                    <a:gd name="connsiteX18" fmla="*/ 36267 w 621798"/>
                    <a:gd name="connsiteY18" fmla="*/ 389708 h 607504"/>
                    <a:gd name="connsiteX19" fmla="*/ 19140 w 621798"/>
                    <a:gd name="connsiteY19" fmla="*/ 275953 h 607504"/>
                    <a:gd name="connsiteX20" fmla="*/ 17351 w 621798"/>
                    <a:gd name="connsiteY20" fmla="*/ 241443 h 607504"/>
                    <a:gd name="connsiteX21" fmla="*/ 17862 w 621798"/>
                    <a:gd name="connsiteY21" fmla="*/ 137914 h 607504"/>
                    <a:gd name="connsiteX22" fmla="*/ 18117 w 621798"/>
                    <a:gd name="connsiteY22" fmla="*/ 127689 h 607504"/>
                    <a:gd name="connsiteX23" fmla="*/ 19907 w 621798"/>
                    <a:gd name="connsiteY23" fmla="*/ 4731 h 607504"/>
                    <a:gd name="connsiteX24" fmla="*/ 20010 w 621798"/>
                    <a:gd name="connsiteY24" fmla="*/ 0 h 607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21798" h="607504">
                      <a:moveTo>
                        <a:pt x="20010" y="0"/>
                      </a:moveTo>
                      <a:lnTo>
                        <a:pt x="602377" y="0"/>
                      </a:lnTo>
                      <a:lnTo>
                        <a:pt x="602485" y="5498"/>
                      </a:lnTo>
                      <a:cubicBezTo>
                        <a:pt x="626514" y="44865"/>
                        <a:pt x="629070" y="84998"/>
                        <a:pt x="604785" y="125388"/>
                      </a:cubicBezTo>
                      <a:cubicBezTo>
                        <a:pt x="601718" y="130500"/>
                        <a:pt x="601718" y="133568"/>
                        <a:pt x="604274" y="138680"/>
                      </a:cubicBezTo>
                      <a:cubicBezTo>
                        <a:pt x="621146" y="173446"/>
                        <a:pt x="623702" y="208978"/>
                        <a:pt x="604018" y="242722"/>
                      </a:cubicBezTo>
                      <a:cubicBezTo>
                        <a:pt x="597117" y="254481"/>
                        <a:pt x="597628" y="262149"/>
                        <a:pt x="602485" y="274164"/>
                      </a:cubicBezTo>
                      <a:cubicBezTo>
                        <a:pt x="619101" y="315320"/>
                        <a:pt x="617567" y="354687"/>
                        <a:pt x="585869" y="389452"/>
                      </a:cubicBezTo>
                      <a:cubicBezTo>
                        <a:pt x="584335" y="391242"/>
                        <a:pt x="583568" y="394565"/>
                        <a:pt x="583824" y="396865"/>
                      </a:cubicBezTo>
                      <a:cubicBezTo>
                        <a:pt x="589192" y="450803"/>
                        <a:pt x="547269" y="517778"/>
                        <a:pt x="469302" y="522891"/>
                      </a:cubicBezTo>
                      <a:cubicBezTo>
                        <a:pt x="454987" y="523913"/>
                        <a:pt x="454987" y="523913"/>
                        <a:pt x="452175" y="537973"/>
                      </a:cubicBezTo>
                      <a:cubicBezTo>
                        <a:pt x="444762" y="573250"/>
                        <a:pt x="424312" y="596000"/>
                        <a:pt x="388779" y="604947"/>
                      </a:cubicBezTo>
                      <a:cubicBezTo>
                        <a:pt x="385712" y="605970"/>
                        <a:pt x="382389" y="606737"/>
                        <a:pt x="379321" y="607504"/>
                      </a:cubicBezTo>
                      <a:cubicBezTo>
                        <a:pt x="334330" y="607504"/>
                        <a:pt x="289595" y="607504"/>
                        <a:pt x="244604" y="607504"/>
                      </a:cubicBezTo>
                      <a:cubicBezTo>
                        <a:pt x="243582" y="606992"/>
                        <a:pt x="242560" y="606481"/>
                        <a:pt x="241537" y="606226"/>
                      </a:cubicBezTo>
                      <a:cubicBezTo>
                        <a:pt x="202681" y="600857"/>
                        <a:pt x="177374" y="577084"/>
                        <a:pt x="169705" y="538740"/>
                      </a:cubicBezTo>
                      <a:cubicBezTo>
                        <a:pt x="166638" y="524169"/>
                        <a:pt x="166638" y="524169"/>
                        <a:pt x="151300" y="523146"/>
                      </a:cubicBezTo>
                      <a:cubicBezTo>
                        <a:pt x="83558" y="518800"/>
                        <a:pt x="35245" y="464607"/>
                        <a:pt x="38312" y="397121"/>
                      </a:cubicBezTo>
                      <a:cubicBezTo>
                        <a:pt x="38312" y="394565"/>
                        <a:pt x="37801" y="391498"/>
                        <a:pt x="36267" y="389708"/>
                      </a:cubicBezTo>
                      <a:cubicBezTo>
                        <a:pt x="5080" y="355710"/>
                        <a:pt x="2780" y="316598"/>
                        <a:pt x="19140" y="275953"/>
                      </a:cubicBezTo>
                      <a:cubicBezTo>
                        <a:pt x="24508" y="262660"/>
                        <a:pt x="24508" y="254225"/>
                        <a:pt x="17351" y="241443"/>
                      </a:cubicBezTo>
                      <a:cubicBezTo>
                        <a:pt x="-1566" y="207445"/>
                        <a:pt x="1501" y="172424"/>
                        <a:pt x="17862" y="137914"/>
                      </a:cubicBezTo>
                      <a:cubicBezTo>
                        <a:pt x="19140" y="135102"/>
                        <a:pt x="19651" y="130245"/>
                        <a:pt x="18117" y="127689"/>
                      </a:cubicBezTo>
                      <a:cubicBezTo>
                        <a:pt x="-7446" y="86277"/>
                        <a:pt x="-5145" y="45376"/>
                        <a:pt x="19907" y="4731"/>
                      </a:cubicBezTo>
                      <a:lnTo>
                        <a:pt x="200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77F14CD-0AC3-49D6-887D-AF5F03AC7247}"/>
                </a:ext>
              </a:extLst>
            </p:cNvPr>
            <p:cNvSpPr/>
            <p:nvPr/>
          </p:nvSpPr>
          <p:spPr>
            <a:xfrm>
              <a:off x="7070823" y="2714719"/>
              <a:ext cx="2348390" cy="1408142"/>
            </a:xfrm>
            <a:custGeom>
              <a:avLst/>
              <a:gdLst>
                <a:gd name="connsiteX0" fmla="*/ 944309 w 1981049"/>
                <a:gd name="connsiteY0" fmla="*/ 0 h 1187877"/>
                <a:gd name="connsiteX1" fmla="*/ 784989 w 1981049"/>
                <a:gd name="connsiteY1" fmla="*/ 0 h 1187877"/>
                <a:gd name="connsiteX2" fmla="*/ 776348 w 1981049"/>
                <a:gd name="connsiteY2" fmla="*/ 8642 h 1187877"/>
                <a:gd name="connsiteX3" fmla="*/ 776348 w 1981049"/>
                <a:gd name="connsiteY3" fmla="*/ 46446 h 1187877"/>
                <a:gd name="connsiteX4" fmla="*/ 758256 w 1981049"/>
                <a:gd name="connsiteY4" fmla="*/ 58867 h 1187877"/>
                <a:gd name="connsiteX5" fmla="*/ 631070 w 1981049"/>
                <a:gd name="connsiteY5" fmla="*/ 33214 h 1187877"/>
                <a:gd name="connsiteX6" fmla="*/ 558162 w 1981049"/>
                <a:gd name="connsiteY6" fmla="*/ 27813 h 1187877"/>
                <a:gd name="connsiteX7" fmla="*/ 497674 w 1981049"/>
                <a:gd name="connsiteY7" fmla="*/ 24033 h 1187877"/>
                <a:gd name="connsiteX8" fmla="*/ 467160 w 1981049"/>
                <a:gd name="connsiteY8" fmla="*/ 46986 h 1187877"/>
                <a:gd name="connsiteX9" fmla="*/ 467700 w 1981049"/>
                <a:gd name="connsiteY9" fmla="*/ 114494 h 1187877"/>
                <a:gd name="connsiteX10" fmla="*/ 494974 w 1981049"/>
                <a:gd name="connsiteY10" fmla="*/ 135827 h 1187877"/>
                <a:gd name="connsiteX11" fmla="*/ 509555 w 1981049"/>
                <a:gd name="connsiteY11" fmla="*/ 135557 h 1187877"/>
                <a:gd name="connsiteX12" fmla="*/ 653483 w 1981049"/>
                <a:gd name="connsiteY12" fmla="*/ 125836 h 1187877"/>
                <a:gd name="connsiteX13" fmla="*/ 727202 w 1981049"/>
                <a:gd name="connsiteY13" fmla="*/ 112604 h 1187877"/>
                <a:gd name="connsiteX14" fmla="*/ 764737 w 1981049"/>
                <a:gd name="connsiteY14" fmla="*/ 99372 h 1187877"/>
                <a:gd name="connsiteX15" fmla="*/ 776888 w 1981049"/>
                <a:gd name="connsiteY15" fmla="*/ 107473 h 1187877"/>
                <a:gd name="connsiteX16" fmla="*/ 776888 w 1981049"/>
                <a:gd name="connsiteY16" fmla="*/ 139067 h 1187877"/>
                <a:gd name="connsiteX17" fmla="*/ 798221 w 1981049"/>
                <a:gd name="connsiteY17" fmla="*/ 161210 h 1187877"/>
                <a:gd name="connsiteX18" fmla="*/ 809022 w 1981049"/>
                <a:gd name="connsiteY18" fmla="*/ 171202 h 1187877"/>
                <a:gd name="connsiteX19" fmla="*/ 809022 w 1981049"/>
                <a:gd name="connsiteY19" fmla="*/ 223588 h 1187877"/>
                <a:gd name="connsiteX20" fmla="*/ 799301 w 1981049"/>
                <a:gd name="connsiteY20" fmla="*/ 233579 h 1187877"/>
                <a:gd name="connsiteX21" fmla="*/ 789850 w 1981049"/>
                <a:gd name="connsiteY21" fmla="*/ 233579 h 1187877"/>
                <a:gd name="connsiteX22" fmla="*/ 673735 w 1981049"/>
                <a:gd name="connsiteY22" fmla="*/ 351314 h 1187877"/>
                <a:gd name="connsiteX23" fmla="*/ 673735 w 1981049"/>
                <a:gd name="connsiteY23" fmla="*/ 434214 h 1187877"/>
                <a:gd name="connsiteX24" fmla="*/ 662934 w 1981049"/>
                <a:gd name="connsiteY24" fmla="*/ 445285 h 1187877"/>
                <a:gd name="connsiteX25" fmla="*/ 596776 w 1981049"/>
                <a:gd name="connsiteY25" fmla="*/ 445016 h 1187877"/>
                <a:gd name="connsiteX26" fmla="*/ 585975 w 1981049"/>
                <a:gd name="connsiteY26" fmla="*/ 456086 h 1187877"/>
                <a:gd name="connsiteX27" fmla="*/ 585975 w 1981049"/>
                <a:gd name="connsiteY27" fmla="*/ 515764 h 1187877"/>
                <a:gd name="connsiteX28" fmla="*/ 598396 w 1981049"/>
                <a:gd name="connsiteY28" fmla="*/ 527376 h 1187877"/>
                <a:gd name="connsiteX29" fmla="*/ 660234 w 1981049"/>
                <a:gd name="connsiteY29" fmla="*/ 527105 h 1187877"/>
                <a:gd name="connsiteX30" fmla="*/ 673735 w 1981049"/>
                <a:gd name="connsiteY30" fmla="*/ 541147 h 1187877"/>
                <a:gd name="connsiteX31" fmla="*/ 673465 w 1981049"/>
                <a:gd name="connsiteY31" fmla="*/ 568420 h 1187877"/>
                <a:gd name="connsiteX32" fmla="*/ 628370 w 1981049"/>
                <a:gd name="connsiteY32" fmla="*/ 613246 h 1187877"/>
                <a:gd name="connsiteX33" fmla="*/ 416394 w 1981049"/>
                <a:gd name="connsiteY33" fmla="*/ 612976 h 1187877"/>
                <a:gd name="connsiteX34" fmla="*/ 227640 w 1981049"/>
                <a:gd name="connsiteY34" fmla="*/ 657531 h 1187877"/>
                <a:gd name="connsiteX35" fmla="*/ 47259 w 1981049"/>
                <a:gd name="connsiteY35" fmla="*/ 809560 h 1187877"/>
                <a:gd name="connsiteX36" fmla="*/ 813 w 1981049"/>
                <a:gd name="connsiteY36" fmla="*/ 944577 h 1187877"/>
                <a:gd name="connsiteX37" fmla="*/ 273 w 1981049"/>
                <a:gd name="connsiteY37" fmla="*/ 1177346 h 1187877"/>
                <a:gd name="connsiteX38" fmla="*/ 10264 w 1981049"/>
                <a:gd name="connsiteY38" fmla="*/ 1187877 h 1187877"/>
                <a:gd name="connsiteX39" fmla="*/ 297579 w 1981049"/>
                <a:gd name="connsiteY39" fmla="*/ 1187877 h 1187877"/>
                <a:gd name="connsiteX40" fmla="*/ 307300 w 1981049"/>
                <a:gd name="connsiteY40" fmla="*/ 1177886 h 1187877"/>
                <a:gd name="connsiteX41" fmla="*/ 308651 w 1981049"/>
                <a:gd name="connsiteY41" fmla="*/ 1134951 h 1187877"/>
                <a:gd name="connsiteX42" fmla="*/ 341864 w 1981049"/>
                <a:gd name="connsiteY42" fmla="*/ 1033688 h 1187877"/>
                <a:gd name="connsiteX43" fmla="*/ 435296 w 1981049"/>
                <a:gd name="connsiteY43" fmla="*/ 969960 h 1187877"/>
                <a:gd name="connsiteX44" fmla="*/ 495784 w 1981049"/>
                <a:gd name="connsiteY44" fmla="*/ 969420 h 1187877"/>
                <a:gd name="connsiteX45" fmla="*/ 607307 w 1981049"/>
                <a:gd name="connsiteY45" fmla="*/ 986162 h 1187877"/>
                <a:gd name="connsiteX46" fmla="*/ 703439 w 1981049"/>
                <a:gd name="connsiteY46" fmla="*/ 1019376 h 1187877"/>
                <a:gd name="connsiteX47" fmla="*/ 897053 w 1981049"/>
                <a:gd name="connsiteY47" fmla="*/ 1039089 h 1187877"/>
                <a:gd name="connsiteX48" fmla="*/ 1033689 w 1981049"/>
                <a:gd name="connsiteY48" fmla="*/ 1010195 h 1187877"/>
                <a:gd name="connsiteX49" fmla="*/ 1258357 w 1981049"/>
                <a:gd name="connsiteY49" fmla="*/ 967530 h 1187877"/>
                <a:gd name="connsiteX50" fmla="*/ 1267539 w 1981049"/>
                <a:gd name="connsiteY50" fmla="*/ 956188 h 1187877"/>
                <a:gd name="connsiteX51" fmla="*/ 1267539 w 1981049"/>
                <a:gd name="connsiteY51" fmla="*/ 917203 h 1187877"/>
                <a:gd name="connsiteX52" fmla="*/ 1981049 w 1981049"/>
                <a:gd name="connsiteY52" fmla="*/ 917203 h 1187877"/>
                <a:gd name="connsiteX53" fmla="*/ 1981049 w 1981049"/>
                <a:gd name="connsiteY53" fmla="*/ 640311 h 1187877"/>
                <a:gd name="connsiteX54" fmla="*/ 1267287 w 1981049"/>
                <a:gd name="connsiteY54" fmla="*/ 640311 h 1187877"/>
                <a:gd name="connsiteX55" fmla="*/ 1267269 w 1981049"/>
                <a:gd name="connsiteY55" fmla="*/ 629178 h 1187877"/>
                <a:gd name="connsiteX56" fmla="*/ 1251066 w 1981049"/>
                <a:gd name="connsiteY56" fmla="*/ 612706 h 1187877"/>
                <a:gd name="connsiteX57" fmla="*/ 1097958 w 1981049"/>
                <a:gd name="connsiteY57" fmla="*/ 612706 h 1187877"/>
                <a:gd name="connsiteX58" fmla="*/ 1055833 w 1981049"/>
                <a:gd name="connsiteY58" fmla="*/ 570581 h 1187877"/>
                <a:gd name="connsiteX59" fmla="*/ 1055833 w 1981049"/>
                <a:gd name="connsiteY59" fmla="*/ 541147 h 1187877"/>
                <a:gd name="connsiteX60" fmla="*/ 1069604 w 1981049"/>
                <a:gd name="connsiteY60" fmla="*/ 526835 h 1187877"/>
                <a:gd name="connsiteX61" fmla="*/ 1131442 w 1981049"/>
                <a:gd name="connsiteY61" fmla="*/ 526835 h 1187877"/>
                <a:gd name="connsiteX62" fmla="*/ 1141703 w 1981049"/>
                <a:gd name="connsiteY62" fmla="*/ 516304 h 1187877"/>
                <a:gd name="connsiteX63" fmla="*/ 1141703 w 1981049"/>
                <a:gd name="connsiteY63" fmla="*/ 454466 h 1187877"/>
                <a:gd name="connsiteX64" fmla="*/ 1131172 w 1981049"/>
                <a:gd name="connsiteY64" fmla="*/ 444475 h 1187877"/>
                <a:gd name="connsiteX65" fmla="*/ 1069334 w 1981049"/>
                <a:gd name="connsiteY65" fmla="*/ 444745 h 1187877"/>
                <a:gd name="connsiteX66" fmla="*/ 1055563 w 1981049"/>
                <a:gd name="connsiteY66" fmla="*/ 431514 h 1187877"/>
                <a:gd name="connsiteX67" fmla="*/ 1055563 w 1981049"/>
                <a:gd name="connsiteY67" fmla="*/ 351854 h 1187877"/>
                <a:gd name="connsiteX68" fmla="*/ 1008037 w 1981049"/>
                <a:gd name="connsiteY68" fmla="*/ 258152 h 1187877"/>
                <a:gd name="connsiteX69" fmla="*/ 932967 w 1981049"/>
                <a:gd name="connsiteY69" fmla="*/ 233309 h 1187877"/>
                <a:gd name="connsiteX70" fmla="*/ 919195 w 1981049"/>
                <a:gd name="connsiteY70" fmla="*/ 219267 h 1187877"/>
                <a:gd name="connsiteX71" fmla="*/ 919195 w 1981049"/>
                <a:gd name="connsiteY71" fmla="*/ 187673 h 1187877"/>
                <a:gd name="connsiteX72" fmla="*/ 921086 w 1981049"/>
                <a:gd name="connsiteY72" fmla="*/ 163370 h 1187877"/>
                <a:gd name="connsiteX73" fmla="*/ 944309 w 1981049"/>
                <a:gd name="connsiteY73" fmla="*/ 160940 h 1187877"/>
                <a:gd name="connsiteX74" fmla="*/ 952950 w 1981049"/>
                <a:gd name="connsiteY74" fmla="*/ 152299 h 1187877"/>
                <a:gd name="connsiteX75" fmla="*/ 952950 w 1981049"/>
                <a:gd name="connsiteY75" fmla="*/ 107203 h 1187877"/>
                <a:gd name="connsiteX76" fmla="*/ 964021 w 1981049"/>
                <a:gd name="connsiteY76" fmla="*/ 98833 h 1187877"/>
                <a:gd name="connsiteX77" fmla="*/ 1002366 w 1981049"/>
                <a:gd name="connsiteY77" fmla="*/ 112604 h 1187877"/>
                <a:gd name="connsiteX78" fmla="*/ 1059343 w 1981049"/>
                <a:gd name="connsiteY78" fmla="*/ 124485 h 1187877"/>
                <a:gd name="connsiteX79" fmla="*/ 1127121 w 1981049"/>
                <a:gd name="connsiteY79" fmla="*/ 128536 h 1187877"/>
                <a:gd name="connsiteX80" fmla="*/ 1231354 w 1981049"/>
                <a:gd name="connsiteY80" fmla="*/ 135557 h 1187877"/>
                <a:gd name="connsiteX81" fmla="*/ 1262408 w 1981049"/>
                <a:gd name="connsiteY81" fmla="*/ 110984 h 1187877"/>
                <a:gd name="connsiteX82" fmla="*/ 1262138 w 1981049"/>
                <a:gd name="connsiteY82" fmla="*/ 47526 h 1187877"/>
                <a:gd name="connsiteX83" fmla="*/ 1231894 w 1981049"/>
                <a:gd name="connsiteY83" fmla="*/ 24303 h 1187877"/>
                <a:gd name="connsiteX84" fmla="*/ 1170327 w 1981049"/>
                <a:gd name="connsiteY84" fmla="*/ 28084 h 1187877"/>
                <a:gd name="connsiteX85" fmla="*/ 1053402 w 1981049"/>
                <a:gd name="connsiteY85" fmla="*/ 36185 h 1187877"/>
                <a:gd name="connsiteX86" fmla="*/ 1019648 w 1981049"/>
                <a:gd name="connsiteY86" fmla="*/ 41855 h 1187877"/>
                <a:gd name="connsiteX87" fmla="*/ 961321 w 1981049"/>
                <a:gd name="connsiteY87" fmla="*/ 62378 h 1187877"/>
                <a:gd name="connsiteX88" fmla="*/ 952680 w 1981049"/>
                <a:gd name="connsiteY88" fmla="*/ 56167 h 1187877"/>
                <a:gd name="connsiteX89" fmla="*/ 952680 w 1981049"/>
                <a:gd name="connsiteY89" fmla="*/ 8911 h 1187877"/>
                <a:gd name="connsiteX90" fmla="*/ 944309 w 1981049"/>
                <a:gd name="connsiteY90" fmla="*/ 0 h 118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981049" h="1187877">
                  <a:moveTo>
                    <a:pt x="944309" y="0"/>
                  </a:moveTo>
                  <a:cubicBezTo>
                    <a:pt x="891382" y="270"/>
                    <a:pt x="838186" y="270"/>
                    <a:pt x="784989" y="0"/>
                  </a:cubicBezTo>
                  <a:cubicBezTo>
                    <a:pt x="778508" y="0"/>
                    <a:pt x="776348" y="2430"/>
                    <a:pt x="776348" y="8642"/>
                  </a:cubicBezTo>
                  <a:cubicBezTo>
                    <a:pt x="776618" y="21333"/>
                    <a:pt x="776348" y="33754"/>
                    <a:pt x="776348" y="46446"/>
                  </a:cubicBezTo>
                  <a:cubicBezTo>
                    <a:pt x="776348" y="65348"/>
                    <a:pt x="776078" y="66428"/>
                    <a:pt x="758256" y="58867"/>
                  </a:cubicBezTo>
                  <a:cubicBezTo>
                    <a:pt x="717481" y="41315"/>
                    <a:pt x="675086" y="34024"/>
                    <a:pt x="631070" y="33214"/>
                  </a:cubicBezTo>
                  <a:cubicBezTo>
                    <a:pt x="606768" y="32674"/>
                    <a:pt x="582465" y="29434"/>
                    <a:pt x="558162" y="27813"/>
                  </a:cubicBezTo>
                  <a:cubicBezTo>
                    <a:pt x="538179" y="26463"/>
                    <a:pt x="517926" y="25113"/>
                    <a:pt x="497674" y="24033"/>
                  </a:cubicBezTo>
                  <a:cubicBezTo>
                    <a:pt x="482012" y="23223"/>
                    <a:pt x="470670" y="31324"/>
                    <a:pt x="467160" y="46986"/>
                  </a:cubicBezTo>
                  <a:cubicBezTo>
                    <a:pt x="462299" y="69399"/>
                    <a:pt x="462299" y="92082"/>
                    <a:pt x="467700" y="114494"/>
                  </a:cubicBezTo>
                  <a:cubicBezTo>
                    <a:pt x="470941" y="128806"/>
                    <a:pt x="480391" y="135557"/>
                    <a:pt x="494974" y="135827"/>
                  </a:cubicBezTo>
                  <a:cubicBezTo>
                    <a:pt x="499834" y="135827"/>
                    <a:pt x="504694" y="135827"/>
                    <a:pt x="509555" y="135557"/>
                  </a:cubicBezTo>
                  <a:cubicBezTo>
                    <a:pt x="557351" y="132317"/>
                    <a:pt x="605417" y="129346"/>
                    <a:pt x="653483" y="125836"/>
                  </a:cubicBezTo>
                  <a:cubicBezTo>
                    <a:pt x="678596" y="124215"/>
                    <a:pt x="703709" y="123675"/>
                    <a:pt x="727202" y="112604"/>
                  </a:cubicBezTo>
                  <a:cubicBezTo>
                    <a:pt x="739083" y="106933"/>
                    <a:pt x="752045" y="103693"/>
                    <a:pt x="764737" y="99372"/>
                  </a:cubicBezTo>
                  <a:cubicBezTo>
                    <a:pt x="776078" y="95322"/>
                    <a:pt x="776888" y="95862"/>
                    <a:pt x="776888" y="107473"/>
                  </a:cubicBezTo>
                  <a:cubicBezTo>
                    <a:pt x="776888" y="118005"/>
                    <a:pt x="776888" y="128536"/>
                    <a:pt x="776888" y="139067"/>
                  </a:cubicBezTo>
                  <a:cubicBezTo>
                    <a:pt x="776888" y="160670"/>
                    <a:pt x="776888" y="160940"/>
                    <a:pt x="798221" y="161210"/>
                  </a:cubicBezTo>
                  <a:cubicBezTo>
                    <a:pt x="805511" y="161210"/>
                    <a:pt x="809292" y="163100"/>
                    <a:pt x="809022" y="171202"/>
                  </a:cubicBezTo>
                  <a:cubicBezTo>
                    <a:pt x="808752" y="188754"/>
                    <a:pt x="808752" y="206036"/>
                    <a:pt x="809022" y="223588"/>
                  </a:cubicBezTo>
                  <a:cubicBezTo>
                    <a:pt x="809022" y="230609"/>
                    <a:pt x="806592" y="234119"/>
                    <a:pt x="799301" y="233579"/>
                  </a:cubicBezTo>
                  <a:cubicBezTo>
                    <a:pt x="796061" y="233309"/>
                    <a:pt x="793090" y="233579"/>
                    <a:pt x="789850" y="233579"/>
                  </a:cubicBezTo>
                  <a:cubicBezTo>
                    <a:pt x="727202" y="234659"/>
                    <a:pt x="674005" y="288936"/>
                    <a:pt x="673735" y="351314"/>
                  </a:cubicBezTo>
                  <a:cubicBezTo>
                    <a:pt x="673465" y="378857"/>
                    <a:pt x="673465" y="406671"/>
                    <a:pt x="673735" y="434214"/>
                  </a:cubicBezTo>
                  <a:cubicBezTo>
                    <a:pt x="673735" y="442315"/>
                    <a:pt x="671305" y="445555"/>
                    <a:pt x="662934" y="445285"/>
                  </a:cubicBezTo>
                  <a:cubicBezTo>
                    <a:pt x="640792" y="444745"/>
                    <a:pt x="618919" y="445555"/>
                    <a:pt x="596776" y="445016"/>
                  </a:cubicBezTo>
                  <a:cubicBezTo>
                    <a:pt x="588135" y="445016"/>
                    <a:pt x="585705" y="447986"/>
                    <a:pt x="585975" y="456086"/>
                  </a:cubicBezTo>
                  <a:cubicBezTo>
                    <a:pt x="586515" y="475799"/>
                    <a:pt x="586515" y="495781"/>
                    <a:pt x="585975" y="515764"/>
                  </a:cubicBezTo>
                  <a:cubicBezTo>
                    <a:pt x="585705" y="525215"/>
                    <a:pt x="589485" y="527646"/>
                    <a:pt x="598396" y="527376"/>
                  </a:cubicBezTo>
                  <a:cubicBezTo>
                    <a:pt x="618919" y="527105"/>
                    <a:pt x="639711" y="527916"/>
                    <a:pt x="660234" y="527105"/>
                  </a:cubicBezTo>
                  <a:cubicBezTo>
                    <a:pt x="671305" y="526835"/>
                    <a:pt x="674545" y="530886"/>
                    <a:pt x="673735" y="541147"/>
                  </a:cubicBezTo>
                  <a:cubicBezTo>
                    <a:pt x="672925" y="550328"/>
                    <a:pt x="673465" y="559240"/>
                    <a:pt x="673465" y="568420"/>
                  </a:cubicBezTo>
                  <a:cubicBezTo>
                    <a:pt x="673465" y="601095"/>
                    <a:pt x="661314" y="613246"/>
                    <a:pt x="628370" y="613246"/>
                  </a:cubicBezTo>
                  <a:cubicBezTo>
                    <a:pt x="557621" y="613246"/>
                    <a:pt x="486872" y="614056"/>
                    <a:pt x="416394" y="612976"/>
                  </a:cubicBezTo>
                  <a:cubicBezTo>
                    <a:pt x="349696" y="611896"/>
                    <a:pt x="287318" y="628908"/>
                    <a:pt x="227640" y="657531"/>
                  </a:cubicBezTo>
                  <a:cubicBezTo>
                    <a:pt x="154461" y="692636"/>
                    <a:pt x="92354" y="741242"/>
                    <a:pt x="47259" y="809560"/>
                  </a:cubicBezTo>
                  <a:cubicBezTo>
                    <a:pt x="20255" y="850606"/>
                    <a:pt x="1893" y="895161"/>
                    <a:pt x="813" y="944577"/>
                  </a:cubicBezTo>
                  <a:cubicBezTo>
                    <a:pt x="-808" y="1022077"/>
                    <a:pt x="543" y="1099847"/>
                    <a:pt x="273" y="1177346"/>
                  </a:cubicBezTo>
                  <a:cubicBezTo>
                    <a:pt x="273" y="1184907"/>
                    <a:pt x="2163" y="1187877"/>
                    <a:pt x="10264" y="1187877"/>
                  </a:cubicBezTo>
                  <a:cubicBezTo>
                    <a:pt x="105856" y="1187607"/>
                    <a:pt x="201718" y="1187607"/>
                    <a:pt x="297579" y="1187877"/>
                  </a:cubicBezTo>
                  <a:cubicBezTo>
                    <a:pt x="304870" y="1187877"/>
                    <a:pt x="307300" y="1184907"/>
                    <a:pt x="307300" y="1177886"/>
                  </a:cubicBezTo>
                  <a:cubicBezTo>
                    <a:pt x="307300" y="1163574"/>
                    <a:pt x="307840" y="1149262"/>
                    <a:pt x="308651" y="1134951"/>
                  </a:cubicBezTo>
                  <a:cubicBezTo>
                    <a:pt x="310811" y="1097956"/>
                    <a:pt x="321072" y="1064202"/>
                    <a:pt x="341864" y="1033688"/>
                  </a:cubicBezTo>
                  <a:cubicBezTo>
                    <a:pt x="364818" y="1000474"/>
                    <a:pt x="394521" y="977251"/>
                    <a:pt x="435296" y="969960"/>
                  </a:cubicBezTo>
                  <a:cubicBezTo>
                    <a:pt x="455548" y="966179"/>
                    <a:pt x="475531" y="969150"/>
                    <a:pt x="495784" y="969420"/>
                  </a:cubicBezTo>
                  <a:cubicBezTo>
                    <a:pt x="533588" y="970230"/>
                    <a:pt x="570853" y="975631"/>
                    <a:pt x="607307" y="986162"/>
                  </a:cubicBezTo>
                  <a:cubicBezTo>
                    <a:pt x="639981" y="995614"/>
                    <a:pt x="671035" y="1009385"/>
                    <a:pt x="703439" y="1019376"/>
                  </a:cubicBezTo>
                  <a:cubicBezTo>
                    <a:pt x="766627" y="1038818"/>
                    <a:pt x="831165" y="1043139"/>
                    <a:pt x="897053" y="1039089"/>
                  </a:cubicBezTo>
                  <a:cubicBezTo>
                    <a:pt x="944309" y="1036118"/>
                    <a:pt x="990215" y="1028287"/>
                    <a:pt x="1033689" y="1010195"/>
                  </a:cubicBezTo>
                  <a:cubicBezTo>
                    <a:pt x="1105788" y="980491"/>
                    <a:pt x="1180588" y="966990"/>
                    <a:pt x="1258357" y="967530"/>
                  </a:cubicBezTo>
                  <a:cubicBezTo>
                    <a:pt x="1266999" y="967530"/>
                    <a:pt x="1267539" y="962939"/>
                    <a:pt x="1267539" y="956188"/>
                  </a:cubicBezTo>
                  <a:lnTo>
                    <a:pt x="1267539" y="917203"/>
                  </a:lnTo>
                  <a:lnTo>
                    <a:pt x="1981049" y="917203"/>
                  </a:lnTo>
                  <a:lnTo>
                    <a:pt x="1981049" y="640311"/>
                  </a:lnTo>
                  <a:lnTo>
                    <a:pt x="1267287" y="640311"/>
                  </a:lnTo>
                  <a:lnTo>
                    <a:pt x="1267269" y="629178"/>
                  </a:lnTo>
                  <a:cubicBezTo>
                    <a:pt x="1267269" y="612706"/>
                    <a:pt x="1267269" y="612706"/>
                    <a:pt x="1251066" y="612706"/>
                  </a:cubicBezTo>
                  <a:cubicBezTo>
                    <a:pt x="1200030" y="612706"/>
                    <a:pt x="1148994" y="612706"/>
                    <a:pt x="1097958" y="612706"/>
                  </a:cubicBezTo>
                  <a:cubicBezTo>
                    <a:pt x="1068254" y="612706"/>
                    <a:pt x="1055833" y="600014"/>
                    <a:pt x="1055833" y="570581"/>
                  </a:cubicBezTo>
                  <a:cubicBezTo>
                    <a:pt x="1055833" y="560859"/>
                    <a:pt x="1055833" y="550868"/>
                    <a:pt x="1055833" y="541147"/>
                  </a:cubicBezTo>
                  <a:cubicBezTo>
                    <a:pt x="1055833" y="526835"/>
                    <a:pt x="1055833" y="526835"/>
                    <a:pt x="1069604" y="526835"/>
                  </a:cubicBezTo>
                  <a:cubicBezTo>
                    <a:pt x="1090127" y="526565"/>
                    <a:pt x="1110919" y="526565"/>
                    <a:pt x="1131442" y="526835"/>
                  </a:cubicBezTo>
                  <a:cubicBezTo>
                    <a:pt x="1139273" y="526835"/>
                    <a:pt x="1141973" y="523865"/>
                    <a:pt x="1141703" y="516304"/>
                  </a:cubicBezTo>
                  <a:cubicBezTo>
                    <a:pt x="1141433" y="495781"/>
                    <a:pt x="1141163" y="474989"/>
                    <a:pt x="1141703" y="454466"/>
                  </a:cubicBezTo>
                  <a:cubicBezTo>
                    <a:pt x="1141703" y="446365"/>
                    <a:pt x="1138733" y="444205"/>
                    <a:pt x="1131172" y="444475"/>
                  </a:cubicBezTo>
                  <a:cubicBezTo>
                    <a:pt x="1110649" y="444745"/>
                    <a:pt x="1089857" y="443935"/>
                    <a:pt x="1069334" y="444745"/>
                  </a:cubicBezTo>
                  <a:cubicBezTo>
                    <a:pt x="1059073" y="445285"/>
                    <a:pt x="1055292" y="442585"/>
                    <a:pt x="1055563" y="431514"/>
                  </a:cubicBezTo>
                  <a:cubicBezTo>
                    <a:pt x="1056103" y="405050"/>
                    <a:pt x="1056103" y="378317"/>
                    <a:pt x="1055563" y="351854"/>
                  </a:cubicBezTo>
                  <a:cubicBezTo>
                    <a:pt x="1054752" y="313239"/>
                    <a:pt x="1038821" y="281645"/>
                    <a:pt x="1008037" y="258152"/>
                  </a:cubicBezTo>
                  <a:cubicBezTo>
                    <a:pt x="986164" y="241140"/>
                    <a:pt x="960780" y="233309"/>
                    <a:pt x="932967" y="233309"/>
                  </a:cubicBezTo>
                  <a:cubicBezTo>
                    <a:pt x="919195" y="233309"/>
                    <a:pt x="919195" y="233309"/>
                    <a:pt x="919195" y="219267"/>
                  </a:cubicBezTo>
                  <a:cubicBezTo>
                    <a:pt x="919195" y="208736"/>
                    <a:pt x="918925" y="198205"/>
                    <a:pt x="919195" y="187673"/>
                  </a:cubicBezTo>
                  <a:cubicBezTo>
                    <a:pt x="919465" y="179572"/>
                    <a:pt x="915685" y="169581"/>
                    <a:pt x="921086" y="163370"/>
                  </a:cubicBezTo>
                  <a:cubicBezTo>
                    <a:pt x="926486" y="157160"/>
                    <a:pt x="936477" y="161210"/>
                    <a:pt x="944309" y="160940"/>
                  </a:cubicBezTo>
                  <a:cubicBezTo>
                    <a:pt x="950519" y="160670"/>
                    <a:pt x="952950" y="158779"/>
                    <a:pt x="952950" y="152299"/>
                  </a:cubicBezTo>
                  <a:cubicBezTo>
                    <a:pt x="952680" y="137177"/>
                    <a:pt x="952950" y="122325"/>
                    <a:pt x="952950" y="107203"/>
                  </a:cubicBezTo>
                  <a:cubicBezTo>
                    <a:pt x="952950" y="95862"/>
                    <a:pt x="953760" y="95322"/>
                    <a:pt x="964021" y="98833"/>
                  </a:cubicBezTo>
                  <a:cubicBezTo>
                    <a:pt x="976713" y="103423"/>
                    <a:pt x="989674" y="108014"/>
                    <a:pt x="1002366" y="112604"/>
                  </a:cubicBezTo>
                  <a:cubicBezTo>
                    <a:pt x="1020728" y="119355"/>
                    <a:pt x="1039360" y="123945"/>
                    <a:pt x="1059343" y="124485"/>
                  </a:cubicBezTo>
                  <a:cubicBezTo>
                    <a:pt x="1081755" y="125026"/>
                    <a:pt x="1104439" y="127186"/>
                    <a:pt x="1127121" y="128536"/>
                  </a:cubicBezTo>
                  <a:cubicBezTo>
                    <a:pt x="1161685" y="130696"/>
                    <a:pt x="1196520" y="133667"/>
                    <a:pt x="1231354" y="135557"/>
                  </a:cubicBezTo>
                  <a:cubicBezTo>
                    <a:pt x="1249176" y="136637"/>
                    <a:pt x="1258897" y="128536"/>
                    <a:pt x="1262408" y="110984"/>
                  </a:cubicBezTo>
                  <a:cubicBezTo>
                    <a:pt x="1266458" y="89921"/>
                    <a:pt x="1266458" y="68588"/>
                    <a:pt x="1262138" y="47526"/>
                  </a:cubicBezTo>
                  <a:cubicBezTo>
                    <a:pt x="1259167" y="32134"/>
                    <a:pt x="1247826" y="23763"/>
                    <a:pt x="1231894" y="24303"/>
                  </a:cubicBezTo>
                  <a:cubicBezTo>
                    <a:pt x="1211372" y="25383"/>
                    <a:pt x="1190849" y="26733"/>
                    <a:pt x="1170327" y="28084"/>
                  </a:cubicBezTo>
                  <a:cubicBezTo>
                    <a:pt x="1131172" y="30784"/>
                    <a:pt x="1092287" y="33754"/>
                    <a:pt x="1053402" y="36185"/>
                  </a:cubicBezTo>
                  <a:cubicBezTo>
                    <a:pt x="1042061" y="36725"/>
                    <a:pt x="1030719" y="38075"/>
                    <a:pt x="1019648" y="41855"/>
                  </a:cubicBezTo>
                  <a:cubicBezTo>
                    <a:pt x="1000206" y="48876"/>
                    <a:pt x="980763" y="55357"/>
                    <a:pt x="961321" y="62378"/>
                  </a:cubicBezTo>
                  <a:cubicBezTo>
                    <a:pt x="954570" y="64808"/>
                    <a:pt x="952680" y="62918"/>
                    <a:pt x="952680" y="56167"/>
                  </a:cubicBezTo>
                  <a:cubicBezTo>
                    <a:pt x="952680" y="40505"/>
                    <a:pt x="952410" y="24573"/>
                    <a:pt x="952680" y="8911"/>
                  </a:cubicBezTo>
                  <a:cubicBezTo>
                    <a:pt x="952680" y="2700"/>
                    <a:pt x="950789" y="0"/>
                    <a:pt x="944309" y="0"/>
                  </a:cubicBezTo>
                  <a:close/>
                </a:path>
              </a:pathLst>
            </a:custGeom>
            <a:solidFill>
              <a:schemeClr val="accent4"/>
            </a:solidFill>
            <a:ln w="3810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360EE5C-7981-41AF-8BBF-EE31D655A213}"/>
                </a:ext>
              </a:extLst>
            </p:cNvPr>
            <p:cNvSpPr/>
            <p:nvPr/>
          </p:nvSpPr>
          <p:spPr>
            <a:xfrm flipH="1">
              <a:off x="8547872" y="3319484"/>
              <a:ext cx="198301" cy="68576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A944C44-7C1A-48C4-AB04-41E10E163655}"/>
                </a:ext>
              </a:extLst>
            </p:cNvPr>
            <p:cNvGrpSpPr/>
            <p:nvPr/>
          </p:nvGrpSpPr>
          <p:grpSpPr>
            <a:xfrm>
              <a:off x="9238103" y="3424490"/>
              <a:ext cx="1999368" cy="2777053"/>
              <a:chOff x="9238103" y="3424490"/>
              <a:chExt cx="1999368" cy="277705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FE7C8C6-9C45-441B-B5F5-C33BD0CB771C}"/>
                  </a:ext>
                </a:extLst>
              </p:cNvPr>
              <p:cNvGrpSpPr/>
              <p:nvPr/>
            </p:nvGrpSpPr>
            <p:grpSpPr>
              <a:xfrm flipH="1">
                <a:off x="9238103" y="5736960"/>
                <a:ext cx="1738952" cy="464583"/>
                <a:chOff x="972634" y="5913280"/>
                <a:chExt cx="1466941" cy="391912"/>
              </a:xfrm>
            </p:grpSpPr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1CAE949F-172A-4C76-8DF5-88AA626EB00D}"/>
                    </a:ext>
                  </a:extLst>
                </p:cNvPr>
                <p:cNvSpPr/>
                <p:nvPr/>
              </p:nvSpPr>
              <p:spPr>
                <a:xfrm flipH="1">
                  <a:off x="972634" y="5913280"/>
                  <a:ext cx="1466941" cy="391912"/>
                </a:xfrm>
                <a:custGeom>
                  <a:avLst/>
                  <a:gdLst>
                    <a:gd name="connsiteX0" fmla="*/ 1364856 w 1466941"/>
                    <a:gd name="connsiteY0" fmla="*/ 68150 h 391912"/>
                    <a:gd name="connsiteX1" fmla="*/ 1364856 w 1466941"/>
                    <a:gd name="connsiteY1" fmla="*/ 323896 h 391912"/>
                    <a:gd name="connsiteX2" fmla="*/ 174208 w 1466941"/>
                    <a:gd name="connsiteY2" fmla="*/ 323896 h 391912"/>
                    <a:gd name="connsiteX3" fmla="*/ 174208 w 1466941"/>
                    <a:gd name="connsiteY3" fmla="*/ 323750 h 391912"/>
                    <a:gd name="connsiteX4" fmla="*/ 103272 w 1466941"/>
                    <a:gd name="connsiteY4" fmla="*/ 323750 h 391912"/>
                    <a:gd name="connsiteX5" fmla="*/ 75759 w 1466941"/>
                    <a:gd name="connsiteY5" fmla="*/ 296237 h 391912"/>
                    <a:gd name="connsiteX6" fmla="*/ 75759 w 1466941"/>
                    <a:gd name="connsiteY6" fmla="*/ 95663 h 391912"/>
                    <a:gd name="connsiteX7" fmla="*/ 103272 w 1466941"/>
                    <a:gd name="connsiteY7" fmla="*/ 68150 h 391912"/>
                    <a:gd name="connsiteX8" fmla="*/ 174208 w 1466941"/>
                    <a:gd name="connsiteY8" fmla="*/ 68150 h 391912"/>
                    <a:gd name="connsiteX9" fmla="*/ 442035 w 1466941"/>
                    <a:gd name="connsiteY9" fmla="*/ 68150 h 391912"/>
                    <a:gd name="connsiteX10" fmla="*/ 1404882 w 1466941"/>
                    <a:gd name="connsiteY10" fmla="*/ 0 h 391912"/>
                    <a:gd name="connsiteX11" fmla="*/ 63813 w 1466941"/>
                    <a:gd name="connsiteY11" fmla="*/ 0 h 391912"/>
                    <a:gd name="connsiteX12" fmla="*/ 0 w 1466941"/>
                    <a:gd name="connsiteY12" fmla="*/ 77328 h 391912"/>
                    <a:gd name="connsiteX13" fmla="*/ 0 w 1466941"/>
                    <a:gd name="connsiteY13" fmla="*/ 314584 h 391912"/>
                    <a:gd name="connsiteX14" fmla="*/ 63813 w 1466941"/>
                    <a:gd name="connsiteY14" fmla="*/ 391912 h 391912"/>
                    <a:gd name="connsiteX15" fmla="*/ 1404882 w 1466941"/>
                    <a:gd name="connsiteY15" fmla="*/ 391912 h 391912"/>
                    <a:gd name="connsiteX16" fmla="*/ 1450005 w 1466941"/>
                    <a:gd name="connsiteY16" fmla="*/ 369263 h 391912"/>
                    <a:gd name="connsiteX17" fmla="*/ 1466940 w 1466941"/>
                    <a:gd name="connsiteY17" fmla="*/ 319718 h 391912"/>
                    <a:gd name="connsiteX18" fmla="*/ 1385452 w 1466941"/>
                    <a:gd name="connsiteY18" fmla="*/ 319718 h 391912"/>
                    <a:gd name="connsiteX19" fmla="*/ 1364140 w 1466941"/>
                    <a:gd name="connsiteY19" fmla="*/ 264245 h 391912"/>
                    <a:gd name="connsiteX20" fmla="*/ 1363441 w 1466941"/>
                    <a:gd name="connsiteY20" fmla="*/ 127726 h 391912"/>
                    <a:gd name="connsiteX21" fmla="*/ 1383686 w 1466941"/>
                    <a:gd name="connsiteY21" fmla="*/ 72196 h 391912"/>
                    <a:gd name="connsiteX22" fmla="*/ 1466941 w 1466941"/>
                    <a:gd name="connsiteY22" fmla="*/ 72196 h 391912"/>
                    <a:gd name="connsiteX23" fmla="*/ 1450005 w 1466941"/>
                    <a:gd name="connsiteY23" fmla="*/ 22649 h 391912"/>
                    <a:gd name="connsiteX24" fmla="*/ 1404882 w 1466941"/>
                    <a:gd name="connsiteY24" fmla="*/ 0 h 391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466941" h="391912">
                      <a:moveTo>
                        <a:pt x="1364856" y="68150"/>
                      </a:moveTo>
                      <a:cubicBezTo>
                        <a:pt x="1319792" y="165616"/>
                        <a:pt x="1322044" y="235593"/>
                        <a:pt x="1364856" y="323896"/>
                      </a:cubicBezTo>
                      <a:lnTo>
                        <a:pt x="174208" y="323896"/>
                      </a:lnTo>
                      <a:lnTo>
                        <a:pt x="174208" y="323750"/>
                      </a:lnTo>
                      <a:lnTo>
                        <a:pt x="103272" y="323750"/>
                      </a:lnTo>
                      <a:cubicBezTo>
                        <a:pt x="88077" y="323750"/>
                        <a:pt x="75759" y="311432"/>
                        <a:pt x="75759" y="296237"/>
                      </a:cubicBezTo>
                      <a:lnTo>
                        <a:pt x="75759" y="95663"/>
                      </a:lnTo>
                      <a:cubicBezTo>
                        <a:pt x="75759" y="80468"/>
                        <a:pt x="88077" y="68150"/>
                        <a:pt x="103272" y="68150"/>
                      </a:cubicBezTo>
                      <a:lnTo>
                        <a:pt x="174208" y="68150"/>
                      </a:lnTo>
                      <a:lnTo>
                        <a:pt x="442035" y="68150"/>
                      </a:lnTo>
                      <a:close/>
                      <a:moveTo>
                        <a:pt x="1404882" y="0"/>
                      </a:moveTo>
                      <a:lnTo>
                        <a:pt x="63813" y="0"/>
                      </a:lnTo>
                      <a:cubicBezTo>
                        <a:pt x="28570" y="0"/>
                        <a:pt x="0" y="34621"/>
                        <a:pt x="0" y="77328"/>
                      </a:cubicBezTo>
                      <a:lnTo>
                        <a:pt x="0" y="314584"/>
                      </a:lnTo>
                      <a:cubicBezTo>
                        <a:pt x="0" y="357291"/>
                        <a:pt x="28570" y="391912"/>
                        <a:pt x="63813" y="391912"/>
                      </a:cubicBezTo>
                      <a:lnTo>
                        <a:pt x="1404882" y="391912"/>
                      </a:lnTo>
                      <a:cubicBezTo>
                        <a:pt x="1422504" y="391912"/>
                        <a:pt x="1438457" y="383257"/>
                        <a:pt x="1450005" y="369263"/>
                      </a:cubicBezTo>
                      <a:lnTo>
                        <a:pt x="1466940" y="319718"/>
                      </a:lnTo>
                      <a:lnTo>
                        <a:pt x="1385452" y="319718"/>
                      </a:lnTo>
                      <a:lnTo>
                        <a:pt x="1364140" y="264245"/>
                      </a:lnTo>
                      <a:cubicBezTo>
                        <a:pt x="1351928" y="218950"/>
                        <a:pt x="1351384" y="175552"/>
                        <a:pt x="1363441" y="127726"/>
                      </a:cubicBezTo>
                      <a:lnTo>
                        <a:pt x="1383686" y="72196"/>
                      </a:lnTo>
                      <a:lnTo>
                        <a:pt x="1466941" y="72196"/>
                      </a:lnTo>
                      <a:lnTo>
                        <a:pt x="1450005" y="22649"/>
                      </a:lnTo>
                      <a:cubicBezTo>
                        <a:pt x="1438457" y="8656"/>
                        <a:pt x="1422504" y="0"/>
                        <a:pt x="14048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3D1CCB41-96E1-4F90-A2BC-363B1A0E370A}"/>
                    </a:ext>
                  </a:extLst>
                </p:cNvPr>
                <p:cNvSpPr/>
                <p:nvPr/>
              </p:nvSpPr>
              <p:spPr>
                <a:xfrm flipH="1">
                  <a:off x="1077955" y="5981363"/>
                  <a:ext cx="1289097" cy="255746"/>
                </a:xfrm>
                <a:custGeom>
                  <a:avLst/>
                  <a:gdLst>
                    <a:gd name="connsiteX0" fmla="*/ 1289097 w 1289097"/>
                    <a:gd name="connsiteY0" fmla="*/ 0 h 255746"/>
                    <a:gd name="connsiteX1" fmla="*/ 366276 w 1289097"/>
                    <a:gd name="connsiteY1" fmla="*/ 0 h 255746"/>
                    <a:gd name="connsiteX2" fmla="*/ 98449 w 1289097"/>
                    <a:gd name="connsiteY2" fmla="*/ 0 h 255746"/>
                    <a:gd name="connsiteX3" fmla="*/ 27513 w 1289097"/>
                    <a:gd name="connsiteY3" fmla="*/ 0 h 255746"/>
                    <a:gd name="connsiteX4" fmla="*/ 0 w 1289097"/>
                    <a:gd name="connsiteY4" fmla="*/ 27513 h 255746"/>
                    <a:gd name="connsiteX5" fmla="*/ 0 w 1289097"/>
                    <a:gd name="connsiteY5" fmla="*/ 228087 h 255746"/>
                    <a:gd name="connsiteX6" fmla="*/ 27513 w 1289097"/>
                    <a:gd name="connsiteY6" fmla="*/ 255600 h 255746"/>
                    <a:gd name="connsiteX7" fmla="*/ 98449 w 1289097"/>
                    <a:gd name="connsiteY7" fmla="*/ 255600 h 255746"/>
                    <a:gd name="connsiteX8" fmla="*/ 98449 w 1289097"/>
                    <a:gd name="connsiteY8" fmla="*/ 255746 h 255746"/>
                    <a:gd name="connsiteX9" fmla="*/ 1289097 w 1289097"/>
                    <a:gd name="connsiteY9" fmla="*/ 255746 h 255746"/>
                    <a:gd name="connsiteX10" fmla="*/ 1289097 w 1289097"/>
                    <a:gd name="connsiteY10" fmla="*/ 0 h 255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9097" h="255746">
                      <a:moveTo>
                        <a:pt x="1289097" y="0"/>
                      </a:moveTo>
                      <a:lnTo>
                        <a:pt x="366276" y="0"/>
                      </a:lnTo>
                      <a:lnTo>
                        <a:pt x="98449" y="0"/>
                      </a:lnTo>
                      <a:lnTo>
                        <a:pt x="27513" y="0"/>
                      </a:lnTo>
                      <a:cubicBezTo>
                        <a:pt x="12318" y="0"/>
                        <a:pt x="0" y="12318"/>
                        <a:pt x="0" y="27513"/>
                      </a:cubicBezTo>
                      <a:lnTo>
                        <a:pt x="0" y="228087"/>
                      </a:lnTo>
                      <a:cubicBezTo>
                        <a:pt x="0" y="243282"/>
                        <a:pt x="12318" y="255600"/>
                        <a:pt x="27513" y="255600"/>
                      </a:cubicBezTo>
                      <a:lnTo>
                        <a:pt x="98449" y="255600"/>
                      </a:lnTo>
                      <a:lnTo>
                        <a:pt x="98449" y="255746"/>
                      </a:lnTo>
                      <a:lnTo>
                        <a:pt x="1289097" y="255746"/>
                      </a:lnTo>
                      <a:cubicBezTo>
                        <a:pt x="1246285" y="167443"/>
                        <a:pt x="1244033" y="97466"/>
                        <a:pt x="128909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2190158E-2EEB-4D56-BF7E-63C3048E25B3}"/>
                  </a:ext>
                </a:extLst>
              </p:cNvPr>
              <p:cNvSpPr/>
              <p:nvPr/>
            </p:nvSpPr>
            <p:spPr>
              <a:xfrm>
                <a:off x="9419213" y="5275085"/>
                <a:ext cx="1738952" cy="464583"/>
              </a:xfrm>
              <a:custGeom>
                <a:avLst/>
                <a:gdLst>
                  <a:gd name="connsiteX0" fmla="*/ 1364856 w 1466941"/>
                  <a:gd name="connsiteY0" fmla="*/ 68150 h 391912"/>
                  <a:gd name="connsiteX1" fmla="*/ 1364856 w 1466941"/>
                  <a:gd name="connsiteY1" fmla="*/ 323896 h 391912"/>
                  <a:gd name="connsiteX2" fmla="*/ 174208 w 1466941"/>
                  <a:gd name="connsiteY2" fmla="*/ 323896 h 391912"/>
                  <a:gd name="connsiteX3" fmla="*/ 174208 w 1466941"/>
                  <a:gd name="connsiteY3" fmla="*/ 323750 h 391912"/>
                  <a:gd name="connsiteX4" fmla="*/ 103272 w 1466941"/>
                  <a:gd name="connsiteY4" fmla="*/ 323750 h 391912"/>
                  <a:gd name="connsiteX5" fmla="*/ 75759 w 1466941"/>
                  <a:gd name="connsiteY5" fmla="*/ 296237 h 391912"/>
                  <a:gd name="connsiteX6" fmla="*/ 75759 w 1466941"/>
                  <a:gd name="connsiteY6" fmla="*/ 95663 h 391912"/>
                  <a:gd name="connsiteX7" fmla="*/ 103272 w 1466941"/>
                  <a:gd name="connsiteY7" fmla="*/ 68150 h 391912"/>
                  <a:gd name="connsiteX8" fmla="*/ 174208 w 1466941"/>
                  <a:gd name="connsiteY8" fmla="*/ 68150 h 391912"/>
                  <a:gd name="connsiteX9" fmla="*/ 442035 w 1466941"/>
                  <a:gd name="connsiteY9" fmla="*/ 68150 h 391912"/>
                  <a:gd name="connsiteX10" fmla="*/ 1404882 w 1466941"/>
                  <a:gd name="connsiteY10" fmla="*/ 0 h 391912"/>
                  <a:gd name="connsiteX11" fmla="*/ 63813 w 1466941"/>
                  <a:gd name="connsiteY11" fmla="*/ 0 h 391912"/>
                  <a:gd name="connsiteX12" fmla="*/ 0 w 1466941"/>
                  <a:gd name="connsiteY12" fmla="*/ 77328 h 391912"/>
                  <a:gd name="connsiteX13" fmla="*/ 0 w 1466941"/>
                  <a:gd name="connsiteY13" fmla="*/ 314584 h 391912"/>
                  <a:gd name="connsiteX14" fmla="*/ 63813 w 1466941"/>
                  <a:gd name="connsiteY14" fmla="*/ 391912 h 391912"/>
                  <a:gd name="connsiteX15" fmla="*/ 1404882 w 1466941"/>
                  <a:gd name="connsiteY15" fmla="*/ 391912 h 391912"/>
                  <a:gd name="connsiteX16" fmla="*/ 1450005 w 1466941"/>
                  <a:gd name="connsiteY16" fmla="*/ 369263 h 391912"/>
                  <a:gd name="connsiteX17" fmla="*/ 1466940 w 1466941"/>
                  <a:gd name="connsiteY17" fmla="*/ 319718 h 391912"/>
                  <a:gd name="connsiteX18" fmla="*/ 1385452 w 1466941"/>
                  <a:gd name="connsiteY18" fmla="*/ 319718 h 391912"/>
                  <a:gd name="connsiteX19" fmla="*/ 1364140 w 1466941"/>
                  <a:gd name="connsiteY19" fmla="*/ 264245 h 391912"/>
                  <a:gd name="connsiteX20" fmla="*/ 1363441 w 1466941"/>
                  <a:gd name="connsiteY20" fmla="*/ 127726 h 391912"/>
                  <a:gd name="connsiteX21" fmla="*/ 1383686 w 1466941"/>
                  <a:gd name="connsiteY21" fmla="*/ 72196 h 391912"/>
                  <a:gd name="connsiteX22" fmla="*/ 1466941 w 1466941"/>
                  <a:gd name="connsiteY22" fmla="*/ 72196 h 391912"/>
                  <a:gd name="connsiteX23" fmla="*/ 1450005 w 1466941"/>
                  <a:gd name="connsiteY23" fmla="*/ 22649 h 391912"/>
                  <a:gd name="connsiteX24" fmla="*/ 1404882 w 1466941"/>
                  <a:gd name="connsiteY24" fmla="*/ 0 h 39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66941" h="391912">
                    <a:moveTo>
                      <a:pt x="1364856" y="68150"/>
                    </a:moveTo>
                    <a:cubicBezTo>
                      <a:pt x="1319792" y="165616"/>
                      <a:pt x="1322044" y="235593"/>
                      <a:pt x="1364856" y="323896"/>
                    </a:cubicBezTo>
                    <a:lnTo>
                      <a:pt x="174208" y="323896"/>
                    </a:lnTo>
                    <a:lnTo>
                      <a:pt x="174208" y="323750"/>
                    </a:lnTo>
                    <a:lnTo>
                      <a:pt x="103272" y="323750"/>
                    </a:lnTo>
                    <a:cubicBezTo>
                      <a:pt x="88077" y="323750"/>
                      <a:pt x="75759" y="311432"/>
                      <a:pt x="75759" y="296237"/>
                    </a:cubicBezTo>
                    <a:lnTo>
                      <a:pt x="75759" y="95663"/>
                    </a:lnTo>
                    <a:cubicBezTo>
                      <a:pt x="75759" y="80468"/>
                      <a:pt x="88077" y="68150"/>
                      <a:pt x="103272" y="68150"/>
                    </a:cubicBezTo>
                    <a:lnTo>
                      <a:pt x="174208" y="68150"/>
                    </a:lnTo>
                    <a:lnTo>
                      <a:pt x="442035" y="68150"/>
                    </a:lnTo>
                    <a:close/>
                    <a:moveTo>
                      <a:pt x="1404882" y="0"/>
                    </a:moveTo>
                    <a:lnTo>
                      <a:pt x="63813" y="0"/>
                    </a:lnTo>
                    <a:cubicBezTo>
                      <a:pt x="28570" y="0"/>
                      <a:pt x="0" y="34621"/>
                      <a:pt x="0" y="77328"/>
                    </a:cubicBezTo>
                    <a:lnTo>
                      <a:pt x="0" y="314584"/>
                    </a:lnTo>
                    <a:cubicBezTo>
                      <a:pt x="0" y="357291"/>
                      <a:pt x="28570" y="391912"/>
                      <a:pt x="63813" y="391912"/>
                    </a:cubicBezTo>
                    <a:lnTo>
                      <a:pt x="1404882" y="391912"/>
                    </a:lnTo>
                    <a:cubicBezTo>
                      <a:pt x="1422504" y="391912"/>
                      <a:pt x="1438457" y="383257"/>
                      <a:pt x="1450005" y="369263"/>
                    </a:cubicBezTo>
                    <a:lnTo>
                      <a:pt x="1466940" y="319718"/>
                    </a:lnTo>
                    <a:lnTo>
                      <a:pt x="1385452" y="319718"/>
                    </a:lnTo>
                    <a:lnTo>
                      <a:pt x="1364140" y="264245"/>
                    </a:lnTo>
                    <a:cubicBezTo>
                      <a:pt x="1351928" y="218950"/>
                      <a:pt x="1351384" y="175552"/>
                      <a:pt x="1363441" y="127726"/>
                    </a:cubicBezTo>
                    <a:lnTo>
                      <a:pt x="1383686" y="72196"/>
                    </a:lnTo>
                    <a:lnTo>
                      <a:pt x="1466941" y="72196"/>
                    </a:lnTo>
                    <a:lnTo>
                      <a:pt x="1450005" y="22649"/>
                    </a:lnTo>
                    <a:cubicBezTo>
                      <a:pt x="1438457" y="8656"/>
                      <a:pt x="1422504" y="0"/>
                      <a:pt x="1404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8EBCDA6B-63BD-4732-BD05-B80FED22D168}"/>
                  </a:ext>
                </a:extLst>
              </p:cNvPr>
              <p:cNvSpPr/>
              <p:nvPr/>
            </p:nvSpPr>
            <p:spPr>
              <a:xfrm>
                <a:off x="9289093" y="4816295"/>
                <a:ext cx="1738952" cy="464583"/>
              </a:xfrm>
              <a:custGeom>
                <a:avLst/>
                <a:gdLst>
                  <a:gd name="connsiteX0" fmla="*/ 1364856 w 1466941"/>
                  <a:gd name="connsiteY0" fmla="*/ 68150 h 391912"/>
                  <a:gd name="connsiteX1" fmla="*/ 1364856 w 1466941"/>
                  <a:gd name="connsiteY1" fmla="*/ 323896 h 391912"/>
                  <a:gd name="connsiteX2" fmla="*/ 174208 w 1466941"/>
                  <a:gd name="connsiteY2" fmla="*/ 323896 h 391912"/>
                  <a:gd name="connsiteX3" fmla="*/ 174208 w 1466941"/>
                  <a:gd name="connsiteY3" fmla="*/ 323750 h 391912"/>
                  <a:gd name="connsiteX4" fmla="*/ 103272 w 1466941"/>
                  <a:gd name="connsiteY4" fmla="*/ 323750 h 391912"/>
                  <a:gd name="connsiteX5" fmla="*/ 75759 w 1466941"/>
                  <a:gd name="connsiteY5" fmla="*/ 296237 h 391912"/>
                  <a:gd name="connsiteX6" fmla="*/ 75759 w 1466941"/>
                  <a:gd name="connsiteY6" fmla="*/ 95663 h 391912"/>
                  <a:gd name="connsiteX7" fmla="*/ 103272 w 1466941"/>
                  <a:gd name="connsiteY7" fmla="*/ 68150 h 391912"/>
                  <a:gd name="connsiteX8" fmla="*/ 174208 w 1466941"/>
                  <a:gd name="connsiteY8" fmla="*/ 68150 h 391912"/>
                  <a:gd name="connsiteX9" fmla="*/ 442035 w 1466941"/>
                  <a:gd name="connsiteY9" fmla="*/ 68150 h 391912"/>
                  <a:gd name="connsiteX10" fmla="*/ 1404882 w 1466941"/>
                  <a:gd name="connsiteY10" fmla="*/ 0 h 391912"/>
                  <a:gd name="connsiteX11" fmla="*/ 63813 w 1466941"/>
                  <a:gd name="connsiteY11" fmla="*/ 0 h 391912"/>
                  <a:gd name="connsiteX12" fmla="*/ 0 w 1466941"/>
                  <a:gd name="connsiteY12" fmla="*/ 77328 h 391912"/>
                  <a:gd name="connsiteX13" fmla="*/ 0 w 1466941"/>
                  <a:gd name="connsiteY13" fmla="*/ 314584 h 391912"/>
                  <a:gd name="connsiteX14" fmla="*/ 63813 w 1466941"/>
                  <a:gd name="connsiteY14" fmla="*/ 391912 h 391912"/>
                  <a:gd name="connsiteX15" fmla="*/ 1404882 w 1466941"/>
                  <a:gd name="connsiteY15" fmla="*/ 391912 h 391912"/>
                  <a:gd name="connsiteX16" fmla="*/ 1450005 w 1466941"/>
                  <a:gd name="connsiteY16" fmla="*/ 369263 h 391912"/>
                  <a:gd name="connsiteX17" fmla="*/ 1466940 w 1466941"/>
                  <a:gd name="connsiteY17" fmla="*/ 319718 h 391912"/>
                  <a:gd name="connsiteX18" fmla="*/ 1385452 w 1466941"/>
                  <a:gd name="connsiteY18" fmla="*/ 319718 h 391912"/>
                  <a:gd name="connsiteX19" fmla="*/ 1364140 w 1466941"/>
                  <a:gd name="connsiteY19" fmla="*/ 264245 h 391912"/>
                  <a:gd name="connsiteX20" fmla="*/ 1363441 w 1466941"/>
                  <a:gd name="connsiteY20" fmla="*/ 127726 h 391912"/>
                  <a:gd name="connsiteX21" fmla="*/ 1383686 w 1466941"/>
                  <a:gd name="connsiteY21" fmla="*/ 72196 h 391912"/>
                  <a:gd name="connsiteX22" fmla="*/ 1466941 w 1466941"/>
                  <a:gd name="connsiteY22" fmla="*/ 72196 h 391912"/>
                  <a:gd name="connsiteX23" fmla="*/ 1450005 w 1466941"/>
                  <a:gd name="connsiteY23" fmla="*/ 22649 h 391912"/>
                  <a:gd name="connsiteX24" fmla="*/ 1404882 w 1466941"/>
                  <a:gd name="connsiteY24" fmla="*/ 0 h 39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66941" h="391912">
                    <a:moveTo>
                      <a:pt x="1364856" y="68150"/>
                    </a:moveTo>
                    <a:cubicBezTo>
                      <a:pt x="1319792" y="165616"/>
                      <a:pt x="1322044" y="235593"/>
                      <a:pt x="1364856" y="323896"/>
                    </a:cubicBezTo>
                    <a:lnTo>
                      <a:pt x="174208" y="323896"/>
                    </a:lnTo>
                    <a:lnTo>
                      <a:pt x="174208" y="323750"/>
                    </a:lnTo>
                    <a:lnTo>
                      <a:pt x="103272" y="323750"/>
                    </a:lnTo>
                    <a:cubicBezTo>
                      <a:pt x="88077" y="323750"/>
                      <a:pt x="75759" y="311432"/>
                      <a:pt x="75759" y="296237"/>
                    </a:cubicBezTo>
                    <a:lnTo>
                      <a:pt x="75759" y="95663"/>
                    </a:lnTo>
                    <a:cubicBezTo>
                      <a:pt x="75759" y="80468"/>
                      <a:pt x="88077" y="68150"/>
                      <a:pt x="103272" y="68150"/>
                    </a:cubicBezTo>
                    <a:lnTo>
                      <a:pt x="174208" y="68150"/>
                    </a:lnTo>
                    <a:lnTo>
                      <a:pt x="442035" y="68150"/>
                    </a:lnTo>
                    <a:close/>
                    <a:moveTo>
                      <a:pt x="1404882" y="0"/>
                    </a:moveTo>
                    <a:lnTo>
                      <a:pt x="63813" y="0"/>
                    </a:lnTo>
                    <a:cubicBezTo>
                      <a:pt x="28570" y="0"/>
                      <a:pt x="0" y="34621"/>
                      <a:pt x="0" y="77328"/>
                    </a:cubicBezTo>
                    <a:lnTo>
                      <a:pt x="0" y="314584"/>
                    </a:lnTo>
                    <a:cubicBezTo>
                      <a:pt x="0" y="357291"/>
                      <a:pt x="28570" y="391912"/>
                      <a:pt x="63813" y="391912"/>
                    </a:cubicBezTo>
                    <a:lnTo>
                      <a:pt x="1404882" y="391912"/>
                    </a:lnTo>
                    <a:cubicBezTo>
                      <a:pt x="1422504" y="391912"/>
                      <a:pt x="1438457" y="383257"/>
                      <a:pt x="1450005" y="369263"/>
                    </a:cubicBezTo>
                    <a:lnTo>
                      <a:pt x="1466940" y="319718"/>
                    </a:lnTo>
                    <a:lnTo>
                      <a:pt x="1385452" y="319718"/>
                    </a:lnTo>
                    <a:lnTo>
                      <a:pt x="1364140" y="264245"/>
                    </a:lnTo>
                    <a:cubicBezTo>
                      <a:pt x="1351928" y="218950"/>
                      <a:pt x="1351384" y="175552"/>
                      <a:pt x="1363441" y="127726"/>
                    </a:cubicBezTo>
                    <a:lnTo>
                      <a:pt x="1383686" y="72196"/>
                    </a:lnTo>
                    <a:lnTo>
                      <a:pt x="1466941" y="72196"/>
                    </a:lnTo>
                    <a:lnTo>
                      <a:pt x="1450005" y="22649"/>
                    </a:lnTo>
                    <a:cubicBezTo>
                      <a:pt x="1438457" y="8656"/>
                      <a:pt x="1422504" y="0"/>
                      <a:pt x="1404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DD232A73-6052-4CCF-AC5A-063A0B6D6196}"/>
                  </a:ext>
                </a:extLst>
              </p:cNvPr>
              <p:cNvSpPr/>
              <p:nvPr/>
            </p:nvSpPr>
            <p:spPr>
              <a:xfrm>
                <a:off x="9498519" y="4348815"/>
                <a:ext cx="1738952" cy="464583"/>
              </a:xfrm>
              <a:custGeom>
                <a:avLst/>
                <a:gdLst>
                  <a:gd name="connsiteX0" fmla="*/ 1364856 w 1466941"/>
                  <a:gd name="connsiteY0" fmla="*/ 68150 h 391912"/>
                  <a:gd name="connsiteX1" fmla="*/ 1364856 w 1466941"/>
                  <a:gd name="connsiteY1" fmla="*/ 323896 h 391912"/>
                  <a:gd name="connsiteX2" fmla="*/ 174208 w 1466941"/>
                  <a:gd name="connsiteY2" fmla="*/ 323896 h 391912"/>
                  <a:gd name="connsiteX3" fmla="*/ 174208 w 1466941"/>
                  <a:gd name="connsiteY3" fmla="*/ 323750 h 391912"/>
                  <a:gd name="connsiteX4" fmla="*/ 103272 w 1466941"/>
                  <a:gd name="connsiteY4" fmla="*/ 323750 h 391912"/>
                  <a:gd name="connsiteX5" fmla="*/ 75759 w 1466941"/>
                  <a:gd name="connsiteY5" fmla="*/ 296237 h 391912"/>
                  <a:gd name="connsiteX6" fmla="*/ 75759 w 1466941"/>
                  <a:gd name="connsiteY6" fmla="*/ 95663 h 391912"/>
                  <a:gd name="connsiteX7" fmla="*/ 103272 w 1466941"/>
                  <a:gd name="connsiteY7" fmla="*/ 68150 h 391912"/>
                  <a:gd name="connsiteX8" fmla="*/ 174208 w 1466941"/>
                  <a:gd name="connsiteY8" fmla="*/ 68150 h 391912"/>
                  <a:gd name="connsiteX9" fmla="*/ 442035 w 1466941"/>
                  <a:gd name="connsiteY9" fmla="*/ 68150 h 391912"/>
                  <a:gd name="connsiteX10" fmla="*/ 1404882 w 1466941"/>
                  <a:gd name="connsiteY10" fmla="*/ 0 h 391912"/>
                  <a:gd name="connsiteX11" fmla="*/ 63813 w 1466941"/>
                  <a:gd name="connsiteY11" fmla="*/ 0 h 391912"/>
                  <a:gd name="connsiteX12" fmla="*/ 0 w 1466941"/>
                  <a:gd name="connsiteY12" fmla="*/ 77328 h 391912"/>
                  <a:gd name="connsiteX13" fmla="*/ 0 w 1466941"/>
                  <a:gd name="connsiteY13" fmla="*/ 314584 h 391912"/>
                  <a:gd name="connsiteX14" fmla="*/ 63813 w 1466941"/>
                  <a:gd name="connsiteY14" fmla="*/ 391912 h 391912"/>
                  <a:gd name="connsiteX15" fmla="*/ 1404882 w 1466941"/>
                  <a:gd name="connsiteY15" fmla="*/ 391912 h 391912"/>
                  <a:gd name="connsiteX16" fmla="*/ 1450005 w 1466941"/>
                  <a:gd name="connsiteY16" fmla="*/ 369263 h 391912"/>
                  <a:gd name="connsiteX17" fmla="*/ 1466940 w 1466941"/>
                  <a:gd name="connsiteY17" fmla="*/ 319718 h 391912"/>
                  <a:gd name="connsiteX18" fmla="*/ 1385452 w 1466941"/>
                  <a:gd name="connsiteY18" fmla="*/ 319718 h 391912"/>
                  <a:gd name="connsiteX19" fmla="*/ 1364140 w 1466941"/>
                  <a:gd name="connsiteY19" fmla="*/ 264245 h 391912"/>
                  <a:gd name="connsiteX20" fmla="*/ 1363441 w 1466941"/>
                  <a:gd name="connsiteY20" fmla="*/ 127726 h 391912"/>
                  <a:gd name="connsiteX21" fmla="*/ 1383686 w 1466941"/>
                  <a:gd name="connsiteY21" fmla="*/ 72196 h 391912"/>
                  <a:gd name="connsiteX22" fmla="*/ 1466941 w 1466941"/>
                  <a:gd name="connsiteY22" fmla="*/ 72196 h 391912"/>
                  <a:gd name="connsiteX23" fmla="*/ 1450005 w 1466941"/>
                  <a:gd name="connsiteY23" fmla="*/ 22649 h 391912"/>
                  <a:gd name="connsiteX24" fmla="*/ 1404882 w 1466941"/>
                  <a:gd name="connsiteY24" fmla="*/ 0 h 39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66941" h="391912">
                    <a:moveTo>
                      <a:pt x="1364856" y="68150"/>
                    </a:moveTo>
                    <a:cubicBezTo>
                      <a:pt x="1319792" y="165616"/>
                      <a:pt x="1322044" y="235593"/>
                      <a:pt x="1364856" y="323896"/>
                    </a:cubicBezTo>
                    <a:lnTo>
                      <a:pt x="174208" y="323896"/>
                    </a:lnTo>
                    <a:lnTo>
                      <a:pt x="174208" y="323750"/>
                    </a:lnTo>
                    <a:lnTo>
                      <a:pt x="103272" y="323750"/>
                    </a:lnTo>
                    <a:cubicBezTo>
                      <a:pt x="88077" y="323750"/>
                      <a:pt x="75759" y="311432"/>
                      <a:pt x="75759" y="296237"/>
                    </a:cubicBezTo>
                    <a:lnTo>
                      <a:pt x="75759" y="95663"/>
                    </a:lnTo>
                    <a:cubicBezTo>
                      <a:pt x="75759" y="80468"/>
                      <a:pt x="88077" y="68150"/>
                      <a:pt x="103272" y="68150"/>
                    </a:cubicBezTo>
                    <a:lnTo>
                      <a:pt x="174208" y="68150"/>
                    </a:lnTo>
                    <a:lnTo>
                      <a:pt x="442035" y="68150"/>
                    </a:lnTo>
                    <a:close/>
                    <a:moveTo>
                      <a:pt x="1404882" y="0"/>
                    </a:moveTo>
                    <a:lnTo>
                      <a:pt x="63813" y="0"/>
                    </a:lnTo>
                    <a:cubicBezTo>
                      <a:pt x="28570" y="0"/>
                      <a:pt x="0" y="34621"/>
                      <a:pt x="0" y="77328"/>
                    </a:cubicBezTo>
                    <a:lnTo>
                      <a:pt x="0" y="314584"/>
                    </a:lnTo>
                    <a:cubicBezTo>
                      <a:pt x="0" y="357291"/>
                      <a:pt x="28570" y="391912"/>
                      <a:pt x="63813" y="391912"/>
                    </a:cubicBezTo>
                    <a:lnTo>
                      <a:pt x="1404882" y="391912"/>
                    </a:lnTo>
                    <a:cubicBezTo>
                      <a:pt x="1422504" y="391912"/>
                      <a:pt x="1438457" y="383257"/>
                      <a:pt x="1450005" y="369263"/>
                    </a:cubicBezTo>
                    <a:lnTo>
                      <a:pt x="1466940" y="319718"/>
                    </a:lnTo>
                    <a:lnTo>
                      <a:pt x="1385452" y="319718"/>
                    </a:lnTo>
                    <a:lnTo>
                      <a:pt x="1364140" y="264245"/>
                    </a:lnTo>
                    <a:cubicBezTo>
                      <a:pt x="1351928" y="218950"/>
                      <a:pt x="1351384" y="175552"/>
                      <a:pt x="1363441" y="127726"/>
                    </a:cubicBezTo>
                    <a:lnTo>
                      <a:pt x="1383686" y="72196"/>
                    </a:lnTo>
                    <a:lnTo>
                      <a:pt x="1466941" y="72196"/>
                    </a:lnTo>
                    <a:lnTo>
                      <a:pt x="1450005" y="22649"/>
                    </a:lnTo>
                    <a:cubicBezTo>
                      <a:pt x="1438457" y="8656"/>
                      <a:pt x="1422504" y="0"/>
                      <a:pt x="1404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B6052BB-F0CD-4069-8297-9892BB07E3D6}"/>
                  </a:ext>
                </a:extLst>
              </p:cNvPr>
              <p:cNvSpPr/>
              <p:nvPr/>
            </p:nvSpPr>
            <p:spPr>
              <a:xfrm>
                <a:off x="9324459" y="3885458"/>
                <a:ext cx="1738952" cy="464583"/>
              </a:xfrm>
              <a:custGeom>
                <a:avLst/>
                <a:gdLst>
                  <a:gd name="connsiteX0" fmla="*/ 1364856 w 1466941"/>
                  <a:gd name="connsiteY0" fmla="*/ 68150 h 391912"/>
                  <a:gd name="connsiteX1" fmla="*/ 1364856 w 1466941"/>
                  <a:gd name="connsiteY1" fmla="*/ 323896 h 391912"/>
                  <a:gd name="connsiteX2" fmla="*/ 174208 w 1466941"/>
                  <a:gd name="connsiteY2" fmla="*/ 323896 h 391912"/>
                  <a:gd name="connsiteX3" fmla="*/ 174208 w 1466941"/>
                  <a:gd name="connsiteY3" fmla="*/ 323750 h 391912"/>
                  <a:gd name="connsiteX4" fmla="*/ 103272 w 1466941"/>
                  <a:gd name="connsiteY4" fmla="*/ 323750 h 391912"/>
                  <a:gd name="connsiteX5" fmla="*/ 75759 w 1466941"/>
                  <a:gd name="connsiteY5" fmla="*/ 296237 h 391912"/>
                  <a:gd name="connsiteX6" fmla="*/ 75759 w 1466941"/>
                  <a:gd name="connsiteY6" fmla="*/ 95663 h 391912"/>
                  <a:gd name="connsiteX7" fmla="*/ 103272 w 1466941"/>
                  <a:gd name="connsiteY7" fmla="*/ 68150 h 391912"/>
                  <a:gd name="connsiteX8" fmla="*/ 174208 w 1466941"/>
                  <a:gd name="connsiteY8" fmla="*/ 68150 h 391912"/>
                  <a:gd name="connsiteX9" fmla="*/ 442035 w 1466941"/>
                  <a:gd name="connsiteY9" fmla="*/ 68150 h 391912"/>
                  <a:gd name="connsiteX10" fmla="*/ 1404882 w 1466941"/>
                  <a:gd name="connsiteY10" fmla="*/ 0 h 391912"/>
                  <a:gd name="connsiteX11" fmla="*/ 63813 w 1466941"/>
                  <a:gd name="connsiteY11" fmla="*/ 0 h 391912"/>
                  <a:gd name="connsiteX12" fmla="*/ 0 w 1466941"/>
                  <a:gd name="connsiteY12" fmla="*/ 77328 h 391912"/>
                  <a:gd name="connsiteX13" fmla="*/ 0 w 1466941"/>
                  <a:gd name="connsiteY13" fmla="*/ 314584 h 391912"/>
                  <a:gd name="connsiteX14" fmla="*/ 63813 w 1466941"/>
                  <a:gd name="connsiteY14" fmla="*/ 391912 h 391912"/>
                  <a:gd name="connsiteX15" fmla="*/ 1404882 w 1466941"/>
                  <a:gd name="connsiteY15" fmla="*/ 391912 h 391912"/>
                  <a:gd name="connsiteX16" fmla="*/ 1450005 w 1466941"/>
                  <a:gd name="connsiteY16" fmla="*/ 369263 h 391912"/>
                  <a:gd name="connsiteX17" fmla="*/ 1466940 w 1466941"/>
                  <a:gd name="connsiteY17" fmla="*/ 319718 h 391912"/>
                  <a:gd name="connsiteX18" fmla="*/ 1385452 w 1466941"/>
                  <a:gd name="connsiteY18" fmla="*/ 319718 h 391912"/>
                  <a:gd name="connsiteX19" fmla="*/ 1364140 w 1466941"/>
                  <a:gd name="connsiteY19" fmla="*/ 264245 h 391912"/>
                  <a:gd name="connsiteX20" fmla="*/ 1363441 w 1466941"/>
                  <a:gd name="connsiteY20" fmla="*/ 127726 h 391912"/>
                  <a:gd name="connsiteX21" fmla="*/ 1383686 w 1466941"/>
                  <a:gd name="connsiteY21" fmla="*/ 72196 h 391912"/>
                  <a:gd name="connsiteX22" fmla="*/ 1466941 w 1466941"/>
                  <a:gd name="connsiteY22" fmla="*/ 72196 h 391912"/>
                  <a:gd name="connsiteX23" fmla="*/ 1450005 w 1466941"/>
                  <a:gd name="connsiteY23" fmla="*/ 22649 h 391912"/>
                  <a:gd name="connsiteX24" fmla="*/ 1404882 w 1466941"/>
                  <a:gd name="connsiteY24" fmla="*/ 0 h 39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66941" h="391912">
                    <a:moveTo>
                      <a:pt x="1364856" y="68150"/>
                    </a:moveTo>
                    <a:cubicBezTo>
                      <a:pt x="1319792" y="165616"/>
                      <a:pt x="1322044" y="235593"/>
                      <a:pt x="1364856" y="323896"/>
                    </a:cubicBezTo>
                    <a:lnTo>
                      <a:pt x="174208" y="323896"/>
                    </a:lnTo>
                    <a:lnTo>
                      <a:pt x="174208" y="323750"/>
                    </a:lnTo>
                    <a:lnTo>
                      <a:pt x="103272" y="323750"/>
                    </a:lnTo>
                    <a:cubicBezTo>
                      <a:pt x="88077" y="323750"/>
                      <a:pt x="75759" y="311432"/>
                      <a:pt x="75759" y="296237"/>
                    </a:cubicBezTo>
                    <a:lnTo>
                      <a:pt x="75759" y="95663"/>
                    </a:lnTo>
                    <a:cubicBezTo>
                      <a:pt x="75759" y="80468"/>
                      <a:pt x="88077" y="68150"/>
                      <a:pt x="103272" y="68150"/>
                    </a:cubicBezTo>
                    <a:lnTo>
                      <a:pt x="174208" y="68150"/>
                    </a:lnTo>
                    <a:lnTo>
                      <a:pt x="442035" y="68150"/>
                    </a:lnTo>
                    <a:close/>
                    <a:moveTo>
                      <a:pt x="1404882" y="0"/>
                    </a:moveTo>
                    <a:lnTo>
                      <a:pt x="63813" y="0"/>
                    </a:lnTo>
                    <a:cubicBezTo>
                      <a:pt x="28570" y="0"/>
                      <a:pt x="0" y="34621"/>
                      <a:pt x="0" y="77328"/>
                    </a:cubicBezTo>
                    <a:lnTo>
                      <a:pt x="0" y="314584"/>
                    </a:lnTo>
                    <a:cubicBezTo>
                      <a:pt x="0" y="357291"/>
                      <a:pt x="28570" y="391912"/>
                      <a:pt x="63813" y="391912"/>
                    </a:cubicBezTo>
                    <a:lnTo>
                      <a:pt x="1404882" y="391912"/>
                    </a:lnTo>
                    <a:cubicBezTo>
                      <a:pt x="1422504" y="391912"/>
                      <a:pt x="1438457" y="383257"/>
                      <a:pt x="1450005" y="369263"/>
                    </a:cubicBezTo>
                    <a:lnTo>
                      <a:pt x="1466940" y="319718"/>
                    </a:lnTo>
                    <a:lnTo>
                      <a:pt x="1385452" y="319718"/>
                    </a:lnTo>
                    <a:lnTo>
                      <a:pt x="1364140" y="264245"/>
                    </a:lnTo>
                    <a:cubicBezTo>
                      <a:pt x="1351928" y="218950"/>
                      <a:pt x="1351384" y="175552"/>
                      <a:pt x="1363441" y="127726"/>
                    </a:cubicBezTo>
                    <a:lnTo>
                      <a:pt x="1383686" y="72196"/>
                    </a:lnTo>
                    <a:lnTo>
                      <a:pt x="1466941" y="72196"/>
                    </a:lnTo>
                    <a:lnTo>
                      <a:pt x="1450005" y="22649"/>
                    </a:lnTo>
                    <a:cubicBezTo>
                      <a:pt x="1438457" y="8656"/>
                      <a:pt x="1422504" y="0"/>
                      <a:pt x="1404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E94DE25B-1879-40A8-9088-F720816C90A0}"/>
                  </a:ext>
                </a:extLst>
              </p:cNvPr>
              <p:cNvSpPr/>
              <p:nvPr/>
            </p:nvSpPr>
            <p:spPr>
              <a:xfrm>
                <a:off x="9417794" y="3424490"/>
                <a:ext cx="1738952" cy="464583"/>
              </a:xfrm>
              <a:custGeom>
                <a:avLst/>
                <a:gdLst>
                  <a:gd name="connsiteX0" fmla="*/ 1364856 w 1466941"/>
                  <a:gd name="connsiteY0" fmla="*/ 68150 h 391912"/>
                  <a:gd name="connsiteX1" fmla="*/ 1364856 w 1466941"/>
                  <a:gd name="connsiteY1" fmla="*/ 323896 h 391912"/>
                  <a:gd name="connsiteX2" fmla="*/ 174208 w 1466941"/>
                  <a:gd name="connsiteY2" fmla="*/ 323896 h 391912"/>
                  <a:gd name="connsiteX3" fmla="*/ 174208 w 1466941"/>
                  <a:gd name="connsiteY3" fmla="*/ 323750 h 391912"/>
                  <a:gd name="connsiteX4" fmla="*/ 103272 w 1466941"/>
                  <a:gd name="connsiteY4" fmla="*/ 323750 h 391912"/>
                  <a:gd name="connsiteX5" fmla="*/ 75759 w 1466941"/>
                  <a:gd name="connsiteY5" fmla="*/ 296237 h 391912"/>
                  <a:gd name="connsiteX6" fmla="*/ 75759 w 1466941"/>
                  <a:gd name="connsiteY6" fmla="*/ 95663 h 391912"/>
                  <a:gd name="connsiteX7" fmla="*/ 103272 w 1466941"/>
                  <a:gd name="connsiteY7" fmla="*/ 68150 h 391912"/>
                  <a:gd name="connsiteX8" fmla="*/ 174208 w 1466941"/>
                  <a:gd name="connsiteY8" fmla="*/ 68150 h 391912"/>
                  <a:gd name="connsiteX9" fmla="*/ 442035 w 1466941"/>
                  <a:gd name="connsiteY9" fmla="*/ 68150 h 391912"/>
                  <a:gd name="connsiteX10" fmla="*/ 1404882 w 1466941"/>
                  <a:gd name="connsiteY10" fmla="*/ 0 h 391912"/>
                  <a:gd name="connsiteX11" fmla="*/ 63813 w 1466941"/>
                  <a:gd name="connsiteY11" fmla="*/ 0 h 391912"/>
                  <a:gd name="connsiteX12" fmla="*/ 0 w 1466941"/>
                  <a:gd name="connsiteY12" fmla="*/ 77328 h 391912"/>
                  <a:gd name="connsiteX13" fmla="*/ 0 w 1466941"/>
                  <a:gd name="connsiteY13" fmla="*/ 314584 h 391912"/>
                  <a:gd name="connsiteX14" fmla="*/ 63813 w 1466941"/>
                  <a:gd name="connsiteY14" fmla="*/ 391912 h 391912"/>
                  <a:gd name="connsiteX15" fmla="*/ 1404882 w 1466941"/>
                  <a:gd name="connsiteY15" fmla="*/ 391912 h 391912"/>
                  <a:gd name="connsiteX16" fmla="*/ 1450005 w 1466941"/>
                  <a:gd name="connsiteY16" fmla="*/ 369263 h 391912"/>
                  <a:gd name="connsiteX17" fmla="*/ 1466940 w 1466941"/>
                  <a:gd name="connsiteY17" fmla="*/ 319718 h 391912"/>
                  <a:gd name="connsiteX18" fmla="*/ 1385452 w 1466941"/>
                  <a:gd name="connsiteY18" fmla="*/ 319718 h 391912"/>
                  <a:gd name="connsiteX19" fmla="*/ 1364140 w 1466941"/>
                  <a:gd name="connsiteY19" fmla="*/ 264245 h 391912"/>
                  <a:gd name="connsiteX20" fmla="*/ 1363441 w 1466941"/>
                  <a:gd name="connsiteY20" fmla="*/ 127726 h 391912"/>
                  <a:gd name="connsiteX21" fmla="*/ 1383686 w 1466941"/>
                  <a:gd name="connsiteY21" fmla="*/ 72196 h 391912"/>
                  <a:gd name="connsiteX22" fmla="*/ 1466941 w 1466941"/>
                  <a:gd name="connsiteY22" fmla="*/ 72196 h 391912"/>
                  <a:gd name="connsiteX23" fmla="*/ 1450005 w 1466941"/>
                  <a:gd name="connsiteY23" fmla="*/ 22649 h 391912"/>
                  <a:gd name="connsiteX24" fmla="*/ 1404882 w 1466941"/>
                  <a:gd name="connsiteY24" fmla="*/ 0 h 39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66941" h="391912">
                    <a:moveTo>
                      <a:pt x="1364856" y="68150"/>
                    </a:moveTo>
                    <a:cubicBezTo>
                      <a:pt x="1319792" y="165616"/>
                      <a:pt x="1322044" y="235593"/>
                      <a:pt x="1364856" y="323896"/>
                    </a:cubicBezTo>
                    <a:lnTo>
                      <a:pt x="174208" y="323896"/>
                    </a:lnTo>
                    <a:lnTo>
                      <a:pt x="174208" y="323750"/>
                    </a:lnTo>
                    <a:lnTo>
                      <a:pt x="103272" y="323750"/>
                    </a:lnTo>
                    <a:cubicBezTo>
                      <a:pt x="88077" y="323750"/>
                      <a:pt x="75759" y="311432"/>
                      <a:pt x="75759" y="296237"/>
                    </a:cubicBezTo>
                    <a:lnTo>
                      <a:pt x="75759" y="95663"/>
                    </a:lnTo>
                    <a:cubicBezTo>
                      <a:pt x="75759" y="80468"/>
                      <a:pt x="88077" y="68150"/>
                      <a:pt x="103272" y="68150"/>
                    </a:cubicBezTo>
                    <a:lnTo>
                      <a:pt x="174208" y="68150"/>
                    </a:lnTo>
                    <a:lnTo>
                      <a:pt x="442035" y="68150"/>
                    </a:lnTo>
                    <a:close/>
                    <a:moveTo>
                      <a:pt x="1404882" y="0"/>
                    </a:moveTo>
                    <a:lnTo>
                      <a:pt x="63813" y="0"/>
                    </a:lnTo>
                    <a:cubicBezTo>
                      <a:pt x="28570" y="0"/>
                      <a:pt x="0" y="34621"/>
                      <a:pt x="0" y="77328"/>
                    </a:cubicBezTo>
                    <a:lnTo>
                      <a:pt x="0" y="314584"/>
                    </a:lnTo>
                    <a:cubicBezTo>
                      <a:pt x="0" y="357291"/>
                      <a:pt x="28570" y="391912"/>
                      <a:pt x="63813" y="391912"/>
                    </a:cubicBezTo>
                    <a:lnTo>
                      <a:pt x="1404882" y="391912"/>
                    </a:lnTo>
                    <a:cubicBezTo>
                      <a:pt x="1422504" y="391912"/>
                      <a:pt x="1438457" y="383257"/>
                      <a:pt x="1450005" y="369263"/>
                    </a:cubicBezTo>
                    <a:lnTo>
                      <a:pt x="1466940" y="319718"/>
                    </a:lnTo>
                    <a:lnTo>
                      <a:pt x="1385452" y="319718"/>
                    </a:lnTo>
                    <a:lnTo>
                      <a:pt x="1364140" y="264245"/>
                    </a:lnTo>
                    <a:cubicBezTo>
                      <a:pt x="1351928" y="218950"/>
                      <a:pt x="1351384" y="175552"/>
                      <a:pt x="1363441" y="127726"/>
                    </a:cubicBezTo>
                    <a:lnTo>
                      <a:pt x="1383686" y="72196"/>
                    </a:lnTo>
                    <a:lnTo>
                      <a:pt x="1466941" y="72196"/>
                    </a:lnTo>
                    <a:lnTo>
                      <a:pt x="1450005" y="22649"/>
                    </a:lnTo>
                    <a:cubicBezTo>
                      <a:pt x="1438457" y="8656"/>
                      <a:pt x="1422504" y="0"/>
                      <a:pt x="1404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30" name="Freeform: Shape 393">
            <a:extLst>
              <a:ext uri="{FF2B5EF4-FFF2-40B4-BE49-F238E27FC236}">
                <a16:creationId xmlns:a16="http://schemas.microsoft.com/office/drawing/2014/main" id="{BC96D184-59CF-4A73-9F04-4A050F2C2F5F}"/>
              </a:ext>
            </a:extLst>
          </p:cNvPr>
          <p:cNvSpPr/>
          <p:nvPr/>
        </p:nvSpPr>
        <p:spPr>
          <a:xfrm>
            <a:off x="5057717" y="1276585"/>
            <a:ext cx="1060418" cy="1594833"/>
          </a:xfrm>
          <a:custGeom>
            <a:avLst/>
            <a:gdLst>
              <a:gd name="connsiteX0" fmla="*/ 1382768 w 2520742"/>
              <a:gd name="connsiteY0" fmla="*/ 3791123 h 3791122"/>
              <a:gd name="connsiteX1" fmla="*/ 1142742 w 2520742"/>
              <a:gd name="connsiteY1" fmla="*/ 3791123 h 3791122"/>
              <a:gd name="connsiteX2" fmla="*/ 1137277 w 2520742"/>
              <a:gd name="connsiteY2" fmla="*/ 3788846 h 3791122"/>
              <a:gd name="connsiteX3" fmla="*/ 1009293 w 2520742"/>
              <a:gd name="connsiteY3" fmla="*/ 3668605 h 3791122"/>
              <a:gd name="connsiteX4" fmla="*/ 976500 w 2520742"/>
              <a:gd name="connsiteY4" fmla="*/ 3640822 h 3791122"/>
              <a:gd name="connsiteX5" fmla="*/ 775188 w 2520742"/>
              <a:gd name="connsiteY5" fmla="*/ 3416282 h 3791122"/>
              <a:gd name="connsiteX6" fmla="*/ 771545 w 2520742"/>
              <a:gd name="connsiteY6" fmla="*/ 3403073 h 3791122"/>
              <a:gd name="connsiteX7" fmla="*/ 741029 w 2520742"/>
              <a:gd name="connsiteY7" fmla="*/ 3200395 h 3791122"/>
              <a:gd name="connsiteX8" fmla="*/ 737841 w 2520742"/>
              <a:gd name="connsiteY8" fmla="*/ 3138908 h 3791122"/>
              <a:gd name="connsiteX9" fmla="*/ 738752 w 2520742"/>
              <a:gd name="connsiteY9" fmla="*/ 2954448 h 3791122"/>
              <a:gd name="connsiteX10" fmla="*/ 739207 w 2520742"/>
              <a:gd name="connsiteY10" fmla="*/ 2936230 h 3791122"/>
              <a:gd name="connsiteX11" fmla="*/ 742395 w 2520742"/>
              <a:gd name="connsiteY11" fmla="*/ 2717155 h 3791122"/>
              <a:gd name="connsiteX12" fmla="*/ 742851 w 2520742"/>
              <a:gd name="connsiteY12" fmla="*/ 2696204 h 3791122"/>
              <a:gd name="connsiteX13" fmla="*/ 702771 w 2520742"/>
              <a:gd name="connsiteY13" fmla="*/ 2615588 h 3791122"/>
              <a:gd name="connsiteX14" fmla="*/ 645383 w 2520742"/>
              <a:gd name="connsiteY14" fmla="*/ 2476218 h 3791122"/>
              <a:gd name="connsiteX15" fmla="*/ 460467 w 2520742"/>
              <a:gd name="connsiteY15" fmla="*/ 2217063 h 3791122"/>
              <a:gd name="connsiteX16" fmla="*/ 266442 w 2520742"/>
              <a:gd name="connsiteY16" fmla="*/ 2001632 h 3791122"/>
              <a:gd name="connsiteX17" fmla="*/ 8198 w 2520742"/>
              <a:gd name="connsiteY17" fmla="*/ 1384487 h 3791122"/>
              <a:gd name="connsiteX18" fmla="*/ 0 w 2520742"/>
              <a:gd name="connsiteY18" fmla="*/ 1303871 h 3791122"/>
              <a:gd name="connsiteX19" fmla="*/ 0 w 2520742"/>
              <a:gd name="connsiteY19" fmla="*/ 1185453 h 3791122"/>
              <a:gd name="connsiteX20" fmla="*/ 2277 w 2520742"/>
              <a:gd name="connsiteY20" fmla="*/ 1172700 h 3791122"/>
              <a:gd name="connsiteX21" fmla="*/ 165331 w 2520742"/>
              <a:gd name="connsiteY21" fmla="*/ 622052 h 3791122"/>
              <a:gd name="connsiteX22" fmla="*/ 930499 w 2520742"/>
              <a:gd name="connsiteY22" fmla="*/ 38611 h 3791122"/>
              <a:gd name="connsiteX23" fmla="*/ 1477048 w 2520742"/>
              <a:gd name="connsiteY23" fmla="*/ 16294 h 3791122"/>
              <a:gd name="connsiteX24" fmla="*/ 2093281 w 2520742"/>
              <a:gd name="connsiteY24" fmla="*/ 298677 h 3791122"/>
              <a:gd name="connsiteX25" fmla="*/ 2513669 w 2520742"/>
              <a:gd name="connsiteY25" fmla="*/ 1388131 h 3791122"/>
              <a:gd name="connsiteX26" fmla="*/ 2264078 w 2520742"/>
              <a:gd name="connsiteY26" fmla="*/ 1993434 h 3791122"/>
              <a:gd name="connsiteX27" fmla="*/ 2075519 w 2520742"/>
              <a:gd name="connsiteY27" fmla="*/ 2202033 h 3791122"/>
              <a:gd name="connsiteX28" fmla="*/ 1829116 w 2520742"/>
              <a:gd name="connsiteY28" fmla="*/ 2589627 h 3791122"/>
              <a:gd name="connsiteX29" fmla="*/ 1779927 w 2520742"/>
              <a:gd name="connsiteY29" fmla="*/ 2695293 h 3791122"/>
              <a:gd name="connsiteX30" fmla="*/ 1780382 w 2520742"/>
              <a:gd name="connsiteY30" fmla="*/ 2718521 h 3791122"/>
              <a:gd name="connsiteX31" fmla="*/ 1784481 w 2520742"/>
              <a:gd name="connsiteY31" fmla="*/ 2932131 h 3791122"/>
              <a:gd name="connsiteX32" fmla="*/ 1783571 w 2520742"/>
              <a:gd name="connsiteY32" fmla="*/ 2955814 h 3791122"/>
              <a:gd name="connsiteX33" fmla="*/ 1783115 w 2520742"/>
              <a:gd name="connsiteY33" fmla="*/ 3141186 h 3791122"/>
              <a:gd name="connsiteX34" fmla="*/ 1780382 w 2520742"/>
              <a:gd name="connsiteY34" fmla="*/ 3197207 h 3791122"/>
              <a:gd name="connsiteX35" fmla="*/ 1750778 w 2520742"/>
              <a:gd name="connsiteY35" fmla="*/ 3402618 h 3791122"/>
              <a:gd name="connsiteX36" fmla="*/ 1747134 w 2520742"/>
              <a:gd name="connsiteY36" fmla="*/ 3415826 h 3791122"/>
              <a:gd name="connsiteX37" fmla="*/ 1543089 w 2520742"/>
              <a:gd name="connsiteY37" fmla="*/ 3640367 h 3791122"/>
              <a:gd name="connsiteX38" fmla="*/ 1512574 w 2520742"/>
              <a:gd name="connsiteY38" fmla="*/ 3667239 h 3791122"/>
              <a:gd name="connsiteX39" fmla="*/ 1399620 w 2520742"/>
              <a:gd name="connsiteY39" fmla="*/ 3786568 h 3791122"/>
              <a:gd name="connsiteX40" fmla="*/ 1382768 w 2520742"/>
              <a:gd name="connsiteY40" fmla="*/ 3791123 h 3791122"/>
              <a:gd name="connsiteX41" fmla="*/ 1561307 w 2520742"/>
              <a:gd name="connsiteY41" fmla="*/ 1757051 h 3791122"/>
              <a:gd name="connsiteX42" fmla="*/ 1573149 w 2520742"/>
              <a:gd name="connsiteY42" fmla="*/ 1704218 h 3791122"/>
              <a:gd name="connsiteX43" fmla="*/ 1716163 w 2520742"/>
              <a:gd name="connsiteY43" fmla="*/ 1844499 h 3791122"/>
              <a:gd name="connsiteX44" fmla="*/ 1791313 w 2520742"/>
              <a:gd name="connsiteY44" fmla="*/ 1818083 h 3791122"/>
              <a:gd name="connsiteX45" fmla="*/ 1839136 w 2520742"/>
              <a:gd name="connsiteY45" fmla="*/ 1725169 h 3791122"/>
              <a:gd name="connsiteX46" fmla="*/ 1785848 w 2520742"/>
              <a:gd name="connsiteY46" fmla="*/ 1624969 h 3791122"/>
              <a:gd name="connsiteX47" fmla="*/ 1744857 w 2520742"/>
              <a:gd name="connsiteY47" fmla="*/ 1595364 h 3791122"/>
              <a:gd name="connsiteX48" fmla="*/ 1748956 w 2520742"/>
              <a:gd name="connsiteY48" fmla="*/ 1542075 h 3791122"/>
              <a:gd name="connsiteX49" fmla="*/ 1650577 w 2520742"/>
              <a:gd name="connsiteY49" fmla="*/ 1467381 h 3791122"/>
              <a:gd name="connsiteX50" fmla="*/ 1572238 w 2520742"/>
              <a:gd name="connsiteY50" fmla="*/ 1504728 h 3791122"/>
              <a:gd name="connsiteX51" fmla="*/ 1540812 w 2520742"/>
              <a:gd name="connsiteY51" fmla="*/ 1486054 h 3791122"/>
              <a:gd name="connsiteX52" fmla="*/ 1470671 w 2520742"/>
              <a:gd name="connsiteY52" fmla="*/ 1474668 h 3791122"/>
              <a:gd name="connsiteX53" fmla="*/ 1369560 w 2520742"/>
              <a:gd name="connsiteY53" fmla="*/ 1547086 h 3791122"/>
              <a:gd name="connsiteX54" fmla="*/ 1383679 w 2520742"/>
              <a:gd name="connsiteY54" fmla="*/ 1800775 h 3791122"/>
              <a:gd name="connsiteX55" fmla="*/ 1411917 w 2520742"/>
              <a:gd name="connsiteY55" fmla="*/ 1838123 h 3791122"/>
              <a:gd name="connsiteX56" fmla="*/ 1352253 w 2520742"/>
              <a:gd name="connsiteY56" fmla="*/ 1940145 h 3791122"/>
              <a:gd name="connsiteX57" fmla="*/ 1368194 w 2520742"/>
              <a:gd name="connsiteY57" fmla="*/ 2159675 h 3791122"/>
              <a:gd name="connsiteX58" fmla="*/ 1528970 w 2520742"/>
              <a:gd name="connsiteY58" fmla="*/ 2227539 h 3791122"/>
              <a:gd name="connsiteX59" fmla="*/ 1645112 w 2520742"/>
              <a:gd name="connsiteY59" fmla="*/ 2163319 h 3791122"/>
              <a:gd name="connsiteX60" fmla="*/ 1666063 w 2520742"/>
              <a:gd name="connsiteY60" fmla="*/ 2159220 h 3791122"/>
              <a:gd name="connsiteX61" fmla="*/ 1721628 w 2520742"/>
              <a:gd name="connsiteY61" fmla="*/ 2173795 h 3791122"/>
              <a:gd name="connsiteX62" fmla="*/ 1866919 w 2520742"/>
              <a:gd name="connsiteY62" fmla="*/ 2113674 h 3791122"/>
              <a:gd name="connsiteX63" fmla="*/ 1891969 w 2520742"/>
              <a:gd name="connsiteY63" fmla="*/ 2032603 h 3791122"/>
              <a:gd name="connsiteX64" fmla="*/ 1891969 w 2520742"/>
              <a:gd name="connsiteY64" fmla="*/ 1965195 h 3791122"/>
              <a:gd name="connsiteX65" fmla="*/ 1931139 w 2520742"/>
              <a:gd name="connsiteY65" fmla="*/ 1971572 h 3791122"/>
              <a:gd name="connsiteX66" fmla="*/ 2122431 w 2520742"/>
              <a:gd name="connsiteY66" fmla="*/ 1813528 h 3791122"/>
              <a:gd name="connsiteX67" fmla="*/ 2116054 w 2520742"/>
              <a:gd name="connsiteY67" fmla="*/ 1712872 h 3791122"/>
              <a:gd name="connsiteX68" fmla="*/ 2116054 w 2520742"/>
              <a:gd name="connsiteY68" fmla="*/ 1712872 h 3791122"/>
              <a:gd name="connsiteX69" fmla="*/ 2124253 w 2520742"/>
              <a:gd name="connsiteY69" fmla="*/ 1709684 h 3791122"/>
              <a:gd name="connsiteX70" fmla="*/ 2252236 w 2520742"/>
              <a:gd name="connsiteY70" fmla="*/ 1617681 h 3791122"/>
              <a:gd name="connsiteX71" fmla="*/ 2280019 w 2520742"/>
              <a:gd name="connsiteY71" fmla="*/ 1238741 h 3791122"/>
              <a:gd name="connsiteX72" fmla="*/ 2123797 w 2520742"/>
              <a:gd name="connsiteY72" fmla="*/ 1150382 h 3791122"/>
              <a:gd name="connsiteX73" fmla="*/ 2015854 w 2520742"/>
              <a:gd name="connsiteY73" fmla="*/ 1284287 h 3791122"/>
              <a:gd name="connsiteX74" fmla="*/ 2029973 w 2520742"/>
              <a:gd name="connsiteY74" fmla="*/ 1335298 h 3791122"/>
              <a:gd name="connsiteX75" fmla="*/ 1925673 w 2520742"/>
              <a:gd name="connsiteY75" fmla="*/ 1309337 h 3791122"/>
              <a:gd name="connsiteX76" fmla="*/ 1784481 w 2520742"/>
              <a:gd name="connsiteY76" fmla="*/ 1359893 h 3791122"/>
              <a:gd name="connsiteX77" fmla="*/ 1753055 w 2520742"/>
              <a:gd name="connsiteY77" fmla="*/ 1423201 h 3791122"/>
              <a:gd name="connsiteX78" fmla="*/ 1758520 w 2520742"/>
              <a:gd name="connsiteY78" fmla="*/ 1441875 h 3791122"/>
              <a:gd name="connsiteX79" fmla="*/ 1807710 w 2520742"/>
              <a:gd name="connsiteY79" fmla="*/ 1548452 h 3791122"/>
              <a:gd name="connsiteX80" fmla="*/ 1823651 w 2520742"/>
              <a:gd name="connsiteY80" fmla="*/ 1580789 h 3791122"/>
              <a:gd name="connsiteX81" fmla="*/ 1888781 w 2520742"/>
              <a:gd name="connsiteY81" fmla="*/ 1767527 h 3791122"/>
              <a:gd name="connsiteX82" fmla="*/ 1743035 w 2520742"/>
              <a:gd name="connsiteY82" fmla="*/ 1895966 h 3791122"/>
              <a:gd name="connsiteX83" fmla="*/ 1710697 w 2520742"/>
              <a:gd name="connsiteY83" fmla="*/ 1926026 h 3791122"/>
              <a:gd name="connsiteX84" fmla="*/ 1588179 w 2520742"/>
              <a:gd name="connsiteY84" fmla="*/ 2056287 h 3791122"/>
              <a:gd name="connsiteX85" fmla="*/ 1568595 w 2520742"/>
              <a:gd name="connsiteY85" fmla="*/ 2005275 h 3791122"/>
              <a:gd name="connsiteX86" fmla="*/ 1662874 w 2520742"/>
              <a:gd name="connsiteY86" fmla="*/ 1871371 h 3791122"/>
              <a:gd name="connsiteX87" fmla="*/ 1561307 w 2520742"/>
              <a:gd name="connsiteY87" fmla="*/ 1757051 h 3791122"/>
              <a:gd name="connsiteX88" fmla="*/ 776555 w 2520742"/>
              <a:gd name="connsiteY88" fmla="*/ 1591265 h 3791122"/>
              <a:gd name="connsiteX89" fmla="*/ 709602 w 2520742"/>
              <a:gd name="connsiteY89" fmla="*/ 1654118 h 3791122"/>
              <a:gd name="connsiteX90" fmla="*/ 685919 w 2520742"/>
              <a:gd name="connsiteY90" fmla="*/ 1756596 h 3791122"/>
              <a:gd name="connsiteX91" fmla="*/ 805248 w 2520742"/>
              <a:gd name="connsiteY91" fmla="*/ 1843133 h 3791122"/>
              <a:gd name="connsiteX92" fmla="*/ 949173 w 2520742"/>
              <a:gd name="connsiteY92" fmla="*/ 1705585 h 3791122"/>
              <a:gd name="connsiteX93" fmla="*/ 960104 w 2520742"/>
              <a:gd name="connsiteY93" fmla="*/ 1756140 h 3791122"/>
              <a:gd name="connsiteX94" fmla="*/ 858992 w 2520742"/>
              <a:gd name="connsiteY94" fmla="*/ 1861806 h 3791122"/>
              <a:gd name="connsiteX95" fmla="*/ 953272 w 2520742"/>
              <a:gd name="connsiteY95" fmla="*/ 2004820 h 3791122"/>
              <a:gd name="connsiteX96" fmla="*/ 933232 w 2520742"/>
              <a:gd name="connsiteY96" fmla="*/ 2055376 h 3791122"/>
              <a:gd name="connsiteX97" fmla="*/ 804338 w 2520742"/>
              <a:gd name="connsiteY97" fmla="*/ 1901431 h 3791122"/>
              <a:gd name="connsiteX98" fmla="*/ 746494 w 2520742"/>
              <a:gd name="connsiteY98" fmla="*/ 1885946 h 3791122"/>
              <a:gd name="connsiteX99" fmla="*/ 627165 w 2520742"/>
              <a:gd name="connsiteY99" fmla="*/ 1711050 h 3791122"/>
              <a:gd name="connsiteX100" fmla="*/ 703681 w 2520742"/>
              <a:gd name="connsiteY100" fmla="*/ 1573502 h 3791122"/>
              <a:gd name="connsiteX101" fmla="*/ 712791 w 2520742"/>
              <a:gd name="connsiteY101" fmla="*/ 1557561 h 3791122"/>
              <a:gd name="connsiteX102" fmla="*/ 764257 w 2520742"/>
              <a:gd name="connsiteY102" fmla="*/ 1438231 h 3791122"/>
              <a:gd name="connsiteX103" fmla="*/ 768812 w 2520742"/>
              <a:gd name="connsiteY103" fmla="*/ 1426389 h 3791122"/>
              <a:gd name="connsiteX104" fmla="*/ 716890 w 2520742"/>
              <a:gd name="connsiteY104" fmla="*/ 1337120 h 3791122"/>
              <a:gd name="connsiteX105" fmla="*/ 578431 w 2520742"/>
              <a:gd name="connsiteY105" fmla="*/ 1310248 h 3791122"/>
              <a:gd name="connsiteX106" fmla="*/ 490527 w 2520742"/>
              <a:gd name="connsiteY106" fmla="*/ 1335298 h 3791122"/>
              <a:gd name="connsiteX107" fmla="*/ 503736 w 2520742"/>
              <a:gd name="connsiteY107" fmla="*/ 1290208 h 3791122"/>
              <a:gd name="connsiteX108" fmla="*/ 373930 w 2520742"/>
              <a:gd name="connsiteY108" fmla="*/ 1148561 h 3791122"/>
              <a:gd name="connsiteX109" fmla="*/ 227729 w 2520742"/>
              <a:gd name="connsiteY109" fmla="*/ 1266524 h 3791122"/>
              <a:gd name="connsiteX110" fmla="*/ 209966 w 2520742"/>
              <a:gd name="connsiteY110" fmla="*/ 1483777 h 3791122"/>
              <a:gd name="connsiteX111" fmla="*/ 379851 w 2520742"/>
              <a:gd name="connsiteY111" fmla="*/ 1701030 h 3791122"/>
              <a:gd name="connsiteX112" fmla="*/ 408090 w 2520742"/>
              <a:gd name="connsiteY112" fmla="*/ 1711961 h 3791122"/>
              <a:gd name="connsiteX113" fmla="*/ 398981 w 2520742"/>
              <a:gd name="connsiteY113" fmla="*/ 1763883 h 3791122"/>
              <a:gd name="connsiteX114" fmla="*/ 398525 w 2520742"/>
              <a:gd name="connsiteY114" fmla="*/ 1817172 h 3791122"/>
              <a:gd name="connsiteX115" fmla="*/ 564312 w 2520742"/>
              <a:gd name="connsiteY115" fmla="*/ 1971116 h 3791122"/>
              <a:gd name="connsiteX116" fmla="*/ 629442 w 2520742"/>
              <a:gd name="connsiteY116" fmla="*/ 1963829 h 3791122"/>
              <a:gd name="connsiteX117" fmla="*/ 628531 w 2520742"/>
              <a:gd name="connsiteY117" fmla="*/ 1979314 h 3791122"/>
              <a:gd name="connsiteX118" fmla="*/ 633086 w 2520742"/>
              <a:gd name="connsiteY118" fmla="*/ 2057198 h 3791122"/>
              <a:gd name="connsiteX119" fmla="*/ 745128 w 2520742"/>
              <a:gd name="connsiteY119" fmla="*/ 2171517 h 3791122"/>
              <a:gd name="connsiteX120" fmla="*/ 853982 w 2520742"/>
              <a:gd name="connsiteY120" fmla="*/ 2157398 h 3791122"/>
              <a:gd name="connsiteX121" fmla="*/ 877211 w 2520742"/>
              <a:gd name="connsiteY121" fmla="*/ 2162408 h 3791122"/>
              <a:gd name="connsiteX122" fmla="*/ 936876 w 2520742"/>
              <a:gd name="connsiteY122" fmla="*/ 2205677 h 3791122"/>
              <a:gd name="connsiteX123" fmla="*/ 1034799 w 2520742"/>
              <a:gd name="connsiteY123" fmla="*/ 2227539 h 3791122"/>
              <a:gd name="connsiteX124" fmla="*/ 1174169 w 2520742"/>
              <a:gd name="connsiteY124" fmla="*/ 2118684 h 3791122"/>
              <a:gd name="connsiteX125" fmla="*/ 1151851 w 2520742"/>
              <a:gd name="connsiteY125" fmla="*/ 1903253 h 3791122"/>
              <a:gd name="connsiteX126" fmla="*/ 1106761 w 2520742"/>
              <a:gd name="connsiteY126" fmla="*/ 1838123 h 3791122"/>
              <a:gd name="connsiteX127" fmla="*/ 1116326 w 2520742"/>
              <a:gd name="connsiteY127" fmla="*/ 1826736 h 3791122"/>
              <a:gd name="connsiteX128" fmla="*/ 1181912 w 2520742"/>
              <a:gd name="connsiteY128" fmla="*/ 1665504 h 3791122"/>
              <a:gd name="connsiteX129" fmla="*/ 1120880 w 2520742"/>
              <a:gd name="connsiteY129" fmla="*/ 1507916 h 3791122"/>
              <a:gd name="connsiteX130" fmla="*/ 966025 w 2520742"/>
              <a:gd name="connsiteY130" fmla="*/ 1491520 h 3791122"/>
              <a:gd name="connsiteX131" fmla="*/ 947807 w 2520742"/>
              <a:gd name="connsiteY131" fmla="*/ 1503817 h 3791122"/>
              <a:gd name="connsiteX132" fmla="*/ 878122 w 2520742"/>
              <a:gd name="connsiteY132" fmla="*/ 1466925 h 3791122"/>
              <a:gd name="connsiteX133" fmla="*/ 772456 w 2520742"/>
              <a:gd name="connsiteY133" fmla="*/ 1542531 h 3791122"/>
              <a:gd name="connsiteX134" fmla="*/ 776555 w 2520742"/>
              <a:gd name="connsiteY134" fmla="*/ 1591265 h 3791122"/>
              <a:gd name="connsiteX135" fmla="*/ 1617784 w 2520742"/>
              <a:gd name="connsiteY135" fmla="*/ 559199 h 3791122"/>
              <a:gd name="connsiteX136" fmla="*/ 1705687 w 2520742"/>
              <a:gd name="connsiteY136" fmla="*/ 673974 h 3791122"/>
              <a:gd name="connsiteX137" fmla="*/ 1827294 w 2520742"/>
              <a:gd name="connsiteY137" fmla="*/ 661677 h 3791122"/>
              <a:gd name="connsiteX138" fmla="*/ 1961199 w 2520742"/>
              <a:gd name="connsiteY138" fmla="*/ 534149 h 3791122"/>
              <a:gd name="connsiteX139" fmla="*/ 1931594 w 2520742"/>
              <a:gd name="connsiteY139" fmla="*/ 391591 h 3791122"/>
              <a:gd name="connsiteX140" fmla="*/ 1797690 w 2520742"/>
              <a:gd name="connsiteY140" fmla="*/ 358798 h 3791122"/>
              <a:gd name="connsiteX141" fmla="*/ 1781293 w 2520742"/>
              <a:gd name="connsiteY141" fmla="*/ 351966 h 3791122"/>
              <a:gd name="connsiteX142" fmla="*/ 1686103 w 2520742"/>
              <a:gd name="connsiteY142" fmla="*/ 245389 h 3791122"/>
              <a:gd name="connsiteX143" fmla="*/ 1579981 w 2520742"/>
              <a:gd name="connsiteY143" fmla="*/ 201210 h 3791122"/>
              <a:gd name="connsiteX144" fmla="*/ 1431958 w 2520742"/>
              <a:gd name="connsiteY144" fmla="*/ 279093 h 3791122"/>
              <a:gd name="connsiteX145" fmla="*/ 1404630 w 2520742"/>
              <a:gd name="connsiteY145" fmla="*/ 566031 h 3791122"/>
              <a:gd name="connsiteX146" fmla="*/ 1449265 w 2520742"/>
              <a:gd name="connsiteY146" fmla="*/ 651657 h 3791122"/>
              <a:gd name="connsiteX147" fmla="*/ 1373659 w 2520742"/>
              <a:gd name="connsiteY147" fmla="*/ 859345 h 3791122"/>
              <a:gd name="connsiteX148" fmla="*/ 1480236 w 2520742"/>
              <a:gd name="connsiteY148" fmla="*/ 1056103 h 3791122"/>
              <a:gd name="connsiteX149" fmla="*/ 1411462 w 2520742"/>
              <a:gd name="connsiteY149" fmla="*/ 1434588 h 3791122"/>
              <a:gd name="connsiteX150" fmla="*/ 1415561 w 2520742"/>
              <a:gd name="connsiteY150" fmla="*/ 1434132 h 3791122"/>
              <a:gd name="connsiteX151" fmla="*/ 1568139 w 2520742"/>
              <a:gd name="connsiteY151" fmla="*/ 1434588 h 3791122"/>
              <a:gd name="connsiteX152" fmla="*/ 1578615 w 2520742"/>
              <a:gd name="connsiteY152" fmla="*/ 1433221 h 3791122"/>
              <a:gd name="connsiteX153" fmla="*/ 1698400 w 2520742"/>
              <a:gd name="connsiteY153" fmla="*/ 1409537 h 3791122"/>
              <a:gd name="connsiteX154" fmla="*/ 1957555 w 2520742"/>
              <a:gd name="connsiteY154" fmla="*/ 1255593 h 3791122"/>
              <a:gd name="connsiteX155" fmla="*/ 1978506 w 2520742"/>
              <a:gd name="connsiteY155" fmla="*/ 1171333 h 3791122"/>
              <a:gd name="connsiteX156" fmla="*/ 1912009 w 2520742"/>
              <a:gd name="connsiteY156" fmla="*/ 1150382 h 3791122"/>
              <a:gd name="connsiteX157" fmla="*/ 1848701 w 2520742"/>
              <a:gd name="connsiteY157" fmla="*/ 1113035 h 3791122"/>
              <a:gd name="connsiteX158" fmla="*/ 1637824 w 2520742"/>
              <a:gd name="connsiteY158" fmla="*/ 1144006 h 3791122"/>
              <a:gd name="connsiteX159" fmla="*/ 1543089 w 2520742"/>
              <a:gd name="connsiteY159" fmla="*/ 1234642 h 3791122"/>
              <a:gd name="connsiteX160" fmla="*/ 1522593 w 2520742"/>
              <a:gd name="connsiteY160" fmla="*/ 1184542 h 3791122"/>
              <a:gd name="connsiteX161" fmla="*/ 1600021 w 2520742"/>
              <a:gd name="connsiteY161" fmla="*/ 1072044 h 3791122"/>
              <a:gd name="connsiteX162" fmla="*/ 1542634 w 2520742"/>
              <a:gd name="connsiteY162" fmla="*/ 948159 h 3791122"/>
              <a:gd name="connsiteX163" fmla="*/ 1573605 w 2520742"/>
              <a:gd name="connsiteY163" fmla="*/ 903069 h 3791122"/>
              <a:gd name="connsiteX164" fmla="*/ 1585447 w 2520742"/>
              <a:gd name="connsiteY164" fmla="*/ 911267 h 3791122"/>
              <a:gd name="connsiteX165" fmla="*/ 1655587 w 2520742"/>
              <a:gd name="connsiteY165" fmla="*/ 1071588 h 3791122"/>
              <a:gd name="connsiteX166" fmla="*/ 1661508 w 2520742"/>
              <a:gd name="connsiteY166" fmla="*/ 1090717 h 3791122"/>
              <a:gd name="connsiteX167" fmla="*/ 1809076 w 2520742"/>
              <a:gd name="connsiteY167" fmla="*/ 1074321 h 3791122"/>
              <a:gd name="connsiteX168" fmla="*/ 1811809 w 2520742"/>
              <a:gd name="connsiteY168" fmla="*/ 1054281 h 3791122"/>
              <a:gd name="connsiteX169" fmla="*/ 1800878 w 2520742"/>
              <a:gd name="connsiteY169" fmla="*/ 963189 h 3791122"/>
              <a:gd name="connsiteX170" fmla="*/ 1794502 w 2520742"/>
              <a:gd name="connsiteY170" fmla="*/ 948159 h 3791122"/>
              <a:gd name="connsiteX171" fmla="*/ 1733470 w 2520742"/>
              <a:gd name="connsiteY171" fmla="*/ 790116 h 3791122"/>
              <a:gd name="connsiteX172" fmla="*/ 1748045 w 2520742"/>
              <a:gd name="connsiteY172" fmla="*/ 733184 h 3791122"/>
              <a:gd name="connsiteX173" fmla="*/ 1645567 w 2520742"/>
              <a:gd name="connsiteY173" fmla="*/ 704945 h 3791122"/>
              <a:gd name="connsiteX174" fmla="*/ 1563129 w 2520742"/>
              <a:gd name="connsiteY174" fmla="*/ 573318 h 3791122"/>
              <a:gd name="connsiteX175" fmla="*/ 1543089 w 2520742"/>
              <a:gd name="connsiteY175" fmla="*/ 542803 h 3791122"/>
              <a:gd name="connsiteX176" fmla="*/ 1453820 w 2520742"/>
              <a:gd name="connsiteY176" fmla="*/ 433948 h 3791122"/>
              <a:gd name="connsiteX177" fmla="*/ 1506197 w 2520742"/>
              <a:gd name="connsiteY177" fmla="*/ 421651 h 3791122"/>
              <a:gd name="connsiteX178" fmla="*/ 1597289 w 2520742"/>
              <a:gd name="connsiteY178" fmla="*/ 501356 h 3791122"/>
              <a:gd name="connsiteX179" fmla="*/ 1711608 w 2520742"/>
              <a:gd name="connsiteY179" fmla="*/ 453077 h 3791122"/>
              <a:gd name="connsiteX180" fmla="*/ 1752599 w 2520742"/>
              <a:gd name="connsiteY180" fmla="*/ 489514 h 3791122"/>
              <a:gd name="connsiteX181" fmla="*/ 1617784 w 2520742"/>
              <a:gd name="connsiteY181" fmla="*/ 559199 h 3791122"/>
              <a:gd name="connsiteX182" fmla="*/ 1068047 w 2520742"/>
              <a:gd name="connsiteY182" fmla="*/ 433948 h 3791122"/>
              <a:gd name="connsiteX183" fmla="*/ 975134 w 2520742"/>
              <a:gd name="connsiteY183" fmla="*/ 544624 h 3791122"/>
              <a:gd name="connsiteX184" fmla="*/ 959193 w 2520742"/>
              <a:gd name="connsiteY184" fmla="*/ 566942 h 3791122"/>
              <a:gd name="connsiteX185" fmla="*/ 818457 w 2520742"/>
              <a:gd name="connsiteY185" fmla="*/ 726807 h 3791122"/>
              <a:gd name="connsiteX186" fmla="*/ 772000 w 2520742"/>
              <a:gd name="connsiteY186" fmla="*/ 734095 h 3791122"/>
              <a:gd name="connsiteX187" fmla="*/ 775644 w 2520742"/>
              <a:gd name="connsiteY187" fmla="*/ 744570 h 3791122"/>
              <a:gd name="connsiteX188" fmla="*/ 723722 w 2520742"/>
              <a:gd name="connsiteY188" fmla="*/ 949981 h 3791122"/>
              <a:gd name="connsiteX189" fmla="*/ 719622 w 2520742"/>
              <a:gd name="connsiteY189" fmla="*/ 962279 h 3791122"/>
              <a:gd name="connsiteX190" fmla="*/ 709147 w 2520742"/>
              <a:gd name="connsiteY190" fmla="*/ 1056103 h 3791122"/>
              <a:gd name="connsiteX191" fmla="*/ 710969 w 2520742"/>
              <a:gd name="connsiteY191" fmla="*/ 1071588 h 3791122"/>
              <a:gd name="connsiteX192" fmla="*/ 859903 w 2520742"/>
              <a:gd name="connsiteY192" fmla="*/ 1090262 h 3791122"/>
              <a:gd name="connsiteX193" fmla="*/ 865824 w 2520742"/>
              <a:gd name="connsiteY193" fmla="*/ 1077054 h 3791122"/>
              <a:gd name="connsiteX194" fmla="*/ 870834 w 2520742"/>
              <a:gd name="connsiteY194" fmla="*/ 1014201 h 3791122"/>
              <a:gd name="connsiteX195" fmla="*/ 947351 w 2520742"/>
              <a:gd name="connsiteY195" fmla="*/ 902614 h 3791122"/>
              <a:gd name="connsiteX196" fmla="*/ 978322 w 2520742"/>
              <a:gd name="connsiteY196" fmla="*/ 947704 h 3791122"/>
              <a:gd name="connsiteX197" fmla="*/ 920935 w 2520742"/>
              <a:gd name="connsiteY197" fmla="*/ 1070677 h 3791122"/>
              <a:gd name="connsiteX198" fmla="*/ 998362 w 2520742"/>
              <a:gd name="connsiteY198" fmla="*/ 1184086 h 3791122"/>
              <a:gd name="connsiteX199" fmla="*/ 977867 w 2520742"/>
              <a:gd name="connsiteY199" fmla="*/ 1234186 h 3791122"/>
              <a:gd name="connsiteX200" fmla="*/ 883132 w 2520742"/>
              <a:gd name="connsiteY200" fmla="*/ 1143550 h 3791122"/>
              <a:gd name="connsiteX201" fmla="*/ 669978 w 2520742"/>
              <a:gd name="connsiteY201" fmla="*/ 1110758 h 3791122"/>
              <a:gd name="connsiteX202" fmla="*/ 542450 w 2520742"/>
              <a:gd name="connsiteY202" fmla="*/ 1169512 h 3791122"/>
              <a:gd name="connsiteX203" fmla="*/ 564312 w 2520742"/>
              <a:gd name="connsiteY203" fmla="*/ 1256504 h 3791122"/>
              <a:gd name="connsiteX204" fmla="*/ 725088 w 2520742"/>
              <a:gd name="connsiteY204" fmla="*/ 1277000 h 3791122"/>
              <a:gd name="connsiteX205" fmla="*/ 822556 w 2520742"/>
              <a:gd name="connsiteY205" fmla="*/ 1408627 h 3791122"/>
              <a:gd name="connsiteX206" fmla="*/ 943707 w 2520742"/>
              <a:gd name="connsiteY206" fmla="*/ 1432766 h 3791122"/>
              <a:gd name="connsiteX207" fmla="*/ 958282 w 2520742"/>
              <a:gd name="connsiteY207" fmla="*/ 1432310 h 3791122"/>
              <a:gd name="connsiteX208" fmla="*/ 1024323 w 2520742"/>
              <a:gd name="connsiteY208" fmla="*/ 1420013 h 3791122"/>
              <a:gd name="connsiteX209" fmla="*/ 1113137 w 2520742"/>
              <a:gd name="connsiteY209" fmla="*/ 1430944 h 3791122"/>
              <a:gd name="connsiteX210" fmla="*/ 1151851 w 2520742"/>
              <a:gd name="connsiteY210" fmla="*/ 1273356 h 3791122"/>
              <a:gd name="connsiteX211" fmla="*/ 1042086 w 2520742"/>
              <a:gd name="connsiteY211" fmla="*/ 1055647 h 3791122"/>
              <a:gd name="connsiteX212" fmla="*/ 1072602 w 2520742"/>
              <a:gd name="connsiteY212" fmla="*/ 649379 h 3791122"/>
              <a:gd name="connsiteX213" fmla="*/ 1114048 w 2520742"/>
              <a:gd name="connsiteY213" fmla="*/ 569219 h 3791122"/>
              <a:gd name="connsiteX214" fmla="*/ 1095830 w 2520742"/>
              <a:gd name="connsiteY214" fmla="*/ 284103 h 3791122"/>
              <a:gd name="connsiteX215" fmla="*/ 995630 w 2520742"/>
              <a:gd name="connsiteY215" fmla="*/ 206220 h 3791122"/>
              <a:gd name="connsiteX216" fmla="*/ 860359 w 2520742"/>
              <a:gd name="connsiteY216" fmla="*/ 231725 h 3791122"/>
              <a:gd name="connsiteX217" fmla="*/ 741029 w 2520742"/>
              <a:gd name="connsiteY217" fmla="*/ 351510 h 3791122"/>
              <a:gd name="connsiteX218" fmla="*/ 721900 w 2520742"/>
              <a:gd name="connsiteY218" fmla="*/ 357887 h 3791122"/>
              <a:gd name="connsiteX219" fmla="*/ 631264 w 2520742"/>
              <a:gd name="connsiteY219" fmla="*/ 361986 h 3791122"/>
              <a:gd name="connsiteX220" fmla="*/ 579342 w 2520742"/>
              <a:gd name="connsiteY220" fmla="*/ 570585 h 3791122"/>
              <a:gd name="connsiteX221" fmla="*/ 772000 w 2520742"/>
              <a:gd name="connsiteY221" fmla="*/ 678984 h 3791122"/>
              <a:gd name="connsiteX222" fmla="*/ 904538 w 2520742"/>
              <a:gd name="connsiteY222" fmla="*/ 560565 h 3791122"/>
              <a:gd name="connsiteX223" fmla="*/ 769723 w 2520742"/>
              <a:gd name="connsiteY223" fmla="*/ 489059 h 3791122"/>
              <a:gd name="connsiteX224" fmla="*/ 809347 w 2520742"/>
              <a:gd name="connsiteY224" fmla="*/ 454444 h 3791122"/>
              <a:gd name="connsiteX225" fmla="*/ 1016581 w 2520742"/>
              <a:gd name="connsiteY225" fmla="*/ 422562 h 3791122"/>
              <a:gd name="connsiteX226" fmla="*/ 1068047 w 2520742"/>
              <a:gd name="connsiteY226" fmla="*/ 433948 h 3791122"/>
              <a:gd name="connsiteX227" fmla="*/ 637185 w 2520742"/>
              <a:gd name="connsiteY227" fmla="*/ 921743 h 3791122"/>
              <a:gd name="connsiteX228" fmla="*/ 676354 w 2520742"/>
              <a:gd name="connsiteY228" fmla="*/ 912178 h 3791122"/>
              <a:gd name="connsiteX229" fmla="*/ 736019 w 2520742"/>
              <a:gd name="connsiteY229" fmla="*/ 791938 h 3791122"/>
              <a:gd name="connsiteX230" fmla="*/ 671799 w 2520742"/>
              <a:gd name="connsiteY230" fmla="*/ 712688 h 3791122"/>
              <a:gd name="connsiteX231" fmla="*/ 514667 w 2520742"/>
              <a:gd name="connsiteY231" fmla="*/ 565120 h 3791122"/>
              <a:gd name="connsiteX232" fmla="*/ 506468 w 2520742"/>
              <a:gd name="connsiteY232" fmla="*/ 546902 h 3791122"/>
              <a:gd name="connsiteX233" fmla="*/ 383040 w 2520742"/>
              <a:gd name="connsiteY233" fmla="*/ 655756 h 3791122"/>
              <a:gd name="connsiteX234" fmla="*/ 423120 w 2520742"/>
              <a:gd name="connsiteY234" fmla="*/ 810156 h 3791122"/>
              <a:gd name="connsiteX235" fmla="*/ 431773 w 2520742"/>
              <a:gd name="connsiteY235" fmla="*/ 821998 h 3791122"/>
              <a:gd name="connsiteX236" fmla="*/ 242759 w 2520742"/>
              <a:gd name="connsiteY236" fmla="*/ 970932 h 3791122"/>
              <a:gd name="connsiteX237" fmla="*/ 275552 w 2520742"/>
              <a:gd name="connsiteY237" fmla="*/ 1126699 h 3791122"/>
              <a:gd name="connsiteX238" fmla="*/ 465933 w 2520742"/>
              <a:gd name="connsiteY238" fmla="*/ 1108025 h 3791122"/>
              <a:gd name="connsiteX239" fmla="*/ 640373 w 2520742"/>
              <a:gd name="connsiteY239" fmla="*/ 1064301 h 3791122"/>
              <a:gd name="connsiteX240" fmla="*/ 659502 w 2520742"/>
              <a:gd name="connsiteY240" fmla="*/ 955447 h 3791122"/>
              <a:gd name="connsiteX241" fmla="*/ 637185 w 2520742"/>
              <a:gd name="connsiteY241" fmla="*/ 921743 h 3791122"/>
              <a:gd name="connsiteX242" fmla="*/ 2016309 w 2520742"/>
              <a:gd name="connsiteY242" fmla="*/ 546902 h 3791122"/>
              <a:gd name="connsiteX243" fmla="*/ 2013121 w 2520742"/>
              <a:gd name="connsiteY243" fmla="*/ 552823 h 3791122"/>
              <a:gd name="connsiteX244" fmla="*/ 1842325 w 2520742"/>
              <a:gd name="connsiteY244" fmla="*/ 715876 h 3791122"/>
              <a:gd name="connsiteX245" fmla="*/ 1800878 w 2520742"/>
              <a:gd name="connsiteY245" fmla="*/ 751402 h 3791122"/>
              <a:gd name="connsiteX246" fmla="*/ 1785848 w 2520742"/>
              <a:gd name="connsiteY246" fmla="*/ 829741 h 3791122"/>
              <a:gd name="connsiteX247" fmla="*/ 1851434 w 2520742"/>
              <a:gd name="connsiteY247" fmla="*/ 913545 h 3791122"/>
              <a:gd name="connsiteX248" fmla="*/ 1886504 w 2520742"/>
              <a:gd name="connsiteY248" fmla="*/ 920376 h 3791122"/>
              <a:gd name="connsiteX249" fmla="*/ 1880127 w 2520742"/>
              <a:gd name="connsiteY249" fmla="*/ 929030 h 3791122"/>
              <a:gd name="connsiteX250" fmla="*/ 1853711 w 2520742"/>
              <a:gd name="connsiteY250" fmla="*/ 990517 h 3791122"/>
              <a:gd name="connsiteX251" fmla="*/ 1910643 w 2520742"/>
              <a:gd name="connsiteY251" fmla="*/ 1085252 h 3791122"/>
              <a:gd name="connsiteX252" fmla="*/ 2071419 w 2520742"/>
              <a:gd name="connsiteY252" fmla="*/ 1104381 h 3791122"/>
              <a:gd name="connsiteX253" fmla="*/ 2237206 w 2520742"/>
              <a:gd name="connsiteY253" fmla="*/ 1121689 h 3791122"/>
              <a:gd name="connsiteX254" fmla="*/ 2248137 w 2520742"/>
              <a:gd name="connsiteY254" fmla="*/ 1126243 h 3791122"/>
              <a:gd name="connsiteX255" fmla="*/ 2276831 w 2520742"/>
              <a:gd name="connsiteY255" fmla="*/ 958635 h 3791122"/>
              <a:gd name="connsiteX256" fmla="*/ 2092371 w 2520742"/>
              <a:gd name="connsiteY256" fmla="*/ 821998 h 3791122"/>
              <a:gd name="connsiteX257" fmla="*/ 2092371 w 2520742"/>
              <a:gd name="connsiteY257" fmla="*/ 820176 h 3791122"/>
              <a:gd name="connsiteX258" fmla="*/ 2096925 w 2520742"/>
              <a:gd name="connsiteY258" fmla="*/ 814255 h 3791122"/>
              <a:gd name="connsiteX259" fmla="*/ 2142471 w 2520742"/>
              <a:gd name="connsiteY259" fmla="*/ 691737 h 3791122"/>
              <a:gd name="connsiteX260" fmla="*/ 2016309 w 2520742"/>
              <a:gd name="connsiteY260" fmla="*/ 546902 h 379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520742" h="3791122">
                <a:moveTo>
                  <a:pt x="1382768" y="3791123"/>
                </a:moveTo>
                <a:cubicBezTo>
                  <a:pt x="1302608" y="3791123"/>
                  <a:pt x="1222903" y="3791123"/>
                  <a:pt x="1142742" y="3791123"/>
                </a:cubicBezTo>
                <a:cubicBezTo>
                  <a:pt x="1140920" y="3790212"/>
                  <a:pt x="1139099" y="3789301"/>
                  <a:pt x="1137277" y="3788846"/>
                </a:cubicBezTo>
                <a:cubicBezTo>
                  <a:pt x="1068047" y="3779281"/>
                  <a:pt x="1022957" y="3736923"/>
                  <a:pt x="1009293" y="3668605"/>
                </a:cubicBezTo>
                <a:cubicBezTo>
                  <a:pt x="1003828" y="3642644"/>
                  <a:pt x="1003828" y="3642644"/>
                  <a:pt x="976500" y="3640822"/>
                </a:cubicBezTo>
                <a:cubicBezTo>
                  <a:pt x="855804" y="3633079"/>
                  <a:pt x="769723" y="3536522"/>
                  <a:pt x="775188" y="3416282"/>
                </a:cubicBezTo>
                <a:cubicBezTo>
                  <a:pt x="775188" y="3411727"/>
                  <a:pt x="774277" y="3406262"/>
                  <a:pt x="771545" y="3403073"/>
                </a:cubicBezTo>
                <a:cubicBezTo>
                  <a:pt x="715979" y="3342498"/>
                  <a:pt x="711880" y="3272813"/>
                  <a:pt x="741029" y="3200395"/>
                </a:cubicBezTo>
                <a:cubicBezTo>
                  <a:pt x="750594" y="3176711"/>
                  <a:pt x="750594" y="3161681"/>
                  <a:pt x="737841" y="3138908"/>
                </a:cubicBezTo>
                <a:cubicBezTo>
                  <a:pt x="704137" y="3078333"/>
                  <a:pt x="709602" y="3015935"/>
                  <a:pt x="738752" y="2954448"/>
                </a:cubicBezTo>
                <a:cubicBezTo>
                  <a:pt x="741029" y="2949438"/>
                  <a:pt x="741940" y="2940784"/>
                  <a:pt x="739207" y="2936230"/>
                </a:cubicBezTo>
                <a:cubicBezTo>
                  <a:pt x="693661" y="2862446"/>
                  <a:pt x="697760" y="2789573"/>
                  <a:pt x="742395" y="2717155"/>
                </a:cubicBezTo>
                <a:cubicBezTo>
                  <a:pt x="747405" y="2709412"/>
                  <a:pt x="746950" y="2704402"/>
                  <a:pt x="742851" y="2696204"/>
                </a:cubicBezTo>
                <a:cubicBezTo>
                  <a:pt x="728732" y="2669787"/>
                  <a:pt x="714612" y="2642915"/>
                  <a:pt x="702771" y="2615588"/>
                </a:cubicBezTo>
                <a:cubicBezTo>
                  <a:pt x="682730" y="2569587"/>
                  <a:pt x="666789" y="2521764"/>
                  <a:pt x="645383" y="2476218"/>
                </a:cubicBezTo>
                <a:cubicBezTo>
                  <a:pt x="599382" y="2378750"/>
                  <a:pt x="531974" y="2296313"/>
                  <a:pt x="460467" y="2217063"/>
                </a:cubicBezTo>
                <a:cubicBezTo>
                  <a:pt x="395792" y="2145101"/>
                  <a:pt x="327929" y="2076327"/>
                  <a:pt x="266442" y="2001632"/>
                </a:cubicBezTo>
                <a:cubicBezTo>
                  <a:pt x="117963" y="1822637"/>
                  <a:pt x="33248" y="1615860"/>
                  <a:pt x="8198" y="1384487"/>
                </a:cubicBezTo>
                <a:cubicBezTo>
                  <a:pt x="5465" y="1357615"/>
                  <a:pt x="2733" y="1330743"/>
                  <a:pt x="0" y="1303871"/>
                </a:cubicBezTo>
                <a:cubicBezTo>
                  <a:pt x="0" y="1264247"/>
                  <a:pt x="0" y="1225077"/>
                  <a:pt x="0" y="1185453"/>
                </a:cubicBezTo>
                <a:cubicBezTo>
                  <a:pt x="911" y="1181354"/>
                  <a:pt x="1822" y="1176799"/>
                  <a:pt x="2277" y="1172700"/>
                </a:cubicBezTo>
                <a:cubicBezTo>
                  <a:pt x="14119" y="976398"/>
                  <a:pt x="66952" y="791938"/>
                  <a:pt x="165331" y="622052"/>
                </a:cubicBezTo>
                <a:cubicBezTo>
                  <a:pt x="339316" y="321906"/>
                  <a:pt x="592550" y="123782"/>
                  <a:pt x="930499" y="38611"/>
                </a:cubicBezTo>
                <a:cubicBezTo>
                  <a:pt x="1110860" y="-6934"/>
                  <a:pt x="1293954" y="-9212"/>
                  <a:pt x="1477048" y="16294"/>
                </a:cubicBezTo>
                <a:cubicBezTo>
                  <a:pt x="1710242" y="48631"/>
                  <a:pt x="1918841" y="140634"/>
                  <a:pt x="2093281" y="298677"/>
                </a:cubicBezTo>
                <a:cubicBezTo>
                  <a:pt x="2414379" y="590626"/>
                  <a:pt x="2555115" y="955902"/>
                  <a:pt x="2513669" y="1388131"/>
                </a:cubicBezTo>
                <a:cubicBezTo>
                  <a:pt x="2491806" y="1614038"/>
                  <a:pt x="2406181" y="1816716"/>
                  <a:pt x="2264078" y="1993434"/>
                </a:cubicBezTo>
                <a:cubicBezTo>
                  <a:pt x="2205324" y="2066307"/>
                  <a:pt x="2140194" y="2134170"/>
                  <a:pt x="2075519" y="2202033"/>
                </a:cubicBezTo>
                <a:cubicBezTo>
                  <a:pt x="1967575" y="2314986"/>
                  <a:pt x="1880583" y="2440693"/>
                  <a:pt x="1829116" y="2589627"/>
                </a:cubicBezTo>
                <a:cubicBezTo>
                  <a:pt x="1816363" y="2626064"/>
                  <a:pt x="1797234" y="2660678"/>
                  <a:pt x="1779927" y="2695293"/>
                </a:cubicBezTo>
                <a:cubicBezTo>
                  <a:pt x="1775372" y="2704402"/>
                  <a:pt x="1774917" y="2709868"/>
                  <a:pt x="1780382" y="2718521"/>
                </a:cubicBezTo>
                <a:cubicBezTo>
                  <a:pt x="1823195" y="2788662"/>
                  <a:pt x="1827750" y="2860168"/>
                  <a:pt x="1784481" y="2932131"/>
                </a:cubicBezTo>
                <a:cubicBezTo>
                  <a:pt x="1779016" y="2941240"/>
                  <a:pt x="1779016" y="2946705"/>
                  <a:pt x="1783571" y="2955814"/>
                </a:cubicBezTo>
                <a:cubicBezTo>
                  <a:pt x="1813631" y="3017757"/>
                  <a:pt x="1818185" y="3081065"/>
                  <a:pt x="1783115" y="3141186"/>
                </a:cubicBezTo>
                <a:cubicBezTo>
                  <a:pt x="1770818" y="3162137"/>
                  <a:pt x="1771729" y="3175800"/>
                  <a:pt x="1780382" y="3197207"/>
                </a:cubicBezTo>
                <a:cubicBezTo>
                  <a:pt x="1809987" y="3270536"/>
                  <a:pt x="1807254" y="3340676"/>
                  <a:pt x="1750778" y="3402618"/>
                </a:cubicBezTo>
                <a:cubicBezTo>
                  <a:pt x="1748045" y="3405806"/>
                  <a:pt x="1746679" y="3411727"/>
                  <a:pt x="1747134" y="3415826"/>
                </a:cubicBezTo>
                <a:cubicBezTo>
                  <a:pt x="1756699" y="3511928"/>
                  <a:pt x="1682004" y="3631257"/>
                  <a:pt x="1543089" y="3640367"/>
                </a:cubicBezTo>
                <a:cubicBezTo>
                  <a:pt x="1517584" y="3642188"/>
                  <a:pt x="1517584" y="3642188"/>
                  <a:pt x="1512574" y="3667239"/>
                </a:cubicBezTo>
                <a:cubicBezTo>
                  <a:pt x="1499365" y="3730092"/>
                  <a:pt x="1462929" y="3770627"/>
                  <a:pt x="1399620" y="3786568"/>
                </a:cubicBezTo>
                <a:cubicBezTo>
                  <a:pt x="1394155" y="3788390"/>
                  <a:pt x="1388234" y="3789757"/>
                  <a:pt x="1382768" y="3791123"/>
                </a:cubicBezTo>
                <a:close/>
                <a:moveTo>
                  <a:pt x="1561307" y="1757051"/>
                </a:moveTo>
                <a:cubicBezTo>
                  <a:pt x="1565407" y="1739289"/>
                  <a:pt x="1569050" y="1721981"/>
                  <a:pt x="1573149" y="1704218"/>
                </a:cubicBezTo>
                <a:cubicBezTo>
                  <a:pt x="1649666" y="1722892"/>
                  <a:pt x="1697034" y="1768893"/>
                  <a:pt x="1716163" y="1844499"/>
                </a:cubicBezTo>
                <a:cubicBezTo>
                  <a:pt x="1743946" y="1841311"/>
                  <a:pt x="1769451" y="1833568"/>
                  <a:pt x="1791313" y="1818083"/>
                </a:cubicBezTo>
                <a:cubicBezTo>
                  <a:pt x="1823195" y="1795765"/>
                  <a:pt x="1840503" y="1765249"/>
                  <a:pt x="1839136" y="1725169"/>
                </a:cubicBezTo>
                <a:cubicBezTo>
                  <a:pt x="1837314" y="1683267"/>
                  <a:pt x="1816363" y="1651385"/>
                  <a:pt x="1785848" y="1624969"/>
                </a:cubicBezTo>
                <a:cubicBezTo>
                  <a:pt x="1773095" y="1614038"/>
                  <a:pt x="1758065" y="1604929"/>
                  <a:pt x="1744857" y="1595364"/>
                </a:cubicBezTo>
                <a:cubicBezTo>
                  <a:pt x="1746223" y="1577146"/>
                  <a:pt x="1749411" y="1559838"/>
                  <a:pt x="1748956" y="1542075"/>
                </a:cubicBezTo>
                <a:cubicBezTo>
                  <a:pt x="1747134" y="1483322"/>
                  <a:pt x="1707054" y="1451440"/>
                  <a:pt x="1650577" y="1467381"/>
                </a:cubicBezTo>
                <a:cubicBezTo>
                  <a:pt x="1623705" y="1475123"/>
                  <a:pt x="1599566" y="1491520"/>
                  <a:pt x="1572238" y="1504728"/>
                </a:cubicBezTo>
                <a:cubicBezTo>
                  <a:pt x="1564496" y="1500174"/>
                  <a:pt x="1553109" y="1491975"/>
                  <a:pt x="1540812" y="1486054"/>
                </a:cubicBezTo>
                <a:cubicBezTo>
                  <a:pt x="1518950" y="1475123"/>
                  <a:pt x="1495266" y="1470569"/>
                  <a:pt x="1470671" y="1474668"/>
                </a:cubicBezTo>
                <a:cubicBezTo>
                  <a:pt x="1425126" y="1482411"/>
                  <a:pt x="1391877" y="1508372"/>
                  <a:pt x="1369560" y="1547086"/>
                </a:cubicBezTo>
                <a:cubicBezTo>
                  <a:pt x="1319915" y="1634078"/>
                  <a:pt x="1331301" y="1718793"/>
                  <a:pt x="1383679" y="1800775"/>
                </a:cubicBezTo>
                <a:cubicBezTo>
                  <a:pt x="1392788" y="1815350"/>
                  <a:pt x="1404175" y="1828103"/>
                  <a:pt x="1411917" y="1838123"/>
                </a:cubicBezTo>
                <a:cubicBezTo>
                  <a:pt x="1390966" y="1873193"/>
                  <a:pt x="1367283" y="1904619"/>
                  <a:pt x="1352253" y="1940145"/>
                </a:cubicBezTo>
                <a:cubicBezTo>
                  <a:pt x="1319915" y="2015295"/>
                  <a:pt x="1319915" y="2090446"/>
                  <a:pt x="1368194" y="2159675"/>
                </a:cubicBezTo>
                <a:cubicBezTo>
                  <a:pt x="1406907" y="2214786"/>
                  <a:pt x="1461107" y="2239380"/>
                  <a:pt x="1528970" y="2227539"/>
                </a:cubicBezTo>
                <a:cubicBezTo>
                  <a:pt x="1574516" y="2219796"/>
                  <a:pt x="1611863" y="2195201"/>
                  <a:pt x="1645112" y="2163319"/>
                </a:cubicBezTo>
                <a:cubicBezTo>
                  <a:pt x="1651943" y="2156943"/>
                  <a:pt x="1656953" y="2156032"/>
                  <a:pt x="1666063" y="2159220"/>
                </a:cubicBezTo>
                <a:cubicBezTo>
                  <a:pt x="1684281" y="2165141"/>
                  <a:pt x="1702955" y="2170151"/>
                  <a:pt x="1721628" y="2173795"/>
                </a:cubicBezTo>
                <a:cubicBezTo>
                  <a:pt x="1782204" y="2184270"/>
                  <a:pt x="1837770" y="2161497"/>
                  <a:pt x="1866919" y="2113674"/>
                </a:cubicBezTo>
                <a:cubicBezTo>
                  <a:pt x="1882405" y="2089080"/>
                  <a:pt x="1890603" y="2061752"/>
                  <a:pt x="1891969" y="2032603"/>
                </a:cubicBezTo>
                <a:cubicBezTo>
                  <a:pt x="1892880" y="2010286"/>
                  <a:pt x="1891969" y="1987513"/>
                  <a:pt x="1891969" y="1965195"/>
                </a:cubicBezTo>
                <a:cubicBezTo>
                  <a:pt x="1905633" y="1967472"/>
                  <a:pt x="1918386" y="1969750"/>
                  <a:pt x="1931139" y="1971572"/>
                </a:cubicBezTo>
                <a:cubicBezTo>
                  <a:pt x="2033617" y="1986602"/>
                  <a:pt x="2119243" y="1916917"/>
                  <a:pt x="2122431" y="1813528"/>
                </a:cubicBezTo>
                <a:cubicBezTo>
                  <a:pt x="2123342" y="1780735"/>
                  <a:pt x="2118332" y="1747487"/>
                  <a:pt x="2116054" y="1712872"/>
                </a:cubicBezTo>
                <a:cubicBezTo>
                  <a:pt x="2114233" y="1713783"/>
                  <a:pt x="2115143" y="1713327"/>
                  <a:pt x="2116054" y="1712872"/>
                </a:cubicBezTo>
                <a:cubicBezTo>
                  <a:pt x="2118787" y="1711961"/>
                  <a:pt x="2121520" y="1711050"/>
                  <a:pt x="2124253" y="1709684"/>
                </a:cubicBezTo>
                <a:cubicBezTo>
                  <a:pt x="2175264" y="1690555"/>
                  <a:pt x="2218532" y="1660494"/>
                  <a:pt x="2252236" y="1617681"/>
                </a:cubicBezTo>
                <a:cubicBezTo>
                  <a:pt x="2331030" y="1517481"/>
                  <a:pt x="2343783" y="1349417"/>
                  <a:pt x="2280019" y="1238741"/>
                </a:cubicBezTo>
                <a:cubicBezTo>
                  <a:pt x="2245404" y="1178621"/>
                  <a:pt x="2193027" y="1149016"/>
                  <a:pt x="2123797" y="1150382"/>
                </a:cubicBezTo>
                <a:cubicBezTo>
                  <a:pt x="2045003" y="1151749"/>
                  <a:pt x="2000368" y="1206859"/>
                  <a:pt x="2015854" y="1284287"/>
                </a:cubicBezTo>
                <a:cubicBezTo>
                  <a:pt x="2019497" y="1302960"/>
                  <a:pt x="2025874" y="1320723"/>
                  <a:pt x="2029973" y="1335298"/>
                </a:cubicBezTo>
                <a:cubicBezTo>
                  <a:pt x="1996269" y="1326644"/>
                  <a:pt x="1961199" y="1314802"/>
                  <a:pt x="1925673" y="1309337"/>
                </a:cubicBezTo>
                <a:cubicBezTo>
                  <a:pt x="1870563" y="1300683"/>
                  <a:pt x="1819552" y="1312070"/>
                  <a:pt x="1784481" y="1359893"/>
                </a:cubicBezTo>
                <a:cubicBezTo>
                  <a:pt x="1770818" y="1378566"/>
                  <a:pt x="1763075" y="1401795"/>
                  <a:pt x="1753055" y="1423201"/>
                </a:cubicBezTo>
                <a:cubicBezTo>
                  <a:pt x="1749411" y="1430488"/>
                  <a:pt x="1751233" y="1435954"/>
                  <a:pt x="1758520" y="1441875"/>
                </a:cubicBezTo>
                <a:cubicBezTo>
                  <a:pt x="1790858" y="1469658"/>
                  <a:pt x="1807710" y="1506094"/>
                  <a:pt x="1807710" y="1548452"/>
                </a:cubicBezTo>
                <a:cubicBezTo>
                  <a:pt x="1807710" y="1563938"/>
                  <a:pt x="1812720" y="1571680"/>
                  <a:pt x="1823651" y="1580789"/>
                </a:cubicBezTo>
                <a:cubicBezTo>
                  <a:pt x="1882405" y="1629979"/>
                  <a:pt x="1908821" y="1691921"/>
                  <a:pt x="1888781" y="1767527"/>
                </a:cubicBezTo>
                <a:cubicBezTo>
                  <a:pt x="1869196" y="1841311"/>
                  <a:pt x="1815453" y="1880936"/>
                  <a:pt x="1743035" y="1895966"/>
                </a:cubicBezTo>
                <a:cubicBezTo>
                  <a:pt x="1723450" y="1900065"/>
                  <a:pt x="1716163" y="1906441"/>
                  <a:pt x="1710697" y="1926026"/>
                </a:cubicBezTo>
                <a:cubicBezTo>
                  <a:pt x="1692935" y="1989334"/>
                  <a:pt x="1649211" y="2030326"/>
                  <a:pt x="1588179" y="2056287"/>
                </a:cubicBezTo>
                <a:cubicBezTo>
                  <a:pt x="1581348" y="2038524"/>
                  <a:pt x="1574971" y="2022127"/>
                  <a:pt x="1568595" y="2005275"/>
                </a:cubicBezTo>
                <a:cubicBezTo>
                  <a:pt x="1625982" y="1977948"/>
                  <a:pt x="1664241" y="1936501"/>
                  <a:pt x="1662874" y="1871371"/>
                </a:cubicBezTo>
                <a:cubicBezTo>
                  <a:pt x="1661508" y="1807607"/>
                  <a:pt x="1618695" y="1775270"/>
                  <a:pt x="1561307" y="1757051"/>
                </a:cubicBezTo>
                <a:close/>
                <a:moveTo>
                  <a:pt x="776555" y="1591265"/>
                </a:moveTo>
                <a:cubicBezTo>
                  <a:pt x="752871" y="1613127"/>
                  <a:pt x="728732" y="1631345"/>
                  <a:pt x="709602" y="1654118"/>
                </a:cubicBezTo>
                <a:cubicBezTo>
                  <a:pt x="685008" y="1683267"/>
                  <a:pt x="675899" y="1718793"/>
                  <a:pt x="685919" y="1756596"/>
                </a:cubicBezTo>
                <a:cubicBezTo>
                  <a:pt x="698671" y="1805330"/>
                  <a:pt x="750138" y="1842222"/>
                  <a:pt x="805248" y="1843133"/>
                </a:cubicBezTo>
                <a:cubicBezTo>
                  <a:pt x="838041" y="1757507"/>
                  <a:pt x="887686" y="1710139"/>
                  <a:pt x="949173" y="1705585"/>
                </a:cubicBezTo>
                <a:cubicBezTo>
                  <a:pt x="952817" y="1722437"/>
                  <a:pt x="956460" y="1739744"/>
                  <a:pt x="960104" y="1756140"/>
                </a:cubicBezTo>
                <a:cubicBezTo>
                  <a:pt x="891330" y="1784834"/>
                  <a:pt x="862181" y="1813528"/>
                  <a:pt x="858992" y="1861806"/>
                </a:cubicBezTo>
                <a:cubicBezTo>
                  <a:pt x="854438" y="1931947"/>
                  <a:pt x="893607" y="1975671"/>
                  <a:pt x="953272" y="2004820"/>
                </a:cubicBezTo>
                <a:cubicBezTo>
                  <a:pt x="946440" y="2021672"/>
                  <a:pt x="940064" y="2038068"/>
                  <a:pt x="933232" y="2055376"/>
                </a:cubicBezTo>
                <a:cubicBezTo>
                  <a:pt x="862636" y="2024860"/>
                  <a:pt x="818001" y="1974304"/>
                  <a:pt x="804338" y="1901431"/>
                </a:cubicBezTo>
                <a:cubicBezTo>
                  <a:pt x="783386" y="1895966"/>
                  <a:pt x="764713" y="1892322"/>
                  <a:pt x="746494" y="1885946"/>
                </a:cubicBezTo>
                <a:cubicBezTo>
                  <a:pt x="669522" y="1859074"/>
                  <a:pt x="623521" y="1792577"/>
                  <a:pt x="627165" y="1711050"/>
                </a:cubicBezTo>
                <a:cubicBezTo>
                  <a:pt x="629897" y="1653207"/>
                  <a:pt x="659047" y="1609028"/>
                  <a:pt x="703681" y="1573502"/>
                </a:cubicBezTo>
                <a:cubicBezTo>
                  <a:pt x="708236" y="1569858"/>
                  <a:pt x="712791" y="1563027"/>
                  <a:pt x="712791" y="1557561"/>
                </a:cubicBezTo>
                <a:cubicBezTo>
                  <a:pt x="711880" y="1509738"/>
                  <a:pt x="728276" y="1470113"/>
                  <a:pt x="764257" y="1438231"/>
                </a:cubicBezTo>
                <a:cubicBezTo>
                  <a:pt x="766990" y="1435499"/>
                  <a:pt x="769723" y="1429578"/>
                  <a:pt x="768812" y="1426389"/>
                </a:cubicBezTo>
                <a:cubicBezTo>
                  <a:pt x="759703" y="1391775"/>
                  <a:pt x="745128" y="1360348"/>
                  <a:pt x="716890" y="1337120"/>
                </a:cubicBezTo>
                <a:cubicBezTo>
                  <a:pt x="675899" y="1302960"/>
                  <a:pt x="627620" y="1300228"/>
                  <a:pt x="578431" y="1310248"/>
                </a:cubicBezTo>
                <a:cubicBezTo>
                  <a:pt x="548371" y="1316624"/>
                  <a:pt x="519221" y="1327100"/>
                  <a:pt x="490527" y="1335298"/>
                </a:cubicBezTo>
                <a:cubicBezTo>
                  <a:pt x="494627" y="1321179"/>
                  <a:pt x="500092" y="1305693"/>
                  <a:pt x="503736" y="1290208"/>
                </a:cubicBezTo>
                <a:cubicBezTo>
                  <a:pt x="524231" y="1201394"/>
                  <a:pt x="464111" y="1135352"/>
                  <a:pt x="373930" y="1148561"/>
                </a:cubicBezTo>
                <a:cubicBezTo>
                  <a:pt x="302424" y="1159036"/>
                  <a:pt x="256422" y="1203215"/>
                  <a:pt x="227729" y="1266524"/>
                </a:cubicBezTo>
                <a:cubicBezTo>
                  <a:pt x="195847" y="1336664"/>
                  <a:pt x="195391" y="1409993"/>
                  <a:pt x="209966" y="1483777"/>
                </a:cubicBezTo>
                <a:cubicBezTo>
                  <a:pt x="229550" y="1584433"/>
                  <a:pt x="283750" y="1659584"/>
                  <a:pt x="379851" y="1701030"/>
                </a:cubicBezTo>
                <a:cubicBezTo>
                  <a:pt x="389416" y="1705129"/>
                  <a:pt x="398981" y="1708317"/>
                  <a:pt x="408090" y="1711961"/>
                </a:cubicBezTo>
                <a:cubicBezTo>
                  <a:pt x="404901" y="1730179"/>
                  <a:pt x="400802" y="1747031"/>
                  <a:pt x="398981" y="1763883"/>
                </a:cubicBezTo>
                <a:cubicBezTo>
                  <a:pt x="397614" y="1781646"/>
                  <a:pt x="397159" y="1799409"/>
                  <a:pt x="398525" y="1817172"/>
                </a:cubicBezTo>
                <a:cubicBezTo>
                  <a:pt x="404901" y="1908718"/>
                  <a:pt x="473220" y="1972027"/>
                  <a:pt x="564312" y="1971116"/>
                </a:cubicBezTo>
                <a:cubicBezTo>
                  <a:pt x="585718" y="1971116"/>
                  <a:pt x="607125" y="1966562"/>
                  <a:pt x="629442" y="1963829"/>
                </a:cubicBezTo>
                <a:cubicBezTo>
                  <a:pt x="628986" y="1968839"/>
                  <a:pt x="628531" y="1973849"/>
                  <a:pt x="628531" y="1979314"/>
                </a:cubicBezTo>
                <a:cubicBezTo>
                  <a:pt x="629897" y="2005275"/>
                  <a:pt x="628076" y="2031692"/>
                  <a:pt x="633086" y="2057198"/>
                </a:cubicBezTo>
                <a:cubicBezTo>
                  <a:pt x="644472" y="2120506"/>
                  <a:pt x="685463" y="2161953"/>
                  <a:pt x="745128" y="2171517"/>
                </a:cubicBezTo>
                <a:cubicBezTo>
                  <a:pt x="782476" y="2177438"/>
                  <a:pt x="818912" y="2171062"/>
                  <a:pt x="853982" y="2157398"/>
                </a:cubicBezTo>
                <a:cubicBezTo>
                  <a:pt x="864002" y="2153755"/>
                  <a:pt x="869468" y="2156032"/>
                  <a:pt x="877211" y="2162408"/>
                </a:cubicBezTo>
                <a:cubicBezTo>
                  <a:pt x="896340" y="2177894"/>
                  <a:pt x="915925" y="2192924"/>
                  <a:pt x="936876" y="2205677"/>
                </a:cubicBezTo>
                <a:cubicBezTo>
                  <a:pt x="966936" y="2222984"/>
                  <a:pt x="999729" y="2231638"/>
                  <a:pt x="1034799" y="2227539"/>
                </a:cubicBezTo>
                <a:cubicBezTo>
                  <a:pt x="1103117" y="2219796"/>
                  <a:pt x="1148663" y="2180627"/>
                  <a:pt x="1174169" y="2118684"/>
                </a:cubicBezTo>
                <a:cubicBezTo>
                  <a:pt x="1204684" y="2043534"/>
                  <a:pt x="1191476" y="1971572"/>
                  <a:pt x="1151851" y="1903253"/>
                </a:cubicBezTo>
                <a:cubicBezTo>
                  <a:pt x="1138643" y="1880936"/>
                  <a:pt x="1122247" y="1860440"/>
                  <a:pt x="1106761" y="1838123"/>
                </a:cubicBezTo>
                <a:cubicBezTo>
                  <a:pt x="1109494" y="1834935"/>
                  <a:pt x="1113137" y="1830835"/>
                  <a:pt x="1116326" y="1826736"/>
                </a:cubicBezTo>
                <a:cubicBezTo>
                  <a:pt x="1155495" y="1780280"/>
                  <a:pt x="1180090" y="1727447"/>
                  <a:pt x="1181912" y="1665504"/>
                </a:cubicBezTo>
                <a:cubicBezTo>
                  <a:pt x="1183733" y="1604473"/>
                  <a:pt x="1165971" y="1550729"/>
                  <a:pt x="1120880" y="1507916"/>
                </a:cubicBezTo>
                <a:cubicBezTo>
                  <a:pt x="1076701" y="1465559"/>
                  <a:pt x="1017491" y="1459638"/>
                  <a:pt x="966025" y="1491520"/>
                </a:cubicBezTo>
                <a:cubicBezTo>
                  <a:pt x="958737" y="1496074"/>
                  <a:pt x="951450" y="1501084"/>
                  <a:pt x="947807" y="1503817"/>
                </a:cubicBezTo>
                <a:cubicBezTo>
                  <a:pt x="923212" y="1490609"/>
                  <a:pt x="901805" y="1475123"/>
                  <a:pt x="878122" y="1466925"/>
                </a:cubicBezTo>
                <a:cubicBezTo>
                  <a:pt x="818457" y="1445974"/>
                  <a:pt x="772911" y="1479678"/>
                  <a:pt x="772456" y="1542531"/>
                </a:cubicBezTo>
                <a:cubicBezTo>
                  <a:pt x="772911" y="1561205"/>
                  <a:pt x="775188" y="1578057"/>
                  <a:pt x="776555" y="1591265"/>
                </a:cubicBezTo>
                <a:close/>
                <a:moveTo>
                  <a:pt x="1617784" y="559199"/>
                </a:moveTo>
                <a:cubicBezTo>
                  <a:pt x="1614596" y="608388"/>
                  <a:pt x="1655132" y="661221"/>
                  <a:pt x="1705687" y="673974"/>
                </a:cubicBezTo>
                <a:cubicBezTo>
                  <a:pt x="1747589" y="684450"/>
                  <a:pt x="1788125" y="677618"/>
                  <a:pt x="1827294" y="661677"/>
                </a:cubicBezTo>
                <a:cubicBezTo>
                  <a:pt x="1888326" y="636627"/>
                  <a:pt x="1937971" y="597913"/>
                  <a:pt x="1961199" y="534149"/>
                </a:cubicBezTo>
                <a:cubicBezTo>
                  <a:pt x="1980328" y="481316"/>
                  <a:pt x="1969397" y="432582"/>
                  <a:pt x="1931594" y="391591"/>
                </a:cubicBezTo>
                <a:cubicBezTo>
                  <a:pt x="1895158" y="351966"/>
                  <a:pt x="1848701" y="342401"/>
                  <a:pt x="1797690" y="358798"/>
                </a:cubicBezTo>
                <a:cubicBezTo>
                  <a:pt x="1788581" y="361986"/>
                  <a:pt x="1785392" y="357887"/>
                  <a:pt x="1781293" y="351966"/>
                </a:cubicBezTo>
                <a:cubicBezTo>
                  <a:pt x="1753966" y="312341"/>
                  <a:pt x="1724361" y="274994"/>
                  <a:pt x="1686103" y="245389"/>
                </a:cubicBezTo>
                <a:cubicBezTo>
                  <a:pt x="1654676" y="221250"/>
                  <a:pt x="1620517" y="202576"/>
                  <a:pt x="1579981" y="201210"/>
                </a:cubicBezTo>
                <a:cubicBezTo>
                  <a:pt x="1516217" y="198932"/>
                  <a:pt x="1467483" y="228537"/>
                  <a:pt x="1431958" y="279093"/>
                </a:cubicBezTo>
                <a:cubicBezTo>
                  <a:pt x="1368649" y="368818"/>
                  <a:pt x="1365461" y="466286"/>
                  <a:pt x="1404630" y="566031"/>
                </a:cubicBezTo>
                <a:cubicBezTo>
                  <a:pt x="1416472" y="595636"/>
                  <a:pt x="1433779" y="622508"/>
                  <a:pt x="1449265" y="651657"/>
                </a:cubicBezTo>
                <a:cubicBezTo>
                  <a:pt x="1397798" y="709044"/>
                  <a:pt x="1367283" y="777363"/>
                  <a:pt x="1373659" y="859345"/>
                </a:cubicBezTo>
                <a:cubicBezTo>
                  <a:pt x="1380035" y="940417"/>
                  <a:pt x="1421482" y="1003270"/>
                  <a:pt x="1480236" y="1056103"/>
                </a:cubicBezTo>
                <a:cubicBezTo>
                  <a:pt x="1355896" y="1164046"/>
                  <a:pt x="1340866" y="1329832"/>
                  <a:pt x="1411462" y="1434588"/>
                </a:cubicBezTo>
                <a:cubicBezTo>
                  <a:pt x="1412828" y="1434588"/>
                  <a:pt x="1414195" y="1434588"/>
                  <a:pt x="1415561" y="1434132"/>
                </a:cubicBezTo>
                <a:cubicBezTo>
                  <a:pt x="1466572" y="1415458"/>
                  <a:pt x="1517584" y="1413181"/>
                  <a:pt x="1568139" y="1434588"/>
                </a:cubicBezTo>
                <a:cubicBezTo>
                  <a:pt x="1570872" y="1435954"/>
                  <a:pt x="1575882" y="1435043"/>
                  <a:pt x="1578615" y="1433221"/>
                </a:cubicBezTo>
                <a:cubicBezTo>
                  <a:pt x="1615507" y="1409537"/>
                  <a:pt x="1655587" y="1402250"/>
                  <a:pt x="1698400" y="1409537"/>
                </a:cubicBezTo>
                <a:cubicBezTo>
                  <a:pt x="1740758" y="1281099"/>
                  <a:pt x="1830483" y="1234186"/>
                  <a:pt x="1957555" y="1255593"/>
                </a:cubicBezTo>
                <a:cubicBezTo>
                  <a:pt x="1964842" y="1226444"/>
                  <a:pt x="1971674" y="1198205"/>
                  <a:pt x="1978506" y="1171333"/>
                </a:cubicBezTo>
                <a:cubicBezTo>
                  <a:pt x="1957555" y="1164957"/>
                  <a:pt x="1933871" y="1160402"/>
                  <a:pt x="1912009" y="1150382"/>
                </a:cubicBezTo>
                <a:cubicBezTo>
                  <a:pt x="1890148" y="1140362"/>
                  <a:pt x="1870107" y="1125788"/>
                  <a:pt x="1848701" y="1113035"/>
                </a:cubicBezTo>
                <a:cubicBezTo>
                  <a:pt x="1794046" y="1172700"/>
                  <a:pt x="1717529" y="1189552"/>
                  <a:pt x="1637824" y="1144006"/>
                </a:cubicBezTo>
                <a:cubicBezTo>
                  <a:pt x="1616873" y="1184542"/>
                  <a:pt x="1587268" y="1215968"/>
                  <a:pt x="1543089" y="1234642"/>
                </a:cubicBezTo>
                <a:cubicBezTo>
                  <a:pt x="1536257" y="1217790"/>
                  <a:pt x="1529425" y="1201394"/>
                  <a:pt x="1522593" y="1184542"/>
                </a:cubicBezTo>
                <a:cubicBezTo>
                  <a:pt x="1569506" y="1160858"/>
                  <a:pt x="1595011" y="1122599"/>
                  <a:pt x="1600021" y="1072044"/>
                </a:cubicBezTo>
                <a:cubicBezTo>
                  <a:pt x="1605487" y="1020122"/>
                  <a:pt x="1584536" y="979130"/>
                  <a:pt x="1542634" y="948159"/>
                </a:cubicBezTo>
                <a:cubicBezTo>
                  <a:pt x="1553109" y="932674"/>
                  <a:pt x="1563129" y="918099"/>
                  <a:pt x="1573605" y="903069"/>
                </a:cubicBezTo>
                <a:cubicBezTo>
                  <a:pt x="1578159" y="906257"/>
                  <a:pt x="1582258" y="908535"/>
                  <a:pt x="1585447" y="911267"/>
                </a:cubicBezTo>
                <a:cubicBezTo>
                  <a:pt x="1635091" y="953169"/>
                  <a:pt x="1657864" y="1006913"/>
                  <a:pt x="1655587" y="1071588"/>
                </a:cubicBezTo>
                <a:cubicBezTo>
                  <a:pt x="1655132" y="1077965"/>
                  <a:pt x="1656953" y="1087074"/>
                  <a:pt x="1661508" y="1090717"/>
                </a:cubicBezTo>
                <a:cubicBezTo>
                  <a:pt x="1708420" y="1128065"/>
                  <a:pt x="1771729" y="1120778"/>
                  <a:pt x="1809076" y="1074321"/>
                </a:cubicBezTo>
                <a:cubicBezTo>
                  <a:pt x="1814086" y="1067945"/>
                  <a:pt x="1815453" y="1062479"/>
                  <a:pt x="1811809" y="1054281"/>
                </a:cubicBezTo>
                <a:cubicBezTo>
                  <a:pt x="1798601" y="1025132"/>
                  <a:pt x="1795412" y="994616"/>
                  <a:pt x="1800878" y="963189"/>
                </a:cubicBezTo>
                <a:cubicBezTo>
                  <a:pt x="1801789" y="958635"/>
                  <a:pt x="1798145" y="950892"/>
                  <a:pt x="1794502" y="948159"/>
                </a:cubicBezTo>
                <a:cubicBezTo>
                  <a:pt x="1741213" y="908079"/>
                  <a:pt x="1724361" y="853880"/>
                  <a:pt x="1733470" y="790116"/>
                </a:cubicBezTo>
                <a:cubicBezTo>
                  <a:pt x="1736203" y="770987"/>
                  <a:pt x="1743035" y="752313"/>
                  <a:pt x="1748045" y="733184"/>
                </a:cubicBezTo>
                <a:cubicBezTo>
                  <a:pt x="1712064" y="731362"/>
                  <a:pt x="1676994" y="724074"/>
                  <a:pt x="1645567" y="704945"/>
                </a:cubicBezTo>
                <a:cubicBezTo>
                  <a:pt x="1596378" y="674885"/>
                  <a:pt x="1569506" y="630250"/>
                  <a:pt x="1563129" y="573318"/>
                </a:cubicBezTo>
                <a:cubicBezTo>
                  <a:pt x="1561307" y="558744"/>
                  <a:pt x="1558575" y="549634"/>
                  <a:pt x="1543089" y="542803"/>
                </a:cubicBezTo>
                <a:cubicBezTo>
                  <a:pt x="1496177" y="522307"/>
                  <a:pt x="1467483" y="484959"/>
                  <a:pt x="1453820" y="433948"/>
                </a:cubicBezTo>
                <a:cubicBezTo>
                  <a:pt x="1472038" y="429849"/>
                  <a:pt x="1488890" y="425750"/>
                  <a:pt x="1506197" y="421651"/>
                </a:cubicBezTo>
                <a:cubicBezTo>
                  <a:pt x="1519405" y="469018"/>
                  <a:pt x="1549010" y="497257"/>
                  <a:pt x="1597289" y="501356"/>
                </a:cubicBezTo>
                <a:cubicBezTo>
                  <a:pt x="1643290" y="505455"/>
                  <a:pt x="1680182" y="485415"/>
                  <a:pt x="1711608" y="453077"/>
                </a:cubicBezTo>
                <a:cubicBezTo>
                  <a:pt x="1725727" y="465375"/>
                  <a:pt x="1738936" y="477217"/>
                  <a:pt x="1752599" y="489514"/>
                </a:cubicBezTo>
                <a:cubicBezTo>
                  <a:pt x="1715707" y="530505"/>
                  <a:pt x="1671528" y="554189"/>
                  <a:pt x="1617784" y="559199"/>
                </a:cubicBezTo>
                <a:close/>
                <a:moveTo>
                  <a:pt x="1068047" y="433948"/>
                </a:moveTo>
                <a:cubicBezTo>
                  <a:pt x="1053928" y="486781"/>
                  <a:pt x="1023412" y="523673"/>
                  <a:pt x="975134" y="544624"/>
                </a:cubicBezTo>
                <a:cubicBezTo>
                  <a:pt x="963748" y="549634"/>
                  <a:pt x="960104" y="555555"/>
                  <a:pt x="959193" y="566942"/>
                </a:cubicBezTo>
                <a:cubicBezTo>
                  <a:pt x="952817" y="648013"/>
                  <a:pt x="898617" y="709500"/>
                  <a:pt x="818457" y="726807"/>
                </a:cubicBezTo>
                <a:cubicBezTo>
                  <a:pt x="803427" y="729995"/>
                  <a:pt x="787941" y="731817"/>
                  <a:pt x="772000" y="734095"/>
                </a:cubicBezTo>
                <a:cubicBezTo>
                  <a:pt x="773366" y="738194"/>
                  <a:pt x="774733" y="741382"/>
                  <a:pt x="775644" y="744570"/>
                </a:cubicBezTo>
                <a:cubicBezTo>
                  <a:pt x="806615" y="821998"/>
                  <a:pt x="787486" y="908535"/>
                  <a:pt x="723722" y="949981"/>
                </a:cubicBezTo>
                <a:cubicBezTo>
                  <a:pt x="720989" y="951803"/>
                  <a:pt x="719167" y="958635"/>
                  <a:pt x="719622" y="962279"/>
                </a:cubicBezTo>
                <a:cubicBezTo>
                  <a:pt x="725999" y="994616"/>
                  <a:pt x="721900" y="1026043"/>
                  <a:pt x="709147" y="1056103"/>
                </a:cubicBezTo>
                <a:cubicBezTo>
                  <a:pt x="707325" y="1060202"/>
                  <a:pt x="708236" y="1067945"/>
                  <a:pt x="710969" y="1071588"/>
                </a:cubicBezTo>
                <a:cubicBezTo>
                  <a:pt x="746039" y="1119867"/>
                  <a:pt x="813447" y="1128520"/>
                  <a:pt x="859903" y="1090262"/>
                </a:cubicBezTo>
                <a:cubicBezTo>
                  <a:pt x="863091" y="1087529"/>
                  <a:pt x="865369" y="1081608"/>
                  <a:pt x="865824" y="1077054"/>
                </a:cubicBezTo>
                <a:cubicBezTo>
                  <a:pt x="867646" y="1056103"/>
                  <a:pt x="866280" y="1034241"/>
                  <a:pt x="870834" y="1014201"/>
                </a:cubicBezTo>
                <a:cubicBezTo>
                  <a:pt x="881310" y="968199"/>
                  <a:pt x="906360" y="930852"/>
                  <a:pt x="947351" y="902614"/>
                </a:cubicBezTo>
                <a:cubicBezTo>
                  <a:pt x="957827" y="918099"/>
                  <a:pt x="967847" y="932674"/>
                  <a:pt x="978322" y="947704"/>
                </a:cubicBezTo>
                <a:cubicBezTo>
                  <a:pt x="936420" y="978675"/>
                  <a:pt x="915925" y="1019666"/>
                  <a:pt x="920935" y="1070677"/>
                </a:cubicBezTo>
                <a:cubicBezTo>
                  <a:pt x="925945" y="1121689"/>
                  <a:pt x="951906" y="1159947"/>
                  <a:pt x="998362" y="1184086"/>
                </a:cubicBezTo>
                <a:cubicBezTo>
                  <a:pt x="991530" y="1200938"/>
                  <a:pt x="984699" y="1217335"/>
                  <a:pt x="977867" y="1234186"/>
                </a:cubicBezTo>
                <a:cubicBezTo>
                  <a:pt x="933687" y="1215513"/>
                  <a:pt x="904083" y="1183631"/>
                  <a:pt x="883132" y="1143550"/>
                </a:cubicBezTo>
                <a:cubicBezTo>
                  <a:pt x="804338" y="1188641"/>
                  <a:pt x="728276" y="1173611"/>
                  <a:pt x="669978" y="1110758"/>
                </a:cubicBezTo>
                <a:cubicBezTo>
                  <a:pt x="633541" y="1145372"/>
                  <a:pt x="589362" y="1163591"/>
                  <a:pt x="542450" y="1169512"/>
                </a:cubicBezTo>
                <a:cubicBezTo>
                  <a:pt x="549737" y="1198661"/>
                  <a:pt x="557024" y="1226899"/>
                  <a:pt x="564312" y="1256504"/>
                </a:cubicBezTo>
                <a:cubicBezTo>
                  <a:pt x="618511" y="1245118"/>
                  <a:pt x="673621" y="1247850"/>
                  <a:pt x="725088" y="1277000"/>
                </a:cubicBezTo>
                <a:cubicBezTo>
                  <a:pt x="777010" y="1306604"/>
                  <a:pt x="806159" y="1353061"/>
                  <a:pt x="822556" y="1408627"/>
                </a:cubicBezTo>
                <a:cubicBezTo>
                  <a:pt x="869923" y="1403617"/>
                  <a:pt x="900439" y="1406805"/>
                  <a:pt x="943707" y="1432766"/>
                </a:cubicBezTo>
                <a:cubicBezTo>
                  <a:pt x="947351" y="1435043"/>
                  <a:pt x="953727" y="1433221"/>
                  <a:pt x="958282" y="1432310"/>
                </a:cubicBezTo>
                <a:cubicBezTo>
                  <a:pt x="980599" y="1428211"/>
                  <a:pt x="1002461" y="1419558"/>
                  <a:pt x="1024323" y="1420013"/>
                </a:cubicBezTo>
                <a:cubicBezTo>
                  <a:pt x="1053473" y="1420013"/>
                  <a:pt x="1082166" y="1426845"/>
                  <a:pt x="1113137" y="1430944"/>
                </a:cubicBezTo>
                <a:cubicBezTo>
                  <a:pt x="1142287" y="1384487"/>
                  <a:pt x="1155495" y="1330743"/>
                  <a:pt x="1151851" y="1273356"/>
                </a:cubicBezTo>
                <a:cubicBezTo>
                  <a:pt x="1146386" y="1184997"/>
                  <a:pt x="1106761" y="1113490"/>
                  <a:pt x="1042086" y="1055647"/>
                </a:cubicBezTo>
                <a:cubicBezTo>
                  <a:pt x="1165060" y="950437"/>
                  <a:pt x="1192387" y="782373"/>
                  <a:pt x="1072602" y="649379"/>
                </a:cubicBezTo>
                <a:cubicBezTo>
                  <a:pt x="1086721" y="622052"/>
                  <a:pt x="1103117" y="596546"/>
                  <a:pt x="1114048" y="569219"/>
                </a:cubicBezTo>
                <a:cubicBezTo>
                  <a:pt x="1152307" y="471751"/>
                  <a:pt x="1151396" y="375650"/>
                  <a:pt x="1095830" y="284103"/>
                </a:cubicBezTo>
                <a:cubicBezTo>
                  <a:pt x="1072602" y="245844"/>
                  <a:pt x="1039809" y="218062"/>
                  <a:pt x="995630" y="206220"/>
                </a:cubicBezTo>
                <a:cubicBezTo>
                  <a:pt x="946440" y="193011"/>
                  <a:pt x="901805" y="205764"/>
                  <a:pt x="860359" y="231725"/>
                </a:cubicBezTo>
                <a:cubicBezTo>
                  <a:pt x="811169" y="261785"/>
                  <a:pt x="773822" y="304598"/>
                  <a:pt x="741029" y="351510"/>
                </a:cubicBezTo>
                <a:cubicBezTo>
                  <a:pt x="735563" y="359253"/>
                  <a:pt x="731009" y="361075"/>
                  <a:pt x="721900" y="357887"/>
                </a:cubicBezTo>
                <a:cubicBezTo>
                  <a:pt x="691384" y="347411"/>
                  <a:pt x="660868" y="348322"/>
                  <a:pt x="631264" y="361986"/>
                </a:cubicBezTo>
                <a:cubicBezTo>
                  <a:pt x="553381" y="397512"/>
                  <a:pt x="527875" y="496346"/>
                  <a:pt x="579342" y="570585"/>
                </a:cubicBezTo>
                <a:cubicBezTo>
                  <a:pt x="625343" y="637538"/>
                  <a:pt x="691384" y="673519"/>
                  <a:pt x="772000" y="678984"/>
                </a:cubicBezTo>
                <a:cubicBezTo>
                  <a:pt x="845784" y="683994"/>
                  <a:pt x="901805" y="632072"/>
                  <a:pt x="904538" y="560565"/>
                </a:cubicBezTo>
                <a:cubicBezTo>
                  <a:pt x="835309" y="545535"/>
                  <a:pt x="793406" y="523673"/>
                  <a:pt x="769723" y="489059"/>
                </a:cubicBezTo>
                <a:cubicBezTo>
                  <a:pt x="782931" y="477672"/>
                  <a:pt x="796139" y="465830"/>
                  <a:pt x="809347" y="454444"/>
                </a:cubicBezTo>
                <a:cubicBezTo>
                  <a:pt x="878122" y="527772"/>
                  <a:pt x="990619" y="517752"/>
                  <a:pt x="1016581" y="422562"/>
                </a:cubicBezTo>
                <a:cubicBezTo>
                  <a:pt x="1032977" y="425750"/>
                  <a:pt x="1049829" y="429849"/>
                  <a:pt x="1068047" y="433948"/>
                </a:cubicBezTo>
                <a:close/>
                <a:moveTo>
                  <a:pt x="637185" y="921743"/>
                </a:moveTo>
                <a:cubicBezTo>
                  <a:pt x="650848" y="918555"/>
                  <a:pt x="664057" y="917188"/>
                  <a:pt x="676354" y="912178"/>
                </a:cubicBezTo>
                <a:cubicBezTo>
                  <a:pt x="720078" y="894871"/>
                  <a:pt x="746039" y="841582"/>
                  <a:pt x="736019" y="791938"/>
                </a:cubicBezTo>
                <a:cubicBezTo>
                  <a:pt x="728276" y="754590"/>
                  <a:pt x="710058" y="727263"/>
                  <a:pt x="671799" y="712688"/>
                </a:cubicBezTo>
                <a:cubicBezTo>
                  <a:pt x="599382" y="685361"/>
                  <a:pt x="546093" y="636627"/>
                  <a:pt x="514667" y="565120"/>
                </a:cubicBezTo>
                <a:cubicBezTo>
                  <a:pt x="511934" y="558744"/>
                  <a:pt x="509201" y="552823"/>
                  <a:pt x="506468" y="546902"/>
                </a:cubicBezTo>
                <a:cubicBezTo>
                  <a:pt x="437694" y="554644"/>
                  <a:pt x="392149" y="594725"/>
                  <a:pt x="383040" y="655756"/>
                </a:cubicBezTo>
                <a:cubicBezTo>
                  <a:pt x="374386" y="712688"/>
                  <a:pt x="388960" y="764155"/>
                  <a:pt x="423120" y="810156"/>
                </a:cubicBezTo>
                <a:cubicBezTo>
                  <a:pt x="425853" y="813800"/>
                  <a:pt x="428585" y="817899"/>
                  <a:pt x="431773" y="821998"/>
                </a:cubicBezTo>
                <a:cubicBezTo>
                  <a:pt x="334761" y="829741"/>
                  <a:pt x="270997" y="879385"/>
                  <a:pt x="242759" y="970932"/>
                </a:cubicBezTo>
                <a:cubicBezTo>
                  <a:pt x="224996" y="1027864"/>
                  <a:pt x="238204" y="1080242"/>
                  <a:pt x="275552" y="1126699"/>
                </a:cubicBezTo>
                <a:cubicBezTo>
                  <a:pt x="354346" y="1091173"/>
                  <a:pt x="382129" y="1087985"/>
                  <a:pt x="465933" y="1108025"/>
                </a:cubicBezTo>
                <a:cubicBezTo>
                  <a:pt x="531974" y="1123966"/>
                  <a:pt x="590273" y="1109391"/>
                  <a:pt x="640373" y="1064301"/>
                </a:cubicBezTo>
                <a:cubicBezTo>
                  <a:pt x="673621" y="1034696"/>
                  <a:pt x="679998" y="995071"/>
                  <a:pt x="659502" y="955447"/>
                </a:cubicBezTo>
                <a:cubicBezTo>
                  <a:pt x="652215" y="943605"/>
                  <a:pt x="644017" y="932674"/>
                  <a:pt x="637185" y="921743"/>
                </a:cubicBezTo>
                <a:close/>
                <a:moveTo>
                  <a:pt x="2016309" y="546902"/>
                </a:moveTo>
                <a:cubicBezTo>
                  <a:pt x="2015398" y="548723"/>
                  <a:pt x="2014032" y="551001"/>
                  <a:pt x="2013121" y="552823"/>
                </a:cubicBezTo>
                <a:cubicBezTo>
                  <a:pt x="1981239" y="633438"/>
                  <a:pt x="1922485" y="686272"/>
                  <a:pt x="1842325" y="715876"/>
                </a:cubicBezTo>
                <a:cubicBezTo>
                  <a:pt x="1823195" y="722708"/>
                  <a:pt x="1810898" y="735461"/>
                  <a:pt x="1800878" y="751402"/>
                </a:cubicBezTo>
                <a:cubicBezTo>
                  <a:pt x="1785848" y="775541"/>
                  <a:pt x="1781749" y="802413"/>
                  <a:pt x="1785848" y="829741"/>
                </a:cubicBezTo>
                <a:cubicBezTo>
                  <a:pt x="1791769" y="869365"/>
                  <a:pt x="1811809" y="899881"/>
                  <a:pt x="1851434" y="913545"/>
                </a:cubicBezTo>
                <a:cubicBezTo>
                  <a:pt x="1862365" y="917188"/>
                  <a:pt x="1873751" y="918099"/>
                  <a:pt x="1886504" y="920376"/>
                </a:cubicBezTo>
                <a:cubicBezTo>
                  <a:pt x="1884227" y="923565"/>
                  <a:pt x="1881949" y="926297"/>
                  <a:pt x="1880127" y="929030"/>
                </a:cubicBezTo>
                <a:cubicBezTo>
                  <a:pt x="1866464" y="947248"/>
                  <a:pt x="1855077" y="967289"/>
                  <a:pt x="1853711" y="990517"/>
                </a:cubicBezTo>
                <a:cubicBezTo>
                  <a:pt x="1850978" y="1035152"/>
                  <a:pt x="1875117" y="1064301"/>
                  <a:pt x="1910643" y="1085252"/>
                </a:cubicBezTo>
                <a:cubicBezTo>
                  <a:pt x="1961199" y="1114857"/>
                  <a:pt x="2014943" y="1120778"/>
                  <a:pt x="2071419" y="1104381"/>
                </a:cubicBezTo>
                <a:cubicBezTo>
                  <a:pt x="2128807" y="1087529"/>
                  <a:pt x="2184373" y="1092084"/>
                  <a:pt x="2237206" y="1121689"/>
                </a:cubicBezTo>
                <a:cubicBezTo>
                  <a:pt x="2240394" y="1123510"/>
                  <a:pt x="2244038" y="1124877"/>
                  <a:pt x="2248137" y="1126243"/>
                </a:cubicBezTo>
                <a:cubicBezTo>
                  <a:pt x="2288217" y="1074776"/>
                  <a:pt x="2298693" y="1018755"/>
                  <a:pt x="2276831" y="958635"/>
                </a:cubicBezTo>
                <a:cubicBezTo>
                  <a:pt x="2245404" y="873920"/>
                  <a:pt x="2183007" y="827919"/>
                  <a:pt x="2092371" y="821998"/>
                </a:cubicBezTo>
                <a:cubicBezTo>
                  <a:pt x="2092371" y="821087"/>
                  <a:pt x="2092371" y="820176"/>
                  <a:pt x="2092371" y="820176"/>
                </a:cubicBezTo>
                <a:cubicBezTo>
                  <a:pt x="2093737" y="818354"/>
                  <a:pt x="2095103" y="816077"/>
                  <a:pt x="2096925" y="814255"/>
                </a:cubicBezTo>
                <a:cubicBezTo>
                  <a:pt x="2125619" y="778274"/>
                  <a:pt x="2140649" y="737738"/>
                  <a:pt x="2142471" y="691737"/>
                </a:cubicBezTo>
                <a:cubicBezTo>
                  <a:pt x="2145204" y="611121"/>
                  <a:pt x="2096470" y="554644"/>
                  <a:pt x="2016309" y="546902"/>
                </a:cubicBezTo>
                <a:close/>
              </a:path>
            </a:pathLst>
          </a:custGeom>
          <a:solidFill>
            <a:schemeClr val="accent6"/>
          </a:solidFill>
          <a:ln w="4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70">
            <a:extLst>
              <a:ext uri="{FF2B5EF4-FFF2-40B4-BE49-F238E27FC236}">
                <a16:creationId xmlns:a16="http://schemas.microsoft.com/office/drawing/2014/main" id="{27879CF5-8E23-4476-A7BF-03A143F919E0}"/>
              </a:ext>
            </a:extLst>
          </p:cNvPr>
          <p:cNvSpPr/>
          <p:nvPr/>
        </p:nvSpPr>
        <p:spPr>
          <a:xfrm>
            <a:off x="2618004" y="5833305"/>
            <a:ext cx="2197329" cy="1054814"/>
          </a:xfrm>
          <a:custGeom>
            <a:avLst/>
            <a:gdLst>
              <a:gd name="connsiteX0" fmla="*/ 641385 w 2293261"/>
              <a:gd name="connsiteY0" fmla="*/ 1381649 h 1382235"/>
              <a:gd name="connsiteX1" fmla="*/ 621434 w 2293261"/>
              <a:gd name="connsiteY1" fmla="*/ 1355829 h 1382235"/>
              <a:gd name="connsiteX2" fmla="*/ 563046 w 2293261"/>
              <a:gd name="connsiteY2" fmla="*/ 1309178 h 1382235"/>
              <a:gd name="connsiteX3" fmla="*/ 519329 w 2293261"/>
              <a:gd name="connsiteY3" fmla="*/ 1181840 h 1382235"/>
              <a:gd name="connsiteX4" fmla="*/ 527250 w 2293261"/>
              <a:gd name="connsiteY4" fmla="*/ 1119638 h 1382235"/>
              <a:gd name="connsiteX5" fmla="*/ 496736 w 2293261"/>
              <a:gd name="connsiteY5" fmla="*/ 1048046 h 1382235"/>
              <a:gd name="connsiteX6" fmla="*/ 419864 w 2293261"/>
              <a:gd name="connsiteY6" fmla="*/ 959438 h 1382235"/>
              <a:gd name="connsiteX7" fmla="*/ 416343 w 2293261"/>
              <a:gd name="connsiteY7" fmla="*/ 868775 h 1382235"/>
              <a:gd name="connsiteX8" fmla="*/ 417517 w 2293261"/>
              <a:gd name="connsiteY8" fmla="*/ 808334 h 1382235"/>
              <a:gd name="connsiteX9" fmla="*/ 227390 w 2293261"/>
              <a:gd name="connsiteY9" fmla="*/ 514047 h 1382235"/>
              <a:gd name="connsiteX10" fmla="*/ 50759 w 2293261"/>
              <a:gd name="connsiteY10" fmla="*/ 255557 h 1382235"/>
              <a:gd name="connsiteX11" fmla="*/ 2934 w 2293261"/>
              <a:gd name="connsiteY11" fmla="*/ 163134 h 1382235"/>
              <a:gd name="connsiteX12" fmla="*/ 4108 w 2293261"/>
              <a:gd name="connsiteY12" fmla="*/ 84501 h 1382235"/>
              <a:gd name="connsiteX13" fmla="*/ 63376 w 2293261"/>
              <a:gd name="connsiteY13" fmla="*/ 29047 h 1382235"/>
              <a:gd name="connsiteX14" fmla="*/ 190421 w 2293261"/>
              <a:gd name="connsiteY14" fmla="*/ 27287 h 1382235"/>
              <a:gd name="connsiteX15" fmla="*/ 373799 w 2293261"/>
              <a:gd name="connsiteY15" fmla="*/ 46945 h 1382235"/>
              <a:gd name="connsiteX16" fmla="*/ 573902 w 2293261"/>
              <a:gd name="connsiteY16" fmla="*/ 74819 h 1382235"/>
              <a:gd name="connsiteX17" fmla="*/ 783687 w 2293261"/>
              <a:gd name="connsiteY17" fmla="*/ 83327 h 1382235"/>
              <a:gd name="connsiteX18" fmla="*/ 902810 w 2293261"/>
              <a:gd name="connsiteY18" fmla="*/ 95063 h 1382235"/>
              <a:gd name="connsiteX19" fmla="*/ 1066824 w 2293261"/>
              <a:gd name="connsiteY19" fmla="*/ 124404 h 1382235"/>
              <a:gd name="connsiteX20" fmla="*/ 1123745 w 2293261"/>
              <a:gd name="connsiteY20" fmla="*/ 115895 h 1382235"/>
              <a:gd name="connsiteX21" fmla="*/ 1225851 w 2293261"/>
              <a:gd name="connsiteY21" fmla="*/ 97117 h 1382235"/>
              <a:gd name="connsiteX22" fmla="*/ 1469084 w 2293261"/>
              <a:gd name="connsiteY22" fmla="*/ 107973 h 1382235"/>
              <a:gd name="connsiteX23" fmla="*/ 1645715 w 2293261"/>
              <a:gd name="connsiteY23" fmla="*/ 66897 h 1382235"/>
              <a:gd name="connsiteX24" fmla="*/ 1806207 w 2293261"/>
              <a:gd name="connsiteY24" fmla="*/ 48118 h 1382235"/>
              <a:gd name="connsiteX25" fmla="*/ 1946162 w 2293261"/>
              <a:gd name="connsiteY25" fmla="*/ 71004 h 1382235"/>
              <a:gd name="connsiteX26" fmla="*/ 2016580 w 2293261"/>
              <a:gd name="connsiteY26" fmla="*/ 48705 h 1382235"/>
              <a:gd name="connsiteX27" fmla="*/ 2026555 w 2293261"/>
              <a:gd name="connsiteY27" fmla="*/ 40197 h 1382235"/>
              <a:gd name="connsiteX28" fmla="*/ 2156241 w 2293261"/>
              <a:gd name="connsiteY28" fmla="*/ 10269 h 1382235"/>
              <a:gd name="connsiteX29" fmla="*/ 2268909 w 2293261"/>
              <a:gd name="connsiteY29" fmla="*/ 6161 h 1382235"/>
              <a:gd name="connsiteX30" fmla="*/ 2292968 w 2293261"/>
              <a:gd name="connsiteY30" fmla="*/ 0 h 1382235"/>
              <a:gd name="connsiteX31" fmla="*/ 2293262 w 2293261"/>
              <a:gd name="connsiteY31" fmla="*/ 1368739 h 1382235"/>
              <a:gd name="connsiteX32" fmla="*/ 2279765 w 2293261"/>
              <a:gd name="connsiteY32" fmla="*/ 1382236 h 1382235"/>
              <a:gd name="connsiteX33" fmla="*/ 641385 w 2293261"/>
              <a:gd name="connsiteY33" fmla="*/ 1381649 h 1382235"/>
              <a:gd name="connsiteX0" fmla="*/ 641385 w 2969161"/>
              <a:gd name="connsiteY0" fmla="*/ 1406463 h 1407050"/>
              <a:gd name="connsiteX1" fmla="*/ 621434 w 2969161"/>
              <a:gd name="connsiteY1" fmla="*/ 1380643 h 1407050"/>
              <a:gd name="connsiteX2" fmla="*/ 563046 w 2969161"/>
              <a:gd name="connsiteY2" fmla="*/ 1333992 h 1407050"/>
              <a:gd name="connsiteX3" fmla="*/ 519329 w 2969161"/>
              <a:gd name="connsiteY3" fmla="*/ 1206654 h 1407050"/>
              <a:gd name="connsiteX4" fmla="*/ 527250 w 2969161"/>
              <a:gd name="connsiteY4" fmla="*/ 1144452 h 1407050"/>
              <a:gd name="connsiteX5" fmla="*/ 496736 w 2969161"/>
              <a:gd name="connsiteY5" fmla="*/ 1072860 h 1407050"/>
              <a:gd name="connsiteX6" fmla="*/ 419864 w 2969161"/>
              <a:gd name="connsiteY6" fmla="*/ 984252 h 1407050"/>
              <a:gd name="connsiteX7" fmla="*/ 416343 w 2969161"/>
              <a:gd name="connsiteY7" fmla="*/ 893589 h 1407050"/>
              <a:gd name="connsiteX8" fmla="*/ 417517 w 2969161"/>
              <a:gd name="connsiteY8" fmla="*/ 833148 h 1407050"/>
              <a:gd name="connsiteX9" fmla="*/ 227390 w 2969161"/>
              <a:gd name="connsiteY9" fmla="*/ 538861 h 1407050"/>
              <a:gd name="connsiteX10" fmla="*/ 50759 w 2969161"/>
              <a:gd name="connsiteY10" fmla="*/ 280371 h 1407050"/>
              <a:gd name="connsiteX11" fmla="*/ 2934 w 2969161"/>
              <a:gd name="connsiteY11" fmla="*/ 187948 h 1407050"/>
              <a:gd name="connsiteX12" fmla="*/ 4108 w 2969161"/>
              <a:gd name="connsiteY12" fmla="*/ 109315 h 1407050"/>
              <a:gd name="connsiteX13" fmla="*/ 63376 w 2969161"/>
              <a:gd name="connsiteY13" fmla="*/ 53861 h 1407050"/>
              <a:gd name="connsiteX14" fmla="*/ 190421 w 2969161"/>
              <a:gd name="connsiteY14" fmla="*/ 52101 h 1407050"/>
              <a:gd name="connsiteX15" fmla="*/ 373799 w 2969161"/>
              <a:gd name="connsiteY15" fmla="*/ 71759 h 1407050"/>
              <a:gd name="connsiteX16" fmla="*/ 573902 w 2969161"/>
              <a:gd name="connsiteY16" fmla="*/ 99633 h 1407050"/>
              <a:gd name="connsiteX17" fmla="*/ 783687 w 2969161"/>
              <a:gd name="connsiteY17" fmla="*/ 108141 h 1407050"/>
              <a:gd name="connsiteX18" fmla="*/ 902810 w 2969161"/>
              <a:gd name="connsiteY18" fmla="*/ 119877 h 1407050"/>
              <a:gd name="connsiteX19" fmla="*/ 1066824 w 2969161"/>
              <a:gd name="connsiteY19" fmla="*/ 149218 h 1407050"/>
              <a:gd name="connsiteX20" fmla="*/ 1123745 w 2969161"/>
              <a:gd name="connsiteY20" fmla="*/ 140709 h 1407050"/>
              <a:gd name="connsiteX21" fmla="*/ 1225851 w 2969161"/>
              <a:gd name="connsiteY21" fmla="*/ 121931 h 1407050"/>
              <a:gd name="connsiteX22" fmla="*/ 1469084 w 2969161"/>
              <a:gd name="connsiteY22" fmla="*/ 132787 h 1407050"/>
              <a:gd name="connsiteX23" fmla="*/ 1645715 w 2969161"/>
              <a:gd name="connsiteY23" fmla="*/ 91711 h 1407050"/>
              <a:gd name="connsiteX24" fmla="*/ 1806207 w 2969161"/>
              <a:gd name="connsiteY24" fmla="*/ 72932 h 1407050"/>
              <a:gd name="connsiteX25" fmla="*/ 1946162 w 2969161"/>
              <a:gd name="connsiteY25" fmla="*/ 95818 h 1407050"/>
              <a:gd name="connsiteX26" fmla="*/ 2016580 w 2969161"/>
              <a:gd name="connsiteY26" fmla="*/ 73519 h 1407050"/>
              <a:gd name="connsiteX27" fmla="*/ 2026555 w 2969161"/>
              <a:gd name="connsiteY27" fmla="*/ 65011 h 1407050"/>
              <a:gd name="connsiteX28" fmla="*/ 2156241 w 2969161"/>
              <a:gd name="connsiteY28" fmla="*/ 35083 h 1407050"/>
              <a:gd name="connsiteX29" fmla="*/ 2268909 w 2969161"/>
              <a:gd name="connsiteY29" fmla="*/ 30975 h 1407050"/>
              <a:gd name="connsiteX30" fmla="*/ 2969161 w 2969161"/>
              <a:gd name="connsiteY30" fmla="*/ 0 h 1407050"/>
              <a:gd name="connsiteX31" fmla="*/ 2293262 w 2969161"/>
              <a:gd name="connsiteY31" fmla="*/ 1393553 h 1407050"/>
              <a:gd name="connsiteX32" fmla="*/ 2279765 w 2969161"/>
              <a:gd name="connsiteY32" fmla="*/ 1407050 h 1407050"/>
              <a:gd name="connsiteX33" fmla="*/ 641385 w 2969161"/>
              <a:gd name="connsiteY33" fmla="*/ 1406463 h 1407050"/>
              <a:gd name="connsiteX0" fmla="*/ 641385 w 2969161"/>
              <a:gd name="connsiteY0" fmla="*/ 1406463 h 1425661"/>
              <a:gd name="connsiteX1" fmla="*/ 621434 w 2969161"/>
              <a:gd name="connsiteY1" fmla="*/ 1380643 h 1425661"/>
              <a:gd name="connsiteX2" fmla="*/ 563046 w 2969161"/>
              <a:gd name="connsiteY2" fmla="*/ 1333992 h 1425661"/>
              <a:gd name="connsiteX3" fmla="*/ 519329 w 2969161"/>
              <a:gd name="connsiteY3" fmla="*/ 1206654 h 1425661"/>
              <a:gd name="connsiteX4" fmla="*/ 527250 w 2969161"/>
              <a:gd name="connsiteY4" fmla="*/ 1144452 h 1425661"/>
              <a:gd name="connsiteX5" fmla="*/ 496736 w 2969161"/>
              <a:gd name="connsiteY5" fmla="*/ 1072860 h 1425661"/>
              <a:gd name="connsiteX6" fmla="*/ 419864 w 2969161"/>
              <a:gd name="connsiteY6" fmla="*/ 984252 h 1425661"/>
              <a:gd name="connsiteX7" fmla="*/ 416343 w 2969161"/>
              <a:gd name="connsiteY7" fmla="*/ 893589 h 1425661"/>
              <a:gd name="connsiteX8" fmla="*/ 417517 w 2969161"/>
              <a:gd name="connsiteY8" fmla="*/ 833148 h 1425661"/>
              <a:gd name="connsiteX9" fmla="*/ 227390 w 2969161"/>
              <a:gd name="connsiteY9" fmla="*/ 538861 h 1425661"/>
              <a:gd name="connsiteX10" fmla="*/ 50759 w 2969161"/>
              <a:gd name="connsiteY10" fmla="*/ 280371 h 1425661"/>
              <a:gd name="connsiteX11" fmla="*/ 2934 w 2969161"/>
              <a:gd name="connsiteY11" fmla="*/ 187948 h 1425661"/>
              <a:gd name="connsiteX12" fmla="*/ 4108 w 2969161"/>
              <a:gd name="connsiteY12" fmla="*/ 109315 h 1425661"/>
              <a:gd name="connsiteX13" fmla="*/ 63376 w 2969161"/>
              <a:gd name="connsiteY13" fmla="*/ 53861 h 1425661"/>
              <a:gd name="connsiteX14" fmla="*/ 190421 w 2969161"/>
              <a:gd name="connsiteY14" fmla="*/ 52101 h 1425661"/>
              <a:gd name="connsiteX15" fmla="*/ 373799 w 2969161"/>
              <a:gd name="connsiteY15" fmla="*/ 71759 h 1425661"/>
              <a:gd name="connsiteX16" fmla="*/ 573902 w 2969161"/>
              <a:gd name="connsiteY16" fmla="*/ 99633 h 1425661"/>
              <a:gd name="connsiteX17" fmla="*/ 783687 w 2969161"/>
              <a:gd name="connsiteY17" fmla="*/ 108141 h 1425661"/>
              <a:gd name="connsiteX18" fmla="*/ 902810 w 2969161"/>
              <a:gd name="connsiteY18" fmla="*/ 119877 h 1425661"/>
              <a:gd name="connsiteX19" fmla="*/ 1066824 w 2969161"/>
              <a:gd name="connsiteY19" fmla="*/ 149218 h 1425661"/>
              <a:gd name="connsiteX20" fmla="*/ 1123745 w 2969161"/>
              <a:gd name="connsiteY20" fmla="*/ 140709 h 1425661"/>
              <a:gd name="connsiteX21" fmla="*/ 1225851 w 2969161"/>
              <a:gd name="connsiteY21" fmla="*/ 121931 h 1425661"/>
              <a:gd name="connsiteX22" fmla="*/ 1469084 w 2969161"/>
              <a:gd name="connsiteY22" fmla="*/ 132787 h 1425661"/>
              <a:gd name="connsiteX23" fmla="*/ 1645715 w 2969161"/>
              <a:gd name="connsiteY23" fmla="*/ 91711 h 1425661"/>
              <a:gd name="connsiteX24" fmla="*/ 1806207 w 2969161"/>
              <a:gd name="connsiteY24" fmla="*/ 72932 h 1425661"/>
              <a:gd name="connsiteX25" fmla="*/ 1946162 w 2969161"/>
              <a:gd name="connsiteY25" fmla="*/ 95818 h 1425661"/>
              <a:gd name="connsiteX26" fmla="*/ 2016580 w 2969161"/>
              <a:gd name="connsiteY26" fmla="*/ 73519 h 1425661"/>
              <a:gd name="connsiteX27" fmla="*/ 2026555 w 2969161"/>
              <a:gd name="connsiteY27" fmla="*/ 65011 h 1425661"/>
              <a:gd name="connsiteX28" fmla="*/ 2156241 w 2969161"/>
              <a:gd name="connsiteY28" fmla="*/ 35083 h 1425661"/>
              <a:gd name="connsiteX29" fmla="*/ 2268909 w 2969161"/>
              <a:gd name="connsiteY29" fmla="*/ 30975 h 1425661"/>
              <a:gd name="connsiteX30" fmla="*/ 2969161 w 2969161"/>
              <a:gd name="connsiteY30" fmla="*/ 0 h 1425661"/>
              <a:gd name="connsiteX31" fmla="*/ 2293262 w 2969161"/>
              <a:gd name="connsiteY31" fmla="*/ 1393553 h 1425661"/>
              <a:gd name="connsiteX32" fmla="*/ 2962161 w 2969161"/>
              <a:gd name="connsiteY32" fmla="*/ 1425661 h 1425661"/>
              <a:gd name="connsiteX33" fmla="*/ 641385 w 2969161"/>
              <a:gd name="connsiteY33" fmla="*/ 1406463 h 1425661"/>
              <a:gd name="connsiteX0" fmla="*/ 641385 w 2969161"/>
              <a:gd name="connsiteY0" fmla="*/ 1406463 h 1425661"/>
              <a:gd name="connsiteX1" fmla="*/ 621434 w 2969161"/>
              <a:gd name="connsiteY1" fmla="*/ 1380643 h 1425661"/>
              <a:gd name="connsiteX2" fmla="*/ 563046 w 2969161"/>
              <a:gd name="connsiteY2" fmla="*/ 1333992 h 1425661"/>
              <a:gd name="connsiteX3" fmla="*/ 519329 w 2969161"/>
              <a:gd name="connsiteY3" fmla="*/ 1206654 h 1425661"/>
              <a:gd name="connsiteX4" fmla="*/ 527250 w 2969161"/>
              <a:gd name="connsiteY4" fmla="*/ 1144452 h 1425661"/>
              <a:gd name="connsiteX5" fmla="*/ 496736 w 2969161"/>
              <a:gd name="connsiteY5" fmla="*/ 1072860 h 1425661"/>
              <a:gd name="connsiteX6" fmla="*/ 419864 w 2969161"/>
              <a:gd name="connsiteY6" fmla="*/ 984252 h 1425661"/>
              <a:gd name="connsiteX7" fmla="*/ 416343 w 2969161"/>
              <a:gd name="connsiteY7" fmla="*/ 893589 h 1425661"/>
              <a:gd name="connsiteX8" fmla="*/ 417517 w 2969161"/>
              <a:gd name="connsiteY8" fmla="*/ 833148 h 1425661"/>
              <a:gd name="connsiteX9" fmla="*/ 227390 w 2969161"/>
              <a:gd name="connsiteY9" fmla="*/ 538861 h 1425661"/>
              <a:gd name="connsiteX10" fmla="*/ 50759 w 2969161"/>
              <a:gd name="connsiteY10" fmla="*/ 280371 h 1425661"/>
              <a:gd name="connsiteX11" fmla="*/ 2934 w 2969161"/>
              <a:gd name="connsiteY11" fmla="*/ 187948 h 1425661"/>
              <a:gd name="connsiteX12" fmla="*/ 4108 w 2969161"/>
              <a:gd name="connsiteY12" fmla="*/ 109315 h 1425661"/>
              <a:gd name="connsiteX13" fmla="*/ 63376 w 2969161"/>
              <a:gd name="connsiteY13" fmla="*/ 53861 h 1425661"/>
              <a:gd name="connsiteX14" fmla="*/ 190421 w 2969161"/>
              <a:gd name="connsiteY14" fmla="*/ 52101 h 1425661"/>
              <a:gd name="connsiteX15" fmla="*/ 373799 w 2969161"/>
              <a:gd name="connsiteY15" fmla="*/ 71759 h 1425661"/>
              <a:gd name="connsiteX16" fmla="*/ 573902 w 2969161"/>
              <a:gd name="connsiteY16" fmla="*/ 99633 h 1425661"/>
              <a:gd name="connsiteX17" fmla="*/ 783687 w 2969161"/>
              <a:gd name="connsiteY17" fmla="*/ 108141 h 1425661"/>
              <a:gd name="connsiteX18" fmla="*/ 902810 w 2969161"/>
              <a:gd name="connsiteY18" fmla="*/ 119877 h 1425661"/>
              <a:gd name="connsiteX19" fmla="*/ 1066824 w 2969161"/>
              <a:gd name="connsiteY19" fmla="*/ 149218 h 1425661"/>
              <a:gd name="connsiteX20" fmla="*/ 1123745 w 2969161"/>
              <a:gd name="connsiteY20" fmla="*/ 140709 h 1425661"/>
              <a:gd name="connsiteX21" fmla="*/ 1225851 w 2969161"/>
              <a:gd name="connsiteY21" fmla="*/ 121931 h 1425661"/>
              <a:gd name="connsiteX22" fmla="*/ 1469084 w 2969161"/>
              <a:gd name="connsiteY22" fmla="*/ 132787 h 1425661"/>
              <a:gd name="connsiteX23" fmla="*/ 1645715 w 2969161"/>
              <a:gd name="connsiteY23" fmla="*/ 91711 h 1425661"/>
              <a:gd name="connsiteX24" fmla="*/ 1806207 w 2969161"/>
              <a:gd name="connsiteY24" fmla="*/ 72932 h 1425661"/>
              <a:gd name="connsiteX25" fmla="*/ 1946162 w 2969161"/>
              <a:gd name="connsiteY25" fmla="*/ 95818 h 1425661"/>
              <a:gd name="connsiteX26" fmla="*/ 2016580 w 2969161"/>
              <a:gd name="connsiteY26" fmla="*/ 73519 h 1425661"/>
              <a:gd name="connsiteX27" fmla="*/ 2026555 w 2969161"/>
              <a:gd name="connsiteY27" fmla="*/ 65011 h 1425661"/>
              <a:gd name="connsiteX28" fmla="*/ 2156241 w 2969161"/>
              <a:gd name="connsiteY28" fmla="*/ 35083 h 1425661"/>
              <a:gd name="connsiteX29" fmla="*/ 2268909 w 2969161"/>
              <a:gd name="connsiteY29" fmla="*/ 30975 h 1425661"/>
              <a:gd name="connsiteX30" fmla="*/ 2969161 w 2969161"/>
              <a:gd name="connsiteY30" fmla="*/ 0 h 1425661"/>
              <a:gd name="connsiteX31" fmla="*/ 2950843 w 2969161"/>
              <a:gd name="connsiteY31" fmla="*/ 1232260 h 1425661"/>
              <a:gd name="connsiteX32" fmla="*/ 2962161 w 2969161"/>
              <a:gd name="connsiteY32" fmla="*/ 1425661 h 1425661"/>
              <a:gd name="connsiteX33" fmla="*/ 641385 w 2969161"/>
              <a:gd name="connsiteY33" fmla="*/ 1406463 h 1425661"/>
              <a:gd name="connsiteX0" fmla="*/ 641385 w 3165587"/>
              <a:gd name="connsiteY0" fmla="*/ 1406463 h 1425661"/>
              <a:gd name="connsiteX1" fmla="*/ 621434 w 3165587"/>
              <a:gd name="connsiteY1" fmla="*/ 1380643 h 1425661"/>
              <a:gd name="connsiteX2" fmla="*/ 563046 w 3165587"/>
              <a:gd name="connsiteY2" fmla="*/ 1333992 h 1425661"/>
              <a:gd name="connsiteX3" fmla="*/ 519329 w 3165587"/>
              <a:gd name="connsiteY3" fmla="*/ 1206654 h 1425661"/>
              <a:gd name="connsiteX4" fmla="*/ 527250 w 3165587"/>
              <a:gd name="connsiteY4" fmla="*/ 1144452 h 1425661"/>
              <a:gd name="connsiteX5" fmla="*/ 496736 w 3165587"/>
              <a:gd name="connsiteY5" fmla="*/ 1072860 h 1425661"/>
              <a:gd name="connsiteX6" fmla="*/ 419864 w 3165587"/>
              <a:gd name="connsiteY6" fmla="*/ 984252 h 1425661"/>
              <a:gd name="connsiteX7" fmla="*/ 416343 w 3165587"/>
              <a:gd name="connsiteY7" fmla="*/ 893589 h 1425661"/>
              <a:gd name="connsiteX8" fmla="*/ 417517 w 3165587"/>
              <a:gd name="connsiteY8" fmla="*/ 833148 h 1425661"/>
              <a:gd name="connsiteX9" fmla="*/ 227390 w 3165587"/>
              <a:gd name="connsiteY9" fmla="*/ 538861 h 1425661"/>
              <a:gd name="connsiteX10" fmla="*/ 50759 w 3165587"/>
              <a:gd name="connsiteY10" fmla="*/ 280371 h 1425661"/>
              <a:gd name="connsiteX11" fmla="*/ 2934 w 3165587"/>
              <a:gd name="connsiteY11" fmla="*/ 187948 h 1425661"/>
              <a:gd name="connsiteX12" fmla="*/ 4108 w 3165587"/>
              <a:gd name="connsiteY12" fmla="*/ 109315 h 1425661"/>
              <a:gd name="connsiteX13" fmla="*/ 63376 w 3165587"/>
              <a:gd name="connsiteY13" fmla="*/ 53861 h 1425661"/>
              <a:gd name="connsiteX14" fmla="*/ 190421 w 3165587"/>
              <a:gd name="connsiteY14" fmla="*/ 52101 h 1425661"/>
              <a:gd name="connsiteX15" fmla="*/ 373799 w 3165587"/>
              <a:gd name="connsiteY15" fmla="*/ 71759 h 1425661"/>
              <a:gd name="connsiteX16" fmla="*/ 573902 w 3165587"/>
              <a:gd name="connsiteY16" fmla="*/ 99633 h 1425661"/>
              <a:gd name="connsiteX17" fmla="*/ 783687 w 3165587"/>
              <a:gd name="connsiteY17" fmla="*/ 108141 h 1425661"/>
              <a:gd name="connsiteX18" fmla="*/ 902810 w 3165587"/>
              <a:gd name="connsiteY18" fmla="*/ 119877 h 1425661"/>
              <a:gd name="connsiteX19" fmla="*/ 1066824 w 3165587"/>
              <a:gd name="connsiteY19" fmla="*/ 149218 h 1425661"/>
              <a:gd name="connsiteX20" fmla="*/ 1123745 w 3165587"/>
              <a:gd name="connsiteY20" fmla="*/ 140709 h 1425661"/>
              <a:gd name="connsiteX21" fmla="*/ 1225851 w 3165587"/>
              <a:gd name="connsiteY21" fmla="*/ 121931 h 1425661"/>
              <a:gd name="connsiteX22" fmla="*/ 1469084 w 3165587"/>
              <a:gd name="connsiteY22" fmla="*/ 132787 h 1425661"/>
              <a:gd name="connsiteX23" fmla="*/ 1645715 w 3165587"/>
              <a:gd name="connsiteY23" fmla="*/ 91711 h 1425661"/>
              <a:gd name="connsiteX24" fmla="*/ 1806207 w 3165587"/>
              <a:gd name="connsiteY24" fmla="*/ 72932 h 1425661"/>
              <a:gd name="connsiteX25" fmla="*/ 1946162 w 3165587"/>
              <a:gd name="connsiteY25" fmla="*/ 95818 h 1425661"/>
              <a:gd name="connsiteX26" fmla="*/ 2016580 w 3165587"/>
              <a:gd name="connsiteY26" fmla="*/ 73519 h 1425661"/>
              <a:gd name="connsiteX27" fmla="*/ 2026555 w 3165587"/>
              <a:gd name="connsiteY27" fmla="*/ 65011 h 1425661"/>
              <a:gd name="connsiteX28" fmla="*/ 2156241 w 3165587"/>
              <a:gd name="connsiteY28" fmla="*/ 35083 h 1425661"/>
              <a:gd name="connsiteX29" fmla="*/ 2268909 w 3165587"/>
              <a:gd name="connsiteY29" fmla="*/ 30975 h 1425661"/>
              <a:gd name="connsiteX30" fmla="*/ 2969161 w 3165587"/>
              <a:gd name="connsiteY30" fmla="*/ 0 h 1425661"/>
              <a:gd name="connsiteX31" fmla="*/ 2962161 w 3165587"/>
              <a:gd name="connsiteY31" fmla="*/ 1425661 h 1425661"/>
              <a:gd name="connsiteX32" fmla="*/ 641385 w 3165587"/>
              <a:gd name="connsiteY32" fmla="*/ 1406463 h 1425661"/>
              <a:gd name="connsiteX0" fmla="*/ 641385 w 3137303"/>
              <a:gd name="connsiteY0" fmla="*/ 1406463 h 1425661"/>
              <a:gd name="connsiteX1" fmla="*/ 621434 w 3137303"/>
              <a:gd name="connsiteY1" fmla="*/ 1380643 h 1425661"/>
              <a:gd name="connsiteX2" fmla="*/ 563046 w 3137303"/>
              <a:gd name="connsiteY2" fmla="*/ 1333992 h 1425661"/>
              <a:gd name="connsiteX3" fmla="*/ 519329 w 3137303"/>
              <a:gd name="connsiteY3" fmla="*/ 1206654 h 1425661"/>
              <a:gd name="connsiteX4" fmla="*/ 527250 w 3137303"/>
              <a:gd name="connsiteY4" fmla="*/ 1144452 h 1425661"/>
              <a:gd name="connsiteX5" fmla="*/ 496736 w 3137303"/>
              <a:gd name="connsiteY5" fmla="*/ 1072860 h 1425661"/>
              <a:gd name="connsiteX6" fmla="*/ 419864 w 3137303"/>
              <a:gd name="connsiteY6" fmla="*/ 984252 h 1425661"/>
              <a:gd name="connsiteX7" fmla="*/ 416343 w 3137303"/>
              <a:gd name="connsiteY7" fmla="*/ 893589 h 1425661"/>
              <a:gd name="connsiteX8" fmla="*/ 417517 w 3137303"/>
              <a:gd name="connsiteY8" fmla="*/ 833148 h 1425661"/>
              <a:gd name="connsiteX9" fmla="*/ 227390 w 3137303"/>
              <a:gd name="connsiteY9" fmla="*/ 538861 h 1425661"/>
              <a:gd name="connsiteX10" fmla="*/ 50759 w 3137303"/>
              <a:gd name="connsiteY10" fmla="*/ 280371 h 1425661"/>
              <a:gd name="connsiteX11" fmla="*/ 2934 w 3137303"/>
              <a:gd name="connsiteY11" fmla="*/ 187948 h 1425661"/>
              <a:gd name="connsiteX12" fmla="*/ 4108 w 3137303"/>
              <a:gd name="connsiteY12" fmla="*/ 109315 h 1425661"/>
              <a:gd name="connsiteX13" fmla="*/ 63376 w 3137303"/>
              <a:gd name="connsiteY13" fmla="*/ 53861 h 1425661"/>
              <a:gd name="connsiteX14" fmla="*/ 190421 w 3137303"/>
              <a:gd name="connsiteY14" fmla="*/ 52101 h 1425661"/>
              <a:gd name="connsiteX15" fmla="*/ 373799 w 3137303"/>
              <a:gd name="connsiteY15" fmla="*/ 71759 h 1425661"/>
              <a:gd name="connsiteX16" fmla="*/ 573902 w 3137303"/>
              <a:gd name="connsiteY16" fmla="*/ 99633 h 1425661"/>
              <a:gd name="connsiteX17" fmla="*/ 783687 w 3137303"/>
              <a:gd name="connsiteY17" fmla="*/ 108141 h 1425661"/>
              <a:gd name="connsiteX18" fmla="*/ 902810 w 3137303"/>
              <a:gd name="connsiteY18" fmla="*/ 119877 h 1425661"/>
              <a:gd name="connsiteX19" fmla="*/ 1066824 w 3137303"/>
              <a:gd name="connsiteY19" fmla="*/ 149218 h 1425661"/>
              <a:gd name="connsiteX20" fmla="*/ 1123745 w 3137303"/>
              <a:gd name="connsiteY20" fmla="*/ 140709 h 1425661"/>
              <a:gd name="connsiteX21" fmla="*/ 1225851 w 3137303"/>
              <a:gd name="connsiteY21" fmla="*/ 121931 h 1425661"/>
              <a:gd name="connsiteX22" fmla="*/ 1469084 w 3137303"/>
              <a:gd name="connsiteY22" fmla="*/ 132787 h 1425661"/>
              <a:gd name="connsiteX23" fmla="*/ 1645715 w 3137303"/>
              <a:gd name="connsiteY23" fmla="*/ 91711 h 1425661"/>
              <a:gd name="connsiteX24" fmla="*/ 1806207 w 3137303"/>
              <a:gd name="connsiteY24" fmla="*/ 72932 h 1425661"/>
              <a:gd name="connsiteX25" fmla="*/ 1946162 w 3137303"/>
              <a:gd name="connsiteY25" fmla="*/ 95818 h 1425661"/>
              <a:gd name="connsiteX26" fmla="*/ 2016580 w 3137303"/>
              <a:gd name="connsiteY26" fmla="*/ 73519 h 1425661"/>
              <a:gd name="connsiteX27" fmla="*/ 2026555 w 3137303"/>
              <a:gd name="connsiteY27" fmla="*/ 65011 h 1425661"/>
              <a:gd name="connsiteX28" fmla="*/ 2156241 w 3137303"/>
              <a:gd name="connsiteY28" fmla="*/ 35083 h 1425661"/>
              <a:gd name="connsiteX29" fmla="*/ 2268909 w 3137303"/>
              <a:gd name="connsiteY29" fmla="*/ 30975 h 1425661"/>
              <a:gd name="connsiteX30" fmla="*/ 2969161 w 3137303"/>
              <a:gd name="connsiteY30" fmla="*/ 0 h 1425661"/>
              <a:gd name="connsiteX31" fmla="*/ 2962161 w 3137303"/>
              <a:gd name="connsiteY31" fmla="*/ 1425661 h 1425661"/>
              <a:gd name="connsiteX32" fmla="*/ 641385 w 3137303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026555 w 2969855"/>
              <a:gd name="connsiteY27" fmla="*/ 65011 h 1425661"/>
              <a:gd name="connsiteX28" fmla="*/ 2156241 w 2969855"/>
              <a:gd name="connsiteY28" fmla="*/ 35083 h 1425661"/>
              <a:gd name="connsiteX29" fmla="*/ 2268909 w 2969855"/>
              <a:gd name="connsiteY29" fmla="*/ 30975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026555 w 2969855"/>
              <a:gd name="connsiteY27" fmla="*/ 65011 h 1425661"/>
              <a:gd name="connsiteX28" fmla="*/ 2156241 w 2969855"/>
              <a:gd name="connsiteY28" fmla="*/ 35083 h 1425661"/>
              <a:gd name="connsiteX29" fmla="*/ 2461220 w 2969855"/>
              <a:gd name="connsiteY29" fmla="*/ 74400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026555 w 2969855"/>
              <a:gd name="connsiteY27" fmla="*/ 65011 h 1425661"/>
              <a:gd name="connsiteX28" fmla="*/ 2156241 w 2969855"/>
              <a:gd name="connsiteY28" fmla="*/ 35083 h 1425661"/>
              <a:gd name="connsiteX29" fmla="*/ 2740382 w 2969855"/>
              <a:gd name="connsiteY29" fmla="*/ 18568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026555 w 2969855"/>
              <a:gd name="connsiteY27" fmla="*/ 65011 h 1425661"/>
              <a:gd name="connsiteX28" fmla="*/ 2367163 w 2969855"/>
              <a:gd name="connsiteY28" fmla="*/ 84712 h 1425661"/>
              <a:gd name="connsiteX29" fmla="*/ 2740382 w 2969855"/>
              <a:gd name="connsiteY29" fmla="*/ 18568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107202 w 2969855"/>
              <a:gd name="connsiteY27" fmla="*/ 46400 h 1425661"/>
              <a:gd name="connsiteX28" fmla="*/ 2367163 w 2969855"/>
              <a:gd name="connsiteY28" fmla="*/ 84712 h 1425661"/>
              <a:gd name="connsiteX29" fmla="*/ 2740382 w 2969855"/>
              <a:gd name="connsiteY29" fmla="*/ 18568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69855" h="1425661">
                <a:moveTo>
                  <a:pt x="641385" y="1406463"/>
                </a:moveTo>
                <a:cubicBezTo>
                  <a:pt x="639918" y="1393847"/>
                  <a:pt x="629943" y="1387685"/>
                  <a:pt x="621434" y="1380643"/>
                </a:cubicBezTo>
                <a:cubicBezTo>
                  <a:pt x="602363" y="1364799"/>
                  <a:pt x="582704" y="1349542"/>
                  <a:pt x="563046" y="1333992"/>
                </a:cubicBezTo>
                <a:cubicBezTo>
                  <a:pt x="520796" y="1300837"/>
                  <a:pt x="506712" y="1258586"/>
                  <a:pt x="519329" y="1206654"/>
                </a:cubicBezTo>
                <a:cubicBezTo>
                  <a:pt x="524316" y="1186115"/>
                  <a:pt x="528131" y="1165577"/>
                  <a:pt x="527250" y="1144452"/>
                </a:cubicBezTo>
                <a:cubicBezTo>
                  <a:pt x="526077" y="1116578"/>
                  <a:pt x="512580" y="1094279"/>
                  <a:pt x="496736" y="1072860"/>
                </a:cubicBezTo>
                <a:cubicBezTo>
                  <a:pt x="473264" y="1041466"/>
                  <a:pt x="445390" y="1013886"/>
                  <a:pt x="419864" y="984252"/>
                </a:cubicBezTo>
                <a:cubicBezTo>
                  <a:pt x="384949" y="944055"/>
                  <a:pt x="384655" y="935840"/>
                  <a:pt x="416343" y="893589"/>
                </a:cubicBezTo>
                <a:cubicBezTo>
                  <a:pt x="434241" y="869823"/>
                  <a:pt x="437175" y="853686"/>
                  <a:pt x="417517" y="833148"/>
                </a:cubicBezTo>
                <a:cubicBezTo>
                  <a:pt x="335657" y="746886"/>
                  <a:pt x="287245" y="638913"/>
                  <a:pt x="227390" y="538861"/>
                </a:cubicBezTo>
                <a:cubicBezTo>
                  <a:pt x="173696" y="449079"/>
                  <a:pt x="116776" y="361644"/>
                  <a:pt x="50759" y="280371"/>
                </a:cubicBezTo>
                <a:cubicBezTo>
                  <a:pt x="28754" y="253084"/>
                  <a:pt x="7922" y="224623"/>
                  <a:pt x="2934" y="187948"/>
                </a:cubicBezTo>
                <a:cubicBezTo>
                  <a:pt x="-587" y="161541"/>
                  <a:pt x="-1760" y="135428"/>
                  <a:pt x="4108" y="109315"/>
                </a:cubicBezTo>
                <a:cubicBezTo>
                  <a:pt x="12029" y="74693"/>
                  <a:pt x="28167" y="60316"/>
                  <a:pt x="63376" y="53861"/>
                </a:cubicBezTo>
                <a:cubicBezTo>
                  <a:pt x="105626" y="45939"/>
                  <a:pt x="148170" y="47993"/>
                  <a:pt x="190421" y="52101"/>
                </a:cubicBezTo>
                <a:cubicBezTo>
                  <a:pt x="251742" y="57969"/>
                  <a:pt x="312771" y="64130"/>
                  <a:pt x="373799" y="71759"/>
                </a:cubicBezTo>
                <a:cubicBezTo>
                  <a:pt x="440696" y="79974"/>
                  <a:pt x="507299" y="89657"/>
                  <a:pt x="573902" y="99633"/>
                </a:cubicBezTo>
                <a:cubicBezTo>
                  <a:pt x="643733" y="110195"/>
                  <a:pt x="712977" y="118117"/>
                  <a:pt x="783687" y="108141"/>
                </a:cubicBezTo>
                <a:cubicBezTo>
                  <a:pt x="823884" y="102567"/>
                  <a:pt x="863200" y="112836"/>
                  <a:pt x="902810" y="119877"/>
                </a:cubicBezTo>
                <a:cubicBezTo>
                  <a:pt x="957677" y="129560"/>
                  <a:pt x="1011957" y="141590"/>
                  <a:pt x="1066824" y="149218"/>
                </a:cubicBezTo>
                <a:cubicBezTo>
                  <a:pt x="1087069" y="152152"/>
                  <a:pt x="1106141" y="150098"/>
                  <a:pt x="1123745" y="140709"/>
                </a:cubicBezTo>
                <a:cubicBezTo>
                  <a:pt x="1156020" y="123398"/>
                  <a:pt x="1190055" y="120171"/>
                  <a:pt x="1225851" y="121931"/>
                </a:cubicBezTo>
                <a:lnTo>
                  <a:pt x="1469084" y="132787"/>
                </a:lnTo>
                <a:cubicBezTo>
                  <a:pt x="1532166" y="136015"/>
                  <a:pt x="1591141" y="125159"/>
                  <a:pt x="1645715" y="91711"/>
                </a:cubicBezTo>
                <a:cubicBezTo>
                  <a:pt x="1695887" y="60903"/>
                  <a:pt x="1750460" y="63250"/>
                  <a:pt x="1806207" y="72932"/>
                </a:cubicBezTo>
                <a:cubicBezTo>
                  <a:pt x="1852859" y="81148"/>
                  <a:pt x="1898924" y="91711"/>
                  <a:pt x="1946162" y="95818"/>
                </a:cubicBezTo>
                <a:cubicBezTo>
                  <a:pt x="1973156" y="98166"/>
                  <a:pt x="1996335" y="90537"/>
                  <a:pt x="2016580" y="73519"/>
                </a:cubicBezTo>
                <a:cubicBezTo>
                  <a:pt x="2019807" y="70585"/>
                  <a:pt x="2048772" y="44535"/>
                  <a:pt x="2107202" y="46400"/>
                </a:cubicBezTo>
                <a:cubicBezTo>
                  <a:pt x="2165632" y="48265"/>
                  <a:pt x="2261633" y="89351"/>
                  <a:pt x="2367163" y="84712"/>
                </a:cubicBezTo>
                <a:cubicBezTo>
                  <a:pt x="2472693" y="80073"/>
                  <a:pt x="2640049" y="32687"/>
                  <a:pt x="2740382" y="18568"/>
                </a:cubicBezTo>
                <a:cubicBezTo>
                  <a:pt x="2840715" y="4449"/>
                  <a:pt x="2892901" y="6189"/>
                  <a:pt x="2969161" y="0"/>
                </a:cubicBezTo>
                <a:cubicBezTo>
                  <a:pt x="2973038" y="275873"/>
                  <a:pt x="2959298" y="1005144"/>
                  <a:pt x="2962161" y="1425661"/>
                </a:cubicBezTo>
                <a:lnTo>
                  <a:pt x="641385" y="140646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71">
            <a:extLst>
              <a:ext uri="{FF2B5EF4-FFF2-40B4-BE49-F238E27FC236}">
                <a16:creationId xmlns:a16="http://schemas.microsoft.com/office/drawing/2014/main" id="{4C5FA2BA-70FB-4B14-985B-81FD3F22EAEC}"/>
              </a:ext>
            </a:extLst>
          </p:cNvPr>
          <p:cNvSpPr/>
          <p:nvPr/>
        </p:nvSpPr>
        <p:spPr>
          <a:xfrm>
            <a:off x="-29670" y="5899502"/>
            <a:ext cx="1971708" cy="973706"/>
          </a:xfrm>
          <a:custGeom>
            <a:avLst/>
            <a:gdLst>
              <a:gd name="connsiteX0" fmla="*/ 0 w 1424192"/>
              <a:gd name="connsiteY0" fmla="*/ 10309 h 1269608"/>
              <a:gd name="connsiteX1" fmla="*/ 25233 w 1424192"/>
              <a:gd name="connsiteY1" fmla="*/ 627 h 1269608"/>
              <a:gd name="connsiteX2" fmla="*/ 76286 w 1424192"/>
              <a:gd name="connsiteY2" fmla="*/ 17644 h 1269608"/>
              <a:gd name="connsiteX3" fmla="*/ 135260 w 1424192"/>
              <a:gd name="connsiteY3" fmla="*/ 33782 h 1269608"/>
              <a:gd name="connsiteX4" fmla="*/ 292819 w 1424192"/>
              <a:gd name="connsiteY4" fmla="*/ 35542 h 1269608"/>
              <a:gd name="connsiteX5" fmla="*/ 612925 w 1424192"/>
              <a:gd name="connsiteY5" fmla="*/ 22632 h 1269608"/>
              <a:gd name="connsiteX6" fmla="*/ 712097 w 1424192"/>
              <a:gd name="connsiteY6" fmla="*/ 31141 h 1269608"/>
              <a:gd name="connsiteX7" fmla="*/ 891661 w 1424192"/>
              <a:gd name="connsiteY7" fmla="*/ 22339 h 1269608"/>
              <a:gd name="connsiteX8" fmla="*/ 1135775 w 1424192"/>
              <a:gd name="connsiteY8" fmla="*/ 9723 h 1269608"/>
              <a:gd name="connsiteX9" fmla="*/ 1226731 w 1424192"/>
              <a:gd name="connsiteY9" fmla="*/ 10603 h 1269608"/>
              <a:gd name="connsiteX10" fmla="*/ 1270155 w 1424192"/>
              <a:gd name="connsiteY10" fmla="*/ 25273 h 1269608"/>
              <a:gd name="connsiteX11" fmla="*/ 1312112 w 1424192"/>
              <a:gd name="connsiteY11" fmla="*/ 39943 h 1269608"/>
              <a:gd name="connsiteX12" fmla="*/ 1369326 w 1424192"/>
              <a:gd name="connsiteY12" fmla="*/ 40237 h 1269608"/>
              <a:gd name="connsiteX13" fmla="*/ 1424193 w 1424192"/>
              <a:gd name="connsiteY13" fmla="*/ 95690 h 1269608"/>
              <a:gd name="connsiteX14" fmla="*/ 1422726 w 1424192"/>
              <a:gd name="connsiteY14" fmla="*/ 110361 h 1269608"/>
              <a:gd name="connsiteX15" fmla="*/ 1375194 w 1424192"/>
              <a:gd name="connsiteY15" fmla="*/ 251489 h 1269608"/>
              <a:gd name="connsiteX16" fmla="*/ 1319447 w 1424192"/>
              <a:gd name="connsiteY16" fmla="*/ 313984 h 1269608"/>
              <a:gd name="connsiteX17" fmla="*/ 1245509 w 1424192"/>
              <a:gd name="connsiteY17" fmla="*/ 399953 h 1269608"/>
              <a:gd name="connsiteX18" fmla="*/ 1187414 w 1424192"/>
              <a:gd name="connsiteY18" fmla="*/ 516435 h 1269608"/>
              <a:gd name="connsiteX19" fmla="*/ 1169223 w 1424192"/>
              <a:gd name="connsiteY19" fmla="*/ 638198 h 1269608"/>
              <a:gd name="connsiteX20" fmla="*/ 1180373 w 1424192"/>
              <a:gd name="connsiteY20" fmla="*/ 876444 h 1269608"/>
              <a:gd name="connsiteX21" fmla="*/ 1167756 w 1424192"/>
              <a:gd name="connsiteY21" fmla="*/ 917814 h 1269608"/>
              <a:gd name="connsiteX22" fmla="*/ 1091471 w 1424192"/>
              <a:gd name="connsiteY22" fmla="*/ 1085056 h 1269608"/>
              <a:gd name="connsiteX23" fmla="*/ 1018999 w 1424192"/>
              <a:gd name="connsiteY23" fmla="*/ 1237920 h 1269608"/>
              <a:gd name="connsiteX24" fmla="*/ 1009904 w 1424192"/>
              <a:gd name="connsiteY24" fmla="*/ 1269314 h 1269608"/>
              <a:gd name="connsiteX25" fmla="*/ 12910 w 1424192"/>
              <a:gd name="connsiteY25" fmla="*/ 1269608 h 1269608"/>
              <a:gd name="connsiteX26" fmla="*/ 293 w 1424192"/>
              <a:gd name="connsiteY26" fmla="*/ 1256698 h 1269608"/>
              <a:gd name="connsiteX27" fmla="*/ 0 w 1424192"/>
              <a:gd name="connsiteY27" fmla="*/ 10309 h 1269608"/>
              <a:gd name="connsiteX0" fmla="*/ 0 w 2664912"/>
              <a:gd name="connsiteY0" fmla="*/ 1146 h 1316277"/>
              <a:gd name="connsiteX1" fmla="*/ 1265952 w 2664912"/>
              <a:gd name="connsiteY1" fmla="*/ 47296 h 1316277"/>
              <a:gd name="connsiteX2" fmla="*/ 1317005 w 2664912"/>
              <a:gd name="connsiteY2" fmla="*/ 64313 h 1316277"/>
              <a:gd name="connsiteX3" fmla="*/ 1375979 w 2664912"/>
              <a:gd name="connsiteY3" fmla="*/ 80451 h 1316277"/>
              <a:gd name="connsiteX4" fmla="*/ 1533538 w 2664912"/>
              <a:gd name="connsiteY4" fmla="*/ 82211 h 1316277"/>
              <a:gd name="connsiteX5" fmla="*/ 1853644 w 2664912"/>
              <a:gd name="connsiteY5" fmla="*/ 69301 h 1316277"/>
              <a:gd name="connsiteX6" fmla="*/ 1952816 w 2664912"/>
              <a:gd name="connsiteY6" fmla="*/ 77810 h 1316277"/>
              <a:gd name="connsiteX7" fmla="*/ 2132380 w 2664912"/>
              <a:gd name="connsiteY7" fmla="*/ 69008 h 1316277"/>
              <a:gd name="connsiteX8" fmla="*/ 2376494 w 2664912"/>
              <a:gd name="connsiteY8" fmla="*/ 56392 h 1316277"/>
              <a:gd name="connsiteX9" fmla="*/ 2467450 w 2664912"/>
              <a:gd name="connsiteY9" fmla="*/ 57272 h 1316277"/>
              <a:gd name="connsiteX10" fmla="*/ 2510874 w 2664912"/>
              <a:gd name="connsiteY10" fmla="*/ 71942 h 1316277"/>
              <a:gd name="connsiteX11" fmla="*/ 2552831 w 2664912"/>
              <a:gd name="connsiteY11" fmla="*/ 86612 h 1316277"/>
              <a:gd name="connsiteX12" fmla="*/ 2610045 w 2664912"/>
              <a:gd name="connsiteY12" fmla="*/ 86906 h 1316277"/>
              <a:gd name="connsiteX13" fmla="*/ 2664912 w 2664912"/>
              <a:gd name="connsiteY13" fmla="*/ 142359 h 1316277"/>
              <a:gd name="connsiteX14" fmla="*/ 2663445 w 2664912"/>
              <a:gd name="connsiteY14" fmla="*/ 157030 h 1316277"/>
              <a:gd name="connsiteX15" fmla="*/ 2615913 w 2664912"/>
              <a:gd name="connsiteY15" fmla="*/ 298158 h 1316277"/>
              <a:gd name="connsiteX16" fmla="*/ 2560166 w 2664912"/>
              <a:gd name="connsiteY16" fmla="*/ 360653 h 1316277"/>
              <a:gd name="connsiteX17" fmla="*/ 2486228 w 2664912"/>
              <a:gd name="connsiteY17" fmla="*/ 446622 h 1316277"/>
              <a:gd name="connsiteX18" fmla="*/ 2428133 w 2664912"/>
              <a:gd name="connsiteY18" fmla="*/ 563104 h 1316277"/>
              <a:gd name="connsiteX19" fmla="*/ 2409942 w 2664912"/>
              <a:gd name="connsiteY19" fmla="*/ 684867 h 1316277"/>
              <a:gd name="connsiteX20" fmla="*/ 2421092 w 2664912"/>
              <a:gd name="connsiteY20" fmla="*/ 923113 h 1316277"/>
              <a:gd name="connsiteX21" fmla="*/ 2408475 w 2664912"/>
              <a:gd name="connsiteY21" fmla="*/ 964483 h 1316277"/>
              <a:gd name="connsiteX22" fmla="*/ 2332190 w 2664912"/>
              <a:gd name="connsiteY22" fmla="*/ 1131725 h 1316277"/>
              <a:gd name="connsiteX23" fmla="*/ 2259718 w 2664912"/>
              <a:gd name="connsiteY23" fmla="*/ 1284589 h 1316277"/>
              <a:gd name="connsiteX24" fmla="*/ 2250623 w 2664912"/>
              <a:gd name="connsiteY24" fmla="*/ 1315983 h 1316277"/>
              <a:gd name="connsiteX25" fmla="*/ 1253629 w 2664912"/>
              <a:gd name="connsiteY25" fmla="*/ 1316277 h 1316277"/>
              <a:gd name="connsiteX26" fmla="*/ 1241012 w 2664912"/>
              <a:gd name="connsiteY26" fmla="*/ 1303367 h 1316277"/>
              <a:gd name="connsiteX27" fmla="*/ 0 w 2664912"/>
              <a:gd name="connsiteY27" fmla="*/ 1146 h 1316277"/>
              <a:gd name="connsiteX0" fmla="*/ 0 w 2664912"/>
              <a:gd name="connsiteY0" fmla="*/ 1146 h 1316277"/>
              <a:gd name="connsiteX1" fmla="*/ 1265952 w 2664912"/>
              <a:gd name="connsiteY1" fmla="*/ 47296 h 1316277"/>
              <a:gd name="connsiteX2" fmla="*/ 1317005 w 2664912"/>
              <a:gd name="connsiteY2" fmla="*/ 64313 h 1316277"/>
              <a:gd name="connsiteX3" fmla="*/ 1375979 w 2664912"/>
              <a:gd name="connsiteY3" fmla="*/ 80451 h 1316277"/>
              <a:gd name="connsiteX4" fmla="*/ 1533538 w 2664912"/>
              <a:gd name="connsiteY4" fmla="*/ 82211 h 1316277"/>
              <a:gd name="connsiteX5" fmla="*/ 1853644 w 2664912"/>
              <a:gd name="connsiteY5" fmla="*/ 69301 h 1316277"/>
              <a:gd name="connsiteX6" fmla="*/ 1952816 w 2664912"/>
              <a:gd name="connsiteY6" fmla="*/ 77810 h 1316277"/>
              <a:gd name="connsiteX7" fmla="*/ 2132380 w 2664912"/>
              <a:gd name="connsiteY7" fmla="*/ 69008 h 1316277"/>
              <a:gd name="connsiteX8" fmla="*/ 2376494 w 2664912"/>
              <a:gd name="connsiteY8" fmla="*/ 56392 h 1316277"/>
              <a:gd name="connsiteX9" fmla="*/ 2467450 w 2664912"/>
              <a:gd name="connsiteY9" fmla="*/ 57272 h 1316277"/>
              <a:gd name="connsiteX10" fmla="*/ 2510874 w 2664912"/>
              <a:gd name="connsiteY10" fmla="*/ 71942 h 1316277"/>
              <a:gd name="connsiteX11" fmla="*/ 2552831 w 2664912"/>
              <a:gd name="connsiteY11" fmla="*/ 86612 h 1316277"/>
              <a:gd name="connsiteX12" fmla="*/ 2610045 w 2664912"/>
              <a:gd name="connsiteY12" fmla="*/ 86906 h 1316277"/>
              <a:gd name="connsiteX13" fmla="*/ 2664912 w 2664912"/>
              <a:gd name="connsiteY13" fmla="*/ 142359 h 1316277"/>
              <a:gd name="connsiteX14" fmla="*/ 2663445 w 2664912"/>
              <a:gd name="connsiteY14" fmla="*/ 157030 h 1316277"/>
              <a:gd name="connsiteX15" fmla="*/ 2615913 w 2664912"/>
              <a:gd name="connsiteY15" fmla="*/ 298158 h 1316277"/>
              <a:gd name="connsiteX16" fmla="*/ 2560166 w 2664912"/>
              <a:gd name="connsiteY16" fmla="*/ 360653 h 1316277"/>
              <a:gd name="connsiteX17" fmla="*/ 2486228 w 2664912"/>
              <a:gd name="connsiteY17" fmla="*/ 446622 h 1316277"/>
              <a:gd name="connsiteX18" fmla="*/ 2428133 w 2664912"/>
              <a:gd name="connsiteY18" fmla="*/ 563104 h 1316277"/>
              <a:gd name="connsiteX19" fmla="*/ 2409942 w 2664912"/>
              <a:gd name="connsiteY19" fmla="*/ 684867 h 1316277"/>
              <a:gd name="connsiteX20" fmla="*/ 2421092 w 2664912"/>
              <a:gd name="connsiteY20" fmla="*/ 923113 h 1316277"/>
              <a:gd name="connsiteX21" fmla="*/ 2408475 w 2664912"/>
              <a:gd name="connsiteY21" fmla="*/ 964483 h 1316277"/>
              <a:gd name="connsiteX22" fmla="*/ 2332190 w 2664912"/>
              <a:gd name="connsiteY22" fmla="*/ 1131725 h 1316277"/>
              <a:gd name="connsiteX23" fmla="*/ 2259718 w 2664912"/>
              <a:gd name="connsiteY23" fmla="*/ 1284589 h 1316277"/>
              <a:gd name="connsiteX24" fmla="*/ 2250623 w 2664912"/>
              <a:gd name="connsiteY24" fmla="*/ 1315983 h 1316277"/>
              <a:gd name="connsiteX25" fmla="*/ 1253629 w 2664912"/>
              <a:gd name="connsiteY25" fmla="*/ 1316277 h 1316277"/>
              <a:gd name="connsiteX26" fmla="*/ 25107 w 2664912"/>
              <a:gd name="connsiteY26" fmla="*/ 1309570 h 1316277"/>
              <a:gd name="connsiteX27" fmla="*/ 0 w 2664912"/>
              <a:gd name="connsiteY27" fmla="*/ 1146 h 1316277"/>
              <a:gd name="connsiteX0" fmla="*/ 0 w 2664912"/>
              <a:gd name="connsiteY0" fmla="*/ 1146 h 1315983"/>
              <a:gd name="connsiteX1" fmla="*/ 1265952 w 2664912"/>
              <a:gd name="connsiteY1" fmla="*/ 47296 h 1315983"/>
              <a:gd name="connsiteX2" fmla="*/ 1317005 w 2664912"/>
              <a:gd name="connsiteY2" fmla="*/ 64313 h 1315983"/>
              <a:gd name="connsiteX3" fmla="*/ 1375979 w 2664912"/>
              <a:gd name="connsiteY3" fmla="*/ 80451 h 1315983"/>
              <a:gd name="connsiteX4" fmla="*/ 1533538 w 2664912"/>
              <a:gd name="connsiteY4" fmla="*/ 82211 h 1315983"/>
              <a:gd name="connsiteX5" fmla="*/ 1853644 w 2664912"/>
              <a:gd name="connsiteY5" fmla="*/ 69301 h 1315983"/>
              <a:gd name="connsiteX6" fmla="*/ 1952816 w 2664912"/>
              <a:gd name="connsiteY6" fmla="*/ 77810 h 1315983"/>
              <a:gd name="connsiteX7" fmla="*/ 2132380 w 2664912"/>
              <a:gd name="connsiteY7" fmla="*/ 69008 h 1315983"/>
              <a:gd name="connsiteX8" fmla="*/ 2376494 w 2664912"/>
              <a:gd name="connsiteY8" fmla="*/ 56392 h 1315983"/>
              <a:gd name="connsiteX9" fmla="*/ 2467450 w 2664912"/>
              <a:gd name="connsiteY9" fmla="*/ 57272 h 1315983"/>
              <a:gd name="connsiteX10" fmla="*/ 2510874 w 2664912"/>
              <a:gd name="connsiteY10" fmla="*/ 71942 h 1315983"/>
              <a:gd name="connsiteX11" fmla="*/ 2552831 w 2664912"/>
              <a:gd name="connsiteY11" fmla="*/ 86612 h 1315983"/>
              <a:gd name="connsiteX12" fmla="*/ 2610045 w 2664912"/>
              <a:gd name="connsiteY12" fmla="*/ 86906 h 1315983"/>
              <a:gd name="connsiteX13" fmla="*/ 2664912 w 2664912"/>
              <a:gd name="connsiteY13" fmla="*/ 142359 h 1315983"/>
              <a:gd name="connsiteX14" fmla="*/ 2663445 w 2664912"/>
              <a:gd name="connsiteY14" fmla="*/ 157030 h 1315983"/>
              <a:gd name="connsiteX15" fmla="*/ 2615913 w 2664912"/>
              <a:gd name="connsiteY15" fmla="*/ 298158 h 1315983"/>
              <a:gd name="connsiteX16" fmla="*/ 2560166 w 2664912"/>
              <a:gd name="connsiteY16" fmla="*/ 360653 h 1315983"/>
              <a:gd name="connsiteX17" fmla="*/ 2486228 w 2664912"/>
              <a:gd name="connsiteY17" fmla="*/ 446622 h 1315983"/>
              <a:gd name="connsiteX18" fmla="*/ 2428133 w 2664912"/>
              <a:gd name="connsiteY18" fmla="*/ 563104 h 1315983"/>
              <a:gd name="connsiteX19" fmla="*/ 2409942 w 2664912"/>
              <a:gd name="connsiteY19" fmla="*/ 684867 h 1315983"/>
              <a:gd name="connsiteX20" fmla="*/ 2421092 w 2664912"/>
              <a:gd name="connsiteY20" fmla="*/ 923113 h 1315983"/>
              <a:gd name="connsiteX21" fmla="*/ 2408475 w 2664912"/>
              <a:gd name="connsiteY21" fmla="*/ 964483 h 1315983"/>
              <a:gd name="connsiteX22" fmla="*/ 2332190 w 2664912"/>
              <a:gd name="connsiteY22" fmla="*/ 1131725 h 1315983"/>
              <a:gd name="connsiteX23" fmla="*/ 2259718 w 2664912"/>
              <a:gd name="connsiteY23" fmla="*/ 1284589 h 1315983"/>
              <a:gd name="connsiteX24" fmla="*/ 2250623 w 2664912"/>
              <a:gd name="connsiteY24" fmla="*/ 1315983 h 1315983"/>
              <a:gd name="connsiteX25" fmla="*/ 25107 w 2664912"/>
              <a:gd name="connsiteY25" fmla="*/ 1309570 h 1315983"/>
              <a:gd name="connsiteX26" fmla="*/ 0 w 2664912"/>
              <a:gd name="connsiteY26" fmla="*/ 1146 h 1315983"/>
              <a:gd name="connsiteX0" fmla="*/ 0 w 2664912"/>
              <a:gd name="connsiteY0" fmla="*/ 1146 h 1315983"/>
              <a:gd name="connsiteX1" fmla="*/ 1265952 w 2664912"/>
              <a:gd name="connsiteY1" fmla="*/ 47296 h 1315983"/>
              <a:gd name="connsiteX2" fmla="*/ 1317005 w 2664912"/>
              <a:gd name="connsiteY2" fmla="*/ 64313 h 1315983"/>
              <a:gd name="connsiteX3" fmla="*/ 1375979 w 2664912"/>
              <a:gd name="connsiteY3" fmla="*/ 80451 h 1315983"/>
              <a:gd name="connsiteX4" fmla="*/ 1533538 w 2664912"/>
              <a:gd name="connsiteY4" fmla="*/ 82211 h 1315983"/>
              <a:gd name="connsiteX5" fmla="*/ 1853644 w 2664912"/>
              <a:gd name="connsiteY5" fmla="*/ 69301 h 1315983"/>
              <a:gd name="connsiteX6" fmla="*/ 1952816 w 2664912"/>
              <a:gd name="connsiteY6" fmla="*/ 77810 h 1315983"/>
              <a:gd name="connsiteX7" fmla="*/ 2132380 w 2664912"/>
              <a:gd name="connsiteY7" fmla="*/ 69008 h 1315983"/>
              <a:gd name="connsiteX8" fmla="*/ 2376494 w 2664912"/>
              <a:gd name="connsiteY8" fmla="*/ 56392 h 1315983"/>
              <a:gd name="connsiteX9" fmla="*/ 2467450 w 2664912"/>
              <a:gd name="connsiteY9" fmla="*/ 57272 h 1315983"/>
              <a:gd name="connsiteX10" fmla="*/ 2510874 w 2664912"/>
              <a:gd name="connsiteY10" fmla="*/ 71942 h 1315983"/>
              <a:gd name="connsiteX11" fmla="*/ 2552831 w 2664912"/>
              <a:gd name="connsiteY11" fmla="*/ 86612 h 1315983"/>
              <a:gd name="connsiteX12" fmla="*/ 2610045 w 2664912"/>
              <a:gd name="connsiteY12" fmla="*/ 86906 h 1315983"/>
              <a:gd name="connsiteX13" fmla="*/ 2664912 w 2664912"/>
              <a:gd name="connsiteY13" fmla="*/ 142359 h 1315983"/>
              <a:gd name="connsiteX14" fmla="*/ 2663445 w 2664912"/>
              <a:gd name="connsiteY14" fmla="*/ 157030 h 1315983"/>
              <a:gd name="connsiteX15" fmla="*/ 2615913 w 2664912"/>
              <a:gd name="connsiteY15" fmla="*/ 298158 h 1315983"/>
              <a:gd name="connsiteX16" fmla="*/ 2560166 w 2664912"/>
              <a:gd name="connsiteY16" fmla="*/ 360653 h 1315983"/>
              <a:gd name="connsiteX17" fmla="*/ 2486228 w 2664912"/>
              <a:gd name="connsiteY17" fmla="*/ 446622 h 1315983"/>
              <a:gd name="connsiteX18" fmla="*/ 2428133 w 2664912"/>
              <a:gd name="connsiteY18" fmla="*/ 563104 h 1315983"/>
              <a:gd name="connsiteX19" fmla="*/ 2409942 w 2664912"/>
              <a:gd name="connsiteY19" fmla="*/ 684867 h 1315983"/>
              <a:gd name="connsiteX20" fmla="*/ 2421092 w 2664912"/>
              <a:gd name="connsiteY20" fmla="*/ 923113 h 1315983"/>
              <a:gd name="connsiteX21" fmla="*/ 2408475 w 2664912"/>
              <a:gd name="connsiteY21" fmla="*/ 964483 h 1315983"/>
              <a:gd name="connsiteX22" fmla="*/ 2332190 w 2664912"/>
              <a:gd name="connsiteY22" fmla="*/ 1131725 h 1315983"/>
              <a:gd name="connsiteX23" fmla="*/ 2259718 w 2664912"/>
              <a:gd name="connsiteY23" fmla="*/ 1284589 h 1315983"/>
              <a:gd name="connsiteX24" fmla="*/ 2250623 w 2664912"/>
              <a:gd name="connsiteY24" fmla="*/ 1315983 h 1315983"/>
              <a:gd name="connsiteX25" fmla="*/ 25107 w 2664912"/>
              <a:gd name="connsiteY25" fmla="*/ 1309570 h 1315983"/>
              <a:gd name="connsiteX26" fmla="*/ 0 w 2664912"/>
              <a:gd name="connsiteY26" fmla="*/ 1146 h 1315983"/>
              <a:gd name="connsiteX0" fmla="*/ 0 w 2664912"/>
              <a:gd name="connsiteY0" fmla="*/ 1146 h 1315983"/>
              <a:gd name="connsiteX1" fmla="*/ 1265952 w 2664912"/>
              <a:gd name="connsiteY1" fmla="*/ 47296 h 1315983"/>
              <a:gd name="connsiteX2" fmla="*/ 1317005 w 2664912"/>
              <a:gd name="connsiteY2" fmla="*/ 64313 h 1315983"/>
              <a:gd name="connsiteX3" fmla="*/ 1375979 w 2664912"/>
              <a:gd name="connsiteY3" fmla="*/ 80451 h 1315983"/>
              <a:gd name="connsiteX4" fmla="*/ 1533538 w 2664912"/>
              <a:gd name="connsiteY4" fmla="*/ 82211 h 1315983"/>
              <a:gd name="connsiteX5" fmla="*/ 1853644 w 2664912"/>
              <a:gd name="connsiteY5" fmla="*/ 69301 h 1315983"/>
              <a:gd name="connsiteX6" fmla="*/ 1952816 w 2664912"/>
              <a:gd name="connsiteY6" fmla="*/ 77810 h 1315983"/>
              <a:gd name="connsiteX7" fmla="*/ 2132380 w 2664912"/>
              <a:gd name="connsiteY7" fmla="*/ 69008 h 1315983"/>
              <a:gd name="connsiteX8" fmla="*/ 2376494 w 2664912"/>
              <a:gd name="connsiteY8" fmla="*/ 56392 h 1315983"/>
              <a:gd name="connsiteX9" fmla="*/ 2467450 w 2664912"/>
              <a:gd name="connsiteY9" fmla="*/ 57272 h 1315983"/>
              <a:gd name="connsiteX10" fmla="*/ 2510874 w 2664912"/>
              <a:gd name="connsiteY10" fmla="*/ 71942 h 1315983"/>
              <a:gd name="connsiteX11" fmla="*/ 2552831 w 2664912"/>
              <a:gd name="connsiteY11" fmla="*/ 86612 h 1315983"/>
              <a:gd name="connsiteX12" fmla="*/ 2610045 w 2664912"/>
              <a:gd name="connsiteY12" fmla="*/ 86906 h 1315983"/>
              <a:gd name="connsiteX13" fmla="*/ 2664912 w 2664912"/>
              <a:gd name="connsiteY13" fmla="*/ 142359 h 1315983"/>
              <a:gd name="connsiteX14" fmla="*/ 2663445 w 2664912"/>
              <a:gd name="connsiteY14" fmla="*/ 157030 h 1315983"/>
              <a:gd name="connsiteX15" fmla="*/ 2615913 w 2664912"/>
              <a:gd name="connsiteY15" fmla="*/ 298158 h 1315983"/>
              <a:gd name="connsiteX16" fmla="*/ 2560166 w 2664912"/>
              <a:gd name="connsiteY16" fmla="*/ 360653 h 1315983"/>
              <a:gd name="connsiteX17" fmla="*/ 2486228 w 2664912"/>
              <a:gd name="connsiteY17" fmla="*/ 446622 h 1315983"/>
              <a:gd name="connsiteX18" fmla="*/ 2428133 w 2664912"/>
              <a:gd name="connsiteY18" fmla="*/ 563104 h 1315983"/>
              <a:gd name="connsiteX19" fmla="*/ 2409942 w 2664912"/>
              <a:gd name="connsiteY19" fmla="*/ 684867 h 1315983"/>
              <a:gd name="connsiteX20" fmla="*/ 2421092 w 2664912"/>
              <a:gd name="connsiteY20" fmla="*/ 923113 h 1315983"/>
              <a:gd name="connsiteX21" fmla="*/ 2408475 w 2664912"/>
              <a:gd name="connsiteY21" fmla="*/ 964483 h 1315983"/>
              <a:gd name="connsiteX22" fmla="*/ 2332190 w 2664912"/>
              <a:gd name="connsiteY22" fmla="*/ 1131725 h 1315983"/>
              <a:gd name="connsiteX23" fmla="*/ 2259718 w 2664912"/>
              <a:gd name="connsiteY23" fmla="*/ 1284589 h 1315983"/>
              <a:gd name="connsiteX24" fmla="*/ 2250623 w 2664912"/>
              <a:gd name="connsiteY24" fmla="*/ 1315983 h 1315983"/>
              <a:gd name="connsiteX25" fmla="*/ 12700 w 2664912"/>
              <a:gd name="connsiteY25" fmla="*/ 1315774 h 1315983"/>
              <a:gd name="connsiteX26" fmla="*/ 0 w 2664912"/>
              <a:gd name="connsiteY26" fmla="*/ 1146 h 1315983"/>
              <a:gd name="connsiteX0" fmla="*/ 0 w 2664912"/>
              <a:gd name="connsiteY0" fmla="*/ 1305 h 1316142"/>
              <a:gd name="connsiteX1" fmla="*/ 447077 w 2664912"/>
              <a:gd name="connsiteY1" fmla="*/ 41251 h 1316142"/>
              <a:gd name="connsiteX2" fmla="*/ 1317005 w 2664912"/>
              <a:gd name="connsiteY2" fmla="*/ 64472 h 1316142"/>
              <a:gd name="connsiteX3" fmla="*/ 1375979 w 2664912"/>
              <a:gd name="connsiteY3" fmla="*/ 80610 h 1316142"/>
              <a:gd name="connsiteX4" fmla="*/ 1533538 w 2664912"/>
              <a:gd name="connsiteY4" fmla="*/ 82370 h 1316142"/>
              <a:gd name="connsiteX5" fmla="*/ 1853644 w 2664912"/>
              <a:gd name="connsiteY5" fmla="*/ 69460 h 1316142"/>
              <a:gd name="connsiteX6" fmla="*/ 1952816 w 2664912"/>
              <a:gd name="connsiteY6" fmla="*/ 77969 h 1316142"/>
              <a:gd name="connsiteX7" fmla="*/ 2132380 w 2664912"/>
              <a:gd name="connsiteY7" fmla="*/ 69167 h 1316142"/>
              <a:gd name="connsiteX8" fmla="*/ 2376494 w 2664912"/>
              <a:gd name="connsiteY8" fmla="*/ 56551 h 1316142"/>
              <a:gd name="connsiteX9" fmla="*/ 2467450 w 2664912"/>
              <a:gd name="connsiteY9" fmla="*/ 57431 h 1316142"/>
              <a:gd name="connsiteX10" fmla="*/ 2510874 w 2664912"/>
              <a:gd name="connsiteY10" fmla="*/ 72101 h 1316142"/>
              <a:gd name="connsiteX11" fmla="*/ 2552831 w 2664912"/>
              <a:gd name="connsiteY11" fmla="*/ 86771 h 1316142"/>
              <a:gd name="connsiteX12" fmla="*/ 2610045 w 2664912"/>
              <a:gd name="connsiteY12" fmla="*/ 87065 h 1316142"/>
              <a:gd name="connsiteX13" fmla="*/ 2664912 w 2664912"/>
              <a:gd name="connsiteY13" fmla="*/ 142518 h 1316142"/>
              <a:gd name="connsiteX14" fmla="*/ 2663445 w 2664912"/>
              <a:gd name="connsiteY14" fmla="*/ 157189 h 1316142"/>
              <a:gd name="connsiteX15" fmla="*/ 2615913 w 2664912"/>
              <a:gd name="connsiteY15" fmla="*/ 298317 h 1316142"/>
              <a:gd name="connsiteX16" fmla="*/ 2560166 w 2664912"/>
              <a:gd name="connsiteY16" fmla="*/ 360812 h 1316142"/>
              <a:gd name="connsiteX17" fmla="*/ 2486228 w 2664912"/>
              <a:gd name="connsiteY17" fmla="*/ 446781 h 1316142"/>
              <a:gd name="connsiteX18" fmla="*/ 2428133 w 2664912"/>
              <a:gd name="connsiteY18" fmla="*/ 563263 h 1316142"/>
              <a:gd name="connsiteX19" fmla="*/ 2409942 w 2664912"/>
              <a:gd name="connsiteY19" fmla="*/ 685026 h 1316142"/>
              <a:gd name="connsiteX20" fmla="*/ 2421092 w 2664912"/>
              <a:gd name="connsiteY20" fmla="*/ 923272 h 1316142"/>
              <a:gd name="connsiteX21" fmla="*/ 2408475 w 2664912"/>
              <a:gd name="connsiteY21" fmla="*/ 964642 h 1316142"/>
              <a:gd name="connsiteX22" fmla="*/ 2332190 w 2664912"/>
              <a:gd name="connsiteY22" fmla="*/ 1131884 h 1316142"/>
              <a:gd name="connsiteX23" fmla="*/ 2259718 w 2664912"/>
              <a:gd name="connsiteY23" fmla="*/ 1284748 h 1316142"/>
              <a:gd name="connsiteX24" fmla="*/ 2250623 w 2664912"/>
              <a:gd name="connsiteY24" fmla="*/ 1316142 h 1316142"/>
              <a:gd name="connsiteX25" fmla="*/ 12700 w 2664912"/>
              <a:gd name="connsiteY25" fmla="*/ 1315933 h 1316142"/>
              <a:gd name="connsiteX26" fmla="*/ 0 w 2664912"/>
              <a:gd name="connsiteY26" fmla="*/ 1305 h 1316142"/>
              <a:gd name="connsiteX0" fmla="*/ 0 w 2664912"/>
              <a:gd name="connsiteY0" fmla="*/ 1305 h 1316142"/>
              <a:gd name="connsiteX1" fmla="*/ 447077 w 2664912"/>
              <a:gd name="connsiteY1" fmla="*/ 41251 h 1316142"/>
              <a:gd name="connsiteX2" fmla="*/ 1317005 w 2664912"/>
              <a:gd name="connsiteY2" fmla="*/ 64472 h 1316142"/>
              <a:gd name="connsiteX3" fmla="*/ 1034781 w 2664912"/>
              <a:gd name="connsiteY3" fmla="*/ 43388 h 1316142"/>
              <a:gd name="connsiteX4" fmla="*/ 1533538 w 2664912"/>
              <a:gd name="connsiteY4" fmla="*/ 82370 h 1316142"/>
              <a:gd name="connsiteX5" fmla="*/ 1853644 w 2664912"/>
              <a:gd name="connsiteY5" fmla="*/ 69460 h 1316142"/>
              <a:gd name="connsiteX6" fmla="*/ 1952816 w 2664912"/>
              <a:gd name="connsiteY6" fmla="*/ 77969 h 1316142"/>
              <a:gd name="connsiteX7" fmla="*/ 2132380 w 2664912"/>
              <a:gd name="connsiteY7" fmla="*/ 69167 h 1316142"/>
              <a:gd name="connsiteX8" fmla="*/ 2376494 w 2664912"/>
              <a:gd name="connsiteY8" fmla="*/ 56551 h 1316142"/>
              <a:gd name="connsiteX9" fmla="*/ 2467450 w 2664912"/>
              <a:gd name="connsiteY9" fmla="*/ 57431 h 1316142"/>
              <a:gd name="connsiteX10" fmla="*/ 2510874 w 2664912"/>
              <a:gd name="connsiteY10" fmla="*/ 72101 h 1316142"/>
              <a:gd name="connsiteX11" fmla="*/ 2552831 w 2664912"/>
              <a:gd name="connsiteY11" fmla="*/ 86771 h 1316142"/>
              <a:gd name="connsiteX12" fmla="*/ 2610045 w 2664912"/>
              <a:gd name="connsiteY12" fmla="*/ 87065 h 1316142"/>
              <a:gd name="connsiteX13" fmla="*/ 2664912 w 2664912"/>
              <a:gd name="connsiteY13" fmla="*/ 142518 h 1316142"/>
              <a:gd name="connsiteX14" fmla="*/ 2663445 w 2664912"/>
              <a:gd name="connsiteY14" fmla="*/ 157189 h 1316142"/>
              <a:gd name="connsiteX15" fmla="*/ 2615913 w 2664912"/>
              <a:gd name="connsiteY15" fmla="*/ 298317 h 1316142"/>
              <a:gd name="connsiteX16" fmla="*/ 2560166 w 2664912"/>
              <a:gd name="connsiteY16" fmla="*/ 360812 h 1316142"/>
              <a:gd name="connsiteX17" fmla="*/ 2486228 w 2664912"/>
              <a:gd name="connsiteY17" fmla="*/ 446781 h 1316142"/>
              <a:gd name="connsiteX18" fmla="*/ 2428133 w 2664912"/>
              <a:gd name="connsiteY18" fmla="*/ 563263 h 1316142"/>
              <a:gd name="connsiteX19" fmla="*/ 2409942 w 2664912"/>
              <a:gd name="connsiteY19" fmla="*/ 685026 h 1316142"/>
              <a:gd name="connsiteX20" fmla="*/ 2421092 w 2664912"/>
              <a:gd name="connsiteY20" fmla="*/ 923272 h 1316142"/>
              <a:gd name="connsiteX21" fmla="*/ 2408475 w 2664912"/>
              <a:gd name="connsiteY21" fmla="*/ 964642 h 1316142"/>
              <a:gd name="connsiteX22" fmla="*/ 2332190 w 2664912"/>
              <a:gd name="connsiteY22" fmla="*/ 1131884 h 1316142"/>
              <a:gd name="connsiteX23" fmla="*/ 2259718 w 2664912"/>
              <a:gd name="connsiteY23" fmla="*/ 1284748 h 1316142"/>
              <a:gd name="connsiteX24" fmla="*/ 2250623 w 2664912"/>
              <a:gd name="connsiteY24" fmla="*/ 1316142 h 1316142"/>
              <a:gd name="connsiteX25" fmla="*/ 12700 w 2664912"/>
              <a:gd name="connsiteY25" fmla="*/ 1315933 h 1316142"/>
              <a:gd name="connsiteX26" fmla="*/ 0 w 2664912"/>
              <a:gd name="connsiteY26" fmla="*/ 1305 h 1316142"/>
              <a:gd name="connsiteX0" fmla="*/ 0 w 2664912"/>
              <a:gd name="connsiteY0" fmla="*/ 1199 h 1316036"/>
              <a:gd name="connsiteX1" fmla="*/ 447077 w 2664912"/>
              <a:gd name="connsiteY1" fmla="*/ 41145 h 1316036"/>
              <a:gd name="connsiteX2" fmla="*/ 839328 w 2664912"/>
              <a:gd name="connsiteY2" fmla="*/ 39552 h 1316036"/>
              <a:gd name="connsiteX3" fmla="*/ 1034781 w 2664912"/>
              <a:gd name="connsiteY3" fmla="*/ 43282 h 1316036"/>
              <a:gd name="connsiteX4" fmla="*/ 1533538 w 2664912"/>
              <a:gd name="connsiteY4" fmla="*/ 82264 h 1316036"/>
              <a:gd name="connsiteX5" fmla="*/ 1853644 w 2664912"/>
              <a:gd name="connsiteY5" fmla="*/ 69354 h 1316036"/>
              <a:gd name="connsiteX6" fmla="*/ 1952816 w 2664912"/>
              <a:gd name="connsiteY6" fmla="*/ 77863 h 1316036"/>
              <a:gd name="connsiteX7" fmla="*/ 2132380 w 2664912"/>
              <a:gd name="connsiteY7" fmla="*/ 69061 h 1316036"/>
              <a:gd name="connsiteX8" fmla="*/ 2376494 w 2664912"/>
              <a:gd name="connsiteY8" fmla="*/ 56445 h 1316036"/>
              <a:gd name="connsiteX9" fmla="*/ 2467450 w 2664912"/>
              <a:gd name="connsiteY9" fmla="*/ 57325 h 1316036"/>
              <a:gd name="connsiteX10" fmla="*/ 2510874 w 2664912"/>
              <a:gd name="connsiteY10" fmla="*/ 71995 h 1316036"/>
              <a:gd name="connsiteX11" fmla="*/ 2552831 w 2664912"/>
              <a:gd name="connsiteY11" fmla="*/ 86665 h 1316036"/>
              <a:gd name="connsiteX12" fmla="*/ 2610045 w 2664912"/>
              <a:gd name="connsiteY12" fmla="*/ 86959 h 1316036"/>
              <a:gd name="connsiteX13" fmla="*/ 2664912 w 2664912"/>
              <a:gd name="connsiteY13" fmla="*/ 142412 h 1316036"/>
              <a:gd name="connsiteX14" fmla="*/ 2663445 w 2664912"/>
              <a:gd name="connsiteY14" fmla="*/ 157083 h 1316036"/>
              <a:gd name="connsiteX15" fmla="*/ 2615913 w 2664912"/>
              <a:gd name="connsiteY15" fmla="*/ 298211 h 1316036"/>
              <a:gd name="connsiteX16" fmla="*/ 2560166 w 2664912"/>
              <a:gd name="connsiteY16" fmla="*/ 360706 h 1316036"/>
              <a:gd name="connsiteX17" fmla="*/ 2486228 w 2664912"/>
              <a:gd name="connsiteY17" fmla="*/ 446675 h 1316036"/>
              <a:gd name="connsiteX18" fmla="*/ 2428133 w 2664912"/>
              <a:gd name="connsiteY18" fmla="*/ 563157 h 1316036"/>
              <a:gd name="connsiteX19" fmla="*/ 2409942 w 2664912"/>
              <a:gd name="connsiteY19" fmla="*/ 684920 h 1316036"/>
              <a:gd name="connsiteX20" fmla="*/ 2421092 w 2664912"/>
              <a:gd name="connsiteY20" fmla="*/ 923166 h 1316036"/>
              <a:gd name="connsiteX21" fmla="*/ 2408475 w 2664912"/>
              <a:gd name="connsiteY21" fmla="*/ 964536 h 1316036"/>
              <a:gd name="connsiteX22" fmla="*/ 2332190 w 2664912"/>
              <a:gd name="connsiteY22" fmla="*/ 1131778 h 1316036"/>
              <a:gd name="connsiteX23" fmla="*/ 2259718 w 2664912"/>
              <a:gd name="connsiteY23" fmla="*/ 1284642 h 1316036"/>
              <a:gd name="connsiteX24" fmla="*/ 2250623 w 2664912"/>
              <a:gd name="connsiteY24" fmla="*/ 1316036 h 1316036"/>
              <a:gd name="connsiteX25" fmla="*/ 12700 w 2664912"/>
              <a:gd name="connsiteY25" fmla="*/ 1315827 h 1316036"/>
              <a:gd name="connsiteX26" fmla="*/ 0 w 2664912"/>
              <a:gd name="connsiteY26" fmla="*/ 1199 h 1316036"/>
              <a:gd name="connsiteX0" fmla="*/ 0 w 2664912"/>
              <a:gd name="connsiteY0" fmla="*/ 1199 h 1316036"/>
              <a:gd name="connsiteX1" fmla="*/ 447077 w 2664912"/>
              <a:gd name="connsiteY1" fmla="*/ 41145 h 1316036"/>
              <a:gd name="connsiteX2" fmla="*/ 839328 w 2664912"/>
              <a:gd name="connsiteY2" fmla="*/ 39552 h 1316036"/>
              <a:gd name="connsiteX3" fmla="*/ 1177464 w 2664912"/>
              <a:gd name="connsiteY3" fmla="*/ 43282 h 1316036"/>
              <a:gd name="connsiteX4" fmla="*/ 1533538 w 2664912"/>
              <a:gd name="connsiteY4" fmla="*/ 82264 h 1316036"/>
              <a:gd name="connsiteX5" fmla="*/ 1853644 w 2664912"/>
              <a:gd name="connsiteY5" fmla="*/ 69354 h 1316036"/>
              <a:gd name="connsiteX6" fmla="*/ 1952816 w 2664912"/>
              <a:gd name="connsiteY6" fmla="*/ 77863 h 1316036"/>
              <a:gd name="connsiteX7" fmla="*/ 2132380 w 2664912"/>
              <a:gd name="connsiteY7" fmla="*/ 69061 h 1316036"/>
              <a:gd name="connsiteX8" fmla="*/ 2376494 w 2664912"/>
              <a:gd name="connsiteY8" fmla="*/ 56445 h 1316036"/>
              <a:gd name="connsiteX9" fmla="*/ 2467450 w 2664912"/>
              <a:gd name="connsiteY9" fmla="*/ 57325 h 1316036"/>
              <a:gd name="connsiteX10" fmla="*/ 2510874 w 2664912"/>
              <a:gd name="connsiteY10" fmla="*/ 71995 h 1316036"/>
              <a:gd name="connsiteX11" fmla="*/ 2552831 w 2664912"/>
              <a:gd name="connsiteY11" fmla="*/ 86665 h 1316036"/>
              <a:gd name="connsiteX12" fmla="*/ 2610045 w 2664912"/>
              <a:gd name="connsiteY12" fmla="*/ 86959 h 1316036"/>
              <a:gd name="connsiteX13" fmla="*/ 2664912 w 2664912"/>
              <a:gd name="connsiteY13" fmla="*/ 142412 h 1316036"/>
              <a:gd name="connsiteX14" fmla="*/ 2663445 w 2664912"/>
              <a:gd name="connsiteY14" fmla="*/ 157083 h 1316036"/>
              <a:gd name="connsiteX15" fmla="*/ 2615913 w 2664912"/>
              <a:gd name="connsiteY15" fmla="*/ 298211 h 1316036"/>
              <a:gd name="connsiteX16" fmla="*/ 2560166 w 2664912"/>
              <a:gd name="connsiteY16" fmla="*/ 360706 h 1316036"/>
              <a:gd name="connsiteX17" fmla="*/ 2486228 w 2664912"/>
              <a:gd name="connsiteY17" fmla="*/ 446675 h 1316036"/>
              <a:gd name="connsiteX18" fmla="*/ 2428133 w 2664912"/>
              <a:gd name="connsiteY18" fmla="*/ 563157 h 1316036"/>
              <a:gd name="connsiteX19" fmla="*/ 2409942 w 2664912"/>
              <a:gd name="connsiteY19" fmla="*/ 684920 h 1316036"/>
              <a:gd name="connsiteX20" fmla="*/ 2421092 w 2664912"/>
              <a:gd name="connsiteY20" fmla="*/ 923166 h 1316036"/>
              <a:gd name="connsiteX21" fmla="*/ 2408475 w 2664912"/>
              <a:gd name="connsiteY21" fmla="*/ 964536 h 1316036"/>
              <a:gd name="connsiteX22" fmla="*/ 2332190 w 2664912"/>
              <a:gd name="connsiteY22" fmla="*/ 1131778 h 1316036"/>
              <a:gd name="connsiteX23" fmla="*/ 2259718 w 2664912"/>
              <a:gd name="connsiteY23" fmla="*/ 1284642 h 1316036"/>
              <a:gd name="connsiteX24" fmla="*/ 2250623 w 2664912"/>
              <a:gd name="connsiteY24" fmla="*/ 1316036 h 1316036"/>
              <a:gd name="connsiteX25" fmla="*/ 12700 w 2664912"/>
              <a:gd name="connsiteY25" fmla="*/ 1315827 h 1316036"/>
              <a:gd name="connsiteX26" fmla="*/ 0 w 2664912"/>
              <a:gd name="connsiteY26" fmla="*/ 1199 h 13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64912" h="1316036">
                <a:moveTo>
                  <a:pt x="0" y="1199"/>
                </a:moveTo>
                <a:cubicBezTo>
                  <a:pt x="6162" y="-7603"/>
                  <a:pt x="307189" y="34753"/>
                  <a:pt x="447077" y="41145"/>
                </a:cubicBezTo>
                <a:cubicBezTo>
                  <a:pt x="586965" y="47537"/>
                  <a:pt x="717597" y="39196"/>
                  <a:pt x="839328" y="39552"/>
                </a:cubicBezTo>
                <a:lnTo>
                  <a:pt x="1177464" y="43282"/>
                </a:lnTo>
                <a:cubicBezTo>
                  <a:pt x="1293166" y="50401"/>
                  <a:pt x="1420841" y="77919"/>
                  <a:pt x="1533538" y="82264"/>
                </a:cubicBezTo>
                <a:cubicBezTo>
                  <a:pt x="1646235" y="86609"/>
                  <a:pt x="1746551" y="59379"/>
                  <a:pt x="1853644" y="69354"/>
                </a:cubicBezTo>
                <a:lnTo>
                  <a:pt x="1952816" y="77863"/>
                </a:lnTo>
                <a:cubicBezTo>
                  <a:pt x="2012964" y="82851"/>
                  <a:pt x="2072819" y="78156"/>
                  <a:pt x="2132380" y="69061"/>
                </a:cubicBezTo>
                <a:cubicBezTo>
                  <a:pt x="2213360" y="56738"/>
                  <a:pt x="2294927" y="56738"/>
                  <a:pt x="2376494" y="56445"/>
                </a:cubicBezTo>
                <a:lnTo>
                  <a:pt x="2467450" y="57325"/>
                </a:lnTo>
                <a:cubicBezTo>
                  <a:pt x="2483587" y="57325"/>
                  <a:pt x="2498257" y="61139"/>
                  <a:pt x="2510874" y="71995"/>
                </a:cubicBezTo>
                <a:cubicBezTo>
                  <a:pt x="2522903" y="82558"/>
                  <a:pt x="2537280" y="86372"/>
                  <a:pt x="2552831" y="86665"/>
                </a:cubicBezTo>
                <a:lnTo>
                  <a:pt x="2610045" y="86959"/>
                </a:lnTo>
                <a:cubicBezTo>
                  <a:pt x="2638212" y="87252"/>
                  <a:pt x="2664619" y="113952"/>
                  <a:pt x="2664912" y="142412"/>
                </a:cubicBezTo>
                <a:cubicBezTo>
                  <a:pt x="2664912" y="147400"/>
                  <a:pt x="2664912" y="152388"/>
                  <a:pt x="2663445" y="157083"/>
                </a:cubicBezTo>
                <a:cubicBezTo>
                  <a:pt x="2646721" y="204028"/>
                  <a:pt x="2636745" y="253027"/>
                  <a:pt x="2615913" y="298211"/>
                </a:cubicBezTo>
                <a:cubicBezTo>
                  <a:pt x="2603884" y="324618"/>
                  <a:pt x="2584812" y="346036"/>
                  <a:pt x="2560166" y="360706"/>
                </a:cubicBezTo>
                <a:cubicBezTo>
                  <a:pt x="2525544" y="381245"/>
                  <a:pt x="2502952" y="410585"/>
                  <a:pt x="2486228" y="446675"/>
                </a:cubicBezTo>
                <a:cubicBezTo>
                  <a:pt x="2468037" y="485991"/>
                  <a:pt x="2448672" y="525014"/>
                  <a:pt x="2428133" y="563157"/>
                </a:cubicBezTo>
                <a:cubicBezTo>
                  <a:pt x="2406715" y="602473"/>
                  <a:pt x="2404954" y="642083"/>
                  <a:pt x="2409942" y="684920"/>
                </a:cubicBezTo>
                <a:cubicBezTo>
                  <a:pt x="2419038" y="764140"/>
                  <a:pt x="2424319" y="843359"/>
                  <a:pt x="2421092" y="923166"/>
                </a:cubicBezTo>
                <a:cubicBezTo>
                  <a:pt x="2420505" y="938130"/>
                  <a:pt x="2416690" y="952800"/>
                  <a:pt x="2408475" y="964536"/>
                </a:cubicBezTo>
                <a:cubicBezTo>
                  <a:pt x="2372093" y="1015295"/>
                  <a:pt x="2354488" y="1074563"/>
                  <a:pt x="2332190" y="1131778"/>
                </a:cubicBezTo>
                <a:cubicBezTo>
                  <a:pt x="2311651" y="1184297"/>
                  <a:pt x="2293753" y="1238284"/>
                  <a:pt x="2259718" y="1284642"/>
                </a:cubicBezTo>
                <a:cubicBezTo>
                  <a:pt x="2252970" y="1293738"/>
                  <a:pt x="2247982" y="1304007"/>
                  <a:pt x="2250623" y="1316036"/>
                </a:cubicBezTo>
                <a:lnTo>
                  <a:pt x="12700" y="1315827"/>
                </a:lnTo>
                <a:cubicBezTo>
                  <a:pt x="12407" y="900364"/>
                  <a:pt x="0" y="416662"/>
                  <a:pt x="0" y="11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72">
            <a:extLst>
              <a:ext uri="{FF2B5EF4-FFF2-40B4-BE49-F238E27FC236}">
                <a16:creationId xmlns:a16="http://schemas.microsoft.com/office/drawing/2014/main" id="{F258501B-8FAE-489E-8CB6-729174A9260F}"/>
              </a:ext>
            </a:extLst>
          </p:cNvPr>
          <p:cNvSpPr/>
          <p:nvPr/>
        </p:nvSpPr>
        <p:spPr>
          <a:xfrm>
            <a:off x="495248" y="3249023"/>
            <a:ext cx="2197328" cy="2622914"/>
          </a:xfrm>
          <a:custGeom>
            <a:avLst/>
            <a:gdLst>
              <a:gd name="connsiteX0" fmla="*/ 199887 w 1480944"/>
              <a:gd name="connsiteY0" fmla="*/ 264103 h 1767778"/>
              <a:gd name="connsiteX1" fmla="*/ 181403 w 1480944"/>
              <a:gd name="connsiteY1" fmla="*/ 236523 h 1767778"/>
              <a:gd name="connsiteX2" fmla="*/ 184923 w 1480944"/>
              <a:gd name="connsiteY2" fmla="*/ 220972 h 1767778"/>
              <a:gd name="connsiteX3" fmla="*/ 241844 w 1480944"/>
              <a:gd name="connsiteY3" fmla="*/ 238870 h 1767778"/>
              <a:gd name="connsiteX4" fmla="*/ 233922 w 1480944"/>
              <a:gd name="connsiteY4" fmla="*/ 217451 h 1767778"/>
              <a:gd name="connsiteX5" fmla="*/ 232749 w 1480944"/>
              <a:gd name="connsiteY5" fmla="*/ 204248 h 1767778"/>
              <a:gd name="connsiteX6" fmla="*/ 247125 w 1480944"/>
              <a:gd name="connsiteY6" fmla="*/ 206595 h 1767778"/>
              <a:gd name="connsiteX7" fmla="*/ 282041 w 1480944"/>
              <a:gd name="connsiteY7" fmla="*/ 241804 h 1767778"/>
              <a:gd name="connsiteX8" fmla="*/ 319890 w 1480944"/>
              <a:gd name="connsiteY8" fmla="*/ 289923 h 1767778"/>
              <a:gd name="connsiteX9" fmla="*/ 325465 w 1480944"/>
              <a:gd name="connsiteY9" fmla="*/ 264396 h 1767778"/>
              <a:gd name="connsiteX10" fmla="*/ 341015 w 1480944"/>
              <a:gd name="connsiteY10" fmla="*/ 252367 h 1767778"/>
              <a:gd name="connsiteX11" fmla="*/ 348644 w 1480944"/>
              <a:gd name="connsiteY11" fmla="*/ 267330 h 1767778"/>
              <a:gd name="connsiteX12" fmla="*/ 347177 w 1480944"/>
              <a:gd name="connsiteY12" fmla="*/ 320144 h 1767778"/>
              <a:gd name="connsiteX13" fmla="*/ 370063 w 1480944"/>
              <a:gd name="connsiteY13" fmla="*/ 345670 h 1767778"/>
              <a:gd name="connsiteX14" fmla="*/ 520580 w 1480944"/>
              <a:gd name="connsiteY14" fmla="*/ 356819 h 1767778"/>
              <a:gd name="connsiteX15" fmla="*/ 547280 w 1480944"/>
              <a:gd name="connsiteY15" fmla="*/ 363861 h 1767778"/>
              <a:gd name="connsiteX16" fmla="*/ 644104 w 1480944"/>
              <a:gd name="connsiteY16" fmla="*/ 388507 h 1767778"/>
              <a:gd name="connsiteX17" fmla="*/ 650852 w 1480944"/>
              <a:gd name="connsiteY17" fmla="*/ 386747 h 1767778"/>
              <a:gd name="connsiteX18" fmla="*/ 682540 w 1480944"/>
              <a:gd name="connsiteY18" fmla="*/ 375010 h 1767778"/>
              <a:gd name="connsiteX19" fmla="*/ 797849 w 1480944"/>
              <a:gd name="connsiteY19" fmla="*/ 379118 h 1767778"/>
              <a:gd name="connsiteX20" fmla="*/ 813693 w 1480944"/>
              <a:gd name="connsiteY20" fmla="*/ 375304 h 1767778"/>
              <a:gd name="connsiteX21" fmla="*/ 813399 w 1480944"/>
              <a:gd name="connsiteY21" fmla="*/ 350071 h 1767778"/>
              <a:gd name="connsiteX22" fmla="*/ 803130 w 1480944"/>
              <a:gd name="connsiteY22" fmla="*/ 318090 h 1767778"/>
              <a:gd name="connsiteX23" fmla="*/ 796675 w 1480944"/>
              <a:gd name="connsiteY23" fmla="*/ 312222 h 1767778"/>
              <a:gd name="connsiteX24" fmla="*/ 791100 w 1480944"/>
              <a:gd name="connsiteY24" fmla="*/ 306647 h 1767778"/>
              <a:gd name="connsiteX25" fmla="*/ 816920 w 1480944"/>
              <a:gd name="connsiteY25" fmla="*/ 178722 h 1767778"/>
              <a:gd name="connsiteX26" fmla="*/ 910810 w 1480944"/>
              <a:gd name="connsiteY26" fmla="*/ 154076 h 1767778"/>
              <a:gd name="connsiteX27" fmla="*/ 1001766 w 1480944"/>
              <a:gd name="connsiteY27" fmla="*/ 176375 h 1767778"/>
              <a:gd name="connsiteX28" fmla="*/ 1011155 w 1480944"/>
              <a:gd name="connsiteY28" fmla="*/ 181656 h 1767778"/>
              <a:gd name="connsiteX29" fmla="*/ 1000886 w 1480944"/>
              <a:gd name="connsiteY29" fmla="*/ 187817 h 1767778"/>
              <a:gd name="connsiteX30" fmla="*/ 997952 w 1480944"/>
              <a:gd name="connsiteY30" fmla="*/ 188404 h 1767778"/>
              <a:gd name="connsiteX31" fmla="*/ 980641 w 1480944"/>
              <a:gd name="connsiteY31" fmla="*/ 192219 h 1767778"/>
              <a:gd name="connsiteX32" fmla="*/ 994724 w 1480944"/>
              <a:gd name="connsiteY32" fmla="*/ 206595 h 1767778"/>
              <a:gd name="connsiteX33" fmla="*/ 1017903 w 1480944"/>
              <a:gd name="connsiteY33" fmla="*/ 242391 h 1767778"/>
              <a:gd name="connsiteX34" fmla="*/ 1016730 w 1480944"/>
              <a:gd name="connsiteY34" fmla="*/ 252073 h 1767778"/>
              <a:gd name="connsiteX35" fmla="*/ 1006754 w 1480944"/>
              <a:gd name="connsiteY35" fmla="*/ 248552 h 1767778"/>
              <a:gd name="connsiteX36" fmla="*/ 997658 w 1480944"/>
              <a:gd name="connsiteY36" fmla="*/ 243271 h 1767778"/>
              <a:gd name="connsiteX37" fmla="*/ 993844 w 1480944"/>
              <a:gd name="connsiteY37" fmla="*/ 269971 h 1767778"/>
              <a:gd name="connsiteX38" fmla="*/ 984748 w 1480944"/>
              <a:gd name="connsiteY38" fmla="*/ 311635 h 1767778"/>
              <a:gd name="connsiteX39" fmla="*/ 985628 w 1480944"/>
              <a:gd name="connsiteY39" fmla="*/ 332467 h 1767778"/>
              <a:gd name="connsiteX40" fmla="*/ 980641 w 1480944"/>
              <a:gd name="connsiteY40" fmla="*/ 353005 h 1767778"/>
              <a:gd name="connsiteX41" fmla="*/ 966264 w 1480944"/>
              <a:gd name="connsiteY41" fmla="*/ 372076 h 1767778"/>
              <a:gd name="connsiteX42" fmla="*/ 946605 w 1480944"/>
              <a:gd name="connsiteY42" fmla="*/ 389681 h 1767778"/>
              <a:gd name="connsiteX43" fmla="*/ 972425 w 1480944"/>
              <a:gd name="connsiteY43" fmla="*/ 391148 h 1767778"/>
              <a:gd name="connsiteX44" fmla="*/ 1037268 w 1480944"/>
              <a:gd name="connsiteY44" fmla="*/ 373543 h 1767778"/>
              <a:gd name="connsiteX45" fmla="*/ 1052819 w 1480944"/>
              <a:gd name="connsiteY45" fmla="*/ 370316 h 1767778"/>
              <a:gd name="connsiteX46" fmla="*/ 1119128 w 1480944"/>
              <a:gd name="connsiteY46" fmla="*/ 357113 h 1767778"/>
              <a:gd name="connsiteX47" fmla="*/ 1241479 w 1480944"/>
              <a:gd name="connsiteY47" fmla="*/ 244151 h 1767778"/>
              <a:gd name="connsiteX48" fmla="*/ 1290184 w 1480944"/>
              <a:gd name="connsiteY48" fmla="*/ 134418 h 1767778"/>
              <a:gd name="connsiteX49" fmla="*/ 1281088 w 1480944"/>
              <a:gd name="connsiteY49" fmla="*/ 97448 h 1767778"/>
              <a:gd name="connsiteX50" fmla="*/ 1289891 w 1480944"/>
              <a:gd name="connsiteY50" fmla="*/ 21750 h 1767778"/>
              <a:gd name="connsiteX51" fmla="*/ 1335369 w 1480944"/>
              <a:gd name="connsiteY51" fmla="*/ 2091 h 1767778"/>
              <a:gd name="connsiteX52" fmla="*/ 1352386 w 1480944"/>
              <a:gd name="connsiteY52" fmla="*/ 4732 h 1767778"/>
              <a:gd name="connsiteX53" fmla="*/ 1351506 w 1480944"/>
              <a:gd name="connsiteY53" fmla="*/ 25564 h 1767778"/>
              <a:gd name="connsiteX54" fmla="*/ 1347985 w 1480944"/>
              <a:gd name="connsiteY54" fmla="*/ 37007 h 1767778"/>
              <a:gd name="connsiteX55" fmla="*/ 1349158 w 1480944"/>
              <a:gd name="connsiteY55" fmla="*/ 134124 h 1767778"/>
              <a:gd name="connsiteX56" fmla="*/ 1316004 w 1480944"/>
              <a:gd name="connsiteY56" fmla="*/ 270558 h 1767778"/>
              <a:gd name="connsiteX57" fmla="*/ 1214192 w 1480944"/>
              <a:gd name="connsiteY57" fmla="*/ 394669 h 1767778"/>
              <a:gd name="connsiteX58" fmla="*/ 1156978 w 1480944"/>
              <a:gd name="connsiteY58" fmla="*/ 424303 h 1767778"/>
              <a:gd name="connsiteX59" fmla="*/ 1130864 w 1480944"/>
              <a:gd name="connsiteY59" fmla="*/ 457458 h 1767778"/>
              <a:gd name="connsiteX60" fmla="*/ 1100644 w 1480944"/>
              <a:gd name="connsiteY60" fmla="*/ 502349 h 1767778"/>
              <a:gd name="connsiteX61" fmla="*/ 1001472 w 1480944"/>
              <a:gd name="connsiteY61" fmla="*/ 575113 h 1767778"/>
              <a:gd name="connsiteX62" fmla="*/ 975653 w 1480944"/>
              <a:gd name="connsiteY62" fmla="*/ 615017 h 1767778"/>
              <a:gd name="connsiteX63" fmla="*/ 931935 w 1480944"/>
              <a:gd name="connsiteY63" fmla="*/ 754385 h 1767778"/>
              <a:gd name="connsiteX64" fmla="*/ 884110 w 1480944"/>
              <a:gd name="connsiteY64" fmla="*/ 841526 h 1767778"/>
              <a:gd name="connsiteX65" fmla="*/ 870613 w 1480944"/>
              <a:gd name="connsiteY65" fmla="*/ 867346 h 1767778"/>
              <a:gd name="connsiteX66" fmla="*/ 877362 w 1480944"/>
              <a:gd name="connsiteY66" fmla="*/ 879962 h 1767778"/>
              <a:gd name="connsiteX67" fmla="*/ 1054872 w 1480944"/>
              <a:gd name="connsiteY67" fmla="*/ 924560 h 1767778"/>
              <a:gd name="connsiteX68" fmla="*/ 1103871 w 1480944"/>
              <a:gd name="connsiteY68" fmla="*/ 928961 h 1767778"/>
              <a:gd name="connsiteX69" fmla="*/ 1207444 w 1480944"/>
              <a:gd name="connsiteY69" fmla="*/ 1017276 h 1767778"/>
              <a:gd name="connsiteX70" fmla="*/ 1281382 w 1480944"/>
              <a:gd name="connsiteY70" fmla="*/ 1234984 h 1767778"/>
              <a:gd name="connsiteX71" fmla="*/ 1329207 w 1480944"/>
              <a:gd name="connsiteY71" fmla="*/ 1286036 h 1767778"/>
              <a:gd name="connsiteX72" fmla="*/ 1342117 w 1480944"/>
              <a:gd name="connsiteY72" fmla="*/ 1301880 h 1767778"/>
              <a:gd name="connsiteX73" fmla="*/ 1335369 w 1480944"/>
              <a:gd name="connsiteY73" fmla="*/ 1325059 h 1767778"/>
              <a:gd name="connsiteX74" fmla="*/ 1324512 w 1480944"/>
              <a:gd name="connsiteY74" fmla="*/ 1329460 h 1767778"/>
              <a:gd name="connsiteX75" fmla="*/ 1313950 w 1480944"/>
              <a:gd name="connsiteY75" fmla="*/ 1338556 h 1767778"/>
              <a:gd name="connsiteX76" fmla="*/ 1328620 w 1480944"/>
              <a:gd name="connsiteY76" fmla="*/ 1351172 h 1767778"/>
              <a:gd name="connsiteX77" fmla="*/ 1339770 w 1480944"/>
              <a:gd name="connsiteY77" fmla="*/ 1343837 h 1767778"/>
              <a:gd name="connsiteX78" fmla="*/ 1354147 w 1480944"/>
              <a:gd name="connsiteY78" fmla="*/ 1334448 h 1767778"/>
              <a:gd name="connsiteX79" fmla="*/ 1413708 w 1480944"/>
              <a:gd name="connsiteY79" fmla="*/ 1299826 h 1767778"/>
              <a:gd name="connsiteX80" fmla="*/ 1424271 w 1480944"/>
              <a:gd name="connsiteY80" fmla="*/ 1251414 h 1767778"/>
              <a:gd name="connsiteX81" fmla="*/ 1457425 w 1480944"/>
              <a:gd name="connsiteY81" fmla="*/ 1225008 h 1767778"/>
              <a:gd name="connsiteX82" fmla="*/ 1473856 w 1480944"/>
              <a:gd name="connsiteY82" fmla="*/ 1240558 h 1767778"/>
              <a:gd name="connsiteX83" fmla="*/ 1479431 w 1480944"/>
              <a:gd name="connsiteY83" fmla="*/ 1283396 h 1767778"/>
              <a:gd name="connsiteX84" fmla="*/ 1428378 w 1480944"/>
              <a:gd name="connsiteY84" fmla="*/ 1394890 h 1767778"/>
              <a:gd name="connsiteX85" fmla="*/ 1401385 w 1480944"/>
              <a:gd name="connsiteY85" fmla="*/ 1450930 h 1767778"/>
              <a:gd name="connsiteX86" fmla="*/ 1385834 w 1480944"/>
              <a:gd name="connsiteY86" fmla="*/ 1490247 h 1767778"/>
              <a:gd name="connsiteX87" fmla="*/ 1353853 w 1480944"/>
              <a:gd name="connsiteY87" fmla="*/ 1504037 h 1767778"/>
              <a:gd name="connsiteX88" fmla="*/ 1289304 w 1480944"/>
              <a:gd name="connsiteY88" fmla="*/ 1432152 h 1767778"/>
              <a:gd name="connsiteX89" fmla="*/ 1247934 w 1480944"/>
              <a:gd name="connsiteY89" fmla="*/ 1363202 h 1767778"/>
              <a:gd name="connsiteX90" fmla="*/ 1225928 w 1480944"/>
              <a:gd name="connsiteY90" fmla="*/ 1362615 h 1767778"/>
              <a:gd name="connsiteX91" fmla="*/ 1196001 w 1480944"/>
              <a:gd name="connsiteY91" fmla="*/ 1345304 h 1767778"/>
              <a:gd name="connsiteX92" fmla="*/ 1187198 w 1480944"/>
              <a:gd name="connsiteY92" fmla="*/ 1306868 h 1767778"/>
              <a:gd name="connsiteX93" fmla="*/ 1148175 w 1480944"/>
              <a:gd name="connsiteY93" fmla="*/ 1222661 h 1767778"/>
              <a:gd name="connsiteX94" fmla="*/ 1099177 w 1480944"/>
              <a:gd name="connsiteY94" fmla="*/ 1125837 h 1767778"/>
              <a:gd name="connsiteX95" fmla="*/ 1057220 w 1480944"/>
              <a:gd name="connsiteY95" fmla="*/ 1094736 h 1767778"/>
              <a:gd name="connsiteX96" fmla="*/ 1031106 w 1480944"/>
              <a:gd name="connsiteY96" fmla="*/ 1091508 h 1767778"/>
              <a:gd name="connsiteX97" fmla="*/ 1005874 w 1480944"/>
              <a:gd name="connsiteY97" fmla="*/ 1092388 h 1767778"/>
              <a:gd name="connsiteX98" fmla="*/ 991497 w 1480944"/>
              <a:gd name="connsiteY98" fmla="*/ 1090041 h 1767778"/>
              <a:gd name="connsiteX99" fmla="*/ 969785 w 1480944"/>
              <a:gd name="connsiteY99" fmla="*/ 1081826 h 1767778"/>
              <a:gd name="connsiteX100" fmla="*/ 808705 w 1480944"/>
              <a:gd name="connsiteY100" fmla="*/ 1090334 h 1767778"/>
              <a:gd name="connsiteX101" fmla="*/ 793154 w 1480944"/>
              <a:gd name="connsiteY101" fmla="*/ 1099430 h 1767778"/>
              <a:gd name="connsiteX102" fmla="*/ 642930 w 1480944"/>
              <a:gd name="connsiteY102" fmla="*/ 1271953 h 1767778"/>
              <a:gd name="connsiteX103" fmla="*/ 529676 w 1480944"/>
              <a:gd name="connsiteY103" fmla="*/ 1365843 h 1767778"/>
              <a:gd name="connsiteX104" fmla="*/ 226000 w 1480944"/>
              <a:gd name="connsiteY104" fmla="*/ 1536898 h 1767778"/>
              <a:gd name="connsiteX105" fmla="*/ 200767 w 1480944"/>
              <a:gd name="connsiteY105" fmla="*/ 1539833 h 1767778"/>
              <a:gd name="connsiteX106" fmla="*/ 190205 w 1480944"/>
              <a:gd name="connsiteY106" fmla="*/ 1543060 h 1767778"/>
              <a:gd name="connsiteX107" fmla="*/ 128589 w 1480944"/>
              <a:gd name="connsiteY107" fmla="*/ 1587658 h 1767778"/>
              <a:gd name="connsiteX108" fmla="*/ 122721 w 1480944"/>
              <a:gd name="connsiteY108" fmla="*/ 1593526 h 1767778"/>
              <a:gd name="connsiteX109" fmla="*/ 118027 w 1480944"/>
              <a:gd name="connsiteY109" fmla="*/ 1626974 h 1767778"/>
              <a:gd name="connsiteX110" fmla="*/ 93381 w 1480944"/>
              <a:gd name="connsiteY110" fmla="*/ 1653381 h 1767778"/>
              <a:gd name="connsiteX111" fmla="*/ 85165 w 1480944"/>
              <a:gd name="connsiteY111" fmla="*/ 1662476 h 1767778"/>
              <a:gd name="connsiteX112" fmla="*/ 72842 w 1480944"/>
              <a:gd name="connsiteY112" fmla="*/ 1745510 h 1767778"/>
              <a:gd name="connsiteX113" fmla="*/ 65507 w 1480944"/>
              <a:gd name="connsiteY113" fmla="*/ 1766635 h 1767778"/>
              <a:gd name="connsiteX114" fmla="*/ 40861 w 1480944"/>
              <a:gd name="connsiteY114" fmla="*/ 1757833 h 1767778"/>
              <a:gd name="connsiteX115" fmla="*/ 12401 w 1480944"/>
              <a:gd name="connsiteY115" fmla="*/ 1713529 h 1767778"/>
              <a:gd name="connsiteX116" fmla="*/ 6826 w 1480944"/>
              <a:gd name="connsiteY116" fmla="*/ 1646926 h 1767778"/>
              <a:gd name="connsiteX117" fmla="*/ 9173 w 1480944"/>
              <a:gd name="connsiteY117" fmla="*/ 1581790 h 1767778"/>
              <a:gd name="connsiteX118" fmla="*/ 3892 w 1480944"/>
              <a:gd name="connsiteY118" fmla="*/ 1536605 h 1767778"/>
              <a:gd name="connsiteX119" fmla="*/ 22376 w 1480944"/>
              <a:gd name="connsiteY119" fmla="*/ 1511079 h 1767778"/>
              <a:gd name="connsiteX120" fmla="*/ 63160 w 1480944"/>
              <a:gd name="connsiteY120" fmla="*/ 1508438 h 1767778"/>
              <a:gd name="connsiteX121" fmla="*/ 142966 w 1480944"/>
              <a:gd name="connsiteY121" fmla="*/ 1477337 h 1767778"/>
              <a:gd name="connsiteX122" fmla="*/ 143260 w 1480944"/>
              <a:gd name="connsiteY122" fmla="*/ 1457679 h 1767778"/>
              <a:gd name="connsiteX123" fmla="*/ 132110 w 1480944"/>
              <a:gd name="connsiteY123" fmla="*/ 1424817 h 1767778"/>
              <a:gd name="connsiteX124" fmla="*/ 145900 w 1480944"/>
              <a:gd name="connsiteY124" fmla="*/ 1403692 h 1767778"/>
              <a:gd name="connsiteX125" fmla="*/ 203114 w 1480944"/>
              <a:gd name="connsiteY125" fmla="*/ 1394596 h 1767778"/>
              <a:gd name="connsiteX126" fmla="*/ 288202 w 1480944"/>
              <a:gd name="connsiteY126" fmla="*/ 1372298 h 1767778"/>
              <a:gd name="connsiteX127" fmla="*/ 428744 w 1480944"/>
              <a:gd name="connsiteY127" fmla="*/ 1262270 h 1767778"/>
              <a:gd name="connsiteX128" fmla="*/ 436079 w 1480944"/>
              <a:gd name="connsiteY128" fmla="*/ 1242025 h 1767778"/>
              <a:gd name="connsiteX129" fmla="*/ 440187 w 1480944"/>
              <a:gd name="connsiteY129" fmla="*/ 1231756 h 1767778"/>
              <a:gd name="connsiteX130" fmla="*/ 513245 w 1480944"/>
              <a:gd name="connsiteY130" fmla="*/ 1138160 h 1767778"/>
              <a:gd name="connsiteX131" fmla="*/ 559603 w 1480944"/>
              <a:gd name="connsiteY131" fmla="*/ 1108526 h 1767778"/>
              <a:gd name="connsiteX132" fmla="*/ 595692 w 1480944"/>
              <a:gd name="connsiteY132" fmla="*/ 1063634 h 1767778"/>
              <a:gd name="connsiteX133" fmla="*/ 627967 w 1480944"/>
              <a:gd name="connsiteY133" fmla="*/ 892285 h 1767778"/>
              <a:gd name="connsiteX134" fmla="*/ 622979 w 1480944"/>
              <a:gd name="connsiteY134" fmla="*/ 882896 h 1767778"/>
              <a:gd name="connsiteX135" fmla="*/ 619164 w 1480944"/>
              <a:gd name="connsiteY135" fmla="*/ 867933 h 1767778"/>
              <a:gd name="connsiteX136" fmla="*/ 637649 w 1480944"/>
              <a:gd name="connsiteY136" fmla="*/ 845047 h 1767778"/>
              <a:gd name="connsiteX137" fmla="*/ 696330 w 1480944"/>
              <a:gd name="connsiteY137" fmla="*/ 677219 h 1767778"/>
              <a:gd name="connsiteX138" fmla="*/ 685474 w 1480944"/>
              <a:gd name="connsiteY138" fmla="*/ 579808 h 1767778"/>
              <a:gd name="connsiteX139" fmla="*/ 649972 w 1480944"/>
              <a:gd name="connsiteY139" fmla="*/ 538731 h 1767778"/>
              <a:gd name="connsiteX140" fmla="*/ 605668 w 1480944"/>
              <a:gd name="connsiteY140" fmla="*/ 523767 h 1767778"/>
              <a:gd name="connsiteX141" fmla="*/ 593051 w 1480944"/>
              <a:gd name="connsiteY141" fmla="*/ 495894 h 1767778"/>
              <a:gd name="connsiteX142" fmla="*/ 595398 w 1480944"/>
              <a:gd name="connsiteY142" fmla="*/ 490612 h 1767778"/>
              <a:gd name="connsiteX143" fmla="*/ 582195 w 1480944"/>
              <a:gd name="connsiteY143" fmla="*/ 456284 h 1767778"/>
              <a:gd name="connsiteX144" fmla="*/ 500335 w 1480944"/>
              <a:gd name="connsiteY144" fmla="*/ 443374 h 1767778"/>
              <a:gd name="connsiteX145" fmla="*/ 350111 w 1480944"/>
              <a:gd name="connsiteY145" fmla="*/ 405818 h 1767778"/>
              <a:gd name="connsiteX146" fmla="*/ 188738 w 1480944"/>
              <a:gd name="connsiteY146" fmla="*/ 284348 h 1767778"/>
              <a:gd name="connsiteX147" fmla="*/ 186390 w 1480944"/>
              <a:gd name="connsiteY147" fmla="*/ 280534 h 1767778"/>
              <a:gd name="connsiteX148" fmla="*/ 181696 w 1480944"/>
              <a:gd name="connsiteY148" fmla="*/ 264983 h 1767778"/>
              <a:gd name="connsiteX149" fmla="*/ 199887 w 1480944"/>
              <a:gd name="connsiteY149" fmla="*/ 264103 h 176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480944" h="1767778">
                <a:moveTo>
                  <a:pt x="199887" y="264103"/>
                </a:moveTo>
                <a:cubicBezTo>
                  <a:pt x="193139" y="254127"/>
                  <a:pt x="187564" y="245325"/>
                  <a:pt x="181403" y="236523"/>
                </a:cubicBezTo>
                <a:cubicBezTo>
                  <a:pt x="176708" y="229774"/>
                  <a:pt x="178468" y="225667"/>
                  <a:pt x="184923" y="220972"/>
                </a:cubicBezTo>
                <a:cubicBezTo>
                  <a:pt x="211330" y="201901"/>
                  <a:pt x="225120" y="213637"/>
                  <a:pt x="241844" y="238870"/>
                </a:cubicBezTo>
                <a:cubicBezTo>
                  <a:pt x="243311" y="229481"/>
                  <a:pt x="235976" y="224200"/>
                  <a:pt x="233922" y="217451"/>
                </a:cubicBezTo>
                <a:cubicBezTo>
                  <a:pt x="232455" y="213050"/>
                  <a:pt x="227761" y="208943"/>
                  <a:pt x="232749" y="204248"/>
                </a:cubicBezTo>
                <a:cubicBezTo>
                  <a:pt x="238323" y="199260"/>
                  <a:pt x="242724" y="203955"/>
                  <a:pt x="247125" y="206595"/>
                </a:cubicBezTo>
                <a:cubicBezTo>
                  <a:pt x="261502" y="215691"/>
                  <a:pt x="271772" y="228601"/>
                  <a:pt x="282041" y="241804"/>
                </a:cubicBezTo>
                <a:cubicBezTo>
                  <a:pt x="294070" y="257061"/>
                  <a:pt x="306100" y="272318"/>
                  <a:pt x="319890" y="289923"/>
                </a:cubicBezTo>
                <a:cubicBezTo>
                  <a:pt x="322237" y="279654"/>
                  <a:pt x="323704" y="272025"/>
                  <a:pt x="325465" y="264396"/>
                </a:cubicBezTo>
                <a:cubicBezTo>
                  <a:pt x="327519" y="256181"/>
                  <a:pt x="332213" y="251193"/>
                  <a:pt x="341015" y="252367"/>
                </a:cubicBezTo>
                <a:cubicBezTo>
                  <a:pt x="350111" y="253540"/>
                  <a:pt x="348644" y="261169"/>
                  <a:pt x="348644" y="267330"/>
                </a:cubicBezTo>
                <a:cubicBezTo>
                  <a:pt x="348350" y="284935"/>
                  <a:pt x="347177" y="302539"/>
                  <a:pt x="347177" y="320144"/>
                </a:cubicBezTo>
                <a:cubicBezTo>
                  <a:pt x="346883" y="339215"/>
                  <a:pt x="351285" y="344203"/>
                  <a:pt x="370063" y="345670"/>
                </a:cubicBezTo>
                <a:cubicBezTo>
                  <a:pt x="420235" y="349778"/>
                  <a:pt x="470407" y="353298"/>
                  <a:pt x="520580" y="356819"/>
                </a:cubicBezTo>
                <a:cubicBezTo>
                  <a:pt x="529969" y="357406"/>
                  <a:pt x="539064" y="358580"/>
                  <a:pt x="547280" y="363861"/>
                </a:cubicBezTo>
                <a:cubicBezTo>
                  <a:pt x="576914" y="383226"/>
                  <a:pt x="611242" y="382346"/>
                  <a:pt x="644104" y="388507"/>
                </a:cubicBezTo>
                <a:cubicBezTo>
                  <a:pt x="646451" y="388801"/>
                  <a:pt x="649679" y="389387"/>
                  <a:pt x="650852" y="386747"/>
                </a:cubicBezTo>
                <a:cubicBezTo>
                  <a:pt x="657601" y="372076"/>
                  <a:pt x="671391" y="374717"/>
                  <a:pt x="682540" y="375010"/>
                </a:cubicBezTo>
                <a:cubicBezTo>
                  <a:pt x="720976" y="375891"/>
                  <a:pt x="759706" y="369142"/>
                  <a:pt x="797849" y="379118"/>
                </a:cubicBezTo>
                <a:cubicBezTo>
                  <a:pt x="803130" y="380585"/>
                  <a:pt x="811345" y="381465"/>
                  <a:pt x="813693" y="375304"/>
                </a:cubicBezTo>
                <a:cubicBezTo>
                  <a:pt x="816920" y="367382"/>
                  <a:pt x="818681" y="355059"/>
                  <a:pt x="813399" y="350071"/>
                </a:cubicBezTo>
                <a:cubicBezTo>
                  <a:pt x="803130" y="340389"/>
                  <a:pt x="807238" y="328359"/>
                  <a:pt x="803130" y="318090"/>
                </a:cubicBezTo>
                <a:cubicBezTo>
                  <a:pt x="801956" y="314862"/>
                  <a:pt x="804597" y="308407"/>
                  <a:pt x="796675" y="312222"/>
                </a:cubicBezTo>
                <a:cubicBezTo>
                  <a:pt x="793741" y="313689"/>
                  <a:pt x="792274" y="309581"/>
                  <a:pt x="791100" y="306647"/>
                </a:cubicBezTo>
                <a:cubicBezTo>
                  <a:pt x="772322" y="261462"/>
                  <a:pt x="779951" y="208943"/>
                  <a:pt x="816920" y="178722"/>
                </a:cubicBezTo>
                <a:cubicBezTo>
                  <a:pt x="842446" y="157597"/>
                  <a:pt x="875014" y="145274"/>
                  <a:pt x="910810" y="154076"/>
                </a:cubicBezTo>
                <a:cubicBezTo>
                  <a:pt x="941031" y="161704"/>
                  <a:pt x="971545" y="168746"/>
                  <a:pt x="1001766" y="176375"/>
                </a:cubicBezTo>
                <a:cubicBezTo>
                  <a:pt x="1005287" y="177255"/>
                  <a:pt x="1011155" y="176668"/>
                  <a:pt x="1011155" y="181656"/>
                </a:cubicBezTo>
                <a:cubicBezTo>
                  <a:pt x="1011155" y="187231"/>
                  <a:pt x="1004993" y="186644"/>
                  <a:pt x="1000886" y="187817"/>
                </a:cubicBezTo>
                <a:cubicBezTo>
                  <a:pt x="1000005" y="188111"/>
                  <a:pt x="998832" y="188111"/>
                  <a:pt x="997952" y="188404"/>
                </a:cubicBezTo>
                <a:cubicBezTo>
                  <a:pt x="992083" y="190165"/>
                  <a:pt x="981814" y="186937"/>
                  <a:pt x="980641" y="192219"/>
                </a:cubicBezTo>
                <a:cubicBezTo>
                  <a:pt x="978880" y="200140"/>
                  <a:pt x="989149" y="202781"/>
                  <a:pt x="994724" y="206595"/>
                </a:cubicBezTo>
                <a:cubicBezTo>
                  <a:pt x="1007341" y="215691"/>
                  <a:pt x="1015849" y="226547"/>
                  <a:pt x="1017903" y="242391"/>
                </a:cubicBezTo>
                <a:cubicBezTo>
                  <a:pt x="1018197" y="245912"/>
                  <a:pt x="1019957" y="249726"/>
                  <a:pt x="1016730" y="252073"/>
                </a:cubicBezTo>
                <a:cubicBezTo>
                  <a:pt x="1012329" y="255301"/>
                  <a:pt x="1009981" y="250313"/>
                  <a:pt x="1006754" y="248552"/>
                </a:cubicBezTo>
                <a:cubicBezTo>
                  <a:pt x="1004113" y="246792"/>
                  <a:pt x="1002646" y="242978"/>
                  <a:pt x="997658" y="243271"/>
                </a:cubicBezTo>
                <a:cubicBezTo>
                  <a:pt x="995017" y="251780"/>
                  <a:pt x="993257" y="260876"/>
                  <a:pt x="993844" y="269971"/>
                </a:cubicBezTo>
                <a:cubicBezTo>
                  <a:pt x="994431" y="284935"/>
                  <a:pt x="993844" y="299018"/>
                  <a:pt x="984748" y="311635"/>
                </a:cubicBezTo>
                <a:cubicBezTo>
                  <a:pt x="979760" y="318383"/>
                  <a:pt x="981814" y="325718"/>
                  <a:pt x="985628" y="332467"/>
                </a:cubicBezTo>
                <a:cubicBezTo>
                  <a:pt x="990616" y="341269"/>
                  <a:pt x="990323" y="348017"/>
                  <a:pt x="980641" y="353005"/>
                </a:cubicBezTo>
                <a:cubicBezTo>
                  <a:pt x="973012" y="357113"/>
                  <a:pt x="968024" y="362981"/>
                  <a:pt x="966264" y="372076"/>
                </a:cubicBezTo>
                <a:cubicBezTo>
                  <a:pt x="964797" y="381172"/>
                  <a:pt x="955995" y="384399"/>
                  <a:pt x="946605" y="389681"/>
                </a:cubicBezTo>
                <a:cubicBezTo>
                  <a:pt x="956875" y="393202"/>
                  <a:pt x="964797" y="392615"/>
                  <a:pt x="972425" y="391148"/>
                </a:cubicBezTo>
                <a:cubicBezTo>
                  <a:pt x="994431" y="386747"/>
                  <a:pt x="1016436" y="382932"/>
                  <a:pt x="1037268" y="373543"/>
                </a:cubicBezTo>
                <a:cubicBezTo>
                  <a:pt x="1041962" y="371490"/>
                  <a:pt x="1048124" y="369436"/>
                  <a:pt x="1052819" y="370316"/>
                </a:cubicBezTo>
                <a:cubicBezTo>
                  <a:pt x="1076878" y="375304"/>
                  <a:pt x="1097710" y="365328"/>
                  <a:pt x="1119128" y="357113"/>
                </a:cubicBezTo>
                <a:cubicBezTo>
                  <a:pt x="1174875" y="335401"/>
                  <a:pt x="1216539" y="299605"/>
                  <a:pt x="1241479" y="244151"/>
                </a:cubicBezTo>
                <a:cubicBezTo>
                  <a:pt x="1257909" y="207769"/>
                  <a:pt x="1275514" y="171680"/>
                  <a:pt x="1290184" y="134418"/>
                </a:cubicBezTo>
                <a:cubicBezTo>
                  <a:pt x="1295759" y="120041"/>
                  <a:pt x="1296052" y="108598"/>
                  <a:pt x="1281088" y="97448"/>
                </a:cubicBezTo>
                <a:cubicBezTo>
                  <a:pt x="1260550" y="82485"/>
                  <a:pt x="1266711" y="36713"/>
                  <a:pt x="1289891" y="21750"/>
                </a:cubicBezTo>
                <a:cubicBezTo>
                  <a:pt x="1303974" y="12654"/>
                  <a:pt x="1319525" y="7079"/>
                  <a:pt x="1335369" y="2091"/>
                </a:cubicBezTo>
                <a:cubicBezTo>
                  <a:pt x="1340943" y="331"/>
                  <a:pt x="1348278" y="-2603"/>
                  <a:pt x="1352386" y="4732"/>
                </a:cubicBezTo>
                <a:cubicBezTo>
                  <a:pt x="1356200" y="11480"/>
                  <a:pt x="1356200" y="18816"/>
                  <a:pt x="1351506" y="25564"/>
                </a:cubicBezTo>
                <a:cubicBezTo>
                  <a:pt x="1349158" y="29085"/>
                  <a:pt x="1345638" y="31432"/>
                  <a:pt x="1347985" y="37007"/>
                </a:cubicBezTo>
                <a:cubicBezTo>
                  <a:pt x="1362949" y="69281"/>
                  <a:pt x="1356494" y="101263"/>
                  <a:pt x="1349158" y="134124"/>
                </a:cubicBezTo>
                <a:cubicBezTo>
                  <a:pt x="1339183" y="179895"/>
                  <a:pt x="1328620" y="225373"/>
                  <a:pt x="1316004" y="270558"/>
                </a:cubicBezTo>
                <a:cubicBezTo>
                  <a:pt x="1299866" y="326892"/>
                  <a:pt x="1266125" y="367969"/>
                  <a:pt x="1214192" y="394669"/>
                </a:cubicBezTo>
                <a:cubicBezTo>
                  <a:pt x="1195120" y="404351"/>
                  <a:pt x="1176342" y="414914"/>
                  <a:pt x="1156978" y="424303"/>
                </a:cubicBezTo>
                <a:cubicBezTo>
                  <a:pt x="1142894" y="431344"/>
                  <a:pt x="1133799" y="441614"/>
                  <a:pt x="1130864" y="457458"/>
                </a:cubicBezTo>
                <a:cubicBezTo>
                  <a:pt x="1127637" y="476822"/>
                  <a:pt x="1116194" y="490612"/>
                  <a:pt x="1100644" y="502349"/>
                </a:cubicBezTo>
                <a:cubicBezTo>
                  <a:pt x="1068076" y="527288"/>
                  <a:pt x="1032867" y="548707"/>
                  <a:pt x="1001472" y="575113"/>
                </a:cubicBezTo>
                <a:cubicBezTo>
                  <a:pt x="988563" y="585969"/>
                  <a:pt x="980054" y="598879"/>
                  <a:pt x="975653" y="615017"/>
                </a:cubicBezTo>
                <a:cubicBezTo>
                  <a:pt x="962449" y="661962"/>
                  <a:pt x="952767" y="709787"/>
                  <a:pt x="931935" y="754385"/>
                </a:cubicBezTo>
                <a:cubicBezTo>
                  <a:pt x="917852" y="784605"/>
                  <a:pt x="900247" y="812772"/>
                  <a:pt x="884110" y="841526"/>
                </a:cubicBezTo>
                <a:cubicBezTo>
                  <a:pt x="879415" y="850035"/>
                  <a:pt x="875014" y="858837"/>
                  <a:pt x="870613" y="867346"/>
                </a:cubicBezTo>
                <a:cubicBezTo>
                  <a:pt x="866799" y="874974"/>
                  <a:pt x="868560" y="880549"/>
                  <a:pt x="877362" y="879962"/>
                </a:cubicBezTo>
                <a:cubicBezTo>
                  <a:pt x="941031" y="876441"/>
                  <a:pt x="995604" y="910183"/>
                  <a:pt x="1054872" y="924560"/>
                </a:cubicBezTo>
                <a:cubicBezTo>
                  <a:pt x="1071010" y="928374"/>
                  <a:pt x="1087147" y="933656"/>
                  <a:pt x="1103871" y="928961"/>
                </a:cubicBezTo>
                <a:cubicBezTo>
                  <a:pt x="1144655" y="917812"/>
                  <a:pt x="1203042" y="965343"/>
                  <a:pt x="1207444" y="1017276"/>
                </a:cubicBezTo>
                <a:cubicBezTo>
                  <a:pt x="1214192" y="1095909"/>
                  <a:pt x="1249107" y="1165153"/>
                  <a:pt x="1281382" y="1234984"/>
                </a:cubicBezTo>
                <a:cubicBezTo>
                  <a:pt x="1291651" y="1256989"/>
                  <a:pt x="1315417" y="1266965"/>
                  <a:pt x="1329207" y="1286036"/>
                </a:cubicBezTo>
                <a:cubicBezTo>
                  <a:pt x="1333021" y="1291611"/>
                  <a:pt x="1338303" y="1296305"/>
                  <a:pt x="1342117" y="1301880"/>
                </a:cubicBezTo>
                <a:cubicBezTo>
                  <a:pt x="1349158" y="1313030"/>
                  <a:pt x="1347105" y="1319484"/>
                  <a:pt x="1335369" y="1325059"/>
                </a:cubicBezTo>
                <a:cubicBezTo>
                  <a:pt x="1331848" y="1326820"/>
                  <a:pt x="1327740" y="1327406"/>
                  <a:pt x="1324512" y="1329460"/>
                </a:cubicBezTo>
                <a:cubicBezTo>
                  <a:pt x="1320405" y="1331808"/>
                  <a:pt x="1311896" y="1330341"/>
                  <a:pt x="1313950" y="1338556"/>
                </a:cubicBezTo>
                <a:cubicBezTo>
                  <a:pt x="1315710" y="1345304"/>
                  <a:pt x="1321285" y="1349999"/>
                  <a:pt x="1328620" y="1351172"/>
                </a:cubicBezTo>
                <a:cubicBezTo>
                  <a:pt x="1334195" y="1352053"/>
                  <a:pt x="1339183" y="1351759"/>
                  <a:pt x="1339770" y="1343837"/>
                </a:cubicBezTo>
                <a:cubicBezTo>
                  <a:pt x="1340356" y="1335328"/>
                  <a:pt x="1348278" y="1335035"/>
                  <a:pt x="1354147" y="1334448"/>
                </a:cubicBezTo>
                <a:cubicBezTo>
                  <a:pt x="1378793" y="1331221"/>
                  <a:pt x="1396984" y="1317137"/>
                  <a:pt x="1413708" y="1299826"/>
                </a:cubicBezTo>
                <a:cubicBezTo>
                  <a:pt x="1427205" y="1285743"/>
                  <a:pt x="1424857" y="1268432"/>
                  <a:pt x="1424271" y="1251414"/>
                </a:cubicBezTo>
                <a:cubicBezTo>
                  <a:pt x="1423684" y="1229115"/>
                  <a:pt x="1436300" y="1219433"/>
                  <a:pt x="1457425" y="1225008"/>
                </a:cubicBezTo>
                <a:cubicBezTo>
                  <a:pt x="1465934" y="1227355"/>
                  <a:pt x="1470629" y="1233223"/>
                  <a:pt x="1473856" y="1240558"/>
                </a:cubicBezTo>
                <a:cubicBezTo>
                  <a:pt x="1480018" y="1254348"/>
                  <a:pt x="1482952" y="1269019"/>
                  <a:pt x="1479431" y="1283396"/>
                </a:cubicBezTo>
                <a:cubicBezTo>
                  <a:pt x="1469749" y="1323886"/>
                  <a:pt x="1459186" y="1364082"/>
                  <a:pt x="1428378" y="1394890"/>
                </a:cubicBezTo>
                <a:cubicBezTo>
                  <a:pt x="1412828" y="1410440"/>
                  <a:pt x="1407840" y="1431272"/>
                  <a:pt x="1401385" y="1450930"/>
                </a:cubicBezTo>
                <a:cubicBezTo>
                  <a:pt x="1396984" y="1464427"/>
                  <a:pt x="1392583" y="1477924"/>
                  <a:pt x="1385834" y="1490247"/>
                </a:cubicBezTo>
                <a:cubicBezTo>
                  <a:pt x="1378793" y="1503157"/>
                  <a:pt x="1368230" y="1507264"/>
                  <a:pt x="1353853" y="1504037"/>
                </a:cubicBezTo>
                <a:cubicBezTo>
                  <a:pt x="1318938" y="1495822"/>
                  <a:pt x="1294585" y="1467068"/>
                  <a:pt x="1289304" y="1432152"/>
                </a:cubicBezTo>
                <a:cubicBezTo>
                  <a:pt x="1285196" y="1404279"/>
                  <a:pt x="1267592" y="1382567"/>
                  <a:pt x="1247934" y="1363202"/>
                </a:cubicBezTo>
                <a:cubicBezTo>
                  <a:pt x="1241479" y="1356747"/>
                  <a:pt x="1233557" y="1360268"/>
                  <a:pt x="1225928" y="1362615"/>
                </a:cubicBezTo>
                <a:cubicBezTo>
                  <a:pt x="1206270" y="1368777"/>
                  <a:pt x="1200989" y="1365549"/>
                  <a:pt x="1196001" y="1345304"/>
                </a:cubicBezTo>
                <a:cubicBezTo>
                  <a:pt x="1192773" y="1332688"/>
                  <a:pt x="1189839" y="1319778"/>
                  <a:pt x="1187198" y="1306868"/>
                </a:cubicBezTo>
                <a:cubicBezTo>
                  <a:pt x="1181037" y="1275767"/>
                  <a:pt x="1169007" y="1247013"/>
                  <a:pt x="1148175" y="1222661"/>
                </a:cubicBezTo>
                <a:cubicBezTo>
                  <a:pt x="1123823" y="1194200"/>
                  <a:pt x="1108272" y="1161926"/>
                  <a:pt x="1099177" y="1125837"/>
                </a:cubicBezTo>
                <a:cubicBezTo>
                  <a:pt x="1091842" y="1096789"/>
                  <a:pt x="1086560" y="1093855"/>
                  <a:pt x="1057220" y="1094736"/>
                </a:cubicBezTo>
                <a:cubicBezTo>
                  <a:pt x="1048417" y="1095029"/>
                  <a:pt x="1039615" y="1094149"/>
                  <a:pt x="1031106" y="1091508"/>
                </a:cubicBezTo>
                <a:cubicBezTo>
                  <a:pt x="1022598" y="1088867"/>
                  <a:pt x="1014382" y="1086814"/>
                  <a:pt x="1005874" y="1092388"/>
                </a:cubicBezTo>
                <a:cubicBezTo>
                  <a:pt x="1001179" y="1095322"/>
                  <a:pt x="994724" y="1095616"/>
                  <a:pt x="991497" y="1090041"/>
                </a:cubicBezTo>
                <a:cubicBezTo>
                  <a:pt x="986215" y="1080945"/>
                  <a:pt x="978293" y="1081532"/>
                  <a:pt x="969785" y="1081826"/>
                </a:cubicBezTo>
                <a:cubicBezTo>
                  <a:pt x="916091" y="1084760"/>
                  <a:pt x="862398" y="1087694"/>
                  <a:pt x="808705" y="1090334"/>
                </a:cubicBezTo>
                <a:cubicBezTo>
                  <a:pt x="801369" y="1090628"/>
                  <a:pt x="797262" y="1094736"/>
                  <a:pt x="793154" y="1099430"/>
                </a:cubicBezTo>
                <a:cubicBezTo>
                  <a:pt x="742982" y="1156938"/>
                  <a:pt x="692516" y="1213858"/>
                  <a:pt x="642930" y="1271953"/>
                </a:cubicBezTo>
                <a:cubicBezTo>
                  <a:pt x="610656" y="1310096"/>
                  <a:pt x="572806" y="1340610"/>
                  <a:pt x="529676" y="1365843"/>
                </a:cubicBezTo>
                <a:cubicBezTo>
                  <a:pt x="429331" y="1424230"/>
                  <a:pt x="328399" y="1481738"/>
                  <a:pt x="226000" y="1536898"/>
                </a:cubicBezTo>
                <a:cubicBezTo>
                  <a:pt x="218078" y="1541300"/>
                  <a:pt x="210450" y="1547461"/>
                  <a:pt x="200767" y="1539833"/>
                </a:cubicBezTo>
                <a:cubicBezTo>
                  <a:pt x="197246" y="1537192"/>
                  <a:pt x="193139" y="1541006"/>
                  <a:pt x="190205" y="1543060"/>
                </a:cubicBezTo>
                <a:cubicBezTo>
                  <a:pt x="169666" y="1557730"/>
                  <a:pt x="149128" y="1572694"/>
                  <a:pt x="128589" y="1587658"/>
                </a:cubicBezTo>
                <a:cubicBezTo>
                  <a:pt x="126242" y="1589418"/>
                  <a:pt x="122428" y="1592939"/>
                  <a:pt x="122721" y="1593526"/>
                </a:cubicBezTo>
                <a:cubicBezTo>
                  <a:pt x="129176" y="1606142"/>
                  <a:pt x="120374" y="1615825"/>
                  <a:pt x="118027" y="1626974"/>
                </a:cubicBezTo>
                <a:cubicBezTo>
                  <a:pt x="114799" y="1642525"/>
                  <a:pt x="110398" y="1651033"/>
                  <a:pt x="93381" y="1653381"/>
                </a:cubicBezTo>
                <a:cubicBezTo>
                  <a:pt x="87513" y="1654261"/>
                  <a:pt x="86926" y="1658662"/>
                  <a:pt x="85165" y="1662476"/>
                </a:cubicBezTo>
                <a:cubicBezTo>
                  <a:pt x="73722" y="1688883"/>
                  <a:pt x="69028" y="1716463"/>
                  <a:pt x="72842" y="1745510"/>
                </a:cubicBezTo>
                <a:cubicBezTo>
                  <a:pt x="74016" y="1753432"/>
                  <a:pt x="76657" y="1763114"/>
                  <a:pt x="65507" y="1766635"/>
                </a:cubicBezTo>
                <a:cubicBezTo>
                  <a:pt x="55531" y="1769863"/>
                  <a:pt x="47316" y="1766049"/>
                  <a:pt x="40861" y="1757833"/>
                </a:cubicBezTo>
                <a:cubicBezTo>
                  <a:pt x="30005" y="1743750"/>
                  <a:pt x="21496" y="1728493"/>
                  <a:pt x="12401" y="1713529"/>
                </a:cubicBezTo>
                <a:cubicBezTo>
                  <a:pt x="-509" y="1692110"/>
                  <a:pt x="-4910" y="1670692"/>
                  <a:pt x="6826" y="1646926"/>
                </a:cubicBezTo>
                <a:cubicBezTo>
                  <a:pt x="17095" y="1626094"/>
                  <a:pt x="10934" y="1603795"/>
                  <a:pt x="9173" y="1581790"/>
                </a:cubicBezTo>
                <a:cubicBezTo>
                  <a:pt x="7999" y="1566826"/>
                  <a:pt x="5359" y="1551862"/>
                  <a:pt x="3892" y="1536605"/>
                </a:cubicBezTo>
                <a:cubicBezTo>
                  <a:pt x="2131" y="1519587"/>
                  <a:pt x="5359" y="1514893"/>
                  <a:pt x="22376" y="1511079"/>
                </a:cubicBezTo>
                <a:cubicBezTo>
                  <a:pt x="35873" y="1508145"/>
                  <a:pt x="49663" y="1507264"/>
                  <a:pt x="63160" y="1508438"/>
                </a:cubicBezTo>
                <a:cubicBezTo>
                  <a:pt x="95141" y="1511372"/>
                  <a:pt x="118907" y="1493474"/>
                  <a:pt x="142966" y="1477337"/>
                </a:cubicBezTo>
                <a:cubicBezTo>
                  <a:pt x="150888" y="1472056"/>
                  <a:pt x="147074" y="1464134"/>
                  <a:pt x="143260" y="1457679"/>
                </a:cubicBezTo>
                <a:cubicBezTo>
                  <a:pt x="137685" y="1447410"/>
                  <a:pt x="132110" y="1437140"/>
                  <a:pt x="132110" y="1424817"/>
                </a:cubicBezTo>
                <a:cubicBezTo>
                  <a:pt x="132110" y="1414255"/>
                  <a:pt x="135338" y="1406920"/>
                  <a:pt x="145900" y="1403692"/>
                </a:cubicBezTo>
                <a:cubicBezTo>
                  <a:pt x="164678" y="1397824"/>
                  <a:pt x="183163" y="1391956"/>
                  <a:pt x="203114" y="1394596"/>
                </a:cubicBezTo>
                <a:cubicBezTo>
                  <a:pt x="234509" y="1398411"/>
                  <a:pt x="262089" y="1391956"/>
                  <a:pt x="288202" y="1372298"/>
                </a:cubicBezTo>
                <a:cubicBezTo>
                  <a:pt x="336028" y="1336502"/>
                  <a:pt x="385907" y="1303934"/>
                  <a:pt x="428744" y="1262270"/>
                </a:cubicBezTo>
                <a:cubicBezTo>
                  <a:pt x="434319" y="1256989"/>
                  <a:pt x="442827" y="1252588"/>
                  <a:pt x="436079" y="1242025"/>
                </a:cubicBezTo>
                <a:cubicBezTo>
                  <a:pt x="433732" y="1238505"/>
                  <a:pt x="438133" y="1234690"/>
                  <a:pt x="440187" y="1231756"/>
                </a:cubicBezTo>
                <a:cubicBezTo>
                  <a:pt x="462485" y="1199188"/>
                  <a:pt x="486545" y="1167500"/>
                  <a:pt x="513245" y="1138160"/>
                </a:cubicBezTo>
                <a:cubicBezTo>
                  <a:pt x="525861" y="1124076"/>
                  <a:pt x="541705" y="1114100"/>
                  <a:pt x="559603" y="1108526"/>
                </a:cubicBezTo>
                <a:cubicBezTo>
                  <a:pt x="581902" y="1101484"/>
                  <a:pt x="595692" y="1085640"/>
                  <a:pt x="595692" y="1063634"/>
                </a:cubicBezTo>
                <a:cubicBezTo>
                  <a:pt x="595398" y="1004073"/>
                  <a:pt x="611829" y="948326"/>
                  <a:pt x="627967" y="892285"/>
                </a:cubicBezTo>
                <a:cubicBezTo>
                  <a:pt x="629727" y="886711"/>
                  <a:pt x="628260" y="884070"/>
                  <a:pt x="622979" y="882896"/>
                </a:cubicBezTo>
                <a:cubicBezTo>
                  <a:pt x="612709" y="880256"/>
                  <a:pt x="614176" y="874094"/>
                  <a:pt x="619164" y="867933"/>
                </a:cubicBezTo>
                <a:cubicBezTo>
                  <a:pt x="625033" y="860304"/>
                  <a:pt x="631194" y="852382"/>
                  <a:pt x="637649" y="845047"/>
                </a:cubicBezTo>
                <a:cubicBezTo>
                  <a:pt x="680486" y="797222"/>
                  <a:pt x="701025" y="741768"/>
                  <a:pt x="696330" y="677219"/>
                </a:cubicBezTo>
                <a:cubicBezTo>
                  <a:pt x="693983" y="644651"/>
                  <a:pt x="693103" y="612083"/>
                  <a:pt x="685474" y="579808"/>
                </a:cubicBezTo>
                <a:cubicBezTo>
                  <a:pt x="680780" y="559269"/>
                  <a:pt x="669337" y="545773"/>
                  <a:pt x="649972" y="538731"/>
                </a:cubicBezTo>
                <a:cubicBezTo>
                  <a:pt x="635302" y="533450"/>
                  <a:pt x="620338" y="528755"/>
                  <a:pt x="605668" y="523767"/>
                </a:cubicBezTo>
                <a:cubicBezTo>
                  <a:pt x="589530" y="518193"/>
                  <a:pt x="586890" y="512031"/>
                  <a:pt x="593051" y="495894"/>
                </a:cubicBezTo>
                <a:cubicBezTo>
                  <a:pt x="593638" y="494133"/>
                  <a:pt x="594518" y="492373"/>
                  <a:pt x="595398" y="490612"/>
                </a:cubicBezTo>
                <a:cubicBezTo>
                  <a:pt x="606841" y="466553"/>
                  <a:pt x="606254" y="466847"/>
                  <a:pt x="582195" y="456284"/>
                </a:cubicBezTo>
                <a:cubicBezTo>
                  <a:pt x="555789" y="444841"/>
                  <a:pt x="527915" y="445721"/>
                  <a:pt x="500335" y="443374"/>
                </a:cubicBezTo>
                <a:cubicBezTo>
                  <a:pt x="448402" y="438973"/>
                  <a:pt x="399990" y="419315"/>
                  <a:pt x="350111" y="405818"/>
                </a:cubicBezTo>
                <a:cubicBezTo>
                  <a:pt x="280280" y="386747"/>
                  <a:pt x="228641" y="343323"/>
                  <a:pt x="188738" y="284348"/>
                </a:cubicBezTo>
                <a:cubicBezTo>
                  <a:pt x="187858" y="283174"/>
                  <a:pt x="186977" y="282001"/>
                  <a:pt x="186390" y="280534"/>
                </a:cubicBezTo>
                <a:cubicBezTo>
                  <a:pt x="184043" y="275546"/>
                  <a:pt x="177588" y="270851"/>
                  <a:pt x="181696" y="264983"/>
                </a:cubicBezTo>
                <a:cubicBezTo>
                  <a:pt x="186684" y="259115"/>
                  <a:pt x="192552" y="266157"/>
                  <a:pt x="199887" y="264103"/>
                </a:cubicBezTo>
                <a:close/>
              </a:path>
            </a:pathLst>
          </a:custGeom>
          <a:solidFill>
            <a:schemeClr val="accent1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5643CB2B-9FB7-4C3C-AE04-EE90C1401E61}"/>
              </a:ext>
            </a:extLst>
          </p:cNvPr>
          <p:cNvSpPr/>
          <p:nvPr/>
        </p:nvSpPr>
        <p:spPr>
          <a:xfrm>
            <a:off x="1955485" y="5873473"/>
            <a:ext cx="157776" cy="376012"/>
          </a:xfrm>
          <a:custGeom>
            <a:avLst/>
            <a:gdLst>
              <a:gd name="connsiteX0" fmla="*/ 186801 w 251071"/>
              <a:gd name="connsiteY0" fmla="*/ 525759 h 598353"/>
              <a:gd name="connsiteX1" fmla="*/ 228624 w 251071"/>
              <a:gd name="connsiteY1" fmla="*/ 548096 h 598353"/>
              <a:gd name="connsiteX2" fmla="*/ 247159 w 251071"/>
              <a:gd name="connsiteY2" fmla="*/ 569007 h 598353"/>
              <a:gd name="connsiteX3" fmla="*/ 246208 w 251071"/>
              <a:gd name="connsiteY3" fmla="*/ 595621 h 598353"/>
              <a:gd name="connsiteX4" fmla="*/ 221970 w 251071"/>
              <a:gd name="connsiteY4" fmla="*/ 592294 h 598353"/>
              <a:gd name="connsiteX5" fmla="*/ 186801 w 251071"/>
              <a:gd name="connsiteY5" fmla="*/ 525759 h 598353"/>
              <a:gd name="connsiteX6" fmla="*/ 69888 w 251071"/>
              <a:gd name="connsiteY6" fmla="*/ 491065 h 598353"/>
              <a:gd name="connsiteX7" fmla="*/ 87474 w 251071"/>
              <a:gd name="connsiteY7" fmla="*/ 506748 h 598353"/>
              <a:gd name="connsiteX8" fmla="*/ 58007 w 251071"/>
              <a:gd name="connsiteY8" fmla="*/ 535739 h 598353"/>
              <a:gd name="connsiteX9" fmla="*/ 31869 w 251071"/>
              <a:gd name="connsiteY9" fmla="*/ 515304 h 598353"/>
              <a:gd name="connsiteX10" fmla="*/ 69888 w 251071"/>
              <a:gd name="connsiteY10" fmla="*/ 491065 h 598353"/>
              <a:gd name="connsiteX11" fmla="*/ 16661 w 251071"/>
              <a:gd name="connsiteY11" fmla="*/ 273402 h 598353"/>
              <a:gd name="connsiteX12" fmla="*/ 46126 w 251071"/>
              <a:gd name="connsiteY12" fmla="*/ 312372 h 598353"/>
              <a:gd name="connsiteX13" fmla="*/ 29493 w 251071"/>
              <a:gd name="connsiteY13" fmla="*/ 332332 h 598353"/>
              <a:gd name="connsiteX14" fmla="*/ 28 w 251071"/>
              <a:gd name="connsiteY14" fmla="*/ 286708 h 598353"/>
              <a:gd name="connsiteX15" fmla="*/ 16661 w 251071"/>
              <a:gd name="connsiteY15" fmla="*/ 273402 h 598353"/>
              <a:gd name="connsiteX16" fmla="*/ 117888 w 251071"/>
              <a:gd name="connsiteY16" fmla="*/ 135 h 598353"/>
              <a:gd name="connsiteX17" fmla="*/ 149254 w 251071"/>
              <a:gd name="connsiteY17" fmla="*/ 19619 h 598353"/>
              <a:gd name="connsiteX18" fmla="*/ 129769 w 251071"/>
              <a:gd name="connsiteY18" fmla="*/ 47184 h 598353"/>
              <a:gd name="connsiteX19" fmla="*/ 116937 w 251071"/>
              <a:gd name="connsiteY19" fmla="*/ 52887 h 598353"/>
              <a:gd name="connsiteX20" fmla="*/ 67037 w 251071"/>
              <a:gd name="connsiteY20" fmla="*/ 26747 h 598353"/>
              <a:gd name="connsiteX21" fmla="*/ 77493 w 251071"/>
              <a:gd name="connsiteY21" fmla="*/ 6787 h 598353"/>
              <a:gd name="connsiteX22" fmla="*/ 117888 w 251071"/>
              <a:gd name="connsiteY22" fmla="*/ 135 h 59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1071" h="598353">
                <a:moveTo>
                  <a:pt x="186801" y="525759"/>
                </a:moveTo>
                <a:cubicBezTo>
                  <a:pt x="203911" y="534789"/>
                  <a:pt x="216266" y="541442"/>
                  <a:pt x="228624" y="548096"/>
                </a:cubicBezTo>
                <a:cubicBezTo>
                  <a:pt x="237178" y="552848"/>
                  <a:pt x="243832" y="559502"/>
                  <a:pt x="247159" y="569007"/>
                </a:cubicBezTo>
                <a:cubicBezTo>
                  <a:pt x="250009" y="578037"/>
                  <a:pt x="254762" y="588493"/>
                  <a:pt x="246208" y="595621"/>
                </a:cubicBezTo>
                <a:cubicBezTo>
                  <a:pt x="239079" y="601799"/>
                  <a:pt x="230049" y="596096"/>
                  <a:pt x="221970" y="592294"/>
                </a:cubicBezTo>
                <a:cubicBezTo>
                  <a:pt x="196306" y="579463"/>
                  <a:pt x="193455" y="554750"/>
                  <a:pt x="186801" y="525759"/>
                </a:cubicBezTo>
                <a:close/>
                <a:moveTo>
                  <a:pt x="69888" y="491065"/>
                </a:moveTo>
                <a:cubicBezTo>
                  <a:pt x="78918" y="490115"/>
                  <a:pt x="88899" y="490591"/>
                  <a:pt x="87474" y="506748"/>
                </a:cubicBezTo>
                <a:cubicBezTo>
                  <a:pt x="86047" y="525283"/>
                  <a:pt x="78918" y="536690"/>
                  <a:pt x="58007" y="535739"/>
                </a:cubicBezTo>
                <a:cubicBezTo>
                  <a:pt x="43750" y="535265"/>
                  <a:pt x="31869" y="531938"/>
                  <a:pt x="31869" y="515304"/>
                </a:cubicBezTo>
                <a:cubicBezTo>
                  <a:pt x="32343" y="491540"/>
                  <a:pt x="50878" y="492016"/>
                  <a:pt x="69888" y="491065"/>
                </a:cubicBezTo>
                <a:close/>
                <a:moveTo>
                  <a:pt x="16661" y="273402"/>
                </a:moveTo>
                <a:cubicBezTo>
                  <a:pt x="25215" y="273876"/>
                  <a:pt x="47551" y="302867"/>
                  <a:pt x="46126" y="312372"/>
                </a:cubicBezTo>
                <a:cubicBezTo>
                  <a:pt x="44701" y="321876"/>
                  <a:pt x="41374" y="331383"/>
                  <a:pt x="29493" y="332332"/>
                </a:cubicBezTo>
                <a:cubicBezTo>
                  <a:pt x="21888" y="332808"/>
                  <a:pt x="-923" y="296689"/>
                  <a:pt x="28" y="286708"/>
                </a:cubicBezTo>
                <a:cubicBezTo>
                  <a:pt x="1453" y="275778"/>
                  <a:pt x="9533" y="274827"/>
                  <a:pt x="16661" y="273402"/>
                </a:cubicBezTo>
                <a:close/>
                <a:moveTo>
                  <a:pt x="117888" y="135"/>
                </a:moveTo>
                <a:cubicBezTo>
                  <a:pt x="134046" y="-816"/>
                  <a:pt x="145453" y="2986"/>
                  <a:pt x="149254" y="19619"/>
                </a:cubicBezTo>
                <a:cubicBezTo>
                  <a:pt x="153056" y="36252"/>
                  <a:pt x="141651" y="41955"/>
                  <a:pt x="129769" y="47184"/>
                </a:cubicBezTo>
                <a:cubicBezTo>
                  <a:pt x="125493" y="49084"/>
                  <a:pt x="121215" y="50985"/>
                  <a:pt x="116937" y="52887"/>
                </a:cubicBezTo>
                <a:cubicBezTo>
                  <a:pt x="89374" y="64292"/>
                  <a:pt x="75591" y="56212"/>
                  <a:pt x="67037" y="26747"/>
                </a:cubicBezTo>
                <a:cubicBezTo>
                  <a:pt x="64185" y="15817"/>
                  <a:pt x="67988" y="10590"/>
                  <a:pt x="77493" y="6787"/>
                </a:cubicBezTo>
                <a:cubicBezTo>
                  <a:pt x="90799" y="1084"/>
                  <a:pt x="105056" y="2035"/>
                  <a:pt x="117888" y="13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293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Graphic 57">
            <a:extLst>
              <a:ext uri="{FF2B5EF4-FFF2-40B4-BE49-F238E27FC236}">
                <a16:creationId xmlns:a16="http://schemas.microsoft.com/office/drawing/2014/main" id="{1E0DC89F-FB5F-4BE4-B084-B5B498F3E1CC}"/>
              </a:ext>
            </a:extLst>
          </p:cNvPr>
          <p:cNvSpPr/>
          <p:nvPr/>
        </p:nvSpPr>
        <p:spPr>
          <a:xfrm>
            <a:off x="6502827" y="3900802"/>
            <a:ext cx="2765502" cy="2923327"/>
          </a:xfrm>
          <a:custGeom>
            <a:avLst/>
            <a:gdLst>
              <a:gd name="connsiteX0" fmla="*/ 3082754 w 3082753"/>
              <a:gd name="connsiteY0" fmla="*/ 406075 h 3258683"/>
              <a:gd name="connsiteX1" fmla="*/ 2972239 w 3082753"/>
              <a:gd name="connsiteY1" fmla="*/ 464820 h 3258683"/>
              <a:gd name="connsiteX2" fmla="*/ 2961959 w 3082753"/>
              <a:gd name="connsiteY2" fmla="*/ 469961 h 3258683"/>
              <a:gd name="connsiteX3" fmla="*/ 2963060 w 3082753"/>
              <a:gd name="connsiteY3" fmla="*/ 473632 h 3258683"/>
              <a:gd name="connsiteX4" fmla="*/ 2975544 w 3082753"/>
              <a:gd name="connsiteY4" fmla="*/ 472898 h 3258683"/>
              <a:gd name="connsiteX5" fmla="*/ 3043101 w 3082753"/>
              <a:gd name="connsiteY5" fmla="*/ 440955 h 3258683"/>
              <a:gd name="connsiteX6" fmla="*/ 3060357 w 3082753"/>
              <a:gd name="connsiteY6" fmla="*/ 434714 h 3258683"/>
              <a:gd name="connsiteX7" fmla="*/ 3071739 w 3082753"/>
              <a:gd name="connsiteY7" fmla="*/ 440221 h 3258683"/>
              <a:gd name="connsiteX8" fmla="*/ 3068434 w 3082753"/>
              <a:gd name="connsiteY8" fmla="*/ 451970 h 3258683"/>
              <a:gd name="connsiteX9" fmla="*/ 2968935 w 3082753"/>
              <a:gd name="connsiteY9" fmla="*/ 507778 h 3258683"/>
              <a:gd name="connsiteX10" fmla="*/ 2953147 w 3082753"/>
              <a:gd name="connsiteY10" fmla="*/ 512551 h 3258683"/>
              <a:gd name="connsiteX11" fmla="*/ 2953514 w 3082753"/>
              <a:gd name="connsiteY11" fmla="*/ 516957 h 3258683"/>
              <a:gd name="connsiteX12" fmla="*/ 2964529 w 3082753"/>
              <a:gd name="connsiteY12" fmla="*/ 518425 h 3258683"/>
              <a:gd name="connsiteX13" fmla="*/ 3019970 w 3082753"/>
              <a:gd name="connsiteY13" fmla="*/ 501169 h 3258683"/>
              <a:gd name="connsiteX14" fmla="*/ 3029516 w 3082753"/>
              <a:gd name="connsiteY14" fmla="*/ 497865 h 3258683"/>
              <a:gd name="connsiteX15" fmla="*/ 3039796 w 3082753"/>
              <a:gd name="connsiteY15" fmla="*/ 500802 h 3258683"/>
              <a:gd name="connsiteX16" fmla="*/ 3035390 w 3082753"/>
              <a:gd name="connsiteY16" fmla="*/ 510348 h 3258683"/>
              <a:gd name="connsiteX17" fmla="*/ 2986926 w 3082753"/>
              <a:gd name="connsiteY17" fmla="*/ 537518 h 3258683"/>
              <a:gd name="connsiteX18" fmla="*/ 2878982 w 3082753"/>
              <a:gd name="connsiteY18" fmla="*/ 565789 h 3258683"/>
              <a:gd name="connsiteX19" fmla="*/ 2792700 w 3082753"/>
              <a:gd name="connsiteY19" fmla="*/ 580842 h 3258683"/>
              <a:gd name="connsiteX20" fmla="*/ 2770670 w 3082753"/>
              <a:gd name="connsiteY20" fmla="*/ 586717 h 3258683"/>
              <a:gd name="connsiteX21" fmla="*/ 2735056 w 3082753"/>
              <a:gd name="connsiteY21" fmla="*/ 639587 h 3258683"/>
              <a:gd name="connsiteX22" fmla="*/ 2751578 w 3082753"/>
              <a:gd name="connsiteY22" fmla="*/ 915322 h 3258683"/>
              <a:gd name="connsiteX23" fmla="*/ 2704949 w 3082753"/>
              <a:gd name="connsiteY23" fmla="*/ 968192 h 3258683"/>
              <a:gd name="connsiteX24" fmla="*/ 2243433 w 3082753"/>
              <a:gd name="connsiteY24" fmla="*/ 992425 h 3258683"/>
              <a:gd name="connsiteX25" fmla="*/ 2103547 w 3082753"/>
              <a:gd name="connsiteY25" fmla="*/ 997565 h 3258683"/>
              <a:gd name="connsiteX26" fmla="*/ 2081884 w 3082753"/>
              <a:gd name="connsiteY26" fmla="*/ 998299 h 3258683"/>
              <a:gd name="connsiteX27" fmla="*/ 2042231 w 3082753"/>
              <a:gd name="connsiteY27" fmla="*/ 1041624 h 3258683"/>
              <a:gd name="connsiteX28" fmla="*/ 2045168 w 3082753"/>
              <a:gd name="connsiteY28" fmla="*/ 1102572 h 3258683"/>
              <a:gd name="connsiteX29" fmla="*/ 2066096 w 3082753"/>
              <a:gd name="connsiteY29" fmla="*/ 2374403 h 3258683"/>
              <a:gd name="connsiteX30" fmla="*/ 2063526 w 3082753"/>
              <a:gd name="connsiteY30" fmla="*/ 2532280 h 3258683"/>
              <a:gd name="connsiteX31" fmla="*/ 2035255 w 3082753"/>
              <a:gd name="connsiteY31" fmla="*/ 2564223 h 3258683"/>
              <a:gd name="connsiteX32" fmla="*/ 1915929 w 3082753"/>
              <a:gd name="connsiteY32" fmla="*/ 2582948 h 3258683"/>
              <a:gd name="connsiteX33" fmla="*/ 1898673 w 3082753"/>
              <a:gd name="connsiteY33" fmla="*/ 2587721 h 3258683"/>
              <a:gd name="connsiteX34" fmla="*/ 1872972 w 3082753"/>
              <a:gd name="connsiteY34" fmla="*/ 2622601 h 3258683"/>
              <a:gd name="connsiteX35" fmla="*/ 1885823 w 3082753"/>
              <a:gd name="connsiteY35" fmla="*/ 2697134 h 3258683"/>
              <a:gd name="connsiteX36" fmla="*/ 1885455 w 3082753"/>
              <a:gd name="connsiteY36" fmla="*/ 2722835 h 3258683"/>
              <a:gd name="connsiteX37" fmla="*/ 1879948 w 3082753"/>
              <a:gd name="connsiteY37" fmla="*/ 2741192 h 3258683"/>
              <a:gd name="connsiteX38" fmla="*/ 1892431 w 3082753"/>
              <a:gd name="connsiteY38" fmla="*/ 2788556 h 3258683"/>
              <a:gd name="connsiteX39" fmla="*/ 1901977 w 3082753"/>
              <a:gd name="connsiteY39" fmla="*/ 2824170 h 3258683"/>
              <a:gd name="connsiteX40" fmla="*/ 1901243 w 3082753"/>
              <a:gd name="connsiteY40" fmla="*/ 2884384 h 3258683"/>
              <a:gd name="connsiteX41" fmla="*/ 1892798 w 3082753"/>
              <a:gd name="connsiteY41" fmla="*/ 2918162 h 3258683"/>
              <a:gd name="connsiteX42" fmla="*/ 1884721 w 3082753"/>
              <a:gd name="connsiteY42" fmla="*/ 2998937 h 3258683"/>
              <a:gd name="connsiteX43" fmla="*/ 1969167 w 3082753"/>
              <a:gd name="connsiteY43" fmla="*/ 3110919 h 3258683"/>
              <a:gd name="connsiteX44" fmla="*/ 2000743 w 3082753"/>
              <a:gd name="connsiteY44" fmla="*/ 3159384 h 3258683"/>
              <a:gd name="connsiteX45" fmla="*/ 1991564 w 3082753"/>
              <a:gd name="connsiteY45" fmla="*/ 3186187 h 3258683"/>
              <a:gd name="connsiteX46" fmla="*/ 1914093 w 3082753"/>
              <a:gd name="connsiteY46" fmla="*/ 3212255 h 3258683"/>
              <a:gd name="connsiteX47" fmla="*/ 1850575 w 3082753"/>
              <a:gd name="connsiteY47" fmla="*/ 3212255 h 3258683"/>
              <a:gd name="connsiteX48" fmla="*/ 1819367 w 3082753"/>
              <a:gd name="connsiteY48" fmla="*/ 3200505 h 3258683"/>
              <a:gd name="connsiteX49" fmla="*/ 1782284 w 3082753"/>
              <a:gd name="connsiteY49" fmla="*/ 3151307 h 3258683"/>
              <a:gd name="connsiteX50" fmla="*/ 1758052 w 3082753"/>
              <a:gd name="connsiteY50" fmla="*/ 3136253 h 3258683"/>
              <a:gd name="connsiteX51" fmla="*/ 1731249 w 3082753"/>
              <a:gd name="connsiteY51" fmla="*/ 3122301 h 3258683"/>
              <a:gd name="connsiteX52" fmla="*/ 1713626 w 3082753"/>
              <a:gd name="connsiteY52" fmla="*/ 3067228 h 3258683"/>
              <a:gd name="connsiteX53" fmla="*/ 1708486 w 3082753"/>
              <a:gd name="connsiteY53" fmla="*/ 3047034 h 3258683"/>
              <a:gd name="connsiteX54" fmla="*/ 1700041 w 3082753"/>
              <a:gd name="connsiteY54" fmla="*/ 3023169 h 3258683"/>
              <a:gd name="connsiteX55" fmla="*/ 1709220 w 3082753"/>
              <a:gd name="connsiteY55" fmla="*/ 2931380 h 3258683"/>
              <a:gd name="connsiteX56" fmla="*/ 1711056 w 3082753"/>
              <a:gd name="connsiteY56" fmla="*/ 2911186 h 3258683"/>
              <a:gd name="connsiteX57" fmla="*/ 1691597 w 3082753"/>
              <a:gd name="connsiteY57" fmla="*/ 2887688 h 3258683"/>
              <a:gd name="connsiteX58" fmla="*/ 1678746 w 3082753"/>
              <a:gd name="connsiteY58" fmla="*/ 2871900 h 3258683"/>
              <a:gd name="connsiteX59" fmla="*/ 1689394 w 3082753"/>
              <a:gd name="connsiteY59" fmla="*/ 2812421 h 3258683"/>
              <a:gd name="connsiteX60" fmla="*/ 1700408 w 3082753"/>
              <a:gd name="connsiteY60" fmla="*/ 2772034 h 3258683"/>
              <a:gd name="connsiteX61" fmla="*/ 1699674 w 3082753"/>
              <a:gd name="connsiteY61" fmla="*/ 2728342 h 3258683"/>
              <a:gd name="connsiteX62" fmla="*/ 1679848 w 3082753"/>
              <a:gd name="connsiteY62" fmla="*/ 2597634 h 3258683"/>
              <a:gd name="connsiteX63" fmla="*/ 1649741 w 3082753"/>
              <a:gd name="connsiteY63" fmla="*/ 2571933 h 3258683"/>
              <a:gd name="connsiteX64" fmla="*/ 1581082 w 3082753"/>
              <a:gd name="connsiteY64" fmla="*/ 2571933 h 3258683"/>
              <a:gd name="connsiteX65" fmla="*/ 1557217 w 3082753"/>
              <a:gd name="connsiteY65" fmla="*/ 2595798 h 3258683"/>
              <a:gd name="connsiteX66" fmla="*/ 1555749 w 3082753"/>
              <a:gd name="connsiteY66" fmla="*/ 2659317 h 3258683"/>
              <a:gd name="connsiteX67" fmla="*/ 1542531 w 3082753"/>
              <a:gd name="connsiteY67" fmla="*/ 2675471 h 3258683"/>
              <a:gd name="connsiteX68" fmla="*/ 1459186 w 3082753"/>
              <a:gd name="connsiteY68" fmla="*/ 2680612 h 3258683"/>
              <a:gd name="connsiteX69" fmla="*/ 1433118 w 3082753"/>
              <a:gd name="connsiteY69" fmla="*/ 2705578 h 3258683"/>
              <a:gd name="connsiteX70" fmla="*/ 1438258 w 3082753"/>
              <a:gd name="connsiteY70" fmla="*/ 2780478 h 3258683"/>
              <a:gd name="connsiteX71" fmla="*/ 1428345 w 3082753"/>
              <a:gd name="connsiteY71" fmla="*/ 2862354 h 3258683"/>
              <a:gd name="connsiteX72" fmla="*/ 1423572 w 3082753"/>
              <a:gd name="connsiteY72" fmla="*/ 2926607 h 3258683"/>
              <a:gd name="connsiteX73" fmla="*/ 1405949 w 3082753"/>
              <a:gd name="connsiteY73" fmla="*/ 2962221 h 3258683"/>
              <a:gd name="connsiteX74" fmla="*/ 1402277 w 3082753"/>
              <a:gd name="connsiteY74" fmla="*/ 2972134 h 3258683"/>
              <a:gd name="connsiteX75" fmla="*/ 1409987 w 3082753"/>
              <a:gd name="connsiteY75" fmla="*/ 3048870 h 3258683"/>
              <a:gd name="connsiteX76" fmla="*/ 1414026 w 3082753"/>
              <a:gd name="connsiteY76" fmla="*/ 3116059 h 3258683"/>
              <a:gd name="connsiteX77" fmla="*/ 1401176 w 3082753"/>
              <a:gd name="connsiteY77" fmla="*/ 3157548 h 3258683"/>
              <a:gd name="connsiteX78" fmla="*/ 1377678 w 3082753"/>
              <a:gd name="connsiteY78" fmla="*/ 3167461 h 3258683"/>
              <a:gd name="connsiteX79" fmla="*/ 1357484 w 3082753"/>
              <a:gd name="connsiteY79" fmla="*/ 3188757 h 3258683"/>
              <a:gd name="connsiteX80" fmla="*/ 1351977 w 3082753"/>
              <a:gd name="connsiteY80" fmla="*/ 3215926 h 3258683"/>
              <a:gd name="connsiteX81" fmla="*/ 1289560 w 3082753"/>
              <a:gd name="connsiteY81" fmla="*/ 3254111 h 3258683"/>
              <a:gd name="connsiteX82" fmla="*/ 1196669 w 3082753"/>
              <a:gd name="connsiteY82" fmla="*/ 3250439 h 3258683"/>
              <a:gd name="connsiteX83" fmla="*/ 1168765 w 3082753"/>
              <a:gd name="connsiteY83" fmla="*/ 3183616 h 3258683"/>
              <a:gd name="connsiteX84" fmla="*/ 1175007 w 3082753"/>
              <a:gd name="connsiteY84" fmla="*/ 3163423 h 3258683"/>
              <a:gd name="connsiteX85" fmla="*/ 1183085 w 3082753"/>
              <a:gd name="connsiteY85" fmla="*/ 3145432 h 3258683"/>
              <a:gd name="connsiteX86" fmla="*/ 1235221 w 3082753"/>
              <a:gd name="connsiteY86" fmla="*/ 3058416 h 3258683"/>
              <a:gd name="connsiteX87" fmla="*/ 1238525 w 3082753"/>
              <a:gd name="connsiteY87" fmla="*/ 2994531 h 3258683"/>
              <a:gd name="connsiteX88" fmla="*/ 1231182 w 3082753"/>
              <a:gd name="connsiteY88" fmla="*/ 2989390 h 3258683"/>
              <a:gd name="connsiteX89" fmla="*/ 1201442 w 3082753"/>
              <a:gd name="connsiteY89" fmla="*/ 2927708 h 3258683"/>
              <a:gd name="connsiteX90" fmla="*/ 1237791 w 3082753"/>
              <a:gd name="connsiteY90" fmla="*/ 2869697 h 3258683"/>
              <a:gd name="connsiteX91" fmla="*/ 1243298 w 3082753"/>
              <a:gd name="connsiteY91" fmla="*/ 2855011 h 3258683"/>
              <a:gd name="connsiteX92" fmla="*/ 1252477 w 3082753"/>
              <a:gd name="connsiteY92" fmla="*/ 2698602 h 3258683"/>
              <a:gd name="connsiteX93" fmla="*/ 1229346 w 3082753"/>
              <a:gd name="connsiteY93" fmla="*/ 2670698 h 3258683"/>
              <a:gd name="connsiteX94" fmla="*/ 1202911 w 3082753"/>
              <a:gd name="connsiteY94" fmla="*/ 2668495 h 3258683"/>
              <a:gd name="connsiteX95" fmla="*/ 1114426 w 3082753"/>
              <a:gd name="connsiteY95" fmla="*/ 2647567 h 3258683"/>
              <a:gd name="connsiteX96" fmla="*/ 1100474 w 3082753"/>
              <a:gd name="connsiteY96" fmla="*/ 2627007 h 3258683"/>
              <a:gd name="connsiteX97" fmla="*/ 1100841 w 3082753"/>
              <a:gd name="connsiteY97" fmla="*/ 2260217 h 3258683"/>
              <a:gd name="connsiteX98" fmla="*/ 1108552 w 3082753"/>
              <a:gd name="connsiteY98" fmla="*/ 1221163 h 3258683"/>
              <a:gd name="connsiteX99" fmla="*/ 1112223 w 3082753"/>
              <a:gd name="connsiteY99" fmla="*/ 1090088 h 3258683"/>
              <a:gd name="connsiteX100" fmla="*/ 1112223 w 3082753"/>
              <a:gd name="connsiteY100" fmla="*/ 1077238 h 3258683"/>
              <a:gd name="connsiteX101" fmla="*/ 1065594 w 3082753"/>
              <a:gd name="connsiteY101" fmla="*/ 1031343 h 3258683"/>
              <a:gd name="connsiteX102" fmla="*/ 537256 w 3082753"/>
              <a:gd name="connsiteY102" fmla="*/ 1018860 h 3258683"/>
              <a:gd name="connsiteX103" fmla="*/ 398471 w 3082753"/>
              <a:gd name="connsiteY103" fmla="*/ 1015556 h 3258683"/>
              <a:gd name="connsiteX104" fmla="*/ 367262 w 3082753"/>
              <a:gd name="connsiteY104" fmla="*/ 984347 h 3258683"/>
              <a:gd name="connsiteX105" fmla="*/ 358818 w 3082753"/>
              <a:gd name="connsiteY105" fmla="*/ 709347 h 3258683"/>
              <a:gd name="connsiteX106" fmla="*/ 356982 w 3082753"/>
              <a:gd name="connsiteY106" fmla="*/ 664921 h 3258683"/>
              <a:gd name="connsiteX107" fmla="*/ 334585 w 3082753"/>
              <a:gd name="connsiteY107" fmla="*/ 623799 h 3258683"/>
              <a:gd name="connsiteX108" fmla="*/ 301908 w 3082753"/>
              <a:gd name="connsiteY108" fmla="*/ 594060 h 3258683"/>
              <a:gd name="connsiteX109" fmla="*/ 289792 w 3082753"/>
              <a:gd name="connsiteY109" fmla="*/ 588919 h 3258683"/>
              <a:gd name="connsiteX110" fmla="*/ 156881 w 3082753"/>
              <a:gd name="connsiteY110" fmla="*/ 561016 h 3258683"/>
              <a:gd name="connsiteX111" fmla="*/ 81981 w 3082753"/>
              <a:gd name="connsiteY111" fmla="*/ 525034 h 3258683"/>
              <a:gd name="connsiteX112" fmla="*/ 46367 w 3082753"/>
              <a:gd name="connsiteY112" fmla="*/ 465922 h 3258683"/>
              <a:gd name="connsiteX113" fmla="*/ 40126 w 3082753"/>
              <a:gd name="connsiteY113" fmla="*/ 457110 h 3258683"/>
              <a:gd name="connsiteX114" fmla="*/ 15893 w 3082753"/>
              <a:gd name="connsiteY114" fmla="*/ 434714 h 3258683"/>
              <a:gd name="connsiteX115" fmla="*/ 12589 w 3082753"/>
              <a:gd name="connsiteY115" fmla="*/ 417090 h 3258683"/>
              <a:gd name="connsiteX116" fmla="*/ 28744 w 3082753"/>
              <a:gd name="connsiteY116" fmla="*/ 418559 h 3258683"/>
              <a:gd name="connsiteX117" fmla="*/ 57382 w 3082753"/>
              <a:gd name="connsiteY117" fmla="*/ 438018 h 3258683"/>
              <a:gd name="connsiteX118" fmla="*/ 57749 w 3082753"/>
              <a:gd name="connsiteY118" fmla="*/ 426269 h 3258683"/>
              <a:gd name="connsiteX119" fmla="*/ 12589 w 3082753"/>
              <a:gd name="connsiteY119" fmla="*/ 389186 h 3258683"/>
              <a:gd name="connsiteX120" fmla="*/ 1574 w 3082753"/>
              <a:gd name="connsiteY120" fmla="*/ 379273 h 3258683"/>
              <a:gd name="connsiteX121" fmla="*/ 1207 w 3082753"/>
              <a:gd name="connsiteY121" fmla="*/ 364954 h 3258683"/>
              <a:gd name="connsiteX122" fmla="*/ 14057 w 3082753"/>
              <a:gd name="connsiteY122" fmla="*/ 363485 h 3258683"/>
              <a:gd name="connsiteX123" fmla="*/ 80880 w 3082753"/>
              <a:gd name="connsiteY123" fmla="*/ 407544 h 3258683"/>
              <a:gd name="connsiteX124" fmla="*/ 103644 w 3082753"/>
              <a:gd name="connsiteY124" fmla="*/ 417457 h 3258683"/>
              <a:gd name="connsiteX125" fmla="*/ 105479 w 3082753"/>
              <a:gd name="connsiteY125" fmla="*/ 413786 h 3258683"/>
              <a:gd name="connsiteX126" fmla="*/ 48570 w 3082753"/>
              <a:gd name="connsiteY126" fmla="*/ 369360 h 3258683"/>
              <a:gd name="connsiteX127" fmla="*/ 36454 w 3082753"/>
              <a:gd name="connsiteY127" fmla="*/ 347330 h 3258683"/>
              <a:gd name="connsiteX128" fmla="*/ 62155 w 3082753"/>
              <a:gd name="connsiteY128" fmla="*/ 353205 h 3258683"/>
              <a:gd name="connsiteX129" fmla="*/ 149905 w 3082753"/>
              <a:gd name="connsiteY129" fmla="*/ 407177 h 3258683"/>
              <a:gd name="connsiteX130" fmla="*/ 198737 w 3082753"/>
              <a:gd name="connsiteY130" fmla="*/ 424066 h 3258683"/>
              <a:gd name="connsiteX131" fmla="*/ 212689 w 3082753"/>
              <a:gd name="connsiteY131" fmla="*/ 415621 h 3258683"/>
              <a:gd name="connsiteX132" fmla="*/ 209018 w 3082753"/>
              <a:gd name="connsiteY132" fmla="*/ 353205 h 3258683"/>
              <a:gd name="connsiteX133" fmla="*/ 206815 w 3082753"/>
              <a:gd name="connsiteY133" fmla="*/ 315755 h 3258683"/>
              <a:gd name="connsiteX134" fmla="*/ 218564 w 3082753"/>
              <a:gd name="connsiteY134" fmla="*/ 299600 h 3258683"/>
              <a:gd name="connsiteX135" fmla="*/ 229578 w 3082753"/>
              <a:gd name="connsiteY135" fmla="*/ 313552 h 3258683"/>
              <a:gd name="connsiteX136" fmla="*/ 285753 w 3082753"/>
              <a:gd name="connsiteY136" fmla="*/ 448666 h 3258683"/>
              <a:gd name="connsiteX137" fmla="*/ 372402 w 3082753"/>
              <a:gd name="connsiteY137" fmla="*/ 521363 h 3258683"/>
              <a:gd name="connsiteX138" fmla="*/ 583518 w 3082753"/>
              <a:gd name="connsiteY138" fmla="*/ 566523 h 3258683"/>
              <a:gd name="connsiteX139" fmla="*/ 847136 w 3082753"/>
              <a:gd name="connsiteY139" fmla="*/ 600668 h 3258683"/>
              <a:gd name="connsiteX140" fmla="*/ 996569 w 3082753"/>
              <a:gd name="connsiteY140" fmla="*/ 596263 h 3258683"/>
              <a:gd name="connsiteX141" fmla="*/ 1035855 w 3082753"/>
              <a:gd name="connsiteY141" fmla="*/ 600668 h 3258683"/>
              <a:gd name="connsiteX142" fmla="*/ 1056415 w 3082753"/>
              <a:gd name="connsiteY142" fmla="*/ 610582 h 3258683"/>
              <a:gd name="connsiteX143" fmla="*/ 1107817 w 3082753"/>
              <a:gd name="connsiteY143" fmla="*/ 602137 h 3258683"/>
              <a:gd name="connsiteX144" fmla="*/ 1147103 w 3082753"/>
              <a:gd name="connsiteY144" fmla="*/ 588552 h 3258683"/>
              <a:gd name="connsiteX145" fmla="*/ 1238892 w 3082753"/>
              <a:gd name="connsiteY145" fmla="*/ 570194 h 3258683"/>
              <a:gd name="connsiteX146" fmla="*/ 1301309 w 3082753"/>
              <a:gd name="connsiteY146" fmla="*/ 587084 h 3258683"/>
              <a:gd name="connsiteX147" fmla="*/ 1309754 w 3082753"/>
              <a:gd name="connsiteY147" fmla="*/ 598466 h 3258683"/>
              <a:gd name="connsiteX148" fmla="*/ 1343532 w 3082753"/>
              <a:gd name="connsiteY148" fmla="*/ 603606 h 3258683"/>
              <a:gd name="connsiteX149" fmla="*/ 1379881 w 3082753"/>
              <a:gd name="connsiteY149" fmla="*/ 590388 h 3258683"/>
              <a:gd name="connsiteX150" fmla="*/ 1430915 w 3082753"/>
              <a:gd name="connsiteY150" fmla="*/ 509981 h 3258683"/>
              <a:gd name="connsiteX151" fmla="*/ 1409987 w 3082753"/>
              <a:gd name="connsiteY151" fmla="*/ 435448 h 3258683"/>
              <a:gd name="connsiteX152" fmla="*/ 1404847 w 3082753"/>
              <a:gd name="connsiteY152" fmla="*/ 425535 h 3258683"/>
              <a:gd name="connsiteX153" fmla="*/ 1390528 w 3082753"/>
              <a:gd name="connsiteY153" fmla="*/ 326770 h 3258683"/>
              <a:gd name="connsiteX154" fmla="*/ 1397137 w 3082753"/>
              <a:gd name="connsiteY154" fmla="*/ 299233 h 3258683"/>
              <a:gd name="connsiteX155" fmla="*/ 1395301 w 3082753"/>
              <a:gd name="connsiteY155" fmla="*/ 238285 h 3258683"/>
              <a:gd name="connsiteX156" fmla="*/ 1387958 w 3082753"/>
              <a:gd name="connsiteY156" fmla="*/ 220294 h 3258683"/>
              <a:gd name="connsiteX157" fmla="*/ 1319667 w 3082753"/>
              <a:gd name="connsiteY157" fmla="*/ 159346 h 3258683"/>
              <a:gd name="connsiteX158" fmla="*/ 1314160 w 3082753"/>
              <a:gd name="connsiteY158" fmla="*/ 155674 h 3258683"/>
              <a:gd name="connsiteX159" fmla="*/ 1311957 w 3082753"/>
              <a:gd name="connsiteY159" fmla="*/ 160815 h 3258683"/>
              <a:gd name="connsiteX160" fmla="*/ 1329947 w 3082753"/>
              <a:gd name="connsiteY160" fmla="*/ 336683 h 3258683"/>
              <a:gd name="connsiteX161" fmla="*/ 1331416 w 3082753"/>
              <a:gd name="connsiteY161" fmla="*/ 388819 h 3258683"/>
              <a:gd name="connsiteX162" fmla="*/ 1317097 w 3082753"/>
              <a:gd name="connsiteY162" fmla="*/ 405708 h 3258683"/>
              <a:gd name="connsiteX163" fmla="*/ 1290661 w 3082753"/>
              <a:gd name="connsiteY163" fmla="*/ 384780 h 3258683"/>
              <a:gd name="connsiteX164" fmla="*/ 1298005 w 3082753"/>
              <a:gd name="connsiteY164" fmla="*/ 210748 h 3258683"/>
              <a:gd name="connsiteX165" fmla="*/ 1297270 w 3082753"/>
              <a:gd name="connsiteY165" fmla="*/ 189086 h 3258683"/>
              <a:gd name="connsiteX166" fmla="*/ 1299106 w 3082753"/>
              <a:gd name="connsiteY166" fmla="*/ 175501 h 3258683"/>
              <a:gd name="connsiteX167" fmla="*/ 1291763 w 3082753"/>
              <a:gd name="connsiteY167" fmla="*/ 134012 h 3258683"/>
              <a:gd name="connsiteX168" fmla="*/ 1286990 w 3082753"/>
              <a:gd name="connsiteY168" fmla="*/ 128138 h 3258683"/>
              <a:gd name="connsiteX169" fmla="*/ 1300208 w 3082753"/>
              <a:gd name="connsiteY169" fmla="*/ 122263 h 3258683"/>
              <a:gd name="connsiteX170" fmla="*/ 1582184 w 3082753"/>
              <a:gd name="connsiteY170" fmla="*/ 5507 h 3258683"/>
              <a:gd name="connsiteX171" fmla="*/ 1593566 w 3082753"/>
              <a:gd name="connsiteY171" fmla="*/ 0 h 3258683"/>
              <a:gd name="connsiteX172" fmla="*/ 1598706 w 3082753"/>
              <a:gd name="connsiteY172" fmla="*/ 0 h 3258683"/>
              <a:gd name="connsiteX173" fmla="*/ 1665528 w 3082753"/>
              <a:gd name="connsiteY173" fmla="*/ 56175 h 3258683"/>
              <a:gd name="connsiteX174" fmla="*/ 1812758 w 3082753"/>
              <a:gd name="connsiteY174" fmla="*/ 173665 h 3258683"/>
              <a:gd name="connsiteX175" fmla="*/ 1835155 w 3082753"/>
              <a:gd name="connsiteY175" fmla="*/ 193124 h 3258683"/>
              <a:gd name="connsiteX176" fmla="*/ 1820101 w 3082753"/>
              <a:gd name="connsiteY176" fmla="*/ 201202 h 3258683"/>
              <a:gd name="connsiteX177" fmla="*/ 1709587 w 3082753"/>
              <a:gd name="connsiteY177" fmla="*/ 247096 h 3258683"/>
              <a:gd name="connsiteX178" fmla="*/ 1698205 w 3082753"/>
              <a:gd name="connsiteY178" fmla="*/ 259580 h 3258683"/>
              <a:gd name="connsiteX179" fmla="*/ 1696737 w 3082753"/>
              <a:gd name="connsiteY179" fmla="*/ 297397 h 3258683"/>
              <a:gd name="connsiteX180" fmla="*/ 1707751 w 3082753"/>
              <a:gd name="connsiteY180" fmla="*/ 335581 h 3258683"/>
              <a:gd name="connsiteX181" fmla="*/ 1710689 w 3082753"/>
              <a:gd name="connsiteY181" fmla="*/ 342557 h 3258683"/>
              <a:gd name="connsiteX182" fmla="*/ 1714727 w 3082753"/>
              <a:gd name="connsiteY182" fmla="*/ 416723 h 3258683"/>
              <a:gd name="connsiteX183" fmla="*/ 1685355 w 3082753"/>
              <a:gd name="connsiteY183" fmla="*/ 442424 h 3258683"/>
              <a:gd name="connsiteX184" fmla="*/ 1663325 w 3082753"/>
              <a:gd name="connsiteY184" fmla="*/ 515121 h 3258683"/>
              <a:gd name="connsiteX185" fmla="*/ 1691964 w 3082753"/>
              <a:gd name="connsiteY185" fmla="*/ 571663 h 3258683"/>
              <a:gd name="connsiteX186" fmla="*/ 1754748 w 3082753"/>
              <a:gd name="connsiteY186" fmla="*/ 585982 h 3258683"/>
              <a:gd name="connsiteX187" fmla="*/ 1817164 w 3082753"/>
              <a:gd name="connsiteY187" fmla="*/ 552571 h 3258683"/>
              <a:gd name="connsiteX188" fmla="*/ 1866363 w 3082753"/>
              <a:gd name="connsiteY188" fmla="*/ 532010 h 3258683"/>
              <a:gd name="connsiteX189" fmla="*/ 1911524 w 3082753"/>
              <a:gd name="connsiteY189" fmla="*/ 554774 h 3258683"/>
              <a:gd name="connsiteX190" fmla="*/ 1974674 w 3082753"/>
              <a:gd name="connsiteY190" fmla="*/ 576069 h 3258683"/>
              <a:gd name="connsiteX191" fmla="*/ 2147605 w 3082753"/>
              <a:gd name="connsiteY191" fmla="*/ 584881 h 3258683"/>
              <a:gd name="connsiteX192" fmla="*/ 2351744 w 3082753"/>
              <a:gd name="connsiteY192" fmla="*/ 564687 h 3258683"/>
              <a:gd name="connsiteX193" fmla="*/ 2436925 w 3082753"/>
              <a:gd name="connsiteY193" fmla="*/ 552204 h 3258683"/>
              <a:gd name="connsiteX194" fmla="*/ 2465930 w 3082753"/>
              <a:gd name="connsiteY194" fmla="*/ 545228 h 3258683"/>
              <a:gd name="connsiteX195" fmla="*/ 2529448 w 3082753"/>
              <a:gd name="connsiteY195" fmla="*/ 537518 h 3258683"/>
              <a:gd name="connsiteX196" fmla="*/ 2575710 w 3082753"/>
              <a:gd name="connsiteY196" fmla="*/ 534213 h 3258683"/>
              <a:gd name="connsiteX197" fmla="*/ 2666765 w 3082753"/>
              <a:gd name="connsiteY197" fmla="*/ 506676 h 3258683"/>
              <a:gd name="connsiteX198" fmla="*/ 2843734 w 3082753"/>
              <a:gd name="connsiteY198" fmla="*/ 370094 h 3258683"/>
              <a:gd name="connsiteX199" fmla="*/ 2872006 w 3082753"/>
              <a:gd name="connsiteY199" fmla="*/ 323465 h 3258683"/>
              <a:gd name="connsiteX200" fmla="*/ 2881552 w 3082753"/>
              <a:gd name="connsiteY200" fmla="*/ 317958 h 3258683"/>
              <a:gd name="connsiteX201" fmla="*/ 2888161 w 3082753"/>
              <a:gd name="connsiteY201" fmla="*/ 327504 h 3258683"/>
              <a:gd name="connsiteX202" fmla="*/ 2883020 w 3082753"/>
              <a:gd name="connsiteY202" fmla="*/ 365688 h 3258683"/>
              <a:gd name="connsiteX203" fmla="*/ 2865397 w 3082753"/>
              <a:gd name="connsiteY203" fmla="*/ 399467 h 3258683"/>
              <a:gd name="connsiteX204" fmla="*/ 2863194 w 3082753"/>
              <a:gd name="connsiteY204" fmla="*/ 417090 h 3258683"/>
              <a:gd name="connsiteX205" fmla="*/ 2879716 w 3082753"/>
              <a:gd name="connsiteY205" fmla="*/ 422230 h 3258683"/>
              <a:gd name="connsiteX206" fmla="*/ 2954616 w 3082753"/>
              <a:gd name="connsiteY206" fmla="*/ 395795 h 3258683"/>
              <a:gd name="connsiteX207" fmla="*/ 3016298 w 3082753"/>
              <a:gd name="connsiteY207" fmla="*/ 363118 h 3258683"/>
              <a:gd name="connsiteX208" fmla="*/ 3035023 w 3082753"/>
              <a:gd name="connsiteY208" fmla="*/ 365321 h 3258683"/>
              <a:gd name="connsiteX209" fmla="*/ 3026946 w 3082753"/>
              <a:gd name="connsiteY209" fmla="*/ 381109 h 3258683"/>
              <a:gd name="connsiteX210" fmla="*/ 2957920 w 3082753"/>
              <a:gd name="connsiteY210" fmla="*/ 426636 h 3258683"/>
              <a:gd name="connsiteX211" fmla="*/ 2945437 w 3082753"/>
              <a:gd name="connsiteY211" fmla="*/ 436549 h 3258683"/>
              <a:gd name="connsiteX212" fmla="*/ 2948374 w 3082753"/>
              <a:gd name="connsiteY212" fmla="*/ 441690 h 3258683"/>
              <a:gd name="connsiteX213" fmla="*/ 2970404 w 3082753"/>
              <a:gd name="connsiteY213" fmla="*/ 431776 h 3258683"/>
              <a:gd name="connsiteX214" fmla="*/ 3062193 w 3082753"/>
              <a:gd name="connsiteY214" fmla="*/ 395061 h 3258683"/>
              <a:gd name="connsiteX215" fmla="*/ 3080918 w 3082753"/>
              <a:gd name="connsiteY215" fmla="*/ 397264 h 3258683"/>
              <a:gd name="connsiteX216" fmla="*/ 3082754 w 3082753"/>
              <a:gd name="connsiteY216" fmla="*/ 406075 h 325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082753" h="3258683">
                <a:moveTo>
                  <a:pt x="3082754" y="406075"/>
                </a:moveTo>
                <a:cubicBezTo>
                  <a:pt x="3045671" y="424800"/>
                  <a:pt x="3013728" y="453806"/>
                  <a:pt x="2972239" y="464820"/>
                </a:cubicBezTo>
                <a:cubicBezTo>
                  <a:pt x="2968568" y="465922"/>
                  <a:pt x="2965263" y="468125"/>
                  <a:pt x="2961959" y="469961"/>
                </a:cubicBezTo>
                <a:cubicBezTo>
                  <a:pt x="2962326" y="471062"/>
                  <a:pt x="2962693" y="472531"/>
                  <a:pt x="2963060" y="473632"/>
                </a:cubicBezTo>
                <a:cubicBezTo>
                  <a:pt x="2967099" y="473265"/>
                  <a:pt x="2971872" y="474367"/>
                  <a:pt x="2975544" y="472898"/>
                </a:cubicBezTo>
                <a:cubicBezTo>
                  <a:pt x="2998308" y="462618"/>
                  <a:pt x="3020704" y="451603"/>
                  <a:pt x="3043101" y="440955"/>
                </a:cubicBezTo>
                <a:cubicBezTo>
                  <a:pt x="3048608" y="438385"/>
                  <a:pt x="3054483" y="435448"/>
                  <a:pt x="3060357" y="434714"/>
                </a:cubicBezTo>
                <a:cubicBezTo>
                  <a:pt x="3064028" y="434346"/>
                  <a:pt x="3070270" y="437284"/>
                  <a:pt x="3071739" y="440221"/>
                </a:cubicBezTo>
                <a:cubicBezTo>
                  <a:pt x="3073207" y="443158"/>
                  <a:pt x="3071005" y="449767"/>
                  <a:pt x="3068434" y="451970"/>
                </a:cubicBezTo>
                <a:cubicBezTo>
                  <a:pt x="3039429" y="478038"/>
                  <a:pt x="3008221" y="500435"/>
                  <a:pt x="2968935" y="507778"/>
                </a:cubicBezTo>
                <a:cubicBezTo>
                  <a:pt x="2963428" y="508879"/>
                  <a:pt x="2958287" y="511082"/>
                  <a:pt x="2953147" y="512551"/>
                </a:cubicBezTo>
                <a:cubicBezTo>
                  <a:pt x="2953147" y="514019"/>
                  <a:pt x="2953514" y="515488"/>
                  <a:pt x="2953514" y="516957"/>
                </a:cubicBezTo>
                <a:cubicBezTo>
                  <a:pt x="2957186" y="517324"/>
                  <a:pt x="2961225" y="519160"/>
                  <a:pt x="2964529" y="518425"/>
                </a:cubicBezTo>
                <a:cubicBezTo>
                  <a:pt x="2983254" y="512918"/>
                  <a:pt x="3001612" y="507043"/>
                  <a:pt x="3019970" y="501169"/>
                </a:cubicBezTo>
                <a:cubicBezTo>
                  <a:pt x="3023274" y="500068"/>
                  <a:pt x="3026211" y="497865"/>
                  <a:pt x="3029516" y="497865"/>
                </a:cubicBezTo>
                <a:cubicBezTo>
                  <a:pt x="3032820" y="497865"/>
                  <a:pt x="3036492" y="499700"/>
                  <a:pt x="3039796" y="500802"/>
                </a:cubicBezTo>
                <a:cubicBezTo>
                  <a:pt x="3038328" y="504106"/>
                  <a:pt x="3037960" y="508879"/>
                  <a:pt x="3035390" y="510348"/>
                </a:cubicBezTo>
                <a:cubicBezTo>
                  <a:pt x="3019603" y="519894"/>
                  <a:pt x="3004182" y="532010"/>
                  <a:pt x="2986926" y="537518"/>
                </a:cubicBezTo>
                <a:cubicBezTo>
                  <a:pt x="2951679" y="548899"/>
                  <a:pt x="2915330" y="557711"/>
                  <a:pt x="2878982" y="565789"/>
                </a:cubicBezTo>
                <a:cubicBezTo>
                  <a:pt x="2850343" y="572030"/>
                  <a:pt x="2821338" y="575702"/>
                  <a:pt x="2792700" y="580842"/>
                </a:cubicBezTo>
                <a:cubicBezTo>
                  <a:pt x="2785357" y="582311"/>
                  <a:pt x="2777646" y="584146"/>
                  <a:pt x="2770670" y="586717"/>
                </a:cubicBezTo>
                <a:cubicBezTo>
                  <a:pt x="2743134" y="596997"/>
                  <a:pt x="2733220" y="610215"/>
                  <a:pt x="2735056" y="639587"/>
                </a:cubicBezTo>
                <a:cubicBezTo>
                  <a:pt x="2740196" y="731376"/>
                  <a:pt x="2745336" y="823533"/>
                  <a:pt x="2751578" y="915322"/>
                </a:cubicBezTo>
                <a:cubicBezTo>
                  <a:pt x="2754515" y="959381"/>
                  <a:pt x="2749008" y="965989"/>
                  <a:pt x="2704949" y="968192"/>
                </a:cubicBezTo>
                <a:cubicBezTo>
                  <a:pt x="2551110" y="975903"/>
                  <a:pt x="2397272" y="984714"/>
                  <a:pt x="2243433" y="992425"/>
                </a:cubicBezTo>
                <a:cubicBezTo>
                  <a:pt x="2196804" y="994995"/>
                  <a:pt x="2150176" y="996096"/>
                  <a:pt x="2103547" y="997565"/>
                </a:cubicBezTo>
                <a:cubicBezTo>
                  <a:pt x="2096203" y="997932"/>
                  <a:pt x="2089227" y="997932"/>
                  <a:pt x="2081884" y="998299"/>
                </a:cubicBezTo>
                <a:cubicBezTo>
                  <a:pt x="2053613" y="1000135"/>
                  <a:pt x="2041497" y="1012985"/>
                  <a:pt x="2042231" y="1041624"/>
                </a:cubicBezTo>
                <a:cubicBezTo>
                  <a:pt x="2042598" y="1061817"/>
                  <a:pt x="2044801" y="1082378"/>
                  <a:pt x="2045168" y="1102572"/>
                </a:cubicBezTo>
                <a:cubicBezTo>
                  <a:pt x="2056550" y="1526271"/>
                  <a:pt x="2070502" y="1950337"/>
                  <a:pt x="2066096" y="2374403"/>
                </a:cubicBezTo>
                <a:cubicBezTo>
                  <a:pt x="2065729" y="2426906"/>
                  <a:pt x="2064628" y="2479777"/>
                  <a:pt x="2063526" y="2532280"/>
                </a:cubicBezTo>
                <a:cubicBezTo>
                  <a:pt x="2063159" y="2556880"/>
                  <a:pt x="2059488" y="2560551"/>
                  <a:pt x="2035255" y="2564223"/>
                </a:cubicBezTo>
                <a:cubicBezTo>
                  <a:pt x="1995602" y="2570465"/>
                  <a:pt x="1955582" y="2576339"/>
                  <a:pt x="1915929" y="2582948"/>
                </a:cubicBezTo>
                <a:cubicBezTo>
                  <a:pt x="1910055" y="2584049"/>
                  <a:pt x="1904548" y="2585518"/>
                  <a:pt x="1898673" y="2587721"/>
                </a:cubicBezTo>
                <a:cubicBezTo>
                  <a:pt x="1879948" y="2593963"/>
                  <a:pt x="1874808" y="2602407"/>
                  <a:pt x="1872972" y="2622601"/>
                </a:cubicBezTo>
                <a:cubicBezTo>
                  <a:pt x="1870769" y="2648669"/>
                  <a:pt x="1879581" y="2672534"/>
                  <a:pt x="1885823" y="2697134"/>
                </a:cubicBezTo>
                <a:cubicBezTo>
                  <a:pt x="1888025" y="2705211"/>
                  <a:pt x="1886557" y="2714390"/>
                  <a:pt x="1885455" y="2722835"/>
                </a:cubicBezTo>
                <a:cubicBezTo>
                  <a:pt x="1884721" y="2729076"/>
                  <a:pt x="1881784" y="2734951"/>
                  <a:pt x="1879948" y="2741192"/>
                </a:cubicBezTo>
                <a:cubicBezTo>
                  <a:pt x="1873706" y="2759550"/>
                  <a:pt x="1877745" y="2776072"/>
                  <a:pt x="1892431" y="2788556"/>
                </a:cubicBezTo>
                <a:cubicBezTo>
                  <a:pt x="1904180" y="2798836"/>
                  <a:pt x="1907118" y="2808749"/>
                  <a:pt x="1901977" y="2824170"/>
                </a:cubicBezTo>
                <a:cubicBezTo>
                  <a:pt x="1895369" y="2843629"/>
                  <a:pt x="1894267" y="2864190"/>
                  <a:pt x="1901243" y="2884384"/>
                </a:cubicBezTo>
                <a:cubicBezTo>
                  <a:pt x="1906016" y="2897234"/>
                  <a:pt x="1902345" y="2909350"/>
                  <a:pt x="1892798" y="2918162"/>
                </a:cubicBezTo>
                <a:cubicBezTo>
                  <a:pt x="1866730" y="2943129"/>
                  <a:pt x="1871136" y="2971767"/>
                  <a:pt x="1884721" y="2998937"/>
                </a:cubicBezTo>
                <a:cubicBezTo>
                  <a:pt x="1905649" y="3041160"/>
                  <a:pt x="1932451" y="3079711"/>
                  <a:pt x="1969167" y="3110919"/>
                </a:cubicBezTo>
                <a:cubicBezTo>
                  <a:pt x="1983486" y="3123035"/>
                  <a:pt x="1991931" y="3142128"/>
                  <a:pt x="2000743" y="3159384"/>
                </a:cubicBezTo>
                <a:cubicBezTo>
                  <a:pt x="2005883" y="3168930"/>
                  <a:pt x="2000743" y="3179210"/>
                  <a:pt x="1991564" y="3186187"/>
                </a:cubicBezTo>
                <a:cubicBezTo>
                  <a:pt x="1968433" y="3203076"/>
                  <a:pt x="1944200" y="3215192"/>
                  <a:pt x="1914093" y="3212255"/>
                </a:cubicBezTo>
                <a:cubicBezTo>
                  <a:pt x="1893166" y="3210419"/>
                  <a:pt x="1871503" y="3211520"/>
                  <a:pt x="1850575" y="3212255"/>
                </a:cubicBezTo>
                <a:cubicBezTo>
                  <a:pt x="1838459" y="3212622"/>
                  <a:pt x="1827077" y="3209684"/>
                  <a:pt x="1819367" y="3200505"/>
                </a:cubicBezTo>
                <a:cubicBezTo>
                  <a:pt x="1806150" y="3184718"/>
                  <a:pt x="1794033" y="3168196"/>
                  <a:pt x="1782284" y="3151307"/>
                </a:cubicBezTo>
                <a:cubicBezTo>
                  <a:pt x="1776043" y="3142128"/>
                  <a:pt x="1770168" y="3135152"/>
                  <a:pt x="1758052" y="3136253"/>
                </a:cubicBezTo>
                <a:cubicBezTo>
                  <a:pt x="1745936" y="3137355"/>
                  <a:pt x="1737491" y="3131847"/>
                  <a:pt x="1731249" y="3122301"/>
                </a:cubicBezTo>
                <a:cubicBezTo>
                  <a:pt x="1720602" y="3105779"/>
                  <a:pt x="1708486" y="3089624"/>
                  <a:pt x="1713626" y="3067228"/>
                </a:cubicBezTo>
                <a:cubicBezTo>
                  <a:pt x="1715095" y="3061353"/>
                  <a:pt x="1710689" y="3053643"/>
                  <a:pt x="1708486" y="3047034"/>
                </a:cubicBezTo>
                <a:cubicBezTo>
                  <a:pt x="1705916" y="3038957"/>
                  <a:pt x="1700041" y="3031246"/>
                  <a:pt x="1700041" y="3023169"/>
                </a:cubicBezTo>
                <a:cubicBezTo>
                  <a:pt x="1700041" y="2992328"/>
                  <a:pt x="1698940" y="2961119"/>
                  <a:pt x="1709220" y="2931380"/>
                </a:cubicBezTo>
                <a:cubicBezTo>
                  <a:pt x="1711423" y="2925138"/>
                  <a:pt x="1711423" y="2917795"/>
                  <a:pt x="1711056" y="2911186"/>
                </a:cubicBezTo>
                <a:cubicBezTo>
                  <a:pt x="1710689" y="2892828"/>
                  <a:pt x="1709220" y="2891360"/>
                  <a:pt x="1691597" y="2887688"/>
                </a:cubicBezTo>
                <a:cubicBezTo>
                  <a:pt x="1682785" y="2885852"/>
                  <a:pt x="1677278" y="2881079"/>
                  <a:pt x="1678746" y="2871900"/>
                </a:cubicBezTo>
                <a:cubicBezTo>
                  <a:pt x="1681683" y="2852074"/>
                  <a:pt x="1685355" y="2831880"/>
                  <a:pt x="1689394" y="2812421"/>
                </a:cubicBezTo>
                <a:cubicBezTo>
                  <a:pt x="1692331" y="2798836"/>
                  <a:pt x="1698573" y="2785618"/>
                  <a:pt x="1700408" y="2772034"/>
                </a:cubicBezTo>
                <a:cubicBezTo>
                  <a:pt x="1702244" y="2757715"/>
                  <a:pt x="1701510" y="2742661"/>
                  <a:pt x="1699674" y="2728342"/>
                </a:cubicBezTo>
                <a:cubicBezTo>
                  <a:pt x="1693800" y="2684650"/>
                  <a:pt x="1686456" y="2641326"/>
                  <a:pt x="1679848" y="2597634"/>
                </a:cubicBezTo>
                <a:cubicBezTo>
                  <a:pt x="1676176" y="2573402"/>
                  <a:pt x="1674340" y="2571933"/>
                  <a:pt x="1649741" y="2571933"/>
                </a:cubicBezTo>
                <a:cubicBezTo>
                  <a:pt x="1626977" y="2571933"/>
                  <a:pt x="1603846" y="2571566"/>
                  <a:pt x="1581082" y="2571933"/>
                </a:cubicBezTo>
                <a:cubicBezTo>
                  <a:pt x="1563092" y="2572300"/>
                  <a:pt x="1557952" y="2577441"/>
                  <a:pt x="1557217" y="2595798"/>
                </a:cubicBezTo>
                <a:cubicBezTo>
                  <a:pt x="1556483" y="2617094"/>
                  <a:pt x="1555749" y="2638389"/>
                  <a:pt x="1555749" y="2659317"/>
                </a:cubicBezTo>
                <a:cubicBezTo>
                  <a:pt x="1555749" y="2668863"/>
                  <a:pt x="1552811" y="2673268"/>
                  <a:pt x="1542531" y="2675471"/>
                </a:cubicBezTo>
                <a:cubicBezTo>
                  <a:pt x="1514994" y="2681346"/>
                  <a:pt x="1487457" y="2684283"/>
                  <a:pt x="1459186" y="2680612"/>
                </a:cubicBezTo>
                <a:cubicBezTo>
                  <a:pt x="1438626" y="2677674"/>
                  <a:pt x="1432017" y="2685385"/>
                  <a:pt x="1433118" y="2705578"/>
                </a:cubicBezTo>
                <a:cubicBezTo>
                  <a:pt x="1434587" y="2730545"/>
                  <a:pt x="1438993" y="2755512"/>
                  <a:pt x="1438258" y="2780478"/>
                </a:cubicBezTo>
                <a:cubicBezTo>
                  <a:pt x="1437524" y="2807648"/>
                  <a:pt x="1432751" y="2835185"/>
                  <a:pt x="1428345" y="2862354"/>
                </a:cubicBezTo>
                <a:cubicBezTo>
                  <a:pt x="1425041" y="2883649"/>
                  <a:pt x="1420268" y="2904577"/>
                  <a:pt x="1423572" y="2926607"/>
                </a:cubicBezTo>
                <a:cubicBezTo>
                  <a:pt x="1425775" y="2940559"/>
                  <a:pt x="1423572" y="2955979"/>
                  <a:pt x="1405949" y="2962221"/>
                </a:cubicBezTo>
                <a:cubicBezTo>
                  <a:pt x="1403746" y="2962955"/>
                  <a:pt x="1401176" y="2969564"/>
                  <a:pt x="1402277" y="2972134"/>
                </a:cubicBezTo>
                <a:cubicBezTo>
                  <a:pt x="1412557" y="2997101"/>
                  <a:pt x="1414026" y="3021700"/>
                  <a:pt x="1409987" y="3048870"/>
                </a:cubicBezTo>
                <a:cubicBezTo>
                  <a:pt x="1406683" y="3070532"/>
                  <a:pt x="1411823" y="3093663"/>
                  <a:pt x="1414026" y="3116059"/>
                </a:cubicBezTo>
                <a:cubicBezTo>
                  <a:pt x="1415495" y="3131847"/>
                  <a:pt x="1409987" y="3145065"/>
                  <a:pt x="1401176" y="3157548"/>
                </a:cubicBezTo>
                <a:cubicBezTo>
                  <a:pt x="1395301" y="3165259"/>
                  <a:pt x="1389427" y="3170766"/>
                  <a:pt x="1377678" y="3167461"/>
                </a:cubicBezTo>
                <a:cubicBezTo>
                  <a:pt x="1364827" y="3163790"/>
                  <a:pt x="1353812" y="3176273"/>
                  <a:pt x="1357484" y="3188757"/>
                </a:cubicBezTo>
                <a:cubicBezTo>
                  <a:pt x="1360788" y="3199404"/>
                  <a:pt x="1357851" y="3207849"/>
                  <a:pt x="1351977" y="3215926"/>
                </a:cubicBezTo>
                <a:cubicBezTo>
                  <a:pt x="1336923" y="3238323"/>
                  <a:pt x="1314527" y="3248603"/>
                  <a:pt x="1289560" y="3254111"/>
                </a:cubicBezTo>
                <a:cubicBezTo>
                  <a:pt x="1258352" y="3260719"/>
                  <a:pt x="1227143" y="3260719"/>
                  <a:pt x="1196669" y="3250439"/>
                </a:cubicBezTo>
                <a:cubicBezTo>
                  <a:pt x="1164360" y="3239791"/>
                  <a:pt x="1153712" y="3213723"/>
                  <a:pt x="1168765" y="3183616"/>
                </a:cubicBezTo>
                <a:cubicBezTo>
                  <a:pt x="1172070" y="3177375"/>
                  <a:pt x="1172437" y="3170032"/>
                  <a:pt x="1175007" y="3163423"/>
                </a:cubicBezTo>
                <a:cubicBezTo>
                  <a:pt x="1177210" y="3157181"/>
                  <a:pt x="1179780" y="3150939"/>
                  <a:pt x="1183085" y="3145432"/>
                </a:cubicBezTo>
                <a:cubicBezTo>
                  <a:pt x="1200341" y="3116427"/>
                  <a:pt x="1218332" y="3087421"/>
                  <a:pt x="1235221" y="3058416"/>
                </a:cubicBezTo>
                <a:cubicBezTo>
                  <a:pt x="1246970" y="3037855"/>
                  <a:pt x="1238525" y="3015826"/>
                  <a:pt x="1238525" y="2994531"/>
                </a:cubicBezTo>
                <a:cubicBezTo>
                  <a:pt x="1238525" y="2992695"/>
                  <a:pt x="1234119" y="2989758"/>
                  <a:pt x="1231182" y="2989390"/>
                </a:cubicBezTo>
                <a:cubicBezTo>
                  <a:pt x="1201442" y="2983516"/>
                  <a:pt x="1186756" y="2954143"/>
                  <a:pt x="1201442" y="2927708"/>
                </a:cubicBezTo>
                <a:cubicBezTo>
                  <a:pt x="1212457" y="2907882"/>
                  <a:pt x="1226042" y="2889157"/>
                  <a:pt x="1237791" y="2869697"/>
                </a:cubicBezTo>
                <a:cubicBezTo>
                  <a:pt x="1240361" y="2865291"/>
                  <a:pt x="1242931" y="2860151"/>
                  <a:pt x="1243298" y="2855011"/>
                </a:cubicBezTo>
                <a:cubicBezTo>
                  <a:pt x="1246603" y="2802875"/>
                  <a:pt x="1249540" y="2750738"/>
                  <a:pt x="1252477" y="2698602"/>
                </a:cubicBezTo>
                <a:cubicBezTo>
                  <a:pt x="1253579" y="2679877"/>
                  <a:pt x="1248071" y="2673268"/>
                  <a:pt x="1229346" y="2670698"/>
                </a:cubicBezTo>
                <a:cubicBezTo>
                  <a:pt x="1220535" y="2669597"/>
                  <a:pt x="1211723" y="2668128"/>
                  <a:pt x="1202911" y="2668495"/>
                </a:cubicBezTo>
                <a:cubicBezTo>
                  <a:pt x="1171335" y="2669597"/>
                  <a:pt x="1143064" y="2659317"/>
                  <a:pt x="1114426" y="2647567"/>
                </a:cubicBezTo>
                <a:cubicBezTo>
                  <a:pt x="1104146" y="2643162"/>
                  <a:pt x="1100474" y="2638022"/>
                  <a:pt x="1100474" y="2627007"/>
                </a:cubicBezTo>
                <a:cubicBezTo>
                  <a:pt x="1100841" y="2504743"/>
                  <a:pt x="1100107" y="2382480"/>
                  <a:pt x="1100841" y="2260217"/>
                </a:cubicBezTo>
                <a:cubicBezTo>
                  <a:pt x="1103044" y="1913988"/>
                  <a:pt x="1105614" y="1567392"/>
                  <a:pt x="1108552" y="1221163"/>
                </a:cubicBezTo>
                <a:cubicBezTo>
                  <a:pt x="1108919" y="1177472"/>
                  <a:pt x="1111122" y="1133780"/>
                  <a:pt x="1112223" y="1090088"/>
                </a:cubicBezTo>
                <a:cubicBezTo>
                  <a:pt x="1112223" y="1085683"/>
                  <a:pt x="1112590" y="1081644"/>
                  <a:pt x="1112223" y="1077238"/>
                </a:cubicBezTo>
                <a:cubicBezTo>
                  <a:pt x="1110755" y="1042725"/>
                  <a:pt x="1100107" y="1032078"/>
                  <a:pt x="1065594" y="1031343"/>
                </a:cubicBezTo>
                <a:cubicBezTo>
                  <a:pt x="889359" y="1027305"/>
                  <a:pt x="713491" y="1023266"/>
                  <a:pt x="537256" y="1018860"/>
                </a:cubicBezTo>
                <a:cubicBezTo>
                  <a:pt x="490994" y="1017759"/>
                  <a:pt x="444732" y="1016657"/>
                  <a:pt x="398471" y="1015556"/>
                </a:cubicBezTo>
                <a:cubicBezTo>
                  <a:pt x="373137" y="1014821"/>
                  <a:pt x="367997" y="1009681"/>
                  <a:pt x="367262" y="984347"/>
                </a:cubicBezTo>
                <a:cubicBezTo>
                  <a:pt x="364325" y="892558"/>
                  <a:pt x="361755" y="801136"/>
                  <a:pt x="358818" y="709347"/>
                </a:cubicBezTo>
                <a:cubicBezTo>
                  <a:pt x="358450" y="694661"/>
                  <a:pt x="357716" y="679607"/>
                  <a:pt x="356982" y="664921"/>
                </a:cubicBezTo>
                <a:cubicBezTo>
                  <a:pt x="355880" y="647665"/>
                  <a:pt x="348170" y="634814"/>
                  <a:pt x="334585" y="623799"/>
                </a:cubicBezTo>
                <a:cubicBezTo>
                  <a:pt x="323203" y="614620"/>
                  <a:pt x="312923" y="603606"/>
                  <a:pt x="301908" y="594060"/>
                </a:cubicBezTo>
                <a:cubicBezTo>
                  <a:pt x="298604" y="591122"/>
                  <a:pt x="293831" y="589654"/>
                  <a:pt x="289792" y="588919"/>
                </a:cubicBezTo>
                <a:cubicBezTo>
                  <a:pt x="245366" y="579373"/>
                  <a:pt x="200940" y="570929"/>
                  <a:pt x="156881" y="561016"/>
                </a:cubicBezTo>
                <a:cubicBezTo>
                  <a:pt x="129345" y="554774"/>
                  <a:pt x="105847" y="539720"/>
                  <a:pt x="81981" y="525034"/>
                </a:cubicBezTo>
                <a:cubicBezTo>
                  <a:pt x="58851" y="510715"/>
                  <a:pt x="50773" y="490521"/>
                  <a:pt x="46367" y="465922"/>
                </a:cubicBezTo>
                <a:cubicBezTo>
                  <a:pt x="45633" y="462618"/>
                  <a:pt x="42696" y="459313"/>
                  <a:pt x="40126" y="457110"/>
                </a:cubicBezTo>
                <a:cubicBezTo>
                  <a:pt x="32048" y="449400"/>
                  <a:pt x="22869" y="443158"/>
                  <a:pt x="15893" y="434714"/>
                </a:cubicBezTo>
                <a:cubicBezTo>
                  <a:pt x="12589" y="430675"/>
                  <a:pt x="10386" y="421496"/>
                  <a:pt x="12589" y="417090"/>
                </a:cubicBezTo>
                <a:cubicBezTo>
                  <a:pt x="16628" y="409013"/>
                  <a:pt x="23603" y="415254"/>
                  <a:pt x="28744" y="418559"/>
                </a:cubicBezTo>
                <a:cubicBezTo>
                  <a:pt x="38290" y="424800"/>
                  <a:pt x="47836" y="431409"/>
                  <a:pt x="57382" y="438018"/>
                </a:cubicBezTo>
                <a:cubicBezTo>
                  <a:pt x="63624" y="434714"/>
                  <a:pt x="63256" y="431042"/>
                  <a:pt x="57749" y="426269"/>
                </a:cubicBezTo>
                <a:cubicBezTo>
                  <a:pt x="42696" y="414153"/>
                  <a:pt x="27642" y="401670"/>
                  <a:pt x="12589" y="389186"/>
                </a:cubicBezTo>
                <a:cubicBezTo>
                  <a:pt x="8550" y="385882"/>
                  <a:pt x="3410" y="383312"/>
                  <a:pt x="1574" y="379273"/>
                </a:cubicBezTo>
                <a:cubicBezTo>
                  <a:pt x="-262" y="375234"/>
                  <a:pt x="-629" y="368625"/>
                  <a:pt x="1207" y="364954"/>
                </a:cubicBezTo>
                <a:cubicBezTo>
                  <a:pt x="2676" y="362751"/>
                  <a:pt x="11120" y="361649"/>
                  <a:pt x="14057" y="363485"/>
                </a:cubicBezTo>
                <a:cubicBezTo>
                  <a:pt x="36454" y="377804"/>
                  <a:pt x="58483" y="393225"/>
                  <a:pt x="80880" y="407544"/>
                </a:cubicBezTo>
                <a:cubicBezTo>
                  <a:pt x="87856" y="411950"/>
                  <a:pt x="95933" y="414153"/>
                  <a:pt x="103644" y="417457"/>
                </a:cubicBezTo>
                <a:cubicBezTo>
                  <a:pt x="104378" y="416356"/>
                  <a:pt x="104745" y="414887"/>
                  <a:pt x="105479" y="413786"/>
                </a:cubicBezTo>
                <a:cubicBezTo>
                  <a:pt x="86387" y="399099"/>
                  <a:pt x="67295" y="384413"/>
                  <a:pt x="48570" y="369360"/>
                </a:cubicBezTo>
                <a:cubicBezTo>
                  <a:pt x="41594" y="363485"/>
                  <a:pt x="29478" y="358345"/>
                  <a:pt x="36454" y="347330"/>
                </a:cubicBezTo>
                <a:cubicBezTo>
                  <a:pt x="37923" y="344760"/>
                  <a:pt x="54445" y="348799"/>
                  <a:pt x="62155" y="353205"/>
                </a:cubicBezTo>
                <a:cubicBezTo>
                  <a:pt x="91895" y="370461"/>
                  <a:pt x="119799" y="390288"/>
                  <a:pt x="149905" y="407177"/>
                </a:cubicBezTo>
                <a:cubicBezTo>
                  <a:pt x="164592" y="415254"/>
                  <a:pt x="182215" y="418926"/>
                  <a:pt x="198737" y="424066"/>
                </a:cubicBezTo>
                <a:cubicBezTo>
                  <a:pt x="206080" y="426269"/>
                  <a:pt x="210119" y="422965"/>
                  <a:pt x="212689" y="415621"/>
                </a:cubicBezTo>
                <a:cubicBezTo>
                  <a:pt x="219665" y="393959"/>
                  <a:pt x="213424" y="373766"/>
                  <a:pt x="209018" y="353205"/>
                </a:cubicBezTo>
                <a:cubicBezTo>
                  <a:pt x="206448" y="341089"/>
                  <a:pt x="205713" y="328238"/>
                  <a:pt x="206815" y="315755"/>
                </a:cubicBezTo>
                <a:cubicBezTo>
                  <a:pt x="207182" y="310247"/>
                  <a:pt x="214525" y="305107"/>
                  <a:pt x="218564" y="299600"/>
                </a:cubicBezTo>
                <a:cubicBezTo>
                  <a:pt x="222235" y="304373"/>
                  <a:pt x="227375" y="308412"/>
                  <a:pt x="229578" y="313552"/>
                </a:cubicBezTo>
                <a:cubicBezTo>
                  <a:pt x="248671" y="358345"/>
                  <a:pt x="267763" y="403138"/>
                  <a:pt x="285753" y="448666"/>
                </a:cubicBezTo>
                <a:cubicBezTo>
                  <a:pt x="301541" y="489053"/>
                  <a:pt x="335320" y="508145"/>
                  <a:pt x="372402" y="521363"/>
                </a:cubicBezTo>
                <a:cubicBezTo>
                  <a:pt x="440694" y="545228"/>
                  <a:pt x="512289" y="556610"/>
                  <a:pt x="583518" y="566523"/>
                </a:cubicBezTo>
                <a:cubicBezTo>
                  <a:pt x="671268" y="579006"/>
                  <a:pt x="759386" y="589654"/>
                  <a:pt x="847136" y="600668"/>
                </a:cubicBezTo>
                <a:cubicBezTo>
                  <a:pt x="897069" y="606910"/>
                  <a:pt x="946636" y="608012"/>
                  <a:pt x="996569" y="596263"/>
                </a:cubicBezTo>
                <a:cubicBezTo>
                  <a:pt x="1008685" y="593325"/>
                  <a:pt x="1023004" y="597731"/>
                  <a:pt x="1035855" y="600668"/>
                </a:cubicBezTo>
                <a:cubicBezTo>
                  <a:pt x="1043198" y="602137"/>
                  <a:pt x="1049439" y="607277"/>
                  <a:pt x="1056415" y="610582"/>
                </a:cubicBezTo>
                <a:cubicBezTo>
                  <a:pt x="1079546" y="622698"/>
                  <a:pt x="1093865" y="620495"/>
                  <a:pt x="1107817" y="602137"/>
                </a:cubicBezTo>
                <a:cubicBezTo>
                  <a:pt x="1117363" y="589287"/>
                  <a:pt x="1132417" y="586717"/>
                  <a:pt x="1147103" y="588552"/>
                </a:cubicBezTo>
                <a:cubicBezTo>
                  <a:pt x="1180147" y="592958"/>
                  <a:pt x="1209520" y="584881"/>
                  <a:pt x="1238892" y="570194"/>
                </a:cubicBezTo>
                <a:cubicBezTo>
                  <a:pt x="1268265" y="555141"/>
                  <a:pt x="1282217" y="559914"/>
                  <a:pt x="1301309" y="587084"/>
                </a:cubicBezTo>
                <a:cubicBezTo>
                  <a:pt x="1303879" y="590755"/>
                  <a:pt x="1306449" y="594794"/>
                  <a:pt x="1309754" y="598466"/>
                </a:cubicBezTo>
                <a:cubicBezTo>
                  <a:pt x="1321135" y="612050"/>
                  <a:pt x="1328479" y="612050"/>
                  <a:pt x="1343532" y="603606"/>
                </a:cubicBezTo>
                <a:cubicBezTo>
                  <a:pt x="1354547" y="597364"/>
                  <a:pt x="1367397" y="592224"/>
                  <a:pt x="1379881" y="590388"/>
                </a:cubicBezTo>
                <a:cubicBezTo>
                  <a:pt x="1433118" y="582678"/>
                  <a:pt x="1447070" y="561383"/>
                  <a:pt x="1430915" y="509981"/>
                </a:cubicBezTo>
                <a:cubicBezTo>
                  <a:pt x="1423205" y="485381"/>
                  <a:pt x="1416963" y="460415"/>
                  <a:pt x="1409987" y="435448"/>
                </a:cubicBezTo>
                <a:cubicBezTo>
                  <a:pt x="1408886" y="431776"/>
                  <a:pt x="1407417" y="428105"/>
                  <a:pt x="1404847" y="425535"/>
                </a:cubicBezTo>
                <a:cubicBezTo>
                  <a:pt x="1383185" y="403138"/>
                  <a:pt x="1376943" y="354306"/>
                  <a:pt x="1390528" y="326770"/>
                </a:cubicBezTo>
                <a:cubicBezTo>
                  <a:pt x="1394567" y="318325"/>
                  <a:pt x="1396770" y="308412"/>
                  <a:pt x="1397137" y="299233"/>
                </a:cubicBezTo>
                <a:cubicBezTo>
                  <a:pt x="1397504" y="279039"/>
                  <a:pt x="1396770" y="258478"/>
                  <a:pt x="1395301" y="238285"/>
                </a:cubicBezTo>
                <a:cubicBezTo>
                  <a:pt x="1394934" y="232043"/>
                  <a:pt x="1392364" y="224333"/>
                  <a:pt x="1387958" y="220294"/>
                </a:cubicBezTo>
                <a:cubicBezTo>
                  <a:pt x="1365561" y="199366"/>
                  <a:pt x="1342431" y="179540"/>
                  <a:pt x="1319667" y="159346"/>
                </a:cubicBezTo>
                <a:cubicBezTo>
                  <a:pt x="1318198" y="157877"/>
                  <a:pt x="1316362" y="157143"/>
                  <a:pt x="1314160" y="155674"/>
                </a:cubicBezTo>
                <a:cubicBezTo>
                  <a:pt x="1313058" y="157877"/>
                  <a:pt x="1311589" y="159346"/>
                  <a:pt x="1311957" y="160815"/>
                </a:cubicBezTo>
                <a:cubicBezTo>
                  <a:pt x="1328479" y="218458"/>
                  <a:pt x="1326643" y="277938"/>
                  <a:pt x="1329947" y="336683"/>
                </a:cubicBezTo>
                <a:cubicBezTo>
                  <a:pt x="1331049" y="353939"/>
                  <a:pt x="1330682" y="371563"/>
                  <a:pt x="1331416" y="388819"/>
                </a:cubicBezTo>
                <a:cubicBezTo>
                  <a:pt x="1331783" y="399099"/>
                  <a:pt x="1327377" y="404240"/>
                  <a:pt x="1317097" y="405708"/>
                </a:cubicBezTo>
                <a:cubicBezTo>
                  <a:pt x="1297270" y="408645"/>
                  <a:pt x="1289927" y="403505"/>
                  <a:pt x="1290661" y="384780"/>
                </a:cubicBezTo>
                <a:cubicBezTo>
                  <a:pt x="1292864" y="326770"/>
                  <a:pt x="1295802" y="268759"/>
                  <a:pt x="1298005" y="210748"/>
                </a:cubicBezTo>
                <a:cubicBezTo>
                  <a:pt x="1298372" y="203405"/>
                  <a:pt x="1297270" y="196429"/>
                  <a:pt x="1297270" y="189086"/>
                </a:cubicBezTo>
                <a:cubicBezTo>
                  <a:pt x="1297270" y="184680"/>
                  <a:pt x="1297270" y="179540"/>
                  <a:pt x="1299106" y="175501"/>
                </a:cubicBezTo>
                <a:cubicBezTo>
                  <a:pt x="1307918" y="154940"/>
                  <a:pt x="1307551" y="150901"/>
                  <a:pt x="1291763" y="134012"/>
                </a:cubicBezTo>
                <a:cubicBezTo>
                  <a:pt x="1290294" y="132544"/>
                  <a:pt x="1289193" y="130708"/>
                  <a:pt x="1286990" y="128138"/>
                </a:cubicBezTo>
                <a:cubicBezTo>
                  <a:pt x="1291763" y="125935"/>
                  <a:pt x="1295802" y="123732"/>
                  <a:pt x="1300208" y="122263"/>
                </a:cubicBezTo>
                <a:cubicBezTo>
                  <a:pt x="1394200" y="83345"/>
                  <a:pt x="1488192" y="44426"/>
                  <a:pt x="1582184" y="5507"/>
                </a:cubicBezTo>
                <a:cubicBezTo>
                  <a:pt x="1586223" y="4039"/>
                  <a:pt x="1589894" y="1836"/>
                  <a:pt x="1593566" y="0"/>
                </a:cubicBezTo>
                <a:cubicBezTo>
                  <a:pt x="1595401" y="0"/>
                  <a:pt x="1596870" y="0"/>
                  <a:pt x="1598706" y="0"/>
                </a:cubicBezTo>
                <a:cubicBezTo>
                  <a:pt x="1621102" y="18725"/>
                  <a:pt x="1643132" y="37817"/>
                  <a:pt x="1665528" y="56175"/>
                </a:cubicBezTo>
                <a:cubicBezTo>
                  <a:pt x="1714360" y="95461"/>
                  <a:pt x="1763559" y="134379"/>
                  <a:pt x="1812758" y="173665"/>
                </a:cubicBezTo>
                <a:cubicBezTo>
                  <a:pt x="1819734" y="179540"/>
                  <a:pt x="1826710" y="185414"/>
                  <a:pt x="1835155" y="193124"/>
                </a:cubicBezTo>
                <a:cubicBezTo>
                  <a:pt x="1828546" y="196429"/>
                  <a:pt x="1824507" y="199366"/>
                  <a:pt x="1820101" y="201202"/>
                </a:cubicBezTo>
                <a:cubicBezTo>
                  <a:pt x="1783386" y="216622"/>
                  <a:pt x="1746303" y="231309"/>
                  <a:pt x="1709587" y="247096"/>
                </a:cubicBezTo>
                <a:cubicBezTo>
                  <a:pt x="1704814" y="249299"/>
                  <a:pt x="1698940" y="254807"/>
                  <a:pt x="1698205" y="259580"/>
                </a:cubicBezTo>
                <a:cubicBezTo>
                  <a:pt x="1696370" y="272063"/>
                  <a:pt x="1696003" y="284914"/>
                  <a:pt x="1696737" y="297397"/>
                </a:cubicBezTo>
                <a:cubicBezTo>
                  <a:pt x="1697471" y="310615"/>
                  <a:pt x="1694167" y="325668"/>
                  <a:pt x="1707751" y="335581"/>
                </a:cubicBezTo>
                <a:cubicBezTo>
                  <a:pt x="1709587" y="337050"/>
                  <a:pt x="1710322" y="339987"/>
                  <a:pt x="1710689" y="342557"/>
                </a:cubicBezTo>
                <a:cubicBezTo>
                  <a:pt x="1717665" y="367157"/>
                  <a:pt x="1720235" y="391756"/>
                  <a:pt x="1714727" y="416723"/>
                </a:cubicBezTo>
                <a:cubicBezTo>
                  <a:pt x="1710322" y="436549"/>
                  <a:pt x="1706283" y="439854"/>
                  <a:pt x="1685355" y="442424"/>
                </a:cubicBezTo>
                <a:cubicBezTo>
                  <a:pt x="1678012" y="466289"/>
                  <a:pt x="1669567" y="490154"/>
                  <a:pt x="1663325" y="515121"/>
                </a:cubicBezTo>
                <a:cubicBezTo>
                  <a:pt x="1656717" y="541923"/>
                  <a:pt x="1665896" y="561750"/>
                  <a:pt x="1691964" y="571663"/>
                </a:cubicBezTo>
                <a:cubicBezTo>
                  <a:pt x="1711790" y="579006"/>
                  <a:pt x="1733452" y="583045"/>
                  <a:pt x="1754748" y="585982"/>
                </a:cubicBezTo>
                <a:cubicBezTo>
                  <a:pt x="1782651" y="589654"/>
                  <a:pt x="1803947" y="579373"/>
                  <a:pt x="1817164" y="552571"/>
                </a:cubicBezTo>
                <a:cubicBezTo>
                  <a:pt x="1827445" y="532010"/>
                  <a:pt x="1843967" y="525034"/>
                  <a:pt x="1866363" y="532010"/>
                </a:cubicBezTo>
                <a:cubicBezTo>
                  <a:pt x="1882151" y="537150"/>
                  <a:pt x="1897204" y="545962"/>
                  <a:pt x="1911524" y="554774"/>
                </a:cubicBezTo>
                <a:cubicBezTo>
                  <a:pt x="1930983" y="566890"/>
                  <a:pt x="1951911" y="574968"/>
                  <a:pt x="1974674" y="576069"/>
                </a:cubicBezTo>
                <a:cubicBezTo>
                  <a:pt x="2032318" y="579373"/>
                  <a:pt x="2089962" y="582678"/>
                  <a:pt x="2147605" y="584881"/>
                </a:cubicBezTo>
                <a:cubicBezTo>
                  <a:pt x="2216631" y="587818"/>
                  <a:pt x="2284922" y="584514"/>
                  <a:pt x="2351744" y="564687"/>
                </a:cubicBezTo>
                <a:cubicBezTo>
                  <a:pt x="2379648" y="556610"/>
                  <a:pt x="2407552" y="551470"/>
                  <a:pt x="2436925" y="552204"/>
                </a:cubicBezTo>
                <a:cubicBezTo>
                  <a:pt x="2446838" y="552571"/>
                  <a:pt x="2457853" y="550001"/>
                  <a:pt x="2465930" y="545228"/>
                </a:cubicBezTo>
                <a:cubicBezTo>
                  <a:pt x="2486491" y="533479"/>
                  <a:pt x="2507052" y="531276"/>
                  <a:pt x="2529448" y="537518"/>
                </a:cubicBezTo>
                <a:cubicBezTo>
                  <a:pt x="2545236" y="541923"/>
                  <a:pt x="2560289" y="539353"/>
                  <a:pt x="2575710" y="534213"/>
                </a:cubicBezTo>
                <a:cubicBezTo>
                  <a:pt x="2605817" y="524300"/>
                  <a:pt x="2635924" y="514387"/>
                  <a:pt x="2666765" y="506676"/>
                </a:cubicBezTo>
                <a:cubicBezTo>
                  <a:pt x="2746071" y="486850"/>
                  <a:pt x="2807386" y="445361"/>
                  <a:pt x="2843734" y="370094"/>
                </a:cubicBezTo>
                <a:cubicBezTo>
                  <a:pt x="2851445" y="353939"/>
                  <a:pt x="2862092" y="338519"/>
                  <a:pt x="2872006" y="323465"/>
                </a:cubicBezTo>
                <a:cubicBezTo>
                  <a:pt x="2873841" y="320528"/>
                  <a:pt x="2879349" y="316856"/>
                  <a:pt x="2881552" y="317958"/>
                </a:cubicBezTo>
                <a:cubicBezTo>
                  <a:pt x="2884489" y="319059"/>
                  <a:pt x="2888161" y="324199"/>
                  <a:pt x="2888161" y="327504"/>
                </a:cubicBezTo>
                <a:cubicBezTo>
                  <a:pt x="2887426" y="340354"/>
                  <a:pt x="2887059" y="353939"/>
                  <a:pt x="2883020" y="365688"/>
                </a:cubicBezTo>
                <a:cubicBezTo>
                  <a:pt x="2879349" y="377437"/>
                  <a:pt x="2870537" y="387718"/>
                  <a:pt x="2865397" y="399467"/>
                </a:cubicBezTo>
                <a:cubicBezTo>
                  <a:pt x="2862827" y="404974"/>
                  <a:pt x="2860624" y="413051"/>
                  <a:pt x="2863194" y="417090"/>
                </a:cubicBezTo>
                <a:cubicBezTo>
                  <a:pt x="2865397" y="420762"/>
                  <a:pt x="2874208" y="422597"/>
                  <a:pt x="2879716" y="422230"/>
                </a:cubicBezTo>
                <a:cubicBezTo>
                  <a:pt x="2907253" y="420762"/>
                  <a:pt x="2931118" y="408278"/>
                  <a:pt x="2954616" y="395795"/>
                </a:cubicBezTo>
                <a:cubicBezTo>
                  <a:pt x="2975177" y="384780"/>
                  <a:pt x="2995737" y="374133"/>
                  <a:pt x="3016298" y="363118"/>
                </a:cubicBezTo>
                <a:cubicBezTo>
                  <a:pt x="3022907" y="359814"/>
                  <a:pt x="3031352" y="356509"/>
                  <a:pt x="3035023" y="365321"/>
                </a:cubicBezTo>
                <a:cubicBezTo>
                  <a:pt x="3036492" y="368993"/>
                  <a:pt x="3031352" y="377804"/>
                  <a:pt x="3026946" y="381109"/>
                </a:cubicBezTo>
                <a:cubicBezTo>
                  <a:pt x="3004182" y="396896"/>
                  <a:pt x="2981051" y="411583"/>
                  <a:pt x="2957920" y="426636"/>
                </a:cubicBezTo>
                <a:cubicBezTo>
                  <a:pt x="2953514" y="429573"/>
                  <a:pt x="2949476" y="433245"/>
                  <a:pt x="2945437" y="436549"/>
                </a:cubicBezTo>
                <a:cubicBezTo>
                  <a:pt x="2946538" y="438385"/>
                  <a:pt x="2947640" y="439854"/>
                  <a:pt x="2948374" y="441690"/>
                </a:cubicBezTo>
                <a:cubicBezTo>
                  <a:pt x="2955717" y="438385"/>
                  <a:pt x="2963428" y="435815"/>
                  <a:pt x="2970404" y="431776"/>
                </a:cubicBezTo>
                <a:cubicBezTo>
                  <a:pt x="2998675" y="413786"/>
                  <a:pt x="3029883" y="403138"/>
                  <a:pt x="3062193" y="395061"/>
                </a:cubicBezTo>
                <a:cubicBezTo>
                  <a:pt x="3068067" y="393592"/>
                  <a:pt x="3074676" y="396529"/>
                  <a:pt x="3080918" y="397264"/>
                </a:cubicBezTo>
                <a:cubicBezTo>
                  <a:pt x="3082754" y="399099"/>
                  <a:pt x="3082754" y="402771"/>
                  <a:pt x="3082754" y="406075"/>
                </a:cubicBezTo>
                <a:close/>
              </a:path>
            </a:pathLst>
          </a:custGeom>
          <a:solidFill>
            <a:schemeClr val="accent3"/>
          </a:solidFill>
          <a:ln w="3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1">
            <a:extLst>
              <a:ext uri="{FF2B5EF4-FFF2-40B4-BE49-F238E27FC236}">
                <a16:creationId xmlns:a16="http://schemas.microsoft.com/office/drawing/2014/main" id="{11B33BE2-7383-4D2F-8A4F-9ECDA2B13652}"/>
              </a:ext>
            </a:extLst>
          </p:cNvPr>
          <p:cNvSpPr/>
          <p:nvPr/>
        </p:nvSpPr>
        <p:spPr>
          <a:xfrm flipH="1">
            <a:off x="4729033" y="3357406"/>
            <a:ext cx="2101030" cy="3511087"/>
          </a:xfrm>
          <a:custGeom>
            <a:avLst/>
            <a:gdLst>
              <a:gd name="connsiteX0" fmla="*/ 4099404 w 4102732"/>
              <a:gd name="connsiteY0" fmla="*/ 2766282 h 6856184"/>
              <a:gd name="connsiteX1" fmla="*/ 4096092 w 4102732"/>
              <a:gd name="connsiteY1" fmla="*/ 2640202 h 6856184"/>
              <a:gd name="connsiteX2" fmla="*/ 4080555 w 4102732"/>
              <a:gd name="connsiteY2" fmla="*/ 2552582 h 6856184"/>
              <a:gd name="connsiteX3" fmla="*/ 3962562 w 4102732"/>
              <a:gd name="connsiteY3" fmla="*/ 2189624 h 6856184"/>
              <a:gd name="connsiteX4" fmla="*/ 3934799 w 4102732"/>
              <a:gd name="connsiteY4" fmla="*/ 2123400 h 6856184"/>
              <a:gd name="connsiteX5" fmla="*/ 3727531 w 4102732"/>
              <a:gd name="connsiteY5" fmla="*/ 1819025 h 6856184"/>
              <a:gd name="connsiteX6" fmla="*/ 3558214 w 4102732"/>
              <a:gd name="connsiteY6" fmla="*/ 1544577 h 6856184"/>
              <a:gd name="connsiteX7" fmla="*/ 3461489 w 4102732"/>
              <a:gd name="connsiteY7" fmla="*/ 1321836 h 6856184"/>
              <a:gd name="connsiteX8" fmla="*/ 3387942 w 4102732"/>
              <a:gd name="connsiteY8" fmla="*/ 1100049 h 6856184"/>
              <a:gd name="connsiteX9" fmla="*/ 3380428 w 4102732"/>
              <a:gd name="connsiteY9" fmla="*/ 885330 h 6856184"/>
              <a:gd name="connsiteX10" fmla="*/ 3380746 w 4102732"/>
              <a:gd name="connsiteY10" fmla="*/ 739383 h 6856184"/>
              <a:gd name="connsiteX11" fmla="*/ 3370940 w 4102732"/>
              <a:gd name="connsiteY11" fmla="*/ 617314 h 6856184"/>
              <a:gd name="connsiteX12" fmla="*/ 3348462 w 4102732"/>
              <a:gd name="connsiteY12" fmla="*/ 478817 h 6856184"/>
              <a:gd name="connsiteX13" fmla="*/ 3330633 w 4102732"/>
              <a:gd name="connsiteY13" fmla="*/ 425647 h 6856184"/>
              <a:gd name="connsiteX14" fmla="*/ 3172077 w 4102732"/>
              <a:gd name="connsiteY14" fmla="*/ 158395 h 6856184"/>
              <a:gd name="connsiteX15" fmla="*/ 3087005 w 4102732"/>
              <a:gd name="connsiteY15" fmla="*/ 85549 h 6856184"/>
              <a:gd name="connsiteX16" fmla="*/ 2880246 w 4102732"/>
              <a:gd name="connsiteY16" fmla="*/ 9837 h 6856184"/>
              <a:gd name="connsiteX17" fmla="*/ 2615159 w 4102732"/>
              <a:gd name="connsiteY17" fmla="*/ 9964 h 6856184"/>
              <a:gd name="connsiteX18" fmla="*/ 2407700 w 4102732"/>
              <a:gd name="connsiteY18" fmla="*/ 79882 h 6856184"/>
              <a:gd name="connsiteX19" fmla="*/ 2147962 w 4102732"/>
              <a:gd name="connsiteY19" fmla="*/ 307208 h 6856184"/>
              <a:gd name="connsiteX20" fmla="*/ 2055567 w 4102732"/>
              <a:gd name="connsiteY20" fmla="*/ 434052 h 6856184"/>
              <a:gd name="connsiteX21" fmla="*/ 1954957 w 4102732"/>
              <a:gd name="connsiteY21" fmla="*/ 677616 h 6856184"/>
              <a:gd name="connsiteX22" fmla="*/ 1988579 w 4102732"/>
              <a:gd name="connsiteY22" fmla="*/ 733971 h 6856184"/>
              <a:gd name="connsiteX23" fmla="*/ 2061170 w 4102732"/>
              <a:gd name="connsiteY23" fmla="*/ 821717 h 6856184"/>
              <a:gd name="connsiteX24" fmla="*/ 2063781 w 4102732"/>
              <a:gd name="connsiteY24" fmla="*/ 848143 h 6856184"/>
              <a:gd name="connsiteX25" fmla="*/ 2082184 w 4102732"/>
              <a:gd name="connsiteY25" fmla="*/ 985622 h 6856184"/>
              <a:gd name="connsiteX26" fmla="*/ 2180373 w 4102732"/>
              <a:gd name="connsiteY26" fmla="*/ 1162707 h 6856184"/>
              <a:gd name="connsiteX27" fmla="*/ 2225202 w 4102732"/>
              <a:gd name="connsiteY27" fmla="*/ 1266055 h 6856184"/>
              <a:gd name="connsiteX28" fmla="*/ 2229086 w 4102732"/>
              <a:gd name="connsiteY28" fmla="*/ 1340557 h 6856184"/>
              <a:gd name="connsiteX29" fmla="*/ 2298749 w 4102732"/>
              <a:gd name="connsiteY29" fmla="*/ 1419325 h 6856184"/>
              <a:gd name="connsiteX30" fmla="*/ 2335873 w 4102732"/>
              <a:gd name="connsiteY30" fmla="*/ 1451418 h 6856184"/>
              <a:gd name="connsiteX31" fmla="*/ 2357395 w 4102732"/>
              <a:gd name="connsiteY31" fmla="*/ 1505416 h 6856184"/>
              <a:gd name="connsiteX32" fmla="*/ 2435591 w 4102732"/>
              <a:gd name="connsiteY32" fmla="*/ 1612329 h 6856184"/>
              <a:gd name="connsiteX33" fmla="*/ 2426676 w 4102732"/>
              <a:gd name="connsiteY33" fmla="*/ 1715804 h 6856184"/>
              <a:gd name="connsiteX34" fmla="*/ 2278754 w 4102732"/>
              <a:gd name="connsiteY34" fmla="*/ 1862198 h 6856184"/>
              <a:gd name="connsiteX35" fmla="*/ 2258314 w 4102732"/>
              <a:gd name="connsiteY35" fmla="*/ 1899066 h 6856184"/>
              <a:gd name="connsiteX36" fmla="*/ 2215842 w 4102732"/>
              <a:gd name="connsiteY36" fmla="*/ 1977644 h 6856184"/>
              <a:gd name="connsiteX37" fmla="*/ 2196993 w 4102732"/>
              <a:gd name="connsiteY37" fmla="*/ 2026102 h 6856184"/>
              <a:gd name="connsiteX38" fmla="*/ 2204252 w 4102732"/>
              <a:gd name="connsiteY38" fmla="*/ 2188542 h 6856184"/>
              <a:gd name="connsiteX39" fmla="*/ 2170567 w 4102732"/>
              <a:gd name="connsiteY39" fmla="*/ 2382883 h 6856184"/>
              <a:gd name="connsiteX40" fmla="*/ 2046779 w 4102732"/>
              <a:gd name="connsiteY40" fmla="*/ 2618997 h 6856184"/>
              <a:gd name="connsiteX41" fmla="*/ 1824738 w 4102732"/>
              <a:gd name="connsiteY41" fmla="*/ 3044932 h 6856184"/>
              <a:gd name="connsiteX42" fmla="*/ 1801050 w 4102732"/>
              <a:gd name="connsiteY42" fmla="*/ 3118224 h 6856184"/>
              <a:gd name="connsiteX43" fmla="*/ 1780674 w 4102732"/>
              <a:gd name="connsiteY43" fmla="*/ 3282319 h 6856184"/>
              <a:gd name="connsiteX44" fmla="*/ 1763672 w 4102732"/>
              <a:gd name="connsiteY44" fmla="*/ 3409100 h 6856184"/>
              <a:gd name="connsiteX45" fmla="*/ 1722982 w 4102732"/>
              <a:gd name="connsiteY45" fmla="*/ 3431132 h 6856184"/>
              <a:gd name="connsiteX46" fmla="*/ 1688279 w 4102732"/>
              <a:gd name="connsiteY46" fmla="*/ 3417378 h 6856184"/>
              <a:gd name="connsiteX47" fmla="*/ 833289 w 4102732"/>
              <a:gd name="connsiteY47" fmla="*/ 3091607 h 6856184"/>
              <a:gd name="connsiteX48" fmla="*/ 646970 w 4102732"/>
              <a:gd name="connsiteY48" fmla="*/ 3080782 h 6856184"/>
              <a:gd name="connsiteX49" fmla="*/ 483385 w 4102732"/>
              <a:gd name="connsiteY49" fmla="*/ 3147897 h 6856184"/>
              <a:gd name="connsiteX50" fmla="*/ 405571 w 4102732"/>
              <a:gd name="connsiteY50" fmla="*/ 3156303 h 6856184"/>
              <a:gd name="connsiteX51" fmla="*/ 201232 w 4102732"/>
              <a:gd name="connsiteY51" fmla="*/ 3064417 h 6856184"/>
              <a:gd name="connsiteX52" fmla="*/ 139848 w 4102732"/>
              <a:gd name="connsiteY52" fmla="*/ 3080273 h 6856184"/>
              <a:gd name="connsiteX53" fmla="*/ 84258 w 4102732"/>
              <a:gd name="connsiteY53" fmla="*/ 3151973 h 6856184"/>
              <a:gd name="connsiteX54" fmla="*/ 31406 w 4102732"/>
              <a:gd name="connsiteY54" fmla="*/ 3174705 h 6856184"/>
              <a:gd name="connsiteX55" fmla="*/ 2369 w 4102732"/>
              <a:gd name="connsiteY55" fmla="*/ 3181519 h 6856184"/>
              <a:gd name="connsiteX56" fmla="*/ 8673 w 4102732"/>
              <a:gd name="connsiteY56" fmla="*/ 3210874 h 6856184"/>
              <a:gd name="connsiteX57" fmla="*/ 27585 w 4102732"/>
              <a:gd name="connsiteY57" fmla="*/ 3236663 h 6856184"/>
              <a:gd name="connsiteX58" fmla="*/ 138638 w 4102732"/>
              <a:gd name="connsiteY58" fmla="*/ 3359178 h 6856184"/>
              <a:gd name="connsiteX59" fmla="*/ 174679 w 4102732"/>
              <a:gd name="connsiteY59" fmla="*/ 3447115 h 6856184"/>
              <a:gd name="connsiteX60" fmla="*/ 196966 w 4102732"/>
              <a:gd name="connsiteY60" fmla="*/ 3519452 h 6856184"/>
              <a:gd name="connsiteX61" fmla="*/ 275225 w 4102732"/>
              <a:gd name="connsiteY61" fmla="*/ 3582174 h 6856184"/>
              <a:gd name="connsiteX62" fmla="*/ 566356 w 4102732"/>
              <a:gd name="connsiteY62" fmla="*/ 3676352 h 6856184"/>
              <a:gd name="connsiteX63" fmla="*/ 679446 w 4102732"/>
              <a:gd name="connsiteY63" fmla="*/ 3740156 h 6856184"/>
              <a:gd name="connsiteX64" fmla="*/ 852456 w 4102732"/>
              <a:gd name="connsiteY64" fmla="*/ 3866491 h 6856184"/>
              <a:gd name="connsiteX65" fmla="*/ 1020563 w 4102732"/>
              <a:gd name="connsiteY65" fmla="*/ 3964426 h 6856184"/>
              <a:gd name="connsiteX66" fmla="*/ 1299085 w 4102732"/>
              <a:gd name="connsiteY66" fmla="*/ 4152018 h 6856184"/>
              <a:gd name="connsiteX67" fmla="*/ 1326976 w 4102732"/>
              <a:gd name="connsiteY67" fmla="*/ 4200413 h 6856184"/>
              <a:gd name="connsiteX68" fmla="*/ 1324110 w 4102732"/>
              <a:gd name="connsiteY68" fmla="*/ 4237600 h 6856184"/>
              <a:gd name="connsiteX69" fmla="*/ 1346143 w 4102732"/>
              <a:gd name="connsiteY69" fmla="*/ 4280709 h 6856184"/>
              <a:gd name="connsiteX70" fmla="*/ 1374925 w 4102732"/>
              <a:gd name="connsiteY70" fmla="*/ 4294655 h 6856184"/>
              <a:gd name="connsiteX71" fmla="*/ 1431979 w 4102732"/>
              <a:gd name="connsiteY71" fmla="*/ 4340374 h 6856184"/>
              <a:gd name="connsiteX72" fmla="*/ 1478909 w 4102732"/>
              <a:gd name="connsiteY72" fmla="*/ 4378326 h 6856184"/>
              <a:gd name="connsiteX73" fmla="*/ 1660006 w 4102732"/>
              <a:gd name="connsiteY73" fmla="*/ 4440729 h 6856184"/>
              <a:gd name="connsiteX74" fmla="*/ 1706172 w 4102732"/>
              <a:gd name="connsiteY74" fmla="*/ 4500267 h 6856184"/>
              <a:gd name="connsiteX75" fmla="*/ 1707382 w 4102732"/>
              <a:gd name="connsiteY75" fmla="*/ 4561652 h 6856184"/>
              <a:gd name="connsiteX76" fmla="*/ 1703943 w 4102732"/>
              <a:gd name="connsiteY76" fmla="*/ 4747779 h 6856184"/>
              <a:gd name="connsiteX77" fmla="*/ 1699231 w 4102732"/>
              <a:gd name="connsiteY77" fmla="*/ 5170785 h 6856184"/>
              <a:gd name="connsiteX78" fmla="*/ 1695983 w 4102732"/>
              <a:gd name="connsiteY78" fmla="*/ 5393972 h 6856184"/>
              <a:gd name="connsiteX79" fmla="*/ 1672423 w 4102732"/>
              <a:gd name="connsiteY79" fmla="*/ 5597738 h 6856184"/>
              <a:gd name="connsiteX80" fmla="*/ 1660133 w 4102732"/>
              <a:gd name="connsiteY80" fmla="*/ 5738209 h 6856184"/>
              <a:gd name="connsiteX81" fmla="*/ 1643259 w 4102732"/>
              <a:gd name="connsiteY81" fmla="*/ 5851427 h 6856184"/>
              <a:gd name="connsiteX82" fmla="*/ 1631542 w 4102732"/>
              <a:gd name="connsiteY82" fmla="*/ 6208527 h 6856184"/>
              <a:gd name="connsiteX83" fmla="*/ 1597985 w 4102732"/>
              <a:gd name="connsiteY83" fmla="*/ 6769647 h 6856184"/>
              <a:gd name="connsiteX84" fmla="*/ 1639120 w 4102732"/>
              <a:gd name="connsiteY84" fmla="*/ 6818042 h 6856184"/>
              <a:gd name="connsiteX85" fmla="*/ 1857659 w 4102732"/>
              <a:gd name="connsiteY85" fmla="*/ 6822053 h 6856184"/>
              <a:gd name="connsiteX86" fmla="*/ 2217179 w 4102732"/>
              <a:gd name="connsiteY86" fmla="*/ 6833516 h 6856184"/>
              <a:gd name="connsiteX87" fmla="*/ 2448644 w 4102732"/>
              <a:gd name="connsiteY87" fmla="*/ 6843895 h 6856184"/>
              <a:gd name="connsiteX88" fmla="*/ 2886869 w 4102732"/>
              <a:gd name="connsiteY88" fmla="*/ 6856120 h 6856184"/>
              <a:gd name="connsiteX89" fmla="*/ 2933289 w 4102732"/>
              <a:gd name="connsiteY89" fmla="*/ 6822563 h 6856184"/>
              <a:gd name="connsiteX90" fmla="*/ 2954557 w 4102732"/>
              <a:gd name="connsiteY90" fmla="*/ 6694127 h 6856184"/>
              <a:gd name="connsiteX91" fmla="*/ 2976207 w 4102732"/>
              <a:gd name="connsiteY91" fmla="*/ 6621662 h 6856184"/>
              <a:gd name="connsiteX92" fmla="*/ 3025366 w 4102732"/>
              <a:gd name="connsiteY92" fmla="*/ 6451645 h 6856184"/>
              <a:gd name="connsiteX93" fmla="*/ 3037592 w 4102732"/>
              <a:gd name="connsiteY93" fmla="*/ 6357531 h 6856184"/>
              <a:gd name="connsiteX94" fmla="*/ 3090762 w 4102732"/>
              <a:gd name="connsiteY94" fmla="*/ 6229349 h 6856184"/>
              <a:gd name="connsiteX95" fmla="*/ 3177362 w 4102732"/>
              <a:gd name="connsiteY95" fmla="*/ 6113776 h 6856184"/>
              <a:gd name="connsiteX96" fmla="*/ 3270203 w 4102732"/>
              <a:gd name="connsiteY96" fmla="*/ 5959869 h 6856184"/>
              <a:gd name="connsiteX97" fmla="*/ 3309810 w 4102732"/>
              <a:gd name="connsiteY97" fmla="*/ 5886067 h 6856184"/>
              <a:gd name="connsiteX98" fmla="*/ 3344769 w 4102732"/>
              <a:gd name="connsiteY98" fmla="*/ 5839519 h 6856184"/>
              <a:gd name="connsiteX99" fmla="*/ 3403925 w 4102732"/>
              <a:gd name="connsiteY99" fmla="*/ 5570294 h 6856184"/>
              <a:gd name="connsiteX100" fmla="*/ 3420863 w 4102732"/>
              <a:gd name="connsiteY100" fmla="*/ 5438864 h 6856184"/>
              <a:gd name="connsiteX101" fmla="*/ 3432197 w 4102732"/>
              <a:gd name="connsiteY101" fmla="*/ 5277635 h 6856184"/>
              <a:gd name="connsiteX102" fmla="*/ 3432388 w 4102732"/>
              <a:gd name="connsiteY102" fmla="*/ 5144995 h 6856184"/>
              <a:gd name="connsiteX103" fmla="*/ 3444232 w 4102732"/>
              <a:gd name="connsiteY103" fmla="*/ 4937600 h 6856184"/>
              <a:gd name="connsiteX104" fmla="*/ 3431561 w 4102732"/>
              <a:gd name="connsiteY104" fmla="*/ 4778281 h 6856184"/>
              <a:gd name="connsiteX105" fmla="*/ 3458496 w 4102732"/>
              <a:gd name="connsiteY105" fmla="*/ 4722117 h 6856184"/>
              <a:gd name="connsiteX106" fmla="*/ 3524911 w 4102732"/>
              <a:gd name="connsiteY106" fmla="*/ 4645641 h 6856184"/>
              <a:gd name="connsiteX107" fmla="*/ 3626539 w 4102732"/>
              <a:gd name="connsiteY107" fmla="*/ 4361834 h 6856184"/>
              <a:gd name="connsiteX108" fmla="*/ 3800568 w 4102732"/>
              <a:gd name="connsiteY108" fmla="*/ 3871394 h 6856184"/>
              <a:gd name="connsiteX109" fmla="*/ 3876471 w 4102732"/>
              <a:gd name="connsiteY109" fmla="*/ 3689215 h 6856184"/>
              <a:gd name="connsiteX110" fmla="*/ 4044514 w 4102732"/>
              <a:gd name="connsiteY110" fmla="*/ 3382738 h 6856184"/>
              <a:gd name="connsiteX111" fmla="*/ 4081256 w 4102732"/>
              <a:gd name="connsiteY111" fmla="*/ 3274678 h 6856184"/>
              <a:gd name="connsiteX112" fmla="*/ 4101887 w 4102732"/>
              <a:gd name="connsiteY112" fmla="*/ 2976861 h 6856184"/>
              <a:gd name="connsiteX113" fmla="*/ 4099404 w 4102732"/>
              <a:gd name="connsiteY113" fmla="*/ 2766282 h 6856184"/>
              <a:gd name="connsiteX114" fmla="*/ 1940057 w 4102732"/>
              <a:gd name="connsiteY114" fmla="*/ 3793008 h 6856184"/>
              <a:gd name="connsiteX115" fmla="*/ 1928722 w 4102732"/>
              <a:gd name="connsiteY115" fmla="*/ 3822809 h 6856184"/>
              <a:gd name="connsiteX116" fmla="*/ 1895801 w 4102732"/>
              <a:gd name="connsiteY116" fmla="*/ 3829941 h 6856184"/>
              <a:gd name="connsiteX117" fmla="*/ 1868357 w 4102732"/>
              <a:gd name="connsiteY117" fmla="*/ 3814149 h 6856184"/>
              <a:gd name="connsiteX118" fmla="*/ 1616005 w 4102732"/>
              <a:gd name="connsiteY118" fmla="*/ 3700995 h 6856184"/>
              <a:gd name="connsiteX119" fmla="*/ 1612758 w 4102732"/>
              <a:gd name="connsiteY119" fmla="*/ 3669347 h 6856184"/>
              <a:gd name="connsiteX120" fmla="*/ 1777808 w 4102732"/>
              <a:gd name="connsiteY120" fmla="*/ 3606626 h 6856184"/>
              <a:gd name="connsiteX121" fmla="*/ 1793218 w 4102732"/>
              <a:gd name="connsiteY121" fmla="*/ 3619870 h 6856184"/>
              <a:gd name="connsiteX122" fmla="*/ 1914395 w 4102732"/>
              <a:gd name="connsiteY122" fmla="*/ 3740729 h 6856184"/>
              <a:gd name="connsiteX123" fmla="*/ 1940057 w 4102732"/>
              <a:gd name="connsiteY123" fmla="*/ 3793008 h 6856184"/>
              <a:gd name="connsiteX124" fmla="*/ 2740030 w 4102732"/>
              <a:gd name="connsiteY124" fmla="*/ 2085894 h 6856184"/>
              <a:gd name="connsiteX125" fmla="*/ 2701633 w 4102732"/>
              <a:gd name="connsiteY125" fmla="*/ 2090224 h 6856184"/>
              <a:gd name="connsiteX126" fmla="*/ 2697493 w 4102732"/>
              <a:gd name="connsiteY126" fmla="*/ 2036991 h 6856184"/>
              <a:gd name="connsiteX127" fmla="*/ 2729778 w 4102732"/>
              <a:gd name="connsiteY127" fmla="*/ 2059278 h 6856184"/>
              <a:gd name="connsiteX128" fmla="*/ 2740030 w 4102732"/>
              <a:gd name="connsiteY128" fmla="*/ 2085894 h 6856184"/>
              <a:gd name="connsiteX129" fmla="*/ 2833953 w 4102732"/>
              <a:gd name="connsiteY129" fmla="*/ 2006935 h 6856184"/>
              <a:gd name="connsiteX130" fmla="*/ 2810393 w 4102732"/>
              <a:gd name="connsiteY130" fmla="*/ 2029668 h 6856184"/>
              <a:gd name="connsiteX131" fmla="*/ 2794028 w 4102732"/>
              <a:gd name="connsiteY131" fmla="*/ 2013303 h 6856184"/>
              <a:gd name="connsiteX132" fmla="*/ 2712903 w 4102732"/>
              <a:gd name="connsiteY132" fmla="*/ 1926638 h 6856184"/>
              <a:gd name="connsiteX133" fmla="*/ 2699149 w 4102732"/>
              <a:gd name="connsiteY133" fmla="*/ 1911420 h 6856184"/>
              <a:gd name="connsiteX134" fmla="*/ 2587714 w 4102732"/>
              <a:gd name="connsiteY134" fmla="*/ 1854111 h 6856184"/>
              <a:gd name="connsiteX135" fmla="*/ 2535882 w 4102732"/>
              <a:gd name="connsiteY135" fmla="*/ 1865954 h 6856184"/>
              <a:gd name="connsiteX136" fmla="*/ 2480674 w 4102732"/>
              <a:gd name="connsiteY136" fmla="*/ 1883720 h 6856184"/>
              <a:gd name="connsiteX137" fmla="*/ 2499840 w 4102732"/>
              <a:gd name="connsiteY137" fmla="*/ 1838064 h 6856184"/>
              <a:gd name="connsiteX138" fmla="*/ 2523910 w 4102732"/>
              <a:gd name="connsiteY138" fmla="*/ 1821572 h 6856184"/>
              <a:gd name="connsiteX139" fmla="*/ 2734426 w 4102732"/>
              <a:gd name="connsiteY139" fmla="*/ 1827111 h 6856184"/>
              <a:gd name="connsiteX140" fmla="*/ 2760279 w 4102732"/>
              <a:gd name="connsiteY140" fmla="*/ 1823737 h 6856184"/>
              <a:gd name="connsiteX141" fmla="*/ 2769448 w 4102732"/>
              <a:gd name="connsiteY141" fmla="*/ 1771585 h 6856184"/>
              <a:gd name="connsiteX142" fmla="*/ 2723665 w 4102732"/>
              <a:gd name="connsiteY142" fmla="*/ 1727075 h 6856184"/>
              <a:gd name="connsiteX143" fmla="*/ 2763909 w 4102732"/>
              <a:gd name="connsiteY143" fmla="*/ 1702050 h 6856184"/>
              <a:gd name="connsiteX144" fmla="*/ 2807591 w 4102732"/>
              <a:gd name="connsiteY144" fmla="*/ 1726375 h 6856184"/>
              <a:gd name="connsiteX145" fmla="*/ 2836245 w 4102732"/>
              <a:gd name="connsiteY145" fmla="*/ 1967010 h 6856184"/>
              <a:gd name="connsiteX146" fmla="*/ 2833953 w 4102732"/>
              <a:gd name="connsiteY146" fmla="*/ 2006935 h 68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4102732" h="6856184">
                <a:moveTo>
                  <a:pt x="4099404" y="2766282"/>
                </a:moveTo>
                <a:cubicBezTo>
                  <a:pt x="4100295" y="2724191"/>
                  <a:pt x="4095838" y="2682292"/>
                  <a:pt x="4096092" y="2640202"/>
                </a:cubicBezTo>
                <a:cubicBezTo>
                  <a:pt x="4096284" y="2610083"/>
                  <a:pt x="4089597" y="2581428"/>
                  <a:pt x="4080555" y="2552582"/>
                </a:cubicBezTo>
                <a:cubicBezTo>
                  <a:pt x="4042477" y="2431214"/>
                  <a:pt x="3999303" y="2311502"/>
                  <a:pt x="3962562" y="2189624"/>
                </a:cubicBezTo>
                <a:cubicBezTo>
                  <a:pt x="3955621" y="2166637"/>
                  <a:pt x="3948680" y="2143458"/>
                  <a:pt x="3934799" y="2123400"/>
                </a:cubicBezTo>
                <a:cubicBezTo>
                  <a:pt x="3864818" y="2022536"/>
                  <a:pt x="3799485" y="1918488"/>
                  <a:pt x="3727531" y="1819025"/>
                </a:cubicBezTo>
                <a:cubicBezTo>
                  <a:pt x="3664363" y="1731660"/>
                  <a:pt x="3604953" y="1641875"/>
                  <a:pt x="3558214" y="1544577"/>
                </a:cubicBezTo>
                <a:cubicBezTo>
                  <a:pt x="3523128" y="1471667"/>
                  <a:pt x="3491799" y="1396911"/>
                  <a:pt x="3461489" y="1321836"/>
                </a:cubicBezTo>
                <a:cubicBezTo>
                  <a:pt x="3432261" y="1249562"/>
                  <a:pt x="3395647" y="1180154"/>
                  <a:pt x="3387942" y="1100049"/>
                </a:cubicBezTo>
                <a:cubicBezTo>
                  <a:pt x="3381065" y="1028476"/>
                  <a:pt x="3367120" y="957858"/>
                  <a:pt x="3380428" y="885330"/>
                </a:cubicBezTo>
                <a:cubicBezTo>
                  <a:pt x="3389279" y="837191"/>
                  <a:pt x="3390107" y="788160"/>
                  <a:pt x="3380746" y="739383"/>
                </a:cubicBezTo>
                <a:cubicBezTo>
                  <a:pt x="3372978" y="699139"/>
                  <a:pt x="3368266" y="658386"/>
                  <a:pt x="3370940" y="617314"/>
                </a:cubicBezTo>
                <a:cubicBezTo>
                  <a:pt x="3373996" y="569302"/>
                  <a:pt x="3365018" y="523582"/>
                  <a:pt x="3348462" y="478817"/>
                </a:cubicBezTo>
                <a:cubicBezTo>
                  <a:pt x="3341967" y="461306"/>
                  <a:pt x="3336618" y="443413"/>
                  <a:pt x="3330633" y="425647"/>
                </a:cubicBezTo>
                <a:cubicBezTo>
                  <a:pt x="3296948" y="325165"/>
                  <a:pt x="3255749" y="229204"/>
                  <a:pt x="3172077" y="158395"/>
                </a:cubicBezTo>
                <a:cubicBezTo>
                  <a:pt x="3143550" y="134262"/>
                  <a:pt x="3116997" y="107899"/>
                  <a:pt x="3087005" y="85549"/>
                </a:cubicBezTo>
                <a:cubicBezTo>
                  <a:pt x="3034089" y="46069"/>
                  <a:pt x="2959715" y="22063"/>
                  <a:pt x="2880246" y="9837"/>
                </a:cubicBezTo>
                <a:cubicBezTo>
                  <a:pt x="2778045" y="-5891"/>
                  <a:pt x="2722646" y="-415"/>
                  <a:pt x="2615159" y="9964"/>
                </a:cubicBezTo>
                <a:cubicBezTo>
                  <a:pt x="2546133" y="16587"/>
                  <a:pt x="2462780" y="38301"/>
                  <a:pt x="2407700" y="79882"/>
                </a:cubicBezTo>
                <a:cubicBezTo>
                  <a:pt x="2315751" y="149226"/>
                  <a:pt x="2219981" y="214813"/>
                  <a:pt x="2147962" y="307208"/>
                </a:cubicBezTo>
                <a:cubicBezTo>
                  <a:pt x="2109692" y="344077"/>
                  <a:pt x="2084094" y="390052"/>
                  <a:pt x="2055567" y="434052"/>
                </a:cubicBezTo>
                <a:cubicBezTo>
                  <a:pt x="2006918" y="509000"/>
                  <a:pt x="1961516" y="584903"/>
                  <a:pt x="1954957" y="677616"/>
                </a:cubicBezTo>
                <a:cubicBezTo>
                  <a:pt x="1952601" y="711174"/>
                  <a:pt x="1957377" y="722254"/>
                  <a:pt x="1988579" y="733971"/>
                </a:cubicBezTo>
                <a:cubicBezTo>
                  <a:pt x="2029141" y="749189"/>
                  <a:pt x="2068684" y="765809"/>
                  <a:pt x="2061170" y="821717"/>
                </a:cubicBezTo>
                <a:cubicBezTo>
                  <a:pt x="2060024" y="830123"/>
                  <a:pt x="2062890" y="839292"/>
                  <a:pt x="2063781" y="848143"/>
                </a:cubicBezTo>
                <a:cubicBezTo>
                  <a:pt x="2068493" y="894182"/>
                  <a:pt x="2074670" y="939965"/>
                  <a:pt x="2082184" y="985622"/>
                </a:cubicBezTo>
                <a:cubicBezTo>
                  <a:pt x="2093837" y="1056176"/>
                  <a:pt x="2134335" y="1110874"/>
                  <a:pt x="2180373" y="1162707"/>
                </a:cubicBezTo>
                <a:cubicBezTo>
                  <a:pt x="2206354" y="1191998"/>
                  <a:pt x="2221891" y="1225874"/>
                  <a:pt x="2225202" y="1266055"/>
                </a:cubicBezTo>
                <a:cubicBezTo>
                  <a:pt x="2227240" y="1290889"/>
                  <a:pt x="2228832" y="1315659"/>
                  <a:pt x="2229086" y="1340557"/>
                </a:cubicBezTo>
                <a:cubicBezTo>
                  <a:pt x="2229660" y="1392772"/>
                  <a:pt x="2246597" y="1412575"/>
                  <a:pt x="2298749" y="1419325"/>
                </a:cubicBezTo>
                <a:cubicBezTo>
                  <a:pt x="2319125" y="1421936"/>
                  <a:pt x="2331033" y="1431487"/>
                  <a:pt x="2335873" y="1451418"/>
                </a:cubicBezTo>
                <a:cubicBezTo>
                  <a:pt x="2340457" y="1470394"/>
                  <a:pt x="2343323" y="1491534"/>
                  <a:pt x="2357395" y="1505416"/>
                </a:cubicBezTo>
                <a:cubicBezTo>
                  <a:pt x="2389361" y="1536872"/>
                  <a:pt x="2402542" y="1581000"/>
                  <a:pt x="2435591" y="1612329"/>
                </a:cubicBezTo>
                <a:cubicBezTo>
                  <a:pt x="2465582" y="1640793"/>
                  <a:pt x="2457750" y="1687914"/>
                  <a:pt x="2426676" y="1715804"/>
                </a:cubicBezTo>
                <a:cubicBezTo>
                  <a:pt x="2374970" y="1762161"/>
                  <a:pt x="2327467" y="1812784"/>
                  <a:pt x="2278754" y="1862198"/>
                </a:cubicBezTo>
                <a:cubicBezTo>
                  <a:pt x="2268566" y="1872513"/>
                  <a:pt x="2260352" y="1885057"/>
                  <a:pt x="2258314" y="1899066"/>
                </a:cubicBezTo>
                <a:cubicBezTo>
                  <a:pt x="2253666" y="1930777"/>
                  <a:pt x="2236346" y="1955038"/>
                  <a:pt x="2215842" y="1977644"/>
                </a:cubicBezTo>
                <a:cubicBezTo>
                  <a:pt x="2203170" y="1991589"/>
                  <a:pt x="2197885" y="2007444"/>
                  <a:pt x="2196993" y="2026102"/>
                </a:cubicBezTo>
                <a:cubicBezTo>
                  <a:pt x="2194446" y="2080482"/>
                  <a:pt x="2200113" y="2134544"/>
                  <a:pt x="2204252" y="2188542"/>
                </a:cubicBezTo>
                <a:cubicBezTo>
                  <a:pt x="2209474" y="2256548"/>
                  <a:pt x="2211384" y="2320735"/>
                  <a:pt x="2170567" y="2382883"/>
                </a:cubicBezTo>
                <a:cubicBezTo>
                  <a:pt x="2121854" y="2457067"/>
                  <a:pt x="2086386" y="2539401"/>
                  <a:pt x="2046779" y="2618997"/>
                </a:cubicBezTo>
                <a:cubicBezTo>
                  <a:pt x="1975398" y="2762398"/>
                  <a:pt x="1895165" y="2901086"/>
                  <a:pt x="1824738" y="3044932"/>
                </a:cubicBezTo>
                <a:cubicBezTo>
                  <a:pt x="1813340" y="3068238"/>
                  <a:pt x="1804935" y="3092371"/>
                  <a:pt x="1801050" y="3118224"/>
                </a:cubicBezTo>
                <a:cubicBezTo>
                  <a:pt x="1792836" y="3172731"/>
                  <a:pt x="1788506" y="3227748"/>
                  <a:pt x="1780674" y="3282319"/>
                </a:cubicBezTo>
                <a:cubicBezTo>
                  <a:pt x="1774624" y="3324537"/>
                  <a:pt x="1773478" y="3367455"/>
                  <a:pt x="1763672" y="3409100"/>
                </a:cubicBezTo>
                <a:cubicBezTo>
                  <a:pt x="1756731" y="3438646"/>
                  <a:pt x="1750682" y="3441512"/>
                  <a:pt x="1722982" y="3431132"/>
                </a:cubicBezTo>
                <a:cubicBezTo>
                  <a:pt x="1711330" y="3426739"/>
                  <a:pt x="1699931" y="3421772"/>
                  <a:pt x="1688279" y="3417378"/>
                </a:cubicBezTo>
                <a:cubicBezTo>
                  <a:pt x="1402879" y="3309891"/>
                  <a:pt x="1117543" y="3202150"/>
                  <a:pt x="833289" y="3091607"/>
                </a:cubicBezTo>
                <a:cubicBezTo>
                  <a:pt x="771395" y="3067537"/>
                  <a:pt x="711220" y="3055693"/>
                  <a:pt x="646970" y="3080782"/>
                </a:cubicBezTo>
                <a:cubicBezTo>
                  <a:pt x="592017" y="3102241"/>
                  <a:pt x="529041" y="3104470"/>
                  <a:pt x="483385" y="3147897"/>
                </a:cubicBezTo>
                <a:cubicBezTo>
                  <a:pt x="458933" y="3171140"/>
                  <a:pt x="434544" y="3170248"/>
                  <a:pt x="405571" y="3156303"/>
                </a:cubicBezTo>
                <a:cubicBezTo>
                  <a:pt x="338265" y="3123955"/>
                  <a:pt x="269621" y="3094345"/>
                  <a:pt x="201232" y="3064417"/>
                </a:cubicBezTo>
                <a:cubicBezTo>
                  <a:pt x="169840" y="3050663"/>
                  <a:pt x="161180" y="3052892"/>
                  <a:pt x="139848" y="3080273"/>
                </a:cubicBezTo>
                <a:cubicBezTo>
                  <a:pt x="121318" y="3104152"/>
                  <a:pt x="102087" y="3127521"/>
                  <a:pt x="84258" y="3151973"/>
                </a:cubicBezTo>
                <a:cubicBezTo>
                  <a:pt x="71013" y="3170057"/>
                  <a:pt x="54521" y="3179163"/>
                  <a:pt x="31406" y="3174705"/>
                </a:cubicBezTo>
                <a:cubicBezTo>
                  <a:pt x="21154" y="3172731"/>
                  <a:pt x="8992" y="3170121"/>
                  <a:pt x="2369" y="3181519"/>
                </a:cubicBezTo>
                <a:cubicBezTo>
                  <a:pt x="-3807" y="3192153"/>
                  <a:pt x="3452" y="3201832"/>
                  <a:pt x="8673" y="3210874"/>
                </a:cubicBezTo>
                <a:cubicBezTo>
                  <a:pt x="14022" y="3220107"/>
                  <a:pt x="20199" y="3229022"/>
                  <a:pt x="27585" y="3236663"/>
                </a:cubicBezTo>
                <a:cubicBezTo>
                  <a:pt x="65919" y="3276334"/>
                  <a:pt x="99859" y="3320016"/>
                  <a:pt x="138638" y="3359178"/>
                </a:cubicBezTo>
                <a:cubicBezTo>
                  <a:pt x="163154" y="3383948"/>
                  <a:pt x="177863" y="3411265"/>
                  <a:pt x="174679" y="3447115"/>
                </a:cubicBezTo>
                <a:cubicBezTo>
                  <a:pt x="172259" y="3473987"/>
                  <a:pt x="181684" y="3497356"/>
                  <a:pt x="196966" y="3519452"/>
                </a:cubicBezTo>
                <a:cubicBezTo>
                  <a:pt x="216961" y="3548425"/>
                  <a:pt x="245106" y="3566573"/>
                  <a:pt x="275225" y="3582174"/>
                </a:cubicBezTo>
                <a:cubicBezTo>
                  <a:pt x="366983" y="3629677"/>
                  <a:pt x="466829" y="3653301"/>
                  <a:pt x="566356" y="3676352"/>
                </a:cubicBezTo>
                <a:cubicBezTo>
                  <a:pt x="611821" y="3686859"/>
                  <a:pt x="649581" y="3704242"/>
                  <a:pt x="679446" y="3740156"/>
                </a:cubicBezTo>
                <a:cubicBezTo>
                  <a:pt x="726439" y="3796701"/>
                  <a:pt x="786932" y="3834589"/>
                  <a:pt x="852456" y="3866491"/>
                </a:cubicBezTo>
                <a:cubicBezTo>
                  <a:pt x="910784" y="3894891"/>
                  <a:pt x="966883" y="3927621"/>
                  <a:pt x="1020563" y="3964426"/>
                </a:cubicBezTo>
                <a:cubicBezTo>
                  <a:pt x="1112894" y="4027721"/>
                  <a:pt x="1199367" y="4099676"/>
                  <a:pt x="1299085" y="4152018"/>
                </a:cubicBezTo>
                <a:cubicBezTo>
                  <a:pt x="1317870" y="4161888"/>
                  <a:pt x="1326658" y="4179017"/>
                  <a:pt x="1326976" y="4200413"/>
                </a:cubicBezTo>
                <a:cubicBezTo>
                  <a:pt x="1327167" y="4212957"/>
                  <a:pt x="1326148" y="4225310"/>
                  <a:pt x="1324110" y="4237600"/>
                </a:cubicBezTo>
                <a:cubicBezTo>
                  <a:pt x="1320736" y="4257467"/>
                  <a:pt x="1326403" y="4272368"/>
                  <a:pt x="1346143" y="4280709"/>
                </a:cubicBezTo>
                <a:cubicBezTo>
                  <a:pt x="1355949" y="4284848"/>
                  <a:pt x="1364927" y="4291089"/>
                  <a:pt x="1374925" y="4294655"/>
                </a:cubicBezTo>
                <a:cubicBezTo>
                  <a:pt x="1399313" y="4303378"/>
                  <a:pt x="1418161" y="4318024"/>
                  <a:pt x="1431979" y="4340374"/>
                </a:cubicBezTo>
                <a:cubicBezTo>
                  <a:pt x="1442932" y="4358140"/>
                  <a:pt x="1459551" y="4369539"/>
                  <a:pt x="1478909" y="4378326"/>
                </a:cubicBezTo>
                <a:cubicBezTo>
                  <a:pt x="1537364" y="4404879"/>
                  <a:pt x="1596647" y="4428058"/>
                  <a:pt x="1660006" y="4440729"/>
                </a:cubicBezTo>
                <a:cubicBezTo>
                  <a:pt x="1698658" y="4448434"/>
                  <a:pt x="1705726" y="4460214"/>
                  <a:pt x="1706172" y="4500267"/>
                </a:cubicBezTo>
                <a:cubicBezTo>
                  <a:pt x="1706363" y="4520707"/>
                  <a:pt x="1704835" y="4541275"/>
                  <a:pt x="1707382" y="4561652"/>
                </a:cubicBezTo>
                <a:cubicBezTo>
                  <a:pt x="1715214" y="4623928"/>
                  <a:pt x="1713112" y="4685949"/>
                  <a:pt x="1703943" y="4747779"/>
                </a:cubicBezTo>
                <a:cubicBezTo>
                  <a:pt x="1682993" y="4888632"/>
                  <a:pt x="1687705" y="5029613"/>
                  <a:pt x="1699231" y="5170785"/>
                </a:cubicBezTo>
                <a:cubicBezTo>
                  <a:pt x="1705280" y="5245287"/>
                  <a:pt x="1709865" y="5319661"/>
                  <a:pt x="1695983" y="5393972"/>
                </a:cubicBezTo>
                <a:cubicBezTo>
                  <a:pt x="1683375" y="5461279"/>
                  <a:pt x="1675479" y="5529031"/>
                  <a:pt x="1672423" y="5597738"/>
                </a:cubicBezTo>
                <a:cubicBezTo>
                  <a:pt x="1670322" y="5644477"/>
                  <a:pt x="1673951" y="5692490"/>
                  <a:pt x="1660133" y="5738209"/>
                </a:cubicBezTo>
                <a:cubicBezTo>
                  <a:pt x="1648926" y="5775269"/>
                  <a:pt x="1644915" y="5813476"/>
                  <a:pt x="1643259" y="5851427"/>
                </a:cubicBezTo>
                <a:cubicBezTo>
                  <a:pt x="1638038" y="5970375"/>
                  <a:pt x="1628995" y="6089324"/>
                  <a:pt x="1631542" y="6208527"/>
                </a:cubicBezTo>
                <a:cubicBezTo>
                  <a:pt x="1635554" y="6396501"/>
                  <a:pt x="1625366" y="6583520"/>
                  <a:pt x="1597985" y="6769647"/>
                </a:cubicBezTo>
                <a:cubicBezTo>
                  <a:pt x="1591999" y="6810273"/>
                  <a:pt x="1598367" y="6816896"/>
                  <a:pt x="1639120" y="6818042"/>
                </a:cubicBezTo>
                <a:cubicBezTo>
                  <a:pt x="1711966" y="6820144"/>
                  <a:pt x="1784749" y="6819634"/>
                  <a:pt x="1857659" y="6822053"/>
                </a:cubicBezTo>
                <a:cubicBezTo>
                  <a:pt x="1977499" y="6826001"/>
                  <a:pt x="2097403" y="6827020"/>
                  <a:pt x="2217179" y="6833516"/>
                </a:cubicBezTo>
                <a:cubicBezTo>
                  <a:pt x="2294292" y="6837718"/>
                  <a:pt x="2371468" y="6840965"/>
                  <a:pt x="2448644" y="6843895"/>
                </a:cubicBezTo>
                <a:cubicBezTo>
                  <a:pt x="2594655" y="6849499"/>
                  <a:pt x="2740858" y="6850517"/>
                  <a:pt x="2886869" y="6856120"/>
                </a:cubicBezTo>
                <a:cubicBezTo>
                  <a:pt x="2913040" y="6857139"/>
                  <a:pt x="2925075" y="6846060"/>
                  <a:pt x="2933289" y="6822563"/>
                </a:cubicBezTo>
                <a:cubicBezTo>
                  <a:pt x="2947871" y="6780727"/>
                  <a:pt x="2951819" y="6737618"/>
                  <a:pt x="2954557" y="6694127"/>
                </a:cubicBezTo>
                <a:cubicBezTo>
                  <a:pt x="2956149" y="6668210"/>
                  <a:pt x="2956404" y="6641020"/>
                  <a:pt x="2976207" y="6621662"/>
                </a:cubicBezTo>
                <a:cubicBezTo>
                  <a:pt x="3024984" y="6573905"/>
                  <a:pt x="3031415" y="6514749"/>
                  <a:pt x="3025366" y="6451645"/>
                </a:cubicBezTo>
                <a:cubicBezTo>
                  <a:pt x="3022245" y="6419297"/>
                  <a:pt x="3024411" y="6388096"/>
                  <a:pt x="3037592" y="6357531"/>
                </a:cubicBezTo>
                <a:cubicBezTo>
                  <a:pt x="3055867" y="6315058"/>
                  <a:pt x="3074270" y="6272522"/>
                  <a:pt x="3090762" y="6229349"/>
                </a:cubicBezTo>
                <a:cubicBezTo>
                  <a:pt x="3108846" y="6182228"/>
                  <a:pt x="3135781" y="6142176"/>
                  <a:pt x="3177362" y="6113776"/>
                </a:cubicBezTo>
                <a:cubicBezTo>
                  <a:pt x="3232125" y="6076334"/>
                  <a:pt x="3263772" y="6026347"/>
                  <a:pt x="3270203" y="5959869"/>
                </a:cubicBezTo>
                <a:cubicBezTo>
                  <a:pt x="3273069" y="5930450"/>
                  <a:pt x="3288670" y="5906507"/>
                  <a:pt x="3309810" y="5886067"/>
                </a:cubicBezTo>
                <a:cubicBezTo>
                  <a:pt x="3323947" y="5872440"/>
                  <a:pt x="3338019" y="5858495"/>
                  <a:pt x="3344769" y="5839519"/>
                </a:cubicBezTo>
                <a:cubicBezTo>
                  <a:pt x="3375525" y="5752282"/>
                  <a:pt x="3407491" y="5665873"/>
                  <a:pt x="3403925" y="5570294"/>
                </a:cubicBezTo>
                <a:cubicBezTo>
                  <a:pt x="3402269" y="5526548"/>
                  <a:pt x="3407491" y="5482292"/>
                  <a:pt x="3420863" y="5438864"/>
                </a:cubicBezTo>
                <a:cubicBezTo>
                  <a:pt x="3436909" y="5386777"/>
                  <a:pt x="3439711" y="5331760"/>
                  <a:pt x="3432197" y="5277635"/>
                </a:cubicBezTo>
                <a:cubicBezTo>
                  <a:pt x="3426021" y="5233124"/>
                  <a:pt x="3426657" y="5189378"/>
                  <a:pt x="3432388" y="5144995"/>
                </a:cubicBezTo>
                <a:cubicBezTo>
                  <a:pt x="3441239" y="5076224"/>
                  <a:pt x="3445506" y="5006689"/>
                  <a:pt x="3444232" y="4937600"/>
                </a:cubicBezTo>
                <a:cubicBezTo>
                  <a:pt x="3443213" y="4884621"/>
                  <a:pt x="3441048" y="4831005"/>
                  <a:pt x="3431561" y="4778281"/>
                </a:cubicBezTo>
                <a:cubicBezTo>
                  <a:pt x="3425766" y="4746251"/>
                  <a:pt x="3430287" y="4735681"/>
                  <a:pt x="3458496" y="4722117"/>
                </a:cubicBezTo>
                <a:cubicBezTo>
                  <a:pt x="3492181" y="4705880"/>
                  <a:pt x="3510838" y="4678690"/>
                  <a:pt x="3524911" y="4645641"/>
                </a:cubicBezTo>
                <a:cubicBezTo>
                  <a:pt x="3564390" y="4552992"/>
                  <a:pt x="3594955" y="4457221"/>
                  <a:pt x="3626539" y="4361834"/>
                </a:cubicBezTo>
                <a:cubicBezTo>
                  <a:pt x="3681047" y="4197102"/>
                  <a:pt x="3741412" y="4034471"/>
                  <a:pt x="3800568" y="3871394"/>
                </a:cubicBezTo>
                <a:cubicBezTo>
                  <a:pt x="3822982" y="3809500"/>
                  <a:pt x="3845587" y="3747479"/>
                  <a:pt x="3876471" y="3689215"/>
                </a:cubicBezTo>
                <a:cubicBezTo>
                  <a:pt x="3931106" y="3586313"/>
                  <a:pt x="3989625" y="3485512"/>
                  <a:pt x="4044514" y="3382738"/>
                </a:cubicBezTo>
                <a:cubicBezTo>
                  <a:pt x="4062726" y="3348671"/>
                  <a:pt x="4075143" y="3312884"/>
                  <a:pt x="4081256" y="3274678"/>
                </a:cubicBezTo>
                <a:cubicBezTo>
                  <a:pt x="4096984" y="3175979"/>
                  <a:pt x="4097175" y="3076261"/>
                  <a:pt x="4101887" y="2976861"/>
                </a:cubicBezTo>
                <a:cubicBezTo>
                  <a:pt x="4105134" y="2906753"/>
                  <a:pt x="4097876" y="2836518"/>
                  <a:pt x="4099404" y="2766282"/>
                </a:cubicBezTo>
                <a:close/>
                <a:moveTo>
                  <a:pt x="1940057" y="3793008"/>
                </a:moveTo>
                <a:cubicBezTo>
                  <a:pt x="1936491" y="3803005"/>
                  <a:pt x="1932670" y="3812939"/>
                  <a:pt x="1928722" y="3822809"/>
                </a:cubicBezTo>
                <a:cubicBezTo>
                  <a:pt x="1917006" y="3851846"/>
                  <a:pt x="1917515" y="3851272"/>
                  <a:pt x="1895801" y="3829941"/>
                </a:cubicBezTo>
                <a:cubicBezTo>
                  <a:pt x="1888542" y="3822745"/>
                  <a:pt x="1877972" y="3818479"/>
                  <a:pt x="1868357" y="3814149"/>
                </a:cubicBezTo>
                <a:cubicBezTo>
                  <a:pt x="1784303" y="3776261"/>
                  <a:pt x="1700123" y="3738692"/>
                  <a:pt x="1616005" y="3700995"/>
                </a:cubicBezTo>
                <a:cubicBezTo>
                  <a:pt x="1589707" y="3689215"/>
                  <a:pt x="1589388" y="3687623"/>
                  <a:pt x="1612758" y="3669347"/>
                </a:cubicBezTo>
                <a:cubicBezTo>
                  <a:pt x="1661280" y="3631460"/>
                  <a:pt x="1720372" y="3621080"/>
                  <a:pt x="1777808" y="3606626"/>
                </a:cubicBezTo>
                <a:cubicBezTo>
                  <a:pt x="1789015" y="3604142"/>
                  <a:pt x="1791308" y="3611083"/>
                  <a:pt x="1793218" y="3619870"/>
                </a:cubicBezTo>
                <a:cubicBezTo>
                  <a:pt x="1807482" y="3686286"/>
                  <a:pt x="1852629" y="3721371"/>
                  <a:pt x="1914395" y="3740729"/>
                </a:cubicBezTo>
                <a:cubicBezTo>
                  <a:pt x="1952856" y="3752828"/>
                  <a:pt x="1953429" y="3755693"/>
                  <a:pt x="1940057" y="3793008"/>
                </a:cubicBezTo>
                <a:close/>
                <a:moveTo>
                  <a:pt x="2740030" y="2085894"/>
                </a:moveTo>
                <a:cubicBezTo>
                  <a:pt x="2728504" y="2096656"/>
                  <a:pt x="2720163" y="2107354"/>
                  <a:pt x="2701633" y="2090224"/>
                </a:cubicBezTo>
                <a:cubicBezTo>
                  <a:pt x="2680938" y="2071058"/>
                  <a:pt x="2688197" y="2055839"/>
                  <a:pt x="2697493" y="2036991"/>
                </a:cubicBezTo>
                <a:cubicBezTo>
                  <a:pt x="2711120" y="2040811"/>
                  <a:pt x="2720799" y="2050235"/>
                  <a:pt x="2729778" y="2059278"/>
                </a:cubicBezTo>
                <a:cubicBezTo>
                  <a:pt x="2736336" y="2065773"/>
                  <a:pt x="2757923" y="2069275"/>
                  <a:pt x="2740030" y="2085894"/>
                </a:cubicBezTo>
                <a:close/>
                <a:moveTo>
                  <a:pt x="2833953" y="2006935"/>
                </a:moveTo>
                <a:cubicBezTo>
                  <a:pt x="2832743" y="2021071"/>
                  <a:pt x="2820454" y="2026038"/>
                  <a:pt x="2810393" y="2029668"/>
                </a:cubicBezTo>
                <a:cubicBezTo>
                  <a:pt x="2798230" y="2034125"/>
                  <a:pt x="2797020" y="2020053"/>
                  <a:pt x="2794028" y="2013303"/>
                </a:cubicBezTo>
                <a:cubicBezTo>
                  <a:pt x="2777217" y="1974587"/>
                  <a:pt x="2754548" y="1941857"/>
                  <a:pt x="2712903" y="1926638"/>
                </a:cubicBezTo>
                <a:cubicBezTo>
                  <a:pt x="2705771" y="1924028"/>
                  <a:pt x="2702588" y="1918042"/>
                  <a:pt x="2699149" y="1911420"/>
                </a:cubicBezTo>
                <a:cubicBezTo>
                  <a:pt x="2674824" y="1864617"/>
                  <a:pt x="2640566" y="1846788"/>
                  <a:pt x="2587714" y="1854111"/>
                </a:cubicBezTo>
                <a:cubicBezTo>
                  <a:pt x="2570203" y="1856530"/>
                  <a:pt x="2552947" y="1861242"/>
                  <a:pt x="2535882" y="1865954"/>
                </a:cubicBezTo>
                <a:cubicBezTo>
                  <a:pt x="2518944" y="1870666"/>
                  <a:pt x="2502324" y="1876716"/>
                  <a:pt x="2480674" y="1883720"/>
                </a:cubicBezTo>
                <a:cubicBezTo>
                  <a:pt x="2487869" y="1865381"/>
                  <a:pt x="2498758" y="1853792"/>
                  <a:pt x="2499840" y="1838064"/>
                </a:cubicBezTo>
                <a:cubicBezTo>
                  <a:pt x="2500923" y="1822590"/>
                  <a:pt x="2510474" y="1821126"/>
                  <a:pt x="2523910" y="1821572"/>
                </a:cubicBezTo>
                <a:cubicBezTo>
                  <a:pt x="2594082" y="1823991"/>
                  <a:pt x="2664254" y="1825583"/>
                  <a:pt x="2734426" y="1827111"/>
                </a:cubicBezTo>
                <a:cubicBezTo>
                  <a:pt x="2743022" y="1827303"/>
                  <a:pt x="2751810" y="1828958"/>
                  <a:pt x="2760279" y="1823737"/>
                </a:cubicBezTo>
                <a:cubicBezTo>
                  <a:pt x="2787151" y="1806990"/>
                  <a:pt x="2789252" y="1796929"/>
                  <a:pt x="2769448" y="1771585"/>
                </a:cubicBezTo>
                <a:cubicBezTo>
                  <a:pt x="2756394" y="1754902"/>
                  <a:pt x="2741685" y="1739874"/>
                  <a:pt x="2723665" y="1727075"/>
                </a:cubicBezTo>
                <a:cubicBezTo>
                  <a:pt x="2734235" y="1713003"/>
                  <a:pt x="2748753" y="1706444"/>
                  <a:pt x="2763909" y="1702050"/>
                </a:cubicBezTo>
                <a:cubicBezTo>
                  <a:pt x="2781738" y="1696829"/>
                  <a:pt x="2805744" y="1709500"/>
                  <a:pt x="2807591" y="1726375"/>
                </a:cubicBezTo>
                <a:cubicBezTo>
                  <a:pt x="2816314" y="1806735"/>
                  <a:pt x="2836691" y="1885631"/>
                  <a:pt x="2836245" y="1967010"/>
                </a:cubicBezTo>
                <a:cubicBezTo>
                  <a:pt x="2836118" y="1980318"/>
                  <a:pt x="2835035" y="1993627"/>
                  <a:pt x="2833953" y="2006935"/>
                </a:cubicBezTo>
                <a:close/>
              </a:path>
            </a:pathLst>
          </a:custGeom>
          <a:solidFill>
            <a:schemeClr val="accent2"/>
          </a:solidFill>
          <a:ln w="63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D8C378-40DB-4A83-B115-A824C724D9FA}"/>
              </a:ext>
            </a:extLst>
          </p:cNvPr>
          <p:cNvGrpSpPr/>
          <p:nvPr/>
        </p:nvGrpSpPr>
        <p:grpSpPr>
          <a:xfrm>
            <a:off x="8941092" y="4479429"/>
            <a:ext cx="2856749" cy="2296285"/>
            <a:chOff x="6903429" y="2595377"/>
            <a:chExt cx="4853142" cy="3901007"/>
          </a:xfrm>
        </p:grpSpPr>
        <p:sp>
          <p:nvSpPr>
            <p:cNvPr id="58" name="Graphic 2">
              <a:extLst>
                <a:ext uri="{FF2B5EF4-FFF2-40B4-BE49-F238E27FC236}">
                  <a16:creationId xmlns:a16="http://schemas.microsoft.com/office/drawing/2014/main" id="{29EFFC2D-1D98-4107-AE0D-334116479E46}"/>
                </a:ext>
              </a:extLst>
            </p:cNvPr>
            <p:cNvSpPr/>
            <p:nvPr/>
          </p:nvSpPr>
          <p:spPr>
            <a:xfrm>
              <a:off x="8530739" y="2595377"/>
              <a:ext cx="3225832" cy="3901007"/>
            </a:xfrm>
            <a:custGeom>
              <a:avLst/>
              <a:gdLst>
                <a:gd name="connsiteX0" fmla="*/ 0 w 3686175"/>
                <a:gd name="connsiteY0" fmla="*/ 2055386 h 4457700"/>
                <a:gd name="connsiteX1" fmla="*/ 0 w 3686175"/>
                <a:gd name="connsiteY1" fmla="*/ 1996331 h 4457700"/>
                <a:gd name="connsiteX2" fmla="*/ 120968 w 3686175"/>
                <a:gd name="connsiteY2" fmla="*/ 1869648 h 4457700"/>
                <a:gd name="connsiteX3" fmla="*/ 242888 w 3686175"/>
                <a:gd name="connsiteY3" fmla="*/ 1732488 h 4457700"/>
                <a:gd name="connsiteX4" fmla="*/ 277178 w 3686175"/>
                <a:gd name="connsiteY4" fmla="*/ 1493411 h 4457700"/>
                <a:gd name="connsiteX5" fmla="*/ 278130 w 3686175"/>
                <a:gd name="connsiteY5" fmla="*/ 1294338 h 4457700"/>
                <a:gd name="connsiteX6" fmla="*/ 447675 w 3686175"/>
                <a:gd name="connsiteY6" fmla="*/ 761891 h 4457700"/>
                <a:gd name="connsiteX7" fmla="*/ 462915 w 3686175"/>
                <a:gd name="connsiteY7" fmla="*/ 726648 h 4457700"/>
                <a:gd name="connsiteX8" fmla="*/ 461010 w 3686175"/>
                <a:gd name="connsiteY8" fmla="*/ 719981 h 4457700"/>
                <a:gd name="connsiteX9" fmla="*/ 445770 w 3686175"/>
                <a:gd name="connsiteY9" fmla="*/ 727601 h 4457700"/>
                <a:gd name="connsiteX10" fmla="*/ 495300 w 3686175"/>
                <a:gd name="connsiteY10" fmla="*/ 541863 h 4457700"/>
                <a:gd name="connsiteX11" fmla="*/ 458153 w 3686175"/>
                <a:gd name="connsiteY11" fmla="*/ 589488 h 4457700"/>
                <a:gd name="connsiteX12" fmla="*/ 647700 w 3686175"/>
                <a:gd name="connsiteY12" fmla="*/ 340886 h 4457700"/>
                <a:gd name="connsiteX13" fmla="*/ 582930 w 3686175"/>
                <a:gd name="connsiteY13" fmla="*/ 370413 h 4457700"/>
                <a:gd name="connsiteX14" fmla="*/ 600075 w 3686175"/>
                <a:gd name="connsiteY14" fmla="*/ 346601 h 4457700"/>
                <a:gd name="connsiteX15" fmla="*/ 776288 w 3686175"/>
                <a:gd name="connsiteY15" fmla="*/ 257066 h 4457700"/>
                <a:gd name="connsiteX16" fmla="*/ 891540 w 3686175"/>
                <a:gd name="connsiteY16" fmla="*/ 229443 h 4457700"/>
                <a:gd name="connsiteX17" fmla="*/ 938213 w 3686175"/>
                <a:gd name="connsiteY17" fmla="*/ 196106 h 4457700"/>
                <a:gd name="connsiteX18" fmla="*/ 1144905 w 3686175"/>
                <a:gd name="connsiteY18" fmla="*/ 31323 h 4457700"/>
                <a:gd name="connsiteX19" fmla="*/ 1165860 w 3686175"/>
                <a:gd name="connsiteY19" fmla="*/ 26561 h 4457700"/>
                <a:gd name="connsiteX20" fmla="*/ 1196340 w 3686175"/>
                <a:gd name="connsiteY20" fmla="*/ 32276 h 4457700"/>
                <a:gd name="connsiteX21" fmla="*/ 1301115 w 3686175"/>
                <a:gd name="connsiteY21" fmla="*/ 5606 h 4457700"/>
                <a:gd name="connsiteX22" fmla="*/ 1280160 w 3686175"/>
                <a:gd name="connsiteY22" fmla="*/ 28466 h 4457700"/>
                <a:gd name="connsiteX23" fmla="*/ 1403033 w 3686175"/>
                <a:gd name="connsiteY23" fmla="*/ 17036 h 4457700"/>
                <a:gd name="connsiteX24" fmla="*/ 1370648 w 3686175"/>
                <a:gd name="connsiteY24" fmla="*/ 37991 h 4457700"/>
                <a:gd name="connsiteX25" fmla="*/ 1378268 w 3686175"/>
                <a:gd name="connsiteY25" fmla="*/ 42753 h 4457700"/>
                <a:gd name="connsiteX26" fmla="*/ 1401128 w 3686175"/>
                <a:gd name="connsiteY26" fmla="*/ 48468 h 4457700"/>
                <a:gd name="connsiteX27" fmla="*/ 1682115 w 3686175"/>
                <a:gd name="connsiteY27" fmla="*/ 29418 h 4457700"/>
                <a:gd name="connsiteX28" fmla="*/ 2013585 w 3686175"/>
                <a:gd name="connsiteY28" fmla="*/ 28466 h 4457700"/>
                <a:gd name="connsiteX29" fmla="*/ 2286000 w 3686175"/>
                <a:gd name="connsiteY29" fmla="*/ 58946 h 4457700"/>
                <a:gd name="connsiteX30" fmla="*/ 2541270 w 3686175"/>
                <a:gd name="connsiteY30" fmla="*/ 109428 h 4457700"/>
                <a:gd name="connsiteX31" fmla="*/ 2574608 w 3686175"/>
                <a:gd name="connsiteY31" fmla="*/ 121811 h 4457700"/>
                <a:gd name="connsiteX32" fmla="*/ 2751773 w 3686175"/>
                <a:gd name="connsiteY32" fmla="*/ 214203 h 4457700"/>
                <a:gd name="connsiteX33" fmla="*/ 2498408 w 3686175"/>
                <a:gd name="connsiteY33" fmla="*/ 34181 h 4457700"/>
                <a:gd name="connsiteX34" fmla="*/ 2518410 w 3686175"/>
                <a:gd name="connsiteY34" fmla="*/ 32276 h 4457700"/>
                <a:gd name="connsiteX35" fmla="*/ 2828925 w 3686175"/>
                <a:gd name="connsiteY35" fmla="*/ 302786 h 4457700"/>
                <a:gd name="connsiteX36" fmla="*/ 2837498 w 3686175"/>
                <a:gd name="connsiteY36" fmla="*/ 374223 h 4457700"/>
                <a:gd name="connsiteX37" fmla="*/ 3133725 w 3686175"/>
                <a:gd name="connsiteY37" fmla="*/ 293261 h 4457700"/>
                <a:gd name="connsiteX38" fmla="*/ 3069908 w 3686175"/>
                <a:gd name="connsiteY38" fmla="*/ 293261 h 4457700"/>
                <a:gd name="connsiteX39" fmla="*/ 2973705 w 3686175"/>
                <a:gd name="connsiteY39" fmla="*/ 308501 h 4457700"/>
                <a:gd name="connsiteX40" fmla="*/ 2908935 w 3686175"/>
                <a:gd name="connsiteY40" fmla="*/ 366603 h 4457700"/>
                <a:gd name="connsiteX41" fmla="*/ 2924175 w 3686175"/>
                <a:gd name="connsiteY41" fmla="*/ 396131 h 4457700"/>
                <a:gd name="connsiteX42" fmla="*/ 2972753 w 3686175"/>
                <a:gd name="connsiteY42" fmla="*/ 388511 h 4457700"/>
                <a:gd name="connsiteX43" fmla="*/ 3132773 w 3686175"/>
                <a:gd name="connsiteY43" fmla="*/ 368508 h 4457700"/>
                <a:gd name="connsiteX44" fmla="*/ 2998470 w 3686175"/>
                <a:gd name="connsiteY44" fmla="*/ 405656 h 4457700"/>
                <a:gd name="connsiteX45" fmla="*/ 3079433 w 3686175"/>
                <a:gd name="connsiteY45" fmla="*/ 414228 h 4457700"/>
                <a:gd name="connsiteX46" fmla="*/ 3160395 w 3686175"/>
                <a:gd name="connsiteY46" fmla="*/ 445661 h 4457700"/>
                <a:gd name="connsiteX47" fmla="*/ 3083243 w 3686175"/>
                <a:gd name="connsiteY47" fmla="*/ 435183 h 4457700"/>
                <a:gd name="connsiteX48" fmla="*/ 3215640 w 3686175"/>
                <a:gd name="connsiteY48" fmla="*/ 491381 h 4457700"/>
                <a:gd name="connsiteX49" fmla="*/ 3157538 w 3686175"/>
                <a:gd name="connsiteY49" fmla="*/ 476141 h 4457700"/>
                <a:gd name="connsiteX50" fmla="*/ 3173730 w 3686175"/>
                <a:gd name="connsiteY50" fmla="*/ 494238 h 4457700"/>
                <a:gd name="connsiteX51" fmla="*/ 3308033 w 3686175"/>
                <a:gd name="connsiteY51" fmla="*/ 689501 h 4457700"/>
                <a:gd name="connsiteX52" fmla="*/ 3393758 w 3686175"/>
                <a:gd name="connsiteY52" fmla="*/ 842853 h 4457700"/>
                <a:gd name="connsiteX53" fmla="*/ 3467100 w 3686175"/>
                <a:gd name="connsiteY53" fmla="*/ 1227663 h 4457700"/>
                <a:gd name="connsiteX54" fmla="*/ 3483293 w 3686175"/>
                <a:gd name="connsiteY54" fmla="*/ 1302911 h 4457700"/>
                <a:gd name="connsiteX55" fmla="*/ 3605213 w 3686175"/>
                <a:gd name="connsiteY55" fmla="*/ 1573421 h 4457700"/>
                <a:gd name="connsiteX56" fmla="*/ 3558540 w 3686175"/>
                <a:gd name="connsiteY56" fmla="*/ 1822976 h 4457700"/>
                <a:gd name="connsiteX57" fmla="*/ 3527108 w 3686175"/>
                <a:gd name="connsiteY57" fmla="*/ 1921083 h 4457700"/>
                <a:gd name="connsiteX58" fmla="*/ 3553778 w 3686175"/>
                <a:gd name="connsiteY58" fmla="*/ 2005856 h 4457700"/>
                <a:gd name="connsiteX59" fmla="*/ 3622358 w 3686175"/>
                <a:gd name="connsiteY59" fmla="*/ 2024906 h 4457700"/>
                <a:gd name="connsiteX60" fmla="*/ 3668078 w 3686175"/>
                <a:gd name="connsiteY60" fmla="*/ 1975376 h 4457700"/>
                <a:gd name="connsiteX61" fmla="*/ 3673793 w 3686175"/>
                <a:gd name="connsiteY61" fmla="*/ 1944896 h 4457700"/>
                <a:gd name="connsiteX62" fmla="*/ 3639503 w 3686175"/>
                <a:gd name="connsiteY62" fmla="*/ 2080151 h 4457700"/>
                <a:gd name="connsiteX63" fmla="*/ 3585210 w 3686175"/>
                <a:gd name="connsiteY63" fmla="*/ 2164923 h 4457700"/>
                <a:gd name="connsiteX64" fmla="*/ 3498533 w 3686175"/>
                <a:gd name="connsiteY64" fmla="*/ 2310656 h 4457700"/>
                <a:gd name="connsiteX65" fmla="*/ 3452813 w 3686175"/>
                <a:gd name="connsiteY65" fmla="*/ 2408764 h 4457700"/>
                <a:gd name="connsiteX66" fmla="*/ 3448050 w 3686175"/>
                <a:gd name="connsiteY66" fmla="*/ 2458293 h 4457700"/>
                <a:gd name="connsiteX67" fmla="*/ 3183255 w 3686175"/>
                <a:gd name="connsiteY67" fmla="*/ 2671654 h 4457700"/>
                <a:gd name="connsiteX68" fmla="*/ 3066098 w 3686175"/>
                <a:gd name="connsiteY68" fmla="*/ 2803098 h 4457700"/>
                <a:gd name="connsiteX69" fmla="*/ 3066098 w 3686175"/>
                <a:gd name="connsiteY69" fmla="*/ 2880251 h 4457700"/>
                <a:gd name="connsiteX70" fmla="*/ 3031808 w 3686175"/>
                <a:gd name="connsiteY70" fmla="*/ 3010743 h 4457700"/>
                <a:gd name="connsiteX71" fmla="*/ 2946083 w 3686175"/>
                <a:gd name="connsiteY71" fmla="*/ 3070751 h 4457700"/>
                <a:gd name="connsiteX72" fmla="*/ 2998470 w 3686175"/>
                <a:gd name="connsiteY72" fmla="*/ 2908826 h 4457700"/>
                <a:gd name="connsiteX73" fmla="*/ 2875598 w 3686175"/>
                <a:gd name="connsiteY73" fmla="*/ 3078371 h 4457700"/>
                <a:gd name="connsiteX74" fmla="*/ 2957513 w 3686175"/>
                <a:gd name="connsiteY74" fmla="*/ 2907873 h 4457700"/>
                <a:gd name="connsiteX75" fmla="*/ 2829878 w 3686175"/>
                <a:gd name="connsiteY75" fmla="*/ 3063131 h 4457700"/>
                <a:gd name="connsiteX76" fmla="*/ 2926080 w 3686175"/>
                <a:gd name="connsiteY76" fmla="*/ 2949783 h 4457700"/>
                <a:gd name="connsiteX77" fmla="*/ 2812733 w 3686175"/>
                <a:gd name="connsiteY77" fmla="*/ 3049796 h 4457700"/>
                <a:gd name="connsiteX78" fmla="*/ 2533650 w 3686175"/>
                <a:gd name="connsiteY78" fmla="*/ 3226008 h 4457700"/>
                <a:gd name="connsiteX79" fmla="*/ 2338388 w 3686175"/>
                <a:gd name="connsiteY79" fmla="*/ 3264108 h 4457700"/>
                <a:gd name="connsiteX80" fmla="*/ 2214563 w 3686175"/>
                <a:gd name="connsiteY80" fmla="*/ 3397458 h 4457700"/>
                <a:gd name="connsiteX81" fmla="*/ 2216468 w 3686175"/>
                <a:gd name="connsiteY81" fmla="*/ 3450798 h 4457700"/>
                <a:gd name="connsiteX82" fmla="*/ 2396490 w 3686175"/>
                <a:gd name="connsiteY82" fmla="*/ 3977531 h 4457700"/>
                <a:gd name="connsiteX83" fmla="*/ 2577465 w 3686175"/>
                <a:gd name="connsiteY83" fmla="*/ 4291856 h 4457700"/>
                <a:gd name="connsiteX84" fmla="*/ 2556510 w 3686175"/>
                <a:gd name="connsiteY84" fmla="*/ 4342339 h 4457700"/>
                <a:gd name="connsiteX85" fmla="*/ 1666875 w 3686175"/>
                <a:gd name="connsiteY85" fmla="*/ 4464259 h 4457700"/>
                <a:gd name="connsiteX86" fmla="*/ 1286828 w 3686175"/>
                <a:gd name="connsiteY86" fmla="*/ 4460449 h 4457700"/>
                <a:gd name="connsiteX87" fmla="*/ 743903 w 3686175"/>
                <a:gd name="connsiteY87" fmla="*/ 4396631 h 4457700"/>
                <a:gd name="connsiteX88" fmla="*/ 716280 w 3686175"/>
                <a:gd name="connsiteY88" fmla="*/ 4354721 h 4457700"/>
                <a:gd name="connsiteX89" fmla="*/ 808673 w 3686175"/>
                <a:gd name="connsiteY89" fmla="*/ 3804176 h 4457700"/>
                <a:gd name="connsiteX90" fmla="*/ 759143 w 3686175"/>
                <a:gd name="connsiteY90" fmla="*/ 3469848 h 4457700"/>
                <a:gd name="connsiteX91" fmla="*/ 602933 w 3686175"/>
                <a:gd name="connsiteY91" fmla="*/ 3306018 h 4457700"/>
                <a:gd name="connsiteX92" fmla="*/ 296228 w 3686175"/>
                <a:gd name="connsiteY92" fmla="*/ 3193623 h 4457700"/>
                <a:gd name="connsiteX93" fmla="*/ 180023 w 3686175"/>
                <a:gd name="connsiteY93" fmla="*/ 3141236 h 4457700"/>
                <a:gd name="connsiteX94" fmla="*/ 73343 w 3686175"/>
                <a:gd name="connsiteY94" fmla="*/ 2839293 h 4457700"/>
                <a:gd name="connsiteX95" fmla="*/ 70485 w 3686175"/>
                <a:gd name="connsiteY95" fmla="*/ 2664033 h 4457700"/>
                <a:gd name="connsiteX96" fmla="*/ 89535 w 3686175"/>
                <a:gd name="connsiteY96" fmla="*/ 2507823 h 4457700"/>
                <a:gd name="connsiteX97" fmla="*/ 87630 w 3686175"/>
                <a:gd name="connsiteY97" fmla="*/ 2477343 h 4457700"/>
                <a:gd name="connsiteX98" fmla="*/ 65723 w 3686175"/>
                <a:gd name="connsiteY98" fmla="*/ 2304941 h 4457700"/>
                <a:gd name="connsiteX99" fmla="*/ 82868 w 3686175"/>
                <a:gd name="connsiteY99" fmla="*/ 2251601 h 4457700"/>
                <a:gd name="connsiteX100" fmla="*/ 42863 w 3686175"/>
                <a:gd name="connsiteY100" fmla="*/ 2117298 h 4457700"/>
                <a:gd name="connsiteX101" fmla="*/ 0 w 3686175"/>
                <a:gd name="connsiteY101" fmla="*/ 2055386 h 4457700"/>
                <a:gd name="connsiteX102" fmla="*/ 2730818 w 3686175"/>
                <a:gd name="connsiteY102" fmla="*/ 275163 h 4457700"/>
                <a:gd name="connsiteX103" fmla="*/ 2600325 w 3686175"/>
                <a:gd name="connsiteY103" fmla="*/ 147528 h 4457700"/>
                <a:gd name="connsiteX104" fmla="*/ 2730818 w 3686175"/>
                <a:gd name="connsiteY104" fmla="*/ 275163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686175" h="4457700">
                  <a:moveTo>
                    <a:pt x="0" y="2055386"/>
                  </a:moveTo>
                  <a:cubicBezTo>
                    <a:pt x="0" y="2035383"/>
                    <a:pt x="0" y="2015381"/>
                    <a:pt x="0" y="1996331"/>
                  </a:cubicBezTo>
                  <a:cubicBezTo>
                    <a:pt x="26670" y="1941086"/>
                    <a:pt x="67628" y="1899176"/>
                    <a:pt x="120968" y="1869648"/>
                  </a:cubicBezTo>
                  <a:cubicBezTo>
                    <a:pt x="178118" y="1838216"/>
                    <a:pt x="217170" y="1791543"/>
                    <a:pt x="242888" y="1732488"/>
                  </a:cubicBezTo>
                  <a:cubicBezTo>
                    <a:pt x="276225" y="1656288"/>
                    <a:pt x="282893" y="1575326"/>
                    <a:pt x="277178" y="1493411"/>
                  </a:cubicBezTo>
                  <a:cubicBezTo>
                    <a:pt x="272415" y="1426736"/>
                    <a:pt x="272415" y="1361013"/>
                    <a:pt x="278130" y="1294338"/>
                  </a:cubicBezTo>
                  <a:cubicBezTo>
                    <a:pt x="294323" y="1103838"/>
                    <a:pt x="345758" y="924768"/>
                    <a:pt x="447675" y="761891"/>
                  </a:cubicBezTo>
                  <a:cubicBezTo>
                    <a:pt x="454343" y="751413"/>
                    <a:pt x="461963" y="740936"/>
                    <a:pt x="462915" y="726648"/>
                  </a:cubicBezTo>
                  <a:cubicBezTo>
                    <a:pt x="462915" y="723791"/>
                    <a:pt x="461963" y="721886"/>
                    <a:pt x="461010" y="719981"/>
                  </a:cubicBezTo>
                  <a:cubicBezTo>
                    <a:pt x="453390" y="719028"/>
                    <a:pt x="456248" y="731411"/>
                    <a:pt x="445770" y="727601"/>
                  </a:cubicBezTo>
                  <a:cubicBezTo>
                    <a:pt x="451485" y="662831"/>
                    <a:pt x="477203" y="603776"/>
                    <a:pt x="495300" y="541863"/>
                  </a:cubicBezTo>
                  <a:cubicBezTo>
                    <a:pt x="482918" y="558056"/>
                    <a:pt x="470535" y="573296"/>
                    <a:pt x="458153" y="589488"/>
                  </a:cubicBezTo>
                  <a:cubicBezTo>
                    <a:pt x="495300" y="486618"/>
                    <a:pt x="560070" y="405656"/>
                    <a:pt x="647700" y="340886"/>
                  </a:cubicBezTo>
                  <a:cubicBezTo>
                    <a:pt x="626745" y="350411"/>
                    <a:pt x="605790" y="359936"/>
                    <a:pt x="582930" y="370413"/>
                  </a:cubicBezTo>
                  <a:cubicBezTo>
                    <a:pt x="584835" y="356126"/>
                    <a:pt x="593408" y="351363"/>
                    <a:pt x="600075" y="346601"/>
                  </a:cubicBezTo>
                  <a:cubicBezTo>
                    <a:pt x="653415" y="306596"/>
                    <a:pt x="711518" y="274211"/>
                    <a:pt x="776288" y="257066"/>
                  </a:cubicBezTo>
                  <a:cubicBezTo>
                    <a:pt x="814388" y="246588"/>
                    <a:pt x="853440" y="238016"/>
                    <a:pt x="891540" y="229443"/>
                  </a:cubicBezTo>
                  <a:cubicBezTo>
                    <a:pt x="912495" y="224681"/>
                    <a:pt x="925830" y="213251"/>
                    <a:pt x="938213" y="196106"/>
                  </a:cubicBezTo>
                  <a:cubicBezTo>
                    <a:pt x="991553" y="121811"/>
                    <a:pt x="1062038" y="69423"/>
                    <a:pt x="1144905" y="31323"/>
                  </a:cubicBezTo>
                  <a:cubicBezTo>
                    <a:pt x="1151573" y="28466"/>
                    <a:pt x="1163955" y="20846"/>
                    <a:pt x="1165860" y="26561"/>
                  </a:cubicBezTo>
                  <a:cubicBezTo>
                    <a:pt x="1173480" y="47516"/>
                    <a:pt x="1186815" y="34181"/>
                    <a:pt x="1196340" y="32276"/>
                  </a:cubicBezTo>
                  <a:cubicBezTo>
                    <a:pt x="1230630" y="25608"/>
                    <a:pt x="1263015" y="7511"/>
                    <a:pt x="1301115" y="5606"/>
                  </a:cubicBezTo>
                  <a:cubicBezTo>
                    <a:pt x="1297305" y="17036"/>
                    <a:pt x="1281113" y="14178"/>
                    <a:pt x="1280160" y="28466"/>
                  </a:cubicBezTo>
                  <a:cubicBezTo>
                    <a:pt x="1322070" y="37038"/>
                    <a:pt x="1360170" y="13226"/>
                    <a:pt x="1403033" y="17036"/>
                  </a:cubicBezTo>
                  <a:cubicBezTo>
                    <a:pt x="1394460" y="30371"/>
                    <a:pt x="1376363" y="24656"/>
                    <a:pt x="1370648" y="37991"/>
                  </a:cubicBezTo>
                  <a:cubicBezTo>
                    <a:pt x="1373505" y="39896"/>
                    <a:pt x="1375410" y="41801"/>
                    <a:pt x="1378268" y="42753"/>
                  </a:cubicBezTo>
                  <a:cubicBezTo>
                    <a:pt x="1385888" y="44658"/>
                    <a:pt x="1393508" y="46563"/>
                    <a:pt x="1401128" y="48468"/>
                  </a:cubicBezTo>
                  <a:cubicBezTo>
                    <a:pt x="1496378" y="69423"/>
                    <a:pt x="1589723" y="61803"/>
                    <a:pt x="1682115" y="29418"/>
                  </a:cubicBezTo>
                  <a:cubicBezTo>
                    <a:pt x="1792605" y="-8682"/>
                    <a:pt x="1903095" y="-10587"/>
                    <a:pt x="2013585" y="28466"/>
                  </a:cubicBezTo>
                  <a:cubicBezTo>
                    <a:pt x="2102168" y="59898"/>
                    <a:pt x="2193608" y="69423"/>
                    <a:pt x="2286000" y="58946"/>
                  </a:cubicBezTo>
                  <a:cubicBezTo>
                    <a:pt x="2377440" y="48468"/>
                    <a:pt x="2461260" y="67518"/>
                    <a:pt x="2541270" y="109428"/>
                  </a:cubicBezTo>
                  <a:cubicBezTo>
                    <a:pt x="2551748" y="115143"/>
                    <a:pt x="2562225" y="119906"/>
                    <a:pt x="2574608" y="121811"/>
                  </a:cubicBezTo>
                  <a:cubicBezTo>
                    <a:pt x="2644140" y="127526"/>
                    <a:pt x="2706053" y="147528"/>
                    <a:pt x="2751773" y="214203"/>
                  </a:cubicBezTo>
                  <a:cubicBezTo>
                    <a:pt x="2732723" y="109428"/>
                    <a:pt x="2665095" y="61803"/>
                    <a:pt x="2498408" y="34181"/>
                  </a:cubicBezTo>
                  <a:cubicBezTo>
                    <a:pt x="2509838" y="33228"/>
                    <a:pt x="2514600" y="32276"/>
                    <a:pt x="2518410" y="32276"/>
                  </a:cubicBezTo>
                  <a:cubicBezTo>
                    <a:pt x="2686050" y="23703"/>
                    <a:pt x="2806065" y="129431"/>
                    <a:pt x="2828925" y="302786"/>
                  </a:cubicBezTo>
                  <a:cubicBezTo>
                    <a:pt x="2831783" y="325646"/>
                    <a:pt x="2834640" y="348506"/>
                    <a:pt x="2837498" y="374223"/>
                  </a:cubicBezTo>
                  <a:cubicBezTo>
                    <a:pt x="2922270" y="277068"/>
                    <a:pt x="3033713" y="245636"/>
                    <a:pt x="3133725" y="293261"/>
                  </a:cubicBezTo>
                  <a:cubicBezTo>
                    <a:pt x="3108008" y="293261"/>
                    <a:pt x="3088958" y="293261"/>
                    <a:pt x="3069908" y="293261"/>
                  </a:cubicBezTo>
                  <a:cubicBezTo>
                    <a:pt x="3036570" y="293261"/>
                    <a:pt x="3004185" y="297071"/>
                    <a:pt x="2973705" y="308501"/>
                  </a:cubicBezTo>
                  <a:cubicBezTo>
                    <a:pt x="2945130" y="319931"/>
                    <a:pt x="2922270" y="338028"/>
                    <a:pt x="2908935" y="366603"/>
                  </a:cubicBezTo>
                  <a:cubicBezTo>
                    <a:pt x="2901315" y="382796"/>
                    <a:pt x="2905125" y="392321"/>
                    <a:pt x="2924175" y="396131"/>
                  </a:cubicBezTo>
                  <a:cubicBezTo>
                    <a:pt x="2941320" y="398988"/>
                    <a:pt x="2956560" y="397083"/>
                    <a:pt x="2972753" y="388511"/>
                  </a:cubicBezTo>
                  <a:cubicBezTo>
                    <a:pt x="3023235" y="360888"/>
                    <a:pt x="3077528" y="357078"/>
                    <a:pt x="3132773" y="368508"/>
                  </a:cubicBezTo>
                  <a:cubicBezTo>
                    <a:pt x="3086100" y="373271"/>
                    <a:pt x="3039428" y="375176"/>
                    <a:pt x="2998470" y="405656"/>
                  </a:cubicBezTo>
                  <a:cubicBezTo>
                    <a:pt x="3026093" y="408513"/>
                    <a:pt x="3052763" y="407561"/>
                    <a:pt x="3079433" y="414228"/>
                  </a:cubicBezTo>
                  <a:cubicBezTo>
                    <a:pt x="3105150" y="419943"/>
                    <a:pt x="3131820" y="426611"/>
                    <a:pt x="3160395" y="445661"/>
                  </a:cubicBezTo>
                  <a:cubicBezTo>
                    <a:pt x="3129915" y="441851"/>
                    <a:pt x="3108008" y="428516"/>
                    <a:pt x="3083243" y="435183"/>
                  </a:cubicBezTo>
                  <a:cubicBezTo>
                    <a:pt x="3128010" y="446613"/>
                    <a:pt x="3171825" y="458996"/>
                    <a:pt x="3215640" y="491381"/>
                  </a:cubicBezTo>
                  <a:cubicBezTo>
                    <a:pt x="3190875" y="488523"/>
                    <a:pt x="3176588" y="474236"/>
                    <a:pt x="3157538" y="476141"/>
                  </a:cubicBezTo>
                  <a:cubicBezTo>
                    <a:pt x="3159443" y="486618"/>
                    <a:pt x="3168015" y="489476"/>
                    <a:pt x="3173730" y="494238"/>
                  </a:cubicBezTo>
                  <a:cubicBezTo>
                    <a:pt x="3238500" y="545673"/>
                    <a:pt x="3286125" y="610443"/>
                    <a:pt x="3308033" y="689501"/>
                  </a:cubicBezTo>
                  <a:cubicBezTo>
                    <a:pt x="3324225" y="748556"/>
                    <a:pt x="3350895" y="796181"/>
                    <a:pt x="3393758" y="842853"/>
                  </a:cubicBezTo>
                  <a:cubicBezTo>
                    <a:pt x="3493770" y="953343"/>
                    <a:pt x="3506153" y="1087646"/>
                    <a:pt x="3467100" y="1227663"/>
                  </a:cubicBezTo>
                  <a:cubicBezTo>
                    <a:pt x="3458528" y="1258143"/>
                    <a:pt x="3463290" y="1279098"/>
                    <a:pt x="3483293" y="1302911"/>
                  </a:cubicBezTo>
                  <a:cubicBezTo>
                    <a:pt x="3549015" y="1381968"/>
                    <a:pt x="3601403" y="1465788"/>
                    <a:pt x="3605213" y="1573421"/>
                  </a:cubicBezTo>
                  <a:cubicBezTo>
                    <a:pt x="3608070" y="1660098"/>
                    <a:pt x="3608070" y="1745823"/>
                    <a:pt x="3558540" y="1822976"/>
                  </a:cubicBezTo>
                  <a:cubicBezTo>
                    <a:pt x="3539490" y="1852503"/>
                    <a:pt x="3529965" y="1885841"/>
                    <a:pt x="3527108" y="1921083"/>
                  </a:cubicBezTo>
                  <a:cubicBezTo>
                    <a:pt x="3524250" y="1953468"/>
                    <a:pt x="3530918" y="1982043"/>
                    <a:pt x="3553778" y="2005856"/>
                  </a:cubicBezTo>
                  <a:cubicBezTo>
                    <a:pt x="3572828" y="2024906"/>
                    <a:pt x="3595688" y="2030621"/>
                    <a:pt x="3622358" y="2024906"/>
                  </a:cubicBezTo>
                  <a:cubicBezTo>
                    <a:pt x="3649028" y="2019191"/>
                    <a:pt x="3662363" y="2001093"/>
                    <a:pt x="3668078" y="1975376"/>
                  </a:cubicBezTo>
                  <a:cubicBezTo>
                    <a:pt x="3669983" y="1965851"/>
                    <a:pt x="3671888" y="1956326"/>
                    <a:pt x="3673793" y="1944896"/>
                  </a:cubicBezTo>
                  <a:cubicBezTo>
                    <a:pt x="3698558" y="1998236"/>
                    <a:pt x="3686175" y="2063958"/>
                    <a:pt x="3639503" y="2080151"/>
                  </a:cubicBezTo>
                  <a:cubicBezTo>
                    <a:pt x="3592830" y="2096343"/>
                    <a:pt x="3582353" y="2117298"/>
                    <a:pt x="3585210" y="2164923"/>
                  </a:cubicBezTo>
                  <a:cubicBezTo>
                    <a:pt x="3588068" y="2226836"/>
                    <a:pt x="3544253" y="2273508"/>
                    <a:pt x="3498533" y="2310656"/>
                  </a:cubicBezTo>
                  <a:cubicBezTo>
                    <a:pt x="3466148" y="2337326"/>
                    <a:pt x="3451860" y="2368758"/>
                    <a:pt x="3452813" y="2408764"/>
                  </a:cubicBezTo>
                  <a:cubicBezTo>
                    <a:pt x="3452813" y="2425908"/>
                    <a:pt x="3455670" y="2442101"/>
                    <a:pt x="3448050" y="2458293"/>
                  </a:cubicBezTo>
                  <a:cubicBezTo>
                    <a:pt x="3397568" y="2577356"/>
                    <a:pt x="3317558" y="2657366"/>
                    <a:pt x="3183255" y="2671654"/>
                  </a:cubicBezTo>
                  <a:cubicBezTo>
                    <a:pt x="3115628" y="2678321"/>
                    <a:pt x="3066098" y="2735471"/>
                    <a:pt x="3066098" y="2803098"/>
                  </a:cubicBezTo>
                  <a:cubicBezTo>
                    <a:pt x="3066098" y="2828816"/>
                    <a:pt x="3067050" y="2854533"/>
                    <a:pt x="3066098" y="2880251"/>
                  </a:cubicBezTo>
                  <a:cubicBezTo>
                    <a:pt x="3064193" y="2925971"/>
                    <a:pt x="3056573" y="2970739"/>
                    <a:pt x="3031808" y="3010743"/>
                  </a:cubicBezTo>
                  <a:cubicBezTo>
                    <a:pt x="3012758" y="3042176"/>
                    <a:pt x="2987993" y="3064083"/>
                    <a:pt x="2946083" y="3070751"/>
                  </a:cubicBezTo>
                  <a:cubicBezTo>
                    <a:pt x="3017520" y="2962166"/>
                    <a:pt x="3022283" y="2946926"/>
                    <a:pt x="2998470" y="2908826"/>
                  </a:cubicBezTo>
                  <a:cubicBezTo>
                    <a:pt x="3002280" y="3000266"/>
                    <a:pt x="2945130" y="3079323"/>
                    <a:pt x="2875598" y="3078371"/>
                  </a:cubicBezTo>
                  <a:cubicBezTo>
                    <a:pt x="2962275" y="3022173"/>
                    <a:pt x="2990850" y="2963118"/>
                    <a:pt x="2957513" y="2907873"/>
                  </a:cubicBezTo>
                  <a:cubicBezTo>
                    <a:pt x="2949893" y="2994551"/>
                    <a:pt x="2906078" y="3051701"/>
                    <a:pt x="2829878" y="3063131"/>
                  </a:cubicBezTo>
                  <a:cubicBezTo>
                    <a:pt x="2885123" y="3033604"/>
                    <a:pt x="2924175" y="3001218"/>
                    <a:pt x="2926080" y="2949783"/>
                  </a:cubicBezTo>
                  <a:cubicBezTo>
                    <a:pt x="2889885" y="2981216"/>
                    <a:pt x="2850833" y="3014554"/>
                    <a:pt x="2812733" y="3049796"/>
                  </a:cubicBezTo>
                  <a:cubicBezTo>
                    <a:pt x="2730818" y="3125996"/>
                    <a:pt x="2642235" y="3190766"/>
                    <a:pt x="2533650" y="3226008"/>
                  </a:cubicBezTo>
                  <a:cubicBezTo>
                    <a:pt x="2469833" y="3246011"/>
                    <a:pt x="2405063" y="3258393"/>
                    <a:pt x="2338388" y="3264108"/>
                  </a:cubicBezTo>
                  <a:cubicBezTo>
                    <a:pt x="2262188" y="3270776"/>
                    <a:pt x="2216468" y="3321258"/>
                    <a:pt x="2214563" y="3397458"/>
                  </a:cubicBezTo>
                  <a:cubicBezTo>
                    <a:pt x="2214563" y="3415556"/>
                    <a:pt x="2213610" y="3433654"/>
                    <a:pt x="2216468" y="3450798"/>
                  </a:cubicBezTo>
                  <a:cubicBezTo>
                    <a:pt x="2251710" y="3634631"/>
                    <a:pt x="2308860" y="3811796"/>
                    <a:pt x="2396490" y="3977531"/>
                  </a:cubicBezTo>
                  <a:cubicBezTo>
                    <a:pt x="2452688" y="4084211"/>
                    <a:pt x="2516505" y="4187081"/>
                    <a:pt x="2577465" y="4291856"/>
                  </a:cubicBezTo>
                  <a:cubicBezTo>
                    <a:pt x="2599373" y="4329956"/>
                    <a:pt x="2598420" y="4330909"/>
                    <a:pt x="2556510" y="4342339"/>
                  </a:cubicBezTo>
                  <a:cubicBezTo>
                    <a:pt x="2265045" y="4418539"/>
                    <a:pt x="1966913" y="4454734"/>
                    <a:pt x="1666875" y="4464259"/>
                  </a:cubicBezTo>
                  <a:cubicBezTo>
                    <a:pt x="1540193" y="4468068"/>
                    <a:pt x="1413510" y="4467116"/>
                    <a:pt x="1286828" y="4460449"/>
                  </a:cubicBezTo>
                  <a:cubicBezTo>
                    <a:pt x="1104900" y="4449971"/>
                    <a:pt x="923925" y="4429016"/>
                    <a:pt x="743903" y="4396631"/>
                  </a:cubicBezTo>
                  <a:cubicBezTo>
                    <a:pt x="717233" y="4391868"/>
                    <a:pt x="709613" y="4382343"/>
                    <a:pt x="716280" y="4354721"/>
                  </a:cubicBezTo>
                  <a:cubicBezTo>
                    <a:pt x="762000" y="4173746"/>
                    <a:pt x="795338" y="3990866"/>
                    <a:pt x="808673" y="3804176"/>
                  </a:cubicBezTo>
                  <a:cubicBezTo>
                    <a:pt x="816293" y="3688923"/>
                    <a:pt x="805815" y="3576529"/>
                    <a:pt x="759143" y="3469848"/>
                  </a:cubicBezTo>
                  <a:cubicBezTo>
                    <a:pt x="726758" y="3397458"/>
                    <a:pt x="679133" y="3335546"/>
                    <a:pt x="602933" y="3306018"/>
                  </a:cubicBezTo>
                  <a:cubicBezTo>
                    <a:pt x="501968" y="3266014"/>
                    <a:pt x="401003" y="3225056"/>
                    <a:pt x="296228" y="3193623"/>
                  </a:cubicBezTo>
                  <a:cubicBezTo>
                    <a:pt x="255270" y="3181241"/>
                    <a:pt x="216218" y="3164096"/>
                    <a:pt x="180023" y="3141236"/>
                  </a:cubicBezTo>
                  <a:cubicBezTo>
                    <a:pt x="65723" y="3068846"/>
                    <a:pt x="29528" y="2966929"/>
                    <a:pt x="73343" y="2839293"/>
                  </a:cubicBezTo>
                  <a:cubicBezTo>
                    <a:pt x="93345" y="2780239"/>
                    <a:pt x="99060" y="2724041"/>
                    <a:pt x="70485" y="2664033"/>
                  </a:cubicBezTo>
                  <a:cubicBezTo>
                    <a:pt x="44768" y="2610693"/>
                    <a:pt x="49530" y="2555448"/>
                    <a:pt x="89535" y="2507823"/>
                  </a:cubicBezTo>
                  <a:cubicBezTo>
                    <a:pt x="100013" y="2495441"/>
                    <a:pt x="96203" y="2487821"/>
                    <a:pt x="87630" y="2477343"/>
                  </a:cubicBezTo>
                  <a:cubicBezTo>
                    <a:pt x="44768" y="2424956"/>
                    <a:pt x="39053" y="2366853"/>
                    <a:pt x="65723" y="2304941"/>
                  </a:cubicBezTo>
                  <a:cubicBezTo>
                    <a:pt x="73343" y="2287796"/>
                    <a:pt x="79058" y="2269698"/>
                    <a:pt x="82868" y="2251601"/>
                  </a:cubicBezTo>
                  <a:cubicBezTo>
                    <a:pt x="93345" y="2200166"/>
                    <a:pt x="89535" y="2153494"/>
                    <a:pt x="42863" y="2117298"/>
                  </a:cubicBezTo>
                  <a:cubicBezTo>
                    <a:pt x="22860" y="2104916"/>
                    <a:pt x="11430" y="2080151"/>
                    <a:pt x="0" y="2055386"/>
                  </a:cubicBezTo>
                  <a:close/>
                  <a:moveTo>
                    <a:pt x="2730818" y="275163"/>
                  </a:moveTo>
                  <a:cubicBezTo>
                    <a:pt x="2725103" y="205631"/>
                    <a:pt x="2662238" y="146576"/>
                    <a:pt x="2600325" y="147528"/>
                  </a:cubicBezTo>
                  <a:cubicBezTo>
                    <a:pt x="2647950" y="184676"/>
                    <a:pt x="2687955" y="226586"/>
                    <a:pt x="2730818" y="27516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C06816E-FA68-4F40-92A0-5E8213A1460E}"/>
                </a:ext>
              </a:extLst>
            </p:cNvPr>
            <p:cNvSpPr/>
            <p:nvPr/>
          </p:nvSpPr>
          <p:spPr>
            <a:xfrm flipH="1">
              <a:off x="6903429" y="4790660"/>
              <a:ext cx="1713807" cy="1606332"/>
            </a:xfrm>
            <a:custGeom>
              <a:avLst/>
              <a:gdLst>
                <a:gd name="connsiteX0" fmla="*/ 586278 w 984942"/>
                <a:gd name="connsiteY0" fmla="*/ 627113 h 923175"/>
                <a:gd name="connsiteX1" fmla="*/ 674066 w 984942"/>
                <a:gd name="connsiteY1" fmla="*/ 649584 h 923175"/>
                <a:gd name="connsiteX2" fmla="*/ 685735 w 984942"/>
                <a:gd name="connsiteY2" fmla="*/ 654750 h 923175"/>
                <a:gd name="connsiteX3" fmla="*/ 660248 w 984942"/>
                <a:gd name="connsiteY3" fmla="*/ 671689 h 923175"/>
                <a:gd name="connsiteX4" fmla="*/ 602194 w 984942"/>
                <a:gd name="connsiteY4" fmla="*/ 698565 h 923175"/>
                <a:gd name="connsiteX5" fmla="*/ 591916 w 984942"/>
                <a:gd name="connsiteY5" fmla="*/ 697543 h 923175"/>
                <a:gd name="connsiteX6" fmla="*/ 546265 w 984942"/>
                <a:gd name="connsiteY6" fmla="*/ 650371 h 923175"/>
                <a:gd name="connsiteX7" fmla="*/ 575973 w 984942"/>
                <a:gd name="connsiteY7" fmla="*/ 627978 h 923175"/>
                <a:gd name="connsiteX8" fmla="*/ 586278 w 984942"/>
                <a:gd name="connsiteY8" fmla="*/ 627113 h 923175"/>
                <a:gd name="connsiteX9" fmla="*/ 39780 w 984942"/>
                <a:gd name="connsiteY9" fmla="*/ 745 h 923175"/>
                <a:gd name="connsiteX10" fmla="*/ 14034 w 984942"/>
                <a:gd name="connsiteY10" fmla="*/ 14282 h 923175"/>
                <a:gd name="connsiteX11" fmla="*/ 0 w 984942"/>
                <a:gd name="connsiteY11" fmla="*/ 38104 h 923175"/>
                <a:gd name="connsiteX12" fmla="*/ 8852 w 984942"/>
                <a:gd name="connsiteY12" fmla="*/ 61392 h 923175"/>
                <a:gd name="connsiteX13" fmla="*/ 9343 w 984942"/>
                <a:gd name="connsiteY13" fmla="*/ 65365 h 923175"/>
                <a:gd name="connsiteX14" fmla="*/ 10386 w 984942"/>
                <a:gd name="connsiteY14" fmla="*/ 61604 h 923175"/>
                <a:gd name="connsiteX15" fmla="*/ 256863 w 984942"/>
                <a:gd name="connsiteY15" fmla="*/ 455549 h 923175"/>
                <a:gd name="connsiteX16" fmla="*/ 273252 w 984942"/>
                <a:gd name="connsiteY16" fmla="*/ 560669 h 923175"/>
                <a:gd name="connsiteX17" fmla="*/ 263550 w 984942"/>
                <a:gd name="connsiteY17" fmla="*/ 572783 h 923175"/>
                <a:gd name="connsiteX18" fmla="*/ 273121 w 984942"/>
                <a:gd name="connsiteY18" fmla="*/ 611826 h 923175"/>
                <a:gd name="connsiteX19" fmla="*/ 312321 w 984942"/>
                <a:gd name="connsiteY19" fmla="*/ 629735 h 923175"/>
                <a:gd name="connsiteX20" fmla="*/ 305949 w 984942"/>
                <a:gd name="connsiteY20" fmla="*/ 667415 h 923175"/>
                <a:gd name="connsiteX21" fmla="*/ 333429 w 984942"/>
                <a:gd name="connsiteY21" fmla="*/ 698067 h 923175"/>
                <a:gd name="connsiteX22" fmla="*/ 489234 w 984942"/>
                <a:gd name="connsiteY22" fmla="*/ 905974 h 923175"/>
                <a:gd name="connsiteX23" fmla="*/ 498831 w 984942"/>
                <a:gd name="connsiteY23" fmla="*/ 919792 h 923175"/>
                <a:gd name="connsiteX24" fmla="*/ 515927 w 984942"/>
                <a:gd name="connsiteY24" fmla="*/ 923175 h 923175"/>
                <a:gd name="connsiteX25" fmla="*/ 984942 w 984942"/>
                <a:gd name="connsiteY25" fmla="*/ 922755 h 923175"/>
                <a:gd name="connsiteX26" fmla="*/ 965565 w 984942"/>
                <a:gd name="connsiteY26" fmla="*/ 642348 h 923175"/>
                <a:gd name="connsiteX27" fmla="*/ 928935 w 984942"/>
                <a:gd name="connsiteY27" fmla="*/ 507624 h 923175"/>
                <a:gd name="connsiteX28" fmla="*/ 806063 w 984942"/>
                <a:gd name="connsiteY28" fmla="*/ 411917 h 923175"/>
                <a:gd name="connsiteX29" fmla="*/ 669006 w 984942"/>
                <a:gd name="connsiteY29" fmla="*/ 324155 h 923175"/>
                <a:gd name="connsiteX30" fmla="*/ 600569 w 984942"/>
                <a:gd name="connsiteY30" fmla="*/ 316132 h 923175"/>
                <a:gd name="connsiteX31" fmla="*/ 342423 w 984942"/>
                <a:gd name="connsiteY31" fmla="*/ 364169 h 923175"/>
                <a:gd name="connsiteX32" fmla="*/ 323806 w 984942"/>
                <a:gd name="connsiteY32" fmla="*/ 366345 h 923175"/>
                <a:gd name="connsiteX33" fmla="*/ 313160 w 984942"/>
                <a:gd name="connsiteY33" fmla="*/ 356040 h 923175"/>
                <a:gd name="connsiteX34" fmla="*/ 94582 w 984942"/>
                <a:gd name="connsiteY34" fmla="*/ 40837 h 923175"/>
                <a:gd name="connsiteX35" fmla="*/ 297506 w 984942"/>
                <a:gd name="connsiteY35" fmla="*/ 316446 h 923175"/>
                <a:gd name="connsiteX36" fmla="*/ 341557 w 984942"/>
                <a:gd name="connsiteY36" fmla="*/ 339337 h 923175"/>
                <a:gd name="connsiteX37" fmla="*/ 145660 w 984942"/>
                <a:gd name="connsiteY37" fmla="*/ 50355 h 923175"/>
                <a:gd name="connsiteX38" fmla="*/ 117656 w 984942"/>
                <a:gd name="connsiteY38" fmla="*/ 18759 h 923175"/>
                <a:gd name="connsiteX39" fmla="*/ 74969 w 984942"/>
                <a:gd name="connsiteY39" fmla="*/ 3656 h 923175"/>
                <a:gd name="connsiteX40" fmla="*/ 39780 w 984942"/>
                <a:gd name="connsiteY40" fmla="*/ 745 h 92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84942" h="923175">
                  <a:moveTo>
                    <a:pt x="586278" y="627113"/>
                  </a:moveTo>
                  <a:cubicBezTo>
                    <a:pt x="614256" y="639751"/>
                    <a:pt x="642496" y="650843"/>
                    <a:pt x="674066" y="649584"/>
                  </a:cubicBezTo>
                  <a:cubicBezTo>
                    <a:pt x="676951" y="649480"/>
                    <a:pt x="679940" y="652102"/>
                    <a:pt x="685735" y="654750"/>
                  </a:cubicBezTo>
                  <a:cubicBezTo>
                    <a:pt x="675797" y="661436"/>
                    <a:pt x="668507" y="667546"/>
                    <a:pt x="660248" y="671689"/>
                  </a:cubicBezTo>
                  <a:cubicBezTo>
                    <a:pt x="641185" y="681233"/>
                    <a:pt x="621729" y="690017"/>
                    <a:pt x="602194" y="698565"/>
                  </a:cubicBezTo>
                  <a:cubicBezTo>
                    <a:pt x="599363" y="699824"/>
                    <a:pt x="593856" y="699483"/>
                    <a:pt x="591916" y="697543"/>
                  </a:cubicBezTo>
                  <a:cubicBezTo>
                    <a:pt x="576524" y="682282"/>
                    <a:pt x="561683" y="666444"/>
                    <a:pt x="546265" y="650371"/>
                  </a:cubicBezTo>
                  <a:cubicBezTo>
                    <a:pt x="557225" y="641980"/>
                    <a:pt x="566298" y="634560"/>
                    <a:pt x="575973" y="627978"/>
                  </a:cubicBezTo>
                  <a:cubicBezTo>
                    <a:pt x="578517" y="626248"/>
                    <a:pt x="583473" y="625855"/>
                    <a:pt x="586278" y="627113"/>
                  </a:cubicBezTo>
                  <a:close/>
                  <a:moveTo>
                    <a:pt x="39780" y="745"/>
                  </a:moveTo>
                  <a:cubicBezTo>
                    <a:pt x="30012" y="2423"/>
                    <a:pt x="21123" y="7366"/>
                    <a:pt x="14034" y="14282"/>
                  </a:cubicBezTo>
                  <a:lnTo>
                    <a:pt x="0" y="38104"/>
                  </a:lnTo>
                  <a:lnTo>
                    <a:pt x="8852" y="61392"/>
                  </a:lnTo>
                  <a:lnTo>
                    <a:pt x="9343" y="65365"/>
                  </a:lnTo>
                  <a:lnTo>
                    <a:pt x="10386" y="61604"/>
                  </a:lnTo>
                  <a:cubicBezTo>
                    <a:pt x="92536" y="192919"/>
                    <a:pt x="174713" y="324234"/>
                    <a:pt x="256863" y="455549"/>
                  </a:cubicBezTo>
                  <a:cubicBezTo>
                    <a:pt x="276975" y="487722"/>
                    <a:pt x="296825" y="530934"/>
                    <a:pt x="273252" y="560669"/>
                  </a:cubicBezTo>
                  <a:cubicBezTo>
                    <a:pt x="270026" y="564733"/>
                    <a:pt x="266093" y="568273"/>
                    <a:pt x="263550" y="572783"/>
                  </a:cubicBezTo>
                  <a:cubicBezTo>
                    <a:pt x="256391" y="585395"/>
                    <a:pt x="262318" y="602151"/>
                    <a:pt x="273121" y="611826"/>
                  </a:cubicBezTo>
                  <a:cubicBezTo>
                    <a:pt x="283924" y="621502"/>
                    <a:pt x="298371" y="625749"/>
                    <a:pt x="312321" y="629735"/>
                  </a:cubicBezTo>
                  <a:cubicBezTo>
                    <a:pt x="301125" y="637837"/>
                    <a:pt x="300050" y="654907"/>
                    <a:pt x="305949" y="667415"/>
                  </a:cubicBezTo>
                  <a:cubicBezTo>
                    <a:pt x="311875" y="679922"/>
                    <a:pt x="322967" y="689021"/>
                    <a:pt x="333429" y="698067"/>
                  </a:cubicBezTo>
                  <a:cubicBezTo>
                    <a:pt x="399454" y="755124"/>
                    <a:pt x="452997" y="826576"/>
                    <a:pt x="489234" y="905974"/>
                  </a:cubicBezTo>
                  <a:cubicBezTo>
                    <a:pt x="491594" y="911165"/>
                    <a:pt x="494111" y="916646"/>
                    <a:pt x="498831" y="919792"/>
                  </a:cubicBezTo>
                  <a:cubicBezTo>
                    <a:pt x="503735" y="923069"/>
                    <a:pt x="510027" y="923175"/>
                    <a:pt x="515927" y="923175"/>
                  </a:cubicBezTo>
                  <a:cubicBezTo>
                    <a:pt x="672257" y="923044"/>
                    <a:pt x="828613" y="922886"/>
                    <a:pt x="984942" y="922755"/>
                  </a:cubicBezTo>
                  <a:cubicBezTo>
                    <a:pt x="978466" y="829277"/>
                    <a:pt x="972016" y="735825"/>
                    <a:pt x="965565" y="642348"/>
                  </a:cubicBezTo>
                  <a:cubicBezTo>
                    <a:pt x="962288" y="595202"/>
                    <a:pt x="957909" y="544963"/>
                    <a:pt x="928935" y="507624"/>
                  </a:cubicBezTo>
                  <a:cubicBezTo>
                    <a:pt x="898256" y="468109"/>
                    <a:pt x="845080" y="442700"/>
                    <a:pt x="806063" y="411917"/>
                  </a:cubicBezTo>
                  <a:cubicBezTo>
                    <a:pt x="763742" y="378538"/>
                    <a:pt x="720766" y="341881"/>
                    <a:pt x="669006" y="324155"/>
                  </a:cubicBezTo>
                  <a:cubicBezTo>
                    <a:pt x="647163" y="316682"/>
                    <a:pt x="623643" y="315843"/>
                    <a:pt x="600569" y="316132"/>
                  </a:cubicBezTo>
                  <a:cubicBezTo>
                    <a:pt x="512624" y="317207"/>
                    <a:pt x="424862" y="333542"/>
                    <a:pt x="342423" y="364169"/>
                  </a:cubicBezTo>
                  <a:cubicBezTo>
                    <a:pt x="336444" y="366397"/>
                    <a:pt x="329758" y="368705"/>
                    <a:pt x="323806" y="366345"/>
                  </a:cubicBezTo>
                  <a:cubicBezTo>
                    <a:pt x="319139" y="364509"/>
                    <a:pt x="316018" y="360157"/>
                    <a:pt x="313160" y="356040"/>
                  </a:cubicBezTo>
                  <a:cubicBezTo>
                    <a:pt x="240292" y="250972"/>
                    <a:pt x="167450" y="145905"/>
                    <a:pt x="94582" y="40837"/>
                  </a:cubicBezTo>
                  <a:cubicBezTo>
                    <a:pt x="162206" y="132715"/>
                    <a:pt x="229856" y="224568"/>
                    <a:pt x="297506" y="316446"/>
                  </a:cubicBezTo>
                  <a:cubicBezTo>
                    <a:pt x="308204" y="330999"/>
                    <a:pt x="325353" y="347335"/>
                    <a:pt x="341557" y="339337"/>
                  </a:cubicBezTo>
                  <a:cubicBezTo>
                    <a:pt x="276949" y="242556"/>
                    <a:pt x="211632" y="146220"/>
                    <a:pt x="145660" y="50355"/>
                  </a:cubicBezTo>
                  <a:cubicBezTo>
                    <a:pt x="137637" y="38687"/>
                    <a:pt x="129325" y="26782"/>
                    <a:pt x="117656" y="18759"/>
                  </a:cubicBezTo>
                  <a:cubicBezTo>
                    <a:pt x="105123" y="10158"/>
                    <a:pt x="89836" y="6829"/>
                    <a:pt x="74969" y="3656"/>
                  </a:cubicBezTo>
                  <a:cubicBezTo>
                    <a:pt x="63379" y="1191"/>
                    <a:pt x="51448" y="-1274"/>
                    <a:pt x="39780" y="745"/>
                  </a:cubicBezTo>
                  <a:close/>
                </a:path>
              </a:pathLst>
            </a:custGeom>
            <a:solidFill>
              <a:schemeClr val="accent2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1" name="Graphic 67">
            <a:extLst>
              <a:ext uri="{FF2B5EF4-FFF2-40B4-BE49-F238E27FC236}">
                <a16:creationId xmlns:a16="http://schemas.microsoft.com/office/drawing/2014/main" id="{79BBDA8A-35E6-4693-852C-9DDF816733AE}"/>
              </a:ext>
            </a:extLst>
          </p:cNvPr>
          <p:cNvGrpSpPr/>
          <p:nvPr/>
        </p:nvGrpSpPr>
        <p:grpSpPr>
          <a:xfrm>
            <a:off x="6211129" y="1259557"/>
            <a:ext cx="1016421" cy="1687541"/>
            <a:chOff x="6096000" y="3534767"/>
            <a:chExt cx="1947951" cy="3234141"/>
          </a:xfrm>
          <a:solidFill>
            <a:schemeClr val="accent1"/>
          </a:solidFill>
        </p:grpSpPr>
        <p:sp>
          <p:nvSpPr>
            <p:cNvPr id="62" name="Freeform: Shape 121">
              <a:extLst>
                <a:ext uri="{FF2B5EF4-FFF2-40B4-BE49-F238E27FC236}">
                  <a16:creationId xmlns:a16="http://schemas.microsoft.com/office/drawing/2014/main" id="{F99B7E1A-A3AC-43C4-AAD3-F2D6D527139C}"/>
                </a:ext>
              </a:extLst>
            </p:cNvPr>
            <p:cNvSpPr/>
            <p:nvPr/>
          </p:nvSpPr>
          <p:spPr>
            <a:xfrm>
              <a:off x="6567737" y="5962034"/>
              <a:ext cx="977303" cy="240139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22">
              <a:extLst>
                <a:ext uri="{FF2B5EF4-FFF2-40B4-BE49-F238E27FC236}">
                  <a16:creationId xmlns:a16="http://schemas.microsoft.com/office/drawing/2014/main" id="{D0D7047B-BB59-450A-8B81-EB5B68836EC0}"/>
                </a:ext>
              </a:extLst>
            </p:cNvPr>
            <p:cNvSpPr/>
            <p:nvPr/>
          </p:nvSpPr>
          <p:spPr>
            <a:xfrm>
              <a:off x="6723880" y="6404824"/>
              <a:ext cx="651205" cy="364999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23">
              <a:extLst>
                <a:ext uri="{FF2B5EF4-FFF2-40B4-BE49-F238E27FC236}">
                  <a16:creationId xmlns:a16="http://schemas.microsoft.com/office/drawing/2014/main" id="{BB6D8DD7-C7D6-4AEB-A9AC-DE52324AD88E}"/>
                </a:ext>
              </a:extLst>
            </p:cNvPr>
            <p:cNvSpPr/>
            <p:nvPr/>
          </p:nvSpPr>
          <p:spPr>
            <a:xfrm>
              <a:off x="6596475" y="6167312"/>
              <a:ext cx="911638" cy="241271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24">
              <a:extLst>
                <a:ext uri="{FF2B5EF4-FFF2-40B4-BE49-F238E27FC236}">
                  <a16:creationId xmlns:a16="http://schemas.microsoft.com/office/drawing/2014/main" id="{F5CE94D9-0CD8-4260-9EC4-C8E7109BE358}"/>
                </a:ext>
              </a:extLst>
            </p:cNvPr>
            <p:cNvSpPr/>
            <p:nvPr/>
          </p:nvSpPr>
          <p:spPr>
            <a:xfrm>
              <a:off x="6095993" y="3534768"/>
              <a:ext cx="1947818" cy="2449128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25">
              <a:extLst>
                <a:ext uri="{FF2B5EF4-FFF2-40B4-BE49-F238E27FC236}">
                  <a16:creationId xmlns:a16="http://schemas.microsoft.com/office/drawing/2014/main" id="{3B2DB7FE-FAEB-44A5-A653-D4539FE23C72}"/>
                </a:ext>
              </a:extLst>
            </p:cNvPr>
            <p:cNvSpPr/>
            <p:nvPr/>
          </p:nvSpPr>
          <p:spPr>
            <a:xfrm>
              <a:off x="7096986" y="4006191"/>
              <a:ext cx="475101" cy="977515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26">
              <a:extLst>
                <a:ext uri="{FF2B5EF4-FFF2-40B4-BE49-F238E27FC236}">
                  <a16:creationId xmlns:a16="http://schemas.microsoft.com/office/drawing/2014/main" id="{7155A854-E4ED-44E0-B11A-233B505DEA0E}"/>
                </a:ext>
              </a:extLst>
            </p:cNvPr>
            <p:cNvSpPr/>
            <p:nvPr/>
          </p:nvSpPr>
          <p:spPr>
            <a:xfrm>
              <a:off x="6557519" y="4029591"/>
              <a:ext cx="483979" cy="957654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27">
              <a:extLst>
                <a:ext uri="{FF2B5EF4-FFF2-40B4-BE49-F238E27FC236}">
                  <a16:creationId xmlns:a16="http://schemas.microsoft.com/office/drawing/2014/main" id="{F8C4148C-BADA-4962-9CA0-E6199B630721}"/>
                </a:ext>
              </a:extLst>
            </p:cNvPr>
            <p:cNvSpPr/>
            <p:nvPr/>
          </p:nvSpPr>
          <p:spPr>
            <a:xfrm>
              <a:off x="6462144" y="4088986"/>
              <a:ext cx="545896" cy="95734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128">
              <a:extLst>
                <a:ext uri="{FF2B5EF4-FFF2-40B4-BE49-F238E27FC236}">
                  <a16:creationId xmlns:a16="http://schemas.microsoft.com/office/drawing/2014/main" id="{A2F44629-6AAD-4605-A0B0-9D22E73272C0}"/>
                </a:ext>
              </a:extLst>
            </p:cNvPr>
            <p:cNvSpPr/>
            <p:nvPr/>
          </p:nvSpPr>
          <p:spPr>
            <a:xfrm>
              <a:off x="7151796" y="4061393"/>
              <a:ext cx="518292" cy="981711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18">
            <a:extLst>
              <a:ext uri="{FF2B5EF4-FFF2-40B4-BE49-F238E27FC236}">
                <a16:creationId xmlns:a16="http://schemas.microsoft.com/office/drawing/2014/main" id="{8BA496C5-9B70-4FB9-8675-882A3A9380BF}"/>
              </a:ext>
            </a:extLst>
          </p:cNvPr>
          <p:cNvGrpSpPr/>
          <p:nvPr/>
        </p:nvGrpSpPr>
        <p:grpSpPr>
          <a:xfrm>
            <a:off x="8764883" y="3047685"/>
            <a:ext cx="884999" cy="1009581"/>
            <a:chOff x="7993416" y="2408078"/>
            <a:chExt cx="2952016" cy="3367573"/>
          </a:xfrm>
        </p:grpSpPr>
        <p:sp>
          <p:nvSpPr>
            <p:cNvPr id="71" name="Freeform: Shape 7">
              <a:extLst>
                <a:ext uri="{FF2B5EF4-FFF2-40B4-BE49-F238E27FC236}">
                  <a16:creationId xmlns:a16="http://schemas.microsoft.com/office/drawing/2014/main" id="{111F6A76-854A-48D5-8DF4-311774E061B8}"/>
                </a:ext>
              </a:extLst>
            </p:cNvPr>
            <p:cNvSpPr/>
            <p:nvPr/>
          </p:nvSpPr>
          <p:spPr>
            <a:xfrm>
              <a:off x="9158751" y="2592612"/>
              <a:ext cx="291460" cy="654431"/>
            </a:xfrm>
            <a:custGeom>
              <a:avLst/>
              <a:gdLst>
                <a:gd name="connsiteX0" fmla="*/ 188758 w 291460"/>
                <a:gd name="connsiteY0" fmla="*/ 525930 h 654431"/>
                <a:gd name="connsiteX1" fmla="*/ 1118 w 291460"/>
                <a:gd name="connsiteY1" fmla="*/ 23212 h 654431"/>
                <a:gd name="connsiteX2" fmla="*/ 8501 w 291460"/>
                <a:gd name="connsiteY2" fmla="*/ 10504 h 654431"/>
                <a:gd name="connsiteX3" fmla="*/ 230078 w 291460"/>
                <a:gd name="connsiteY3" fmla="*/ 32 h 654431"/>
                <a:gd name="connsiteX4" fmla="*/ 238526 w 291460"/>
                <a:gd name="connsiteY4" fmla="*/ 7629 h 654431"/>
                <a:gd name="connsiteX5" fmla="*/ 287513 w 291460"/>
                <a:gd name="connsiteY5" fmla="*/ 463241 h 654431"/>
                <a:gd name="connsiteX6" fmla="*/ 262274 w 291460"/>
                <a:gd name="connsiteY6" fmla="*/ 646551 h 654431"/>
                <a:gd name="connsiteX7" fmla="*/ 205549 w 291460"/>
                <a:gd name="connsiteY7" fmla="*/ 654431 h 654431"/>
                <a:gd name="connsiteX8" fmla="*/ 188758 w 291460"/>
                <a:gd name="connsiteY8" fmla="*/ 525930 h 65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460" h="654431">
                  <a:moveTo>
                    <a:pt x="188758" y="525930"/>
                  </a:moveTo>
                  <a:cubicBezTo>
                    <a:pt x="169519" y="442617"/>
                    <a:pt x="152089" y="264951"/>
                    <a:pt x="1118" y="23212"/>
                  </a:cubicBezTo>
                  <a:cubicBezTo>
                    <a:pt x="-2183" y="17923"/>
                    <a:pt x="2289" y="11036"/>
                    <a:pt x="8501" y="10504"/>
                  </a:cubicBezTo>
                  <a:cubicBezTo>
                    <a:pt x="90998" y="3582"/>
                    <a:pt x="207324" y="1559"/>
                    <a:pt x="230078" y="32"/>
                  </a:cubicBezTo>
                  <a:cubicBezTo>
                    <a:pt x="235828" y="-358"/>
                    <a:pt x="237142" y="2837"/>
                    <a:pt x="238526" y="7629"/>
                  </a:cubicBezTo>
                  <a:cubicBezTo>
                    <a:pt x="281407" y="156648"/>
                    <a:pt x="300327" y="308329"/>
                    <a:pt x="287513" y="463241"/>
                  </a:cubicBezTo>
                  <a:cubicBezTo>
                    <a:pt x="282401" y="524723"/>
                    <a:pt x="271219" y="585530"/>
                    <a:pt x="262274" y="646551"/>
                  </a:cubicBezTo>
                  <a:cubicBezTo>
                    <a:pt x="243460" y="649923"/>
                    <a:pt x="224646" y="653189"/>
                    <a:pt x="205549" y="654431"/>
                  </a:cubicBezTo>
                  <a:cubicBezTo>
                    <a:pt x="204590" y="611018"/>
                    <a:pt x="198059" y="568279"/>
                    <a:pt x="188758" y="525930"/>
                  </a:cubicBezTo>
                  <a:close/>
                </a:path>
              </a:pathLst>
            </a:custGeom>
            <a:solidFill>
              <a:srgbClr val="512E16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8">
              <a:extLst>
                <a:ext uri="{FF2B5EF4-FFF2-40B4-BE49-F238E27FC236}">
                  <a16:creationId xmlns:a16="http://schemas.microsoft.com/office/drawing/2014/main" id="{C8789985-1743-46B5-9E4C-6A74617D4C22}"/>
                </a:ext>
              </a:extLst>
            </p:cNvPr>
            <p:cNvSpPr/>
            <p:nvPr/>
          </p:nvSpPr>
          <p:spPr>
            <a:xfrm>
              <a:off x="7993416" y="3140146"/>
              <a:ext cx="2952016" cy="2635505"/>
            </a:xfrm>
            <a:custGeom>
              <a:avLst/>
              <a:gdLst>
                <a:gd name="connsiteX0" fmla="*/ 3088 w 2952016"/>
                <a:gd name="connsiteY0" fmla="*/ 996574 h 2635505"/>
                <a:gd name="connsiteX1" fmla="*/ 271167 w 2952016"/>
                <a:gd name="connsiteY1" fmla="*/ 280800 h 2635505"/>
                <a:gd name="connsiteX2" fmla="*/ 527708 w 2952016"/>
                <a:gd name="connsiteY2" fmla="*/ 78641 h 2635505"/>
                <a:gd name="connsiteX3" fmla="*/ 867066 w 2952016"/>
                <a:gd name="connsiteY3" fmla="*/ 23087 h 2635505"/>
                <a:gd name="connsiteX4" fmla="*/ 1191550 w 2952016"/>
                <a:gd name="connsiteY4" fmla="*/ 91242 h 2635505"/>
                <a:gd name="connsiteX5" fmla="*/ 1501764 w 2952016"/>
                <a:gd name="connsiteY5" fmla="*/ 87693 h 2635505"/>
                <a:gd name="connsiteX6" fmla="*/ 2055882 w 2952016"/>
                <a:gd name="connsiteY6" fmla="*/ 4983 h 2635505"/>
                <a:gd name="connsiteX7" fmla="*/ 2344762 w 2952016"/>
                <a:gd name="connsiteY7" fmla="*/ 88261 h 2635505"/>
                <a:gd name="connsiteX8" fmla="*/ 2751600 w 2952016"/>
                <a:gd name="connsiteY8" fmla="*/ 458537 h 2635505"/>
                <a:gd name="connsiteX9" fmla="*/ 2944352 w 2952016"/>
                <a:gd name="connsiteY9" fmla="*/ 986422 h 2635505"/>
                <a:gd name="connsiteX10" fmla="*/ 2882196 w 2952016"/>
                <a:gd name="connsiteY10" fmla="*/ 1591160 h 2635505"/>
                <a:gd name="connsiteX11" fmla="*/ 2523847 w 2952016"/>
                <a:gd name="connsiteY11" fmla="*/ 2262669 h 2635505"/>
                <a:gd name="connsiteX12" fmla="*/ 2117612 w 2952016"/>
                <a:gd name="connsiteY12" fmla="*/ 2593152 h 2635505"/>
                <a:gd name="connsiteX13" fmla="*/ 1815243 w 2952016"/>
                <a:gd name="connsiteY13" fmla="*/ 2634827 h 2635505"/>
                <a:gd name="connsiteX14" fmla="*/ 1259954 w 2952016"/>
                <a:gd name="connsiteY14" fmla="*/ 2610298 h 2635505"/>
                <a:gd name="connsiteX15" fmla="*/ 1076679 w 2952016"/>
                <a:gd name="connsiteY15" fmla="*/ 2625207 h 2635505"/>
                <a:gd name="connsiteX16" fmla="*/ 738351 w 2952016"/>
                <a:gd name="connsiteY16" fmla="*/ 2543562 h 2635505"/>
                <a:gd name="connsiteX17" fmla="*/ 460831 w 2952016"/>
                <a:gd name="connsiteY17" fmla="*/ 2303349 h 2635505"/>
                <a:gd name="connsiteX18" fmla="*/ 3088 w 2952016"/>
                <a:gd name="connsiteY18" fmla="*/ 996574 h 263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52016" h="2635505">
                  <a:moveTo>
                    <a:pt x="3088" y="996574"/>
                  </a:moveTo>
                  <a:cubicBezTo>
                    <a:pt x="19133" y="735525"/>
                    <a:pt x="101417" y="483562"/>
                    <a:pt x="271167" y="280800"/>
                  </a:cubicBezTo>
                  <a:cubicBezTo>
                    <a:pt x="341630" y="196635"/>
                    <a:pt x="427960" y="125320"/>
                    <a:pt x="527708" y="78641"/>
                  </a:cubicBezTo>
                  <a:cubicBezTo>
                    <a:pt x="634769" y="28518"/>
                    <a:pt x="749675" y="10272"/>
                    <a:pt x="867066" y="23087"/>
                  </a:cubicBezTo>
                  <a:cubicBezTo>
                    <a:pt x="976256" y="34979"/>
                    <a:pt x="1085412" y="64974"/>
                    <a:pt x="1191550" y="91242"/>
                  </a:cubicBezTo>
                  <a:cubicBezTo>
                    <a:pt x="1294493" y="116730"/>
                    <a:pt x="1398785" y="109524"/>
                    <a:pt x="1501764" y="87693"/>
                  </a:cubicBezTo>
                  <a:cubicBezTo>
                    <a:pt x="1688268" y="48148"/>
                    <a:pt x="1861603" y="-18800"/>
                    <a:pt x="2055882" y="4983"/>
                  </a:cubicBezTo>
                  <a:cubicBezTo>
                    <a:pt x="2156589" y="17301"/>
                    <a:pt x="2254278" y="42114"/>
                    <a:pt x="2344762" y="88261"/>
                  </a:cubicBezTo>
                  <a:cubicBezTo>
                    <a:pt x="2513766" y="174449"/>
                    <a:pt x="2648764" y="297093"/>
                    <a:pt x="2751600" y="458537"/>
                  </a:cubicBezTo>
                  <a:cubicBezTo>
                    <a:pt x="2851242" y="614975"/>
                    <a:pt x="2922521" y="801657"/>
                    <a:pt x="2944352" y="986422"/>
                  </a:cubicBezTo>
                  <a:cubicBezTo>
                    <a:pt x="2967745" y="1184357"/>
                    <a:pt x="2934910" y="1400502"/>
                    <a:pt x="2882196" y="1591160"/>
                  </a:cubicBezTo>
                  <a:cubicBezTo>
                    <a:pt x="2813366" y="1840318"/>
                    <a:pt x="2689231" y="2064734"/>
                    <a:pt x="2523847" y="2262669"/>
                  </a:cubicBezTo>
                  <a:cubicBezTo>
                    <a:pt x="2410184" y="2398661"/>
                    <a:pt x="2285126" y="2526204"/>
                    <a:pt x="2117612" y="2593152"/>
                  </a:cubicBezTo>
                  <a:cubicBezTo>
                    <a:pt x="2016302" y="2633620"/>
                    <a:pt x="1922127" y="2637560"/>
                    <a:pt x="1815243" y="2634827"/>
                  </a:cubicBezTo>
                  <a:cubicBezTo>
                    <a:pt x="1631969" y="2630141"/>
                    <a:pt x="1442696" y="2593401"/>
                    <a:pt x="1259954" y="2610298"/>
                  </a:cubicBezTo>
                  <a:cubicBezTo>
                    <a:pt x="1198933" y="2615942"/>
                    <a:pt x="1137984" y="2622119"/>
                    <a:pt x="1076679" y="2625207"/>
                  </a:cubicBezTo>
                  <a:cubicBezTo>
                    <a:pt x="949704" y="2631596"/>
                    <a:pt x="846690" y="2609233"/>
                    <a:pt x="738351" y="2543562"/>
                  </a:cubicBezTo>
                  <a:cubicBezTo>
                    <a:pt x="633243" y="2479844"/>
                    <a:pt x="540842" y="2396353"/>
                    <a:pt x="460831" y="2303349"/>
                  </a:cubicBezTo>
                  <a:cubicBezTo>
                    <a:pt x="152924" y="1945427"/>
                    <a:pt x="-26055" y="1470752"/>
                    <a:pt x="3088" y="996574"/>
                  </a:cubicBezTo>
                  <a:close/>
                </a:path>
              </a:pathLst>
            </a:custGeom>
            <a:solidFill>
              <a:srgbClr val="A91F22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13">
              <a:extLst>
                <a:ext uri="{FF2B5EF4-FFF2-40B4-BE49-F238E27FC236}">
                  <a16:creationId xmlns:a16="http://schemas.microsoft.com/office/drawing/2014/main" id="{706F2F9B-824F-444C-9FDB-BA3EA1A1D616}"/>
                </a:ext>
              </a:extLst>
            </p:cNvPr>
            <p:cNvSpPr/>
            <p:nvPr/>
          </p:nvSpPr>
          <p:spPr>
            <a:xfrm>
              <a:off x="9469940" y="2408078"/>
              <a:ext cx="1156857" cy="602657"/>
            </a:xfrm>
            <a:custGeom>
              <a:avLst/>
              <a:gdLst>
                <a:gd name="connsiteX0" fmla="*/ 264778 w 1156857"/>
                <a:gd name="connsiteY0" fmla="*/ 602658 h 602657"/>
                <a:gd name="connsiteX1" fmla="*/ 6816 w 1156857"/>
                <a:gd name="connsiteY1" fmla="*/ 571136 h 602657"/>
                <a:gd name="connsiteX2" fmla="*/ 1776 w 1156857"/>
                <a:gd name="connsiteY2" fmla="*/ 560806 h 602657"/>
                <a:gd name="connsiteX3" fmla="*/ 457317 w 1156857"/>
                <a:gd name="connsiteY3" fmla="*/ 96071 h 602657"/>
                <a:gd name="connsiteX4" fmla="*/ 880094 w 1156857"/>
                <a:gd name="connsiteY4" fmla="*/ 262 h 602657"/>
                <a:gd name="connsiteX5" fmla="*/ 1141001 w 1156857"/>
                <a:gd name="connsiteY5" fmla="*/ 38032 h 602657"/>
                <a:gd name="connsiteX6" fmla="*/ 1150976 w 1156857"/>
                <a:gd name="connsiteY6" fmla="*/ 58905 h 602657"/>
                <a:gd name="connsiteX7" fmla="*/ 975298 w 1156857"/>
                <a:gd name="connsiteY7" fmla="*/ 305223 h 602657"/>
                <a:gd name="connsiteX8" fmla="*/ 671048 w 1156857"/>
                <a:gd name="connsiteY8" fmla="*/ 513487 h 602657"/>
                <a:gd name="connsiteX9" fmla="*/ 319976 w 1156857"/>
                <a:gd name="connsiteY9" fmla="*/ 599924 h 602657"/>
                <a:gd name="connsiteX10" fmla="*/ 264778 w 1156857"/>
                <a:gd name="connsiteY10" fmla="*/ 602658 h 60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6857" h="602657">
                  <a:moveTo>
                    <a:pt x="264778" y="602658"/>
                  </a:moveTo>
                  <a:cubicBezTo>
                    <a:pt x="177631" y="601202"/>
                    <a:pt x="91904" y="588956"/>
                    <a:pt x="6816" y="571136"/>
                  </a:cubicBezTo>
                  <a:cubicBezTo>
                    <a:pt x="-496" y="569609"/>
                    <a:pt x="-1490" y="567479"/>
                    <a:pt x="1776" y="560806"/>
                  </a:cubicBezTo>
                  <a:cubicBezTo>
                    <a:pt x="102340" y="355594"/>
                    <a:pt x="249194" y="195003"/>
                    <a:pt x="457317" y="96071"/>
                  </a:cubicBezTo>
                  <a:cubicBezTo>
                    <a:pt x="590575" y="32707"/>
                    <a:pt x="731146" y="-3465"/>
                    <a:pt x="880094" y="262"/>
                  </a:cubicBezTo>
                  <a:cubicBezTo>
                    <a:pt x="968518" y="2463"/>
                    <a:pt x="1055204" y="17088"/>
                    <a:pt x="1141001" y="38032"/>
                  </a:cubicBezTo>
                  <a:cubicBezTo>
                    <a:pt x="1160028" y="42682"/>
                    <a:pt x="1160028" y="42363"/>
                    <a:pt x="1150976" y="58905"/>
                  </a:cubicBezTo>
                  <a:cubicBezTo>
                    <a:pt x="1102273" y="148039"/>
                    <a:pt x="1047181" y="232914"/>
                    <a:pt x="975298" y="305223"/>
                  </a:cubicBezTo>
                  <a:cubicBezTo>
                    <a:pt x="887264" y="393754"/>
                    <a:pt x="783469" y="460064"/>
                    <a:pt x="671048" y="513487"/>
                  </a:cubicBezTo>
                  <a:cubicBezTo>
                    <a:pt x="559869" y="566343"/>
                    <a:pt x="442159" y="592150"/>
                    <a:pt x="319976" y="599924"/>
                  </a:cubicBezTo>
                  <a:cubicBezTo>
                    <a:pt x="301553" y="601131"/>
                    <a:pt x="283165" y="601770"/>
                    <a:pt x="264778" y="602658"/>
                  </a:cubicBezTo>
                  <a:close/>
                </a:path>
              </a:pathLst>
            </a:custGeom>
            <a:solidFill>
              <a:srgbClr val="416430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14">
              <a:extLst>
                <a:ext uri="{FF2B5EF4-FFF2-40B4-BE49-F238E27FC236}">
                  <a16:creationId xmlns:a16="http://schemas.microsoft.com/office/drawing/2014/main" id="{BBAD25BE-D4A4-48AA-92F5-00CA0D5203CE}"/>
                </a:ext>
              </a:extLst>
            </p:cNvPr>
            <p:cNvSpPr/>
            <p:nvPr/>
          </p:nvSpPr>
          <p:spPr>
            <a:xfrm>
              <a:off x="9154403" y="2596370"/>
              <a:ext cx="228526" cy="522122"/>
            </a:xfrm>
            <a:custGeom>
              <a:avLst/>
              <a:gdLst>
                <a:gd name="connsiteX0" fmla="*/ 193923 w 228526"/>
                <a:gd name="connsiteY0" fmla="*/ 521213 h 522122"/>
                <a:gd name="connsiteX1" fmla="*/ 3159 w 228526"/>
                <a:gd name="connsiteY1" fmla="*/ 19631 h 522122"/>
                <a:gd name="connsiteX2" fmla="*/ 9229 w 228526"/>
                <a:gd name="connsiteY2" fmla="*/ 8095 h 522122"/>
                <a:gd name="connsiteX3" fmla="*/ 162579 w 228526"/>
                <a:gd name="connsiteY3" fmla="*/ 746 h 522122"/>
                <a:gd name="connsiteX4" fmla="*/ 184374 w 228526"/>
                <a:gd name="connsiteY4" fmla="*/ 15265 h 522122"/>
                <a:gd name="connsiteX5" fmla="*/ 219091 w 228526"/>
                <a:gd name="connsiteY5" fmla="*/ 433108 h 522122"/>
                <a:gd name="connsiteX6" fmla="*/ 196870 w 228526"/>
                <a:gd name="connsiteY6" fmla="*/ 521959 h 522122"/>
                <a:gd name="connsiteX7" fmla="*/ 193923 w 228526"/>
                <a:gd name="connsiteY7" fmla="*/ 521213 h 52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526" h="522122">
                  <a:moveTo>
                    <a:pt x="193923" y="521213"/>
                  </a:moveTo>
                  <a:cubicBezTo>
                    <a:pt x="181322" y="475563"/>
                    <a:pt x="167123" y="261051"/>
                    <a:pt x="3159" y="19631"/>
                  </a:cubicBezTo>
                  <a:cubicBezTo>
                    <a:pt x="-2308" y="11609"/>
                    <a:pt x="-923" y="8520"/>
                    <a:pt x="9229" y="8095"/>
                  </a:cubicBezTo>
                  <a:cubicBezTo>
                    <a:pt x="60346" y="5929"/>
                    <a:pt x="111462" y="3231"/>
                    <a:pt x="162579" y="746"/>
                  </a:cubicBezTo>
                  <a:cubicBezTo>
                    <a:pt x="179298" y="-1170"/>
                    <a:pt x="180683" y="-389"/>
                    <a:pt x="184374" y="15265"/>
                  </a:cubicBezTo>
                  <a:cubicBezTo>
                    <a:pt x="216251" y="150582"/>
                    <a:pt x="243584" y="294241"/>
                    <a:pt x="219091" y="433108"/>
                  </a:cubicBezTo>
                  <a:cubicBezTo>
                    <a:pt x="214902" y="456785"/>
                    <a:pt x="199035" y="521533"/>
                    <a:pt x="196870" y="521959"/>
                  </a:cubicBezTo>
                  <a:cubicBezTo>
                    <a:pt x="195805" y="522207"/>
                    <a:pt x="194207" y="522313"/>
                    <a:pt x="193923" y="521213"/>
                  </a:cubicBezTo>
                  <a:close/>
                </a:path>
              </a:pathLst>
            </a:custGeom>
            <a:solidFill>
              <a:srgbClr val="331D11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15">
              <a:extLst>
                <a:ext uri="{FF2B5EF4-FFF2-40B4-BE49-F238E27FC236}">
                  <a16:creationId xmlns:a16="http://schemas.microsoft.com/office/drawing/2014/main" id="{DA052285-F8C2-4D2B-B850-5765D13998E1}"/>
                </a:ext>
              </a:extLst>
            </p:cNvPr>
            <p:cNvSpPr/>
            <p:nvPr/>
          </p:nvSpPr>
          <p:spPr>
            <a:xfrm>
              <a:off x="8410053" y="3283600"/>
              <a:ext cx="2461540" cy="2421185"/>
            </a:xfrm>
            <a:custGeom>
              <a:avLst/>
              <a:gdLst>
                <a:gd name="connsiteX0" fmla="*/ 106 w 2461540"/>
                <a:gd name="connsiteY0" fmla="*/ 979953 h 2421185"/>
                <a:gd name="connsiteX1" fmla="*/ 13098 w 2461540"/>
                <a:gd name="connsiteY1" fmla="*/ 786775 h 2421185"/>
                <a:gd name="connsiteX2" fmla="*/ 188350 w 2461540"/>
                <a:gd name="connsiteY2" fmla="*/ 296233 h 2421185"/>
                <a:gd name="connsiteX3" fmla="*/ 595224 w 2461540"/>
                <a:gd name="connsiteY3" fmla="*/ 16547 h 2421185"/>
                <a:gd name="connsiteX4" fmla="*/ 1130919 w 2461540"/>
                <a:gd name="connsiteY4" fmla="*/ 88323 h 2421185"/>
                <a:gd name="connsiteX5" fmla="*/ 1576450 w 2461540"/>
                <a:gd name="connsiteY5" fmla="*/ 609 h 2421185"/>
                <a:gd name="connsiteX6" fmla="*/ 1997239 w 2461540"/>
                <a:gd name="connsiteY6" fmla="*/ 119348 h 2421185"/>
                <a:gd name="connsiteX7" fmla="*/ 2461016 w 2461540"/>
                <a:gd name="connsiteY7" fmla="*/ 1053540 h 2421185"/>
                <a:gd name="connsiteX8" fmla="*/ 2154280 w 2461540"/>
                <a:gd name="connsiteY8" fmla="*/ 1965581 h 2421185"/>
                <a:gd name="connsiteX9" fmla="*/ 1785318 w 2461540"/>
                <a:gd name="connsiteY9" fmla="*/ 2326308 h 2421185"/>
                <a:gd name="connsiteX10" fmla="*/ 1224349 w 2461540"/>
                <a:gd name="connsiteY10" fmla="*/ 2418744 h 2421185"/>
                <a:gd name="connsiteX11" fmla="*/ 675874 w 2461540"/>
                <a:gd name="connsiteY11" fmla="*/ 2301069 h 2421185"/>
                <a:gd name="connsiteX12" fmla="*/ 563737 w 2461540"/>
                <a:gd name="connsiteY12" fmla="*/ 2243066 h 2421185"/>
                <a:gd name="connsiteX13" fmla="*/ 238046 w 2461540"/>
                <a:gd name="connsiteY13" fmla="*/ 1839777 h 2421185"/>
                <a:gd name="connsiteX14" fmla="*/ 106 w 2461540"/>
                <a:gd name="connsiteY14" fmla="*/ 979953 h 242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61540" h="2421185">
                  <a:moveTo>
                    <a:pt x="106" y="979953"/>
                  </a:moveTo>
                  <a:cubicBezTo>
                    <a:pt x="816" y="915099"/>
                    <a:pt x="5182" y="850529"/>
                    <a:pt x="13098" y="786775"/>
                  </a:cubicBezTo>
                  <a:cubicBezTo>
                    <a:pt x="34574" y="613476"/>
                    <a:pt x="96020" y="444329"/>
                    <a:pt x="188350" y="296233"/>
                  </a:cubicBezTo>
                  <a:cubicBezTo>
                    <a:pt x="279011" y="150764"/>
                    <a:pt x="421463" y="38201"/>
                    <a:pt x="595224" y="16547"/>
                  </a:cubicBezTo>
                  <a:cubicBezTo>
                    <a:pt x="778889" y="-6349"/>
                    <a:pt x="945728" y="102025"/>
                    <a:pt x="1130919" y="88323"/>
                  </a:cubicBezTo>
                  <a:cubicBezTo>
                    <a:pt x="1282707" y="77106"/>
                    <a:pt x="1424200" y="7353"/>
                    <a:pt x="1576450" y="609"/>
                  </a:cubicBezTo>
                  <a:cubicBezTo>
                    <a:pt x="1724688" y="-5923"/>
                    <a:pt x="1872571" y="40544"/>
                    <a:pt x="1997239" y="119348"/>
                  </a:cubicBezTo>
                  <a:cubicBezTo>
                    <a:pt x="2314268" y="319804"/>
                    <a:pt x="2471878" y="686139"/>
                    <a:pt x="2461016" y="1053540"/>
                  </a:cubicBezTo>
                  <a:cubicBezTo>
                    <a:pt x="2451467" y="1376320"/>
                    <a:pt x="2326657" y="1696119"/>
                    <a:pt x="2154280" y="1965581"/>
                  </a:cubicBezTo>
                  <a:cubicBezTo>
                    <a:pt x="2060744" y="2111760"/>
                    <a:pt x="1946832" y="2253751"/>
                    <a:pt x="1785318" y="2326308"/>
                  </a:cubicBezTo>
                  <a:cubicBezTo>
                    <a:pt x="1610208" y="2404971"/>
                    <a:pt x="1414865" y="2429642"/>
                    <a:pt x="1224349" y="2418744"/>
                  </a:cubicBezTo>
                  <a:cubicBezTo>
                    <a:pt x="1041465" y="2408308"/>
                    <a:pt x="846618" y="2368160"/>
                    <a:pt x="675874" y="2301069"/>
                  </a:cubicBezTo>
                  <a:cubicBezTo>
                    <a:pt x="636614" y="2285664"/>
                    <a:pt x="598632" y="2266850"/>
                    <a:pt x="563737" y="2243066"/>
                  </a:cubicBezTo>
                  <a:cubicBezTo>
                    <a:pt x="423948" y="2147826"/>
                    <a:pt x="329488" y="1978502"/>
                    <a:pt x="238046" y="1839777"/>
                  </a:cubicBezTo>
                  <a:cubicBezTo>
                    <a:pt x="72273" y="1588277"/>
                    <a:pt x="-3231" y="1281435"/>
                    <a:pt x="106" y="979953"/>
                  </a:cubicBezTo>
                  <a:close/>
                </a:path>
              </a:pathLst>
            </a:custGeom>
            <a:solidFill>
              <a:srgbClr val="D22127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16">
              <a:extLst>
                <a:ext uri="{FF2B5EF4-FFF2-40B4-BE49-F238E27FC236}">
                  <a16:creationId xmlns:a16="http://schemas.microsoft.com/office/drawing/2014/main" id="{F96605FF-6124-4031-8385-8125F12CC152}"/>
                </a:ext>
              </a:extLst>
            </p:cNvPr>
            <p:cNvSpPr/>
            <p:nvPr/>
          </p:nvSpPr>
          <p:spPr>
            <a:xfrm>
              <a:off x="9506813" y="2451151"/>
              <a:ext cx="1012456" cy="522280"/>
            </a:xfrm>
            <a:custGeom>
              <a:avLst/>
              <a:gdLst>
                <a:gd name="connsiteX0" fmla="*/ 242885 w 1012456"/>
                <a:gd name="connsiteY0" fmla="*/ 522276 h 522280"/>
                <a:gd name="connsiteX1" fmla="*/ 72496 w 1012456"/>
                <a:gd name="connsiteY1" fmla="*/ 514289 h 522280"/>
                <a:gd name="connsiteX2" fmla="*/ 614 w 1012456"/>
                <a:gd name="connsiteY2" fmla="*/ 496504 h 522280"/>
                <a:gd name="connsiteX3" fmla="*/ 152366 w 1012456"/>
                <a:gd name="connsiteY3" fmla="*/ 282667 h 522280"/>
                <a:gd name="connsiteX4" fmla="*/ 625905 w 1012456"/>
                <a:gd name="connsiteY4" fmla="*/ 19203 h 522280"/>
                <a:gd name="connsiteX5" fmla="*/ 968386 w 1012456"/>
                <a:gd name="connsiteY5" fmla="*/ 17748 h 522280"/>
                <a:gd name="connsiteX6" fmla="*/ 1011587 w 1012456"/>
                <a:gd name="connsiteY6" fmla="*/ 49908 h 522280"/>
                <a:gd name="connsiteX7" fmla="*/ 654764 w 1012456"/>
                <a:gd name="connsiteY7" fmla="*/ 419439 h 522280"/>
                <a:gd name="connsiteX8" fmla="*/ 242885 w 1012456"/>
                <a:gd name="connsiteY8" fmla="*/ 522276 h 52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2456" h="522280">
                  <a:moveTo>
                    <a:pt x="242885" y="522276"/>
                  </a:moveTo>
                  <a:cubicBezTo>
                    <a:pt x="190597" y="522382"/>
                    <a:pt x="134014" y="520643"/>
                    <a:pt x="72496" y="514289"/>
                  </a:cubicBezTo>
                  <a:cubicBezTo>
                    <a:pt x="65752" y="513579"/>
                    <a:pt x="-7409" y="510632"/>
                    <a:pt x="614" y="496504"/>
                  </a:cubicBezTo>
                  <a:cubicBezTo>
                    <a:pt x="44915" y="418410"/>
                    <a:pt x="91878" y="349757"/>
                    <a:pt x="152366" y="282667"/>
                  </a:cubicBezTo>
                  <a:cubicBezTo>
                    <a:pt x="279625" y="141528"/>
                    <a:pt x="442701" y="57895"/>
                    <a:pt x="625905" y="19203"/>
                  </a:cubicBezTo>
                  <a:cubicBezTo>
                    <a:pt x="738610" y="-4580"/>
                    <a:pt x="856249" y="-7633"/>
                    <a:pt x="968386" y="17748"/>
                  </a:cubicBezTo>
                  <a:cubicBezTo>
                    <a:pt x="978006" y="19913"/>
                    <a:pt x="1018899" y="33757"/>
                    <a:pt x="1011587" y="49908"/>
                  </a:cubicBezTo>
                  <a:cubicBezTo>
                    <a:pt x="940378" y="207128"/>
                    <a:pt x="803535" y="335736"/>
                    <a:pt x="654764" y="419439"/>
                  </a:cubicBezTo>
                  <a:cubicBezTo>
                    <a:pt x="521364" y="494517"/>
                    <a:pt x="394638" y="521921"/>
                    <a:pt x="242885" y="522276"/>
                  </a:cubicBezTo>
                  <a:close/>
                </a:path>
              </a:pathLst>
            </a:custGeom>
            <a:solidFill>
              <a:srgbClr val="4A7B3A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17">
              <a:extLst>
                <a:ext uri="{FF2B5EF4-FFF2-40B4-BE49-F238E27FC236}">
                  <a16:creationId xmlns:a16="http://schemas.microsoft.com/office/drawing/2014/main" id="{02702AEA-C7EA-4CE9-B958-38AEB67327A2}"/>
                </a:ext>
              </a:extLst>
            </p:cNvPr>
            <p:cNvSpPr/>
            <p:nvPr/>
          </p:nvSpPr>
          <p:spPr>
            <a:xfrm>
              <a:off x="10386387" y="3476784"/>
              <a:ext cx="459163" cy="1196909"/>
            </a:xfrm>
            <a:custGeom>
              <a:avLst/>
              <a:gdLst>
                <a:gd name="connsiteX0" fmla="*/ 884 w 459163"/>
                <a:gd name="connsiteY0" fmla="*/ 0 h 1196909"/>
                <a:gd name="connsiteX1" fmla="*/ 58390 w 459163"/>
                <a:gd name="connsiteY1" fmla="*/ 35249 h 1196909"/>
                <a:gd name="connsiteX2" fmla="*/ 449645 w 459163"/>
                <a:gd name="connsiteY2" fmla="*/ 654719 h 1196909"/>
                <a:gd name="connsiteX3" fmla="*/ 347306 w 459163"/>
                <a:gd name="connsiteY3" fmla="*/ 1196910 h 1196909"/>
                <a:gd name="connsiteX4" fmla="*/ 351352 w 459163"/>
                <a:gd name="connsiteY4" fmla="*/ 1137948 h 1196909"/>
                <a:gd name="connsiteX5" fmla="*/ 358949 w 459163"/>
                <a:gd name="connsiteY5" fmla="*/ 1072739 h 1196909"/>
                <a:gd name="connsiteX6" fmla="*/ 368533 w 459163"/>
                <a:gd name="connsiteY6" fmla="*/ 954674 h 1196909"/>
                <a:gd name="connsiteX7" fmla="*/ 348335 w 459163"/>
                <a:gd name="connsiteY7" fmla="*/ 692382 h 1196909"/>
                <a:gd name="connsiteX8" fmla="*/ 156896 w 459163"/>
                <a:gd name="connsiteY8" fmla="*/ 204999 h 1196909"/>
                <a:gd name="connsiteX9" fmla="*/ 5889 w 459163"/>
                <a:gd name="connsiteY9" fmla="*/ 12247 h 1196909"/>
                <a:gd name="connsiteX10" fmla="*/ 884 w 459163"/>
                <a:gd name="connsiteY10" fmla="*/ 0 h 119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163" h="1196909">
                  <a:moveTo>
                    <a:pt x="884" y="0"/>
                  </a:moveTo>
                  <a:cubicBezTo>
                    <a:pt x="20302" y="11892"/>
                    <a:pt x="39470" y="23322"/>
                    <a:pt x="58390" y="35249"/>
                  </a:cubicBezTo>
                  <a:cubicBezTo>
                    <a:pt x="268714" y="167868"/>
                    <a:pt x="412728" y="411169"/>
                    <a:pt x="449645" y="654719"/>
                  </a:cubicBezTo>
                  <a:cubicBezTo>
                    <a:pt x="477760" y="840194"/>
                    <a:pt x="443575" y="1035857"/>
                    <a:pt x="347306" y="1196910"/>
                  </a:cubicBezTo>
                  <a:cubicBezTo>
                    <a:pt x="354263" y="1185267"/>
                    <a:pt x="350075" y="1152005"/>
                    <a:pt x="351352" y="1137948"/>
                  </a:cubicBezTo>
                  <a:cubicBezTo>
                    <a:pt x="353340" y="1116153"/>
                    <a:pt x="355861" y="1094393"/>
                    <a:pt x="358949" y="1072739"/>
                  </a:cubicBezTo>
                  <a:cubicBezTo>
                    <a:pt x="364522" y="1033408"/>
                    <a:pt x="367575" y="994467"/>
                    <a:pt x="368533" y="954674"/>
                  </a:cubicBezTo>
                  <a:cubicBezTo>
                    <a:pt x="370663" y="866853"/>
                    <a:pt x="363777" y="778854"/>
                    <a:pt x="348335" y="692382"/>
                  </a:cubicBezTo>
                  <a:cubicBezTo>
                    <a:pt x="317488" y="519437"/>
                    <a:pt x="252527" y="352421"/>
                    <a:pt x="156896" y="204999"/>
                  </a:cubicBezTo>
                  <a:cubicBezTo>
                    <a:pt x="112169" y="136098"/>
                    <a:pt x="59562" y="74084"/>
                    <a:pt x="5889" y="12247"/>
                  </a:cubicBezTo>
                  <a:cubicBezTo>
                    <a:pt x="3334" y="9300"/>
                    <a:pt x="-2133" y="7455"/>
                    <a:pt x="884" y="0"/>
                  </a:cubicBezTo>
                  <a:close/>
                </a:path>
              </a:pathLst>
            </a:custGeom>
            <a:solidFill>
              <a:srgbClr val="FFFFFF"/>
            </a:solidFill>
            <a:ln w="3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Graphic 127">
            <a:extLst>
              <a:ext uri="{FF2B5EF4-FFF2-40B4-BE49-F238E27FC236}">
                <a16:creationId xmlns:a16="http://schemas.microsoft.com/office/drawing/2014/main" id="{A40C52BB-3549-4990-8C7E-57E3ABC257C4}"/>
              </a:ext>
            </a:extLst>
          </p:cNvPr>
          <p:cNvSpPr/>
          <p:nvPr/>
        </p:nvSpPr>
        <p:spPr>
          <a:xfrm rot="21171138">
            <a:off x="7050029" y="1080576"/>
            <a:ext cx="1648409" cy="2037777"/>
          </a:xfrm>
          <a:custGeom>
            <a:avLst/>
            <a:gdLst>
              <a:gd name="connsiteX0" fmla="*/ 1001754 w 2495939"/>
              <a:gd name="connsiteY0" fmla="*/ 0 h 3085501"/>
              <a:gd name="connsiteX1" fmla="*/ 1064426 w 2495939"/>
              <a:gd name="connsiteY1" fmla="*/ 0 h 3085501"/>
              <a:gd name="connsiteX2" fmla="*/ 1087081 w 2495939"/>
              <a:gd name="connsiteY2" fmla="*/ 4713 h 3085501"/>
              <a:gd name="connsiteX3" fmla="*/ 1146225 w 2495939"/>
              <a:gd name="connsiteY3" fmla="*/ 13927 h 3085501"/>
              <a:gd name="connsiteX4" fmla="*/ 1155652 w 2495939"/>
              <a:gd name="connsiteY4" fmla="*/ 15083 h 3085501"/>
              <a:gd name="connsiteX5" fmla="*/ 1187702 w 2495939"/>
              <a:gd name="connsiteY5" fmla="*/ 23627 h 3085501"/>
              <a:gd name="connsiteX6" fmla="*/ 1225105 w 2495939"/>
              <a:gd name="connsiteY6" fmla="*/ 43758 h 3085501"/>
              <a:gd name="connsiteX7" fmla="*/ 1233741 w 2495939"/>
              <a:gd name="connsiteY7" fmla="*/ 47650 h 3085501"/>
              <a:gd name="connsiteX8" fmla="*/ 1261443 w 2495939"/>
              <a:gd name="connsiteY8" fmla="*/ 66656 h 3085501"/>
              <a:gd name="connsiteX9" fmla="*/ 1282972 w 2495939"/>
              <a:gd name="connsiteY9" fmla="*/ 84688 h 3085501"/>
              <a:gd name="connsiteX10" fmla="*/ 1308029 w 2495939"/>
              <a:gd name="connsiteY10" fmla="*/ 116374 h 3085501"/>
              <a:gd name="connsiteX11" fmla="*/ 1312651 w 2495939"/>
              <a:gd name="connsiteY11" fmla="*/ 177403 h 3085501"/>
              <a:gd name="connsiteX12" fmla="*/ 1308546 w 2495939"/>
              <a:gd name="connsiteY12" fmla="*/ 196348 h 3085501"/>
              <a:gd name="connsiteX13" fmla="*/ 1322352 w 2495939"/>
              <a:gd name="connsiteY13" fmla="*/ 226270 h 3085501"/>
              <a:gd name="connsiteX14" fmla="*/ 1353551 w 2495939"/>
              <a:gd name="connsiteY14" fmla="*/ 277144 h 3085501"/>
              <a:gd name="connsiteX15" fmla="*/ 1393568 w 2495939"/>
              <a:gd name="connsiteY15" fmla="*/ 389959 h 3085501"/>
              <a:gd name="connsiteX16" fmla="*/ 1390710 w 2495939"/>
              <a:gd name="connsiteY16" fmla="*/ 418817 h 3085501"/>
              <a:gd name="connsiteX17" fmla="*/ 1373864 w 2495939"/>
              <a:gd name="connsiteY17" fmla="*/ 442201 h 3085501"/>
              <a:gd name="connsiteX18" fmla="*/ 1372586 w 2495939"/>
              <a:gd name="connsiteY18" fmla="*/ 475042 h 3085501"/>
              <a:gd name="connsiteX19" fmla="*/ 1390892 w 2495939"/>
              <a:gd name="connsiteY19" fmla="*/ 514969 h 3085501"/>
              <a:gd name="connsiteX20" fmla="*/ 1412209 w 2495939"/>
              <a:gd name="connsiteY20" fmla="*/ 561159 h 3085501"/>
              <a:gd name="connsiteX21" fmla="*/ 1408651 w 2495939"/>
              <a:gd name="connsiteY21" fmla="*/ 614405 h 3085501"/>
              <a:gd name="connsiteX22" fmla="*/ 1401596 w 2495939"/>
              <a:gd name="connsiteY22" fmla="*/ 632224 h 3085501"/>
              <a:gd name="connsiteX23" fmla="*/ 1394602 w 2495939"/>
              <a:gd name="connsiteY23" fmla="*/ 734215 h 3085501"/>
              <a:gd name="connsiteX24" fmla="*/ 1393386 w 2495939"/>
              <a:gd name="connsiteY24" fmla="*/ 772529 h 3085501"/>
              <a:gd name="connsiteX25" fmla="*/ 1357717 w 2495939"/>
              <a:gd name="connsiteY25" fmla="*/ 839793 h 3085501"/>
              <a:gd name="connsiteX26" fmla="*/ 1288628 w 2495939"/>
              <a:gd name="connsiteY26" fmla="*/ 860106 h 3085501"/>
              <a:gd name="connsiteX27" fmla="*/ 1242681 w 2495939"/>
              <a:gd name="connsiteY27" fmla="*/ 868012 h 3085501"/>
              <a:gd name="connsiteX28" fmla="*/ 1217260 w 2495939"/>
              <a:gd name="connsiteY28" fmla="*/ 873911 h 3085501"/>
              <a:gd name="connsiteX29" fmla="*/ 1158541 w 2495939"/>
              <a:gd name="connsiteY29" fmla="*/ 946253 h 3085501"/>
              <a:gd name="connsiteX30" fmla="*/ 1150087 w 2495939"/>
              <a:gd name="connsiteY30" fmla="*/ 973773 h 3085501"/>
              <a:gd name="connsiteX31" fmla="*/ 1150817 w 2495939"/>
              <a:gd name="connsiteY31" fmla="*/ 988004 h 3085501"/>
              <a:gd name="connsiteX32" fmla="*/ 1181530 w 2495939"/>
              <a:gd name="connsiteY32" fmla="*/ 1005702 h 3085501"/>
              <a:gd name="connsiteX33" fmla="*/ 1238454 w 2495939"/>
              <a:gd name="connsiteY33" fmla="*/ 1023187 h 3085501"/>
              <a:gd name="connsiteX34" fmla="*/ 1250192 w 2495939"/>
              <a:gd name="connsiteY34" fmla="*/ 1024920 h 3085501"/>
              <a:gd name="connsiteX35" fmla="*/ 1290818 w 2495939"/>
              <a:gd name="connsiteY35" fmla="*/ 1033678 h 3085501"/>
              <a:gd name="connsiteX36" fmla="*/ 1354980 w 2495939"/>
              <a:gd name="connsiteY36" fmla="*/ 1112223 h 3085501"/>
              <a:gd name="connsiteX37" fmla="*/ 1366991 w 2495939"/>
              <a:gd name="connsiteY37" fmla="*/ 1158353 h 3085501"/>
              <a:gd name="connsiteX38" fmla="*/ 1418716 w 2495939"/>
              <a:gd name="connsiteY38" fmla="*/ 1226985 h 3085501"/>
              <a:gd name="connsiteX39" fmla="*/ 1439911 w 2495939"/>
              <a:gd name="connsiteY39" fmla="*/ 1271625 h 3085501"/>
              <a:gd name="connsiteX40" fmla="*/ 1452257 w 2495939"/>
              <a:gd name="connsiteY40" fmla="*/ 1295131 h 3085501"/>
              <a:gd name="connsiteX41" fmla="*/ 1471870 w 2495939"/>
              <a:gd name="connsiteY41" fmla="*/ 1327333 h 3085501"/>
              <a:gd name="connsiteX42" fmla="*/ 1484642 w 2495939"/>
              <a:gd name="connsiteY42" fmla="*/ 1391617 h 3085501"/>
              <a:gd name="connsiteX43" fmla="*/ 1492122 w 2495939"/>
              <a:gd name="connsiteY43" fmla="*/ 1389367 h 3085501"/>
              <a:gd name="connsiteX44" fmla="*/ 1562305 w 2495939"/>
              <a:gd name="connsiteY44" fmla="*/ 1336851 h 3085501"/>
              <a:gd name="connsiteX45" fmla="*/ 1685399 w 2495939"/>
              <a:gd name="connsiteY45" fmla="*/ 1238662 h 3085501"/>
              <a:gd name="connsiteX46" fmla="*/ 1780791 w 2495939"/>
              <a:gd name="connsiteY46" fmla="*/ 1155829 h 3085501"/>
              <a:gd name="connsiteX47" fmla="*/ 1893637 w 2495939"/>
              <a:gd name="connsiteY47" fmla="*/ 982470 h 3085501"/>
              <a:gd name="connsiteX48" fmla="*/ 1905344 w 2495939"/>
              <a:gd name="connsiteY48" fmla="*/ 953521 h 3085501"/>
              <a:gd name="connsiteX49" fmla="*/ 1918177 w 2495939"/>
              <a:gd name="connsiteY49" fmla="*/ 924025 h 3085501"/>
              <a:gd name="connsiteX50" fmla="*/ 1929853 w 2495939"/>
              <a:gd name="connsiteY50" fmla="*/ 896809 h 3085501"/>
              <a:gd name="connsiteX51" fmla="*/ 1978142 w 2495939"/>
              <a:gd name="connsiteY51" fmla="*/ 634140 h 3085501"/>
              <a:gd name="connsiteX52" fmla="*/ 2008399 w 2495939"/>
              <a:gd name="connsiteY52" fmla="*/ 487175 h 3085501"/>
              <a:gd name="connsiteX53" fmla="*/ 2021535 w 2495939"/>
              <a:gd name="connsiteY53" fmla="*/ 479026 h 3085501"/>
              <a:gd name="connsiteX54" fmla="*/ 2144143 w 2495939"/>
              <a:gd name="connsiteY54" fmla="*/ 507762 h 3085501"/>
              <a:gd name="connsiteX55" fmla="*/ 2232632 w 2495939"/>
              <a:gd name="connsiteY55" fmla="*/ 530386 h 3085501"/>
              <a:gd name="connsiteX56" fmla="*/ 2344413 w 2495939"/>
              <a:gd name="connsiteY56" fmla="*/ 558636 h 3085501"/>
              <a:gd name="connsiteX57" fmla="*/ 2428554 w 2495939"/>
              <a:gd name="connsiteY57" fmla="*/ 578827 h 3085501"/>
              <a:gd name="connsiteX58" fmla="*/ 2495939 w 2495939"/>
              <a:gd name="connsiteY58" fmla="*/ 602545 h 3085501"/>
              <a:gd name="connsiteX59" fmla="*/ 2495939 w 2495939"/>
              <a:gd name="connsiteY59" fmla="*/ 612185 h 3085501"/>
              <a:gd name="connsiteX60" fmla="*/ 2493750 w 2495939"/>
              <a:gd name="connsiteY60" fmla="*/ 616321 h 3085501"/>
              <a:gd name="connsiteX61" fmla="*/ 2463949 w 2495939"/>
              <a:gd name="connsiteY61" fmla="*/ 746348 h 3085501"/>
              <a:gd name="connsiteX62" fmla="*/ 2392672 w 2495939"/>
              <a:gd name="connsiteY62" fmla="*/ 1056849 h 3085501"/>
              <a:gd name="connsiteX63" fmla="*/ 2398358 w 2495939"/>
              <a:gd name="connsiteY63" fmla="*/ 1071415 h 3085501"/>
              <a:gd name="connsiteX64" fmla="*/ 2422411 w 2495939"/>
              <a:gd name="connsiteY64" fmla="*/ 1119400 h 3085501"/>
              <a:gd name="connsiteX65" fmla="*/ 2420800 w 2495939"/>
              <a:gd name="connsiteY65" fmla="*/ 1140990 h 3085501"/>
              <a:gd name="connsiteX66" fmla="*/ 2414019 w 2495939"/>
              <a:gd name="connsiteY66" fmla="*/ 1183531 h 3085501"/>
              <a:gd name="connsiteX67" fmla="*/ 2410947 w 2495939"/>
              <a:gd name="connsiteY67" fmla="*/ 1219657 h 3085501"/>
              <a:gd name="connsiteX68" fmla="*/ 2410157 w 2495939"/>
              <a:gd name="connsiteY68" fmla="*/ 1239666 h 3085501"/>
              <a:gd name="connsiteX69" fmla="*/ 2391182 w 2495939"/>
              <a:gd name="connsiteY69" fmla="*/ 1321343 h 3085501"/>
              <a:gd name="connsiteX70" fmla="*/ 2367220 w 2495939"/>
              <a:gd name="connsiteY70" fmla="*/ 1370209 h 3085501"/>
              <a:gd name="connsiteX71" fmla="*/ 2304730 w 2495939"/>
              <a:gd name="connsiteY71" fmla="*/ 1433672 h 3085501"/>
              <a:gd name="connsiteX72" fmla="*/ 2257597 w 2495939"/>
              <a:gd name="connsiteY72" fmla="*/ 1467213 h 3085501"/>
              <a:gd name="connsiteX73" fmla="*/ 2208852 w 2495939"/>
              <a:gd name="connsiteY73" fmla="*/ 1505558 h 3085501"/>
              <a:gd name="connsiteX74" fmla="*/ 2121093 w 2495939"/>
              <a:gd name="connsiteY74" fmla="*/ 1609981 h 3085501"/>
              <a:gd name="connsiteX75" fmla="*/ 2079524 w 2495939"/>
              <a:gd name="connsiteY75" fmla="*/ 1664321 h 3085501"/>
              <a:gd name="connsiteX76" fmla="*/ 2002895 w 2495939"/>
              <a:gd name="connsiteY76" fmla="*/ 1763057 h 3085501"/>
              <a:gd name="connsiteX77" fmla="*/ 1914801 w 2495939"/>
              <a:gd name="connsiteY77" fmla="*/ 1855439 h 3085501"/>
              <a:gd name="connsiteX78" fmla="*/ 1907078 w 2495939"/>
              <a:gd name="connsiteY78" fmla="*/ 1863375 h 3085501"/>
              <a:gd name="connsiteX79" fmla="*/ 1908933 w 2495939"/>
              <a:gd name="connsiteY79" fmla="*/ 1866811 h 3085501"/>
              <a:gd name="connsiteX80" fmla="*/ 1933442 w 2495939"/>
              <a:gd name="connsiteY80" fmla="*/ 1859848 h 3085501"/>
              <a:gd name="connsiteX81" fmla="*/ 1988329 w 2495939"/>
              <a:gd name="connsiteY81" fmla="*/ 1847776 h 3085501"/>
              <a:gd name="connsiteX82" fmla="*/ 2066905 w 2495939"/>
              <a:gd name="connsiteY82" fmla="*/ 1867784 h 3085501"/>
              <a:gd name="connsiteX83" fmla="*/ 2108443 w 2495939"/>
              <a:gd name="connsiteY83" fmla="*/ 1910448 h 3085501"/>
              <a:gd name="connsiteX84" fmla="*/ 2148339 w 2495939"/>
              <a:gd name="connsiteY84" fmla="*/ 1982851 h 3085501"/>
              <a:gd name="connsiteX85" fmla="*/ 2169017 w 2495939"/>
              <a:gd name="connsiteY85" fmla="*/ 2034150 h 3085501"/>
              <a:gd name="connsiteX86" fmla="*/ 2172970 w 2495939"/>
              <a:gd name="connsiteY86" fmla="*/ 2191028 h 3085501"/>
              <a:gd name="connsiteX87" fmla="*/ 2139764 w 2495939"/>
              <a:gd name="connsiteY87" fmla="*/ 2287423 h 3085501"/>
              <a:gd name="connsiteX88" fmla="*/ 2083934 w 2495939"/>
              <a:gd name="connsiteY88" fmla="*/ 2417571 h 3085501"/>
              <a:gd name="connsiteX89" fmla="*/ 2086488 w 2495939"/>
              <a:gd name="connsiteY89" fmla="*/ 2452267 h 3085501"/>
              <a:gd name="connsiteX90" fmla="*/ 2091141 w 2495939"/>
              <a:gd name="connsiteY90" fmla="*/ 2459292 h 3085501"/>
              <a:gd name="connsiteX91" fmla="*/ 2108778 w 2495939"/>
              <a:gd name="connsiteY91" fmla="*/ 2494657 h 3085501"/>
              <a:gd name="connsiteX92" fmla="*/ 2097587 w 2495939"/>
              <a:gd name="connsiteY92" fmla="*/ 2579831 h 3085501"/>
              <a:gd name="connsiteX93" fmla="*/ 2040997 w 2495939"/>
              <a:gd name="connsiteY93" fmla="*/ 2619423 h 3085501"/>
              <a:gd name="connsiteX94" fmla="*/ 1993255 w 2495939"/>
              <a:gd name="connsiteY94" fmla="*/ 2648007 h 3085501"/>
              <a:gd name="connsiteX95" fmla="*/ 1969172 w 2495939"/>
              <a:gd name="connsiteY95" fmla="*/ 2695505 h 3085501"/>
              <a:gd name="connsiteX96" fmla="*/ 1989698 w 2495939"/>
              <a:gd name="connsiteY96" fmla="*/ 2699702 h 3085501"/>
              <a:gd name="connsiteX97" fmla="*/ 2024911 w 2495939"/>
              <a:gd name="connsiteY97" fmla="*/ 2707061 h 3085501"/>
              <a:gd name="connsiteX98" fmla="*/ 2111575 w 2495939"/>
              <a:gd name="connsiteY98" fmla="*/ 2743490 h 3085501"/>
              <a:gd name="connsiteX99" fmla="*/ 2158343 w 2495939"/>
              <a:gd name="connsiteY99" fmla="*/ 2907635 h 3085501"/>
              <a:gd name="connsiteX100" fmla="*/ 2107257 w 2495939"/>
              <a:gd name="connsiteY100" fmla="*/ 2967875 h 3085501"/>
              <a:gd name="connsiteX101" fmla="*/ 2069733 w 2495939"/>
              <a:gd name="connsiteY101" fmla="*/ 2999530 h 3085501"/>
              <a:gd name="connsiteX102" fmla="*/ 1991583 w 2495939"/>
              <a:gd name="connsiteY102" fmla="*/ 3035655 h 3085501"/>
              <a:gd name="connsiteX103" fmla="*/ 1929641 w 2495939"/>
              <a:gd name="connsiteY103" fmla="*/ 3061746 h 3085501"/>
              <a:gd name="connsiteX104" fmla="*/ 1832668 w 2495939"/>
              <a:gd name="connsiteY104" fmla="*/ 3085191 h 3085501"/>
              <a:gd name="connsiteX105" fmla="*/ 1651615 w 2495939"/>
              <a:gd name="connsiteY105" fmla="*/ 3071811 h 3085501"/>
              <a:gd name="connsiteX106" fmla="*/ 1570303 w 2495939"/>
              <a:gd name="connsiteY106" fmla="*/ 3063114 h 3085501"/>
              <a:gd name="connsiteX107" fmla="*/ 1444320 w 2495939"/>
              <a:gd name="connsiteY107" fmla="*/ 3034287 h 3085501"/>
              <a:gd name="connsiteX108" fmla="*/ 1362552 w 2495939"/>
              <a:gd name="connsiteY108" fmla="*/ 3016528 h 3085501"/>
              <a:gd name="connsiteX109" fmla="*/ 1249493 w 2495939"/>
              <a:gd name="connsiteY109" fmla="*/ 3000564 h 3085501"/>
              <a:gd name="connsiteX110" fmla="*/ 1139474 w 2495939"/>
              <a:gd name="connsiteY110" fmla="*/ 2974717 h 3085501"/>
              <a:gd name="connsiteX111" fmla="*/ 970433 w 2495939"/>
              <a:gd name="connsiteY111" fmla="*/ 2950299 h 3085501"/>
              <a:gd name="connsiteX112" fmla="*/ 902379 w 2495939"/>
              <a:gd name="connsiteY112" fmla="*/ 2947471 h 3085501"/>
              <a:gd name="connsiteX113" fmla="*/ 788499 w 2495939"/>
              <a:gd name="connsiteY113" fmla="*/ 2952579 h 3085501"/>
              <a:gd name="connsiteX114" fmla="*/ 697121 w 2495939"/>
              <a:gd name="connsiteY114" fmla="*/ 2947410 h 3085501"/>
              <a:gd name="connsiteX115" fmla="*/ 573267 w 2495939"/>
              <a:gd name="connsiteY115" fmla="*/ 2941298 h 3085501"/>
              <a:gd name="connsiteX116" fmla="*/ 315220 w 2495939"/>
              <a:gd name="connsiteY116" fmla="*/ 2895259 h 3085501"/>
              <a:gd name="connsiteX117" fmla="*/ 230380 w 2495939"/>
              <a:gd name="connsiteY117" fmla="*/ 2843990 h 3085501"/>
              <a:gd name="connsiteX118" fmla="*/ 157491 w 2495939"/>
              <a:gd name="connsiteY118" fmla="*/ 2752734 h 3085501"/>
              <a:gd name="connsiteX119" fmla="*/ 150436 w 2495939"/>
              <a:gd name="connsiteY119" fmla="*/ 2740297 h 3085501"/>
              <a:gd name="connsiteX120" fmla="*/ 129606 w 2495939"/>
              <a:gd name="connsiteY120" fmla="*/ 2642959 h 3085501"/>
              <a:gd name="connsiteX121" fmla="*/ 104793 w 2495939"/>
              <a:gd name="connsiteY121" fmla="*/ 2587737 h 3085501"/>
              <a:gd name="connsiteX122" fmla="*/ 87521 w 2495939"/>
              <a:gd name="connsiteY122" fmla="*/ 2550609 h 3085501"/>
              <a:gd name="connsiteX123" fmla="*/ 80922 w 2495939"/>
              <a:gd name="connsiteY123" fmla="*/ 2478662 h 3085501"/>
              <a:gd name="connsiteX124" fmla="*/ 69246 w 2495939"/>
              <a:gd name="connsiteY124" fmla="*/ 2440043 h 3085501"/>
              <a:gd name="connsiteX125" fmla="*/ 43915 w 2495939"/>
              <a:gd name="connsiteY125" fmla="*/ 2403675 h 3085501"/>
              <a:gd name="connsiteX126" fmla="*/ 40783 w 2495939"/>
              <a:gd name="connsiteY126" fmla="*/ 2308678 h 3085501"/>
              <a:gd name="connsiteX127" fmla="*/ 29137 w 2495939"/>
              <a:gd name="connsiteY127" fmla="*/ 2299312 h 3085501"/>
              <a:gd name="connsiteX128" fmla="*/ 218 w 2495939"/>
              <a:gd name="connsiteY128" fmla="*/ 2258200 h 3085501"/>
              <a:gd name="connsiteX129" fmla="*/ 6300 w 2495939"/>
              <a:gd name="connsiteY129" fmla="*/ 2195285 h 3085501"/>
              <a:gd name="connsiteX130" fmla="*/ 46804 w 2495939"/>
              <a:gd name="connsiteY130" fmla="*/ 2098251 h 3085501"/>
              <a:gd name="connsiteX131" fmla="*/ 53342 w 2495939"/>
              <a:gd name="connsiteY131" fmla="*/ 2080310 h 3085501"/>
              <a:gd name="connsiteX132" fmla="*/ 71192 w 2495939"/>
              <a:gd name="connsiteY132" fmla="*/ 1967829 h 3085501"/>
              <a:gd name="connsiteX133" fmla="*/ 98681 w 2495939"/>
              <a:gd name="connsiteY133" fmla="*/ 1834943 h 3085501"/>
              <a:gd name="connsiteX134" fmla="*/ 108016 w 2495939"/>
              <a:gd name="connsiteY134" fmla="*/ 1789178 h 3085501"/>
              <a:gd name="connsiteX135" fmla="*/ 110449 w 2495939"/>
              <a:gd name="connsiteY135" fmla="*/ 1733409 h 3085501"/>
              <a:gd name="connsiteX136" fmla="*/ 159559 w 2495939"/>
              <a:gd name="connsiteY136" fmla="*/ 1494793 h 3085501"/>
              <a:gd name="connsiteX137" fmla="*/ 248413 w 2495939"/>
              <a:gd name="connsiteY137" fmla="*/ 1261104 h 3085501"/>
              <a:gd name="connsiteX138" fmla="*/ 272679 w 2495939"/>
              <a:gd name="connsiteY138" fmla="*/ 1198644 h 3085501"/>
              <a:gd name="connsiteX139" fmla="*/ 342071 w 2495939"/>
              <a:gd name="connsiteY139" fmla="*/ 1073483 h 3085501"/>
              <a:gd name="connsiteX140" fmla="*/ 397840 w 2495939"/>
              <a:gd name="connsiteY140" fmla="*/ 989281 h 3085501"/>
              <a:gd name="connsiteX141" fmla="*/ 435030 w 2495939"/>
              <a:gd name="connsiteY141" fmla="*/ 943577 h 3085501"/>
              <a:gd name="connsiteX142" fmla="*/ 566699 w 2495939"/>
              <a:gd name="connsiteY142" fmla="*/ 834593 h 3085501"/>
              <a:gd name="connsiteX143" fmla="*/ 627394 w 2495939"/>
              <a:gd name="connsiteY143" fmla="*/ 815557 h 3085501"/>
              <a:gd name="connsiteX144" fmla="*/ 661574 w 2495939"/>
              <a:gd name="connsiteY144" fmla="*/ 814067 h 3085501"/>
              <a:gd name="connsiteX145" fmla="*/ 692682 w 2495939"/>
              <a:gd name="connsiteY145" fmla="*/ 811848 h 3085501"/>
              <a:gd name="connsiteX146" fmla="*/ 715366 w 2495939"/>
              <a:gd name="connsiteY146" fmla="*/ 802238 h 3085501"/>
              <a:gd name="connsiteX147" fmla="*/ 799203 w 2495939"/>
              <a:gd name="connsiteY147" fmla="*/ 760427 h 3085501"/>
              <a:gd name="connsiteX148" fmla="*/ 844420 w 2495939"/>
              <a:gd name="connsiteY148" fmla="*/ 729197 h 3085501"/>
              <a:gd name="connsiteX149" fmla="*/ 850107 w 2495939"/>
              <a:gd name="connsiteY149" fmla="*/ 717277 h 3085501"/>
              <a:gd name="connsiteX150" fmla="*/ 847552 w 2495939"/>
              <a:gd name="connsiteY150" fmla="*/ 691703 h 3085501"/>
              <a:gd name="connsiteX151" fmla="*/ 838247 w 2495939"/>
              <a:gd name="connsiteY151" fmla="*/ 671542 h 3085501"/>
              <a:gd name="connsiteX152" fmla="*/ 809298 w 2495939"/>
              <a:gd name="connsiteY152" fmla="*/ 575208 h 3085501"/>
              <a:gd name="connsiteX153" fmla="*/ 779316 w 2495939"/>
              <a:gd name="connsiteY153" fmla="*/ 493227 h 3085501"/>
              <a:gd name="connsiteX154" fmla="*/ 764507 w 2495939"/>
              <a:gd name="connsiteY154" fmla="*/ 458531 h 3085501"/>
              <a:gd name="connsiteX155" fmla="*/ 760979 w 2495939"/>
              <a:gd name="connsiteY155" fmla="*/ 448465 h 3085501"/>
              <a:gd name="connsiteX156" fmla="*/ 751948 w 2495939"/>
              <a:gd name="connsiteY156" fmla="*/ 291131 h 3085501"/>
              <a:gd name="connsiteX157" fmla="*/ 768156 w 2495939"/>
              <a:gd name="connsiteY157" fmla="*/ 211644 h 3085501"/>
              <a:gd name="connsiteX158" fmla="*/ 807048 w 2495939"/>
              <a:gd name="connsiteY158" fmla="*/ 134406 h 3085501"/>
              <a:gd name="connsiteX159" fmla="*/ 839129 w 2495939"/>
              <a:gd name="connsiteY159" fmla="*/ 99618 h 3085501"/>
              <a:gd name="connsiteX160" fmla="*/ 893530 w 2495939"/>
              <a:gd name="connsiteY160" fmla="*/ 52941 h 3085501"/>
              <a:gd name="connsiteX161" fmla="*/ 935494 w 2495939"/>
              <a:gd name="connsiteY161" fmla="*/ 23749 h 3085501"/>
              <a:gd name="connsiteX162" fmla="*/ 1001754 w 2495939"/>
              <a:gd name="connsiteY162" fmla="*/ 0 h 3085501"/>
              <a:gd name="connsiteX163" fmla="*/ 1652588 w 2495939"/>
              <a:gd name="connsiteY163" fmla="*/ 1630537 h 3085501"/>
              <a:gd name="connsiteX164" fmla="*/ 1678405 w 2495939"/>
              <a:gd name="connsiteY164" fmla="*/ 1637044 h 3085501"/>
              <a:gd name="connsiteX165" fmla="*/ 1716142 w 2495939"/>
              <a:gd name="connsiteY165" fmla="*/ 1659334 h 3085501"/>
              <a:gd name="connsiteX166" fmla="*/ 1752997 w 2495939"/>
              <a:gd name="connsiteY166" fmla="*/ 1662801 h 3085501"/>
              <a:gd name="connsiteX167" fmla="*/ 1807277 w 2495939"/>
              <a:gd name="connsiteY167" fmla="*/ 1627770 h 3085501"/>
              <a:gd name="connsiteX168" fmla="*/ 1858150 w 2495939"/>
              <a:gd name="connsiteY168" fmla="*/ 1590793 h 3085501"/>
              <a:gd name="connsiteX169" fmla="*/ 1931100 w 2495939"/>
              <a:gd name="connsiteY169" fmla="*/ 1531131 h 3085501"/>
              <a:gd name="connsiteX170" fmla="*/ 2025032 w 2495939"/>
              <a:gd name="connsiteY170" fmla="*/ 1426161 h 3085501"/>
              <a:gd name="connsiteX171" fmla="*/ 2073899 w 2495939"/>
              <a:gd name="connsiteY171" fmla="*/ 1356191 h 3085501"/>
              <a:gd name="connsiteX172" fmla="*/ 2082018 w 2495939"/>
              <a:gd name="connsiteY172" fmla="*/ 1323532 h 3085501"/>
              <a:gd name="connsiteX173" fmla="*/ 2080923 w 2495939"/>
              <a:gd name="connsiteY173" fmla="*/ 1302854 h 3085501"/>
              <a:gd name="connsiteX174" fmla="*/ 2101784 w 2495939"/>
              <a:gd name="connsiteY174" fmla="*/ 1217650 h 3085501"/>
              <a:gd name="connsiteX175" fmla="*/ 2094212 w 2495939"/>
              <a:gd name="connsiteY175" fmla="*/ 1203418 h 3085501"/>
              <a:gd name="connsiteX176" fmla="*/ 2035797 w 2495939"/>
              <a:gd name="connsiteY176" fmla="*/ 1189339 h 3085501"/>
              <a:gd name="connsiteX177" fmla="*/ 2013355 w 2495939"/>
              <a:gd name="connsiteY177" fmla="*/ 1193840 h 3085501"/>
              <a:gd name="connsiteX178" fmla="*/ 1910362 w 2495939"/>
              <a:gd name="connsiteY178" fmla="*/ 1255113 h 3085501"/>
              <a:gd name="connsiteX179" fmla="*/ 1876730 w 2495939"/>
              <a:gd name="connsiteY179" fmla="*/ 1281264 h 3085501"/>
              <a:gd name="connsiteX180" fmla="*/ 1840118 w 2495939"/>
              <a:gd name="connsiteY180" fmla="*/ 1331773 h 3085501"/>
              <a:gd name="connsiteX181" fmla="*/ 1768567 w 2495939"/>
              <a:gd name="connsiteY181" fmla="*/ 1449728 h 3085501"/>
              <a:gd name="connsiteX182" fmla="*/ 1740530 w 2495939"/>
              <a:gd name="connsiteY182" fmla="*/ 1490080 h 3085501"/>
              <a:gd name="connsiteX183" fmla="*/ 1692728 w 2495939"/>
              <a:gd name="connsiteY183" fmla="*/ 1549650 h 3085501"/>
              <a:gd name="connsiteX184" fmla="*/ 1654078 w 2495939"/>
              <a:gd name="connsiteY184" fmla="*/ 1594929 h 3085501"/>
              <a:gd name="connsiteX185" fmla="*/ 1649335 w 2495939"/>
              <a:gd name="connsiteY185" fmla="*/ 1611015 h 3085501"/>
              <a:gd name="connsiteX186" fmla="*/ 1652588 w 2495939"/>
              <a:gd name="connsiteY186" fmla="*/ 1630537 h 3085501"/>
              <a:gd name="connsiteX187" fmla="*/ 1126034 w 2495939"/>
              <a:gd name="connsiteY187" fmla="*/ 2120693 h 3085501"/>
              <a:gd name="connsiteX188" fmla="*/ 1147715 w 2495939"/>
              <a:gd name="connsiteY188" fmla="*/ 2120480 h 3085501"/>
              <a:gd name="connsiteX189" fmla="*/ 1199988 w 2495939"/>
              <a:gd name="connsiteY189" fmla="*/ 2106917 h 3085501"/>
              <a:gd name="connsiteX190" fmla="*/ 1263785 w 2495939"/>
              <a:gd name="connsiteY190" fmla="*/ 2085662 h 3085501"/>
              <a:gd name="connsiteX191" fmla="*/ 1306509 w 2495939"/>
              <a:gd name="connsiteY191" fmla="*/ 2066900 h 3085501"/>
              <a:gd name="connsiteX192" fmla="*/ 1373590 w 2495939"/>
              <a:gd name="connsiteY192" fmla="*/ 2037829 h 3085501"/>
              <a:gd name="connsiteX193" fmla="*/ 1405002 w 2495939"/>
              <a:gd name="connsiteY193" fmla="*/ 2036613 h 3085501"/>
              <a:gd name="connsiteX194" fmla="*/ 1416649 w 2495939"/>
              <a:gd name="connsiteY194" fmla="*/ 2035427 h 3085501"/>
              <a:gd name="connsiteX195" fmla="*/ 1474729 w 2495939"/>
              <a:gd name="connsiteY195" fmla="*/ 2016573 h 3085501"/>
              <a:gd name="connsiteX196" fmla="*/ 1523048 w 2495939"/>
              <a:gd name="connsiteY196" fmla="*/ 1994041 h 3085501"/>
              <a:gd name="connsiteX197" fmla="*/ 1521892 w 2495939"/>
              <a:gd name="connsiteY197" fmla="*/ 1990666 h 3085501"/>
              <a:gd name="connsiteX198" fmla="*/ 1514108 w 2495939"/>
              <a:gd name="connsiteY198" fmla="*/ 1988628 h 3085501"/>
              <a:gd name="connsiteX199" fmla="*/ 1482696 w 2495939"/>
              <a:gd name="connsiteY199" fmla="*/ 1972876 h 3085501"/>
              <a:gd name="connsiteX200" fmla="*/ 1458764 w 2495939"/>
              <a:gd name="connsiteY200" fmla="*/ 1955240 h 3085501"/>
              <a:gd name="connsiteX201" fmla="*/ 1414854 w 2495939"/>
              <a:gd name="connsiteY201" fmla="*/ 1930700 h 3085501"/>
              <a:gd name="connsiteX202" fmla="*/ 1396001 w 2495939"/>
              <a:gd name="connsiteY202" fmla="*/ 1886090 h 3085501"/>
              <a:gd name="connsiteX203" fmla="*/ 1391835 w 2495939"/>
              <a:gd name="connsiteY203" fmla="*/ 1874444 h 3085501"/>
              <a:gd name="connsiteX204" fmla="*/ 1365106 w 2495939"/>
              <a:gd name="connsiteY204" fmla="*/ 1851638 h 3085501"/>
              <a:gd name="connsiteX205" fmla="*/ 1350145 w 2495939"/>
              <a:gd name="connsiteY205" fmla="*/ 1850148 h 3085501"/>
              <a:gd name="connsiteX206" fmla="*/ 1318976 w 2495939"/>
              <a:gd name="connsiteY206" fmla="*/ 1880161 h 3085501"/>
              <a:gd name="connsiteX207" fmla="*/ 1226869 w 2495939"/>
              <a:gd name="connsiteY207" fmla="*/ 1901173 h 3085501"/>
              <a:gd name="connsiteX208" fmla="*/ 1209505 w 2495939"/>
              <a:gd name="connsiteY208" fmla="*/ 1909414 h 3085501"/>
              <a:gd name="connsiteX209" fmla="*/ 1189588 w 2495939"/>
              <a:gd name="connsiteY209" fmla="*/ 1984675 h 3085501"/>
              <a:gd name="connsiteX210" fmla="*/ 1180465 w 2495939"/>
              <a:gd name="connsiteY210" fmla="*/ 2020770 h 3085501"/>
              <a:gd name="connsiteX211" fmla="*/ 1146469 w 2495939"/>
              <a:gd name="connsiteY211" fmla="*/ 2094967 h 3085501"/>
              <a:gd name="connsiteX212" fmla="*/ 1126034 w 2495939"/>
              <a:gd name="connsiteY212" fmla="*/ 2120693 h 3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2495939" h="3085501">
                <a:moveTo>
                  <a:pt x="1001754" y="0"/>
                </a:moveTo>
                <a:cubicBezTo>
                  <a:pt x="1022645" y="0"/>
                  <a:pt x="1043536" y="0"/>
                  <a:pt x="1064426" y="0"/>
                </a:cubicBezTo>
                <a:cubicBezTo>
                  <a:pt x="1071968" y="1612"/>
                  <a:pt x="1079448" y="3831"/>
                  <a:pt x="1087081" y="4713"/>
                </a:cubicBezTo>
                <a:cubicBezTo>
                  <a:pt x="1106907" y="6964"/>
                  <a:pt x="1128132" y="-456"/>
                  <a:pt x="1146225" y="13927"/>
                </a:cubicBezTo>
                <a:cubicBezTo>
                  <a:pt x="1148323" y="15600"/>
                  <a:pt x="1152550" y="14322"/>
                  <a:pt x="1155652" y="15083"/>
                </a:cubicBezTo>
                <a:cubicBezTo>
                  <a:pt x="1166386" y="17759"/>
                  <a:pt x="1177120" y="20435"/>
                  <a:pt x="1187702" y="23627"/>
                </a:cubicBezTo>
                <a:cubicBezTo>
                  <a:pt x="1201478" y="27793"/>
                  <a:pt x="1215070" y="32324"/>
                  <a:pt x="1225105" y="43758"/>
                </a:cubicBezTo>
                <a:cubicBezTo>
                  <a:pt x="1227021" y="45947"/>
                  <a:pt x="1230731" y="47437"/>
                  <a:pt x="1233741" y="47650"/>
                </a:cubicBezTo>
                <a:cubicBezTo>
                  <a:pt x="1246878" y="48593"/>
                  <a:pt x="1253476" y="58263"/>
                  <a:pt x="1261443" y="66656"/>
                </a:cubicBezTo>
                <a:cubicBezTo>
                  <a:pt x="1267859" y="73406"/>
                  <a:pt x="1275157" y="79640"/>
                  <a:pt x="1282972" y="84688"/>
                </a:cubicBezTo>
                <a:cubicBezTo>
                  <a:pt x="1295106" y="92533"/>
                  <a:pt x="1306539" y="100561"/>
                  <a:pt x="1308029" y="116374"/>
                </a:cubicBezTo>
                <a:cubicBezTo>
                  <a:pt x="1309945" y="136686"/>
                  <a:pt x="1311830" y="157030"/>
                  <a:pt x="1312651" y="177403"/>
                </a:cubicBezTo>
                <a:cubicBezTo>
                  <a:pt x="1312894" y="183698"/>
                  <a:pt x="1307056" y="190814"/>
                  <a:pt x="1308546" y="196348"/>
                </a:cubicBezTo>
                <a:cubicBezTo>
                  <a:pt x="1311374" y="206809"/>
                  <a:pt x="1316787" y="216813"/>
                  <a:pt x="1322352" y="226270"/>
                </a:cubicBezTo>
                <a:cubicBezTo>
                  <a:pt x="1332447" y="243420"/>
                  <a:pt x="1346222" y="258959"/>
                  <a:pt x="1353551" y="277144"/>
                </a:cubicBezTo>
                <a:cubicBezTo>
                  <a:pt x="1368420" y="314120"/>
                  <a:pt x="1379063" y="352800"/>
                  <a:pt x="1393568" y="389959"/>
                </a:cubicBezTo>
                <a:cubicBezTo>
                  <a:pt x="1398130" y="401636"/>
                  <a:pt x="1396822" y="409816"/>
                  <a:pt x="1390710" y="418817"/>
                </a:cubicBezTo>
                <a:cubicBezTo>
                  <a:pt x="1385328" y="426784"/>
                  <a:pt x="1379763" y="434629"/>
                  <a:pt x="1373864" y="442201"/>
                </a:cubicBezTo>
                <a:cubicBezTo>
                  <a:pt x="1364498" y="454213"/>
                  <a:pt x="1364863" y="461632"/>
                  <a:pt x="1372586" y="475042"/>
                </a:cubicBezTo>
                <a:cubicBezTo>
                  <a:pt x="1379884" y="487723"/>
                  <a:pt x="1387669" y="500981"/>
                  <a:pt x="1390892" y="514969"/>
                </a:cubicBezTo>
                <a:cubicBezTo>
                  <a:pt x="1394876" y="532271"/>
                  <a:pt x="1401809" y="546989"/>
                  <a:pt x="1412209" y="561159"/>
                </a:cubicBezTo>
                <a:cubicBezTo>
                  <a:pt x="1428234" y="582993"/>
                  <a:pt x="1426470" y="594122"/>
                  <a:pt x="1408651" y="614405"/>
                </a:cubicBezTo>
                <a:cubicBezTo>
                  <a:pt x="1404637" y="618966"/>
                  <a:pt x="1402113" y="626082"/>
                  <a:pt x="1401596" y="632224"/>
                </a:cubicBezTo>
                <a:cubicBezTo>
                  <a:pt x="1398799" y="666191"/>
                  <a:pt x="1396731" y="700187"/>
                  <a:pt x="1394602" y="734215"/>
                </a:cubicBezTo>
                <a:cubicBezTo>
                  <a:pt x="1393812" y="746986"/>
                  <a:pt x="1391501" y="760092"/>
                  <a:pt x="1393386" y="772529"/>
                </a:cubicBezTo>
                <a:cubicBezTo>
                  <a:pt x="1398586" y="806800"/>
                  <a:pt x="1389767" y="827113"/>
                  <a:pt x="1357717" y="839793"/>
                </a:cubicBezTo>
                <a:cubicBezTo>
                  <a:pt x="1335488" y="848581"/>
                  <a:pt x="1311921" y="854267"/>
                  <a:pt x="1288628" y="860106"/>
                </a:cubicBezTo>
                <a:cubicBezTo>
                  <a:pt x="1273607" y="863877"/>
                  <a:pt x="1258007" y="865275"/>
                  <a:pt x="1242681" y="868012"/>
                </a:cubicBezTo>
                <a:cubicBezTo>
                  <a:pt x="1234045" y="869563"/>
                  <a:pt x="1223554" y="869076"/>
                  <a:pt x="1217260" y="873911"/>
                </a:cubicBezTo>
                <a:cubicBezTo>
                  <a:pt x="1192173" y="893221"/>
                  <a:pt x="1166994" y="913078"/>
                  <a:pt x="1158541" y="946253"/>
                </a:cubicBezTo>
                <a:cubicBezTo>
                  <a:pt x="1156169" y="955558"/>
                  <a:pt x="1152246" y="964468"/>
                  <a:pt x="1150087" y="973773"/>
                </a:cubicBezTo>
                <a:cubicBezTo>
                  <a:pt x="1149023" y="978395"/>
                  <a:pt x="1148323" y="986149"/>
                  <a:pt x="1150817" y="988004"/>
                </a:cubicBezTo>
                <a:cubicBezTo>
                  <a:pt x="1160274" y="995059"/>
                  <a:pt x="1170430" y="1002357"/>
                  <a:pt x="1181530" y="1005702"/>
                </a:cubicBezTo>
                <a:cubicBezTo>
                  <a:pt x="1200504" y="1011449"/>
                  <a:pt x="1221274" y="1010993"/>
                  <a:pt x="1238454" y="1023187"/>
                </a:cubicBezTo>
                <a:cubicBezTo>
                  <a:pt x="1241343" y="1025224"/>
                  <a:pt x="1246300" y="1024160"/>
                  <a:pt x="1250192" y="1024920"/>
                </a:cubicBezTo>
                <a:cubicBezTo>
                  <a:pt x="1263815" y="1027627"/>
                  <a:pt x="1278259" y="1028417"/>
                  <a:pt x="1290818" y="1033678"/>
                </a:cubicBezTo>
                <a:cubicBezTo>
                  <a:pt x="1325605" y="1048304"/>
                  <a:pt x="1342969" y="1078683"/>
                  <a:pt x="1354980" y="1112223"/>
                </a:cubicBezTo>
                <a:cubicBezTo>
                  <a:pt x="1360332" y="1127184"/>
                  <a:pt x="1359146" y="1145308"/>
                  <a:pt x="1366991" y="1158353"/>
                </a:cubicBezTo>
                <a:cubicBezTo>
                  <a:pt x="1381709" y="1182802"/>
                  <a:pt x="1399194" y="1206155"/>
                  <a:pt x="1418716" y="1226985"/>
                </a:cubicBezTo>
                <a:cubicBezTo>
                  <a:pt x="1431336" y="1240426"/>
                  <a:pt x="1441188" y="1252924"/>
                  <a:pt x="1439911" y="1271625"/>
                </a:cubicBezTo>
                <a:cubicBezTo>
                  <a:pt x="1439181" y="1282390"/>
                  <a:pt x="1443347" y="1288958"/>
                  <a:pt x="1452257" y="1295131"/>
                </a:cubicBezTo>
                <a:cubicBezTo>
                  <a:pt x="1463113" y="1302642"/>
                  <a:pt x="1474972" y="1312737"/>
                  <a:pt x="1471870" y="1327333"/>
                </a:cubicBezTo>
                <a:cubicBezTo>
                  <a:pt x="1466792" y="1351143"/>
                  <a:pt x="1481175" y="1369571"/>
                  <a:pt x="1484642" y="1391617"/>
                </a:cubicBezTo>
                <a:cubicBezTo>
                  <a:pt x="1487835" y="1390705"/>
                  <a:pt x="1490420" y="1390614"/>
                  <a:pt x="1492122" y="1389367"/>
                </a:cubicBezTo>
                <a:cubicBezTo>
                  <a:pt x="1515628" y="1371973"/>
                  <a:pt x="1539317" y="1354883"/>
                  <a:pt x="1562305" y="1336851"/>
                </a:cubicBezTo>
                <a:cubicBezTo>
                  <a:pt x="1603600" y="1304466"/>
                  <a:pt x="1644895" y="1272051"/>
                  <a:pt x="1685399" y="1238662"/>
                </a:cubicBezTo>
                <a:cubicBezTo>
                  <a:pt x="1717906" y="1211903"/>
                  <a:pt x="1750443" y="1184960"/>
                  <a:pt x="1780791" y="1155829"/>
                </a:cubicBezTo>
                <a:cubicBezTo>
                  <a:pt x="1831634" y="1106993"/>
                  <a:pt x="1862438" y="1044443"/>
                  <a:pt x="1893637" y="982470"/>
                </a:cubicBezTo>
                <a:cubicBezTo>
                  <a:pt x="1898290" y="973195"/>
                  <a:pt x="1901330" y="963130"/>
                  <a:pt x="1905344" y="953521"/>
                </a:cubicBezTo>
                <a:cubicBezTo>
                  <a:pt x="1909480" y="943638"/>
                  <a:pt x="1913889" y="933847"/>
                  <a:pt x="1918177" y="924025"/>
                </a:cubicBezTo>
                <a:cubicBezTo>
                  <a:pt x="1922160" y="914963"/>
                  <a:pt x="1928059" y="906266"/>
                  <a:pt x="1929853" y="896809"/>
                </a:cubicBezTo>
                <a:cubicBezTo>
                  <a:pt x="1946305" y="809324"/>
                  <a:pt x="1961600" y="721625"/>
                  <a:pt x="1978142" y="634140"/>
                </a:cubicBezTo>
                <a:cubicBezTo>
                  <a:pt x="1987447" y="585000"/>
                  <a:pt x="1998729" y="536255"/>
                  <a:pt x="2008399" y="487175"/>
                </a:cubicBezTo>
                <a:cubicBezTo>
                  <a:pt x="2010193" y="477992"/>
                  <a:pt x="2014207" y="477293"/>
                  <a:pt x="2021535" y="479026"/>
                </a:cubicBezTo>
                <a:cubicBezTo>
                  <a:pt x="2062404" y="488635"/>
                  <a:pt x="2103334" y="497910"/>
                  <a:pt x="2144143" y="507762"/>
                </a:cubicBezTo>
                <a:cubicBezTo>
                  <a:pt x="2173730" y="514908"/>
                  <a:pt x="2203105" y="522875"/>
                  <a:pt x="2232632" y="530386"/>
                </a:cubicBezTo>
                <a:cubicBezTo>
                  <a:pt x="2269882" y="539873"/>
                  <a:pt x="2307102" y="549422"/>
                  <a:pt x="2344413" y="558636"/>
                </a:cubicBezTo>
                <a:cubicBezTo>
                  <a:pt x="2372420" y="565569"/>
                  <a:pt x="2400669" y="571468"/>
                  <a:pt x="2428554" y="578827"/>
                </a:cubicBezTo>
                <a:cubicBezTo>
                  <a:pt x="2451604" y="584878"/>
                  <a:pt x="2476204" y="586946"/>
                  <a:pt x="2495939" y="602545"/>
                </a:cubicBezTo>
                <a:cubicBezTo>
                  <a:pt x="2495939" y="605769"/>
                  <a:pt x="2495939" y="608962"/>
                  <a:pt x="2495939" y="612185"/>
                </a:cubicBezTo>
                <a:cubicBezTo>
                  <a:pt x="2495179" y="613553"/>
                  <a:pt x="2494084" y="614861"/>
                  <a:pt x="2493750" y="616321"/>
                </a:cubicBezTo>
                <a:cubicBezTo>
                  <a:pt x="2483776" y="659653"/>
                  <a:pt x="2473893" y="703015"/>
                  <a:pt x="2463949" y="746348"/>
                </a:cubicBezTo>
                <a:cubicBezTo>
                  <a:pt x="2440200" y="849858"/>
                  <a:pt x="2416451" y="953339"/>
                  <a:pt x="2392672" y="1056849"/>
                </a:cubicBezTo>
                <a:cubicBezTo>
                  <a:pt x="2391243" y="1063113"/>
                  <a:pt x="2391303" y="1067249"/>
                  <a:pt x="2398358" y="1071415"/>
                </a:cubicBezTo>
                <a:cubicBezTo>
                  <a:pt x="2416147" y="1081936"/>
                  <a:pt x="2426881" y="1096958"/>
                  <a:pt x="2422411" y="1119400"/>
                </a:cubicBezTo>
                <a:cubicBezTo>
                  <a:pt x="2421013" y="1126424"/>
                  <a:pt x="2421712" y="1133844"/>
                  <a:pt x="2420800" y="1140990"/>
                </a:cubicBezTo>
                <a:cubicBezTo>
                  <a:pt x="2418975" y="1155282"/>
                  <a:pt x="2418823" y="1170273"/>
                  <a:pt x="2414019" y="1183531"/>
                </a:cubicBezTo>
                <a:cubicBezTo>
                  <a:pt x="2409518" y="1195908"/>
                  <a:pt x="2404774" y="1206307"/>
                  <a:pt x="2410947" y="1219657"/>
                </a:cubicBezTo>
                <a:cubicBezTo>
                  <a:pt x="2413441" y="1225100"/>
                  <a:pt x="2411616" y="1233158"/>
                  <a:pt x="2410157" y="1239666"/>
                </a:cubicBezTo>
                <a:cubicBezTo>
                  <a:pt x="2404044" y="1266942"/>
                  <a:pt x="2396290" y="1293884"/>
                  <a:pt x="2391182" y="1321343"/>
                </a:cubicBezTo>
                <a:cubicBezTo>
                  <a:pt x="2387654" y="1340287"/>
                  <a:pt x="2380295" y="1356647"/>
                  <a:pt x="2367220" y="1370209"/>
                </a:cubicBezTo>
                <a:cubicBezTo>
                  <a:pt x="2346633" y="1391587"/>
                  <a:pt x="2324374" y="1411474"/>
                  <a:pt x="2304730" y="1433672"/>
                </a:cubicBezTo>
                <a:cubicBezTo>
                  <a:pt x="2291320" y="1448816"/>
                  <a:pt x="2274474" y="1458577"/>
                  <a:pt x="2257597" y="1467213"/>
                </a:cubicBezTo>
                <a:cubicBezTo>
                  <a:pt x="2238409" y="1477004"/>
                  <a:pt x="2222536" y="1490384"/>
                  <a:pt x="2208852" y="1505558"/>
                </a:cubicBezTo>
                <a:cubicBezTo>
                  <a:pt x="2178443" y="1539311"/>
                  <a:pt x="2149890" y="1574798"/>
                  <a:pt x="2121093" y="1609981"/>
                </a:cubicBezTo>
                <a:cubicBezTo>
                  <a:pt x="2106649" y="1627618"/>
                  <a:pt x="2093421" y="1646228"/>
                  <a:pt x="2079524" y="1664321"/>
                </a:cubicBezTo>
                <a:cubicBezTo>
                  <a:pt x="2054164" y="1697375"/>
                  <a:pt x="2030080" y="1731554"/>
                  <a:pt x="2002895" y="1763057"/>
                </a:cubicBezTo>
                <a:cubicBezTo>
                  <a:pt x="1975132" y="1795230"/>
                  <a:pt x="1944298" y="1824756"/>
                  <a:pt x="1914801" y="1855439"/>
                </a:cubicBezTo>
                <a:cubicBezTo>
                  <a:pt x="1912247" y="1858084"/>
                  <a:pt x="1909662" y="1860730"/>
                  <a:pt x="1907078" y="1863375"/>
                </a:cubicBezTo>
                <a:cubicBezTo>
                  <a:pt x="1907686" y="1864531"/>
                  <a:pt x="1908324" y="1865656"/>
                  <a:pt x="1908933" y="1866811"/>
                </a:cubicBezTo>
                <a:cubicBezTo>
                  <a:pt x="1917112" y="1864470"/>
                  <a:pt x="1925201" y="1861825"/>
                  <a:pt x="1933442" y="1859848"/>
                </a:cubicBezTo>
                <a:cubicBezTo>
                  <a:pt x="1951687" y="1855469"/>
                  <a:pt x="1969841" y="1849205"/>
                  <a:pt x="1988329" y="1847776"/>
                </a:cubicBezTo>
                <a:cubicBezTo>
                  <a:pt x="2016214" y="1845647"/>
                  <a:pt x="2043825" y="1849266"/>
                  <a:pt x="2066905" y="1867784"/>
                </a:cubicBezTo>
                <a:cubicBezTo>
                  <a:pt x="2082474" y="1880252"/>
                  <a:pt x="2096584" y="1893601"/>
                  <a:pt x="2108443" y="1910448"/>
                </a:cubicBezTo>
                <a:cubicBezTo>
                  <a:pt x="2124499" y="1933345"/>
                  <a:pt x="2138487" y="1956760"/>
                  <a:pt x="2148339" y="1982851"/>
                </a:cubicBezTo>
                <a:cubicBezTo>
                  <a:pt x="2154847" y="2000092"/>
                  <a:pt x="2161688" y="2017243"/>
                  <a:pt x="2169017" y="2034150"/>
                </a:cubicBezTo>
                <a:cubicBezTo>
                  <a:pt x="2191458" y="2085966"/>
                  <a:pt x="2192614" y="2138056"/>
                  <a:pt x="2172970" y="2191028"/>
                </a:cubicBezTo>
                <a:cubicBezTo>
                  <a:pt x="2161141" y="2222896"/>
                  <a:pt x="2149343" y="2254855"/>
                  <a:pt x="2139764" y="2287423"/>
                </a:cubicBezTo>
                <a:cubicBezTo>
                  <a:pt x="2126323" y="2333157"/>
                  <a:pt x="2107166" y="2376155"/>
                  <a:pt x="2083934" y="2417571"/>
                </a:cubicBezTo>
                <a:cubicBezTo>
                  <a:pt x="2073351" y="2436455"/>
                  <a:pt x="2073534" y="2436516"/>
                  <a:pt x="2086488" y="2452267"/>
                </a:cubicBezTo>
                <a:cubicBezTo>
                  <a:pt x="2088252" y="2454426"/>
                  <a:pt x="2089894" y="2456798"/>
                  <a:pt x="2091141" y="2459292"/>
                </a:cubicBezTo>
                <a:cubicBezTo>
                  <a:pt x="2097009" y="2471090"/>
                  <a:pt x="2101540" y="2483771"/>
                  <a:pt x="2108778" y="2494657"/>
                </a:cubicBezTo>
                <a:cubicBezTo>
                  <a:pt x="2123039" y="2516034"/>
                  <a:pt x="2121336" y="2557633"/>
                  <a:pt x="2097587" y="2579831"/>
                </a:cubicBezTo>
                <a:cubicBezTo>
                  <a:pt x="2080558" y="2595765"/>
                  <a:pt x="2062891" y="2610027"/>
                  <a:pt x="2040997" y="2619423"/>
                </a:cubicBezTo>
                <a:cubicBezTo>
                  <a:pt x="2023968" y="2626721"/>
                  <a:pt x="2005723" y="2635084"/>
                  <a:pt x="1993255" y="2648007"/>
                </a:cubicBezTo>
                <a:cubicBezTo>
                  <a:pt x="1981791" y="2659897"/>
                  <a:pt x="1977352" y="2678507"/>
                  <a:pt x="1969172" y="2695505"/>
                </a:cubicBezTo>
                <a:cubicBezTo>
                  <a:pt x="1977291" y="2697178"/>
                  <a:pt x="1983494" y="2698455"/>
                  <a:pt x="1989698" y="2699702"/>
                </a:cubicBezTo>
                <a:cubicBezTo>
                  <a:pt x="2001466" y="2702074"/>
                  <a:pt x="2013872" y="2702834"/>
                  <a:pt x="2024911" y="2707061"/>
                </a:cubicBezTo>
                <a:cubicBezTo>
                  <a:pt x="2054164" y="2718312"/>
                  <a:pt x="2083569" y="2729563"/>
                  <a:pt x="2111575" y="2743490"/>
                </a:cubicBezTo>
                <a:cubicBezTo>
                  <a:pt x="2179447" y="2777244"/>
                  <a:pt x="2195320" y="2842987"/>
                  <a:pt x="2158343" y="2907635"/>
                </a:cubicBezTo>
                <a:cubicBezTo>
                  <a:pt x="2145572" y="2930199"/>
                  <a:pt x="2125350" y="2948717"/>
                  <a:pt x="2107257" y="2967875"/>
                </a:cubicBezTo>
                <a:cubicBezTo>
                  <a:pt x="2096036" y="2979734"/>
                  <a:pt x="2083842" y="2991806"/>
                  <a:pt x="2069733" y="2999530"/>
                </a:cubicBezTo>
                <a:cubicBezTo>
                  <a:pt x="2044616" y="3013305"/>
                  <a:pt x="2017886" y="3024161"/>
                  <a:pt x="1991583" y="3035655"/>
                </a:cubicBezTo>
                <a:cubicBezTo>
                  <a:pt x="1971057" y="3044656"/>
                  <a:pt x="1949011" y="3050799"/>
                  <a:pt x="1929641" y="3061746"/>
                </a:cubicBezTo>
                <a:cubicBezTo>
                  <a:pt x="1899141" y="3079018"/>
                  <a:pt x="1866877" y="3084127"/>
                  <a:pt x="1832668" y="3085191"/>
                </a:cubicBezTo>
                <a:cubicBezTo>
                  <a:pt x="1771759" y="3087076"/>
                  <a:pt x="1711703" y="3080113"/>
                  <a:pt x="1651615" y="3071811"/>
                </a:cubicBezTo>
                <a:cubicBezTo>
                  <a:pt x="1624613" y="3068071"/>
                  <a:pt x="1597488" y="3065182"/>
                  <a:pt x="1570303" y="3063114"/>
                </a:cubicBezTo>
                <a:cubicBezTo>
                  <a:pt x="1526788" y="3059800"/>
                  <a:pt x="1484490" y="3051650"/>
                  <a:pt x="1444320" y="3034287"/>
                </a:cubicBezTo>
                <a:cubicBezTo>
                  <a:pt x="1418138" y="3022975"/>
                  <a:pt x="1390801" y="3019083"/>
                  <a:pt x="1362552" y="3016528"/>
                </a:cubicBezTo>
                <a:cubicBezTo>
                  <a:pt x="1324663" y="3013092"/>
                  <a:pt x="1286834" y="3007710"/>
                  <a:pt x="1249493" y="3000564"/>
                </a:cubicBezTo>
                <a:cubicBezTo>
                  <a:pt x="1212516" y="2993479"/>
                  <a:pt x="1176512" y="2981224"/>
                  <a:pt x="1139474" y="2974717"/>
                </a:cubicBezTo>
                <a:cubicBezTo>
                  <a:pt x="1083432" y="2964895"/>
                  <a:pt x="1026902" y="2957475"/>
                  <a:pt x="970433" y="2950299"/>
                </a:cubicBezTo>
                <a:cubicBezTo>
                  <a:pt x="947992" y="2947440"/>
                  <a:pt x="925550" y="2942484"/>
                  <a:pt x="902379" y="2947471"/>
                </a:cubicBezTo>
                <a:cubicBezTo>
                  <a:pt x="864825" y="2955529"/>
                  <a:pt x="826753" y="2955772"/>
                  <a:pt x="788499" y="2952579"/>
                </a:cubicBezTo>
                <a:cubicBezTo>
                  <a:pt x="758090" y="2950025"/>
                  <a:pt x="727591" y="2948839"/>
                  <a:pt x="697121" y="2947410"/>
                </a:cubicBezTo>
                <a:cubicBezTo>
                  <a:pt x="655796" y="2945433"/>
                  <a:pt x="613924" y="2947471"/>
                  <a:pt x="573267" y="2941298"/>
                </a:cubicBezTo>
                <a:cubicBezTo>
                  <a:pt x="486907" y="2928161"/>
                  <a:pt x="401216" y="2910676"/>
                  <a:pt x="315220" y="2895259"/>
                </a:cubicBezTo>
                <a:cubicBezTo>
                  <a:pt x="280250" y="2888995"/>
                  <a:pt x="252700" y="2870172"/>
                  <a:pt x="230380" y="2843990"/>
                </a:cubicBezTo>
                <a:cubicBezTo>
                  <a:pt x="205111" y="2814403"/>
                  <a:pt x="181605" y="2783295"/>
                  <a:pt x="157491" y="2752734"/>
                </a:cubicBezTo>
                <a:cubicBezTo>
                  <a:pt x="154542" y="2749025"/>
                  <a:pt x="151440" y="2744767"/>
                  <a:pt x="150436" y="2740297"/>
                </a:cubicBezTo>
                <a:cubicBezTo>
                  <a:pt x="143138" y="2707912"/>
                  <a:pt x="136023" y="2675496"/>
                  <a:pt x="129606" y="2642959"/>
                </a:cubicBezTo>
                <a:cubicBezTo>
                  <a:pt x="125562" y="2622525"/>
                  <a:pt x="123768" y="2602182"/>
                  <a:pt x="104793" y="2587737"/>
                </a:cubicBezTo>
                <a:cubicBezTo>
                  <a:pt x="93694" y="2579284"/>
                  <a:pt x="88403" y="2565661"/>
                  <a:pt x="87521" y="2550609"/>
                </a:cubicBezTo>
                <a:cubicBezTo>
                  <a:pt x="86122" y="2526586"/>
                  <a:pt x="84328" y="2502472"/>
                  <a:pt x="80922" y="2478662"/>
                </a:cubicBezTo>
                <a:cubicBezTo>
                  <a:pt x="79037" y="2465434"/>
                  <a:pt x="75236" y="2451902"/>
                  <a:pt x="69246" y="2440043"/>
                </a:cubicBezTo>
                <a:cubicBezTo>
                  <a:pt x="62647" y="2426998"/>
                  <a:pt x="52582" y="2415656"/>
                  <a:pt x="43915" y="2403675"/>
                </a:cubicBezTo>
                <a:cubicBezTo>
                  <a:pt x="25761" y="2378496"/>
                  <a:pt x="23998" y="2336198"/>
                  <a:pt x="40783" y="2308678"/>
                </a:cubicBezTo>
                <a:cubicBezTo>
                  <a:pt x="36982" y="2305637"/>
                  <a:pt x="33120" y="2302384"/>
                  <a:pt x="29137" y="2299312"/>
                </a:cubicBezTo>
                <a:cubicBezTo>
                  <a:pt x="15149" y="2288578"/>
                  <a:pt x="1039" y="2276111"/>
                  <a:pt x="218" y="2258200"/>
                </a:cubicBezTo>
                <a:cubicBezTo>
                  <a:pt x="-725" y="2237309"/>
                  <a:pt x="1404" y="2215628"/>
                  <a:pt x="6300" y="2195285"/>
                </a:cubicBezTo>
                <a:cubicBezTo>
                  <a:pt x="14541" y="2161014"/>
                  <a:pt x="26947" y="2127991"/>
                  <a:pt x="46804" y="2098251"/>
                </a:cubicBezTo>
                <a:cubicBezTo>
                  <a:pt x="50240" y="2093082"/>
                  <a:pt x="52308" y="2086513"/>
                  <a:pt x="53342" y="2080310"/>
                </a:cubicBezTo>
                <a:cubicBezTo>
                  <a:pt x="59667" y="2042877"/>
                  <a:pt x="66813" y="2005505"/>
                  <a:pt x="71192" y="1967829"/>
                </a:cubicBezTo>
                <a:cubicBezTo>
                  <a:pt x="76422" y="1922611"/>
                  <a:pt x="85970" y="1878549"/>
                  <a:pt x="98681" y="1834943"/>
                </a:cubicBezTo>
                <a:cubicBezTo>
                  <a:pt x="103029" y="1820043"/>
                  <a:pt x="106374" y="1804596"/>
                  <a:pt x="108016" y="1789178"/>
                </a:cubicBezTo>
                <a:cubicBezTo>
                  <a:pt x="109993" y="1770720"/>
                  <a:pt x="108959" y="1751958"/>
                  <a:pt x="110449" y="1733409"/>
                </a:cubicBezTo>
                <a:cubicBezTo>
                  <a:pt x="116987" y="1651884"/>
                  <a:pt x="136357" y="1573034"/>
                  <a:pt x="159559" y="1494793"/>
                </a:cubicBezTo>
                <a:cubicBezTo>
                  <a:pt x="183338" y="1414575"/>
                  <a:pt x="216058" y="1337976"/>
                  <a:pt x="248413" y="1261104"/>
                </a:cubicBezTo>
                <a:cubicBezTo>
                  <a:pt x="257079" y="1240517"/>
                  <a:pt x="262492" y="1218380"/>
                  <a:pt x="272679" y="1198644"/>
                </a:cubicBezTo>
                <a:cubicBezTo>
                  <a:pt x="294573" y="1156285"/>
                  <a:pt x="317775" y="1114534"/>
                  <a:pt x="342071" y="1073483"/>
                </a:cubicBezTo>
                <a:cubicBezTo>
                  <a:pt x="359191" y="1044534"/>
                  <a:pt x="378409" y="1016771"/>
                  <a:pt x="397840" y="989281"/>
                </a:cubicBezTo>
                <a:cubicBezTo>
                  <a:pt x="409152" y="973256"/>
                  <a:pt x="423444" y="959390"/>
                  <a:pt x="435030" y="943577"/>
                </a:cubicBezTo>
                <a:cubicBezTo>
                  <a:pt x="469787" y="896079"/>
                  <a:pt x="511720" y="857217"/>
                  <a:pt x="566699" y="834593"/>
                </a:cubicBezTo>
                <a:cubicBezTo>
                  <a:pt x="586252" y="826535"/>
                  <a:pt x="606808" y="820544"/>
                  <a:pt x="627394" y="815557"/>
                </a:cubicBezTo>
                <a:cubicBezTo>
                  <a:pt x="638281" y="812912"/>
                  <a:pt x="650171" y="814706"/>
                  <a:pt x="661574" y="814067"/>
                </a:cubicBezTo>
                <a:cubicBezTo>
                  <a:pt x="671973" y="813490"/>
                  <a:pt x="682464" y="810935"/>
                  <a:pt x="692682" y="811848"/>
                </a:cubicBezTo>
                <a:cubicBezTo>
                  <a:pt x="702777" y="812760"/>
                  <a:pt x="708798" y="809263"/>
                  <a:pt x="715366" y="802238"/>
                </a:cubicBezTo>
                <a:cubicBezTo>
                  <a:pt x="738051" y="778003"/>
                  <a:pt x="766057" y="759788"/>
                  <a:pt x="799203" y="760427"/>
                </a:cubicBezTo>
                <a:cubicBezTo>
                  <a:pt x="825141" y="760913"/>
                  <a:pt x="835723" y="748811"/>
                  <a:pt x="844420" y="729197"/>
                </a:cubicBezTo>
                <a:cubicBezTo>
                  <a:pt x="846214" y="725153"/>
                  <a:pt x="847978" y="721108"/>
                  <a:pt x="850107" y="717277"/>
                </a:cubicBezTo>
                <a:cubicBezTo>
                  <a:pt x="855276" y="708063"/>
                  <a:pt x="853756" y="700157"/>
                  <a:pt x="847552" y="691703"/>
                </a:cubicBezTo>
                <a:cubicBezTo>
                  <a:pt x="843234" y="685834"/>
                  <a:pt x="839464" y="678628"/>
                  <a:pt x="838247" y="671542"/>
                </a:cubicBezTo>
                <a:cubicBezTo>
                  <a:pt x="832531" y="638184"/>
                  <a:pt x="824351" y="605161"/>
                  <a:pt x="809298" y="575208"/>
                </a:cubicBezTo>
                <a:cubicBezTo>
                  <a:pt x="796010" y="548722"/>
                  <a:pt x="787009" y="521446"/>
                  <a:pt x="779316" y="493227"/>
                </a:cubicBezTo>
                <a:cubicBezTo>
                  <a:pt x="776031" y="481215"/>
                  <a:pt x="769494" y="470116"/>
                  <a:pt x="764507" y="458531"/>
                </a:cubicBezTo>
                <a:cubicBezTo>
                  <a:pt x="763108" y="455246"/>
                  <a:pt x="761223" y="451871"/>
                  <a:pt x="760979" y="448465"/>
                </a:cubicBezTo>
                <a:cubicBezTo>
                  <a:pt x="757513" y="396011"/>
                  <a:pt x="751978" y="343586"/>
                  <a:pt x="751948" y="291131"/>
                </a:cubicBezTo>
                <a:cubicBezTo>
                  <a:pt x="751917" y="264554"/>
                  <a:pt x="759124" y="236974"/>
                  <a:pt x="768156" y="211644"/>
                </a:cubicBezTo>
                <a:cubicBezTo>
                  <a:pt x="777795" y="184671"/>
                  <a:pt x="792209" y="159098"/>
                  <a:pt x="807048" y="134406"/>
                </a:cubicBezTo>
                <a:cubicBezTo>
                  <a:pt x="815015" y="121148"/>
                  <a:pt x="827452" y="110201"/>
                  <a:pt x="839129" y="99618"/>
                </a:cubicBezTo>
                <a:cubicBezTo>
                  <a:pt x="856827" y="83563"/>
                  <a:pt x="877018" y="70031"/>
                  <a:pt x="893530" y="52941"/>
                </a:cubicBezTo>
                <a:cubicBezTo>
                  <a:pt x="905937" y="40078"/>
                  <a:pt x="919408" y="30409"/>
                  <a:pt x="935494" y="23749"/>
                </a:cubicBezTo>
                <a:cubicBezTo>
                  <a:pt x="957206" y="14748"/>
                  <a:pt x="977488" y="1825"/>
                  <a:pt x="1001754" y="0"/>
                </a:cubicBezTo>
                <a:close/>
                <a:moveTo>
                  <a:pt x="1652588" y="1630537"/>
                </a:moveTo>
                <a:cubicBezTo>
                  <a:pt x="1658852" y="1631936"/>
                  <a:pt x="1670712" y="1631540"/>
                  <a:pt x="1678405" y="1637044"/>
                </a:cubicBezTo>
                <a:cubicBezTo>
                  <a:pt x="1690508" y="1645680"/>
                  <a:pt x="1703796" y="1651641"/>
                  <a:pt x="1716142" y="1659334"/>
                </a:cubicBezTo>
                <a:cubicBezTo>
                  <a:pt x="1728883" y="1667301"/>
                  <a:pt x="1740956" y="1670251"/>
                  <a:pt x="1752997" y="1662801"/>
                </a:cubicBezTo>
                <a:cubicBezTo>
                  <a:pt x="1771303" y="1651458"/>
                  <a:pt x="1789579" y="1639994"/>
                  <a:pt x="1807277" y="1627770"/>
                </a:cubicBezTo>
                <a:cubicBezTo>
                  <a:pt x="1824518" y="1615819"/>
                  <a:pt x="1839905" y="1600767"/>
                  <a:pt x="1858150" y="1590793"/>
                </a:cubicBezTo>
                <a:cubicBezTo>
                  <a:pt x="1886461" y="1575315"/>
                  <a:pt x="1909601" y="1554212"/>
                  <a:pt x="1931100" y="1531131"/>
                </a:cubicBezTo>
                <a:cubicBezTo>
                  <a:pt x="1963090" y="1496770"/>
                  <a:pt x="1994928" y="1462165"/>
                  <a:pt x="2025032" y="1426161"/>
                </a:cubicBezTo>
                <a:cubicBezTo>
                  <a:pt x="2043217" y="1404389"/>
                  <a:pt x="2058999" y="1380396"/>
                  <a:pt x="2073899" y="1356191"/>
                </a:cubicBezTo>
                <a:cubicBezTo>
                  <a:pt x="2079524" y="1347068"/>
                  <a:pt x="2080406" y="1334662"/>
                  <a:pt x="2082018" y="1323532"/>
                </a:cubicBezTo>
                <a:cubicBezTo>
                  <a:pt x="2082991" y="1316812"/>
                  <a:pt x="2079464" y="1309331"/>
                  <a:pt x="2080923" y="1302854"/>
                </a:cubicBezTo>
                <a:cubicBezTo>
                  <a:pt x="2087248" y="1274301"/>
                  <a:pt x="2094455" y="1245960"/>
                  <a:pt x="2101784" y="1217650"/>
                </a:cubicBezTo>
                <a:cubicBezTo>
                  <a:pt x="2103760" y="1209956"/>
                  <a:pt x="2102513" y="1205395"/>
                  <a:pt x="2094212" y="1203418"/>
                </a:cubicBezTo>
                <a:cubicBezTo>
                  <a:pt x="2074720" y="1198736"/>
                  <a:pt x="2055471" y="1192897"/>
                  <a:pt x="2035797" y="1189339"/>
                </a:cubicBezTo>
                <a:cubicBezTo>
                  <a:pt x="2028742" y="1188062"/>
                  <a:pt x="2019711" y="1190191"/>
                  <a:pt x="2013355" y="1193840"/>
                </a:cubicBezTo>
                <a:cubicBezTo>
                  <a:pt x="1978690" y="1213666"/>
                  <a:pt x="1944328" y="1234101"/>
                  <a:pt x="1910362" y="1255113"/>
                </a:cubicBezTo>
                <a:cubicBezTo>
                  <a:pt x="1898320" y="1262563"/>
                  <a:pt x="1885944" y="1270773"/>
                  <a:pt x="1876730" y="1281264"/>
                </a:cubicBezTo>
                <a:cubicBezTo>
                  <a:pt x="1863046" y="1296834"/>
                  <a:pt x="1851126" y="1314136"/>
                  <a:pt x="1840118" y="1331773"/>
                </a:cubicBezTo>
                <a:cubicBezTo>
                  <a:pt x="1815761" y="1370787"/>
                  <a:pt x="1792681" y="1410562"/>
                  <a:pt x="1768567" y="1449728"/>
                </a:cubicBezTo>
                <a:cubicBezTo>
                  <a:pt x="1759991" y="1463655"/>
                  <a:pt x="1750504" y="1477095"/>
                  <a:pt x="1740530" y="1490080"/>
                </a:cubicBezTo>
                <a:cubicBezTo>
                  <a:pt x="1725022" y="1510271"/>
                  <a:pt x="1708966" y="1530037"/>
                  <a:pt x="1692728" y="1549650"/>
                </a:cubicBezTo>
                <a:cubicBezTo>
                  <a:pt x="1680078" y="1564946"/>
                  <a:pt x="1666455" y="1579420"/>
                  <a:pt x="1654078" y="1594929"/>
                </a:cubicBezTo>
                <a:cubicBezTo>
                  <a:pt x="1650825" y="1599003"/>
                  <a:pt x="1649639" y="1605511"/>
                  <a:pt x="1649335" y="1611015"/>
                </a:cubicBezTo>
                <a:cubicBezTo>
                  <a:pt x="1649031" y="1616427"/>
                  <a:pt x="1651068" y="1622023"/>
                  <a:pt x="1652588" y="1630537"/>
                </a:cubicBezTo>
                <a:close/>
                <a:moveTo>
                  <a:pt x="1126034" y="2120693"/>
                </a:moveTo>
                <a:cubicBezTo>
                  <a:pt x="1135217" y="2120693"/>
                  <a:pt x="1141755" y="2121818"/>
                  <a:pt x="1147715" y="2120480"/>
                </a:cubicBezTo>
                <a:cubicBezTo>
                  <a:pt x="1165261" y="2116527"/>
                  <a:pt x="1182746" y="2112148"/>
                  <a:pt x="1199988" y="2106917"/>
                </a:cubicBezTo>
                <a:cubicBezTo>
                  <a:pt x="1221426" y="2100410"/>
                  <a:pt x="1242772" y="2093416"/>
                  <a:pt x="1263785" y="2085662"/>
                </a:cubicBezTo>
                <a:cubicBezTo>
                  <a:pt x="1278350" y="2080279"/>
                  <a:pt x="1292277" y="2073194"/>
                  <a:pt x="1306509" y="2066900"/>
                </a:cubicBezTo>
                <a:cubicBezTo>
                  <a:pt x="1328798" y="2057017"/>
                  <a:pt x="1350723" y="2046100"/>
                  <a:pt x="1373590" y="2037829"/>
                </a:cubicBezTo>
                <a:cubicBezTo>
                  <a:pt x="1382986" y="2034454"/>
                  <a:pt x="1394481" y="2036947"/>
                  <a:pt x="1405002" y="2036613"/>
                </a:cubicBezTo>
                <a:cubicBezTo>
                  <a:pt x="1408894" y="2036491"/>
                  <a:pt x="1412999" y="2036552"/>
                  <a:pt x="1416649" y="2035427"/>
                </a:cubicBezTo>
                <a:cubicBezTo>
                  <a:pt x="1436110" y="2029436"/>
                  <a:pt x="1455754" y="2023902"/>
                  <a:pt x="1474729" y="2016573"/>
                </a:cubicBezTo>
                <a:cubicBezTo>
                  <a:pt x="1491271" y="2010188"/>
                  <a:pt x="1506962" y="2001643"/>
                  <a:pt x="1523048" y="1994041"/>
                </a:cubicBezTo>
                <a:cubicBezTo>
                  <a:pt x="1522653" y="1992916"/>
                  <a:pt x="1522288" y="1991791"/>
                  <a:pt x="1521892" y="1990666"/>
                </a:cubicBezTo>
                <a:cubicBezTo>
                  <a:pt x="1519277" y="1989996"/>
                  <a:pt x="1516480" y="1989753"/>
                  <a:pt x="1514108" y="1988628"/>
                </a:cubicBezTo>
                <a:cubicBezTo>
                  <a:pt x="1503526" y="1983580"/>
                  <a:pt x="1492700" y="1978897"/>
                  <a:pt x="1482696" y="1972876"/>
                </a:cubicBezTo>
                <a:cubicBezTo>
                  <a:pt x="1474242" y="1967798"/>
                  <a:pt x="1467218" y="1960348"/>
                  <a:pt x="1458764" y="1955240"/>
                </a:cubicBezTo>
                <a:cubicBezTo>
                  <a:pt x="1444411" y="1946573"/>
                  <a:pt x="1429177" y="1939397"/>
                  <a:pt x="1414854" y="1930700"/>
                </a:cubicBezTo>
                <a:cubicBezTo>
                  <a:pt x="1394663" y="1918445"/>
                  <a:pt x="1385845" y="1909414"/>
                  <a:pt x="1396001" y="1886090"/>
                </a:cubicBezTo>
                <a:cubicBezTo>
                  <a:pt x="1397248" y="1883232"/>
                  <a:pt x="1394602" y="1877059"/>
                  <a:pt x="1391835" y="1874444"/>
                </a:cubicBezTo>
                <a:cubicBezTo>
                  <a:pt x="1383351" y="1866386"/>
                  <a:pt x="1373286" y="1859939"/>
                  <a:pt x="1365106" y="1851638"/>
                </a:cubicBezTo>
                <a:cubicBezTo>
                  <a:pt x="1359693" y="1846134"/>
                  <a:pt x="1355588" y="1845039"/>
                  <a:pt x="1350145" y="1850148"/>
                </a:cubicBezTo>
                <a:cubicBezTo>
                  <a:pt x="1339654" y="1860030"/>
                  <a:pt x="1328889" y="1869700"/>
                  <a:pt x="1318976" y="1880161"/>
                </a:cubicBezTo>
                <a:cubicBezTo>
                  <a:pt x="1292825" y="1907741"/>
                  <a:pt x="1262903" y="1917168"/>
                  <a:pt x="1226869" y="1901173"/>
                </a:cubicBezTo>
                <a:cubicBezTo>
                  <a:pt x="1218506" y="1897463"/>
                  <a:pt x="1212090" y="1899531"/>
                  <a:pt x="1209505" y="1909414"/>
                </a:cubicBezTo>
                <a:cubicBezTo>
                  <a:pt x="1202968" y="1934531"/>
                  <a:pt x="1196217" y="1959588"/>
                  <a:pt x="1189588" y="1984675"/>
                </a:cubicBezTo>
                <a:cubicBezTo>
                  <a:pt x="1186425" y="1996686"/>
                  <a:pt x="1182503" y="2008576"/>
                  <a:pt x="1180465" y="2020770"/>
                </a:cubicBezTo>
                <a:cubicBezTo>
                  <a:pt x="1175813" y="2048685"/>
                  <a:pt x="1166173" y="2073955"/>
                  <a:pt x="1146469" y="2094967"/>
                </a:cubicBezTo>
                <a:cubicBezTo>
                  <a:pt x="1139566" y="2102174"/>
                  <a:pt x="1133971" y="2110536"/>
                  <a:pt x="1126034" y="212069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그래픽 2">
            <a:extLst>
              <a:ext uri="{FF2B5EF4-FFF2-40B4-BE49-F238E27FC236}">
                <a16:creationId xmlns:a16="http://schemas.microsoft.com/office/drawing/2014/main" id="{AD01D7AD-0743-4A42-8A0D-B50FE061BC28}"/>
              </a:ext>
            </a:extLst>
          </p:cNvPr>
          <p:cNvSpPr/>
          <p:nvPr/>
        </p:nvSpPr>
        <p:spPr>
          <a:xfrm>
            <a:off x="8734294" y="823768"/>
            <a:ext cx="3337093" cy="1993528"/>
          </a:xfrm>
          <a:custGeom>
            <a:avLst/>
            <a:gdLst>
              <a:gd name="connsiteX0" fmla="*/ 11355735 w 11478418"/>
              <a:gd name="connsiteY0" fmla="*/ 539 h 6857032"/>
              <a:gd name="connsiteX1" fmla="*/ 11379073 w 11478418"/>
              <a:gd name="connsiteY1" fmla="*/ 29712 h 6857032"/>
              <a:gd name="connsiteX2" fmla="*/ 11438049 w 11478418"/>
              <a:gd name="connsiteY2" fmla="*/ 132223 h 6857032"/>
              <a:gd name="connsiteX3" fmla="*/ 11477724 w 11478418"/>
              <a:gd name="connsiteY3" fmla="*/ 498911 h 6857032"/>
              <a:gd name="connsiteX4" fmla="*/ 11384279 w 11478418"/>
              <a:gd name="connsiteY4" fmla="*/ 739479 h 6857032"/>
              <a:gd name="connsiteX5" fmla="*/ 11328895 w 11478418"/>
              <a:gd name="connsiteY5" fmla="*/ 797826 h 6857032"/>
              <a:gd name="connsiteX6" fmla="*/ 10851079 w 11478418"/>
              <a:gd name="connsiteY6" fmla="*/ 1288299 h 6857032"/>
              <a:gd name="connsiteX7" fmla="*/ 10400461 w 11478418"/>
              <a:gd name="connsiteY7" fmla="*/ 1736762 h 6857032"/>
              <a:gd name="connsiteX8" fmla="*/ 10093827 w 11478418"/>
              <a:gd name="connsiteY8" fmla="*/ 2017365 h 6857032"/>
              <a:gd name="connsiteX9" fmla="*/ 10009628 w 11478418"/>
              <a:gd name="connsiteY9" fmla="*/ 2138996 h 6857032"/>
              <a:gd name="connsiteX10" fmla="*/ 9907655 w 11478418"/>
              <a:gd name="connsiteY10" fmla="*/ 2638445 h 6857032"/>
              <a:gd name="connsiteX11" fmla="*/ 9822290 w 11478418"/>
              <a:gd name="connsiteY11" fmla="*/ 3331247 h 6857032"/>
              <a:gd name="connsiteX12" fmla="*/ 9878751 w 11478418"/>
              <a:gd name="connsiteY12" fmla="*/ 3664452 h 6857032"/>
              <a:gd name="connsiteX13" fmla="*/ 9943830 w 11478418"/>
              <a:gd name="connsiteY13" fmla="*/ 3869115 h 6857032"/>
              <a:gd name="connsiteX14" fmla="*/ 9951281 w 11478418"/>
              <a:gd name="connsiteY14" fmla="*/ 3889671 h 6857032"/>
              <a:gd name="connsiteX15" fmla="*/ 10067705 w 11478418"/>
              <a:gd name="connsiteY15" fmla="*/ 4126021 h 6857032"/>
              <a:gd name="connsiteX16" fmla="*/ 10163663 w 11478418"/>
              <a:gd name="connsiteY16" fmla="*/ 4440825 h 6857032"/>
              <a:gd name="connsiteX17" fmla="*/ 10172999 w 11478418"/>
              <a:gd name="connsiteY17" fmla="*/ 4478615 h 6857032"/>
              <a:gd name="connsiteX18" fmla="*/ 10158727 w 11478418"/>
              <a:gd name="connsiteY18" fmla="*/ 4484181 h 6857032"/>
              <a:gd name="connsiteX19" fmla="*/ 10076772 w 11478418"/>
              <a:gd name="connsiteY19" fmla="*/ 4296483 h 6857032"/>
              <a:gd name="connsiteX20" fmla="*/ 10072014 w 11478418"/>
              <a:gd name="connsiteY20" fmla="*/ 4296842 h 6857032"/>
              <a:gd name="connsiteX21" fmla="*/ 10080631 w 11478418"/>
              <a:gd name="connsiteY21" fmla="*/ 4399623 h 6857032"/>
              <a:gd name="connsiteX22" fmla="*/ 10006755 w 11478418"/>
              <a:gd name="connsiteY22" fmla="*/ 5046914 h 6857032"/>
              <a:gd name="connsiteX23" fmla="*/ 9826688 w 11478418"/>
              <a:gd name="connsiteY23" fmla="*/ 5731098 h 6857032"/>
              <a:gd name="connsiteX24" fmla="*/ 9853617 w 11478418"/>
              <a:gd name="connsiteY24" fmla="*/ 5822030 h 6857032"/>
              <a:gd name="connsiteX25" fmla="*/ 9919504 w 11478418"/>
              <a:gd name="connsiteY25" fmla="*/ 6014933 h 6857032"/>
              <a:gd name="connsiteX26" fmla="*/ 9925877 w 11478418"/>
              <a:gd name="connsiteY26" fmla="*/ 6181536 h 6857032"/>
              <a:gd name="connsiteX27" fmla="*/ 9942305 w 11478418"/>
              <a:gd name="connsiteY27" fmla="*/ 6282700 h 6857032"/>
              <a:gd name="connsiteX28" fmla="*/ 10015731 w 11478418"/>
              <a:gd name="connsiteY28" fmla="*/ 6521832 h 6857032"/>
              <a:gd name="connsiteX29" fmla="*/ 10037903 w 11478418"/>
              <a:gd name="connsiteY29" fmla="*/ 6630448 h 6857032"/>
              <a:gd name="connsiteX30" fmla="*/ 9991765 w 11478418"/>
              <a:gd name="connsiteY30" fmla="*/ 6690051 h 6857032"/>
              <a:gd name="connsiteX31" fmla="*/ 9983327 w 11478418"/>
              <a:gd name="connsiteY31" fmla="*/ 6781431 h 6857032"/>
              <a:gd name="connsiteX32" fmla="*/ 9856939 w 11478418"/>
              <a:gd name="connsiteY32" fmla="*/ 6855218 h 6857032"/>
              <a:gd name="connsiteX33" fmla="*/ 9824264 w 11478418"/>
              <a:gd name="connsiteY33" fmla="*/ 6850371 h 6857032"/>
              <a:gd name="connsiteX34" fmla="*/ 9756582 w 11478418"/>
              <a:gd name="connsiteY34" fmla="*/ 6743730 h 6857032"/>
              <a:gd name="connsiteX35" fmla="*/ 9709545 w 11478418"/>
              <a:gd name="connsiteY35" fmla="*/ 6512676 h 6857032"/>
              <a:gd name="connsiteX36" fmla="*/ 9694286 w 11478418"/>
              <a:gd name="connsiteY36" fmla="*/ 6380095 h 6857032"/>
              <a:gd name="connsiteX37" fmla="*/ 9687284 w 11478418"/>
              <a:gd name="connsiteY37" fmla="*/ 6341855 h 6857032"/>
              <a:gd name="connsiteX38" fmla="*/ 9671665 w 11478418"/>
              <a:gd name="connsiteY38" fmla="*/ 6258733 h 6857032"/>
              <a:gd name="connsiteX39" fmla="*/ 9597070 w 11478418"/>
              <a:gd name="connsiteY39" fmla="*/ 6145002 h 6857032"/>
              <a:gd name="connsiteX40" fmla="*/ 9452999 w 11478418"/>
              <a:gd name="connsiteY40" fmla="*/ 6041413 h 6857032"/>
              <a:gd name="connsiteX41" fmla="*/ 9376519 w 11478418"/>
              <a:gd name="connsiteY41" fmla="*/ 5935491 h 6857032"/>
              <a:gd name="connsiteX42" fmla="*/ 9357489 w 11478418"/>
              <a:gd name="connsiteY42" fmla="*/ 5855601 h 6857032"/>
              <a:gd name="connsiteX43" fmla="*/ 9314941 w 11478418"/>
              <a:gd name="connsiteY43" fmla="*/ 5816733 h 6857032"/>
              <a:gd name="connsiteX44" fmla="*/ 9134335 w 11478418"/>
              <a:gd name="connsiteY44" fmla="*/ 5875529 h 6857032"/>
              <a:gd name="connsiteX45" fmla="*/ 8966835 w 11478418"/>
              <a:gd name="connsiteY45" fmla="*/ 6000750 h 6857032"/>
              <a:gd name="connsiteX46" fmla="*/ 8890086 w 11478418"/>
              <a:gd name="connsiteY46" fmla="*/ 6032976 h 6857032"/>
              <a:gd name="connsiteX47" fmla="*/ 8668458 w 11478418"/>
              <a:gd name="connsiteY47" fmla="*/ 5901381 h 6857032"/>
              <a:gd name="connsiteX48" fmla="*/ 8584079 w 11478418"/>
              <a:gd name="connsiteY48" fmla="*/ 5835404 h 6857032"/>
              <a:gd name="connsiteX49" fmla="*/ 8423042 w 11478418"/>
              <a:gd name="connsiteY49" fmla="*/ 5796895 h 6857032"/>
              <a:gd name="connsiteX50" fmla="*/ 8063356 w 11478418"/>
              <a:gd name="connsiteY50" fmla="*/ 5834058 h 6857032"/>
              <a:gd name="connsiteX51" fmla="*/ 7213826 w 11478418"/>
              <a:gd name="connsiteY51" fmla="*/ 6169597 h 6857032"/>
              <a:gd name="connsiteX52" fmla="*/ 6763658 w 11478418"/>
              <a:gd name="connsiteY52" fmla="*/ 5999314 h 6857032"/>
              <a:gd name="connsiteX53" fmla="*/ 6426592 w 11478418"/>
              <a:gd name="connsiteY53" fmla="*/ 5215042 h 6857032"/>
              <a:gd name="connsiteX54" fmla="*/ 6257117 w 11478418"/>
              <a:gd name="connsiteY54" fmla="*/ 5003917 h 6857032"/>
              <a:gd name="connsiteX55" fmla="*/ 6102632 w 11478418"/>
              <a:gd name="connsiteY55" fmla="*/ 5021510 h 6857032"/>
              <a:gd name="connsiteX56" fmla="*/ 5921758 w 11478418"/>
              <a:gd name="connsiteY56" fmla="*/ 5408305 h 6857032"/>
              <a:gd name="connsiteX57" fmla="*/ 5808834 w 11478418"/>
              <a:gd name="connsiteY57" fmla="*/ 5901022 h 6857032"/>
              <a:gd name="connsiteX58" fmla="*/ 5703630 w 11478418"/>
              <a:gd name="connsiteY58" fmla="*/ 6184408 h 6857032"/>
              <a:gd name="connsiteX59" fmla="*/ 5566200 w 11478418"/>
              <a:gd name="connsiteY59" fmla="*/ 6326685 h 6857032"/>
              <a:gd name="connsiteX60" fmla="*/ 5406240 w 11478418"/>
              <a:gd name="connsiteY60" fmla="*/ 6334584 h 6857032"/>
              <a:gd name="connsiteX61" fmla="*/ 5084615 w 11478418"/>
              <a:gd name="connsiteY61" fmla="*/ 6165737 h 6857032"/>
              <a:gd name="connsiteX62" fmla="*/ 4960650 w 11478418"/>
              <a:gd name="connsiteY62" fmla="*/ 6072831 h 6857032"/>
              <a:gd name="connsiteX63" fmla="*/ 4905176 w 11478418"/>
              <a:gd name="connsiteY63" fmla="*/ 6088091 h 6857032"/>
              <a:gd name="connsiteX64" fmla="*/ 4824208 w 11478418"/>
              <a:gd name="connsiteY64" fmla="*/ 6222199 h 6857032"/>
              <a:gd name="connsiteX65" fmla="*/ 4713439 w 11478418"/>
              <a:gd name="connsiteY65" fmla="*/ 6441673 h 6857032"/>
              <a:gd name="connsiteX66" fmla="*/ 4667389 w 11478418"/>
              <a:gd name="connsiteY66" fmla="*/ 6499751 h 6857032"/>
              <a:gd name="connsiteX67" fmla="*/ 4626008 w 11478418"/>
              <a:gd name="connsiteY67" fmla="*/ 6505675 h 6857032"/>
              <a:gd name="connsiteX68" fmla="*/ 4467754 w 11478418"/>
              <a:gd name="connsiteY68" fmla="*/ 6363758 h 6857032"/>
              <a:gd name="connsiteX69" fmla="*/ 4462547 w 11478418"/>
              <a:gd name="connsiteY69" fmla="*/ 6342214 h 6857032"/>
              <a:gd name="connsiteX70" fmla="*/ 4540014 w 11478418"/>
              <a:gd name="connsiteY70" fmla="*/ 6071126 h 6857032"/>
              <a:gd name="connsiteX71" fmla="*/ 4670172 w 11478418"/>
              <a:gd name="connsiteY71" fmla="*/ 5839174 h 6857032"/>
              <a:gd name="connsiteX72" fmla="*/ 4737585 w 11478418"/>
              <a:gd name="connsiteY72" fmla="*/ 5708477 h 6857032"/>
              <a:gd name="connsiteX73" fmla="*/ 4897545 w 11478418"/>
              <a:gd name="connsiteY73" fmla="*/ 5693846 h 6857032"/>
              <a:gd name="connsiteX74" fmla="*/ 5029409 w 11478418"/>
              <a:gd name="connsiteY74" fmla="*/ 5740792 h 6857032"/>
              <a:gd name="connsiteX75" fmla="*/ 5204001 w 11478418"/>
              <a:gd name="connsiteY75" fmla="*/ 5742049 h 6857032"/>
              <a:gd name="connsiteX76" fmla="*/ 5243587 w 11478418"/>
              <a:gd name="connsiteY76" fmla="*/ 5749500 h 6857032"/>
              <a:gd name="connsiteX77" fmla="*/ 5323119 w 11478418"/>
              <a:gd name="connsiteY77" fmla="*/ 5695551 h 6857032"/>
              <a:gd name="connsiteX78" fmla="*/ 5437748 w 11478418"/>
              <a:gd name="connsiteY78" fmla="*/ 4270811 h 6857032"/>
              <a:gd name="connsiteX79" fmla="*/ 5353279 w 11478418"/>
              <a:gd name="connsiteY79" fmla="*/ 4117493 h 6857032"/>
              <a:gd name="connsiteX80" fmla="*/ 5333711 w 11478418"/>
              <a:gd name="connsiteY80" fmla="*/ 4100976 h 6857032"/>
              <a:gd name="connsiteX81" fmla="*/ 5375362 w 11478418"/>
              <a:gd name="connsiteY81" fmla="*/ 4077817 h 6857032"/>
              <a:gd name="connsiteX82" fmla="*/ 5435324 w 11478418"/>
              <a:gd name="connsiteY82" fmla="*/ 4018573 h 6857032"/>
              <a:gd name="connsiteX83" fmla="*/ 5445018 w 11478418"/>
              <a:gd name="connsiteY83" fmla="*/ 3791289 h 6857032"/>
              <a:gd name="connsiteX84" fmla="*/ 5443762 w 11478418"/>
              <a:gd name="connsiteY84" fmla="*/ 3778004 h 6857032"/>
              <a:gd name="connsiteX85" fmla="*/ 5472038 w 11478418"/>
              <a:gd name="connsiteY85" fmla="*/ 3481961 h 6857032"/>
              <a:gd name="connsiteX86" fmla="*/ 5469345 w 11478418"/>
              <a:gd name="connsiteY86" fmla="*/ 3448030 h 6857032"/>
              <a:gd name="connsiteX87" fmla="*/ 5447801 w 11478418"/>
              <a:gd name="connsiteY87" fmla="*/ 3297136 h 6857032"/>
              <a:gd name="connsiteX88" fmla="*/ 5510457 w 11478418"/>
              <a:gd name="connsiteY88" fmla="*/ 2963392 h 6857032"/>
              <a:gd name="connsiteX89" fmla="*/ 5534873 w 11478418"/>
              <a:gd name="connsiteY89" fmla="*/ 2869409 h 6857032"/>
              <a:gd name="connsiteX90" fmla="*/ 5471230 w 11478418"/>
              <a:gd name="connsiteY90" fmla="*/ 2766988 h 6857032"/>
              <a:gd name="connsiteX91" fmla="*/ 5379491 w 11478418"/>
              <a:gd name="connsiteY91" fmla="*/ 2816897 h 6857032"/>
              <a:gd name="connsiteX92" fmla="*/ 5290444 w 11478418"/>
              <a:gd name="connsiteY92" fmla="*/ 2882245 h 6857032"/>
              <a:gd name="connsiteX93" fmla="*/ 5111813 w 11478418"/>
              <a:gd name="connsiteY93" fmla="*/ 3004863 h 6857032"/>
              <a:gd name="connsiteX94" fmla="*/ 5012175 w 11478418"/>
              <a:gd name="connsiteY94" fmla="*/ 3070661 h 6857032"/>
              <a:gd name="connsiteX95" fmla="*/ 4922590 w 11478418"/>
              <a:gd name="connsiteY95" fmla="*/ 3129277 h 6857032"/>
              <a:gd name="connsiteX96" fmla="*/ 4790457 w 11478418"/>
              <a:gd name="connsiteY96" fmla="*/ 3197947 h 6857032"/>
              <a:gd name="connsiteX97" fmla="*/ 4442709 w 11478418"/>
              <a:gd name="connsiteY97" fmla="*/ 3279273 h 6857032"/>
              <a:gd name="connsiteX98" fmla="*/ 4376733 w 11478418"/>
              <a:gd name="connsiteY98" fmla="*/ 3290314 h 6857032"/>
              <a:gd name="connsiteX99" fmla="*/ 4329606 w 11478418"/>
              <a:gd name="connsiteY99" fmla="*/ 3267334 h 6857032"/>
              <a:gd name="connsiteX100" fmla="*/ 4245587 w 11478418"/>
              <a:gd name="connsiteY100" fmla="*/ 3239956 h 6857032"/>
              <a:gd name="connsiteX101" fmla="*/ 4225480 w 11478418"/>
              <a:gd name="connsiteY101" fmla="*/ 3263834 h 6857032"/>
              <a:gd name="connsiteX102" fmla="*/ 4245138 w 11478418"/>
              <a:gd name="connsiteY102" fmla="*/ 3282235 h 6857032"/>
              <a:gd name="connsiteX103" fmla="*/ 4340647 w 11478418"/>
              <a:gd name="connsiteY103" fmla="*/ 3306203 h 6857032"/>
              <a:gd name="connsiteX104" fmla="*/ 4369192 w 11478418"/>
              <a:gd name="connsiteY104" fmla="*/ 3329541 h 6857032"/>
              <a:gd name="connsiteX105" fmla="*/ 4343071 w 11478418"/>
              <a:gd name="connsiteY105" fmla="*/ 3357009 h 6857032"/>
              <a:gd name="connsiteX106" fmla="*/ 4240201 w 11478418"/>
              <a:gd name="connsiteY106" fmla="*/ 3377026 h 6857032"/>
              <a:gd name="connsiteX107" fmla="*/ 4255191 w 11478418"/>
              <a:gd name="connsiteY107" fmla="*/ 3420024 h 6857032"/>
              <a:gd name="connsiteX108" fmla="*/ 4276466 w 11478418"/>
              <a:gd name="connsiteY108" fmla="*/ 3496593 h 6857032"/>
              <a:gd name="connsiteX109" fmla="*/ 4196037 w 11478418"/>
              <a:gd name="connsiteY109" fmla="*/ 3519124 h 6857032"/>
              <a:gd name="connsiteX110" fmla="*/ 4156271 w 11478418"/>
              <a:gd name="connsiteY110" fmla="*/ 3588063 h 6857032"/>
              <a:gd name="connsiteX111" fmla="*/ 4083742 w 11478418"/>
              <a:gd name="connsiteY111" fmla="*/ 3625405 h 6857032"/>
              <a:gd name="connsiteX112" fmla="*/ 3884016 w 11478418"/>
              <a:gd name="connsiteY112" fmla="*/ 3556107 h 6857032"/>
              <a:gd name="connsiteX113" fmla="*/ 3806190 w 11478418"/>
              <a:gd name="connsiteY113" fmla="*/ 3453057 h 6857032"/>
              <a:gd name="connsiteX114" fmla="*/ 3779709 w 11478418"/>
              <a:gd name="connsiteY114" fmla="*/ 3463470 h 6857032"/>
              <a:gd name="connsiteX115" fmla="*/ 3696947 w 11478418"/>
              <a:gd name="connsiteY115" fmla="*/ 3441029 h 6857032"/>
              <a:gd name="connsiteX116" fmla="*/ 3484474 w 11478418"/>
              <a:gd name="connsiteY116" fmla="*/ 3289775 h 6857032"/>
              <a:gd name="connsiteX117" fmla="*/ 3349289 w 11478418"/>
              <a:gd name="connsiteY117" fmla="*/ 3233314 h 6857032"/>
              <a:gd name="connsiteX118" fmla="*/ 3308895 w 11478418"/>
              <a:gd name="connsiteY118" fmla="*/ 3264193 h 6857032"/>
              <a:gd name="connsiteX119" fmla="*/ 3332234 w 11478418"/>
              <a:gd name="connsiteY119" fmla="*/ 3484564 h 6857032"/>
              <a:gd name="connsiteX120" fmla="*/ 3379181 w 11478418"/>
              <a:gd name="connsiteY120" fmla="*/ 3631868 h 6857032"/>
              <a:gd name="connsiteX121" fmla="*/ 3431693 w 11478418"/>
              <a:gd name="connsiteY121" fmla="*/ 3709783 h 6857032"/>
              <a:gd name="connsiteX122" fmla="*/ 3487078 w 11478418"/>
              <a:gd name="connsiteY122" fmla="*/ 3801163 h 6857032"/>
              <a:gd name="connsiteX123" fmla="*/ 3490309 w 11478418"/>
              <a:gd name="connsiteY123" fmla="*/ 3836890 h 6857032"/>
              <a:gd name="connsiteX124" fmla="*/ 3573162 w 11478418"/>
              <a:gd name="connsiteY124" fmla="*/ 3938593 h 6857032"/>
              <a:gd name="connsiteX125" fmla="*/ 3457904 w 11478418"/>
              <a:gd name="connsiteY125" fmla="*/ 3970190 h 6857032"/>
              <a:gd name="connsiteX126" fmla="*/ 3272092 w 11478418"/>
              <a:gd name="connsiteY126" fmla="*/ 3906277 h 6857032"/>
              <a:gd name="connsiteX127" fmla="*/ 3189329 w 11478418"/>
              <a:gd name="connsiteY127" fmla="*/ 3914446 h 6857032"/>
              <a:gd name="connsiteX128" fmla="*/ 2871383 w 11478418"/>
              <a:gd name="connsiteY128" fmla="*/ 4052324 h 6857032"/>
              <a:gd name="connsiteX129" fmla="*/ 2797508 w 11478418"/>
              <a:gd name="connsiteY129" fmla="*/ 4075842 h 6857032"/>
              <a:gd name="connsiteX130" fmla="*/ 2833772 w 11478418"/>
              <a:gd name="connsiteY130" fmla="*/ 4182393 h 6857032"/>
              <a:gd name="connsiteX131" fmla="*/ 2886015 w 11478418"/>
              <a:gd name="connsiteY131" fmla="*/ 4213810 h 6857032"/>
              <a:gd name="connsiteX132" fmla="*/ 3500363 w 11478418"/>
              <a:gd name="connsiteY132" fmla="*/ 4899700 h 6857032"/>
              <a:gd name="connsiteX133" fmla="*/ 3601437 w 11478418"/>
              <a:gd name="connsiteY133" fmla="*/ 5160825 h 6857032"/>
              <a:gd name="connsiteX134" fmla="*/ 3531242 w 11478418"/>
              <a:gd name="connsiteY134" fmla="*/ 5382902 h 6857032"/>
              <a:gd name="connsiteX135" fmla="*/ 3105220 w 11478418"/>
              <a:gd name="connsiteY135" fmla="*/ 5694654 h 6857032"/>
              <a:gd name="connsiteX136" fmla="*/ 3019046 w 11478418"/>
              <a:gd name="connsiteY136" fmla="*/ 5729033 h 6857032"/>
              <a:gd name="connsiteX137" fmla="*/ 2726683 w 11478418"/>
              <a:gd name="connsiteY137" fmla="*/ 5758745 h 6857032"/>
              <a:gd name="connsiteX138" fmla="*/ 2603796 w 11478418"/>
              <a:gd name="connsiteY138" fmla="*/ 5777506 h 6857032"/>
              <a:gd name="connsiteX139" fmla="*/ 2138368 w 11478418"/>
              <a:gd name="connsiteY139" fmla="*/ 5936838 h 6857032"/>
              <a:gd name="connsiteX140" fmla="*/ 2062157 w 11478418"/>
              <a:gd name="connsiteY140" fmla="*/ 5996980 h 6857032"/>
              <a:gd name="connsiteX141" fmla="*/ 1984601 w 11478418"/>
              <a:gd name="connsiteY141" fmla="*/ 6098773 h 6857032"/>
              <a:gd name="connsiteX142" fmla="*/ 1988192 w 11478418"/>
              <a:gd name="connsiteY142" fmla="*/ 6176958 h 6857032"/>
              <a:gd name="connsiteX143" fmla="*/ 1992859 w 11478418"/>
              <a:gd name="connsiteY143" fmla="*/ 6192397 h 6857032"/>
              <a:gd name="connsiteX144" fmla="*/ 1948247 w 11478418"/>
              <a:gd name="connsiteY144" fmla="*/ 6414205 h 6857032"/>
              <a:gd name="connsiteX145" fmla="*/ 1937475 w 11478418"/>
              <a:gd name="connsiteY145" fmla="*/ 6442930 h 6857032"/>
              <a:gd name="connsiteX146" fmla="*/ 1839003 w 11478418"/>
              <a:gd name="connsiteY146" fmla="*/ 6632422 h 6857032"/>
              <a:gd name="connsiteX147" fmla="*/ 1802110 w 11478418"/>
              <a:gd name="connsiteY147" fmla="*/ 6680446 h 6857032"/>
              <a:gd name="connsiteX148" fmla="*/ 1732543 w 11478418"/>
              <a:gd name="connsiteY148" fmla="*/ 6660429 h 6857032"/>
              <a:gd name="connsiteX149" fmla="*/ 1644753 w 11478418"/>
              <a:gd name="connsiteY149" fmla="*/ 6199758 h 6857032"/>
              <a:gd name="connsiteX150" fmla="*/ 1616208 w 11478418"/>
              <a:gd name="connsiteY150" fmla="*/ 5843483 h 6857032"/>
              <a:gd name="connsiteX151" fmla="*/ 1558490 w 11478418"/>
              <a:gd name="connsiteY151" fmla="*/ 5812155 h 6857032"/>
              <a:gd name="connsiteX152" fmla="*/ 1372946 w 11478418"/>
              <a:gd name="connsiteY152" fmla="*/ 5901471 h 6857032"/>
              <a:gd name="connsiteX153" fmla="*/ 1335964 w 11478418"/>
              <a:gd name="connsiteY153" fmla="*/ 5933876 h 6857032"/>
              <a:gd name="connsiteX154" fmla="*/ 1291171 w 11478418"/>
              <a:gd name="connsiteY154" fmla="*/ 6005687 h 6857032"/>
              <a:gd name="connsiteX155" fmla="*/ 1184262 w 11478418"/>
              <a:gd name="connsiteY155" fmla="*/ 6124535 h 6857032"/>
              <a:gd name="connsiteX156" fmla="*/ 1133096 w 11478418"/>
              <a:gd name="connsiteY156" fmla="*/ 6156132 h 6857032"/>
              <a:gd name="connsiteX157" fmla="*/ 995577 w 11478418"/>
              <a:gd name="connsiteY157" fmla="*/ 6253706 h 6857032"/>
              <a:gd name="connsiteX158" fmla="*/ 870266 w 11478418"/>
              <a:gd name="connsiteY158" fmla="*/ 6311604 h 6857032"/>
              <a:gd name="connsiteX159" fmla="*/ 895041 w 11478418"/>
              <a:gd name="connsiteY159" fmla="*/ 6019870 h 6857032"/>
              <a:gd name="connsiteX160" fmla="*/ 1108770 w 11478418"/>
              <a:gd name="connsiteY160" fmla="*/ 5432093 h 6857032"/>
              <a:gd name="connsiteX161" fmla="*/ 1258946 w 11478418"/>
              <a:gd name="connsiteY161" fmla="*/ 5362436 h 6857032"/>
              <a:gd name="connsiteX162" fmla="*/ 1459749 w 11478418"/>
              <a:gd name="connsiteY162" fmla="*/ 5407318 h 6857032"/>
              <a:gd name="connsiteX163" fmla="*/ 1606154 w 11478418"/>
              <a:gd name="connsiteY163" fmla="*/ 5415756 h 6857032"/>
              <a:gd name="connsiteX164" fmla="*/ 1719437 w 11478418"/>
              <a:gd name="connsiteY164" fmla="*/ 5392507 h 6857032"/>
              <a:gd name="connsiteX165" fmla="*/ 1895285 w 11478418"/>
              <a:gd name="connsiteY165" fmla="*/ 5372489 h 6857032"/>
              <a:gd name="connsiteX166" fmla="*/ 1916560 w 11478418"/>
              <a:gd name="connsiteY166" fmla="*/ 5366385 h 6857032"/>
              <a:gd name="connsiteX167" fmla="*/ 2173017 w 11478418"/>
              <a:gd name="connsiteY167" fmla="*/ 5278147 h 6857032"/>
              <a:gd name="connsiteX168" fmla="*/ 2346801 w 11478418"/>
              <a:gd name="connsiteY168" fmla="*/ 5236137 h 6857032"/>
              <a:gd name="connsiteX169" fmla="*/ 2422831 w 11478418"/>
              <a:gd name="connsiteY169" fmla="*/ 5224468 h 6857032"/>
              <a:gd name="connsiteX170" fmla="*/ 1800045 w 11478418"/>
              <a:gd name="connsiteY170" fmla="*/ 4688843 h 6857032"/>
              <a:gd name="connsiteX171" fmla="*/ 1687750 w 11478418"/>
              <a:gd name="connsiteY171" fmla="*/ 4533462 h 6857032"/>
              <a:gd name="connsiteX172" fmla="*/ 1590356 w 11478418"/>
              <a:gd name="connsiteY172" fmla="*/ 4153129 h 6857032"/>
              <a:gd name="connsiteX173" fmla="*/ 1645830 w 11478418"/>
              <a:gd name="connsiteY173" fmla="*/ 4028985 h 6857032"/>
              <a:gd name="connsiteX174" fmla="*/ 1734428 w 11478418"/>
              <a:gd name="connsiteY174" fmla="*/ 3921537 h 6857032"/>
              <a:gd name="connsiteX175" fmla="*/ 1633892 w 11478418"/>
              <a:gd name="connsiteY175" fmla="*/ 3820732 h 6857032"/>
              <a:gd name="connsiteX176" fmla="*/ 1761177 w 11478418"/>
              <a:gd name="connsiteY176" fmla="*/ 3545425 h 6857032"/>
              <a:gd name="connsiteX177" fmla="*/ 1786042 w 11478418"/>
              <a:gd name="connsiteY177" fmla="*/ 3416343 h 6857032"/>
              <a:gd name="connsiteX178" fmla="*/ 1794211 w 11478418"/>
              <a:gd name="connsiteY178" fmla="*/ 3316885 h 6857032"/>
              <a:gd name="connsiteX179" fmla="*/ 1911443 w 11478418"/>
              <a:gd name="connsiteY179" fmla="*/ 3230531 h 6857032"/>
              <a:gd name="connsiteX180" fmla="*/ 1992680 w 11478418"/>
              <a:gd name="connsiteY180" fmla="*/ 3149204 h 6857032"/>
              <a:gd name="connsiteX181" fmla="*/ 2024995 w 11478418"/>
              <a:gd name="connsiteY181" fmla="*/ 3096154 h 6857032"/>
              <a:gd name="connsiteX182" fmla="*/ 2072480 w 11478418"/>
              <a:gd name="connsiteY182" fmla="*/ 2817884 h 6857032"/>
              <a:gd name="connsiteX183" fmla="*/ 2028496 w 11478418"/>
              <a:gd name="connsiteY183" fmla="*/ 2777311 h 6857032"/>
              <a:gd name="connsiteX184" fmla="*/ 1260741 w 11478418"/>
              <a:gd name="connsiteY184" fmla="*/ 2752625 h 6857032"/>
              <a:gd name="connsiteX185" fmla="*/ 1153742 w 11478418"/>
              <a:gd name="connsiteY185" fmla="*/ 2757652 h 6857032"/>
              <a:gd name="connsiteX186" fmla="*/ 763895 w 11478418"/>
              <a:gd name="connsiteY186" fmla="*/ 2705140 h 6857032"/>
              <a:gd name="connsiteX187" fmla="*/ 613270 w 11478418"/>
              <a:gd name="connsiteY187" fmla="*/ 2663849 h 6857032"/>
              <a:gd name="connsiteX188" fmla="*/ 522070 w 11478418"/>
              <a:gd name="connsiteY188" fmla="*/ 2680006 h 6857032"/>
              <a:gd name="connsiteX189" fmla="*/ 413006 w 11478418"/>
              <a:gd name="connsiteY189" fmla="*/ 2701190 h 6857032"/>
              <a:gd name="connsiteX190" fmla="*/ 414622 w 11478418"/>
              <a:gd name="connsiteY190" fmla="*/ 2664118 h 6857032"/>
              <a:gd name="connsiteX191" fmla="*/ 298287 w 11478418"/>
              <a:gd name="connsiteY191" fmla="*/ 2668965 h 6857032"/>
              <a:gd name="connsiteX192" fmla="*/ 241915 w 11478418"/>
              <a:gd name="connsiteY192" fmla="*/ 2565556 h 6857032"/>
              <a:gd name="connsiteX193" fmla="*/ 182401 w 11478418"/>
              <a:gd name="connsiteY193" fmla="*/ 2641048 h 6857032"/>
              <a:gd name="connsiteX194" fmla="*/ 105204 w 11478418"/>
              <a:gd name="connsiteY194" fmla="*/ 2609451 h 6857032"/>
              <a:gd name="connsiteX195" fmla="*/ 92547 w 11478418"/>
              <a:gd name="connsiteY195" fmla="*/ 2548232 h 6857032"/>
              <a:gd name="connsiteX196" fmla="*/ 66874 w 11478418"/>
              <a:gd name="connsiteY196" fmla="*/ 2501824 h 6857032"/>
              <a:gd name="connsiteX197" fmla="*/ 44613 w 11478418"/>
              <a:gd name="connsiteY197" fmla="*/ 2478754 h 6857032"/>
              <a:gd name="connsiteX198" fmla="*/ 27827 w 11478418"/>
              <a:gd name="connsiteY198" fmla="*/ 2359547 h 6857032"/>
              <a:gd name="connsiteX199" fmla="*/ 0 w 11478418"/>
              <a:gd name="connsiteY199" fmla="*/ 2322295 h 6857032"/>
              <a:gd name="connsiteX200" fmla="*/ 0 w 11478418"/>
              <a:gd name="connsiteY200" fmla="*/ 2250573 h 6857032"/>
              <a:gd name="connsiteX201" fmla="*/ 76659 w 11478418"/>
              <a:gd name="connsiteY201" fmla="*/ 2035228 h 6857032"/>
              <a:gd name="connsiteX202" fmla="*/ 126927 w 11478418"/>
              <a:gd name="connsiteY202" fmla="*/ 2030740 h 6857032"/>
              <a:gd name="connsiteX203" fmla="*/ 233746 w 11478418"/>
              <a:gd name="connsiteY203" fmla="*/ 2084509 h 6857032"/>
              <a:gd name="connsiteX204" fmla="*/ 259150 w 11478418"/>
              <a:gd name="connsiteY204" fmla="*/ 2174184 h 6857032"/>
              <a:gd name="connsiteX205" fmla="*/ 278718 w 11478418"/>
              <a:gd name="connsiteY205" fmla="*/ 2211795 h 6857032"/>
              <a:gd name="connsiteX206" fmla="*/ 395681 w 11478418"/>
              <a:gd name="connsiteY206" fmla="*/ 2292942 h 6857032"/>
              <a:gd name="connsiteX207" fmla="*/ 527007 w 11478418"/>
              <a:gd name="connsiteY207" fmla="*/ 2369601 h 6857032"/>
              <a:gd name="connsiteX208" fmla="*/ 784541 w 11478418"/>
              <a:gd name="connsiteY208" fmla="*/ 2389977 h 6857032"/>
              <a:gd name="connsiteX209" fmla="*/ 788131 w 11478418"/>
              <a:gd name="connsiteY209" fmla="*/ 2387464 h 6857032"/>
              <a:gd name="connsiteX210" fmla="*/ 992345 w 11478418"/>
              <a:gd name="connsiteY210" fmla="*/ 2345723 h 6857032"/>
              <a:gd name="connsiteX211" fmla="*/ 1134353 w 11478418"/>
              <a:gd name="connsiteY211" fmla="*/ 2346621 h 6857032"/>
              <a:gd name="connsiteX212" fmla="*/ 1465404 w 11478418"/>
              <a:gd name="connsiteY212" fmla="*/ 2362150 h 6857032"/>
              <a:gd name="connsiteX213" fmla="*/ 1834605 w 11478418"/>
              <a:gd name="connsiteY213" fmla="*/ 2343749 h 6857032"/>
              <a:gd name="connsiteX214" fmla="*/ 2088907 w 11478418"/>
              <a:gd name="connsiteY214" fmla="*/ 2278131 h 6857032"/>
              <a:gd name="connsiteX215" fmla="*/ 2278310 w 11478418"/>
              <a:gd name="connsiteY215" fmla="*/ 2209641 h 6857032"/>
              <a:gd name="connsiteX216" fmla="*/ 2484499 w 11478418"/>
              <a:gd name="connsiteY216" fmla="*/ 2123646 h 6857032"/>
              <a:gd name="connsiteX217" fmla="*/ 2525073 w 11478418"/>
              <a:gd name="connsiteY217" fmla="*/ 2088818 h 6857032"/>
              <a:gd name="connsiteX218" fmla="*/ 2577046 w 11478418"/>
              <a:gd name="connsiteY218" fmla="*/ 2046718 h 6857032"/>
              <a:gd name="connsiteX219" fmla="*/ 2679108 w 11478418"/>
              <a:gd name="connsiteY219" fmla="*/ 2036305 h 6857032"/>
              <a:gd name="connsiteX220" fmla="*/ 2670132 w 11478418"/>
              <a:gd name="connsiteY220" fmla="*/ 1987833 h 6857032"/>
              <a:gd name="connsiteX221" fmla="*/ 2633508 w 11478418"/>
              <a:gd name="connsiteY221" fmla="*/ 1825628 h 6857032"/>
              <a:gd name="connsiteX222" fmla="*/ 2631533 w 11478418"/>
              <a:gd name="connsiteY222" fmla="*/ 1816921 h 6857032"/>
              <a:gd name="connsiteX223" fmla="*/ 2596345 w 11478418"/>
              <a:gd name="connsiteY223" fmla="*/ 1635507 h 6857032"/>
              <a:gd name="connsiteX224" fmla="*/ 2631174 w 11478418"/>
              <a:gd name="connsiteY224" fmla="*/ 1453196 h 6857032"/>
              <a:gd name="connsiteX225" fmla="*/ 2717348 w 11478418"/>
              <a:gd name="connsiteY225" fmla="*/ 1369266 h 6857032"/>
              <a:gd name="connsiteX226" fmla="*/ 2794994 w 11478418"/>
              <a:gd name="connsiteY226" fmla="*/ 1314600 h 6857032"/>
              <a:gd name="connsiteX227" fmla="*/ 2938707 w 11478418"/>
              <a:gd name="connsiteY227" fmla="*/ 1245661 h 6857032"/>
              <a:gd name="connsiteX228" fmla="*/ 2997323 w 11478418"/>
              <a:gd name="connsiteY228" fmla="*/ 1215500 h 6857032"/>
              <a:gd name="connsiteX229" fmla="*/ 3052438 w 11478418"/>
              <a:gd name="connsiteY229" fmla="*/ 1193867 h 6857032"/>
              <a:gd name="connsiteX230" fmla="*/ 3204589 w 11478418"/>
              <a:gd name="connsiteY230" fmla="*/ 1220975 h 6857032"/>
              <a:gd name="connsiteX231" fmla="*/ 3212937 w 11478418"/>
              <a:gd name="connsiteY231" fmla="*/ 1223579 h 6857032"/>
              <a:gd name="connsiteX232" fmla="*/ 3339684 w 11478418"/>
              <a:gd name="connsiteY232" fmla="*/ 1339554 h 6857032"/>
              <a:gd name="connsiteX233" fmla="*/ 3406020 w 11478418"/>
              <a:gd name="connsiteY233" fmla="*/ 1400235 h 6857032"/>
              <a:gd name="connsiteX234" fmla="*/ 3509339 w 11478418"/>
              <a:gd name="connsiteY234" fmla="*/ 1470520 h 6857032"/>
              <a:gd name="connsiteX235" fmla="*/ 3468407 w 11478418"/>
              <a:gd name="connsiteY235" fmla="*/ 1603821 h 6857032"/>
              <a:gd name="connsiteX236" fmla="*/ 3464188 w 11478418"/>
              <a:gd name="connsiteY236" fmla="*/ 1793403 h 6857032"/>
              <a:gd name="connsiteX237" fmla="*/ 3387439 w 11478418"/>
              <a:gd name="connsiteY237" fmla="*/ 2048065 h 6857032"/>
              <a:gd name="connsiteX238" fmla="*/ 3397583 w 11478418"/>
              <a:gd name="connsiteY238" fmla="*/ 2089895 h 6857032"/>
              <a:gd name="connsiteX239" fmla="*/ 3528010 w 11478418"/>
              <a:gd name="connsiteY239" fmla="*/ 2382437 h 6857032"/>
              <a:gd name="connsiteX240" fmla="*/ 3523881 w 11478418"/>
              <a:gd name="connsiteY240" fmla="*/ 2832516 h 6857032"/>
              <a:gd name="connsiteX241" fmla="*/ 3530344 w 11478418"/>
              <a:gd name="connsiteY241" fmla="*/ 2871294 h 6857032"/>
              <a:gd name="connsiteX242" fmla="*/ 3630521 w 11478418"/>
              <a:gd name="connsiteY242" fmla="*/ 3023893 h 6857032"/>
              <a:gd name="connsiteX243" fmla="*/ 3691471 w 11478418"/>
              <a:gd name="connsiteY243" fmla="*/ 3060517 h 6857032"/>
              <a:gd name="connsiteX244" fmla="*/ 3886619 w 11478418"/>
              <a:gd name="connsiteY244" fmla="*/ 3160964 h 6857032"/>
              <a:gd name="connsiteX245" fmla="*/ 3951070 w 11478418"/>
              <a:gd name="connsiteY245" fmla="*/ 3236994 h 6857032"/>
              <a:gd name="connsiteX246" fmla="*/ 4010045 w 11478418"/>
              <a:gd name="connsiteY246" fmla="*/ 3137984 h 6857032"/>
              <a:gd name="connsiteX247" fmla="*/ 4054478 w 11478418"/>
              <a:gd name="connsiteY247" fmla="*/ 3051182 h 6857032"/>
              <a:gd name="connsiteX248" fmla="*/ 4131765 w 11478418"/>
              <a:gd name="connsiteY248" fmla="*/ 3021470 h 6857032"/>
              <a:gd name="connsiteX249" fmla="*/ 4320630 w 11478418"/>
              <a:gd name="connsiteY249" fmla="*/ 2995528 h 6857032"/>
              <a:gd name="connsiteX250" fmla="*/ 4557159 w 11478418"/>
              <a:gd name="connsiteY250" fmla="*/ 2882694 h 6857032"/>
              <a:gd name="connsiteX251" fmla="*/ 4564340 w 11478418"/>
              <a:gd name="connsiteY251" fmla="*/ 2877578 h 6857032"/>
              <a:gd name="connsiteX252" fmla="*/ 4669185 w 11478418"/>
              <a:gd name="connsiteY252" fmla="*/ 2839966 h 6857032"/>
              <a:gd name="connsiteX253" fmla="*/ 4707335 w 11478418"/>
              <a:gd name="connsiteY253" fmla="*/ 2832336 h 6857032"/>
              <a:gd name="connsiteX254" fmla="*/ 4861371 w 11478418"/>
              <a:gd name="connsiteY254" fmla="*/ 2757383 h 6857032"/>
              <a:gd name="connsiteX255" fmla="*/ 4883273 w 11478418"/>
              <a:gd name="connsiteY255" fmla="*/ 2736827 h 6857032"/>
              <a:gd name="connsiteX256" fmla="*/ 5560186 w 11478418"/>
              <a:gd name="connsiteY256" fmla="*/ 2231633 h 6857032"/>
              <a:gd name="connsiteX257" fmla="*/ 5575087 w 11478418"/>
              <a:gd name="connsiteY257" fmla="*/ 2212244 h 6857032"/>
              <a:gd name="connsiteX258" fmla="*/ 5408305 w 11478418"/>
              <a:gd name="connsiteY258" fmla="*/ 2301739 h 6857032"/>
              <a:gd name="connsiteX259" fmla="*/ 5345649 w 11478418"/>
              <a:gd name="connsiteY259" fmla="*/ 2337465 h 6857032"/>
              <a:gd name="connsiteX260" fmla="*/ 5380658 w 11478418"/>
              <a:gd name="connsiteY260" fmla="*/ 2267179 h 6857032"/>
              <a:gd name="connsiteX261" fmla="*/ 5500403 w 11478418"/>
              <a:gd name="connsiteY261" fmla="*/ 2181275 h 6857032"/>
              <a:gd name="connsiteX262" fmla="*/ 5480296 w 11478418"/>
              <a:gd name="connsiteY262" fmla="*/ 2058118 h 6857032"/>
              <a:gd name="connsiteX263" fmla="*/ 5466293 w 11478418"/>
              <a:gd name="connsiteY263" fmla="*/ 2014852 h 6857032"/>
              <a:gd name="connsiteX264" fmla="*/ 5420962 w 11478418"/>
              <a:gd name="connsiteY264" fmla="*/ 2034061 h 6857032"/>
              <a:gd name="connsiteX265" fmla="*/ 5262977 w 11478418"/>
              <a:gd name="connsiteY265" fmla="*/ 2056951 h 6857032"/>
              <a:gd name="connsiteX266" fmla="*/ 5231649 w 11478418"/>
              <a:gd name="connsiteY266" fmla="*/ 2033702 h 6857032"/>
              <a:gd name="connsiteX267" fmla="*/ 5148257 w 11478418"/>
              <a:gd name="connsiteY267" fmla="*/ 1963866 h 6857032"/>
              <a:gd name="connsiteX268" fmla="*/ 5148347 w 11478418"/>
              <a:gd name="connsiteY268" fmla="*/ 1942681 h 6857032"/>
              <a:gd name="connsiteX269" fmla="*/ 5174738 w 11478418"/>
              <a:gd name="connsiteY269" fmla="*/ 1854622 h 6857032"/>
              <a:gd name="connsiteX270" fmla="*/ 5149155 w 11478418"/>
              <a:gd name="connsiteY270" fmla="*/ 1963058 h 6857032"/>
              <a:gd name="connsiteX271" fmla="*/ 5116840 w 11478418"/>
              <a:gd name="connsiteY271" fmla="*/ 1904890 h 6857032"/>
              <a:gd name="connsiteX272" fmla="*/ 5238920 w 11478418"/>
              <a:gd name="connsiteY272" fmla="*/ 1741070 h 6857032"/>
              <a:gd name="connsiteX273" fmla="*/ 5313334 w 11478418"/>
              <a:gd name="connsiteY273" fmla="*/ 1602205 h 6857032"/>
              <a:gd name="connsiteX274" fmla="*/ 5420064 w 11478418"/>
              <a:gd name="connsiteY274" fmla="*/ 1467738 h 6857032"/>
              <a:gd name="connsiteX275" fmla="*/ 5569791 w 11478418"/>
              <a:gd name="connsiteY275" fmla="*/ 1408314 h 6857032"/>
              <a:gd name="connsiteX276" fmla="*/ 5907575 w 11478418"/>
              <a:gd name="connsiteY276" fmla="*/ 1228067 h 6857032"/>
              <a:gd name="connsiteX277" fmla="*/ 6036476 w 11478418"/>
              <a:gd name="connsiteY277" fmla="*/ 1158589 h 6857032"/>
              <a:gd name="connsiteX278" fmla="*/ 6589425 w 11478418"/>
              <a:gd name="connsiteY278" fmla="*/ 1253021 h 6857032"/>
              <a:gd name="connsiteX279" fmla="*/ 6773531 w 11478418"/>
              <a:gd name="connsiteY279" fmla="*/ 1364239 h 6857032"/>
              <a:gd name="connsiteX280" fmla="*/ 7035375 w 11478418"/>
              <a:gd name="connsiteY280" fmla="*/ 1540088 h 6857032"/>
              <a:gd name="connsiteX281" fmla="*/ 7083219 w 11478418"/>
              <a:gd name="connsiteY281" fmla="*/ 1715757 h 6857032"/>
              <a:gd name="connsiteX282" fmla="*/ 7077833 w 11478418"/>
              <a:gd name="connsiteY282" fmla="*/ 1750855 h 6857032"/>
              <a:gd name="connsiteX283" fmla="*/ 7048390 w 11478418"/>
              <a:gd name="connsiteY283" fmla="*/ 1894567 h 6857032"/>
              <a:gd name="connsiteX284" fmla="*/ 7019576 w 11478418"/>
              <a:gd name="connsiteY284" fmla="*/ 2063953 h 6857032"/>
              <a:gd name="connsiteX285" fmla="*/ 6958536 w 11478418"/>
              <a:gd name="connsiteY285" fmla="*/ 2137021 h 6857032"/>
              <a:gd name="connsiteX286" fmla="*/ 6911320 w 11478418"/>
              <a:gd name="connsiteY286" fmla="*/ 2215475 h 6857032"/>
              <a:gd name="connsiteX287" fmla="*/ 6937890 w 11478418"/>
              <a:gd name="connsiteY287" fmla="*/ 2290518 h 6857032"/>
              <a:gd name="connsiteX288" fmla="*/ 6892021 w 11478418"/>
              <a:gd name="connsiteY288" fmla="*/ 2275438 h 6857032"/>
              <a:gd name="connsiteX289" fmla="*/ 6779008 w 11478418"/>
              <a:gd name="connsiteY289" fmla="*/ 2267090 h 6857032"/>
              <a:gd name="connsiteX290" fmla="*/ 6763927 w 11478418"/>
              <a:gd name="connsiteY290" fmla="*/ 2290967 h 6857032"/>
              <a:gd name="connsiteX291" fmla="*/ 6757464 w 11478418"/>
              <a:gd name="connsiteY291" fmla="*/ 2362150 h 6857032"/>
              <a:gd name="connsiteX292" fmla="*/ 6820209 w 11478418"/>
              <a:gd name="connsiteY292" fmla="*/ 2527317 h 6857032"/>
              <a:gd name="connsiteX293" fmla="*/ 7036092 w 11478418"/>
              <a:gd name="connsiteY293" fmla="*/ 2699844 h 6857032"/>
              <a:gd name="connsiteX294" fmla="*/ 7070382 w 11478418"/>
              <a:gd name="connsiteY294" fmla="*/ 2995438 h 6857032"/>
              <a:gd name="connsiteX295" fmla="*/ 7040940 w 11478418"/>
              <a:gd name="connsiteY295" fmla="*/ 3095525 h 6857032"/>
              <a:gd name="connsiteX296" fmla="*/ 7074602 w 11478418"/>
              <a:gd name="connsiteY296" fmla="*/ 3590217 h 6857032"/>
              <a:gd name="connsiteX297" fmla="*/ 7111046 w 11478418"/>
              <a:gd name="connsiteY297" fmla="*/ 3624238 h 6857032"/>
              <a:gd name="connsiteX298" fmla="*/ 7180434 w 11478418"/>
              <a:gd name="connsiteY298" fmla="*/ 3692728 h 6857032"/>
              <a:gd name="connsiteX299" fmla="*/ 7232587 w 11478418"/>
              <a:gd name="connsiteY299" fmla="*/ 3723786 h 6857032"/>
              <a:gd name="connsiteX300" fmla="*/ 7285099 w 11478418"/>
              <a:gd name="connsiteY300" fmla="*/ 3720555 h 6857032"/>
              <a:gd name="connsiteX301" fmla="*/ 7424323 w 11478418"/>
              <a:gd name="connsiteY301" fmla="*/ 3695421 h 6857032"/>
              <a:gd name="connsiteX302" fmla="*/ 7500713 w 11478418"/>
              <a:gd name="connsiteY302" fmla="*/ 3638959 h 6857032"/>
              <a:gd name="connsiteX303" fmla="*/ 8011203 w 11478418"/>
              <a:gd name="connsiteY303" fmla="*/ 3132778 h 6857032"/>
              <a:gd name="connsiteX304" fmla="*/ 8140733 w 11478418"/>
              <a:gd name="connsiteY304" fmla="*/ 2975421 h 6857032"/>
              <a:gd name="connsiteX305" fmla="*/ 8540005 w 11478418"/>
              <a:gd name="connsiteY305" fmla="*/ 2226337 h 6857032"/>
              <a:gd name="connsiteX306" fmla="*/ 8693053 w 11478418"/>
              <a:gd name="connsiteY306" fmla="*/ 2075892 h 6857032"/>
              <a:gd name="connsiteX307" fmla="*/ 8705531 w 11478418"/>
              <a:gd name="connsiteY307" fmla="*/ 2071314 h 6857032"/>
              <a:gd name="connsiteX308" fmla="*/ 8817377 w 11478418"/>
              <a:gd name="connsiteY308" fmla="*/ 1842863 h 6857032"/>
              <a:gd name="connsiteX309" fmla="*/ 8766391 w 11478418"/>
              <a:gd name="connsiteY309" fmla="*/ 1878051 h 6857032"/>
              <a:gd name="connsiteX310" fmla="*/ 8568101 w 11478418"/>
              <a:gd name="connsiteY310" fmla="*/ 1980203 h 6857032"/>
              <a:gd name="connsiteX311" fmla="*/ 8461551 w 11478418"/>
              <a:gd name="connsiteY311" fmla="*/ 1964314 h 6857032"/>
              <a:gd name="connsiteX312" fmla="*/ 8683718 w 11478418"/>
              <a:gd name="connsiteY312" fmla="*/ 1824820 h 6857032"/>
              <a:gd name="connsiteX313" fmla="*/ 8676357 w 11478418"/>
              <a:gd name="connsiteY313" fmla="*/ 1811087 h 6857032"/>
              <a:gd name="connsiteX314" fmla="*/ 8501855 w 11478418"/>
              <a:gd name="connsiteY314" fmla="*/ 1890079 h 6857032"/>
              <a:gd name="connsiteX315" fmla="*/ 8496559 w 11478418"/>
              <a:gd name="connsiteY315" fmla="*/ 1877871 h 6857032"/>
              <a:gd name="connsiteX316" fmla="*/ 8715674 w 11478418"/>
              <a:gd name="connsiteY316" fmla="*/ 1759203 h 6857032"/>
              <a:gd name="connsiteX317" fmla="*/ 8736948 w 11478418"/>
              <a:gd name="connsiteY317" fmla="*/ 1731376 h 6857032"/>
              <a:gd name="connsiteX318" fmla="*/ 8742872 w 11478418"/>
              <a:gd name="connsiteY318" fmla="*/ 1704267 h 6857032"/>
              <a:gd name="connsiteX319" fmla="*/ 8811991 w 11478418"/>
              <a:gd name="connsiteY319" fmla="*/ 1586765 h 6857032"/>
              <a:gd name="connsiteX320" fmla="*/ 8818992 w 11478418"/>
              <a:gd name="connsiteY320" fmla="*/ 1559297 h 6857032"/>
              <a:gd name="connsiteX321" fmla="*/ 8755170 w 11478418"/>
              <a:gd name="connsiteY321" fmla="*/ 1416931 h 6857032"/>
              <a:gd name="connsiteX322" fmla="*/ 8767827 w 11478418"/>
              <a:gd name="connsiteY322" fmla="*/ 1365855 h 6857032"/>
              <a:gd name="connsiteX323" fmla="*/ 8730306 w 11478418"/>
              <a:gd name="connsiteY323" fmla="*/ 1308047 h 6857032"/>
              <a:gd name="connsiteX324" fmla="*/ 8683897 w 11478418"/>
              <a:gd name="connsiteY324" fmla="*/ 1238659 h 6857032"/>
              <a:gd name="connsiteX325" fmla="*/ 8691168 w 11478418"/>
              <a:gd name="connsiteY325" fmla="*/ 1095844 h 6857032"/>
              <a:gd name="connsiteX326" fmla="*/ 8744309 w 11478418"/>
              <a:gd name="connsiteY326" fmla="*/ 999078 h 6857032"/>
              <a:gd name="connsiteX327" fmla="*/ 8835599 w 11478418"/>
              <a:gd name="connsiteY327" fmla="*/ 938397 h 6857032"/>
              <a:gd name="connsiteX328" fmla="*/ 8811901 w 11478418"/>
              <a:gd name="connsiteY328" fmla="*/ 919995 h 6857032"/>
              <a:gd name="connsiteX329" fmla="*/ 8916746 w 11478418"/>
              <a:gd name="connsiteY329" fmla="*/ 899619 h 6857032"/>
              <a:gd name="connsiteX330" fmla="*/ 9108572 w 11478418"/>
              <a:gd name="connsiteY330" fmla="*/ 861918 h 6857032"/>
              <a:gd name="connsiteX331" fmla="*/ 9275265 w 11478418"/>
              <a:gd name="connsiteY331" fmla="*/ 869817 h 6857032"/>
              <a:gd name="connsiteX332" fmla="*/ 9407757 w 11478418"/>
              <a:gd name="connsiteY332" fmla="*/ 857070 h 6857032"/>
              <a:gd name="connsiteX333" fmla="*/ 9457128 w 11478418"/>
              <a:gd name="connsiteY333" fmla="*/ 841631 h 6857032"/>
              <a:gd name="connsiteX334" fmla="*/ 9703082 w 11478418"/>
              <a:gd name="connsiteY334" fmla="*/ 902491 h 6857032"/>
              <a:gd name="connsiteX335" fmla="*/ 9789615 w 11478418"/>
              <a:gd name="connsiteY335" fmla="*/ 1098178 h 6857032"/>
              <a:gd name="connsiteX336" fmla="*/ 9785575 w 11478418"/>
              <a:gd name="connsiteY336" fmla="*/ 1180492 h 6857032"/>
              <a:gd name="connsiteX337" fmla="*/ 9804965 w 11478418"/>
              <a:gd name="connsiteY337" fmla="*/ 1507234 h 6857032"/>
              <a:gd name="connsiteX338" fmla="*/ 9769059 w 11478418"/>
              <a:gd name="connsiteY338" fmla="*/ 1601935 h 6857032"/>
              <a:gd name="connsiteX339" fmla="*/ 9856130 w 11478418"/>
              <a:gd name="connsiteY339" fmla="*/ 1603641 h 6857032"/>
              <a:gd name="connsiteX340" fmla="*/ 9785845 w 11478418"/>
              <a:gd name="connsiteY340" fmla="*/ 1718988 h 6857032"/>
              <a:gd name="connsiteX341" fmla="*/ 9854695 w 11478418"/>
              <a:gd name="connsiteY341" fmla="*/ 1602205 h 6857032"/>
              <a:gd name="connsiteX342" fmla="*/ 9929378 w 11478418"/>
              <a:gd name="connsiteY342" fmla="*/ 1618452 h 6857032"/>
              <a:gd name="connsiteX343" fmla="*/ 9915465 w 11478418"/>
              <a:gd name="connsiteY343" fmla="*/ 1649780 h 6857032"/>
              <a:gd name="connsiteX344" fmla="*/ 9924530 w 11478418"/>
              <a:gd name="connsiteY344" fmla="*/ 1662257 h 6857032"/>
              <a:gd name="connsiteX345" fmla="*/ 10119948 w 11478418"/>
              <a:gd name="connsiteY345" fmla="*/ 1552386 h 6857032"/>
              <a:gd name="connsiteX346" fmla="*/ 10405219 w 11478418"/>
              <a:gd name="connsiteY346" fmla="*/ 1307418 h 6857032"/>
              <a:gd name="connsiteX347" fmla="*/ 10506922 w 11478418"/>
              <a:gd name="connsiteY347" fmla="*/ 1201407 h 6857032"/>
              <a:gd name="connsiteX348" fmla="*/ 10724780 w 11478418"/>
              <a:gd name="connsiteY348" fmla="*/ 998629 h 6857032"/>
              <a:gd name="connsiteX349" fmla="*/ 11158791 w 11478418"/>
              <a:gd name="connsiteY349" fmla="*/ 690647 h 6857032"/>
              <a:gd name="connsiteX350" fmla="*/ 11295771 w 11478418"/>
              <a:gd name="connsiteY350" fmla="*/ 368932 h 6857032"/>
              <a:gd name="connsiteX351" fmla="*/ 11312019 w 11478418"/>
              <a:gd name="connsiteY351" fmla="*/ 216691 h 6857032"/>
              <a:gd name="connsiteX352" fmla="*/ 11331229 w 11478418"/>
              <a:gd name="connsiteY352" fmla="*/ 79441 h 6857032"/>
              <a:gd name="connsiteX353" fmla="*/ 11337512 w 11478418"/>
              <a:gd name="connsiteY353" fmla="*/ 0 h 6857032"/>
              <a:gd name="connsiteX354" fmla="*/ 11355735 w 11478418"/>
              <a:gd name="connsiteY354" fmla="*/ 539 h 6857032"/>
              <a:gd name="connsiteX355" fmla="*/ 5665929 w 11478418"/>
              <a:gd name="connsiteY355" fmla="*/ 1895016 h 6857032"/>
              <a:gd name="connsiteX356" fmla="*/ 5698693 w 11478418"/>
              <a:gd name="connsiteY356" fmla="*/ 1885501 h 6857032"/>
              <a:gd name="connsiteX357" fmla="*/ 5681638 w 11478418"/>
              <a:gd name="connsiteY357" fmla="*/ 1862881 h 6857032"/>
              <a:gd name="connsiteX358" fmla="*/ 5602466 w 11478418"/>
              <a:gd name="connsiteY358" fmla="*/ 1827513 h 6857032"/>
              <a:gd name="connsiteX359" fmla="*/ 5610544 w 11478418"/>
              <a:gd name="connsiteY359" fmla="*/ 1862073 h 6857032"/>
              <a:gd name="connsiteX360" fmla="*/ 5576613 w 11478418"/>
              <a:gd name="connsiteY360" fmla="*/ 1845107 h 6857032"/>
              <a:gd name="connsiteX361" fmla="*/ 5598246 w 11478418"/>
              <a:gd name="connsiteY361" fmla="*/ 1903903 h 6857032"/>
              <a:gd name="connsiteX362" fmla="*/ 5639089 w 11478418"/>
              <a:gd name="connsiteY362" fmla="*/ 1920509 h 6857032"/>
              <a:gd name="connsiteX363" fmla="*/ 5666557 w 11478418"/>
              <a:gd name="connsiteY363" fmla="*/ 1929486 h 6857032"/>
              <a:gd name="connsiteX364" fmla="*/ 5665929 w 11478418"/>
              <a:gd name="connsiteY364" fmla="*/ 1895016 h 6857032"/>
              <a:gd name="connsiteX365" fmla="*/ 5794292 w 11478418"/>
              <a:gd name="connsiteY365" fmla="*/ 2071942 h 6857032"/>
              <a:gd name="connsiteX366" fmla="*/ 5777685 w 11478418"/>
              <a:gd name="connsiteY366" fmla="*/ 2058746 h 6857032"/>
              <a:gd name="connsiteX367" fmla="*/ 5715927 w 11478418"/>
              <a:gd name="connsiteY367" fmla="*/ 2068172 h 6857032"/>
              <a:gd name="connsiteX368" fmla="*/ 5700758 w 11478418"/>
              <a:gd name="connsiteY368" fmla="*/ 2105963 h 6857032"/>
              <a:gd name="connsiteX369" fmla="*/ 5732714 w 11478418"/>
              <a:gd name="connsiteY369" fmla="*/ 2137829 h 6857032"/>
              <a:gd name="connsiteX370" fmla="*/ 5822657 w 11478418"/>
              <a:gd name="connsiteY370" fmla="*/ 2120235 h 6857032"/>
              <a:gd name="connsiteX371" fmla="*/ 5792766 w 11478418"/>
              <a:gd name="connsiteY371" fmla="*/ 2070416 h 6857032"/>
              <a:gd name="connsiteX372" fmla="*/ 5842944 w 11478418"/>
              <a:gd name="connsiteY372" fmla="*/ 2107130 h 6857032"/>
              <a:gd name="connsiteX373" fmla="*/ 5855511 w 11478418"/>
              <a:gd name="connsiteY373" fmla="*/ 2103090 h 6857032"/>
              <a:gd name="connsiteX374" fmla="*/ 5848689 w 11478418"/>
              <a:gd name="connsiteY374" fmla="*/ 2055964 h 6857032"/>
              <a:gd name="connsiteX375" fmla="*/ 5794292 w 11478418"/>
              <a:gd name="connsiteY375" fmla="*/ 2071942 h 6857032"/>
              <a:gd name="connsiteX376" fmla="*/ 5878311 w 11478418"/>
              <a:gd name="connsiteY376" fmla="*/ 1966828 h 6857032"/>
              <a:gd name="connsiteX377" fmla="*/ 5836032 w 11478418"/>
              <a:gd name="connsiteY377" fmla="*/ 1955517 h 6857032"/>
              <a:gd name="connsiteX378" fmla="*/ 5739715 w 11478418"/>
              <a:gd name="connsiteY378" fmla="*/ 1986486 h 6857032"/>
              <a:gd name="connsiteX379" fmla="*/ 5702822 w 11478418"/>
              <a:gd name="connsiteY379" fmla="*/ 1976522 h 6857032"/>
              <a:gd name="connsiteX380" fmla="*/ 5678227 w 11478418"/>
              <a:gd name="connsiteY380" fmla="*/ 2056054 h 6857032"/>
              <a:gd name="connsiteX381" fmla="*/ 5757040 w 11478418"/>
              <a:gd name="connsiteY381" fmla="*/ 2034869 h 6857032"/>
              <a:gd name="connsiteX382" fmla="*/ 5742229 w 11478418"/>
              <a:gd name="connsiteY382" fmla="*/ 2003631 h 6857032"/>
              <a:gd name="connsiteX383" fmla="*/ 5963946 w 11478418"/>
              <a:gd name="connsiteY383" fmla="*/ 2035857 h 6857032"/>
              <a:gd name="connsiteX384" fmla="*/ 5968345 w 11478418"/>
              <a:gd name="connsiteY384" fmla="*/ 2019519 h 6857032"/>
              <a:gd name="connsiteX385" fmla="*/ 5876875 w 11478418"/>
              <a:gd name="connsiteY385" fmla="*/ 1965481 h 6857032"/>
              <a:gd name="connsiteX386" fmla="*/ 5934684 w 11478418"/>
              <a:gd name="connsiteY386" fmla="*/ 1983883 h 6857032"/>
              <a:gd name="connsiteX387" fmla="*/ 5992312 w 11478418"/>
              <a:gd name="connsiteY387" fmla="*/ 1999322 h 6857032"/>
              <a:gd name="connsiteX388" fmla="*/ 5780289 w 11478418"/>
              <a:gd name="connsiteY388" fmla="*/ 1909468 h 6857032"/>
              <a:gd name="connsiteX389" fmla="*/ 5878311 w 11478418"/>
              <a:gd name="connsiteY389" fmla="*/ 1966828 h 6857032"/>
              <a:gd name="connsiteX390" fmla="*/ 8693592 w 11478418"/>
              <a:gd name="connsiteY390" fmla="*/ 2705768 h 6857032"/>
              <a:gd name="connsiteX391" fmla="*/ 8649697 w 11478418"/>
              <a:gd name="connsiteY391" fmla="*/ 2769681 h 6857032"/>
              <a:gd name="connsiteX392" fmla="*/ 8408141 w 11478418"/>
              <a:gd name="connsiteY392" fmla="*/ 3108272 h 6857032"/>
              <a:gd name="connsiteX393" fmla="*/ 8259761 w 11478418"/>
              <a:gd name="connsiteY393" fmla="*/ 3304856 h 6857032"/>
              <a:gd name="connsiteX394" fmla="*/ 7736075 w 11478418"/>
              <a:gd name="connsiteY394" fmla="*/ 3708526 h 6857032"/>
              <a:gd name="connsiteX395" fmla="*/ 7502598 w 11478418"/>
              <a:gd name="connsiteY395" fmla="*/ 3864357 h 6857032"/>
              <a:gd name="connsiteX396" fmla="*/ 7427555 w 11478418"/>
              <a:gd name="connsiteY396" fmla="*/ 3913638 h 6857032"/>
              <a:gd name="connsiteX397" fmla="*/ 7275584 w 11478418"/>
              <a:gd name="connsiteY397" fmla="*/ 3974498 h 6857032"/>
              <a:gd name="connsiteX398" fmla="*/ 7151530 w 11478418"/>
              <a:gd name="connsiteY398" fmla="*/ 4050978 h 6857032"/>
              <a:gd name="connsiteX399" fmla="*/ 7080706 w 11478418"/>
              <a:gd name="connsiteY399" fmla="*/ 4043707 h 6857032"/>
              <a:gd name="connsiteX400" fmla="*/ 6969846 w 11478418"/>
              <a:gd name="connsiteY400" fmla="*/ 4024946 h 6857032"/>
              <a:gd name="connsiteX401" fmla="*/ 6897227 w 11478418"/>
              <a:gd name="connsiteY401" fmla="*/ 4083293 h 6857032"/>
              <a:gd name="connsiteX402" fmla="*/ 6802885 w 11478418"/>
              <a:gd name="connsiteY402" fmla="*/ 4103041 h 6857032"/>
              <a:gd name="connsiteX403" fmla="*/ 6729726 w 11478418"/>
              <a:gd name="connsiteY403" fmla="*/ 4035089 h 6857032"/>
              <a:gd name="connsiteX404" fmla="*/ 6719404 w 11478418"/>
              <a:gd name="connsiteY404" fmla="*/ 3699011 h 6857032"/>
              <a:gd name="connsiteX405" fmla="*/ 6717788 w 11478418"/>
              <a:gd name="connsiteY405" fmla="*/ 3681328 h 6857032"/>
              <a:gd name="connsiteX406" fmla="*/ 6701271 w 11478418"/>
              <a:gd name="connsiteY406" fmla="*/ 3371012 h 6857032"/>
              <a:gd name="connsiteX407" fmla="*/ 6694449 w 11478418"/>
              <a:gd name="connsiteY407" fmla="*/ 3302073 h 6857032"/>
              <a:gd name="connsiteX408" fmla="*/ 6616534 w 11478418"/>
              <a:gd name="connsiteY408" fmla="*/ 3444440 h 6857032"/>
              <a:gd name="connsiteX409" fmla="*/ 6618239 w 11478418"/>
              <a:gd name="connsiteY409" fmla="*/ 3471190 h 6857032"/>
              <a:gd name="connsiteX410" fmla="*/ 6546697 w 11478418"/>
              <a:gd name="connsiteY410" fmla="*/ 3593987 h 6857032"/>
              <a:gd name="connsiteX411" fmla="*/ 6539247 w 11478418"/>
              <a:gd name="connsiteY411" fmla="*/ 3643447 h 6857032"/>
              <a:gd name="connsiteX412" fmla="*/ 6578922 w 11478418"/>
              <a:gd name="connsiteY412" fmla="*/ 3671992 h 6857032"/>
              <a:gd name="connsiteX413" fmla="*/ 6648131 w 11478418"/>
              <a:gd name="connsiteY413" fmla="*/ 3768669 h 6857032"/>
              <a:gd name="connsiteX414" fmla="*/ 6675509 w 11478418"/>
              <a:gd name="connsiteY414" fmla="*/ 3881682 h 6857032"/>
              <a:gd name="connsiteX415" fmla="*/ 6682062 w 11478418"/>
              <a:gd name="connsiteY415" fmla="*/ 3951878 h 6857032"/>
              <a:gd name="connsiteX416" fmla="*/ 6701720 w 11478418"/>
              <a:gd name="connsiteY416" fmla="*/ 4029883 h 6857032"/>
              <a:gd name="connsiteX417" fmla="*/ 6766620 w 11478418"/>
              <a:gd name="connsiteY417" fmla="*/ 4243433 h 6857032"/>
              <a:gd name="connsiteX418" fmla="*/ 6787176 w 11478418"/>
              <a:gd name="connsiteY418" fmla="*/ 4374578 h 6857032"/>
              <a:gd name="connsiteX419" fmla="*/ 6856923 w 11478418"/>
              <a:gd name="connsiteY419" fmla="*/ 4538398 h 6857032"/>
              <a:gd name="connsiteX420" fmla="*/ 7166430 w 11478418"/>
              <a:gd name="connsiteY420" fmla="*/ 5669430 h 6857032"/>
              <a:gd name="connsiteX421" fmla="*/ 7183486 w 11478418"/>
              <a:gd name="connsiteY421" fmla="*/ 5716287 h 6857032"/>
              <a:gd name="connsiteX422" fmla="*/ 7306194 w 11478418"/>
              <a:gd name="connsiteY422" fmla="*/ 5635858 h 6857032"/>
              <a:gd name="connsiteX423" fmla="*/ 7686525 w 11478418"/>
              <a:gd name="connsiteY423" fmla="*/ 5525986 h 6857032"/>
              <a:gd name="connsiteX424" fmla="*/ 8159763 w 11478418"/>
              <a:gd name="connsiteY424" fmla="*/ 5462792 h 6857032"/>
              <a:gd name="connsiteX425" fmla="*/ 8186244 w 11478418"/>
              <a:gd name="connsiteY425" fmla="*/ 5463600 h 6857032"/>
              <a:gd name="connsiteX426" fmla="*/ 8236781 w 11478418"/>
              <a:gd name="connsiteY426" fmla="*/ 5440171 h 6857032"/>
              <a:gd name="connsiteX427" fmla="*/ 8277355 w 11478418"/>
              <a:gd name="connsiteY427" fmla="*/ 5386941 h 6857032"/>
              <a:gd name="connsiteX428" fmla="*/ 8354731 w 11478418"/>
              <a:gd name="connsiteY428" fmla="*/ 5358845 h 6857032"/>
              <a:gd name="connsiteX429" fmla="*/ 8499611 w 11478418"/>
              <a:gd name="connsiteY429" fmla="*/ 5450135 h 6857032"/>
              <a:gd name="connsiteX430" fmla="*/ 8601045 w 11478418"/>
              <a:gd name="connsiteY430" fmla="*/ 5565213 h 6857032"/>
              <a:gd name="connsiteX431" fmla="*/ 8610650 w 11478418"/>
              <a:gd name="connsiteY431" fmla="*/ 5517908 h 6857032"/>
              <a:gd name="connsiteX432" fmla="*/ 8601493 w 11478418"/>
              <a:gd name="connsiteY432" fmla="*/ 5285148 h 6857032"/>
              <a:gd name="connsiteX433" fmla="*/ 8665047 w 11478418"/>
              <a:gd name="connsiteY433" fmla="*/ 4416139 h 6857032"/>
              <a:gd name="connsiteX434" fmla="*/ 8680576 w 11478418"/>
              <a:gd name="connsiteY434" fmla="*/ 4243433 h 6857032"/>
              <a:gd name="connsiteX435" fmla="*/ 8717738 w 11478418"/>
              <a:gd name="connsiteY435" fmla="*/ 4026651 h 6857032"/>
              <a:gd name="connsiteX436" fmla="*/ 8711814 w 11478418"/>
              <a:gd name="connsiteY436" fmla="*/ 4005467 h 6857032"/>
              <a:gd name="connsiteX437" fmla="*/ 8551584 w 11478418"/>
              <a:gd name="connsiteY437" fmla="*/ 4117044 h 6857032"/>
              <a:gd name="connsiteX438" fmla="*/ 8556252 w 11478418"/>
              <a:gd name="connsiteY438" fmla="*/ 4089935 h 6857032"/>
              <a:gd name="connsiteX439" fmla="*/ 8664867 w 11478418"/>
              <a:gd name="connsiteY439" fmla="*/ 4012199 h 6857032"/>
              <a:gd name="connsiteX440" fmla="*/ 8761813 w 11478418"/>
              <a:gd name="connsiteY440" fmla="*/ 3867589 h 6857032"/>
              <a:gd name="connsiteX441" fmla="*/ 8838920 w 11478418"/>
              <a:gd name="connsiteY441" fmla="*/ 3117967 h 6857032"/>
              <a:gd name="connsiteX442" fmla="*/ 8693592 w 11478418"/>
              <a:gd name="connsiteY442" fmla="*/ 2705768 h 6857032"/>
              <a:gd name="connsiteX443" fmla="*/ 9429301 w 11478418"/>
              <a:gd name="connsiteY443" fmla="*/ 4620713 h 6857032"/>
              <a:gd name="connsiteX444" fmla="*/ 9307042 w 11478418"/>
              <a:gd name="connsiteY444" fmla="*/ 4613172 h 6857032"/>
              <a:gd name="connsiteX445" fmla="*/ 9269250 w 11478418"/>
              <a:gd name="connsiteY445" fmla="*/ 4653566 h 6857032"/>
              <a:gd name="connsiteX446" fmla="*/ 9165393 w 11478418"/>
              <a:gd name="connsiteY446" fmla="*/ 5206874 h 6857032"/>
              <a:gd name="connsiteX447" fmla="*/ 9115484 w 11478418"/>
              <a:gd name="connsiteY447" fmla="*/ 5500583 h 6857032"/>
              <a:gd name="connsiteX448" fmla="*/ 9145196 w 11478418"/>
              <a:gd name="connsiteY448" fmla="*/ 5532539 h 6857032"/>
              <a:gd name="connsiteX449" fmla="*/ 9256863 w 11478418"/>
              <a:gd name="connsiteY449" fmla="*/ 5537476 h 6857032"/>
              <a:gd name="connsiteX450" fmla="*/ 9338639 w 11478418"/>
              <a:gd name="connsiteY450" fmla="*/ 5476526 h 6857032"/>
              <a:gd name="connsiteX451" fmla="*/ 9375712 w 11478418"/>
              <a:gd name="connsiteY451" fmla="*/ 5408395 h 6857032"/>
              <a:gd name="connsiteX452" fmla="*/ 9424543 w 11478418"/>
              <a:gd name="connsiteY452" fmla="*/ 5304986 h 6857032"/>
              <a:gd name="connsiteX453" fmla="*/ 9421402 w 11478418"/>
              <a:gd name="connsiteY453" fmla="*/ 5157593 h 6857032"/>
              <a:gd name="connsiteX454" fmla="*/ 9430648 w 11478418"/>
              <a:gd name="connsiteY454" fmla="*/ 4638755 h 6857032"/>
              <a:gd name="connsiteX455" fmla="*/ 9429301 w 11478418"/>
              <a:gd name="connsiteY455" fmla="*/ 4620713 h 6857032"/>
              <a:gd name="connsiteX456" fmla="*/ 6092399 w 11478418"/>
              <a:gd name="connsiteY456" fmla="*/ 1323935 h 6857032"/>
              <a:gd name="connsiteX457" fmla="*/ 5919334 w 11478418"/>
              <a:gd name="connsiteY457" fmla="*/ 1391258 h 6857032"/>
              <a:gd name="connsiteX458" fmla="*/ 5899944 w 11478418"/>
              <a:gd name="connsiteY458" fmla="*/ 1421240 h 6857032"/>
              <a:gd name="connsiteX459" fmla="*/ 5845458 w 11478418"/>
              <a:gd name="connsiteY459" fmla="*/ 1542871 h 6857032"/>
              <a:gd name="connsiteX460" fmla="*/ 5876516 w 11478418"/>
              <a:gd name="connsiteY460" fmla="*/ 1602564 h 6857032"/>
              <a:gd name="connsiteX461" fmla="*/ 5918346 w 11478418"/>
              <a:gd name="connsiteY461" fmla="*/ 1563875 h 6857032"/>
              <a:gd name="connsiteX462" fmla="*/ 5935761 w 11478418"/>
              <a:gd name="connsiteY462" fmla="*/ 1530573 h 6857032"/>
              <a:gd name="connsiteX463" fmla="*/ 6092399 w 11478418"/>
              <a:gd name="connsiteY463" fmla="*/ 1323935 h 6857032"/>
              <a:gd name="connsiteX464" fmla="*/ 5507584 w 11478418"/>
              <a:gd name="connsiteY464" fmla="*/ 1912520 h 6857032"/>
              <a:gd name="connsiteX465" fmla="*/ 5498967 w 11478418"/>
              <a:gd name="connsiteY465" fmla="*/ 2115837 h 6857032"/>
              <a:gd name="connsiteX466" fmla="*/ 5529487 w 11478418"/>
              <a:gd name="connsiteY466" fmla="*/ 2166733 h 6857032"/>
              <a:gd name="connsiteX467" fmla="*/ 5625535 w 11478418"/>
              <a:gd name="connsiteY467" fmla="*/ 2134238 h 6857032"/>
              <a:gd name="connsiteX468" fmla="*/ 5638910 w 11478418"/>
              <a:gd name="connsiteY468" fmla="*/ 2056502 h 6857032"/>
              <a:gd name="connsiteX469" fmla="*/ 5507584 w 11478418"/>
              <a:gd name="connsiteY469" fmla="*/ 1912520 h 6857032"/>
              <a:gd name="connsiteX470" fmla="*/ 5296638 w 11478418"/>
              <a:gd name="connsiteY470" fmla="*/ 1718180 h 6857032"/>
              <a:gd name="connsiteX471" fmla="*/ 5317733 w 11478418"/>
              <a:gd name="connsiteY471" fmla="*/ 1737121 h 6857032"/>
              <a:gd name="connsiteX472" fmla="*/ 5364769 w 11478418"/>
              <a:gd name="connsiteY472" fmla="*/ 1679043 h 6857032"/>
              <a:gd name="connsiteX473" fmla="*/ 5525717 w 11478418"/>
              <a:gd name="connsiteY473" fmla="*/ 1577071 h 6857032"/>
              <a:gd name="connsiteX474" fmla="*/ 5550671 w 11478418"/>
              <a:gd name="connsiteY474" fmla="*/ 1560823 h 6857032"/>
              <a:gd name="connsiteX475" fmla="*/ 5647976 w 11478418"/>
              <a:gd name="connsiteY475" fmla="*/ 1500502 h 6857032"/>
              <a:gd name="connsiteX476" fmla="*/ 5714132 w 11478418"/>
              <a:gd name="connsiteY476" fmla="*/ 1422945 h 6857032"/>
              <a:gd name="connsiteX477" fmla="*/ 5689806 w 11478418"/>
              <a:gd name="connsiteY477" fmla="*/ 1431204 h 6857032"/>
              <a:gd name="connsiteX478" fmla="*/ 5544119 w 11478418"/>
              <a:gd name="connsiteY478" fmla="*/ 1480305 h 6857032"/>
              <a:gd name="connsiteX479" fmla="*/ 5460458 w 11478418"/>
              <a:gd name="connsiteY479" fmla="*/ 1515851 h 6857032"/>
              <a:gd name="connsiteX480" fmla="*/ 5296638 w 11478418"/>
              <a:gd name="connsiteY480" fmla="*/ 1718180 h 6857032"/>
              <a:gd name="connsiteX481" fmla="*/ 7065445 w 11478418"/>
              <a:gd name="connsiteY481" fmla="*/ 1708845 h 6857032"/>
              <a:gd name="connsiteX482" fmla="*/ 6947495 w 11478418"/>
              <a:gd name="connsiteY482" fmla="*/ 1502477 h 6857032"/>
              <a:gd name="connsiteX483" fmla="*/ 7065445 w 11478418"/>
              <a:gd name="connsiteY483" fmla="*/ 1708845 h 6857032"/>
              <a:gd name="connsiteX484" fmla="*/ 5301755 w 11478418"/>
              <a:gd name="connsiteY484" fmla="*/ 1782631 h 6857032"/>
              <a:gd name="connsiteX485" fmla="*/ 5197718 w 11478418"/>
              <a:gd name="connsiteY485" fmla="*/ 1879128 h 6857032"/>
              <a:gd name="connsiteX486" fmla="*/ 5196282 w 11478418"/>
              <a:gd name="connsiteY486" fmla="*/ 1911982 h 6857032"/>
              <a:gd name="connsiteX487" fmla="*/ 5229135 w 11478418"/>
              <a:gd name="connsiteY487" fmla="*/ 1910545 h 6857032"/>
              <a:gd name="connsiteX488" fmla="*/ 5301755 w 11478418"/>
              <a:gd name="connsiteY488" fmla="*/ 1782631 h 6857032"/>
              <a:gd name="connsiteX489" fmla="*/ 5653721 w 11478418"/>
              <a:gd name="connsiteY489" fmla="*/ 2037921 h 6857032"/>
              <a:gd name="connsiteX490" fmla="*/ 5554351 w 11478418"/>
              <a:gd name="connsiteY490" fmla="*/ 1913238 h 6857032"/>
              <a:gd name="connsiteX491" fmla="*/ 5653721 w 11478418"/>
              <a:gd name="connsiteY491" fmla="*/ 2037921 h 6857032"/>
              <a:gd name="connsiteX492" fmla="*/ 5223031 w 11478418"/>
              <a:gd name="connsiteY492" fmla="*/ 1984601 h 6857032"/>
              <a:gd name="connsiteX493" fmla="*/ 5357768 w 11478418"/>
              <a:gd name="connsiteY493" fmla="*/ 1966289 h 6857032"/>
              <a:gd name="connsiteX494" fmla="*/ 5359114 w 11478418"/>
              <a:gd name="connsiteY494" fmla="*/ 1901749 h 6857032"/>
              <a:gd name="connsiteX495" fmla="*/ 5223031 w 11478418"/>
              <a:gd name="connsiteY495" fmla="*/ 1984601 h 6857032"/>
              <a:gd name="connsiteX496" fmla="*/ 6315554 w 11478418"/>
              <a:gd name="connsiteY496" fmla="*/ 1224207 h 6857032"/>
              <a:gd name="connsiteX497" fmla="*/ 6107390 w 11478418"/>
              <a:gd name="connsiteY497" fmla="*/ 1197637 h 6857032"/>
              <a:gd name="connsiteX498" fmla="*/ 6315554 w 11478418"/>
              <a:gd name="connsiteY498" fmla="*/ 1224207 h 6857032"/>
              <a:gd name="connsiteX499" fmla="*/ 5904164 w 11478418"/>
              <a:gd name="connsiteY499" fmla="*/ 1372857 h 6857032"/>
              <a:gd name="connsiteX500" fmla="*/ 5896534 w 11478418"/>
              <a:gd name="connsiteY500" fmla="*/ 1361008 h 6857032"/>
              <a:gd name="connsiteX501" fmla="*/ 5848779 w 11478418"/>
              <a:gd name="connsiteY501" fmla="*/ 1374562 h 6857032"/>
              <a:gd name="connsiteX502" fmla="*/ 5815297 w 11478418"/>
              <a:gd name="connsiteY502" fmla="*/ 1465942 h 6857032"/>
              <a:gd name="connsiteX503" fmla="*/ 5834865 w 11478418"/>
              <a:gd name="connsiteY503" fmla="*/ 1474380 h 6857032"/>
              <a:gd name="connsiteX504" fmla="*/ 5904164 w 11478418"/>
              <a:gd name="connsiteY504" fmla="*/ 1372857 h 6857032"/>
              <a:gd name="connsiteX505" fmla="*/ 8674831 w 11478418"/>
              <a:gd name="connsiteY505" fmla="*/ 2105514 h 6857032"/>
              <a:gd name="connsiteX506" fmla="*/ 8680666 w 11478418"/>
              <a:gd name="connsiteY506" fmla="*/ 2116734 h 6857032"/>
              <a:gd name="connsiteX507" fmla="*/ 8804720 w 11478418"/>
              <a:gd name="connsiteY507" fmla="*/ 2043487 h 6857032"/>
              <a:gd name="connsiteX508" fmla="*/ 8674831 w 11478418"/>
              <a:gd name="connsiteY508" fmla="*/ 2105514 h 6857032"/>
              <a:gd name="connsiteX509" fmla="*/ 6239613 w 11478418"/>
              <a:gd name="connsiteY509" fmla="*/ 1151947 h 6857032"/>
              <a:gd name="connsiteX510" fmla="*/ 6413576 w 11478418"/>
              <a:gd name="connsiteY510" fmla="*/ 1200419 h 6857032"/>
              <a:gd name="connsiteX511" fmla="*/ 6416449 w 11478418"/>
              <a:gd name="connsiteY511" fmla="*/ 1187493 h 6857032"/>
              <a:gd name="connsiteX512" fmla="*/ 6239613 w 11478418"/>
              <a:gd name="connsiteY512" fmla="*/ 1151947 h 6857032"/>
              <a:gd name="connsiteX513" fmla="*/ 8777162 w 11478418"/>
              <a:gd name="connsiteY513" fmla="*/ 1073582 h 6857032"/>
              <a:gd name="connsiteX514" fmla="*/ 8871954 w 11478418"/>
              <a:gd name="connsiteY514" fmla="*/ 971341 h 6857032"/>
              <a:gd name="connsiteX515" fmla="*/ 8777162 w 11478418"/>
              <a:gd name="connsiteY515" fmla="*/ 1073582 h 6857032"/>
              <a:gd name="connsiteX516" fmla="*/ 8748797 w 11478418"/>
              <a:gd name="connsiteY516" fmla="*/ 1067658 h 6857032"/>
              <a:gd name="connsiteX517" fmla="*/ 8735691 w 11478418"/>
              <a:gd name="connsiteY517" fmla="*/ 1065683 h 6857032"/>
              <a:gd name="connsiteX518" fmla="*/ 8720701 w 11478418"/>
              <a:gd name="connsiteY518" fmla="*/ 1154101 h 6857032"/>
              <a:gd name="connsiteX519" fmla="*/ 8737307 w 11478418"/>
              <a:gd name="connsiteY519" fmla="*/ 1155986 h 6857032"/>
              <a:gd name="connsiteX520" fmla="*/ 8748797 w 11478418"/>
              <a:gd name="connsiteY520" fmla="*/ 1067658 h 6857032"/>
              <a:gd name="connsiteX521" fmla="*/ 5721672 w 11478418"/>
              <a:gd name="connsiteY521" fmla="*/ 1953094 h 6857032"/>
              <a:gd name="connsiteX522" fmla="*/ 5802820 w 11478418"/>
              <a:gd name="connsiteY522" fmla="*/ 1944387 h 6857032"/>
              <a:gd name="connsiteX523" fmla="*/ 5721672 w 11478418"/>
              <a:gd name="connsiteY523" fmla="*/ 1953094 h 6857032"/>
              <a:gd name="connsiteX524" fmla="*/ 5646540 w 11478418"/>
              <a:gd name="connsiteY524" fmla="*/ 1753278 h 6857032"/>
              <a:gd name="connsiteX525" fmla="*/ 5645462 w 11478418"/>
              <a:gd name="connsiteY525" fmla="*/ 1770423 h 6857032"/>
              <a:gd name="connsiteX526" fmla="*/ 5756950 w 11478418"/>
              <a:gd name="connsiteY526" fmla="*/ 1784516 h 6857032"/>
              <a:gd name="connsiteX527" fmla="*/ 5758745 w 11478418"/>
              <a:gd name="connsiteY527" fmla="*/ 1772039 h 6857032"/>
              <a:gd name="connsiteX528" fmla="*/ 5646540 w 11478418"/>
              <a:gd name="connsiteY528" fmla="*/ 1753278 h 6857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</a:cxnLst>
            <a:rect l="l" t="t" r="r" b="b"/>
            <a:pathLst>
              <a:path w="11478418" h="6857032">
                <a:moveTo>
                  <a:pt x="11355735" y="539"/>
                </a:moveTo>
                <a:cubicBezTo>
                  <a:pt x="11363364" y="10502"/>
                  <a:pt x="11368930" y="24775"/>
                  <a:pt x="11379073" y="29712"/>
                </a:cubicBezTo>
                <a:cubicBezTo>
                  <a:pt x="11422698" y="51076"/>
                  <a:pt x="11433649" y="87700"/>
                  <a:pt x="11438049" y="132223"/>
                </a:cubicBezTo>
                <a:cubicBezTo>
                  <a:pt x="11450257" y="254572"/>
                  <a:pt x="11470902" y="376292"/>
                  <a:pt x="11477724" y="498911"/>
                </a:cubicBezTo>
                <a:cubicBezTo>
                  <a:pt x="11482751" y="589573"/>
                  <a:pt x="11461387" y="676644"/>
                  <a:pt x="11384279" y="739479"/>
                </a:cubicBezTo>
                <a:cubicBezTo>
                  <a:pt x="11363634" y="756265"/>
                  <a:pt x="11346309" y="777450"/>
                  <a:pt x="11328895" y="797826"/>
                </a:cubicBezTo>
                <a:cubicBezTo>
                  <a:pt x="11180335" y="971789"/>
                  <a:pt x="11024414" y="1137225"/>
                  <a:pt x="10851079" y="1288299"/>
                </a:cubicBezTo>
                <a:cubicBezTo>
                  <a:pt x="10691658" y="1427344"/>
                  <a:pt x="10546149" y="1582816"/>
                  <a:pt x="10400461" y="1736762"/>
                </a:cubicBezTo>
                <a:cubicBezTo>
                  <a:pt x="10304684" y="1838016"/>
                  <a:pt x="10210251" y="1939360"/>
                  <a:pt x="10093827" y="2017365"/>
                </a:cubicBezTo>
                <a:cubicBezTo>
                  <a:pt x="10049573" y="2046987"/>
                  <a:pt x="10020309" y="2085855"/>
                  <a:pt x="10009628" y="2138996"/>
                </a:cubicBezTo>
                <a:cubicBezTo>
                  <a:pt x="9976056" y="2305509"/>
                  <a:pt x="9940778" y="2471752"/>
                  <a:pt x="9907655" y="2638445"/>
                </a:cubicBezTo>
                <a:cubicBezTo>
                  <a:pt x="9862055" y="2867254"/>
                  <a:pt x="9833151" y="3097859"/>
                  <a:pt x="9822290" y="3331247"/>
                </a:cubicBezTo>
                <a:cubicBezTo>
                  <a:pt x="9816813" y="3447940"/>
                  <a:pt x="9844371" y="3556017"/>
                  <a:pt x="9878751" y="3664452"/>
                </a:cubicBezTo>
                <a:cubicBezTo>
                  <a:pt x="9900384" y="3732673"/>
                  <a:pt x="9922108" y="3800894"/>
                  <a:pt x="9943830" y="3869115"/>
                </a:cubicBezTo>
                <a:cubicBezTo>
                  <a:pt x="9946074" y="3876206"/>
                  <a:pt x="9946434" y="3886529"/>
                  <a:pt x="9951281" y="3889671"/>
                </a:cubicBezTo>
                <a:cubicBezTo>
                  <a:pt x="10037993" y="3944966"/>
                  <a:pt x="10044635" y="4040744"/>
                  <a:pt x="10067705" y="4126021"/>
                </a:cubicBezTo>
                <a:cubicBezTo>
                  <a:pt x="10096340" y="4232122"/>
                  <a:pt x="10112318" y="4341635"/>
                  <a:pt x="10163663" y="4440825"/>
                </a:cubicBezTo>
                <a:cubicBezTo>
                  <a:pt x="10169498" y="4452045"/>
                  <a:pt x="10170037" y="4465958"/>
                  <a:pt x="10172999" y="4478615"/>
                </a:cubicBezTo>
                <a:cubicBezTo>
                  <a:pt x="10168241" y="4480500"/>
                  <a:pt x="10163483" y="4482296"/>
                  <a:pt x="10158727" y="4484181"/>
                </a:cubicBezTo>
                <a:cubicBezTo>
                  <a:pt x="10131438" y="4421615"/>
                  <a:pt x="10104149" y="4359049"/>
                  <a:pt x="10076772" y="4296483"/>
                </a:cubicBezTo>
                <a:cubicBezTo>
                  <a:pt x="10075155" y="4296573"/>
                  <a:pt x="10073630" y="4296753"/>
                  <a:pt x="10072014" y="4296842"/>
                </a:cubicBezTo>
                <a:cubicBezTo>
                  <a:pt x="10074886" y="4331132"/>
                  <a:pt x="10078656" y="4365333"/>
                  <a:pt x="10080631" y="4399623"/>
                </a:cubicBezTo>
                <a:cubicBezTo>
                  <a:pt x="10093378" y="4619635"/>
                  <a:pt x="10061243" y="4834711"/>
                  <a:pt x="10006755" y="5046914"/>
                </a:cubicBezTo>
                <a:cubicBezTo>
                  <a:pt x="9948049" y="5275364"/>
                  <a:pt x="9887997" y="5503366"/>
                  <a:pt x="9826688" y="5731098"/>
                </a:cubicBezTo>
                <a:cubicBezTo>
                  <a:pt x="9816275" y="5769787"/>
                  <a:pt x="9818070" y="5794112"/>
                  <a:pt x="9853617" y="5822030"/>
                </a:cubicBezTo>
                <a:cubicBezTo>
                  <a:pt x="9914477" y="5869694"/>
                  <a:pt x="9934495" y="5937646"/>
                  <a:pt x="9919504" y="6014933"/>
                </a:cubicBezTo>
                <a:cubicBezTo>
                  <a:pt x="9908733" y="6070677"/>
                  <a:pt x="9901372" y="6125253"/>
                  <a:pt x="9925877" y="6181536"/>
                </a:cubicBezTo>
                <a:cubicBezTo>
                  <a:pt x="9939072" y="6211876"/>
                  <a:pt x="9933059" y="6249936"/>
                  <a:pt x="9942305" y="6282700"/>
                </a:cubicBezTo>
                <a:cubicBezTo>
                  <a:pt x="9964924" y="6362949"/>
                  <a:pt x="9992393" y="6441763"/>
                  <a:pt x="10015731" y="6521832"/>
                </a:cubicBezTo>
                <a:cubicBezTo>
                  <a:pt x="10026055" y="6557200"/>
                  <a:pt x="10032338" y="6593914"/>
                  <a:pt x="10037903" y="6630448"/>
                </a:cubicBezTo>
                <a:cubicBezTo>
                  <a:pt x="10042481" y="6660519"/>
                  <a:pt x="10044815" y="6692026"/>
                  <a:pt x="9991765" y="6690051"/>
                </a:cubicBezTo>
                <a:cubicBezTo>
                  <a:pt x="10030722" y="6730714"/>
                  <a:pt x="10005318" y="6753066"/>
                  <a:pt x="9983327" y="6781431"/>
                </a:cubicBezTo>
                <a:cubicBezTo>
                  <a:pt x="9950204" y="6824069"/>
                  <a:pt x="9902539" y="6837175"/>
                  <a:pt x="9856939" y="6855218"/>
                </a:cubicBezTo>
                <a:cubicBezTo>
                  <a:pt x="9847783" y="6858898"/>
                  <a:pt x="9829470" y="6856833"/>
                  <a:pt x="9824264" y="6850371"/>
                </a:cubicBezTo>
                <a:cubicBezTo>
                  <a:pt x="9798143" y="6817516"/>
                  <a:pt x="9762955" y="6793101"/>
                  <a:pt x="9756582" y="6743730"/>
                </a:cubicBezTo>
                <a:cubicBezTo>
                  <a:pt x="9746528" y="6665994"/>
                  <a:pt x="9723907" y="6589964"/>
                  <a:pt x="9709545" y="6512676"/>
                </a:cubicBezTo>
                <a:cubicBezTo>
                  <a:pt x="9701466" y="6469051"/>
                  <a:pt x="9699492" y="6424259"/>
                  <a:pt x="9694286" y="6380095"/>
                </a:cubicBezTo>
                <a:cubicBezTo>
                  <a:pt x="9692759" y="6367258"/>
                  <a:pt x="9689797" y="6354512"/>
                  <a:pt x="9687284" y="6341855"/>
                </a:cubicBezTo>
                <a:cubicBezTo>
                  <a:pt x="9681718" y="6314118"/>
                  <a:pt x="9669511" y="6285842"/>
                  <a:pt x="9671665" y="6258733"/>
                </a:cubicBezTo>
                <a:cubicBezTo>
                  <a:pt x="9675524" y="6211248"/>
                  <a:pt x="9642132" y="6157658"/>
                  <a:pt x="9597070" y="6145002"/>
                </a:cubicBezTo>
                <a:cubicBezTo>
                  <a:pt x="9537198" y="6128126"/>
                  <a:pt x="9487917" y="6095272"/>
                  <a:pt x="9452999" y="6041413"/>
                </a:cubicBezTo>
                <a:cubicBezTo>
                  <a:pt x="9429301" y="6004880"/>
                  <a:pt x="9397973" y="5973103"/>
                  <a:pt x="9376519" y="5935491"/>
                </a:cubicBezTo>
                <a:cubicBezTo>
                  <a:pt x="9363414" y="5912512"/>
                  <a:pt x="9358207" y="5882621"/>
                  <a:pt x="9357489" y="5855601"/>
                </a:cubicBezTo>
                <a:cubicBezTo>
                  <a:pt x="9356592" y="5823735"/>
                  <a:pt x="9346359" y="5814399"/>
                  <a:pt x="9314941" y="5816733"/>
                </a:cubicBezTo>
                <a:cubicBezTo>
                  <a:pt x="9249593" y="5821670"/>
                  <a:pt x="9187835" y="5835584"/>
                  <a:pt x="9134335" y="5875529"/>
                </a:cubicBezTo>
                <a:cubicBezTo>
                  <a:pt x="9078502" y="5917269"/>
                  <a:pt x="9024104" y="5961075"/>
                  <a:pt x="8966835" y="6000750"/>
                </a:cubicBezTo>
                <a:cubicBezTo>
                  <a:pt x="8944394" y="6016369"/>
                  <a:pt x="8916746" y="6029565"/>
                  <a:pt x="8890086" y="6032976"/>
                </a:cubicBezTo>
                <a:cubicBezTo>
                  <a:pt x="8814325" y="6042670"/>
                  <a:pt x="8698529" y="5972026"/>
                  <a:pt x="8668458" y="5901381"/>
                </a:cubicBezTo>
                <a:cubicBezTo>
                  <a:pt x="8652211" y="5863141"/>
                  <a:pt x="8622768" y="5844381"/>
                  <a:pt x="8584079" y="5835404"/>
                </a:cubicBezTo>
                <a:cubicBezTo>
                  <a:pt x="8530310" y="5823017"/>
                  <a:pt x="8476990" y="5808565"/>
                  <a:pt x="8423042" y="5796895"/>
                </a:cubicBezTo>
                <a:cubicBezTo>
                  <a:pt x="8299257" y="5770235"/>
                  <a:pt x="8178614" y="5789355"/>
                  <a:pt x="8063356" y="5834058"/>
                </a:cubicBezTo>
                <a:cubicBezTo>
                  <a:pt x="7779521" y="5944199"/>
                  <a:pt x="7499187" y="6063585"/>
                  <a:pt x="7213826" y="6169597"/>
                </a:cubicBezTo>
                <a:cubicBezTo>
                  <a:pt x="6994621" y="6251013"/>
                  <a:pt x="6874337" y="6205862"/>
                  <a:pt x="6763658" y="5999314"/>
                </a:cubicBezTo>
                <a:cubicBezTo>
                  <a:pt x="6694988" y="5871130"/>
                  <a:pt x="6491761" y="5336853"/>
                  <a:pt x="6426592" y="5215042"/>
                </a:cubicBezTo>
                <a:cubicBezTo>
                  <a:pt x="6384672" y="5136588"/>
                  <a:pt x="6321658" y="5066392"/>
                  <a:pt x="6257117" y="5003917"/>
                </a:cubicBezTo>
                <a:cubicBezTo>
                  <a:pt x="6192577" y="4941441"/>
                  <a:pt x="6158825" y="4951225"/>
                  <a:pt x="6102632" y="5021510"/>
                </a:cubicBezTo>
                <a:cubicBezTo>
                  <a:pt x="6011073" y="5135871"/>
                  <a:pt x="5957842" y="5269260"/>
                  <a:pt x="5921758" y="5408305"/>
                </a:cubicBezTo>
                <a:cubicBezTo>
                  <a:pt x="5879478" y="5571317"/>
                  <a:pt x="5851562" y="5738100"/>
                  <a:pt x="5808834" y="5901022"/>
                </a:cubicBezTo>
                <a:cubicBezTo>
                  <a:pt x="5783340" y="5998237"/>
                  <a:pt x="5749859" y="6095631"/>
                  <a:pt x="5703630" y="6184408"/>
                </a:cubicBezTo>
                <a:cubicBezTo>
                  <a:pt x="5674007" y="6241319"/>
                  <a:pt x="5621944" y="6295806"/>
                  <a:pt x="5566200" y="6326685"/>
                </a:cubicBezTo>
                <a:cubicBezTo>
                  <a:pt x="5524101" y="6350023"/>
                  <a:pt x="5459381" y="6341316"/>
                  <a:pt x="5406240" y="6334584"/>
                </a:cubicBezTo>
                <a:cubicBezTo>
                  <a:pt x="5279224" y="6318606"/>
                  <a:pt x="5178149" y="6248949"/>
                  <a:pt x="5084615" y="6165737"/>
                </a:cubicBezTo>
                <a:cubicBezTo>
                  <a:pt x="5046195" y="6131537"/>
                  <a:pt x="5002390" y="6103261"/>
                  <a:pt x="4960650" y="6072831"/>
                </a:cubicBezTo>
                <a:cubicBezTo>
                  <a:pt x="4936414" y="6055237"/>
                  <a:pt x="4918640" y="6066458"/>
                  <a:pt x="4905176" y="6088091"/>
                </a:cubicBezTo>
                <a:cubicBezTo>
                  <a:pt x="4877618" y="6132434"/>
                  <a:pt x="4848714" y="6176150"/>
                  <a:pt x="4824208" y="6222199"/>
                </a:cubicBezTo>
                <a:cubicBezTo>
                  <a:pt x="4785789" y="6294549"/>
                  <a:pt x="4751588" y="6369143"/>
                  <a:pt x="4713439" y="6441673"/>
                </a:cubicBezTo>
                <a:cubicBezTo>
                  <a:pt x="4702039" y="6463306"/>
                  <a:pt x="4685702" y="6483593"/>
                  <a:pt x="4667389" y="6499751"/>
                </a:cubicBezTo>
                <a:cubicBezTo>
                  <a:pt x="4658413" y="6507650"/>
                  <a:pt x="4636960" y="6510792"/>
                  <a:pt x="4626008" y="6505675"/>
                </a:cubicBezTo>
                <a:cubicBezTo>
                  <a:pt x="4559223" y="6474706"/>
                  <a:pt x="4504737" y="6428567"/>
                  <a:pt x="4467754" y="6363758"/>
                </a:cubicBezTo>
                <a:cubicBezTo>
                  <a:pt x="4464163" y="6357564"/>
                  <a:pt x="4461829" y="6349216"/>
                  <a:pt x="4462547" y="6342214"/>
                </a:cubicBezTo>
                <a:cubicBezTo>
                  <a:pt x="4472062" y="6247154"/>
                  <a:pt x="4478256" y="6149310"/>
                  <a:pt x="4540014" y="6071126"/>
                </a:cubicBezTo>
                <a:cubicBezTo>
                  <a:pt x="4596117" y="6000032"/>
                  <a:pt x="4645936" y="5928669"/>
                  <a:pt x="4670172" y="5839174"/>
                </a:cubicBezTo>
                <a:cubicBezTo>
                  <a:pt x="4682739" y="5792856"/>
                  <a:pt x="4711464" y="5750038"/>
                  <a:pt x="4737585" y="5708477"/>
                </a:cubicBezTo>
                <a:cubicBezTo>
                  <a:pt x="4776633" y="5646271"/>
                  <a:pt x="4851048" y="5635858"/>
                  <a:pt x="4897545" y="5693846"/>
                </a:cubicBezTo>
                <a:cubicBezTo>
                  <a:pt x="4935875" y="5741690"/>
                  <a:pt x="4975641" y="5745730"/>
                  <a:pt x="5029409" y="5740792"/>
                </a:cubicBezTo>
                <a:cubicBezTo>
                  <a:pt x="5087038" y="5735497"/>
                  <a:pt x="5145744" y="5740523"/>
                  <a:pt x="5204001" y="5742049"/>
                </a:cubicBezTo>
                <a:cubicBezTo>
                  <a:pt x="5217286" y="5742408"/>
                  <a:pt x="5230841" y="5745460"/>
                  <a:pt x="5243587" y="5749500"/>
                </a:cubicBezTo>
                <a:cubicBezTo>
                  <a:pt x="5314321" y="5772210"/>
                  <a:pt x="5316386" y="5772569"/>
                  <a:pt x="5323119" y="5695551"/>
                </a:cubicBezTo>
                <a:cubicBezTo>
                  <a:pt x="5340712" y="5493223"/>
                  <a:pt x="5412972" y="4451776"/>
                  <a:pt x="5437748" y="4270811"/>
                </a:cubicBezTo>
                <a:cubicBezTo>
                  <a:pt x="5449507" y="4184547"/>
                  <a:pt x="5416115" y="4149539"/>
                  <a:pt x="5353279" y="4117493"/>
                </a:cubicBezTo>
                <a:cubicBezTo>
                  <a:pt x="5348253" y="4114980"/>
                  <a:pt x="5344393" y="4110132"/>
                  <a:pt x="5333711" y="4100976"/>
                </a:cubicBezTo>
                <a:cubicBezTo>
                  <a:pt x="5349958" y="4091641"/>
                  <a:pt x="5361807" y="4080510"/>
                  <a:pt x="5375362" y="4077817"/>
                </a:cubicBezTo>
                <a:cubicBezTo>
                  <a:pt x="5409472" y="4070995"/>
                  <a:pt x="5428681" y="4049541"/>
                  <a:pt x="5435324" y="4018573"/>
                </a:cubicBezTo>
                <a:cubicBezTo>
                  <a:pt x="5451302" y="3943619"/>
                  <a:pt x="5474461" y="3868487"/>
                  <a:pt x="5445018" y="3791289"/>
                </a:cubicBezTo>
                <a:cubicBezTo>
                  <a:pt x="5443493" y="3787250"/>
                  <a:pt x="5443403" y="3782403"/>
                  <a:pt x="5443762" y="3778004"/>
                </a:cubicBezTo>
                <a:cubicBezTo>
                  <a:pt x="5453187" y="3679353"/>
                  <a:pt x="5462882" y="3580702"/>
                  <a:pt x="5472038" y="3481961"/>
                </a:cubicBezTo>
                <a:cubicBezTo>
                  <a:pt x="5473115" y="3470651"/>
                  <a:pt x="5475180" y="3455570"/>
                  <a:pt x="5469345" y="3448030"/>
                </a:cubicBezTo>
                <a:cubicBezTo>
                  <a:pt x="5433169" y="3401353"/>
                  <a:pt x="5439543" y="3347943"/>
                  <a:pt x="5447801" y="3297136"/>
                </a:cubicBezTo>
                <a:cubicBezTo>
                  <a:pt x="5465754" y="3185379"/>
                  <a:pt x="5488465" y="3074431"/>
                  <a:pt x="5510457" y="2963392"/>
                </a:cubicBezTo>
                <a:cubicBezTo>
                  <a:pt x="5516741" y="2931705"/>
                  <a:pt x="5531282" y="2901186"/>
                  <a:pt x="5534873" y="2869409"/>
                </a:cubicBezTo>
                <a:cubicBezTo>
                  <a:pt x="5539451" y="2828297"/>
                  <a:pt x="5502917" y="2764025"/>
                  <a:pt x="5471230" y="2766988"/>
                </a:cubicBezTo>
                <a:cubicBezTo>
                  <a:pt x="5438556" y="2770040"/>
                  <a:pt x="5397623" y="2790685"/>
                  <a:pt x="5379491" y="2816897"/>
                </a:cubicBezTo>
                <a:cubicBezTo>
                  <a:pt x="5355165" y="2852084"/>
                  <a:pt x="5324734" y="2863933"/>
                  <a:pt x="5290444" y="2882245"/>
                </a:cubicBezTo>
                <a:cubicBezTo>
                  <a:pt x="5227161" y="2916086"/>
                  <a:pt x="5171237" y="2963662"/>
                  <a:pt x="5111813" y="3004863"/>
                </a:cubicBezTo>
                <a:cubicBezTo>
                  <a:pt x="5079139" y="3027484"/>
                  <a:pt x="5045478" y="3048758"/>
                  <a:pt x="5012175" y="3070661"/>
                </a:cubicBezTo>
                <a:cubicBezTo>
                  <a:pt x="4982373" y="3090319"/>
                  <a:pt x="4953469" y="3111504"/>
                  <a:pt x="4922590" y="3129277"/>
                </a:cubicBezTo>
                <a:cubicBezTo>
                  <a:pt x="4879503" y="3154052"/>
                  <a:pt x="4837314" y="3184931"/>
                  <a:pt x="4790457" y="3197947"/>
                </a:cubicBezTo>
                <a:cubicBezTo>
                  <a:pt x="4675827" y="3229723"/>
                  <a:pt x="4558865" y="3252972"/>
                  <a:pt x="4442709" y="3279273"/>
                </a:cubicBezTo>
                <a:cubicBezTo>
                  <a:pt x="4420897" y="3284210"/>
                  <a:pt x="4398456" y="3291750"/>
                  <a:pt x="4376733" y="3290314"/>
                </a:cubicBezTo>
                <a:cubicBezTo>
                  <a:pt x="4360037" y="3289237"/>
                  <a:pt x="4335710" y="3280081"/>
                  <a:pt x="4329606" y="3267334"/>
                </a:cubicBezTo>
                <a:cubicBezTo>
                  <a:pt x="4309679" y="3226222"/>
                  <a:pt x="4277633" y="3232955"/>
                  <a:pt x="4245587" y="3239956"/>
                </a:cubicBezTo>
                <a:cubicBezTo>
                  <a:pt x="4237149" y="3241751"/>
                  <a:pt x="4228262" y="3254408"/>
                  <a:pt x="4225480" y="3263834"/>
                </a:cubicBezTo>
                <a:cubicBezTo>
                  <a:pt x="4224313" y="3267873"/>
                  <a:pt x="4237059" y="3279901"/>
                  <a:pt x="4245138" y="3282235"/>
                </a:cubicBezTo>
                <a:cubicBezTo>
                  <a:pt x="4276645" y="3291302"/>
                  <a:pt x="4309319" y="3296598"/>
                  <a:pt x="4340647" y="3306203"/>
                </a:cubicBezTo>
                <a:cubicBezTo>
                  <a:pt x="4351509" y="3309524"/>
                  <a:pt x="4359767" y="3321462"/>
                  <a:pt x="4369192" y="3329541"/>
                </a:cubicBezTo>
                <a:cubicBezTo>
                  <a:pt x="4360575" y="3339056"/>
                  <a:pt x="4353573" y="3354047"/>
                  <a:pt x="4343071" y="3357009"/>
                </a:cubicBezTo>
                <a:cubicBezTo>
                  <a:pt x="4312102" y="3365806"/>
                  <a:pt x="4279697" y="3369756"/>
                  <a:pt x="4240201" y="3377026"/>
                </a:cubicBezTo>
                <a:cubicBezTo>
                  <a:pt x="4244420" y="3390132"/>
                  <a:pt x="4244599" y="3411496"/>
                  <a:pt x="4255191" y="3420024"/>
                </a:cubicBezTo>
                <a:cubicBezTo>
                  <a:pt x="4282839" y="3442106"/>
                  <a:pt x="4296034" y="3471100"/>
                  <a:pt x="4276466" y="3496593"/>
                </a:cubicBezTo>
                <a:cubicBezTo>
                  <a:pt x="4264617" y="3512032"/>
                  <a:pt x="4230596" y="3510417"/>
                  <a:pt x="4196037" y="3519124"/>
                </a:cubicBezTo>
                <a:cubicBezTo>
                  <a:pt x="4187240" y="3534204"/>
                  <a:pt x="4169736" y="3560146"/>
                  <a:pt x="4156271" y="3588063"/>
                </a:cubicBezTo>
                <a:cubicBezTo>
                  <a:pt x="4140832" y="3620019"/>
                  <a:pt x="4116326" y="3629354"/>
                  <a:pt x="4083742" y="3625405"/>
                </a:cubicBezTo>
                <a:cubicBezTo>
                  <a:pt x="4012020" y="3616787"/>
                  <a:pt x="3939939" y="3604579"/>
                  <a:pt x="3884016" y="3556107"/>
                </a:cubicBezTo>
                <a:cubicBezTo>
                  <a:pt x="3853855" y="3529985"/>
                  <a:pt x="3834466" y="3491387"/>
                  <a:pt x="3806190" y="3453057"/>
                </a:cubicBezTo>
                <a:cubicBezTo>
                  <a:pt x="3803138" y="3454224"/>
                  <a:pt x="3791289" y="3458622"/>
                  <a:pt x="3779709" y="3463470"/>
                </a:cubicBezTo>
                <a:cubicBezTo>
                  <a:pt x="3746138" y="3477563"/>
                  <a:pt x="3722350" y="3467689"/>
                  <a:pt x="3696947" y="3441029"/>
                </a:cubicBezTo>
                <a:cubicBezTo>
                  <a:pt x="3666876" y="3409521"/>
                  <a:pt x="3522894" y="3309254"/>
                  <a:pt x="3484474" y="3289775"/>
                </a:cubicBezTo>
                <a:cubicBezTo>
                  <a:pt x="3441028" y="3267783"/>
                  <a:pt x="3395428" y="3249202"/>
                  <a:pt x="3349289" y="3233314"/>
                </a:cubicBezTo>
                <a:cubicBezTo>
                  <a:pt x="3327477" y="3225773"/>
                  <a:pt x="3312576" y="3233942"/>
                  <a:pt x="3308895" y="3264193"/>
                </a:cubicBezTo>
                <a:cubicBezTo>
                  <a:pt x="3299650" y="3339954"/>
                  <a:pt x="3294982" y="3412214"/>
                  <a:pt x="3332234" y="3484564"/>
                </a:cubicBezTo>
                <a:cubicBezTo>
                  <a:pt x="3355483" y="3529716"/>
                  <a:pt x="3360330" y="3583934"/>
                  <a:pt x="3379181" y="3631868"/>
                </a:cubicBezTo>
                <a:cubicBezTo>
                  <a:pt x="3390581" y="3660682"/>
                  <a:pt x="3407546" y="3692997"/>
                  <a:pt x="3431693" y="3709783"/>
                </a:cubicBezTo>
                <a:cubicBezTo>
                  <a:pt x="3466252" y="3733840"/>
                  <a:pt x="3482948" y="3762026"/>
                  <a:pt x="3487078" y="3801163"/>
                </a:cubicBezTo>
                <a:cubicBezTo>
                  <a:pt x="3488334" y="3813012"/>
                  <a:pt x="3489052" y="3824951"/>
                  <a:pt x="3490309" y="3836890"/>
                </a:cubicBezTo>
                <a:cubicBezTo>
                  <a:pt x="3495336" y="3885362"/>
                  <a:pt x="3471728" y="3952057"/>
                  <a:pt x="3573162" y="3938593"/>
                </a:cubicBezTo>
                <a:cubicBezTo>
                  <a:pt x="3531062" y="3977640"/>
                  <a:pt x="3495067" y="3981949"/>
                  <a:pt x="3457904" y="3970190"/>
                </a:cubicBezTo>
                <a:cubicBezTo>
                  <a:pt x="3395428" y="3950531"/>
                  <a:pt x="3333491" y="3929167"/>
                  <a:pt x="3272092" y="3906277"/>
                </a:cubicBezTo>
                <a:cubicBezTo>
                  <a:pt x="3241841" y="3895057"/>
                  <a:pt x="3222542" y="3895326"/>
                  <a:pt x="3189329" y="3914446"/>
                </a:cubicBezTo>
                <a:cubicBezTo>
                  <a:pt x="3089331" y="3971985"/>
                  <a:pt x="2987269" y="4029165"/>
                  <a:pt x="2871383" y="4052324"/>
                </a:cubicBezTo>
                <a:cubicBezTo>
                  <a:pt x="2845801" y="4057441"/>
                  <a:pt x="2821385" y="4068123"/>
                  <a:pt x="2797508" y="4075842"/>
                </a:cubicBezTo>
                <a:cubicBezTo>
                  <a:pt x="2810254" y="4115608"/>
                  <a:pt x="2817166" y="4151604"/>
                  <a:pt x="2833772" y="4182393"/>
                </a:cubicBezTo>
                <a:cubicBezTo>
                  <a:pt x="2842031" y="4197742"/>
                  <a:pt x="2871832" y="4199717"/>
                  <a:pt x="2886015" y="4213810"/>
                </a:cubicBezTo>
                <a:cubicBezTo>
                  <a:pt x="3104232" y="4430412"/>
                  <a:pt x="3337081" y="4634087"/>
                  <a:pt x="3500363" y="4899700"/>
                </a:cubicBezTo>
                <a:cubicBezTo>
                  <a:pt x="3550002" y="4980399"/>
                  <a:pt x="3589409" y="5065405"/>
                  <a:pt x="3601437" y="5160825"/>
                </a:cubicBezTo>
                <a:cubicBezTo>
                  <a:pt x="3612119" y="5245652"/>
                  <a:pt x="3593089" y="5321682"/>
                  <a:pt x="3531242" y="5382902"/>
                </a:cubicBezTo>
                <a:cubicBezTo>
                  <a:pt x="3500542" y="5413242"/>
                  <a:pt x="3215720" y="5620867"/>
                  <a:pt x="3105220" y="5694654"/>
                </a:cubicBezTo>
                <a:cubicBezTo>
                  <a:pt x="3079906" y="5711529"/>
                  <a:pt x="3049027" y="5723737"/>
                  <a:pt x="3019046" y="5729033"/>
                </a:cubicBezTo>
                <a:cubicBezTo>
                  <a:pt x="2922549" y="5745909"/>
                  <a:pt x="2827758" y="5773826"/>
                  <a:pt x="2726683" y="5758745"/>
                </a:cubicBezTo>
                <a:cubicBezTo>
                  <a:pt x="2687366" y="5752911"/>
                  <a:pt x="2643023" y="5764760"/>
                  <a:pt x="2603796" y="5777506"/>
                </a:cubicBezTo>
                <a:cubicBezTo>
                  <a:pt x="2447875" y="5828223"/>
                  <a:pt x="2292403" y="5880735"/>
                  <a:pt x="2138368" y="5936838"/>
                </a:cubicBezTo>
                <a:cubicBezTo>
                  <a:pt x="2109553" y="5947340"/>
                  <a:pt x="2090882" y="5984503"/>
                  <a:pt x="2062157" y="5996980"/>
                </a:cubicBezTo>
                <a:cubicBezTo>
                  <a:pt x="2014852" y="6017626"/>
                  <a:pt x="2002644" y="6059366"/>
                  <a:pt x="1984601" y="6098773"/>
                </a:cubicBezTo>
                <a:cubicBezTo>
                  <a:pt x="1972662" y="6124715"/>
                  <a:pt x="1961083" y="6151824"/>
                  <a:pt x="1988192" y="6176958"/>
                </a:cubicBezTo>
                <a:cubicBezTo>
                  <a:pt x="1991692" y="6180189"/>
                  <a:pt x="1993757" y="6187550"/>
                  <a:pt x="1992859" y="6192397"/>
                </a:cubicBezTo>
                <a:cubicBezTo>
                  <a:pt x="1978407" y="6266363"/>
                  <a:pt x="1963596" y="6340329"/>
                  <a:pt x="1948247" y="6414205"/>
                </a:cubicBezTo>
                <a:cubicBezTo>
                  <a:pt x="1946182" y="6424079"/>
                  <a:pt x="1942142" y="6433863"/>
                  <a:pt x="1937475" y="6442930"/>
                </a:cubicBezTo>
                <a:cubicBezTo>
                  <a:pt x="1904980" y="6506303"/>
                  <a:pt x="1872755" y="6569767"/>
                  <a:pt x="1839003" y="6632422"/>
                </a:cubicBezTo>
                <a:cubicBezTo>
                  <a:pt x="1829488" y="6650106"/>
                  <a:pt x="1818088" y="6669854"/>
                  <a:pt x="1802110" y="6680446"/>
                </a:cubicBezTo>
                <a:cubicBezTo>
                  <a:pt x="1774822" y="6698579"/>
                  <a:pt x="1748790" y="6694449"/>
                  <a:pt x="1732543" y="6660429"/>
                </a:cubicBezTo>
                <a:cubicBezTo>
                  <a:pt x="1663065" y="6514382"/>
                  <a:pt x="1638649" y="6362142"/>
                  <a:pt x="1644753" y="6199758"/>
                </a:cubicBezTo>
                <a:cubicBezTo>
                  <a:pt x="1649151" y="6081538"/>
                  <a:pt x="1627339" y="5962242"/>
                  <a:pt x="1616208" y="5843483"/>
                </a:cubicBezTo>
                <a:cubicBezTo>
                  <a:pt x="1612797" y="5806859"/>
                  <a:pt x="1581828" y="5805423"/>
                  <a:pt x="1558490" y="5812155"/>
                </a:cubicBezTo>
                <a:cubicBezTo>
                  <a:pt x="1492064" y="5831275"/>
                  <a:pt x="1422676" y="5846355"/>
                  <a:pt x="1372946" y="5901471"/>
                </a:cubicBezTo>
                <a:cubicBezTo>
                  <a:pt x="1361995" y="5913589"/>
                  <a:pt x="1349877" y="5925707"/>
                  <a:pt x="1335964" y="5933876"/>
                </a:cubicBezTo>
                <a:cubicBezTo>
                  <a:pt x="1307778" y="5950572"/>
                  <a:pt x="1299429" y="5974808"/>
                  <a:pt x="1291171" y="6005687"/>
                </a:cubicBezTo>
                <a:cubicBezTo>
                  <a:pt x="1276540" y="6060803"/>
                  <a:pt x="1260202" y="6119239"/>
                  <a:pt x="1184262" y="6124535"/>
                </a:cubicBezTo>
                <a:cubicBezTo>
                  <a:pt x="1166399" y="6125792"/>
                  <a:pt x="1146471" y="6141680"/>
                  <a:pt x="1133096" y="6156132"/>
                </a:cubicBezTo>
                <a:cubicBezTo>
                  <a:pt x="1094408" y="6198052"/>
                  <a:pt x="1025109" y="6190422"/>
                  <a:pt x="995577" y="6253706"/>
                </a:cubicBezTo>
                <a:cubicBezTo>
                  <a:pt x="976996" y="6293472"/>
                  <a:pt x="930767" y="6323094"/>
                  <a:pt x="870266" y="6311604"/>
                </a:cubicBezTo>
                <a:cubicBezTo>
                  <a:pt x="864611" y="6212864"/>
                  <a:pt x="868291" y="6115110"/>
                  <a:pt x="895041" y="6019870"/>
                </a:cubicBezTo>
                <a:cubicBezTo>
                  <a:pt x="909134" y="5969781"/>
                  <a:pt x="1057963" y="5579845"/>
                  <a:pt x="1108770" y="5432093"/>
                </a:cubicBezTo>
                <a:cubicBezTo>
                  <a:pt x="1138482" y="5345470"/>
                  <a:pt x="1177709" y="5322311"/>
                  <a:pt x="1258946" y="5362436"/>
                </a:cubicBezTo>
                <a:cubicBezTo>
                  <a:pt x="1322858" y="5394122"/>
                  <a:pt x="1380038" y="5430118"/>
                  <a:pt x="1459749" y="5407318"/>
                </a:cubicBezTo>
                <a:cubicBezTo>
                  <a:pt x="1504092" y="5394661"/>
                  <a:pt x="1557053" y="5412614"/>
                  <a:pt x="1606154" y="5415756"/>
                </a:cubicBezTo>
                <a:cubicBezTo>
                  <a:pt x="1645651" y="5418269"/>
                  <a:pt x="1686224" y="5427335"/>
                  <a:pt x="1719437" y="5392507"/>
                </a:cubicBezTo>
                <a:cubicBezTo>
                  <a:pt x="1726439" y="5385146"/>
                  <a:pt x="1849506" y="5377606"/>
                  <a:pt x="1895285" y="5372489"/>
                </a:cubicBezTo>
                <a:cubicBezTo>
                  <a:pt x="1902646" y="5371681"/>
                  <a:pt x="1911892" y="5370963"/>
                  <a:pt x="1916560" y="5366385"/>
                </a:cubicBezTo>
                <a:cubicBezTo>
                  <a:pt x="1970688" y="5313065"/>
                  <a:pt x="2150755" y="5284251"/>
                  <a:pt x="2173017" y="5278147"/>
                </a:cubicBezTo>
                <a:cubicBezTo>
                  <a:pt x="2230466" y="5262348"/>
                  <a:pt x="2288723" y="5249332"/>
                  <a:pt x="2346801" y="5236137"/>
                </a:cubicBezTo>
                <a:cubicBezTo>
                  <a:pt x="2367985" y="5231379"/>
                  <a:pt x="2389798" y="5229405"/>
                  <a:pt x="2422831" y="5224468"/>
                </a:cubicBezTo>
                <a:cubicBezTo>
                  <a:pt x="2372024" y="5183446"/>
                  <a:pt x="1853725" y="4730764"/>
                  <a:pt x="1800045" y="4688843"/>
                </a:cubicBezTo>
                <a:cubicBezTo>
                  <a:pt x="1747354" y="4647732"/>
                  <a:pt x="1701843" y="4608325"/>
                  <a:pt x="1687750" y="4533462"/>
                </a:cubicBezTo>
                <a:cubicBezTo>
                  <a:pt x="1663424" y="4405098"/>
                  <a:pt x="1624287" y="4279608"/>
                  <a:pt x="1590356" y="4153129"/>
                </a:cubicBezTo>
                <a:cubicBezTo>
                  <a:pt x="1575006" y="4095860"/>
                  <a:pt x="1618093" y="4065789"/>
                  <a:pt x="1645830" y="4028985"/>
                </a:cubicBezTo>
                <a:cubicBezTo>
                  <a:pt x="1671593" y="3994875"/>
                  <a:pt x="1700138" y="3962919"/>
                  <a:pt x="1734428" y="3921537"/>
                </a:cubicBezTo>
                <a:cubicBezTo>
                  <a:pt x="1657948" y="3931322"/>
                  <a:pt x="1609924" y="3875757"/>
                  <a:pt x="1633892" y="3820732"/>
                </a:cubicBezTo>
                <a:cubicBezTo>
                  <a:pt x="1674196" y="3728005"/>
                  <a:pt x="1716206" y="3635997"/>
                  <a:pt x="1761177" y="3545425"/>
                </a:cubicBezTo>
                <a:cubicBezTo>
                  <a:pt x="1782003" y="3503504"/>
                  <a:pt x="1789633" y="3462482"/>
                  <a:pt x="1786042" y="3416343"/>
                </a:cubicBezTo>
                <a:cubicBezTo>
                  <a:pt x="1783439" y="3382772"/>
                  <a:pt x="1776796" y="3338607"/>
                  <a:pt x="1794211" y="3316885"/>
                </a:cubicBezTo>
                <a:cubicBezTo>
                  <a:pt x="1823743" y="3279991"/>
                  <a:pt x="1867459" y="3249471"/>
                  <a:pt x="1911443" y="3230531"/>
                </a:cubicBezTo>
                <a:cubicBezTo>
                  <a:pt x="1952645" y="3212758"/>
                  <a:pt x="1984511" y="3198126"/>
                  <a:pt x="1992680" y="3149204"/>
                </a:cubicBezTo>
                <a:cubicBezTo>
                  <a:pt x="1995822" y="3130264"/>
                  <a:pt x="2012877" y="3113119"/>
                  <a:pt x="2024995" y="3096154"/>
                </a:cubicBezTo>
                <a:cubicBezTo>
                  <a:pt x="2085945" y="3010967"/>
                  <a:pt x="2090882" y="2916535"/>
                  <a:pt x="2072480" y="2817884"/>
                </a:cubicBezTo>
                <a:cubicBezTo>
                  <a:pt x="2067813" y="2792750"/>
                  <a:pt x="2054348" y="2784312"/>
                  <a:pt x="2028496" y="2777311"/>
                </a:cubicBezTo>
                <a:cubicBezTo>
                  <a:pt x="1877333" y="2736468"/>
                  <a:pt x="1364957" y="2755408"/>
                  <a:pt x="1260741" y="2752625"/>
                </a:cubicBezTo>
                <a:cubicBezTo>
                  <a:pt x="1225104" y="2751728"/>
                  <a:pt x="1188750" y="2761692"/>
                  <a:pt x="1153742" y="2757652"/>
                </a:cubicBezTo>
                <a:cubicBezTo>
                  <a:pt x="1023494" y="2742482"/>
                  <a:pt x="893425" y="2725517"/>
                  <a:pt x="763895" y="2705140"/>
                </a:cubicBezTo>
                <a:cubicBezTo>
                  <a:pt x="712729" y="2697061"/>
                  <a:pt x="662820" y="2679737"/>
                  <a:pt x="613270" y="2663849"/>
                </a:cubicBezTo>
                <a:cubicBezTo>
                  <a:pt x="578891" y="2652807"/>
                  <a:pt x="549807" y="2655141"/>
                  <a:pt x="522070" y="2680006"/>
                </a:cubicBezTo>
                <a:cubicBezTo>
                  <a:pt x="491011" y="2707743"/>
                  <a:pt x="454836" y="2715642"/>
                  <a:pt x="413006" y="2701190"/>
                </a:cubicBezTo>
                <a:cubicBezTo>
                  <a:pt x="413634" y="2686469"/>
                  <a:pt x="414263" y="2672376"/>
                  <a:pt x="414622" y="2664118"/>
                </a:cubicBezTo>
                <a:cubicBezTo>
                  <a:pt x="373689" y="2667259"/>
                  <a:pt x="327640" y="2684225"/>
                  <a:pt x="298287" y="2668965"/>
                </a:cubicBezTo>
                <a:cubicBezTo>
                  <a:pt x="271448" y="2655051"/>
                  <a:pt x="262561" y="2606399"/>
                  <a:pt x="241915" y="2565556"/>
                </a:cubicBezTo>
                <a:cubicBezTo>
                  <a:pt x="222526" y="2590152"/>
                  <a:pt x="204214" y="2613311"/>
                  <a:pt x="182401" y="2641048"/>
                </a:cubicBezTo>
                <a:cubicBezTo>
                  <a:pt x="160589" y="2632880"/>
                  <a:pt x="128094" y="2627314"/>
                  <a:pt x="105204" y="2609451"/>
                </a:cubicBezTo>
                <a:cubicBezTo>
                  <a:pt x="92368" y="2599487"/>
                  <a:pt x="90303" y="2568698"/>
                  <a:pt x="92547" y="2548232"/>
                </a:cubicBezTo>
                <a:cubicBezTo>
                  <a:pt x="95240" y="2523636"/>
                  <a:pt x="93894" y="2508825"/>
                  <a:pt x="66874" y="2501824"/>
                </a:cubicBezTo>
                <a:cubicBezTo>
                  <a:pt x="57808" y="2499400"/>
                  <a:pt x="46139" y="2487731"/>
                  <a:pt x="44613" y="2478754"/>
                </a:cubicBezTo>
                <a:cubicBezTo>
                  <a:pt x="37611" y="2439258"/>
                  <a:pt x="35816" y="2398774"/>
                  <a:pt x="27827" y="2359547"/>
                </a:cubicBezTo>
                <a:cubicBezTo>
                  <a:pt x="25044" y="2345813"/>
                  <a:pt x="9695" y="2334682"/>
                  <a:pt x="0" y="2322295"/>
                </a:cubicBezTo>
                <a:cubicBezTo>
                  <a:pt x="0" y="2298418"/>
                  <a:pt x="0" y="2274451"/>
                  <a:pt x="0" y="2250573"/>
                </a:cubicBezTo>
                <a:cubicBezTo>
                  <a:pt x="87161" y="2201562"/>
                  <a:pt x="91380" y="2120594"/>
                  <a:pt x="76659" y="2035228"/>
                </a:cubicBezTo>
                <a:cubicBezTo>
                  <a:pt x="97933" y="2033343"/>
                  <a:pt x="112565" y="2032894"/>
                  <a:pt x="126927" y="2030740"/>
                </a:cubicBezTo>
                <a:cubicBezTo>
                  <a:pt x="174951" y="2023469"/>
                  <a:pt x="213101" y="2039806"/>
                  <a:pt x="233746" y="2084509"/>
                </a:cubicBezTo>
                <a:cubicBezTo>
                  <a:pt x="246583" y="2112336"/>
                  <a:pt x="249814" y="2144472"/>
                  <a:pt x="259150" y="2174184"/>
                </a:cubicBezTo>
                <a:cubicBezTo>
                  <a:pt x="263369" y="2187648"/>
                  <a:pt x="268485" y="2203985"/>
                  <a:pt x="278718" y="2211795"/>
                </a:cubicBezTo>
                <a:cubicBezTo>
                  <a:pt x="316420" y="2240609"/>
                  <a:pt x="355467" y="2267808"/>
                  <a:pt x="395681" y="2292942"/>
                </a:cubicBezTo>
                <a:cubicBezTo>
                  <a:pt x="438589" y="2319871"/>
                  <a:pt x="484458" y="2342133"/>
                  <a:pt x="527007" y="2369601"/>
                </a:cubicBezTo>
                <a:cubicBezTo>
                  <a:pt x="609770" y="2423010"/>
                  <a:pt x="699175" y="2378128"/>
                  <a:pt x="784541" y="2389977"/>
                </a:cubicBezTo>
                <a:cubicBezTo>
                  <a:pt x="785618" y="2390157"/>
                  <a:pt x="786964" y="2388451"/>
                  <a:pt x="788131" y="2387464"/>
                </a:cubicBezTo>
                <a:cubicBezTo>
                  <a:pt x="848274" y="2334592"/>
                  <a:pt x="920444" y="2341953"/>
                  <a:pt x="992345" y="2345723"/>
                </a:cubicBezTo>
                <a:cubicBezTo>
                  <a:pt x="1039741" y="2348147"/>
                  <a:pt x="1089381" y="2356854"/>
                  <a:pt x="1134353" y="2346621"/>
                </a:cubicBezTo>
                <a:cubicBezTo>
                  <a:pt x="1247276" y="2321128"/>
                  <a:pt x="1355442" y="2330284"/>
                  <a:pt x="1465404" y="2362150"/>
                </a:cubicBezTo>
                <a:cubicBezTo>
                  <a:pt x="1589458" y="2398056"/>
                  <a:pt x="1711987" y="2388541"/>
                  <a:pt x="1834605" y="2343749"/>
                </a:cubicBezTo>
                <a:cubicBezTo>
                  <a:pt x="1916560" y="2313767"/>
                  <a:pt x="2002644" y="2290788"/>
                  <a:pt x="2088907" y="2278131"/>
                </a:cubicBezTo>
                <a:cubicBezTo>
                  <a:pt x="2158564" y="2267898"/>
                  <a:pt x="2218976" y="2243661"/>
                  <a:pt x="2278310" y="2209641"/>
                </a:cubicBezTo>
                <a:cubicBezTo>
                  <a:pt x="2343300" y="2172388"/>
                  <a:pt x="2424626" y="2173645"/>
                  <a:pt x="2484499" y="2123646"/>
                </a:cubicBezTo>
                <a:cubicBezTo>
                  <a:pt x="2498143" y="2112246"/>
                  <a:pt x="2511518" y="2100397"/>
                  <a:pt x="2525073" y="2088818"/>
                </a:cubicBezTo>
                <a:cubicBezTo>
                  <a:pt x="2542218" y="2074186"/>
                  <a:pt x="2557298" y="2052373"/>
                  <a:pt x="2577046" y="2046718"/>
                </a:cubicBezTo>
                <a:cubicBezTo>
                  <a:pt x="2608464" y="2037652"/>
                  <a:pt x="2642933" y="2039447"/>
                  <a:pt x="2679108" y="2036305"/>
                </a:cubicBezTo>
                <a:cubicBezTo>
                  <a:pt x="2675159" y="2013326"/>
                  <a:pt x="2676685" y="1997976"/>
                  <a:pt x="2670132" y="1987833"/>
                </a:cubicBezTo>
                <a:cubicBezTo>
                  <a:pt x="2638176" y="1937834"/>
                  <a:pt x="2638624" y="1881282"/>
                  <a:pt x="2633508" y="1825628"/>
                </a:cubicBezTo>
                <a:cubicBezTo>
                  <a:pt x="2633239" y="1822666"/>
                  <a:pt x="2632161" y="1819794"/>
                  <a:pt x="2631533" y="1816921"/>
                </a:cubicBezTo>
                <a:cubicBezTo>
                  <a:pt x="2618876" y="1756420"/>
                  <a:pt x="2596615" y="1696009"/>
                  <a:pt x="2596345" y="1635507"/>
                </a:cubicBezTo>
                <a:cubicBezTo>
                  <a:pt x="2596076" y="1574647"/>
                  <a:pt x="2614209" y="1512710"/>
                  <a:pt x="2631174" y="1453196"/>
                </a:cubicBezTo>
                <a:cubicBezTo>
                  <a:pt x="2642933" y="1412084"/>
                  <a:pt x="2673543" y="1384795"/>
                  <a:pt x="2717348" y="1369266"/>
                </a:cubicBezTo>
                <a:cubicBezTo>
                  <a:pt x="2746072" y="1359033"/>
                  <a:pt x="2770219" y="1334527"/>
                  <a:pt x="2794994" y="1314600"/>
                </a:cubicBezTo>
                <a:cubicBezTo>
                  <a:pt x="2837542" y="1280489"/>
                  <a:pt x="2873358" y="1237133"/>
                  <a:pt x="2938707" y="1245661"/>
                </a:cubicBezTo>
                <a:cubicBezTo>
                  <a:pt x="2956570" y="1247994"/>
                  <a:pt x="2977306" y="1225284"/>
                  <a:pt x="2997323" y="1215500"/>
                </a:cubicBezTo>
                <a:cubicBezTo>
                  <a:pt x="3015455" y="1206613"/>
                  <a:pt x="3038076" y="1189019"/>
                  <a:pt x="3052438" y="1193867"/>
                </a:cubicBezTo>
                <a:cubicBezTo>
                  <a:pt x="3102257" y="1210563"/>
                  <a:pt x="3147499" y="1244943"/>
                  <a:pt x="3204589" y="1220975"/>
                </a:cubicBezTo>
                <a:cubicBezTo>
                  <a:pt x="3206654" y="1220078"/>
                  <a:pt x="3210783" y="1221783"/>
                  <a:pt x="3212937" y="1223579"/>
                </a:cubicBezTo>
                <a:cubicBezTo>
                  <a:pt x="3257101" y="1259843"/>
                  <a:pt x="3312396" y="1282015"/>
                  <a:pt x="3339684" y="1339554"/>
                </a:cubicBezTo>
                <a:cubicBezTo>
                  <a:pt x="3351623" y="1364688"/>
                  <a:pt x="3381874" y="1382192"/>
                  <a:pt x="3406020" y="1400235"/>
                </a:cubicBezTo>
                <a:cubicBezTo>
                  <a:pt x="3437168" y="1423663"/>
                  <a:pt x="3470381" y="1444219"/>
                  <a:pt x="3509339" y="1470520"/>
                </a:cubicBezTo>
                <a:cubicBezTo>
                  <a:pt x="3449646" y="1509209"/>
                  <a:pt x="3456917" y="1550141"/>
                  <a:pt x="3468407" y="1603821"/>
                </a:cubicBezTo>
                <a:cubicBezTo>
                  <a:pt x="3481333" y="1664232"/>
                  <a:pt x="3477024" y="1732094"/>
                  <a:pt x="3464188" y="1793403"/>
                </a:cubicBezTo>
                <a:cubicBezTo>
                  <a:pt x="3446055" y="1879846"/>
                  <a:pt x="3412214" y="1962878"/>
                  <a:pt x="3387439" y="2048065"/>
                </a:cubicBezTo>
                <a:cubicBezTo>
                  <a:pt x="3383849" y="2060452"/>
                  <a:pt x="3388426" y="2083162"/>
                  <a:pt x="3397583" y="2089895"/>
                </a:cubicBezTo>
                <a:cubicBezTo>
                  <a:pt x="3496682" y="2163322"/>
                  <a:pt x="3532588" y="2261255"/>
                  <a:pt x="3528010" y="2382437"/>
                </a:cubicBezTo>
                <a:cubicBezTo>
                  <a:pt x="3522355" y="2532343"/>
                  <a:pt x="3524509" y="2682430"/>
                  <a:pt x="3523881" y="2832516"/>
                </a:cubicBezTo>
                <a:cubicBezTo>
                  <a:pt x="3523791" y="2845532"/>
                  <a:pt x="3523881" y="2861061"/>
                  <a:pt x="3530344" y="2871294"/>
                </a:cubicBezTo>
                <a:cubicBezTo>
                  <a:pt x="3562659" y="2922908"/>
                  <a:pt x="3597578" y="2972817"/>
                  <a:pt x="3630521" y="3023893"/>
                </a:cubicBezTo>
                <a:cubicBezTo>
                  <a:pt x="3645242" y="3046694"/>
                  <a:pt x="3662746" y="3056747"/>
                  <a:pt x="3691471" y="3060517"/>
                </a:cubicBezTo>
                <a:cubicBezTo>
                  <a:pt x="3720824" y="3064377"/>
                  <a:pt x="3847751" y="3144178"/>
                  <a:pt x="3886619" y="3160964"/>
                </a:cubicBezTo>
                <a:cubicBezTo>
                  <a:pt x="3921268" y="3175864"/>
                  <a:pt x="3953942" y="3186277"/>
                  <a:pt x="3951070" y="3236994"/>
                </a:cubicBezTo>
                <a:cubicBezTo>
                  <a:pt x="3974947" y="3204499"/>
                  <a:pt x="3992720" y="3171376"/>
                  <a:pt x="4010045" y="3137984"/>
                </a:cubicBezTo>
                <a:cubicBezTo>
                  <a:pt x="4025036" y="3109170"/>
                  <a:pt x="4038410" y="3079368"/>
                  <a:pt x="4054478" y="3051182"/>
                </a:cubicBezTo>
                <a:cubicBezTo>
                  <a:pt x="4071623" y="3021201"/>
                  <a:pt x="4100886" y="3011326"/>
                  <a:pt x="4131765" y="3021470"/>
                </a:cubicBezTo>
                <a:cubicBezTo>
                  <a:pt x="4199717" y="3043911"/>
                  <a:pt x="4260218" y="3016174"/>
                  <a:pt x="4320630" y="2995528"/>
                </a:cubicBezTo>
                <a:cubicBezTo>
                  <a:pt x="4403482" y="2967162"/>
                  <a:pt x="4463714" y="2890144"/>
                  <a:pt x="4557159" y="2882694"/>
                </a:cubicBezTo>
                <a:cubicBezTo>
                  <a:pt x="4559672" y="2882514"/>
                  <a:pt x="4562724" y="2879911"/>
                  <a:pt x="4564340" y="2877578"/>
                </a:cubicBezTo>
                <a:cubicBezTo>
                  <a:pt x="4590462" y="2840146"/>
                  <a:pt x="4630317" y="2842120"/>
                  <a:pt x="4669185" y="2839966"/>
                </a:cubicBezTo>
                <a:cubicBezTo>
                  <a:pt x="4682111" y="2839248"/>
                  <a:pt x="4696114" y="2837902"/>
                  <a:pt x="4707335" y="2832336"/>
                </a:cubicBezTo>
                <a:cubicBezTo>
                  <a:pt x="4758321" y="2807023"/>
                  <a:pt x="4792611" y="2748227"/>
                  <a:pt x="4861371" y="2757383"/>
                </a:cubicBezTo>
                <a:cubicBezTo>
                  <a:pt x="4867654" y="2758191"/>
                  <a:pt x="4875464" y="2743469"/>
                  <a:pt x="4883273" y="2736827"/>
                </a:cubicBezTo>
                <a:cubicBezTo>
                  <a:pt x="4943505" y="2685751"/>
                  <a:pt x="5468627" y="2300033"/>
                  <a:pt x="5560186" y="2231633"/>
                </a:cubicBezTo>
                <a:cubicBezTo>
                  <a:pt x="5564046" y="2228760"/>
                  <a:pt x="5566380" y="2223734"/>
                  <a:pt x="5575087" y="2212244"/>
                </a:cubicBezTo>
                <a:cubicBezTo>
                  <a:pt x="5506328" y="2230825"/>
                  <a:pt x="5454623" y="2260088"/>
                  <a:pt x="5408305" y="2301739"/>
                </a:cubicBezTo>
                <a:cubicBezTo>
                  <a:pt x="5390891" y="2317447"/>
                  <a:pt x="5366744" y="2325796"/>
                  <a:pt x="5345649" y="2337465"/>
                </a:cubicBezTo>
                <a:cubicBezTo>
                  <a:pt x="5356960" y="2313588"/>
                  <a:pt x="5362525" y="2283247"/>
                  <a:pt x="5380658" y="2267179"/>
                </a:cubicBezTo>
                <a:cubicBezTo>
                  <a:pt x="5419077" y="2233249"/>
                  <a:pt x="5464048" y="2206768"/>
                  <a:pt x="5500403" y="2181275"/>
                </a:cubicBezTo>
                <a:cubicBezTo>
                  <a:pt x="5493581" y="2138816"/>
                  <a:pt x="5487746" y="2098333"/>
                  <a:pt x="5480296" y="2058118"/>
                </a:cubicBezTo>
                <a:cubicBezTo>
                  <a:pt x="5477603" y="2043307"/>
                  <a:pt x="5471050" y="2029304"/>
                  <a:pt x="5466293" y="2014852"/>
                </a:cubicBezTo>
                <a:cubicBezTo>
                  <a:pt x="5450853" y="2021045"/>
                  <a:pt x="5428771" y="2022661"/>
                  <a:pt x="5420962" y="2034061"/>
                </a:cubicBezTo>
                <a:cubicBezTo>
                  <a:pt x="5375631" y="2100038"/>
                  <a:pt x="5318271" y="2071942"/>
                  <a:pt x="5262977" y="2056951"/>
                </a:cubicBezTo>
                <a:cubicBezTo>
                  <a:pt x="5251307" y="2053810"/>
                  <a:pt x="5241702" y="2042050"/>
                  <a:pt x="5231649" y="2033702"/>
                </a:cubicBezTo>
                <a:cubicBezTo>
                  <a:pt x="5203732" y="2010543"/>
                  <a:pt x="5175995" y="1987115"/>
                  <a:pt x="5148257" y="1963866"/>
                </a:cubicBezTo>
                <a:cubicBezTo>
                  <a:pt x="5148168" y="1956505"/>
                  <a:pt x="5145744" y="1943848"/>
                  <a:pt x="5148347" y="1942681"/>
                </a:cubicBezTo>
                <a:cubicBezTo>
                  <a:pt x="5191793" y="1923561"/>
                  <a:pt x="5170429" y="1888823"/>
                  <a:pt x="5174738" y="1854622"/>
                </a:cubicBezTo>
                <a:cubicBezTo>
                  <a:pt x="5117109" y="1906775"/>
                  <a:pt x="5112531" y="1930114"/>
                  <a:pt x="5149155" y="1963058"/>
                </a:cubicBezTo>
                <a:cubicBezTo>
                  <a:pt x="5104812" y="1962519"/>
                  <a:pt x="5112801" y="1930024"/>
                  <a:pt x="5116840" y="1904890"/>
                </a:cubicBezTo>
                <a:cubicBezTo>
                  <a:pt x="5128779" y="1830027"/>
                  <a:pt x="5193409" y="1791159"/>
                  <a:pt x="5238920" y="1741070"/>
                </a:cubicBezTo>
                <a:cubicBezTo>
                  <a:pt x="5276800" y="1699330"/>
                  <a:pt x="5310821" y="1655525"/>
                  <a:pt x="5313334" y="1602205"/>
                </a:cubicBezTo>
                <a:cubicBezTo>
                  <a:pt x="5316835" y="1526892"/>
                  <a:pt x="5364590" y="1494757"/>
                  <a:pt x="5420064" y="1467738"/>
                </a:cubicBezTo>
                <a:cubicBezTo>
                  <a:pt x="5468268" y="1444309"/>
                  <a:pt x="5518535" y="1424022"/>
                  <a:pt x="5569791" y="1408314"/>
                </a:cubicBezTo>
                <a:cubicBezTo>
                  <a:pt x="5694474" y="1370164"/>
                  <a:pt x="5805513" y="1309034"/>
                  <a:pt x="5907575" y="1228067"/>
                </a:cubicBezTo>
                <a:cubicBezTo>
                  <a:pt x="5945366" y="1198086"/>
                  <a:pt x="5990517" y="1172413"/>
                  <a:pt x="6036476" y="1158589"/>
                </a:cubicBezTo>
                <a:cubicBezTo>
                  <a:pt x="6235305" y="1098627"/>
                  <a:pt x="6421835" y="1134443"/>
                  <a:pt x="6589425" y="1253021"/>
                </a:cubicBezTo>
                <a:cubicBezTo>
                  <a:pt x="6648849" y="1295031"/>
                  <a:pt x="6705670" y="1333630"/>
                  <a:pt x="6773531" y="1364239"/>
                </a:cubicBezTo>
                <a:cubicBezTo>
                  <a:pt x="6868143" y="1406877"/>
                  <a:pt x="6952073" y="1475637"/>
                  <a:pt x="7035375" y="1540088"/>
                </a:cubicBezTo>
                <a:cubicBezTo>
                  <a:pt x="7091028" y="1583175"/>
                  <a:pt x="7122805" y="1641701"/>
                  <a:pt x="7083219" y="1715757"/>
                </a:cubicBezTo>
                <a:cubicBezTo>
                  <a:pt x="7077923" y="1725631"/>
                  <a:pt x="7080077" y="1739185"/>
                  <a:pt x="7077833" y="1750855"/>
                </a:cubicBezTo>
                <a:cubicBezTo>
                  <a:pt x="7068498" y="1798879"/>
                  <a:pt x="7061496" y="1847621"/>
                  <a:pt x="7048390" y="1894567"/>
                </a:cubicBezTo>
                <a:cubicBezTo>
                  <a:pt x="7032951" y="1950221"/>
                  <a:pt x="7007637" y="2002105"/>
                  <a:pt x="7019576" y="2063953"/>
                </a:cubicBezTo>
                <a:cubicBezTo>
                  <a:pt x="7027385" y="2104437"/>
                  <a:pt x="6999648" y="2130738"/>
                  <a:pt x="6958536" y="2137021"/>
                </a:cubicBezTo>
                <a:cubicBezTo>
                  <a:pt x="6911769" y="2144113"/>
                  <a:pt x="6896150" y="2169785"/>
                  <a:pt x="6911320" y="2215475"/>
                </a:cubicBezTo>
                <a:cubicBezTo>
                  <a:pt x="6918681" y="2237557"/>
                  <a:pt x="6926849" y="2259370"/>
                  <a:pt x="6937890" y="2290518"/>
                </a:cubicBezTo>
                <a:cubicBezTo>
                  <a:pt x="6917334" y="2284145"/>
                  <a:pt x="6900100" y="2284055"/>
                  <a:pt x="6892021" y="2275438"/>
                </a:cubicBezTo>
                <a:cubicBezTo>
                  <a:pt x="6856295" y="2237647"/>
                  <a:pt x="6816349" y="2272565"/>
                  <a:pt x="6779008" y="2267090"/>
                </a:cubicBezTo>
                <a:cubicBezTo>
                  <a:pt x="6775058" y="2266461"/>
                  <a:pt x="6765273" y="2281991"/>
                  <a:pt x="6763927" y="2290967"/>
                </a:cubicBezTo>
                <a:cubicBezTo>
                  <a:pt x="6760336" y="2314485"/>
                  <a:pt x="6764286" y="2339889"/>
                  <a:pt x="6757464" y="2362150"/>
                </a:cubicBezTo>
                <a:cubicBezTo>
                  <a:pt x="6731701" y="2446978"/>
                  <a:pt x="6742025" y="2488898"/>
                  <a:pt x="6820209" y="2527317"/>
                </a:cubicBezTo>
                <a:cubicBezTo>
                  <a:pt x="6905845" y="2569416"/>
                  <a:pt x="6969039" y="2636919"/>
                  <a:pt x="7036092" y="2699844"/>
                </a:cubicBezTo>
                <a:cubicBezTo>
                  <a:pt x="7110148" y="2769411"/>
                  <a:pt x="7120651" y="2905853"/>
                  <a:pt x="7070382" y="2995438"/>
                </a:cubicBezTo>
                <a:cubicBezTo>
                  <a:pt x="7053686" y="3025240"/>
                  <a:pt x="7039414" y="3062492"/>
                  <a:pt x="7040940" y="3095525"/>
                </a:cubicBezTo>
                <a:cubicBezTo>
                  <a:pt x="7048570" y="3260602"/>
                  <a:pt x="7061047" y="3425499"/>
                  <a:pt x="7074602" y="3590217"/>
                </a:cubicBezTo>
                <a:cubicBezTo>
                  <a:pt x="7075679" y="3602964"/>
                  <a:pt x="7097133" y="3622353"/>
                  <a:pt x="7111046" y="3624238"/>
                </a:cubicBezTo>
                <a:cubicBezTo>
                  <a:pt x="7153953" y="3629803"/>
                  <a:pt x="7174958" y="3652424"/>
                  <a:pt x="7180434" y="3692728"/>
                </a:cubicBezTo>
                <a:cubicBezTo>
                  <a:pt x="7184832" y="3725582"/>
                  <a:pt x="7194527" y="3743624"/>
                  <a:pt x="7232587" y="3723786"/>
                </a:cubicBezTo>
                <a:cubicBezTo>
                  <a:pt x="7246770" y="3716426"/>
                  <a:pt x="7267685" y="3723158"/>
                  <a:pt x="7285099" y="3720555"/>
                </a:cubicBezTo>
                <a:cubicBezTo>
                  <a:pt x="7331866" y="3713643"/>
                  <a:pt x="7380070" y="3710232"/>
                  <a:pt x="7424323" y="3695421"/>
                </a:cubicBezTo>
                <a:cubicBezTo>
                  <a:pt x="7452958" y="3685816"/>
                  <a:pt x="7478362" y="3661310"/>
                  <a:pt x="7500713" y="3638959"/>
                </a:cubicBezTo>
                <a:cubicBezTo>
                  <a:pt x="7603763" y="3535461"/>
                  <a:pt x="7940020" y="3193279"/>
                  <a:pt x="8011203" y="3132778"/>
                </a:cubicBezTo>
                <a:cubicBezTo>
                  <a:pt x="8064613" y="3087447"/>
                  <a:pt x="8109495" y="3038884"/>
                  <a:pt x="8140733" y="2975421"/>
                </a:cubicBezTo>
                <a:cubicBezTo>
                  <a:pt x="8173587" y="2908636"/>
                  <a:pt x="8491622" y="2296892"/>
                  <a:pt x="8540005" y="2226337"/>
                </a:cubicBezTo>
                <a:cubicBezTo>
                  <a:pt x="8579771" y="2168439"/>
                  <a:pt x="8641080" y="2125262"/>
                  <a:pt x="8693053" y="2075892"/>
                </a:cubicBezTo>
                <a:cubicBezTo>
                  <a:pt x="8696016" y="2073109"/>
                  <a:pt x="8701311" y="2072750"/>
                  <a:pt x="8705531" y="2071314"/>
                </a:cubicBezTo>
                <a:cubicBezTo>
                  <a:pt x="8807862" y="2036485"/>
                  <a:pt x="8849064" y="1953363"/>
                  <a:pt x="8817377" y="1842863"/>
                </a:cubicBezTo>
                <a:cubicBezTo>
                  <a:pt x="8800142" y="1854981"/>
                  <a:pt x="8784343" y="1868536"/>
                  <a:pt x="8766391" y="1878051"/>
                </a:cubicBezTo>
                <a:cubicBezTo>
                  <a:pt x="8700683" y="1912969"/>
                  <a:pt x="8634706" y="1947169"/>
                  <a:pt x="8568101" y="1980203"/>
                </a:cubicBezTo>
                <a:cubicBezTo>
                  <a:pt x="8526002" y="2001118"/>
                  <a:pt x="8482645" y="1994026"/>
                  <a:pt x="8461551" y="1964314"/>
                </a:cubicBezTo>
                <a:cubicBezTo>
                  <a:pt x="8571063" y="1970508"/>
                  <a:pt x="8615407" y="1879936"/>
                  <a:pt x="8683718" y="1824820"/>
                </a:cubicBezTo>
                <a:cubicBezTo>
                  <a:pt x="8681294" y="1820243"/>
                  <a:pt x="8678780" y="1815665"/>
                  <a:pt x="8676357" y="1811087"/>
                </a:cubicBezTo>
                <a:cubicBezTo>
                  <a:pt x="8618190" y="1837388"/>
                  <a:pt x="8560022" y="1863778"/>
                  <a:pt x="8501855" y="1890079"/>
                </a:cubicBezTo>
                <a:cubicBezTo>
                  <a:pt x="8500060" y="1886040"/>
                  <a:pt x="8498354" y="1882000"/>
                  <a:pt x="8496559" y="1877871"/>
                </a:cubicBezTo>
                <a:cubicBezTo>
                  <a:pt x="8560381" y="1822217"/>
                  <a:pt x="8617561" y="1755074"/>
                  <a:pt x="8715674" y="1759203"/>
                </a:cubicBezTo>
                <a:cubicBezTo>
                  <a:pt x="8722496" y="1759472"/>
                  <a:pt x="8731562" y="1741968"/>
                  <a:pt x="8736948" y="1731376"/>
                </a:cubicBezTo>
                <a:cubicBezTo>
                  <a:pt x="8740987" y="1723387"/>
                  <a:pt x="8738564" y="1711987"/>
                  <a:pt x="8742872" y="1704267"/>
                </a:cubicBezTo>
                <a:cubicBezTo>
                  <a:pt x="8765313" y="1664771"/>
                  <a:pt x="8789460" y="1626262"/>
                  <a:pt x="8811991" y="1586765"/>
                </a:cubicBezTo>
                <a:cubicBezTo>
                  <a:pt x="8816569" y="1578687"/>
                  <a:pt x="8816838" y="1568274"/>
                  <a:pt x="8818992" y="1559297"/>
                </a:cubicBezTo>
                <a:cubicBezTo>
                  <a:pt x="8743411" y="1532368"/>
                  <a:pt x="8725099" y="1488384"/>
                  <a:pt x="8755170" y="1416931"/>
                </a:cubicBezTo>
                <a:cubicBezTo>
                  <a:pt x="8761992" y="1400684"/>
                  <a:pt x="8771687" y="1380846"/>
                  <a:pt x="8767827" y="1365855"/>
                </a:cubicBezTo>
                <a:cubicBezTo>
                  <a:pt x="8762351" y="1344581"/>
                  <a:pt x="8768635" y="1312984"/>
                  <a:pt x="8730306" y="1308047"/>
                </a:cubicBezTo>
                <a:cubicBezTo>
                  <a:pt x="8692156" y="1303200"/>
                  <a:pt x="8681384" y="1274565"/>
                  <a:pt x="8683897" y="1238659"/>
                </a:cubicBezTo>
                <a:cubicBezTo>
                  <a:pt x="8687218" y="1191084"/>
                  <a:pt x="8689552" y="1143419"/>
                  <a:pt x="8691168" y="1095844"/>
                </a:cubicBezTo>
                <a:cubicBezTo>
                  <a:pt x="8692605" y="1054283"/>
                  <a:pt x="8706608" y="1021250"/>
                  <a:pt x="8744309" y="999078"/>
                </a:cubicBezTo>
                <a:cubicBezTo>
                  <a:pt x="8775547" y="980766"/>
                  <a:pt x="8804720" y="959133"/>
                  <a:pt x="8835599" y="938397"/>
                </a:cubicBezTo>
                <a:cubicBezTo>
                  <a:pt x="8827969" y="932473"/>
                  <a:pt x="8823391" y="928882"/>
                  <a:pt x="8811901" y="919995"/>
                </a:cubicBezTo>
                <a:cubicBezTo>
                  <a:pt x="8852834" y="912096"/>
                  <a:pt x="8884790" y="905813"/>
                  <a:pt x="8916746" y="899619"/>
                </a:cubicBezTo>
                <a:cubicBezTo>
                  <a:pt x="8980748" y="887321"/>
                  <a:pt x="9045558" y="878075"/>
                  <a:pt x="9108572" y="861918"/>
                </a:cubicBezTo>
                <a:cubicBezTo>
                  <a:pt x="9166022" y="847196"/>
                  <a:pt x="9221316" y="846837"/>
                  <a:pt x="9275265" y="869817"/>
                </a:cubicBezTo>
                <a:cubicBezTo>
                  <a:pt x="9322841" y="890104"/>
                  <a:pt x="9365029" y="880409"/>
                  <a:pt x="9407757" y="857070"/>
                </a:cubicBezTo>
                <a:cubicBezTo>
                  <a:pt x="9422838" y="848812"/>
                  <a:pt x="9442316" y="838489"/>
                  <a:pt x="9457128" y="841631"/>
                </a:cubicBezTo>
                <a:cubicBezTo>
                  <a:pt x="9539800" y="859135"/>
                  <a:pt x="9624269" y="873497"/>
                  <a:pt x="9703082" y="902491"/>
                </a:cubicBezTo>
                <a:cubicBezTo>
                  <a:pt x="9779920" y="930677"/>
                  <a:pt x="9811607" y="1021160"/>
                  <a:pt x="9789615" y="1098178"/>
                </a:cubicBezTo>
                <a:cubicBezTo>
                  <a:pt x="9782254" y="1124030"/>
                  <a:pt x="9782344" y="1153473"/>
                  <a:pt x="9785575" y="1180492"/>
                </a:cubicBezTo>
                <a:cubicBezTo>
                  <a:pt x="9798682" y="1289107"/>
                  <a:pt x="9833958" y="1396465"/>
                  <a:pt x="9804965" y="1507234"/>
                </a:cubicBezTo>
                <a:cubicBezTo>
                  <a:pt x="9796706" y="1538831"/>
                  <a:pt x="9781896" y="1568723"/>
                  <a:pt x="9769059" y="1601935"/>
                </a:cubicBezTo>
                <a:cubicBezTo>
                  <a:pt x="9801554" y="1594216"/>
                  <a:pt x="9830009" y="1565222"/>
                  <a:pt x="9856130" y="1603641"/>
                </a:cubicBezTo>
                <a:cubicBezTo>
                  <a:pt x="9799759" y="1608399"/>
                  <a:pt x="9766545" y="1662796"/>
                  <a:pt x="9785845" y="1718988"/>
                </a:cubicBezTo>
                <a:cubicBezTo>
                  <a:pt x="9852091" y="1708396"/>
                  <a:pt x="9882701" y="1656512"/>
                  <a:pt x="9854695" y="1602205"/>
                </a:cubicBezTo>
                <a:cubicBezTo>
                  <a:pt x="9879648" y="1607591"/>
                  <a:pt x="9904513" y="1613066"/>
                  <a:pt x="9929378" y="1618452"/>
                </a:cubicBezTo>
                <a:cubicBezTo>
                  <a:pt x="9924352" y="1629852"/>
                  <a:pt x="9919864" y="1639816"/>
                  <a:pt x="9915465" y="1649780"/>
                </a:cubicBezTo>
                <a:cubicBezTo>
                  <a:pt x="9918517" y="1653909"/>
                  <a:pt x="9921479" y="1658128"/>
                  <a:pt x="9924530" y="1662257"/>
                </a:cubicBezTo>
                <a:cubicBezTo>
                  <a:pt x="9990059" y="1626172"/>
                  <a:pt x="10061243" y="1597358"/>
                  <a:pt x="10119948" y="1552386"/>
                </a:cubicBezTo>
                <a:cubicBezTo>
                  <a:pt x="10219318" y="1476265"/>
                  <a:pt x="10311594" y="1390810"/>
                  <a:pt x="10405219" y="1307418"/>
                </a:cubicBezTo>
                <a:cubicBezTo>
                  <a:pt x="10441753" y="1274924"/>
                  <a:pt x="10478915" y="1240993"/>
                  <a:pt x="10506922" y="1201407"/>
                </a:cubicBezTo>
                <a:cubicBezTo>
                  <a:pt x="10565898" y="1118195"/>
                  <a:pt x="10640761" y="1055360"/>
                  <a:pt x="10724780" y="998629"/>
                </a:cubicBezTo>
                <a:cubicBezTo>
                  <a:pt x="10871725" y="899350"/>
                  <a:pt x="11013283" y="792081"/>
                  <a:pt x="11158791" y="690647"/>
                </a:cubicBezTo>
                <a:cubicBezTo>
                  <a:pt x="11272882" y="611206"/>
                  <a:pt x="11297028" y="496936"/>
                  <a:pt x="11295771" y="368932"/>
                </a:cubicBezTo>
                <a:cubicBezTo>
                  <a:pt x="11295233" y="317227"/>
                  <a:pt x="11286437" y="253584"/>
                  <a:pt x="11312019" y="216691"/>
                </a:cubicBezTo>
                <a:cubicBezTo>
                  <a:pt x="11346040" y="167680"/>
                  <a:pt x="11326381" y="124683"/>
                  <a:pt x="11331229" y="79441"/>
                </a:cubicBezTo>
                <a:cubicBezTo>
                  <a:pt x="11334011" y="53051"/>
                  <a:pt x="11335448" y="26480"/>
                  <a:pt x="11337512" y="0"/>
                </a:cubicBezTo>
                <a:cubicBezTo>
                  <a:pt x="11343796" y="539"/>
                  <a:pt x="11349810" y="539"/>
                  <a:pt x="11355735" y="539"/>
                </a:cubicBezTo>
                <a:close/>
                <a:moveTo>
                  <a:pt x="5665929" y="1895016"/>
                </a:moveTo>
                <a:cubicBezTo>
                  <a:pt x="5676880" y="1891874"/>
                  <a:pt x="5687832" y="1888643"/>
                  <a:pt x="5698693" y="1885501"/>
                </a:cubicBezTo>
                <a:cubicBezTo>
                  <a:pt x="5693127" y="1877782"/>
                  <a:pt x="5689178" y="1866920"/>
                  <a:pt x="5681638" y="1862881"/>
                </a:cubicBezTo>
                <a:cubicBezTo>
                  <a:pt x="5658658" y="1850852"/>
                  <a:pt x="5634242" y="1841427"/>
                  <a:pt x="5602466" y="1827513"/>
                </a:cubicBezTo>
                <a:cubicBezTo>
                  <a:pt x="5606774" y="1845736"/>
                  <a:pt x="5608659" y="1853904"/>
                  <a:pt x="5610544" y="1862073"/>
                </a:cubicBezTo>
                <a:cubicBezTo>
                  <a:pt x="5599773" y="1856687"/>
                  <a:pt x="5589001" y="1851301"/>
                  <a:pt x="5576613" y="1845107"/>
                </a:cubicBezTo>
                <a:cubicBezTo>
                  <a:pt x="5563149" y="1877512"/>
                  <a:pt x="5566650" y="1895914"/>
                  <a:pt x="5598246" y="1903903"/>
                </a:cubicBezTo>
                <a:cubicBezTo>
                  <a:pt x="5612339" y="1907494"/>
                  <a:pt x="5625355" y="1915213"/>
                  <a:pt x="5639089" y="1920509"/>
                </a:cubicBezTo>
                <a:cubicBezTo>
                  <a:pt x="5648065" y="1924010"/>
                  <a:pt x="5657401" y="1926524"/>
                  <a:pt x="5666557" y="1929486"/>
                </a:cubicBezTo>
                <a:cubicBezTo>
                  <a:pt x="5666288" y="1917996"/>
                  <a:pt x="5666108" y="1906506"/>
                  <a:pt x="5665929" y="1895016"/>
                </a:cubicBezTo>
                <a:close/>
                <a:moveTo>
                  <a:pt x="5794292" y="2071942"/>
                </a:moveTo>
                <a:cubicBezTo>
                  <a:pt x="5788727" y="2067274"/>
                  <a:pt x="5782982" y="2058477"/>
                  <a:pt x="5777685" y="2058746"/>
                </a:cubicBezTo>
                <a:cubicBezTo>
                  <a:pt x="5756771" y="2059824"/>
                  <a:pt x="5734240" y="2059913"/>
                  <a:pt x="5715927" y="2068172"/>
                </a:cubicBezTo>
                <a:cubicBezTo>
                  <a:pt x="5706412" y="2072481"/>
                  <a:pt x="5697526" y="2095191"/>
                  <a:pt x="5700758" y="2105963"/>
                </a:cubicBezTo>
                <a:cubicBezTo>
                  <a:pt x="5704707" y="2119248"/>
                  <a:pt x="5721762" y="2138188"/>
                  <a:pt x="5732714" y="2137829"/>
                </a:cubicBezTo>
                <a:cubicBezTo>
                  <a:pt x="5761797" y="2137021"/>
                  <a:pt x="5790522" y="2127147"/>
                  <a:pt x="5822657" y="2120235"/>
                </a:cubicBezTo>
                <a:cubicBezTo>
                  <a:pt x="5809282" y="2097974"/>
                  <a:pt x="5801024" y="2084150"/>
                  <a:pt x="5792766" y="2070416"/>
                </a:cubicBezTo>
                <a:cubicBezTo>
                  <a:pt x="5809462" y="2082624"/>
                  <a:pt x="5826248" y="2094922"/>
                  <a:pt x="5842944" y="2107130"/>
                </a:cubicBezTo>
                <a:cubicBezTo>
                  <a:pt x="5847163" y="2105783"/>
                  <a:pt x="5851292" y="2104437"/>
                  <a:pt x="5855511" y="2103090"/>
                </a:cubicBezTo>
                <a:cubicBezTo>
                  <a:pt x="5853267" y="2087381"/>
                  <a:pt x="5850933" y="2071673"/>
                  <a:pt x="5848689" y="2055964"/>
                </a:cubicBezTo>
                <a:cubicBezTo>
                  <a:pt x="5830198" y="2060003"/>
                  <a:pt x="5801832" y="2030650"/>
                  <a:pt x="5794292" y="2071942"/>
                </a:cubicBezTo>
                <a:close/>
                <a:moveTo>
                  <a:pt x="5878311" y="1966828"/>
                </a:moveTo>
                <a:cubicBezTo>
                  <a:pt x="5864218" y="1962878"/>
                  <a:pt x="5850305" y="1956236"/>
                  <a:pt x="5836032" y="1955517"/>
                </a:cubicBezTo>
                <a:cubicBezTo>
                  <a:pt x="5800486" y="1953722"/>
                  <a:pt x="5765208" y="1955697"/>
                  <a:pt x="5739715" y="1986486"/>
                </a:cubicBezTo>
                <a:cubicBezTo>
                  <a:pt x="5727597" y="1983255"/>
                  <a:pt x="5715568" y="1979933"/>
                  <a:pt x="5702822" y="1976522"/>
                </a:cubicBezTo>
                <a:cubicBezTo>
                  <a:pt x="5695102" y="2001567"/>
                  <a:pt x="5688370" y="2023110"/>
                  <a:pt x="5678227" y="2056054"/>
                </a:cubicBezTo>
                <a:cubicBezTo>
                  <a:pt x="5708656" y="2047885"/>
                  <a:pt x="5730829" y="2041871"/>
                  <a:pt x="5757040" y="2034869"/>
                </a:cubicBezTo>
                <a:cubicBezTo>
                  <a:pt x="5750577" y="2021315"/>
                  <a:pt x="5746447" y="2012518"/>
                  <a:pt x="5742229" y="2003631"/>
                </a:cubicBezTo>
                <a:cubicBezTo>
                  <a:pt x="5812604" y="2051476"/>
                  <a:pt x="5888724" y="2039088"/>
                  <a:pt x="5963946" y="2035857"/>
                </a:cubicBezTo>
                <a:cubicBezTo>
                  <a:pt x="5965383" y="2030381"/>
                  <a:pt x="5966909" y="2024995"/>
                  <a:pt x="5968345" y="2019519"/>
                </a:cubicBezTo>
                <a:cubicBezTo>
                  <a:pt x="5937915" y="2001567"/>
                  <a:pt x="5907485" y="1983614"/>
                  <a:pt x="5876875" y="1965481"/>
                </a:cubicBezTo>
                <a:cubicBezTo>
                  <a:pt x="5896174" y="1971675"/>
                  <a:pt x="5915294" y="1978138"/>
                  <a:pt x="5934684" y="1983883"/>
                </a:cubicBezTo>
                <a:cubicBezTo>
                  <a:pt x="5953803" y="1989448"/>
                  <a:pt x="5973103" y="1994206"/>
                  <a:pt x="5992312" y="1999322"/>
                </a:cubicBezTo>
                <a:cubicBezTo>
                  <a:pt x="5917000" y="1923202"/>
                  <a:pt x="5817541" y="1884963"/>
                  <a:pt x="5780289" y="1909468"/>
                </a:cubicBezTo>
                <a:cubicBezTo>
                  <a:pt x="5813771" y="1928947"/>
                  <a:pt x="5846086" y="1947888"/>
                  <a:pt x="5878311" y="1966828"/>
                </a:cubicBezTo>
                <a:close/>
                <a:moveTo>
                  <a:pt x="8693592" y="2705768"/>
                </a:moveTo>
                <a:cubicBezTo>
                  <a:pt x="8678063" y="2728389"/>
                  <a:pt x="8664149" y="2749214"/>
                  <a:pt x="8649697" y="2769681"/>
                </a:cubicBezTo>
                <a:cubicBezTo>
                  <a:pt x="8569358" y="2882694"/>
                  <a:pt x="8489468" y="2995977"/>
                  <a:pt x="8408141" y="3108272"/>
                </a:cubicBezTo>
                <a:cubicBezTo>
                  <a:pt x="8360028" y="3174697"/>
                  <a:pt x="8309401" y="3239418"/>
                  <a:pt x="8259761" y="3304856"/>
                </a:cubicBezTo>
                <a:cubicBezTo>
                  <a:pt x="8253477" y="3313114"/>
                  <a:pt x="7920361" y="3603143"/>
                  <a:pt x="7736075" y="3708526"/>
                </a:cubicBezTo>
                <a:cubicBezTo>
                  <a:pt x="7655018" y="3754845"/>
                  <a:pt x="7580155" y="3811935"/>
                  <a:pt x="7502598" y="3864357"/>
                </a:cubicBezTo>
                <a:cubicBezTo>
                  <a:pt x="7477285" y="3881503"/>
                  <a:pt x="7450894" y="3915793"/>
                  <a:pt x="7427555" y="3913638"/>
                </a:cubicBezTo>
                <a:cubicBezTo>
                  <a:pt x="7363104" y="3907893"/>
                  <a:pt x="7321633" y="3942093"/>
                  <a:pt x="7275584" y="3974498"/>
                </a:cubicBezTo>
                <a:cubicBezTo>
                  <a:pt x="7235818" y="4002415"/>
                  <a:pt x="7195424" y="4031050"/>
                  <a:pt x="7151530" y="4050978"/>
                </a:cubicBezTo>
                <a:cubicBezTo>
                  <a:pt x="7132140" y="4059774"/>
                  <a:pt x="7092644" y="4057261"/>
                  <a:pt x="7080706" y="4043707"/>
                </a:cubicBezTo>
                <a:cubicBezTo>
                  <a:pt x="7042825" y="4000530"/>
                  <a:pt x="7014998" y="3991284"/>
                  <a:pt x="6969846" y="4024946"/>
                </a:cubicBezTo>
                <a:cubicBezTo>
                  <a:pt x="6944982" y="4043527"/>
                  <a:pt x="6921643" y="4064173"/>
                  <a:pt x="6897227" y="4083293"/>
                </a:cubicBezTo>
                <a:cubicBezTo>
                  <a:pt x="6869131" y="4105375"/>
                  <a:pt x="6838431" y="4122969"/>
                  <a:pt x="6802885" y="4103041"/>
                </a:cubicBezTo>
                <a:cubicBezTo>
                  <a:pt x="6773262" y="4086435"/>
                  <a:pt x="6724879" y="4080690"/>
                  <a:pt x="6729726" y="4035089"/>
                </a:cubicBezTo>
                <a:cubicBezTo>
                  <a:pt x="6741755" y="3922256"/>
                  <a:pt x="6675868" y="3812384"/>
                  <a:pt x="6719404" y="3699011"/>
                </a:cubicBezTo>
                <a:cubicBezTo>
                  <a:pt x="6721289" y="3694074"/>
                  <a:pt x="6719494" y="3686983"/>
                  <a:pt x="6717788" y="3681328"/>
                </a:cubicBezTo>
                <a:cubicBezTo>
                  <a:pt x="6686191" y="3579266"/>
                  <a:pt x="6685204" y="3475857"/>
                  <a:pt x="6701271" y="3371012"/>
                </a:cubicBezTo>
                <a:cubicBezTo>
                  <a:pt x="6704503" y="3350008"/>
                  <a:pt x="6697232" y="3327387"/>
                  <a:pt x="6694449" y="3302073"/>
                </a:cubicBezTo>
                <a:cubicBezTo>
                  <a:pt x="6629101" y="3336273"/>
                  <a:pt x="6592028" y="3374693"/>
                  <a:pt x="6616534" y="3444440"/>
                </a:cubicBezTo>
                <a:cubicBezTo>
                  <a:pt x="6619406" y="3452518"/>
                  <a:pt x="6618509" y="3462213"/>
                  <a:pt x="6618239" y="3471190"/>
                </a:cubicBezTo>
                <a:cubicBezTo>
                  <a:pt x="6616803" y="3525048"/>
                  <a:pt x="6601902" y="3571187"/>
                  <a:pt x="6546697" y="3593987"/>
                </a:cubicBezTo>
                <a:cubicBezTo>
                  <a:pt x="6517075" y="3606195"/>
                  <a:pt x="6524435" y="3626302"/>
                  <a:pt x="6539247" y="3643447"/>
                </a:cubicBezTo>
                <a:cubicBezTo>
                  <a:pt x="6549659" y="3655476"/>
                  <a:pt x="6564201" y="3665888"/>
                  <a:pt x="6578922" y="3671992"/>
                </a:cubicBezTo>
                <a:cubicBezTo>
                  <a:pt x="6622638" y="3690304"/>
                  <a:pt x="6640411" y="3724325"/>
                  <a:pt x="6648131" y="3768669"/>
                </a:cubicBezTo>
                <a:cubicBezTo>
                  <a:pt x="6654773" y="3806818"/>
                  <a:pt x="6667610" y="3843801"/>
                  <a:pt x="6675509" y="3881682"/>
                </a:cubicBezTo>
                <a:cubicBezTo>
                  <a:pt x="6680356" y="3904751"/>
                  <a:pt x="6687358" y="3930245"/>
                  <a:pt x="6682062" y="3951878"/>
                </a:cubicBezTo>
                <a:cubicBezTo>
                  <a:pt x="6674252" y="3983834"/>
                  <a:pt x="6685383" y="4005377"/>
                  <a:pt x="6701720" y="4029883"/>
                </a:cubicBezTo>
                <a:cubicBezTo>
                  <a:pt x="6744358" y="4094244"/>
                  <a:pt x="6772095" y="4162286"/>
                  <a:pt x="6766620" y="4243433"/>
                </a:cubicBezTo>
                <a:cubicBezTo>
                  <a:pt x="6763747" y="4286699"/>
                  <a:pt x="6773352" y="4332928"/>
                  <a:pt x="6787176" y="4374578"/>
                </a:cubicBezTo>
                <a:cubicBezTo>
                  <a:pt x="6805847" y="4430771"/>
                  <a:pt x="6841124" y="4481757"/>
                  <a:pt x="6856923" y="4538398"/>
                </a:cubicBezTo>
                <a:cubicBezTo>
                  <a:pt x="6961858" y="4914960"/>
                  <a:pt x="7063471" y="5292330"/>
                  <a:pt x="7166430" y="5669430"/>
                </a:cubicBezTo>
                <a:cubicBezTo>
                  <a:pt x="7170380" y="5683882"/>
                  <a:pt x="7176664" y="5697795"/>
                  <a:pt x="7183486" y="5716287"/>
                </a:cubicBezTo>
                <a:cubicBezTo>
                  <a:pt x="7216609" y="5667455"/>
                  <a:pt x="7261491" y="5654798"/>
                  <a:pt x="7306194" y="5635858"/>
                </a:cubicBezTo>
                <a:cubicBezTo>
                  <a:pt x="7429171" y="5583705"/>
                  <a:pt x="7557444" y="5557225"/>
                  <a:pt x="7686525" y="5525986"/>
                </a:cubicBezTo>
                <a:cubicBezTo>
                  <a:pt x="7843523" y="5488016"/>
                  <a:pt x="8004291" y="5498967"/>
                  <a:pt x="8159763" y="5462792"/>
                </a:cubicBezTo>
                <a:cubicBezTo>
                  <a:pt x="8168112" y="5460817"/>
                  <a:pt x="8178434" y="5466203"/>
                  <a:pt x="8186244" y="5463600"/>
                </a:cubicBezTo>
                <a:cubicBezTo>
                  <a:pt x="8203838" y="5457586"/>
                  <a:pt x="8223406" y="5452020"/>
                  <a:pt x="8236781" y="5440171"/>
                </a:cubicBezTo>
                <a:cubicBezTo>
                  <a:pt x="8253208" y="5425720"/>
                  <a:pt x="8265236" y="5405702"/>
                  <a:pt x="8277355" y="5386941"/>
                </a:cubicBezTo>
                <a:cubicBezTo>
                  <a:pt x="8296385" y="5357319"/>
                  <a:pt x="8321608" y="5350946"/>
                  <a:pt x="8354731" y="5358845"/>
                </a:cubicBezTo>
                <a:cubicBezTo>
                  <a:pt x="8413796" y="5372848"/>
                  <a:pt x="8461192" y="5403278"/>
                  <a:pt x="8499611" y="5450135"/>
                </a:cubicBezTo>
                <a:cubicBezTo>
                  <a:pt x="8532016" y="5489632"/>
                  <a:pt x="8567114" y="5526884"/>
                  <a:pt x="8601045" y="5565213"/>
                </a:cubicBezTo>
                <a:cubicBezTo>
                  <a:pt x="8610650" y="5546363"/>
                  <a:pt x="8611188" y="5532090"/>
                  <a:pt x="8610650" y="5517908"/>
                </a:cubicBezTo>
                <a:cubicBezTo>
                  <a:pt x="8607687" y="5440261"/>
                  <a:pt x="8603558" y="5362705"/>
                  <a:pt x="8601493" y="5285148"/>
                </a:cubicBezTo>
                <a:cubicBezTo>
                  <a:pt x="8593864" y="4993414"/>
                  <a:pt x="8601224" y="4702936"/>
                  <a:pt x="8665047" y="4416139"/>
                </a:cubicBezTo>
                <a:cubicBezTo>
                  <a:pt x="8677524" y="4360126"/>
                  <a:pt x="8680486" y="4301061"/>
                  <a:pt x="8680576" y="4243433"/>
                </a:cubicBezTo>
                <a:cubicBezTo>
                  <a:pt x="8680666" y="4168479"/>
                  <a:pt x="8676357" y="4094154"/>
                  <a:pt x="8717738" y="4026651"/>
                </a:cubicBezTo>
                <a:cubicBezTo>
                  <a:pt x="8719264" y="4024228"/>
                  <a:pt x="8715674" y="4018752"/>
                  <a:pt x="8711814" y="4005467"/>
                </a:cubicBezTo>
                <a:cubicBezTo>
                  <a:pt x="8656250" y="4044156"/>
                  <a:pt x="8603917" y="4080600"/>
                  <a:pt x="8551584" y="4117044"/>
                </a:cubicBezTo>
                <a:cubicBezTo>
                  <a:pt x="8548712" y="4104029"/>
                  <a:pt x="8550418" y="4094244"/>
                  <a:pt x="8556252" y="4089935"/>
                </a:cubicBezTo>
                <a:cubicBezTo>
                  <a:pt x="8591799" y="4063096"/>
                  <a:pt x="8626089" y="4033563"/>
                  <a:pt x="8664867" y="4012199"/>
                </a:cubicBezTo>
                <a:cubicBezTo>
                  <a:pt x="8723753" y="3979794"/>
                  <a:pt x="8746912" y="3933476"/>
                  <a:pt x="8761813" y="3867589"/>
                </a:cubicBezTo>
                <a:cubicBezTo>
                  <a:pt x="8815402" y="3630611"/>
                  <a:pt x="8838023" y="3128379"/>
                  <a:pt x="8838920" y="3117967"/>
                </a:cubicBezTo>
                <a:cubicBezTo>
                  <a:pt x="8852834" y="2960250"/>
                  <a:pt x="8782997" y="2832157"/>
                  <a:pt x="8693592" y="2705768"/>
                </a:cubicBezTo>
                <a:close/>
                <a:moveTo>
                  <a:pt x="9429301" y="4620713"/>
                </a:moveTo>
                <a:cubicBezTo>
                  <a:pt x="9386573" y="4618289"/>
                  <a:pt x="9346538" y="4618199"/>
                  <a:pt x="9307042" y="4613172"/>
                </a:cubicBezTo>
                <a:cubicBezTo>
                  <a:pt x="9272213" y="4608774"/>
                  <a:pt x="9263327" y="4622867"/>
                  <a:pt x="9269250" y="4653566"/>
                </a:cubicBezTo>
                <a:cubicBezTo>
                  <a:pt x="9246181" y="4838840"/>
                  <a:pt x="9206057" y="5065405"/>
                  <a:pt x="9165393" y="5206874"/>
                </a:cubicBezTo>
                <a:cubicBezTo>
                  <a:pt x="9129488" y="5350497"/>
                  <a:pt x="9127423" y="5367821"/>
                  <a:pt x="9115484" y="5500583"/>
                </a:cubicBezTo>
                <a:cubicBezTo>
                  <a:pt x="9113420" y="5523922"/>
                  <a:pt x="9121499" y="5532539"/>
                  <a:pt x="9145196" y="5532539"/>
                </a:cubicBezTo>
                <a:cubicBezTo>
                  <a:pt x="9182449" y="5532539"/>
                  <a:pt x="9219701" y="5534963"/>
                  <a:pt x="9256863" y="5537476"/>
                </a:cubicBezTo>
                <a:cubicBezTo>
                  <a:pt x="9307760" y="5540977"/>
                  <a:pt x="9323199" y="5527602"/>
                  <a:pt x="9338639" y="5476526"/>
                </a:cubicBezTo>
                <a:cubicBezTo>
                  <a:pt x="9346179" y="5451662"/>
                  <a:pt x="9356861" y="5416474"/>
                  <a:pt x="9375712" y="5408395"/>
                </a:cubicBezTo>
                <a:cubicBezTo>
                  <a:pt x="9426967" y="5386313"/>
                  <a:pt x="9422748" y="5344393"/>
                  <a:pt x="9424543" y="5304986"/>
                </a:cubicBezTo>
                <a:cubicBezTo>
                  <a:pt x="9426697" y="5255975"/>
                  <a:pt x="9426338" y="5206425"/>
                  <a:pt x="9421402" y="5157593"/>
                </a:cubicBezTo>
                <a:cubicBezTo>
                  <a:pt x="9403808" y="4984168"/>
                  <a:pt x="9398781" y="4838840"/>
                  <a:pt x="9430648" y="4638755"/>
                </a:cubicBezTo>
                <a:cubicBezTo>
                  <a:pt x="9431993" y="4634985"/>
                  <a:pt x="9430109" y="4630228"/>
                  <a:pt x="9429301" y="4620713"/>
                </a:cubicBezTo>
                <a:close/>
                <a:moveTo>
                  <a:pt x="6092399" y="1323935"/>
                </a:moveTo>
                <a:cubicBezTo>
                  <a:pt x="5992222" y="1310740"/>
                  <a:pt x="5965832" y="1322319"/>
                  <a:pt x="5919334" y="1391258"/>
                </a:cubicBezTo>
                <a:cubicBezTo>
                  <a:pt x="5912691" y="1401133"/>
                  <a:pt x="5905061" y="1410648"/>
                  <a:pt x="5899944" y="1421240"/>
                </a:cubicBezTo>
                <a:cubicBezTo>
                  <a:pt x="5880466" y="1461365"/>
                  <a:pt x="5856947" y="1500502"/>
                  <a:pt x="5845458" y="1542871"/>
                </a:cubicBezTo>
                <a:cubicBezTo>
                  <a:pt x="5841149" y="1558759"/>
                  <a:pt x="5865295" y="1582457"/>
                  <a:pt x="5876516" y="1602564"/>
                </a:cubicBezTo>
                <a:cubicBezTo>
                  <a:pt x="5890609" y="1589817"/>
                  <a:pt x="5905959" y="1578148"/>
                  <a:pt x="5918346" y="1563875"/>
                </a:cubicBezTo>
                <a:cubicBezTo>
                  <a:pt x="5926335" y="1554719"/>
                  <a:pt x="5928310" y="1540447"/>
                  <a:pt x="5935761" y="1530573"/>
                </a:cubicBezTo>
                <a:cubicBezTo>
                  <a:pt x="5985670" y="1463788"/>
                  <a:pt x="6036386" y="1397542"/>
                  <a:pt x="6092399" y="1323935"/>
                </a:cubicBezTo>
                <a:close/>
                <a:moveTo>
                  <a:pt x="5507584" y="1912520"/>
                </a:moveTo>
                <a:cubicBezTo>
                  <a:pt x="5503904" y="1984870"/>
                  <a:pt x="5498159" y="2050398"/>
                  <a:pt x="5498967" y="2115837"/>
                </a:cubicBezTo>
                <a:cubicBezTo>
                  <a:pt x="5499147" y="2133879"/>
                  <a:pt x="5520959" y="2167721"/>
                  <a:pt x="5529487" y="2166733"/>
                </a:cubicBezTo>
                <a:cubicBezTo>
                  <a:pt x="5562879" y="2162694"/>
                  <a:pt x="5600580" y="2154525"/>
                  <a:pt x="5625535" y="2134238"/>
                </a:cubicBezTo>
                <a:cubicBezTo>
                  <a:pt x="5642231" y="2120684"/>
                  <a:pt x="5668801" y="2088548"/>
                  <a:pt x="5638910" y="2056502"/>
                </a:cubicBezTo>
                <a:cubicBezTo>
                  <a:pt x="5597977" y="2012338"/>
                  <a:pt x="5557762" y="1967546"/>
                  <a:pt x="5507584" y="1912520"/>
                </a:cubicBezTo>
                <a:close/>
                <a:moveTo>
                  <a:pt x="5296638" y="1718180"/>
                </a:moveTo>
                <a:cubicBezTo>
                  <a:pt x="5303640" y="1724464"/>
                  <a:pt x="5310731" y="1730837"/>
                  <a:pt x="5317733" y="1737121"/>
                </a:cubicBezTo>
                <a:cubicBezTo>
                  <a:pt x="5333441" y="1717732"/>
                  <a:pt x="5349060" y="1698432"/>
                  <a:pt x="5364769" y="1679043"/>
                </a:cubicBezTo>
                <a:cubicBezTo>
                  <a:pt x="5406958" y="1626980"/>
                  <a:pt x="5453726" y="1582726"/>
                  <a:pt x="5525717" y="1577071"/>
                </a:cubicBezTo>
                <a:cubicBezTo>
                  <a:pt x="5534424" y="1576353"/>
                  <a:pt x="5542233" y="1566209"/>
                  <a:pt x="5550671" y="1560823"/>
                </a:cubicBezTo>
                <a:cubicBezTo>
                  <a:pt x="5582897" y="1540267"/>
                  <a:pt x="5613417" y="1515762"/>
                  <a:pt x="5647976" y="1500502"/>
                </a:cubicBezTo>
                <a:cubicBezTo>
                  <a:pt x="5682356" y="1485332"/>
                  <a:pt x="5702104" y="1463339"/>
                  <a:pt x="5714132" y="1422945"/>
                </a:cubicBezTo>
                <a:cubicBezTo>
                  <a:pt x="5702194" y="1426895"/>
                  <a:pt x="5694743" y="1427434"/>
                  <a:pt x="5689806" y="1431204"/>
                </a:cubicBezTo>
                <a:cubicBezTo>
                  <a:pt x="5646719" y="1464327"/>
                  <a:pt x="5597079" y="1474290"/>
                  <a:pt x="5544119" y="1480305"/>
                </a:cubicBezTo>
                <a:cubicBezTo>
                  <a:pt x="5514766" y="1483626"/>
                  <a:pt x="5479129" y="1495206"/>
                  <a:pt x="5460458" y="1515851"/>
                </a:cubicBezTo>
                <a:cubicBezTo>
                  <a:pt x="5402201" y="1580033"/>
                  <a:pt x="5350766" y="1650318"/>
                  <a:pt x="5296638" y="1718180"/>
                </a:cubicBezTo>
                <a:close/>
                <a:moveTo>
                  <a:pt x="7065445" y="1708845"/>
                </a:moveTo>
                <a:cubicBezTo>
                  <a:pt x="7109969" y="1632007"/>
                  <a:pt x="7055302" y="1541883"/>
                  <a:pt x="6947495" y="1502477"/>
                </a:cubicBezTo>
                <a:cubicBezTo>
                  <a:pt x="6956651" y="1590715"/>
                  <a:pt x="7043543" y="1627070"/>
                  <a:pt x="7065445" y="1708845"/>
                </a:cubicBezTo>
                <a:close/>
                <a:moveTo>
                  <a:pt x="5301755" y="1782631"/>
                </a:moveTo>
                <a:cubicBezTo>
                  <a:pt x="5248435" y="1797891"/>
                  <a:pt x="5210464" y="1826257"/>
                  <a:pt x="5197718" y="1879128"/>
                </a:cubicBezTo>
                <a:cubicBezTo>
                  <a:pt x="5195205" y="1889630"/>
                  <a:pt x="5196641" y="1901030"/>
                  <a:pt x="5196282" y="1911982"/>
                </a:cubicBezTo>
                <a:cubicBezTo>
                  <a:pt x="5207233" y="1911623"/>
                  <a:pt x="5218813" y="1913328"/>
                  <a:pt x="5229135" y="1910545"/>
                </a:cubicBezTo>
                <a:cubicBezTo>
                  <a:pt x="5296997" y="1892144"/>
                  <a:pt x="5275094" y="1824013"/>
                  <a:pt x="5301755" y="1782631"/>
                </a:cubicBezTo>
                <a:close/>
                <a:moveTo>
                  <a:pt x="5653721" y="2037921"/>
                </a:moveTo>
                <a:cubicBezTo>
                  <a:pt x="5679394" y="1960544"/>
                  <a:pt x="5637383" y="1909468"/>
                  <a:pt x="5554351" y="1913238"/>
                </a:cubicBezTo>
                <a:cubicBezTo>
                  <a:pt x="5569163" y="1968354"/>
                  <a:pt x="5595105" y="2013056"/>
                  <a:pt x="5653721" y="2037921"/>
                </a:cubicBezTo>
                <a:close/>
                <a:moveTo>
                  <a:pt x="5223031" y="1984601"/>
                </a:moveTo>
                <a:cubicBezTo>
                  <a:pt x="5280301" y="2010453"/>
                  <a:pt x="5322580" y="1996719"/>
                  <a:pt x="5357768" y="1966289"/>
                </a:cubicBezTo>
                <a:cubicBezTo>
                  <a:pt x="5366834" y="1958390"/>
                  <a:pt x="5359114" y="1931102"/>
                  <a:pt x="5359114" y="1901749"/>
                </a:cubicBezTo>
                <a:cubicBezTo>
                  <a:pt x="5308487" y="1932628"/>
                  <a:pt x="5269529" y="1956325"/>
                  <a:pt x="5223031" y="1984601"/>
                </a:cubicBezTo>
                <a:close/>
                <a:moveTo>
                  <a:pt x="6315554" y="1224207"/>
                </a:moveTo>
                <a:cubicBezTo>
                  <a:pt x="6244640" y="1168463"/>
                  <a:pt x="6138808" y="1155986"/>
                  <a:pt x="6107390" y="1197637"/>
                </a:cubicBezTo>
                <a:cubicBezTo>
                  <a:pt x="6175611" y="1206344"/>
                  <a:pt x="6243742" y="1215051"/>
                  <a:pt x="6315554" y="1224207"/>
                </a:cubicBezTo>
                <a:close/>
                <a:moveTo>
                  <a:pt x="5904164" y="1372857"/>
                </a:moveTo>
                <a:cubicBezTo>
                  <a:pt x="5901650" y="1368907"/>
                  <a:pt x="5899047" y="1364957"/>
                  <a:pt x="5896534" y="1361008"/>
                </a:cubicBezTo>
                <a:cubicBezTo>
                  <a:pt x="5880017" y="1365227"/>
                  <a:pt x="5854434" y="1364419"/>
                  <a:pt x="5848779" y="1374562"/>
                </a:cubicBezTo>
                <a:cubicBezTo>
                  <a:pt x="5833160" y="1402569"/>
                  <a:pt x="5825889" y="1435153"/>
                  <a:pt x="5815297" y="1465942"/>
                </a:cubicBezTo>
                <a:cubicBezTo>
                  <a:pt x="5821850" y="1468725"/>
                  <a:pt x="5828313" y="1471598"/>
                  <a:pt x="5834865" y="1474380"/>
                </a:cubicBezTo>
                <a:cubicBezTo>
                  <a:pt x="5857935" y="1440629"/>
                  <a:pt x="5881094" y="1406788"/>
                  <a:pt x="5904164" y="1372857"/>
                </a:cubicBezTo>
                <a:close/>
                <a:moveTo>
                  <a:pt x="8674831" y="2105514"/>
                </a:moveTo>
                <a:cubicBezTo>
                  <a:pt x="8676806" y="2109284"/>
                  <a:pt x="8678691" y="2112964"/>
                  <a:pt x="8680666" y="2116734"/>
                </a:cubicBezTo>
                <a:cubicBezTo>
                  <a:pt x="8774739" y="2118171"/>
                  <a:pt x="8807772" y="2099320"/>
                  <a:pt x="8804720" y="2043487"/>
                </a:cubicBezTo>
                <a:cubicBezTo>
                  <a:pt x="8760556" y="2064581"/>
                  <a:pt x="8717738" y="2085048"/>
                  <a:pt x="8674831" y="2105514"/>
                </a:cubicBezTo>
                <a:close/>
                <a:moveTo>
                  <a:pt x="6239613" y="1151947"/>
                </a:moveTo>
                <a:cubicBezTo>
                  <a:pt x="6297601" y="1168104"/>
                  <a:pt x="6355588" y="1184262"/>
                  <a:pt x="6413576" y="1200419"/>
                </a:cubicBezTo>
                <a:cubicBezTo>
                  <a:pt x="6414564" y="1196111"/>
                  <a:pt x="6415462" y="1191802"/>
                  <a:pt x="6416449" y="1187493"/>
                </a:cubicBezTo>
                <a:cubicBezTo>
                  <a:pt x="6363578" y="1145304"/>
                  <a:pt x="6300832" y="1147458"/>
                  <a:pt x="6239613" y="1151947"/>
                </a:cubicBezTo>
                <a:close/>
                <a:moveTo>
                  <a:pt x="8777162" y="1073582"/>
                </a:moveTo>
                <a:cubicBezTo>
                  <a:pt x="8807952" y="1040369"/>
                  <a:pt x="8837933" y="1008054"/>
                  <a:pt x="8871954" y="971341"/>
                </a:cubicBezTo>
                <a:cubicBezTo>
                  <a:pt x="8789280" y="990012"/>
                  <a:pt x="8757953" y="1024750"/>
                  <a:pt x="8777162" y="1073582"/>
                </a:cubicBezTo>
                <a:close/>
                <a:moveTo>
                  <a:pt x="8748797" y="1067658"/>
                </a:moveTo>
                <a:cubicBezTo>
                  <a:pt x="8744398" y="1067029"/>
                  <a:pt x="8740090" y="1066311"/>
                  <a:pt x="8735691" y="1065683"/>
                </a:cubicBezTo>
                <a:cubicBezTo>
                  <a:pt x="8715315" y="1093600"/>
                  <a:pt x="8710378" y="1123132"/>
                  <a:pt x="8720701" y="1154101"/>
                </a:cubicBezTo>
                <a:cubicBezTo>
                  <a:pt x="8726266" y="1154729"/>
                  <a:pt x="8731742" y="1155358"/>
                  <a:pt x="8737307" y="1155986"/>
                </a:cubicBezTo>
                <a:cubicBezTo>
                  <a:pt x="8741077" y="1126543"/>
                  <a:pt x="8744937" y="1097101"/>
                  <a:pt x="8748797" y="1067658"/>
                </a:cubicBezTo>
                <a:close/>
                <a:moveTo>
                  <a:pt x="5721672" y="1953094"/>
                </a:moveTo>
                <a:cubicBezTo>
                  <a:pt x="5752013" y="1949862"/>
                  <a:pt x="5773108" y="1947618"/>
                  <a:pt x="5802820" y="1944387"/>
                </a:cubicBezTo>
                <a:cubicBezTo>
                  <a:pt x="5755693" y="1907314"/>
                  <a:pt x="5747794" y="1907942"/>
                  <a:pt x="5721672" y="1953094"/>
                </a:cubicBezTo>
                <a:close/>
                <a:moveTo>
                  <a:pt x="5646540" y="1753278"/>
                </a:moveTo>
                <a:cubicBezTo>
                  <a:pt x="5646181" y="1759023"/>
                  <a:pt x="5645821" y="1764678"/>
                  <a:pt x="5645462" y="1770423"/>
                </a:cubicBezTo>
                <a:cubicBezTo>
                  <a:pt x="5682625" y="1775091"/>
                  <a:pt x="5719788" y="1779849"/>
                  <a:pt x="5756950" y="1784516"/>
                </a:cubicBezTo>
                <a:cubicBezTo>
                  <a:pt x="5757578" y="1780387"/>
                  <a:pt x="5758117" y="1776258"/>
                  <a:pt x="5758745" y="1772039"/>
                </a:cubicBezTo>
                <a:cubicBezTo>
                  <a:pt x="5721403" y="1765845"/>
                  <a:pt x="5683971" y="1759562"/>
                  <a:pt x="5646540" y="1753278"/>
                </a:cubicBezTo>
                <a:close/>
              </a:path>
            </a:pathLst>
          </a:custGeom>
          <a:solidFill>
            <a:schemeClr val="accent1"/>
          </a:solidFill>
          <a:ln w="897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1" name="Graphic 226">
            <a:extLst>
              <a:ext uri="{FF2B5EF4-FFF2-40B4-BE49-F238E27FC236}">
                <a16:creationId xmlns:a16="http://schemas.microsoft.com/office/drawing/2014/main" id="{B1A0FC66-1783-42A1-8B39-9A14D42AAA6B}"/>
              </a:ext>
            </a:extLst>
          </p:cNvPr>
          <p:cNvGrpSpPr/>
          <p:nvPr/>
        </p:nvGrpSpPr>
        <p:grpSpPr>
          <a:xfrm>
            <a:off x="9906127" y="3056575"/>
            <a:ext cx="847781" cy="1000691"/>
            <a:chOff x="3190967" y="4976140"/>
            <a:chExt cx="1594302" cy="1881859"/>
          </a:xfrm>
          <a:solidFill>
            <a:schemeClr val="accent3"/>
          </a:solidFill>
        </p:grpSpPr>
        <p:sp>
          <p:nvSpPr>
            <p:cNvPr id="82" name="Freeform: Shape 308">
              <a:extLst>
                <a:ext uri="{FF2B5EF4-FFF2-40B4-BE49-F238E27FC236}">
                  <a16:creationId xmlns:a16="http://schemas.microsoft.com/office/drawing/2014/main" id="{835E09E9-BEFB-4429-B39F-97B8D310D379}"/>
                </a:ext>
              </a:extLst>
            </p:cNvPr>
            <p:cNvSpPr/>
            <p:nvPr/>
          </p:nvSpPr>
          <p:spPr>
            <a:xfrm>
              <a:off x="3412046" y="5909633"/>
              <a:ext cx="1154075" cy="444412"/>
            </a:xfrm>
            <a:custGeom>
              <a:avLst/>
              <a:gdLst>
                <a:gd name="connsiteX0" fmla="*/ 582806 w 1154075"/>
                <a:gd name="connsiteY0" fmla="*/ 444413 h 444412"/>
                <a:gd name="connsiteX1" fmla="*/ 321275 w 1154075"/>
                <a:gd name="connsiteY1" fmla="*/ 437861 h 444412"/>
                <a:gd name="connsiteX2" fmla="*/ 135091 w 1154075"/>
                <a:gd name="connsiteY2" fmla="*/ 427669 h 444412"/>
                <a:gd name="connsiteX3" fmla="*/ 24618 w 1154075"/>
                <a:gd name="connsiteY3" fmla="*/ 418933 h 444412"/>
                <a:gd name="connsiteX4" fmla="*/ 48 w 1154075"/>
                <a:gd name="connsiteY4" fmla="*/ 391816 h 444412"/>
                <a:gd name="connsiteX5" fmla="*/ 15336 w 1154075"/>
                <a:gd name="connsiteY5" fmla="*/ 305003 h 444412"/>
                <a:gd name="connsiteX6" fmla="*/ 131633 w 1154075"/>
                <a:gd name="connsiteY6" fmla="*/ 106625 h 444412"/>
                <a:gd name="connsiteX7" fmla="*/ 266129 w 1154075"/>
                <a:gd name="connsiteY7" fmla="*/ 13260 h 444412"/>
                <a:gd name="connsiteX8" fmla="*/ 331649 w 1154075"/>
                <a:gd name="connsiteY8" fmla="*/ 3068 h 444412"/>
                <a:gd name="connsiteX9" fmla="*/ 374782 w 1154075"/>
                <a:gd name="connsiteY9" fmla="*/ 33098 h 444412"/>
                <a:gd name="connsiteX10" fmla="*/ 546224 w 1154075"/>
                <a:gd name="connsiteY10" fmla="*/ 364334 h 444412"/>
                <a:gd name="connsiteX11" fmla="*/ 573524 w 1154075"/>
                <a:gd name="connsiteY11" fmla="*/ 391998 h 444412"/>
                <a:gd name="connsiteX12" fmla="*/ 596092 w 1154075"/>
                <a:gd name="connsiteY12" fmla="*/ 384172 h 444412"/>
                <a:gd name="connsiteX13" fmla="*/ 773540 w 1154075"/>
                <a:gd name="connsiteY13" fmla="*/ 43835 h 444412"/>
                <a:gd name="connsiteX14" fmla="*/ 801385 w 1154075"/>
                <a:gd name="connsiteY14" fmla="*/ 9438 h 444412"/>
                <a:gd name="connsiteX15" fmla="*/ 852345 w 1154075"/>
                <a:gd name="connsiteY15" fmla="*/ 1612 h 444412"/>
                <a:gd name="connsiteX16" fmla="*/ 914588 w 1154075"/>
                <a:gd name="connsiteY16" fmla="*/ 26182 h 444412"/>
                <a:gd name="connsiteX17" fmla="*/ 1136444 w 1154075"/>
                <a:gd name="connsiteY17" fmla="*/ 298451 h 444412"/>
                <a:gd name="connsiteX18" fmla="*/ 1153915 w 1154075"/>
                <a:gd name="connsiteY18" fmla="*/ 391270 h 444412"/>
                <a:gd name="connsiteX19" fmla="*/ 1130984 w 1154075"/>
                <a:gd name="connsiteY19" fmla="*/ 418751 h 444412"/>
                <a:gd name="connsiteX20" fmla="*/ 1064736 w 1154075"/>
                <a:gd name="connsiteY20" fmla="*/ 424393 h 444412"/>
                <a:gd name="connsiteX21" fmla="*/ 844701 w 1154075"/>
                <a:gd name="connsiteY21" fmla="*/ 437133 h 444412"/>
                <a:gd name="connsiteX22" fmla="*/ 582806 w 1154075"/>
                <a:gd name="connsiteY22" fmla="*/ 444413 h 44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4075" h="444412">
                  <a:moveTo>
                    <a:pt x="582806" y="444413"/>
                  </a:moveTo>
                  <a:cubicBezTo>
                    <a:pt x="491807" y="442229"/>
                    <a:pt x="406450" y="440955"/>
                    <a:pt x="321275" y="437861"/>
                  </a:cubicBezTo>
                  <a:cubicBezTo>
                    <a:pt x="259213" y="435677"/>
                    <a:pt x="197152" y="431491"/>
                    <a:pt x="135091" y="427669"/>
                  </a:cubicBezTo>
                  <a:cubicBezTo>
                    <a:pt x="98327" y="425303"/>
                    <a:pt x="61382" y="422027"/>
                    <a:pt x="24618" y="418933"/>
                  </a:cubicBezTo>
                  <a:cubicBezTo>
                    <a:pt x="6782" y="417477"/>
                    <a:pt x="-680" y="409651"/>
                    <a:pt x="48" y="391816"/>
                  </a:cubicBezTo>
                  <a:cubicBezTo>
                    <a:pt x="1140" y="362150"/>
                    <a:pt x="6964" y="333394"/>
                    <a:pt x="15336" y="305003"/>
                  </a:cubicBezTo>
                  <a:cubicBezTo>
                    <a:pt x="37358" y="229109"/>
                    <a:pt x="76305" y="162862"/>
                    <a:pt x="131633" y="106625"/>
                  </a:cubicBezTo>
                  <a:cubicBezTo>
                    <a:pt x="170580" y="67131"/>
                    <a:pt x="214806" y="34917"/>
                    <a:pt x="266129" y="13260"/>
                  </a:cubicBezTo>
                  <a:cubicBezTo>
                    <a:pt x="286877" y="4524"/>
                    <a:pt x="308899" y="-26"/>
                    <a:pt x="331649" y="3068"/>
                  </a:cubicBezTo>
                  <a:cubicBezTo>
                    <a:pt x="351122" y="5616"/>
                    <a:pt x="365500" y="15080"/>
                    <a:pt x="374782" y="33098"/>
                  </a:cubicBezTo>
                  <a:cubicBezTo>
                    <a:pt x="431748" y="143570"/>
                    <a:pt x="489077" y="253861"/>
                    <a:pt x="546224" y="364334"/>
                  </a:cubicBezTo>
                  <a:cubicBezTo>
                    <a:pt x="552412" y="376346"/>
                    <a:pt x="560966" y="386174"/>
                    <a:pt x="573524" y="391998"/>
                  </a:cubicBezTo>
                  <a:cubicBezTo>
                    <a:pt x="584262" y="396912"/>
                    <a:pt x="590814" y="394546"/>
                    <a:pt x="596092" y="384172"/>
                  </a:cubicBezTo>
                  <a:cubicBezTo>
                    <a:pt x="655241" y="270787"/>
                    <a:pt x="714390" y="157220"/>
                    <a:pt x="773540" y="43835"/>
                  </a:cubicBezTo>
                  <a:cubicBezTo>
                    <a:pt x="780456" y="30550"/>
                    <a:pt x="788463" y="17810"/>
                    <a:pt x="801385" y="9438"/>
                  </a:cubicBezTo>
                  <a:cubicBezTo>
                    <a:pt x="817219" y="-754"/>
                    <a:pt x="834509" y="-1482"/>
                    <a:pt x="852345" y="1612"/>
                  </a:cubicBezTo>
                  <a:cubicBezTo>
                    <a:pt x="874730" y="5616"/>
                    <a:pt x="894932" y="15262"/>
                    <a:pt x="914588" y="26182"/>
                  </a:cubicBezTo>
                  <a:cubicBezTo>
                    <a:pt x="1025061" y="86969"/>
                    <a:pt x="1098224" y="178696"/>
                    <a:pt x="1136444" y="298451"/>
                  </a:cubicBezTo>
                  <a:cubicBezTo>
                    <a:pt x="1146089" y="328662"/>
                    <a:pt x="1151549" y="359602"/>
                    <a:pt x="1153915" y="391270"/>
                  </a:cubicBezTo>
                  <a:cubicBezTo>
                    <a:pt x="1155189" y="408923"/>
                    <a:pt x="1149001" y="416749"/>
                    <a:pt x="1130984" y="418751"/>
                  </a:cubicBezTo>
                  <a:cubicBezTo>
                    <a:pt x="1108962" y="421117"/>
                    <a:pt x="1086758" y="422937"/>
                    <a:pt x="1064736" y="424393"/>
                  </a:cubicBezTo>
                  <a:cubicBezTo>
                    <a:pt x="991391" y="428943"/>
                    <a:pt x="918046" y="434221"/>
                    <a:pt x="844701" y="437133"/>
                  </a:cubicBezTo>
                  <a:cubicBezTo>
                    <a:pt x="755522" y="440591"/>
                    <a:pt x="666343" y="442229"/>
                    <a:pt x="582806" y="444413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09">
              <a:extLst>
                <a:ext uri="{FF2B5EF4-FFF2-40B4-BE49-F238E27FC236}">
                  <a16:creationId xmlns:a16="http://schemas.microsoft.com/office/drawing/2014/main" id="{8115FE9B-9AFC-4576-B966-3DE8904CCF6E}"/>
                </a:ext>
              </a:extLst>
            </p:cNvPr>
            <p:cNvSpPr/>
            <p:nvPr/>
          </p:nvSpPr>
          <p:spPr>
            <a:xfrm>
              <a:off x="3190823" y="6353425"/>
              <a:ext cx="703986" cy="396758"/>
            </a:xfrm>
            <a:custGeom>
              <a:avLst/>
              <a:gdLst>
                <a:gd name="connsiteX0" fmla="*/ 680998 w 703986"/>
                <a:gd name="connsiteY0" fmla="*/ 303284 h 396758"/>
                <a:gd name="connsiteX1" fmla="*/ 679724 w 703986"/>
                <a:gd name="connsiteY1" fmla="*/ 328763 h 396758"/>
                <a:gd name="connsiteX2" fmla="*/ 632222 w 703986"/>
                <a:gd name="connsiteY2" fmla="*/ 367529 h 396758"/>
                <a:gd name="connsiteX3" fmla="*/ 576895 w 703986"/>
                <a:gd name="connsiteY3" fmla="*/ 371351 h 396758"/>
                <a:gd name="connsiteX4" fmla="*/ 417464 w 703986"/>
                <a:gd name="connsiteY4" fmla="*/ 373717 h 396758"/>
                <a:gd name="connsiteX5" fmla="*/ 214173 w 703986"/>
                <a:gd name="connsiteY5" fmla="*/ 393191 h 396758"/>
                <a:gd name="connsiteX6" fmla="*/ 127724 w 703986"/>
                <a:gd name="connsiteY6" fmla="*/ 394283 h 396758"/>
                <a:gd name="connsiteX7" fmla="*/ 17069 w 703986"/>
                <a:gd name="connsiteY7" fmla="*/ 305104 h 396758"/>
                <a:gd name="connsiteX8" fmla="*/ 143 w 703986"/>
                <a:gd name="connsiteY8" fmla="*/ 208463 h 396758"/>
                <a:gd name="connsiteX9" fmla="*/ 14339 w 703986"/>
                <a:gd name="connsiteY9" fmla="*/ 97444 h 396758"/>
                <a:gd name="connsiteX10" fmla="*/ 59293 w 703986"/>
                <a:gd name="connsiteY10" fmla="*/ 26647 h 396758"/>
                <a:gd name="connsiteX11" fmla="*/ 143922 w 703986"/>
                <a:gd name="connsiteY11" fmla="*/ 75 h 396758"/>
                <a:gd name="connsiteX12" fmla="*/ 238924 w 703986"/>
                <a:gd name="connsiteY12" fmla="*/ 5353 h 396758"/>
                <a:gd name="connsiteX13" fmla="*/ 380883 w 703986"/>
                <a:gd name="connsiteY13" fmla="*/ 15181 h 396758"/>
                <a:gd name="connsiteX14" fmla="*/ 618936 w 703986"/>
                <a:gd name="connsiteY14" fmla="*/ 31925 h 396758"/>
                <a:gd name="connsiteX15" fmla="*/ 638410 w 703986"/>
                <a:gd name="connsiteY15" fmla="*/ 33199 h 396758"/>
                <a:gd name="connsiteX16" fmla="*/ 672990 w 703986"/>
                <a:gd name="connsiteY16" fmla="*/ 57768 h 396758"/>
                <a:gd name="connsiteX17" fmla="*/ 693555 w 703986"/>
                <a:gd name="connsiteY17" fmla="*/ 121468 h 396758"/>
                <a:gd name="connsiteX18" fmla="*/ 703201 w 703986"/>
                <a:gd name="connsiteY18" fmla="*/ 231395 h 396758"/>
                <a:gd name="connsiteX19" fmla="*/ 703201 w 703986"/>
                <a:gd name="connsiteY19" fmla="*/ 233032 h 396758"/>
                <a:gd name="connsiteX20" fmla="*/ 668258 w 703986"/>
                <a:gd name="connsiteY20" fmla="*/ 269978 h 396758"/>
                <a:gd name="connsiteX21" fmla="*/ 539221 w 703986"/>
                <a:gd name="connsiteY21" fmla="*/ 282172 h 396758"/>
                <a:gd name="connsiteX22" fmla="*/ 348487 w 703986"/>
                <a:gd name="connsiteY22" fmla="*/ 300190 h 396758"/>
                <a:gd name="connsiteX23" fmla="*/ 183415 w 703986"/>
                <a:gd name="connsiteY23" fmla="*/ 315296 h 396758"/>
                <a:gd name="connsiteX24" fmla="*/ 127542 w 703986"/>
                <a:gd name="connsiteY24" fmla="*/ 308016 h 396758"/>
                <a:gd name="connsiteX25" fmla="*/ 82224 w 703986"/>
                <a:gd name="connsiteY25" fmla="*/ 244680 h 396758"/>
                <a:gd name="connsiteX26" fmla="*/ 84590 w 703986"/>
                <a:gd name="connsiteY26" fmla="*/ 182983 h 396758"/>
                <a:gd name="connsiteX27" fmla="*/ 92780 w 703986"/>
                <a:gd name="connsiteY27" fmla="*/ 140213 h 396758"/>
                <a:gd name="connsiteX28" fmla="*/ 93872 w 703986"/>
                <a:gd name="connsiteY28" fmla="*/ 136574 h 396758"/>
                <a:gd name="connsiteX29" fmla="*/ 114256 w 703986"/>
                <a:gd name="connsiteY29" fmla="*/ 139486 h 396758"/>
                <a:gd name="connsiteX30" fmla="*/ 116804 w 703986"/>
                <a:gd name="connsiteY30" fmla="*/ 144217 h 396758"/>
                <a:gd name="connsiteX31" fmla="*/ 126086 w 703986"/>
                <a:gd name="connsiteY31" fmla="*/ 186077 h 396758"/>
                <a:gd name="connsiteX32" fmla="*/ 136460 w 703986"/>
                <a:gd name="connsiteY32" fmla="*/ 204277 h 396758"/>
                <a:gd name="connsiteX33" fmla="*/ 193425 w 703986"/>
                <a:gd name="connsiteY33" fmla="*/ 207371 h 396758"/>
                <a:gd name="connsiteX34" fmla="*/ 216357 w 703986"/>
                <a:gd name="connsiteY34" fmla="*/ 152043 h 396758"/>
                <a:gd name="connsiteX35" fmla="*/ 192697 w 703986"/>
                <a:gd name="connsiteY35" fmla="*/ 83430 h 396758"/>
                <a:gd name="connsiteX36" fmla="*/ 90778 w 703986"/>
                <a:gd name="connsiteY36" fmla="*/ 75240 h 396758"/>
                <a:gd name="connsiteX37" fmla="*/ 52559 w 703986"/>
                <a:gd name="connsiteY37" fmla="*/ 137484 h 396758"/>
                <a:gd name="connsiteX38" fmla="*/ 49101 w 703986"/>
                <a:gd name="connsiteY38" fmla="*/ 258512 h 396758"/>
                <a:gd name="connsiteX39" fmla="*/ 127360 w 703986"/>
                <a:gd name="connsiteY39" fmla="*/ 344415 h 396758"/>
                <a:gd name="connsiteX40" fmla="*/ 183051 w 703986"/>
                <a:gd name="connsiteY40" fmla="*/ 347327 h 396758"/>
                <a:gd name="connsiteX41" fmla="*/ 266406 w 703986"/>
                <a:gd name="connsiteY41" fmla="*/ 339683 h 396758"/>
                <a:gd name="connsiteX42" fmla="*/ 431478 w 703986"/>
                <a:gd name="connsiteY42" fmla="*/ 324759 h 396758"/>
                <a:gd name="connsiteX43" fmla="*/ 625852 w 703986"/>
                <a:gd name="connsiteY43" fmla="*/ 307288 h 396758"/>
                <a:gd name="connsiteX44" fmla="*/ 670988 w 703986"/>
                <a:gd name="connsiteY44" fmla="*/ 303102 h 396758"/>
                <a:gd name="connsiteX45" fmla="*/ 680998 w 703986"/>
                <a:gd name="connsiteY45" fmla="*/ 303284 h 3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03986" h="396758">
                  <a:moveTo>
                    <a:pt x="680998" y="303284"/>
                  </a:moveTo>
                  <a:cubicBezTo>
                    <a:pt x="683910" y="312202"/>
                    <a:pt x="683000" y="320755"/>
                    <a:pt x="679724" y="328763"/>
                  </a:cubicBezTo>
                  <a:cubicBezTo>
                    <a:pt x="670988" y="350057"/>
                    <a:pt x="653880" y="361887"/>
                    <a:pt x="632222" y="367529"/>
                  </a:cubicBezTo>
                  <a:cubicBezTo>
                    <a:pt x="614022" y="372261"/>
                    <a:pt x="595459" y="371169"/>
                    <a:pt x="576895" y="371351"/>
                  </a:cubicBezTo>
                  <a:cubicBezTo>
                    <a:pt x="523751" y="371897"/>
                    <a:pt x="470608" y="371715"/>
                    <a:pt x="417464" y="373717"/>
                  </a:cubicBezTo>
                  <a:cubicBezTo>
                    <a:pt x="349397" y="376265"/>
                    <a:pt x="281694" y="384455"/>
                    <a:pt x="214173" y="393191"/>
                  </a:cubicBezTo>
                  <a:cubicBezTo>
                    <a:pt x="185417" y="396831"/>
                    <a:pt x="156661" y="398469"/>
                    <a:pt x="127724" y="394283"/>
                  </a:cubicBezTo>
                  <a:cubicBezTo>
                    <a:pt x="73124" y="386457"/>
                    <a:pt x="36907" y="356063"/>
                    <a:pt x="17069" y="305104"/>
                  </a:cubicBezTo>
                  <a:cubicBezTo>
                    <a:pt x="5057" y="273982"/>
                    <a:pt x="871" y="241404"/>
                    <a:pt x="143" y="208463"/>
                  </a:cubicBezTo>
                  <a:cubicBezTo>
                    <a:pt x="-767" y="170789"/>
                    <a:pt x="2509" y="133480"/>
                    <a:pt x="14339" y="97444"/>
                  </a:cubicBezTo>
                  <a:cubicBezTo>
                    <a:pt x="23257" y="70144"/>
                    <a:pt x="36725" y="45393"/>
                    <a:pt x="59293" y="26647"/>
                  </a:cubicBezTo>
                  <a:cubicBezTo>
                    <a:pt x="83862" y="6445"/>
                    <a:pt x="112982" y="-835"/>
                    <a:pt x="143922" y="75"/>
                  </a:cubicBezTo>
                  <a:cubicBezTo>
                    <a:pt x="175589" y="803"/>
                    <a:pt x="207257" y="3351"/>
                    <a:pt x="238924" y="5353"/>
                  </a:cubicBezTo>
                  <a:cubicBezTo>
                    <a:pt x="286244" y="8447"/>
                    <a:pt x="333563" y="11905"/>
                    <a:pt x="380883" y="15181"/>
                  </a:cubicBezTo>
                  <a:cubicBezTo>
                    <a:pt x="460234" y="20823"/>
                    <a:pt x="539585" y="26465"/>
                    <a:pt x="618936" y="31925"/>
                  </a:cubicBezTo>
                  <a:cubicBezTo>
                    <a:pt x="625488" y="32471"/>
                    <a:pt x="631858" y="33017"/>
                    <a:pt x="638410" y="33199"/>
                  </a:cubicBezTo>
                  <a:cubicBezTo>
                    <a:pt x="655336" y="33745"/>
                    <a:pt x="667348" y="41753"/>
                    <a:pt x="672990" y="57768"/>
                  </a:cubicBezTo>
                  <a:cubicBezTo>
                    <a:pt x="680270" y="78880"/>
                    <a:pt x="688095" y="99992"/>
                    <a:pt x="693555" y="121468"/>
                  </a:cubicBezTo>
                  <a:cubicBezTo>
                    <a:pt x="702655" y="157503"/>
                    <a:pt x="705567" y="194267"/>
                    <a:pt x="703201" y="231395"/>
                  </a:cubicBezTo>
                  <a:cubicBezTo>
                    <a:pt x="703201" y="231941"/>
                    <a:pt x="703201" y="232486"/>
                    <a:pt x="703201" y="233032"/>
                  </a:cubicBezTo>
                  <a:cubicBezTo>
                    <a:pt x="701927" y="257602"/>
                    <a:pt x="692645" y="267612"/>
                    <a:pt x="668258" y="269978"/>
                  </a:cubicBezTo>
                  <a:cubicBezTo>
                    <a:pt x="625306" y="274164"/>
                    <a:pt x="582173" y="278168"/>
                    <a:pt x="539221" y="282172"/>
                  </a:cubicBezTo>
                  <a:cubicBezTo>
                    <a:pt x="475704" y="288178"/>
                    <a:pt x="412005" y="294366"/>
                    <a:pt x="348487" y="300190"/>
                  </a:cubicBezTo>
                  <a:cubicBezTo>
                    <a:pt x="293524" y="305286"/>
                    <a:pt x="238378" y="310382"/>
                    <a:pt x="183415" y="315296"/>
                  </a:cubicBezTo>
                  <a:cubicBezTo>
                    <a:pt x="164487" y="316934"/>
                    <a:pt x="145378" y="315660"/>
                    <a:pt x="127542" y="308016"/>
                  </a:cubicBezTo>
                  <a:cubicBezTo>
                    <a:pt x="99696" y="296186"/>
                    <a:pt x="87138" y="273072"/>
                    <a:pt x="82224" y="244680"/>
                  </a:cubicBezTo>
                  <a:cubicBezTo>
                    <a:pt x="78584" y="223933"/>
                    <a:pt x="80950" y="203549"/>
                    <a:pt x="84590" y="182983"/>
                  </a:cubicBezTo>
                  <a:cubicBezTo>
                    <a:pt x="87138" y="168605"/>
                    <a:pt x="90050" y="154409"/>
                    <a:pt x="92780" y="140213"/>
                  </a:cubicBezTo>
                  <a:cubicBezTo>
                    <a:pt x="92962" y="139122"/>
                    <a:pt x="93508" y="138029"/>
                    <a:pt x="93872" y="136574"/>
                  </a:cubicBezTo>
                  <a:cubicBezTo>
                    <a:pt x="100788" y="137484"/>
                    <a:pt x="107522" y="138212"/>
                    <a:pt x="114256" y="139486"/>
                  </a:cubicBezTo>
                  <a:cubicBezTo>
                    <a:pt x="115348" y="139668"/>
                    <a:pt x="116440" y="142397"/>
                    <a:pt x="116804" y="144217"/>
                  </a:cubicBezTo>
                  <a:cubicBezTo>
                    <a:pt x="119898" y="158231"/>
                    <a:pt x="122082" y="172427"/>
                    <a:pt x="126086" y="186077"/>
                  </a:cubicBezTo>
                  <a:cubicBezTo>
                    <a:pt x="127906" y="192629"/>
                    <a:pt x="132092" y="198999"/>
                    <a:pt x="136460" y="204277"/>
                  </a:cubicBezTo>
                  <a:cubicBezTo>
                    <a:pt x="151747" y="223023"/>
                    <a:pt x="176135" y="224297"/>
                    <a:pt x="193425" y="207371"/>
                  </a:cubicBezTo>
                  <a:cubicBezTo>
                    <a:pt x="208895" y="192265"/>
                    <a:pt x="215993" y="173337"/>
                    <a:pt x="216357" y="152043"/>
                  </a:cubicBezTo>
                  <a:cubicBezTo>
                    <a:pt x="216721" y="126564"/>
                    <a:pt x="208895" y="103450"/>
                    <a:pt x="192697" y="83430"/>
                  </a:cubicBezTo>
                  <a:cubicBezTo>
                    <a:pt x="165943" y="50307"/>
                    <a:pt x="122628" y="46849"/>
                    <a:pt x="90778" y="75240"/>
                  </a:cubicBezTo>
                  <a:cubicBezTo>
                    <a:pt x="71850" y="92166"/>
                    <a:pt x="59839" y="113642"/>
                    <a:pt x="52559" y="137484"/>
                  </a:cubicBezTo>
                  <a:cubicBezTo>
                    <a:pt x="40365" y="177341"/>
                    <a:pt x="37271" y="218109"/>
                    <a:pt x="49101" y="258512"/>
                  </a:cubicBezTo>
                  <a:cubicBezTo>
                    <a:pt x="61113" y="299462"/>
                    <a:pt x="85682" y="330037"/>
                    <a:pt x="127360" y="344415"/>
                  </a:cubicBezTo>
                  <a:cubicBezTo>
                    <a:pt x="145560" y="350785"/>
                    <a:pt x="164305" y="348965"/>
                    <a:pt x="183051" y="347327"/>
                  </a:cubicBezTo>
                  <a:cubicBezTo>
                    <a:pt x="210897" y="344961"/>
                    <a:pt x="238743" y="342231"/>
                    <a:pt x="266406" y="339683"/>
                  </a:cubicBezTo>
                  <a:cubicBezTo>
                    <a:pt x="321370" y="334769"/>
                    <a:pt x="376515" y="329673"/>
                    <a:pt x="431478" y="324759"/>
                  </a:cubicBezTo>
                  <a:cubicBezTo>
                    <a:pt x="496270" y="318936"/>
                    <a:pt x="561061" y="313112"/>
                    <a:pt x="625852" y="307288"/>
                  </a:cubicBezTo>
                  <a:cubicBezTo>
                    <a:pt x="640958" y="306014"/>
                    <a:pt x="655882" y="304376"/>
                    <a:pt x="670988" y="303102"/>
                  </a:cubicBezTo>
                  <a:cubicBezTo>
                    <a:pt x="674446" y="303648"/>
                    <a:pt x="677540" y="303466"/>
                    <a:pt x="680998" y="303284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10">
              <a:extLst>
                <a:ext uri="{FF2B5EF4-FFF2-40B4-BE49-F238E27FC236}">
                  <a16:creationId xmlns:a16="http://schemas.microsoft.com/office/drawing/2014/main" id="{C5118DED-6593-4DF1-BDAC-1C773FB6A7C9}"/>
                </a:ext>
              </a:extLst>
            </p:cNvPr>
            <p:cNvSpPr/>
            <p:nvPr/>
          </p:nvSpPr>
          <p:spPr>
            <a:xfrm>
              <a:off x="3362591" y="4975968"/>
              <a:ext cx="1254875" cy="280289"/>
            </a:xfrm>
            <a:custGeom>
              <a:avLst/>
              <a:gdLst>
                <a:gd name="connsiteX0" fmla="*/ 1254876 w 1254875"/>
                <a:gd name="connsiteY0" fmla="*/ 125751 h 280289"/>
                <a:gd name="connsiteX1" fmla="*/ 1202096 w 1254875"/>
                <a:gd name="connsiteY1" fmla="*/ 139582 h 280289"/>
                <a:gd name="connsiteX2" fmla="*/ 1042666 w 1254875"/>
                <a:gd name="connsiteY2" fmla="*/ 180714 h 280289"/>
                <a:gd name="connsiteX3" fmla="*/ 831003 w 1254875"/>
                <a:gd name="connsiteY3" fmla="*/ 235313 h 280289"/>
                <a:gd name="connsiteX4" fmla="*/ 691046 w 1254875"/>
                <a:gd name="connsiteY4" fmla="*/ 271531 h 280289"/>
                <a:gd name="connsiteX5" fmla="*/ 560736 w 1254875"/>
                <a:gd name="connsiteY5" fmla="*/ 271713 h 280289"/>
                <a:gd name="connsiteX6" fmla="*/ 236051 w 1254875"/>
                <a:gd name="connsiteY6" fmla="*/ 187266 h 280289"/>
                <a:gd name="connsiteX7" fmla="*/ 31850 w 1254875"/>
                <a:gd name="connsiteY7" fmla="*/ 134122 h 280289"/>
                <a:gd name="connsiteX8" fmla="*/ 12012 w 1254875"/>
                <a:gd name="connsiteY8" fmla="*/ 126842 h 280289"/>
                <a:gd name="connsiteX9" fmla="*/ 0 w 1254875"/>
                <a:gd name="connsiteY9" fmla="*/ 117743 h 280289"/>
                <a:gd name="connsiteX10" fmla="*/ 546 w 1254875"/>
                <a:gd name="connsiteY10" fmla="*/ 116105 h 280289"/>
                <a:gd name="connsiteX11" fmla="*/ 23842 w 1254875"/>
                <a:gd name="connsiteY11" fmla="*/ 111555 h 280289"/>
                <a:gd name="connsiteX12" fmla="*/ 331418 w 1254875"/>
                <a:gd name="connsiteY12" fmla="*/ 53315 h 280289"/>
                <a:gd name="connsiteX13" fmla="*/ 516692 w 1254875"/>
                <a:gd name="connsiteY13" fmla="*/ 17280 h 280289"/>
                <a:gd name="connsiteX14" fmla="*/ 596771 w 1254875"/>
                <a:gd name="connsiteY14" fmla="*/ 1992 h 280289"/>
                <a:gd name="connsiteX15" fmla="*/ 677214 w 1254875"/>
                <a:gd name="connsiteY15" fmla="*/ 6178 h 280289"/>
                <a:gd name="connsiteX16" fmla="*/ 893610 w 1254875"/>
                <a:gd name="connsiteY16" fmla="*/ 47491 h 280289"/>
                <a:gd name="connsiteX17" fmla="*/ 1198639 w 1254875"/>
                <a:gd name="connsiteY17" fmla="*/ 106641 h 280289"/>
                <a:gd name="connsiteX18" fmla="*/ 1234674 w 1254875"/>
                <a:gd name="connsiteY18" fmla="*/ 113739 h 280289"/>
                <a:gd name="connsiteX19" fmla="*/ 1254876 w 1254875"/>
                <a:gd name="connsiteY19" fmla="*/ 125751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4875" h="280289">
                  <a:moveTo>
                    <a:pt x="1254876" y="125751"/>
                  </a:moveTo>
                  <a:cubicBezTo>
                    <a:pt x="1236676" y="130482"/>
                    <a:pt x="1219386" y="135032"/>
                    <a:pt x="1202096" y="139582"/>
                  </a:cubicBezTo>
                  <a:cubicBezTo>
                    <a:pt x="1148953" y="153232"/>
                    <a:pt x="1095810" y="166882"/>
                    <a:pt x="1042666" y="180714"/>
                  </a:cubicBezTo>
                  <a:cubicBezTo>
                    <a:pt x="972051" y="198914"/>
                    <a:pt x="901618" y="217113"/>
                    <a:pt x="831003" y="235313"/>
                  </a:cubicBezTo>
                  <a:cubicBezTo>
                    <a:pt x="784411" y="247325"/>
                    <a:pt x="737638" y="258791"/>
                    <a:pt x="691046" y="271531"/>
                  </a:cubicBezTo>
                  <a:cubicBezTo>
                    <a:pt x="647549" y="283361"/>
                    <a:pt x="604233" y="282997"/>
                    <a:pt x="560736" y="271713"/>
                  </a:cubicBezTo>
                  <a:cubicBezTo>
                    <a:pt x="452629" y="243321"/>
                    <a:pt x="344158" y="215294"/>
                    <a:pt x="236051" y="187266"/>
                  </a:cubicBezTo>
                  <a:cubicBezTo>
                    <a:pt x="167984" y="169612"/>
                    <a:pt x="99917" y="151958"/>
                    <a:pt x="31850" y="134122"/>
                  </a:cubicBezTo>
                  <a:cubicBezTo>
                    <a:pt x="25116" y="132302"/>
                    <a:pt x="18200" y="129936"/>
                    <a:pt x="12012" y="126842"/>
                  </a:cubicBezTo>
                  <a:cubicBezTo>
                    <a:pt x="7644" y="124659"/>
                    <a:pt x="4004" y="120837"/>
                    <a:pt x="0" y="117743"/>
                  </a:cubicBezTo>
                  <a:cubicBezTo>
                    <a:pt x="182" y="117197"/>
                    <a:pt x="364" y="116651"/>
                    <a:pt x="546" y="116105"/>
                  </a:cubicBezTo>
                  <a:cubicBezTo>
                    <a:pt x="8372" y="114649"/>
                    <a:pt x="16016" y="113011"/>
                    <a:pt x="23842" y="111555"/>
                  </a:cubicBezTo>
                  <a:cubicBezTo>
                    <a:pt x="126307" y="92263"/>
                    <a:pt x="228771" y="72971"/>
                    <a:pt x="331418" y="53315"/>
                  </a:cubicBezTo>
                  <a:cubicBezTo>
                    <a:pt x="393298" y="41485"/>
                    <a:pt x="454995" y="29292"/>
                    <a:pt x="516692" y="17280"/>
                  </a:cubicBezTo>
                  <a:cubicBezTo>
                    <a:pt x="543264" y="12184"/>
                    <a:pt x="569836" y="6360"/>
                    <a:pt x="596771" y="1992"/>
                  </a:cubicBezTo>
                  <a:cubicBezTo>
                    <a:pt x="623707" y="-2376"/>
                    <a:pt x="650643" y="1082"/>
                    <a:pt x="677214" y="6178"/>
                  </a:cubicBezTo>
                  <a:cubicBezTo>
                    <a:pt x="749286" y="19828"/>
                    <a:pt x="821539" y="33660"/>
                    <a:pt x="893610" y="47491"/>
                  </a:cubicBezTo>
                  <a:cubicBezTo>
                    <a:pt x="995165" y="67147"/>
                    <a:pt x="1096902" y="86985"/>
                    <a:pt x="1198639" y="106641"/>
                  </a:cubicBezTo>
                  <a:cubicBezTo>
                    <a:pt x="1210650" y="109007"/>
                    <a:pt x="1222662" y="111191"/>
                    <a:pt x="1234674" y="113739"/>
                  </a:cubicBezTo>
                  <a:cubicBezTo>
                    <a:pt x="1242318" y="115559"/>
                    <a:pt x="1249598" y="118653"/>
                    <a:pt x="1254876" y="125751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311">
              <a:extLst>
                <a:ext uri="{FF2B5EF4-FFF2-40B4-BE49-F238E27FC236}">
                  <a16:creationId xmlns:a16="http://schemas.microsoft.com/office/drawing/2014/main" id="{5E950CE3-6649-4B5C-A145-8B5B29EC0024}"/>
                </a:ext>
              </a:extLst>
            </p:cNvPr>
            <p:cNvSpPr/>
            <p:nvPr/>
          </p:nvSpPr>
          <p:spPr>
            <a:xfrm>
              <a:off x="4143362" y="6353641"/>
              <a:ext cx="641285" cy="328370"/>
            </a:xfrm>
            <a:custGeom>
              <a:avLst/>
              <a:gdLst>
                <a:gd name="connsiteX0" fmla="*/ 0 w 641285"/>
                <a:gd name="connsiteY0" fmla="*/ 33347 h 328370"/>
                <a:gd name="connsiteX1" fmla="*/ 64791 w 641285"/>
                <a:gd name="connsiteY1" fmla="*/ 28979 h 328370"/>
                <a:gd name="connsiteX2" fmla="*/ 309215 w 641285"/>
                <a:gd name="connsiteY2" fmla="*/ 12235 h 328370"/>
                <a:gd name="connsiteX3" fmla="*/ 455723 w 641285"/>
                <a:gd name="connsiteY3" fmla="*/ 2407 h 328370"/>
                <a:gd name="connsiteX4" fmla="*/ 508502 w 641285"/>
                <a:gd name="connsiteY4" fmla="*/ 41 h 328370"/>
                <a:gd name="connsiteX5" fmla="*/ 618611 w 641285"/>
                <a:gd name="connsiteY5" fmla="*/ 74661 h 328370"/>
                <a:gd name="connsiteX6" fmla="*/ 640451 w 641285"/>
                <a:gd name="connsiteY6" fmla="*/ 175669 h 328370"/>
                <a:gd name="connsiteX7" fmla="*/ 628985 w 641285"/>
                <a:gd name="connsiteY7" fmla="*/ 299064 h 328370"/>
                <a:gd name="connsiteX8" fmla="*/ 624253 w 641285"/>
                <a:gd name="connsiteY8" fmla="*/ 312532 h 328370"/>
                <a:gd name="connsiteX9" fmla="*/ 599137 w 641285"/>
                <a:gd name="connsiteY9" fmla="*/ 328366 h 328370"/>
                <a:gd name="connsiteX10" fmla="*/ 562556 w 641285"/>
                <a:gd name="connsiteY10" fmla="*/ 326000 h 328370"/>
                <a:gd name="connsiteX11" fmla="*/ 457543 w 641285"/>
                <a:gd name="connsiteY11" fmla="*/ 315990 h 328370"/>
                <a:gd name="connsiteX12" fmla="*/ 226223 w 641285"/>
                <a:gd name="connsiteY12" fmla="*/ 293422 h 328370"/>
                <a:gd name="connsiteX13" fmla="*/ 45135 w 641285"/>
                <a:gd name="connsiteY13" fmla="*/ 275950 h 328370"/>
                <a:gd name="connsiteX14" fmla="*/ 36036 w 641285"/>
                <a:gd name="connsiteY14" fmla="*/ 274312 h 328370"/>
                <a:gd name="connsiteX15" fmla="*/ 23842 w 641285"/>
                <a:gd name="connsiteY15" fmla="*/ 257022 h 328370"/>
                <a:gd name="connsiteX16" fmla="*/ 910 w 641285"/>
                <a:gd name="connsiteY16" fmla="*/ 37533 h 328370"/>
                <a:gd name="connsiteX17" fmla="*/ 0 w 641285"/>
                <a:gd name="connsiteY17" fmla="*/ 33347 h 32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1285" h="328370">
                  <a:moveTo>
                    <a:pt x="0" y="33347"/>
                  </a:moveTo>
                  <a:cubicBezTo>
                    <a:pt x="22022" y="31891"/>
                    <a:pt x="43498" y="30435"/>
                    <a:pt x="64791" y="28979"/>
                  </a:cubicBezTo>
                  <a:cubicBezTo>
                    <a:pt x="146326" y="23337"/>
                    <a:pt x="227680" y="17695"/>
                    <a:pt x="309215" y="12235"/>
                  </a:cubicBezTo>
                  <a:cubicBezTo>
                    <a:pt x="357990" y="8959"/>
                    <a:pt x="406947" y="5501"/>
                    <a:pt x="455723" y="2407"/>
                  </a:cubicBezTo>
                  <a:cubicBezTo>
                    <a:pt x="473195" y="1315"/>
                    <a:pt x="490848" y="405"/>
                    <a:pt x="508502" y="41"/>
                  </a:cubicBezTo>
                  <a:cubicBezTo>
                    <a:pt x="562738" y="-1233"/>
                    <a:pt x="597499" y="26977"/>
                    <a:pt x="618611" y="74661"/>
                  </a:cubicBezTo>
                  <a:cubicBezTo>
                    <a:pt x="632807" y="106874"/>
                    <a:pt x="638267" y="140908"/>
                    <a:pt x="640451" y="175669"/>
                  </a:cubicBezTo>
                  <a:cubicBezTo>
                    <a:pt x="643181" y="217347"/>
                    <a:pt x="639177" y="258479"/>
                    <a:pt x="628985" y="299064"/>
                  </a:cubicBezTo>
                  <a:cubicBezTo>
                    <a:pt x="627893" y="303614"/>
                    <a:pt x="626255" y="308164"/>
                    <a:pt x="624253" y="312532"/>
                  </a:cubicBezTo>
                  <a:cubicBezTo>
                    <a:pt x="619339" y="323088"/>
                    <a:pt x="610603" y="328548"/>
                    <a:pt x="599137" y="328366"/>
                  </a:cubicBezTo>
                  <a:cubicBezTo>
                    <a:pt x="586943" y="328184"/>
                    <a:pt x="574750" y="327092"/>
                    <a:pt x="562556" y="326000"/>
                  </a:cubicBezTo>
                  <a:cubicBezTo>
                    <a:pt x="527430" y="322724"/>
                    <a:pt x="492487" y="319448"/>
                    <a:pt x="457543" y="315990"/>
                  </a:cubicBezTo>
                  <a:cubicBezTo>
                    <a:pt x="380376" y="308528"/>
                    <a:pt x="303391" y="300884"/>
                    <a:pt x="226223" y="293422"/>
                  </a:cubicBezTo>
                  <a:cubicBezTo>
                    <a:pt x="165800" y="287598"/>
                    <a:pt x="105559" y="281774"/>
                    <a:pt x="45135" y="275950"/>
                  </a:cubicBezTo>
                  <a:cubicBezTo>
                    <a:pt x="42042" y="275586"/>
                    <a:pt x="39130" y="275222"/>
                    <a:pt x="36036" y="274312"/>
                  </a:cubicBezTo>
                  <a:cubicBezTo>
                    <a:pt x="26026" y="271582"/>
                    <a:pt x="22932" y="267214"/>
                    <a:pt x="23842" y="257022"/>
                  </a:cubicBezTo>
                  <a:cubicBezTo>
                    <a:pt x="30394" y="182403"/>
                    <a:pt x="22932" y="109240"/>
                    <a:pt x="910" y="37533"/>
                  </a:cubicBezTo>
                  <a:cubicBezTo>
                    <a:pt x="546" y="36259"/>
                    <a:pt x="364" y="35167"/>
                    <a:pt x="0" y="33347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312">
              <a:extLst>
                <a:ext uri="{FF2B5EF4-FFF2-40B4-BE49-F238E27FC236}">
                  <a16:creationId xmlns:a16="http://schemas.microsoft.com/office/drawing/2014/main" id="{044AE538-36DC-43AF-A530-6297909BDB09}"/>
                </a:ext>
              </a:extLst>
            </p:cNvPr>
            <p:cNvSpPr/>
            <p:nvPr/>
          </p:nvSpPr>
          <p:spPr>
            <a:xfrm>
              <a:off x="3677083" y="5409841"/>
              <a:ext cx="622645" cy="405092"/>
            </a:xfrm>
            <a:custGeom>
              <a:avLst/>
              <a:gdLst>
                <a:gd name="connsiteX0" fmla="*/ 609329 w 622645"/>
                <a:gd name="connsiteY0" fmla="*/ 0 h 405092"/>
                <a:gd name="connsiteX1" fmla="*/ 622615 w 622645"/>
                <a:gd name="connsiteY1" fmla="*/ 82263 h 405092"/>
                <a:gd name="connsiteX2" fmla="*/ 535802 w 622645"/>
                <a:gd name="connsiteY2" fmla="*/ 310671 h 405092"/>
                <a:gd name="connsiteX3" fmla="*/ 366544 w 622645"/>
                <a:gd name="connsiteY3" fmla="*/ 399668 h 405092"/>
                <a:gd name="connsiteX4" fmla="*/ 186730 w 622645"/>
                <a:gd name="connsiteY4" fmla="*/ 380012 h 405092"/>
                <a:gd name="connsiteX5" fmla="*/ 46409 w 622645"/>
                <a:gd name="connsiteY5" fmla="*/ 255707 h 405092"/>
                <a:gd name="connsiteX6" fmla="*/ 0 w 622645"/>
                <a:gd name="connsiteY6" fmla="*/ 97551 h 405092"/>
                <a:gd name="connsiteX7" fmla="*/ 6734 w 622645"/>
                <a:gd name="connsiteY7" fmla="*/ 17654 h 405092"/>
                <a:gd name="connsiteX8" fmla="*/ 27482 w 622645"/>
                <a:gd name="connsiteY8" fmla="*/ 9646 h 405092"/>
                <a:gd name="connsiteX9" fmla="*/ 108107 w 622645"/>
                <a:gd name="connsiteY9" fmla="*/ 56783 h 405092"/>
                <a:gd name="connsiteX10" fmla="*/ 355988 w 622645"/>
                <a:gd name="connsiteY10" fmla="*/ 97915 h 405092"/>
                <a:gd name="connsiteX11" fmla="*/ 556550 w 622645"/>
                <a:gd name="connsiteY11" fmla="*/ 35672 h 405092"/>
                <a:gd name="connsiteX12" fmla="*/ 602959 w 622645"/>
                <a:gd name="connsiteY12" fmla="*/ 4914 h 405092"/>
                <a:gd name="connsiteX13" fmla="*/ 609329 w 622645"/>
                <a:gd name="connsiteY13" fmla="*/ 0 h 40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2645" h="405092">
                  <a:moveTo>
                    <a:pt x="609329" y="0"/>
                  </a:moveTo>
                  <a:cubicBezTo>
                    <a:pt x="617883" y="27482"/>
                    <a:pt x="622251" y="54599"/>
                    <a:pt x="622615" y="82263"/>
                  </a:cubicBezTo>
                  <a:cubicBezTo>
                    <a:pt x="623707" y="169804"/>
                    <a:pt x="595861" y="246607"/>
                    <a:pt x="535802" y="310671"/>
                  </a:cubicBezTo>
                  <a:cubicBezTo>
                    <a:pt x="489756" y="359628"/>
                    <a:pt x="432427" y="387838"/>
                    <a:pt x="366544" y="399668"/>
                  </a:cubicBezTo>
                  <a:cubicBezTo>
                    <a:pt x="304665" y="410769"/>
                    <a:pt x="244423" y="405127"/>
                    <a:pt x="186730" y="380012"/>
                  </a:cubicBezTo>
                  <a:cubicBezTo>
                    <a:pt x="126489" y="353986"/>
                    <a:pt x="80443" y="311217"/>
                    <a:pt x="46409" y="255707"/>
                  </a:cubicBezTo>
                  <a:cubicBezTo>
                    <a:pt x="16744" y="207296"/>
                    <a:pt x="0" y="154516"/>
                    <a:pt x="0" y="97551"/>
                  </a:cubicBezTo>
                  <a:cubicBezTo>
                    <a:pt x="0" y="70979"/>
                    <a:pt x="3640" y="44226"/>
                    <a:pt x="6734" y="17654"/>
                  </a:cubicBezTo>
                  <a:cubicBezTo>
                    <a:pt x="8190" y="4550"/>
                    <a:pt x="16562" y="1638"/>
                    <a:pt x="27482" y="9646"/>
                  </a:cubicBezTo>
                  <a:cubicBezTo>
                    <a:pt x="52779" y="28210"/>
                    <a:pt x="79533" y="44044"/>
                    <a:pt x="108107" y="56783"/>
                  </a:cubicBezTo>
                  <a:cubicBezTo>
                    <a:pt x="187094" y="92273"/>
                    <a:pt x="269903" y="105377"/>
                    <a:pt x="355988" y="97915"/>
                  </a:cubicBezTo>
                  <a:cubicBezTo>
                    <a:pt x="427331" y="91727"/>
                    <a:pt x="494488" y="71707"/>
                    <a:pt x="556550" y="35672"/>
                  </a:cubicBezTo>
                  <a:cubicBezTo>
                    <a:pt x="572566" y="26390"/>
                    <a:pt x="587489" y="15288"/>
                    <a:pt x="602959" y="4914"/>
                  </a:cubicBezTo>
                  <a:cubicBezTo>
                    <a:pt x="604779" y="3640"/>
                    <a:pt x="606781" y="2002"/>
                    <a:pt x="609329" y="0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313">
              <a:extLst>
                <a:ext uri="{FF2B5EF4-FFF2-40B4-BE49-F238E27FC236}">
                  <a16:creationId xmlns:a16="http://schemas.microsoft.com/office/drawing/2014/main" id="{CE9C4986-8F17-4EDB-94A9-07E33E9EE762}"/>
                </a:ext>
              </a:extLst>
            </p:cNvPr>
            <p:cNvSpPr/>
            <p:nvPr/>
          </p:nvSpPr>
          <p:spPr>
            <a:xfrm>
              <a:off x="3662159" y="5201089"/>
              <a:ext cx="650824" cy="284358"/>
            </a:xfrm>
            <a:custGeom>
              <a:avLst/>
              <a:gdLst>
                <a:gd name="connsiteX0" fmla="*/ 0 w 650824"/>
                <a:gd name="connsiteY0" fmla="*/ 0 h 284358"/>
                <a:gd name="connsiteX1" fmla="*/ 41860 w 650824"/>
                <a:gd name="connsiteY1" fmla="*/ 11648 h 284358"/>
                <a:gd name="connsiteX2" fmla="*/ 220400 w 650824"/>
                <a:gd name="connsiteY2" fmla="*/ 61333 h 284358"/>
                <a:gd name="connsiteX3" fmla="*/ 291743 w 650824"/>
                <a:gd name="connsiteY3" fmla="*/ 80625 h 284358"/>
                <a:gd name="connsiteX4" fmla="*/ 379648 w 650824"/>
                <a:gd name="connsiteY4" fmla="*/ 76803 h 284358"/>
                <a:gd name="connsiteX5" fmla="*/ 615517 w 650824"/>
                <a:gd name="connsiteY5" fmla="*/ 13286 h 284358"/>
                <a:gd name="connsiteX6" fmla="*/ 644091 w 650824"/>
                <a:gd name="connsiteY6" fmla="*/ 6734 h 284358"/>
                <a:gd name="connsiteX7" fmla="*/ 650825 w 650824"/>
                <a:gd name="connsiteY7" fmla="*/ 5460 h 284358"/>
                <a:gd name="connsiteX8" fmla="*/ 649915 w 650824"/>
                <a:gd name="connsiteY8" fmla="*/ 25480 h 284358"/>
                <a:gd name="connsiteX9" fmla="*/ 643181 w 650824"/>
                <a:gd name="connsiteY9" fmla="*/ 133769 h 284358"/>
                <a:gd name="connsiteX10" fmla="*/ 605871 w 650824"/>
                <a:gd name="connsiteY10" fmla="*/ 197468 h 284358"/>
                <a:gd name="connsiteX11" fmla="*/ 494852 w 650824"/>
                <a:gd name="connsiteY11" fmla="*/ 255161 h 284358"/>
                <a:gd name="connsiteX12" fmla="*/ 301935 w 650824"/>
                <a:gd name="connsiteY12" fmla="*/ 283735 h 284358"/>
                <a:gd name="connsiteX13" fmla="*/ 59877 w 650824"/>
                <a:gd name="connsiteY13" fmla="*/ 206932 h 284358"/>
                <a:gd name="connsiteX14" fmla="*/ 17472 w 650824"/>
                <a:gd name="connsiteY14" fmla="*/ 156700 h 284358"/>
                <a:gd name="connsiteX15" fmla="*/ 11102 w 650824"/>
                <a:gd name="connsiteY15" fmla="*/ 123577 h 284358"/>
                <a:gd name="connsiteX16" fmla="*/ 182 w 650824"/>
                <a:gd name="connsiteY16" fmla="*/ 7098 h 284358"/>
                <a:gd name="connsiteX17" fmla="*/ 0 w 650824"/>
                <a:gd name="connsiteY17" fmla="*/ 0 h 28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0824" h="284358">
                  <a:moveTo>
                    <a:pt x="0" y="0"/>
                  </a:moveTo>
                  <a:cubicBezTo>
                    <a:pt x="14378" y="4004"/>
                    <a:pt x="28210" y="7644"/>
                    <a:pt x="41860" y="11648"/>
                  </a:cubicBezTo>
                  <a:cubicBezTo>
                    <a:pt x="101373" y="28210"/>
                    <a:pt x="160886" y="44771"/>
                    <a:pt x="220400" y="61333"/>
                  </a:cubicBezTo>
                  <a:cubicBezTo>
                    <a:pt x="244241" y="67885"/>
                    <a:pt x="268083" y="74073"/>
                    <a:pt x="291743" y="80625"/>
                  </a:cubicBezTo>
                  <a:cubicBezTo>
                    <a:pt x="321408" y="88633"/>
                    <a:pt x="350164" y="86085"/>
                    <a:pt x="379648" y="76803"/>
                  </a:cubicBezTo>
                  <a:cubicBezTo>
                    <a:pt x="457361" y="52233"/>
                    <a:pt x="536166" y="31850"/>
                    <a:pt x="615517" y="13286"/>
                  </a:cubicBezTo>
                  <a:cubicBezTo>
                    <a:pt x="624981" y="11102"/>
                    <a:pt x="634445" y="8918"/>
                    <a:pt x="644091" y="6734"/>
                  </a:cubicBezTo>
                  <a:cubicBezTo>
                    <a:pt x="646093" y="6188"/>
                    <a:pt x="648095" y="6006"/>
                    <a:pt x="650825" y="5460"/>
                  </a:cubicBezTo>
                  <a:cubicBezTo>
                    <a:pt x="650461" y="12558"/>
                    <a:pt x="650279" y="19110"/>
                    <a:pt x="649915" y="25480"/>
                  </a:cubicBezTo>
                  <a:cubicBezTo>
                    <a:pt x="647731" y="61515"/>
                    <a:pt x="646093" y="97733"/>
                    <a:pt x="643181" y="133769"/>
                  </a:cubicBezTo>
                  <a:cubicBezTo>
                    <a:pt x="640997" y="160704"/>
                    <a:pt x="627893" y="181816"/>
                    <a:pt x="605871" y="197468"/>
                  </a:cubicBezTo>
                  <a:cubicBezTo>
                    <a:pt x="571474" y="221856"/>
                    <a:pt x="534346" y="240965"/>
                    <a:pt x="494852" y="255161"/>
                  </a:cubicBezTo>
                  <a:cubicBezTo>
                    <a:pt x="432427" y="277365"/>
                    <a:pt x="368182" y="287011"/>
                    <a:pt x="301935" y="283735"/>
                  </a:cubicBezTo>
                  <a:cubicBezTo>
                    <a:pt x="214576" y="279367"/>
                    <a:pt x="133405" y="254979"/>
                    <a:pt x="59877" y="206932"/>
                  </a:cubicBezTo>
                  <a:cubicBezTo>
                    <a:pt x="40768" y="194374"/>
                    <a:pt x="24388" y="179086"/>
                    <a:pt x="17472" y="156700"/>
                  </a:cubicBezTo>
                  <a:cubicBezTo>
                    <a:pt x="14196" y="145962"/>
                    <a:pt x="12376" y="134679"/>
                    <a:pt x="11102" y="123577"/>
                  </a:cubicBezTo>
                  <a:cubicBezTo>
                    <a:pt x="7098" y="84811"/>
                    <a:pt x="3822" y="45863"/>
                    <a:pt x="182" y="7098"/>
                  </a:cubicBezTo>
                  <a:cubicBezTo>
                    <a:pt x="182" y="4732"/>
                    <a:pt x="182" y="2548"/>
                    <a:pt x="0" y="0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314">
              <a:extLst>
                <a:ext uri="{FF2B5EF4-FFF2-40B4-BE49-F238E27FC236}">
                  <a16:creationId xmlns:a16="http://schemas.microsoft.com/office/drawing/2014/main" id="{6A0C140E-907A-4252-BBAE-9143D28DF3C9}"/>
                </a:ext>
              </a:extLst>
            </p:cNvPr>
            <p:cNvSpPr/>
            <p:nvPr/>
          </p:nvSpPr>
          <p:spPr>
            <a:xfrm>
              <a:off x="3881649" y="6385532"/>
              <a:ext cx="265120" cy="327131"/>
            </a:xfrm>
            <a:custGeom>
              <a:avLst/>
              <a:gdLst>
                <a:gd name="connsiteX0" fmla="*/ 5824 w 265120"/>
                <a:gd name="connsiteY0" fmla="*/ 326868 h 327131"/>
                <a:gd name="connsiteX1" fmla="*/ 0 w 265120"/>
                <a:gd name="connsiteY1" fmla="*/ 0 h 327131"/>
                <a:gd name="connsiteX2" fmla="*/ 33306 w 265120"/>
                <a:gd name="connsiteY2" fmla="*/ 0 h 327131"/>
                <a:gd name="connsiteX3" fmla="*/ 209480 w 265120"/>
                <a:gd name="connsiteY3" fmla="*/ 182 h 327131"/>
                <a:gd name="connsiteX4" fmla="*/ 239873 w 265120"/>
                <a:gd name="connsiteY4" fmla="*/ 22022 h 327131"/>
                <a:gd name="connsiteX5" fmla="*/ 258983 w 265120"/>
                <a:gd name="connsiteY5" fmla="*/ 95185 h 327131"/>
                <a:gd name="connsiteX6" fmla="*/ 250429 w 265120"/>
                <a:gd name="connsiteY6" fmla="*/ 282279 h 327131"/>
                <a:gd name="connsiteX7" fmla="*/ 240965 w 265120"/>
                <a:gd name="connsiteY7" fmla="*/ 313037 h 327131"/>
                <a:gd name="connsiteX8" fmla="*/ 220946 w 265120"/>
                <a:gd name="connsiteY8" fmla="*/ 327050 h 327131"/>
                <a:gd name="connsiteX9" fmla="*/ 181270 w 265120"/>
                <a:gd name="connsiteY9" fmla="*/ 327050 h 327131"/>
                <a:gd name="connsiteX10" fmla="*/ 13650 w 265120"/>
                <a:gd name="connsiteY10" fmla="*/ 326686 h 327131"/>
                <a:gd name="connsiteX11" fmla="*/ 5824 w 265120"/>
                <a:gd name="connsiteY11" fmla="*/ 326868 h 32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120" h="327131">
                  <a:moveTo>
                    <a:pt x="5824" y="326868"/>
                  </a:moveTo>
                  <a:cubicBezTo>
                    <a:pt x="48411" y="217124"/>
                    <a:pt x="46955" y="108835"/>
                    <a:pt x="0" y="0"/>
                  </a:cubicBezTo>
                  <a:cubicBezTo>
                    <a:pt x="11648" y="0"/>
                    <a:pt x="22386" y="0"/>
                    <a:pt x="33306" y="0"/>
                  </a:cubicBezTo>
                  <a:cubicBezTo>
                    <a:pt x="92091" y="0"/>
                    <a:pt x="150694" y="0"/>
                    <a:pt x="209480" y="182"/>
                  </a:cubicBezTo>
                  <a:cubicBezTo>
                    <a:pt x="226223" y="182"/>
                    <a:pt x="233685" y="5642"/>
                    <a:pt x="239873" y="22022"/>
                  </a:cubicBezTo>
                  <a:cubicBezTo>
                    <a:pt x="248791" y="45681"/>
                    <a:pt x="254797" y="70251"/>
                    <a:pt x="258983" y="95185"/>
                  </a:cubicBezTo>
                  <a:cubicBezTo>
                    <a:pt x="269357" y="158156"/>
                    <a:pt x="266627" y="220581"/>
                    <a:pt x="250429" y="282279"/>
                  </a:cubicBezTo>
                  <a:cubicBezTo>
                    <a:pt x="247699" y="292653"/>
                    <a:pt x="244241" y="302845"/>
                    <a:pt x="240965" y="313037"/>
                  </a:cubicBezTo>
                  <a:cubicBezTo>
                    <a:pt x="237871" y="322682"/>
                    <a:pt x="230591" y="327050"/>
                    <a:pt x="220946" y="327050"/>
                  </a:cubicBezTo>
                  <a:cubicBezTo>
                    <a:pt x="207660" y="327232"/>
                    <a:pt x="194556" y="327050"/>
                    <a:pt x="181270" y="327050"/>
                  </a:cubicBezTo>
                  <a:cubicBezTo>
                    <a:pt x="125397" y="326868"/>
                    <a:pt x="69523" y="326868"/>
                    <a:pt x="13650" y="326686"/>
                  </a:cubicBezTo>
                  <a:cubicBezTo>
                    <a:pt x="11284" y="326868"/>
                    <a:pt x="8918" y="326868"/>
                    <a:pt x="5824" y="326868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315">
              <a:extLst>
                <a:ext uri="{FF2B5EF4-FFF2-40B4-BE49-F238E27FC236}">
                  <a16:creationId xmlns:a16="http://schemas.microsoft.com/office/drawing/2014/main" id="{23519ACD-2619-4E07-84F6-79DC0B7F1C6A}"/>
                </a:ext>
              </a:extLst>
            </p:cNvPr>
            <p:cNvSpPr/>
            <p:nvPr/>
          </p:nvSpPr>
          <p:spPr>
            <a:xfrm>
              <a:off x="3912543" y="5838078"/>
              <a:ext cx="150444" cy="427712"/>
            </a:xfrm>
            <a:custGeom>
              <a:avLst/>
              <a:gdLst>
                <a:gd name="connsiteX0" fmla="*/ 75575 w 150444"/>
                <a:gd name="connsiteY0" fmla="*/ 368 h 427712"/>
                <a:gd name="connsiteX1" fmla="*/ 103602 w 150444"/>
                <a:gd name="connsiteY1" fmla="*/ 368 h 427712"/>
                <a:gd name="connsiteX2" fmla="*/ 145098 w 150444"/>
                <a:gd name="connsiteY2" fmla="*/ 28760 h 427712"/>
                <a:gd name="connsiteX3" fmla="*/ 117434 w 150444"/>
                <a:gd name="connsiteY3" fmla="*/ 85179 h 427712"/>
                <a:gd name="connsiteX4" fmla="*/ 103056 w 150444"/>
                <a:gd name="connsiteY4" fmla="*/ 103561 h 427712"/>
                <a:gd name="connsiteX5" fmla="*/ 122530 w 150444"/>
                <a:gd name="connsiteY5" fmla="*/ 194196 h 427712"/>
                <a:gd name="connsiteX6" fmla="*/ 139638 w 150444"/>
                <a:gd name="connsiteY6" fmla="*/ 226045 h 427712"/>
                <a:gd name="connsiteX7" fmla="*/ 141822 w 150444"/>
                <a:gd name="connsiteY7" fmla="*/ 307399 h 427712"/>
                <a:gd name="connsiteX8" fmla="*/ 93956 w 150444"/>
                <a:gd name="connsiteY8" fmla="*/ 409681 h 427712"/>
                <a:gd name="connsiteX9" fmla="*/ 77941 w 150444"/>
                <a:gd name="connsiteY9" fmla="*/ 426243 h 427712"/>
                <a:gd name="connsiteX10" fmla="*/ 64291 w 150444"/>
                <a:gd name="connsiteY10" fmla="*/ 421147 h 427712"/>
                <a:gd name="connsiteX11" fmla="*/ 8599 w 150444"/>
                <a:gd name="connsiteY11" fmla="*/ 304123 h 427712"/>
                <a:gd name="connsiteX12" fmla="*/ 8599 w 150444"/>
                <a:gd name="connsiteY12" fmla="*/ 233325 h 427712"/>
                <a:gd name="connsiteX13" fmla="*/ 34261 w 150444"/>
                <a:gd name="connsiteY13" fmla="*/ 182730 h 427712"/>
                <a:gd name="connsiteX14" fmla="*/ 51005 w 150444"/>
                <a:gd name="connsiteY14" fmla="*/ 125219 h 427712"/>
                <a:gd name="connsiteX15" fmla="*/ 49549 w 150444"/>
                <a:gd name="connsiteY15" fmla="*/ 101923 h 427712"/>
                <a:gd name="connsiteX16" fmla="*/ 34079 w 150444"/>
                <a:gd name="connsiteY16" fmla="*/ 85179 h 427712"/>
                <a:gd name="connsiteX17" fmla="*/ 4231 w 150444"/>
                <a:gd name="connsiteY17" fmla="*/ 37677 h 427712"/>
                <a:gd name="connsiteX18" fmla="*/ 44999 w 150444"/>
                <a:gd name="connsiteY18" fmla="*/ 368 h 427712"/>
                <a:gd name="connsiteX19" fmla="*/ 75575 w 150444"/>
                <a:gd name="connsiteY19" fmla="*/ 368 h 427712"/>
                <a:gd name="connsiteX20" fmla="*/ 75575 w 150444"/>
                <a:gd name="connsiteY20" fmla="*/ 368 h 4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44" h="427712">
                  <a:moveTo>
                    <a:pt x="75575" y="368"/>
                  </a:moveTo>
                  <a:cubicBezTo>
                    <a:pt x="84857" y="368"/>
                    <a:pt x="94320" y="4"/>
                    <a:pt x="103602" y="368"/>
                  </a:cubicBezTo>
                  <a:cubicBezTo>
                    <a:pt x="123076" y="1278"/>
                    <a:pt x="137636" y="10196"/>
                    <a:pt x="145098" y="28760"/>
                  </a:cubicBezTo>
                  <a:cubicBezTo>
                    <a:pt x="154380" y="51691"/>
                    <a:pt x="141458" y="77717"/>
                    <a:pt x="117434" y="85179"/>
                  </a:cubicBezTo>
                  <a:cubicBezTo>
                    <a:pt x="106696" y="88455"/>
                    <a:pt x="103966" y="92095"/>
                    <a:pt x="103056" y="103561"/>
                  </a:cubicBezTo>
                  <a:cubicBezTo>
                    <a:pt x="100690" y="135774"/>
                    <a:pt x="107060" y="165986"/>
                    <a:pt x="122530" y="194196"/>
                  </a:cubicBezTo>
                  <a:cubicBezTo>
                    <a:pt x="128354" y="204752"/>
                    <a:pt x="133996" y="215308"/>
                    <a:pt x="139638" y="226045"/>
                  </a:cubicBezTo>
                  <a:cubicBezTo>
                    <a:pt x="153470" y="252799"/>
                    <a:pt x="153834" y="280281"/>
                    <a:pt x="141822" y="307399"/>
                  </a:cubicBezTo>
                  <a:cubicBezTo>
                    <a:pt x="126534" y="341796"/>
                    <a:pt x="110154" y="375830"/>
                    <a:pt x="93956" y="409681"/>
                  </a:cubicBezTo>
                  <a:cubicBezTo>
                    <a:pt x="90499" y="416779"/>
                    <a:pt x="85585" y="422967"/>
                    <a:pt x="77941" y="426243"/>
                  </a:cubicBezTo>
                  <a:cubicBezTo>
                    <a:pt x="70843" y="429155"/>
                    <a:pt x="67567" y="427881"/>
                    <a:pt x="64291" y="421147"/>
                  </a:cubicBezTo>
                  <a:cubicBezTo>
                    <a:pt x="45727" y="382200"/>
                    <a:pt x="27345" y="343070"/>
                    <a:pt x="8599" y="304123"/>
                  </a:cubicBezTo>
                  <a:cubicBezTo>
                    <a:pt x="-2866" y="280463"/>
                    <a:pt x="-2866" y="256803"/>
                    <a:pt x="8599" y="233325"/>
                  </a:cubicBezTo>
                  <a:cubicBezTo>
                    <a:pt x="16971" y="216400"/>
                    <a:pt x="26071" y="199838"/>
                    <a:pt x="34261" y="182730"/>
                  </a:cubicBezTo>
                  <a:cubicBezTo>
                    <a:pt x="42997" y="164530"/>
                    <a:pt x="48639" y="145238"/>
                    <a:pt x="51005" y="125219"/>
                  </a:cubicBezTo>
                  <a:cubicBezTo>
                    <a:pt x="51915" y="117575"/>
                    <a:pt x="51005" y="109567"/>
                    <a:pt x="49549" y="101923"/>
                  </a:cubicBezTo>
                  <a:cubicBezTo>
                    <a:pt x="47911" y="93551"/>
                    <a:pt x="42451" y="87909"/>
                    <a:pt x="34079" y="85179"/>
                  </a:cubicBezTo>
                  <a:cubicBezTo>
                    <a:pt x="13513" y="78263"/>
                    <a:pt x="1683" y="58789"/>
                    <a:pt x="4231" y="37677"/>
                  </a:cubicBezTo>
                  <a:cubicBezTo>
                    <a:pt x="6779" y="18204"/>
                    <a:pt x="24251" y="1642"/>
                    <a:pt x="44999" y="368"/>
                  </a:cubicBezTo>
                  <a:cubicBezTo>
                    <a:pt x="55191" y="-360"/>
                    <a:pt x="65383" y="186"/>
                    <a:pt x="75575" y="368"/>
                  </a:cubicBezTo>
                  <a:cubicBezTo>
                    <a:pt x="75575" y="368"/>
                    <a:pt x="75575" y="368"/>
                    <a:pt x="75575" y="368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316">
              <a:extLst>
                <a:ext uri="{FF2B5EF4-FFF2-40B4-BE49-F238E27FC236}">
                  <a16:creationId xmlns:a16="http://schemas.microsoft.com/office/drawing/2014/main" id="{61834864-335D-4362-B15F-9C592DC8567A}"/>
                </a:ext>
              </a:extLst>
            </p:cNvPr>
            <p:cNvSpPr/>
            <p:nvPr/>
          </p:nvSpPr>
          <p:spPr>
            <a:xfrm>
              <a:off x="4144618" y="6665749"/>
              <a:ext cx="593149" cy="84324"/>
            </a:xfrm>
            <a:custGeom>
              <a:avLst/>
              <a:gdLst>
                <a:gd name="connsiteX0" fmla="*/ 481403 w 593149"/>
                <a:gd name="connsiteY0" fmla="*/ 84325 h 84324"/>
                <a:gd name="connsiteX1" fmla="*/ 378574 w 593149"/>
                <a:gd name="connsiteY1" fmla="*/ 74497 h 84324"/>
                <a:gd name="connsiteX2" fmla="*/ 229336 w 593149"/>
                <a:gd name="connsiteY2" fmla="*/ 62667 h 84324"/>
                <a:gd name="connsiteX3" fmla="*/ 40604 w 593149"/>
                <a:gd name="connsiteY3" fmla="*/ 56843 h 84324"/>
                <a:gd name="connsiteX4" fmla="*/ 15306 w 593149"/>
                <a:gd name="connsiteY4" fmla="*/ 52839 h 84324"/>
                <a:gd name="connsiteX5" fmla="*/ 2748 w 593149"/>
                <a:gd name="connsiteY5" fmla="*/ 21172 h 84324"/>
                <a:gd name="connsiteX6" fmla="*/ 33142 w 593149"/>
                <a:gd name="connsiteY6" fmla="*/ 606 h 84324"/>
                <a:gd name="connsiteX7" fmla="*/ 72635 w 593149"/>
                <a:gd name="connsiteY7" fmla="*/ 970 h 84324"/>
                <a:gd name="connsiteX8" fmla="*/ 199670 w 593149"/>
                <a:gd name="connsiteY8" fmla="*/ 10980 h 84324"/>
                <a:gd name="connsiteX9" fmla="*/ 415702 w 593149"/>
                <a:gd name="connsiteY9" fmla="*/ 30817 h 84324"/>
                <a:gd name="connsiteX10" fmla="*/ 533272 w 593149"/>
                <a:gd name="connsiteY10" fmla="*/ 42829 h 84324"/>
                <a:gd name="connsiteX11" fmla="*/ 581138 w 593149"/>
                <a:gd name="connsiteY11" fmla="*/ 47925 h 84324"/>
                <a:gd name="connsiteX12" fmla="*/ 585506 w 593149"/>
                <a:gd name="connsiteY12" fmla="*/ 48835 h 84324"/>
                <a:gd name="connsiteX13" fmla="*/ 593150 w 593149"/>
                <a:gd name="connsiteY13" fmla="*/ 55205 h 84324"/>
                <a:gd name="connsiteX14" fmla="*/ 586962 w 593149"/>
                <a:gd name="connsiteY14" fmla="*/ 61029 h 84324"/>
                <a:gd name="connsiteX15" fmla="*/ 494143 w 593149"/>
                <a:gd name="connsiteY15" fmla="*/ 82869 h 84324"/>
                <a:gd name="connsiteX16" fmla="*/ 481585 w 593149"/>
                <a:gd name="connsiteY16" fmla="*/ 82869 h 84324"/>
                <a:gd name="connsiteX17" fmla="*/ 481403 w 593149"/>
                <a:gd name="connsiteY17" fmla="*/ 84325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149" h="84324">
                  <a:moveTo>
                    <a:pt x="481403" y="84325"/>
                  </a:moveTo>
                  <a:cubicBezTo>
                    <a:pt x="447187" y="81049"/>
                    <a:pt x="412972" y="77409"/>
                    <a:pt x="378574" y="74497"/>
                  </a:cubicBezTo>
                  <a:cubicBezTo>
                    <a:pt x="328889" y="70129"/>
                    <a:pt x="279203" y="65033"/>
                    <a:pt x="229336" y="62667"/>
                  </a:cubicBezTo>
                  <a:cubicBezTo>
                    <a:pt x="166546" y="59573"/>
                    <a:pt x="103575" y="58845"/>
                    <a:pt x="40604" y="56843"/>
                  </a:cubicBezTo>
                  <a:cubicBezTo>
                    <a:pt x="32050" y="56479"/>
                    <a:pt x="23314" y="55569"/>
                    <a:pt x="15306" y="52839"/>
                  </a:cubicBezTo>
                  <a:cubicBezTo>
                    <a:pt x="1292" y="48107"/>
                    <a:pt x="-3622" y="34639"/>
                    <a:pt x="2748" y="21172"/>
                  </a:cubicBezTo>
                  <a:cubicBezTo>
                    <a:pt x="8936" y="8432"/>
                    <a:pt x="19856" y="1698"/>
                    <a:pt x="33142" y="606"/>
                  </a:cubicBezTo>
                  <a:cubicBezTo>
                    <a:pt x="46246" y="-486"/>
                    <a:pt x="59532" y="60"/>
                    <a:pt x="72635" y="970"/>
                  </a:cubicBezTo>
                  <a:cubicBezTo>
                    <a:pt x="115041" y="4064"/>
                    <a:pt x="157264" y="7340"/>
                    <a:pt x="199670" y="10980"/>
                  </a:cubicBezTo>
                  <a:cubicBezTo>
                    <a:pt x="271741" y="17350"/>
                    <a:pt x="343630" y="24084"/>
                    <a:pt x="415702" y="30817"/>
                  </a:cubicBezTo>
                  <a:cubicBezTo>
                    <a:pt x="455013" y="34457"/>
                    <a:pt x="494143" y="38825"/>
                    <a:pt x="533272" y="42829"/>
                  </a:cubicBezTo>
                  <a:cubicBezTo>
                    <a:pt x="549288" y="44467"/>
                    <a:pt x="565304" y="46287"/>
                    <a:pt x="581138" y="47925"/>
                  </a:cubicBezTo>
                  <a:cubicBezTo>
                    <a:pt x="582594" y="48107"/>
                    <a:pt x="584414" y="48107"/>
                    <a:pt x="585506" y="48835"/>
                  </a:cubicBezTo>
                  <a:cubicBezTo>
                    <a:pt x="588236" y="50655"/>
                    <a:pt x="590602" y="53021"/>
                    <a:pt x="593150" y="55205"/>
                  </a:cubicBezTo>
                  <a:cubicBezTo>
                    <a:pt x="591148" y="57207"/>
                    <a:pt x="589328" y="59755"/>
                    <a:pt x="586962" y="61029"/>
                  </a:cubicBezTo>
                  <a:cubicBezTo>
                    <a:pt x="558024" y="76863"/>
                    <a:pt x="526538" y="81959"/>
                    <a:pt x="494143" y="82869"/>
                  </a:cubicBezTo>
                  <a:cubicBezTo>
                    <a:pt x="489957" y="83051"/>
                    <a:pt x="485771" y="82869"/>
                    <a:pt x="481585" y="82869"/>
                  </a:cubicBezTo>
                  <a:cubicBezTo>
                    <a:pt x="481403" y="83415"/>
                    <a:pt x="481403" y="83779"/>
                    <a:pt x="481403" y="84325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317">
              <a:extLst>
                <a:ext uri="{FF2B5EF4-FFF2-40B4-BE49-F238E27FC236}">
                  <a16:creationId xmlns:a16="http://schemas.microsoft.com/office/drawing/2014/main" id="{01F48CA2-EABE-4CE1-8978-C5145E14C8A8}"/>
                </a:ext>
              </a:extLst>
            </p:cNvPr>
            <p:cNvSpPr/>
            <p:nvPr/>
          </p:nvSpPr>
          <p:spPr>
            <a:xfrm>
              <a:off x="4422461" y="5150858"/>
              <a:ext cx="97818" cy="424494"/>
            </a:xfrm>
            <a:custGeom>
              <a:avLst/>
              <a:gdLst>
                <a:gd name="connsiteX0" fmla="*/ 97819 w 97818"/>
                <a:gd name="connsiteY0" fmla="*/ 422963 h 424494"/>
                <a:gd name="connsiteX1" fmla="*/ 49589 w 97818"/>
                <a:gd name="connsiteY1" fmla="*/ 424419 h 424494"/>
                <a:gd name="connsiteX2" fmla="*/ 15191 w 97818"/>
                <a:gd name="connsiteY2" fmla="*/ 424237 h 424494"/>
                <a:gd name="connsiteX3" fmla="*/ 86 w 97818"/>
                <a:gd name="connsiteY3" fmla="*/ 408039 h 424494"/>
                <a:gd name="connsiteX4" fmla="*/ 14281 w 97818"/>
                <a:gd name="connsiteY4" fmla="*/ 341974 h 424494"/>
                <a:gd name="connsiteX5" fmla="*/ 25747 w 97818"/>
                <a:gd name="connsiteY5" fmla="*/ 281915 h 424494"/>
                <a:gd name="connsiteX6" fmla="*/ 19377 w 97818"/>
                <a:gd name="connsiteY6" fmla="*/ 245515 h 424494"/>
                <a:gd name="connsiteX7" fmla="*/ 20105 w 97818"/>
                <a:gd name="connsiteY7" fmla="*/ 222220 h 424494"/>
                <a:gd name="connsiteX8" fmla="*/ 32117 w 97818"/>
                <a:gd name="connsiteY8" fmla="*/ 199470 h 424494"/>
                <a:gd name="connsiteX9" fmla="*/ 36849 w 97818"/>
                <a:gd name="connsiteY9" fmla="*/ 179086 h 424494"/>
                <a:gd name="connsiteX10" fmla="*/ 36303 w 97818"/>
                <a:gd name="connsiteY10" fmla="*/ 36218 h 424494"/>
                <a:gd name="connsiteX11" fmla="*/ 42127 w 97818"/>
                <a:gd name="connsiteY11" fmla="*/ 9100 h 424494"/>
                <a:gd name="connsiteX12" fmla="*/ 56141 w 97818"/>
                <a:gd name="connsiteY12" fmla="*/ 0 h 424494"/>
                <a:gd name="connsiteX13" fmla="*/ 56869 w 97818"/>
                <a:gd name="connsiteY13" fmla="*/ 5824 h 424494"/>
                <a:gd name="connsiteX14" fmla="*/ 58507 w 97818"/>
                <a:gd name="connsiteY14" fmla="*/ 153788 h 424494"/>
                <a:gd name="connsiteX15" fmla="*/ 60509 w 97818"/>
                <a:gd name="connsiteY15" fmla="*/ 189824 h 424494"/>
                <a:gd name="connsiteX16" fmla="*/ 75069 w 97818"/>
                <a:gd name="connsiteY16" fmla="*/ 216396 h 424494"/>
                <a:gd name="connsiteX17" fmla="*/ 79073 w 97818"/>
                <a:gd name="connsiteY17" fmla="*/ 232775 h 424494"/>
                <a:gd name="connsiteX18" fmla="*/ 70337 w 97818"/>
                <a:gd name="connsiteY18" fmla="*/ 256435 h 424494"/>
                <a:gd name="connsiteX19" fmla="*/ 66879 w 97818"/>
                <a:gd name="connsiteY19" fmla="*/ 298841 h 424494"/>
                <a:gd name="connsiteX20" fmla="*/ 96545 w 97818"/>
                <a:gd name="connsiteY20" fmla="*/ 418049 h 424494"/>
                <a:gd name="connsiteX21" fmla="*/ 97819 w 97818"/>
                <a:gd name="connsiteY21" fmla="*/ 422963 h 4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818" h="424494">
                  <a:moveTo>
                    <a:pt x="97819" y="422963"/>
                  </a:moveTo>
                  <a:cubicBezTo>
                    <a:pt x="81257" y="423509"/>
                    <a:pt x="65423" y="424055"/>
                    <a:pt x="49589" y="424419"/>
                  </a:cubicBezTo>
                  <a:cubicBezTo>
                    <a:pt x="38123" y="424601"/>
                    <a:pt x="26657" y="424419"/>
                    <a:pt x="15191" y="424237"/>
                  </a:cubicBezTo>
                  <a:cubicBezTo>
                    <a:pt x="3180" y="424055"/>
                    <a:pt x="-642" y="420051"/>
                    <a:pt x="86" y="408039"/>
                  </a:cubicBezTo>
                  <a:cubicBezTo>
                    <a:pt x="1724" y="385290"/>
                    <a:pt x="8275" y="363814"/>
                    <a:pt x="14281" y="341974"/>
                  </a:cubicBezTo>
                  <a:cubicBezTo>
                    <a:pt x="19741" y="322318"/>
                    <a:pt x="25383" y="302481"/>
                    <a:pt x="25747" y="281915"/>
                  </a:cubicBezTo>
                  <a:cubicBezTo>
                    <a:pt x="26111" y="269357"/>
                    <a:pt x="24473" y="256981"/>
                    <a:pt x="19377" y="245515"/>
                  </a:cubicBezTo>
                  <a:cubicBezTo>
                    <a:pt x="15919" y="237507"/>
                    <a:pt x="16283" y="229863"/>
                    <a:pt x="20105" y="222220"/>
                  </a:cubicBezTo>
                  <a:cubicBezTo>
                    <a:pt x="23927" y="214576"/>
                    <a:pt x="29023" y="207296"/>
                    <a:pt x="32117" y="199470"/>
                  </a:cubicBezTo>
                  <a:cubicBezTo>
                    <a:pt x="34665" y="193100"/>
                    <a:pt x="36849" y="186002"/>
                    <a:pt x="36849" y="179086"/>
                  </a:cubicBezTo>
                  <a:cubicBezTo>
                    <a:pt x="37031" y="131403"/>
                    <a:pt x="36667" y="83901"/>
                    <a:pt x="36303" y="36218"/>
                  </a:cubicBezTo>
                  <a:cubicBezTo>
                    <a:pt x="36303" y="26754"/>
                    <a:pt x="37395" y="17472"/>
                    <a:pt x="42127" y="9100"/>
                  </a:cubicBezTo>
                  <a:cubicBezTo>
                    <a:pt x="45039" y="3822"/>
                    <a:pt x="49225" y="364"/>
                    <a:pt x="56141" y="0"/>
                  </a:cubicBezTo>
                  <a:cubicBezTo>
                    <a:pt x="56505" y="2184"/>
                    <a:pt x="56869" y="4004"/>
                    <a:pt x="56869" y="5824"/>
                  </a:cubicBezTo>
                  <a:cubicBezTo>
                    <a:pt x="60327" y="55145"/>
                    <a:pt x="61055" y="104467"/>
                    <a:pt x="58507" y="153788"/>
                  </a:cubicBezTo>
                  <a:cubicBezTo>
                    <a:pt x="57961" y="165800"/>
                    <a:pt x="59053" y="177812"/>
                    <a:pt x="60509" y="189824"/>
                  </a:cubicBezTo>
                  <a:cubicBezTo>
                    <a:pt x="61783" y="200380"/>
                    <a:pt x="66879" y="209298"/>
                    <a:pt x="75069" y="216396"/>
                  </a:cubicBezTo>
                  <a:cubicBezTo>
                    <a:pt x="80165" y="220764"/>
                    <a:pt x="80711" y="226951"/>
                    <a:pt x="79073" y="232775"/>
                  </a:cubicBezTo>
                  <a:cubicBezTo>
                    <a:pt x="76889" y="240783"/>
                    <a:pt x="73977" y="248791"/>
                    <a:pt x="70337" y="256435"/>
                  </a:cubicBezTo>
                  <a:cubicBezTo>
                    <a:pt x="63603" y="270267"/>
                    <a:pt x="63057" y="284281"/>
                    <a:pt x="66879" y="298841"/>
                  </a:cubicBezTo>
                  <a:cubicBezTo>
                    <a:pt x="76889" y="338516"/>
                    <a:pt x="86717" y="378192"/>
                    <a:pt x="96545" y="418049"/>
                  </a:cubicBezTo>
                  <a:cubicBezTo>
                    <a:pt x="97272" y="419323"/>
                    <a:pt x="97272" y="420597"/>
                    <a:pt x="97819" y="422963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318">
              <a:extLst>
                <a:ext uri="{FF2B5EF4-FFF2-40B4-BE49-F238E27FC236}">
                  <a16:creationId xmlns:a16="http://schemas.microsoft.com/office/drawing/2014/main" id="{CFFA0118-ABD0-4E7B-906B-7A1005D7D828}"/>
                </a:ext>
              </a:extLst>
            </p:cNvPr>
            <p:cNvSpPr/>
            <p:nvPr/>
          </p:nvSpPr>
          <p:spPr>
            <a:xfrm>
              <a:off x="3879283" y="6735769"/>
              <a:ext cx="262077" cy="122957"/>
            </a:xfrm>
            <a:custGeom>
              <a:avLst/>
              <a:gdLst>
                <a:gd name="connsiteX0" fmla="*/ 261349 w 262077"/>
                <a:gd name="connsiteY0" fmla="*/ 95476 h 122957"/>
                <a:gd name="connsiteX1" fmla="*/ 213302 w 262077"/>
                <a:gd name="connsiteY1" fmla="*/ 71088 h 122957"/>
                <a:gd name="connsiteX2" fmla="*/ 162160 w 262077"/>
                <a:gd name="connsiteY2" fmla="*/ 45244 h 122957"/>
                <a:gd name="connsiteX3" fmla="*/ 133040 w 262077"/>
                <a:gd name="connsiteY3" fmla="*/ 53252 h 122957"/>
                <a:gd name="connsiteX4" fmla="*/ 96823 w 262077"/>
                <a:gd name="connsiteY4" fmla="*/ 117862 h 122957"/>
                <a:gd name="connsiteX5" fmla="*/ 93911 w 262077"/>
                <a:gd name="connsiteY5" fmla="*/ 122958 h 122957"/>
                <a:gd name="connsiteX6" fmla="*/ 82991 w 262077"/>
                <a:gd name="connsiteY6" fmla="*/ 104758 h 122957"/>
                <a:gd name="connsiteX7" fmla="*/ 61333 w 262077"/>
                <a:gd name="connsiteY7" fmla="*/ 55618 h 122957"/>
                <a:gd name="connsiteX8" fmla="*/ 2548 w 262077"/>
                <a:gd name="connsiteY8" fmla="*/ 6843 h 122957"/>
                <a:gd name="connsiteX9" fmla="*/ 0 w 262077"/>
                <a:gd name="connsiteY9" fmla="*/ 4113 h 122957"/>
                <a:gd name="connsiteX10" fmla="*/ 36764 w 262077"/>
                <a:gd name="connsiteY10" fmla="*/ 473 h 122957"/>
                <a:gd name="connsiteX11" fmla="*/ 183636 w 262077"/>
                <a:gd name="connsiteY11" fmla="*/ 109 h 122957"/>
                <a:gd name="connsiteX12" fmla="*/ 214030 w 262077"/>
                <a:gd name="connsiteY12" fmla="*/ 1565 h 122957"/>
                <a:gd name="connsiteX13" fmla="*/ 234959 w 262077"/>
                <a:gd name="connsiteY13" fmla="*/ 13395 h 122957"/>
                <a:gd name="connsiteX14" fmla="*/ 262077 w 262077"/>
                <a:gd name="connsiteY14" fmla="*/ 88560 h 122957"/>
                <a:gd name="connsiteX15" fmla="*/ 261895 w 262077"/>
                <a:gd name="connsiteY15" fmla="*/ 93110 h 122957"/>
                <a:gd name="connsiteX16" fmla="*/ 261349 w 262077"/>
                <a:gd name="connsiteY16" fmla="*/ 95476 h 12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2077" h="122957">
                  <a:moveTo>
                    <a:pt x="261349" y="95476"/>
                  </a:moveTo>
                  <a:cubicBezTo>
                    <a:pt x="244969" y="87104"/>
                    <a:pt x="229135" y="79096"/>
                    <a:pt x="213302" y="71088"/>
                  </a:cubicBezTo>
                  <a:cubicBezTo>
                    <a:pt x="196194" y="62352"/>
                    <a:pt x="179268" y="53616"/>
                    <a:pt x="162160" y="45244"/>
                  </a:cubicBezTo>
                  <a:cubicBezTo>
                    <a:pt x="148692" y="38692"/>
                    <a:pt x="140684" y="40330"/>
                    <a:pt x="133040" y="53252"/>
                  </a:cubicBezTo>
                  <a:cubicBezTo>
                    <a:pt x="120483" y="74364"/>
                    <a:pt x="108835" y="96204"/>
                    <a:pt x="96823" y="117862"/>
                  </a:cubicBezTo>
                  <a:cubicBezTo>
                    <a:pt x="95913" y="119500"/>
                    <a:pt x="95003" y="121138"/>
                    <a:pt x="93911" y="122958"/>
                  </a:cubicBezTo>
                  <a:cubicBezTo>
                    <a:pt x="87541" y="118043"/>
                    <a:pt x="84993" y="111492"/>
                    <a:pt x="82991" y="104758"/>
                  </a:cubicBezTo>
                  <a:cubicBezTo>
                    <a:pt x="77895" y="87468"/>
                    <a:pt x="71889" y="70542"/>
                    <a:pt x="61333" y="55618"/>
                  </a:cubicBezTo>
                  <a:cubicBezTo>
                    <a:pt x="46227" y="33960"/>
                    <a:pt x="26754" y="17399"/>
                    <a:pt x="2548" y="6843"/>
                  </a:cubicBezTo>
                  <a:cubicBezTo>
                    <a:pt x="1638" y="6479"/>
                    <a:pt x="910" y="6115"/>
                    <a:pt x="0" y="4113"/>
                  </a:cubicBezTo>
                  <a:cubicBezTo>
                    <a:pt x="12194" y="2839"/>
                    <a:pt x="24570" y="473"/>
                    <a:pt x="36764" y="473"/>
                  </a:cubicBezTo>
                  <a:cubicBezTo>
                    <a:pt x="85721" y="-73"/>
                    <a:pt x="134678" y="-73"/>
                    <a:pt x="183636" y="109"/>
                  </a:cubicBezTo>
                  <a:cubicBezTo>
                    <a:pt x="193828" y="109"/>
                    <a:pt x="203838" y="655"/>
                    <a:pt x="214030" y="1565"/>
                  </a:cubicBezTo>
                  <a:cubicBezTo>
                    <a:pt x="222583" y="2293"/>
                    <a:pt x="230409" y="5933"/>
                    <a:pt x="234959" y="13395"/>
                  </a:cubicBezTo>
                  <a:cubicBezTo>
                    <a:pt x="249337" y="36508"/>
                    <a:pt x="260985" y="60532"/>
                    <a:pt x="262077" y="88560"/>
                  </a:cubicBezTo>
                  <a:cubicBezTo>
                    <a:pt x="262077" y="90016"/>
                    <a:pt x="262077" y="91654"/>
                    <a:pt x="261895" y="93110"/>
                  </a:cubicBezTo>
                  <a:cubicBezTo>
                    <a:pt x="261713" y="93474"/>
                    <a:pt x="261531" y="94020"/>
                    <a:pt x="261349" y="95476"/>
                  </a:cubicBezTo>
                  <a:close/>
                </a:path>
              </a:pathLst>
            </a:custGeom>
            <a:grpFill/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Graphic 1">
            <a:extLst>
              <a:ext uri="{FF2B5EF4-FFF2-40B4-BE49-F238E27FC236}">
                <a16:creationId xmlns:a16="http://schemas.microsoft.com/office/drawing/2014/main" id="{72836AD5-18B7-4EB0-AFC1-C7CA9C0509BE}"/>
              </a:ext>
            </a:extLst>
          </p:cNvPr>
          <p:cNvSpPr/>
          <p:nvPr/>
        </p:nvSpPr>
        <p:spPr>
          <a:xfrm>
            <a:off x="10888818" y="3048389"/>
            <a:ext cx="1091735" cy="1055863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2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94" name="Group 109">
            <a:extLst>
              <a:ext uri="{FF2B5EF4-FFF2-40B4-BE49-F238E27FC236}">
                <a16:creationId xmlns:a16="http://schemas.microsoft.com/office/drawing/2014/main" id="{6275D3BC-18F0-48F7-8EAD-442813C89F54}"/>
              </a:ext>
            </a:extLst>
          </p:cNvPr>
          <p:cNvGrpSpPr/>
          <p:nvPr/>
        </p:nvGrpSpPr>
        <p:grpSpPr>
          <a:xfrm>
            <a:off x="3332669" y="1313980"/>
            <a:ext cx="1684893" cy="1877040"/>
            <a:chOff x="4596745" y="501496"/>
            <a:chExt cx="3509062" cy="3909240"/>
          </a:xfrm>
          <a:solidFill>
            <a:schemeClr val="accent1"/>
          </a:solidFill>
        </p:grpSpPr>
        <p:sp>
          <p:nvSpPr>
            <p:cNvPr id="95" name="Freeform: Shape 110">
              <a:extLst>
                <a:ext uri="{FF2B5EF4-FFF2-40B4-BE49-F238E27FC236}">
                  <a16:creationId xmlns:a16="http://schemas.microsoft.com/office/drawing/2014/main" id="{84143F09-7DE4-413F-9EAE-B6A6AA1BDFF6}"/>
                </a:ext>
              </a:extLst>
            </p:cNvPr>
            <p:cNvSpPr/>
            <p:nvPr/>
          </p:nvSpPr>
          <p:spPr>
            <a:xfrm>
              <a:off x="5382584" y="501496"/>
              <a:ext cx="1871286" cy="1317493"/>
            </a:xfrm>
            <a:custGeom>
              <a:avLst/>
              <a:gdLst>
                <a:gd name="connsiteX0" fmla="*/ 1376075 w 1871286"/>
                <a:gd name="connsiteY0" fmla="*/ 0 h 1317493"/>
                <a:gd name="connsiteX1" fmla="*/ 1460693 w 1871286"/>
                <a:gd name="connsiteY1" fmla="*/ 9645 h 1317493"/>
                <a:gd name="connsiteX2" fmla="*/ 1581895 w 1871286"/>
                <a:gd name="connsiteY2" fmla="*/ 32688 h 1317493"/>
                <a:gd name="connsiteX3" fmla="*/ 1592917 w 1871286"/>
                <a:gd name="connsiteY3" fmla="*/ 47226 h 1317493"/>
                <a:gd name="connsiteX4" fmla="*/ 1592822 w 1871286"/>
                <a:gd name="connsiteY4" fmla="*/ 163249 h 1317493"/>
                <a:gd name="connsiteX5" fmla="*/ 1604653 w 1871286"/>
                <a:gd name="connsiteY5" fmla="*/ 179023 h 1317493"/>
                <a:gd name="connsiteX6" fmla="*/ 1718965 w 1871286"/>
                <a:gd name="connsiteY6" fmla="*/ 220976 h 1317493"/>
                <a:gd name="connsiteX7" fmla="*/ 1732411 w 1871286"/>
                <a:gd name="connsiteY7" fmla="*/ 241453 h 1317493"/>
                <a:gd name="connsiteX8" fmla="*/ 1732126 w 1871286"/>
                <a:gd name="connsiteY8" fmla="*/ 286684 h 1317493"/>
                <a:gd name="connsiteX9" fmla="*/ 1871287 w 1871286"/>
                <a:gd name="connsiteY9" fmla="*/ 286684 h 1317493"/>
                <a:gd name="connsiteX10" fmla="*/ 1871287 w 1871286"/>
                <a:gd name="connsiteY10" fmla="*/ 1310557 h 1317493"/>
                <a:gd name="connsiteX11" fmla="*/ 0 w 1871286"/>
                <a:gd name="connsiteY11" fmla="*/ 1317493 h 1317493"/>
                <a:gd name="connsiteX12" fmla="*/ 0 w 1871286"/>
                <a:gd name="connsiteY12" fmla="*/ 293526 h 1317493"/>
                <a:gd name="connsiteX13" fmla="*/ 134030 w 1871286"/>
                <a:gd name="connsiteY13" fmla="*/ 293526 h 1317493"/>
                <a:gd name="connsiteX14" fmla="*/ 133697 w 1871286"/>
                <a:gd name="connsiteY14" fmla="*/ 249530 h 1317493"/>
                <a:gd name="connsiteX15" fmla="*/ 149091 w 1871286"/>
                <a:gd name="connsiteY15" fmla="*/ 225775 h 1317493"/>
                <a:gd name="connsiteX16" fmla="*/ 260268 w 1871286"/>
                <a:gd name="connsiteY16" fmla="*/ 184059 h 1317493"/>
                <a:gd name="connsiteX17" fmla="*/ 272621 w 1871286"/>
                <a:gd name="connsiteY17" fmla="*/ 167003 h 1317493"/>
                <a:gd name="connsiteX18" fmla="*/ 271148 w 1871286"/>
                <a:gd name="connsiteY18" fmla="*/ 54021 h 1317493"/>
                <a:gd name="connsiteX19" fmla="*/ 284689 w 1871286"/>
                <a:gd name="connsiteY19" fmla="*/ 36536 h 1317493"/>
                <a:gd name="connsiteX20" fmla="*/ 624966 w 1871286"/>
                <a:gd name="connsiteY20" fmla="*/ 3136 h 1317493"/>
                <a:gd name="connsiteX21" fmla="*/ 925809 w 1871286"/>
                <a:gd name="connsiteY21" fmla="*/ 61717 h 1317493"/>
                <a:gd name="connsiteX22" fmla="*/ 941487 w 1871286"/>
                <a:gd name="connsiteY22" fmla="*/ 61575 h 1317493"/>
                <a:gd name="connsiteX23" fmla="*/ 1216104 w 1871286"/>
                <a:gd name="connsiteY23" fmla="*/ 2803 h 1317493"/>
                <a:gd name="connsiteX24" fmla="*/ 1235583 w 1871286"/>
                <a:gd name="connsiteY24" fmla="*/ 0 h 1317493"/>
                <a:gd name="connsiteX25" fmla="*/ 1376075 w 1871286"/>
                <a:gd name="connsiteY25" fmla="*/ 0 h 1317493"/>
                <a:gd name="connsiteX26" fmla="*/ 909085 w 1871286"/>
                <a:gd name="connsiteY26" fmla="*/ 1022162 h 1317493"/>
                <a:gd name="connsiteX27" fmla="*/ 909085 w 1871286"/>
                <a:gd name="connsiteY27" fmla="*/ 1006341 h 1317493"/>
                <a:gd name="connsiteX28" fmla="*/ 904571 w 1871286"/>
                <a:gd name="connsiteY28" fmla="*/ 128709 h 1317493"/>
                <a:gd name="connsiteX29" fmla="*/ 885851 w 1871286"/>
                <a:gd name="connsiteY29" fmla="*/ 103242 h 1317493"/>
                <a:gd name="connsiteX30" fmla="*/ 585484 w 1871286"/>
                <a:gd name="connsiteY30" fmla="*/ 57869 h 1317493"/>
                <a:gd name="connsiteX31" fmla="*/ 331298 w 1871286"/>
                <a:gd name="connsiteY31" fmla="*/ 82812 h 1317493"/>
                <a:gd name="connsiteX32" fmla="*/ 331298 w 1871286"/>
                <a:gd name="connsiteY32" fmla="*/ 993465 h 1317493"/>
                <a:gd name="connsiteX33" fmla="*/ 909085 w 1871286"/>
                <a:gd name="connsiteY33" fmla="*/ 1022162 h 1317493"/>
                <a:gd name="connsiteX34" fmla="*/ 1540227 w 1871286"/>
                <a:gd name="connsiteY34" fmla="*/ 989997 h 1317493"/>
                <a:gd name="connsiteX35" fmla="*/ 1540940 w 1871286"/>
                <a:gd name="connsiteY35" fmla="*/ 975553 h 1317493"/>
                <a:gd name="connsiteX36" fmla="*/ 1537661 w 1871286"/>
                <a:gd name="connsiteY36" fmla="*/ 94785 h 1317493"/>
                <a:gd name="connsiteX37" fmla="*/ 1520652 w 1871286"/>
                <a:gd name="connsiteY37" fmla="*/ 76113 h 1317493"/>
                <a:gd name="connsiteX38" fmla="*/ 1379876 w 1871286"/>
                <a:gd name="connsiteY38" fmla="*/ 59817 h 1317493"/>
                <a:gd name="connsiteX39" fmla="*/ 976598 w 1871286"/>
                <a:gd name="connsiteY39" fmla="*/ 107899 h 1317493"/>
                <a:gd name="connsiteX40" fmla="*/ 960635 w 1871286"/>
                <a:gd name="connsiteY40" fmla="*/ 130324 h 1317493"/>
                <a:gd name="connsiteX41" fmla="*/ 963960 w 1871286"/>
                <a:gd name="connsiteY41" fmla="*/ 1008051 h 1317493"/>
                <a:gd name="connsiteX42" fmla="*/ 964768 w 1871286"/>
                <a:gd name="connsiteY42" fmla="*/ 1024062 h 1317493"/>
                <a:gd name="connsiteX43" fmla="*/ 1249314 w 1871286"/>
                <a:gd name="connsiteY43" fmla="*/ 969567 h 1317493"/>
                <a:gd name="connsiteX44" fmla="*/ 1540227 w 1871286"/>
                <a:gd name="connsiteY44" fmla="*/ 989997 h 1317493"/>
                <a:gd name="connsiteX45" fmla="*/ 274664 w 1871286"/>
                <a:gd name="connsiteY45" fmla="*/ 1059601 h 1317493"/>
                <a:gd name="connsiteX46" fmla="*/ 274664 w 1871286"/>
                <a:gd name="connsiteY46" fmla="*/ 235372 h 1317493"/>
                <a:gd name="connsiteX47" fmla="*/ 205345 w 1871286"/>
                <a:gd name="connsiteY47" fmla="*/ 260648 h 1317493"/>
                <a:gd name="connsiteX48" fmla="*/ 188145 w 1871286"/>
                <a:gd name="connsiteY48" fmla="*/ 285877 h 1317493"/>
                <a:gd name="connsiteX49" fmla="*/ 194322 w 1871286"/>
                <a:gd name="connsiteY49" fmla="*/ 1160658 h 1317493"/>
                <a:gd name="connsiteX50" fmla="*/ 194322 w 1871286"/>
                <a:gd name="connsiteY50" fmla="*/ 1175244 h 1317493"/>
                <a:gd name="connsiteX51" fmla="*/ 204157 w 1871286"/>
                <a:gd name="connsiteY51" fmla="*/ 1172678 h 1317493"/>
                <a:gd name="connsiteX52" fmla="*/ 466515 w 1871286"/>
                <a:gd name="connsiteY52" fmla="*/ 1113859 h 1317493"/>
                <a:gd name="connsiteX53" fmla="*/ 928564 w 1871286"/>
                <a:gd name="connsiteY53" fmla="*/ 1164221 h 1317493"/>
                <a:gd name="connsiteX54" fmla="*/ 945811 w 1871286"/>
                <a:gd name="connsiteY54" fmla="*/ 1164174 h 1317493"/>
                <a:gd name="connsiteX55" fmla="*/ 1247461 w 1871286"/>
                <a:gd name="connsiteY55" fmla="*/ 1108158 h 1317493"/>
                <a:gd name="connsiteX56" fmla="*/ 1596671 w 1871286"/>
                <a:gd name="connsiteY56" fmla="*/ 1142651 h 1317493"/>
                <a:gd name="connsiteX57" fmla="*/ 1679721 w 1871286"/>
                <a:gd name="connsiteY57" fmla="*/ 1168307 h 1317493"/>
                <a:gd name="connsiteX58" fmla="*/ 1679721 w 1871286"/>
                <a:gd name="connsiteY58" fmla="*/ 1149255 h 1317493"/>
                <a:gd name="connsiteX59" fmla="*/ 1678153 w 1871286"/>
                <a:gd name="connsiteY59" fmla="*/ 282123 h 1317493"/>
                <a:gd name="connsiteX60" fmla="*/ 1677963 w 1871286"/>
                <a:gd name="connsiteY60" fmla="*/ 269960 h 1317493"/>
                <a:gd name="connsiteX61" fmla="*/ 1673734 w 1871286"/>
                <a:gd name="connsiteY61" fmla="*/ 261361 h 1317493"/>
                <a:gd name="connsiteX62" fmla="*/ 1594628 w 1871286"/>
                <a:gd name="connsiteY62" fmla="*/ 231571 h 1317493"/>
                <a:gd name="connsiteX63" fmla="*/ 1594628 w 1871286"/>
                <a:gd name="connsiteY63" fmla="*/ 1059696 h 1317493"/>
                <a:gd name="connsiteX64" fmla="*/ 1436795 w 1871286"/>
                <a:gd name="connsiteY64" fmla="*/ 1032329 h 1317493"/>
                <a:gd name="connsiteX65" fmla="*/ 1190067 w 1871286"/>
                <a:gd name="connsiteY65" fmla="*/ 1029241 h 1317493"/>
                <a:gd name="connsiteX66" fmla="*/ 972512 w 1871286"/>
                <a:gd name="connsiteY66" fmla="*/ 1072524 h 1317493"/>
                <a:gd name="connsiteX67" fmla="*/ 902908 w 1871286"/>
                <a:gd name="connsiteY67" fmla="*/ 1072619 h 1317493"/>
                <a:gd name="connsiteX68" fmla="*/ 688251 w 1871286"/>
                <a:gd name="connsiteY68" fmla="*/ 1030714 h 1317493"/>
                <a:gd name="connsiteX69" fmla="*/ 379332 w 1871286"/>
                <a:gd name="connsiteY69" fmla="*/ 1040311 h 1317493"/>
                <a:gd name="connsiteX70" fmla="*/ 274664 w 1871286"/>
                <a:gd name="connsiteY70" fmla="*/ 1059601 h 1317493"/>
                <a:gd name="connsiteX71" fmla="*/ 145148 w 1871286"/>
                <a:gd name="connsiteY71" fmla="*/ 1256726 h 1317493"/>
                <a:gd name="connsiteX72" fmla="*/ 146573 w 1871286"/>
                <a:gd name="connsiteY72" fmla="*/ 1261430 h 1317493"/>
                <a:gd name="connsiteX73" fmla="*/ 1728515 w 1871286"/>
                <a:gd name="connsiteY73" fmla="*/ 1255348 h 1317493"/>
                <a:gd name="connsiteX74" fmla="*/ 1729418 w 1871286"/>
                <a:gd name="connsiteY74" fmla="*/ 1250835 h 1317493"/>
                <a:gd name="connsiteX75" fmla="*/ 1655537 w 1871286"/>
                <a:gd name="connsiteY75" fmla="*/ 1219335 h 1317493"/>
                <a:gd name="connsiteX76" fmla="*/ 1379923 w 1871286"/>
                <a:gd name="connsiteY76" fmla="*/ 1165171 h 1317493"/>
                <a:gd name="connsiteX77" fmla="*/ 947521 w 1871286"/>
                <a:gd name="connsiteY77" fmla="*/ 1221520 h 1317493"/>
                <a:gd name="connsiteX78" fmla="*/ 927471 w 1871286"/>
                <a:gd name="connsiteY78" fmla="*/ 1221615 h 1317493"/>
                <a:gd name="connsiteX79" fmla="*/ 820713 w 1871286"/>
                <a:gd name="connsiteY79" fmla="*/ 1190875 h 1317493"/>
                <a:gd name="connsiteX80" fmla="*/ 484142 w 1871286"/>
                <a:gd name="connsiteY80" fmla="*/ 1168687 h 1317493"/>
                <a:gd name="connsiteX81" fmla="*/ 228245 w 1871286"/>
                <a:gd name="connsiteY81" fmla="*/ 1221330 h 1317493"/>
                <a:gd name="connsiteX82" fmla="*/ 145148 w 1871286"/>
                <a:gd name="connsiteY82" fmla="*/ 1256726 h 1317493"/>
                <a:gd name="connsiteX83" fmla="*/ 1735642 w 1871286"/>
                <a:gd name="connsiteY83" fmla="*/ 343080 h 1317493"/>
                <a:gd name="connsiteX84" fmla="*/ 1735642 w 1871286"/>
                <a:gd name="connsiteY84" fmla="*/ 1254303 h 1317493"/>
                <a:gd name="connsiteX85" fmla="*/ 1815556 w 1871286"/>
                <a:gd name="connsiteY85" fmla="*/ 1254303 h 1317493"/>
                <a:gd name="connsiteX86" fmla="*/ 1815556 w 1871286"/>
                <a:gd name="connsiteY86" fmla="*/ 343080 h 1317493"/>
                <a:gd name="connsiteX87" fmla="*/ 1735642 w 1871286"/>
                <a:gd name="connsiteY87" fmla="*/ 343080 h 1317493"/>
                <a:gd name="connsiteX88" fmla="*/ 136025 w 1871286"/>
                <a:gd name="connsiteY88" fmla="*/ 1260955 h 1317493"/>
                <a:gd name="connsiteX89" fmla="*/ 136025 w 1871286"/>
                <a:gd name="connsiteY89" fmla="*/ 352298 h 1317493"/>
                <a:gd name="connsiteX90" fmla="*/ 56206 w 1871286"/>
                <a:gd name="connsiteY90" fmla="*/ 352298 h 1317493"/>
                <a:gd name="connsiteX91" fmla="*/ 56206 w 1871286"/>
                <a:gd name="connsiteY91" fmla="*/ 1260955 h 1317493"/>
                <a:gd name="connsiteX92" fmla="*/ 136025 w 1871286"/>
                <a:gd name="connsiteY92" fmla="*/ 1260955 h 131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871286" h="1317493">
                  <a:moveTo>
                    <a:pt x="1376075" y="0"/>
                  </a:moveTo>
                  <a:cubicBezTo>
                    <a:pt x="1404297" y="3136"/>
                    <a:pt x="1432709" y="5036"/>
                    <a:pt x="1460693" y="9645"/>
                  </a:cubicBezTo>
                  <a:cubicBezTo>
                    <a:pt x="1501268" y="16344"/>
                    <a:pt x="1541462" y="25181"/>
                    <a:pt x="1581895" y="32688"/>
                  </a:cubicBezTo>
                  <a:cubicBezTo>
                    <a:pt x="1590827" y="34351"/>
                    <a:pt x="1593012" y="38627"/>
                    <a:pt x="1592917" y="47226"/>
                  </a:cubicBezTo>
                  <a:cubicBezTo>
                    <a:pt x="1592585" y="85901"/>
                    <a:pt x="1593250" y="124575"/>
                    <a:pt x="1592822" y="163249"/>
                  </a:cubicBezTo>
                  <a:cubicBezTo>
                    <a:pt x="1592727" y="172562"/>
                    <a:pt x="1595815" y="175935"/>
                    <a:pt x="1604653" y="179023"/>
                  </a:cubicBezTo>
                  <a:cubicBezTo>
                    <a:pt x="1642994" y="192374"/>
                    <a:pt x="1680861" y="206960"/>
                    <a:pt x="1718965" y="220976"/>
                  </a:cubicBezTo>
                  <a:cubicBezTo>
                    <a:pt x="1728705" y="224539"/>
                    <a:pt x="1733266" y="230241"/>
                    <a:pt x="1732411" y="241453"/>
                  </a:cubicBezTo>
                  <a:cubicBezTo>
                    <a:pt x="1731271" y="256039"/>
                    <a:pt x="1732126" y="270768"/>
                    <a:pt x="1732126" y="286684"/>
                  </a:cubicBezTo>
                  <a:cubicBezTo>
                    <a:pt x="1778449" y="286684"/>
                    <a:pt x="1823443" y="286684"/>
                    <a:pt x="1871287" y="286684"/>
                  </a:cubicBezTo>
                  <a:cubicBezTo>
                    <a:pt x="1871287" y="628149"/>
                    <a:pt x="1871287" y="968331"/>
                    <a:pt x="1871287" y="1310557"/>
                  </a:cubicBezTo>
                  <a:cubicBezTo>
                    <a:pt x="1249599" y="1312837"/>
                    <a:pt x="626534" y="1315165"/>
                    <a:pt x="0" y="1317493"/>
                  </a:cubicBezTo>
                  <a:cubicBezTo>
                    <a:pt x="0" y="975648"/>
                    <a:pt x="0" y="635513"/>
                    <a:pt x="0" y="293526"/>
                  </a:cubicBezTo>
                  <a:cubicBezTo>
                    <a:pt x="42760" y="293526"/>
                    <a:pt x="87754" y="293526"/>
                    <a:pt x="134030" y="293526"/>
                  </a:cubicBezTo>
                  <a:cubicBezTo>
                    <a:pt x="134030" y="277657"/>
                    <a:pt x="135075" y="263499"/>
                    <a:pt x="133697" y="249530"/>
                  </a:cubicBezTo>
                  <a:cubicBezTo>
                    <a:pt x="132415" y="236512"/>
                    <a:pt x="137546" y="230051"/>
                    <a:pt x="149091" y="225775"/>
                  </a:cubicBezTo>
                  <a:cubicBezTo>
                    <a:pt x="186197" y="211996"/>
                    <a:pt x="222971" y="197220"/>
                    <a:pt x="260268" y="184059"/>
                  </a:cubicBezTo>
                  <a:cubicBezTo>
                    <a:pt x="269818" y="180686"/>
                    <a:pt x="272811" y="176743"/>
                    <a:pt x="272621" y="167003"/>
                  </a:cubicBezTo>
                  <a:cubicBezTo>
                    <a:pt x="271813" y="129374"/>
                    <a:pt x="272193" y="91697"/>
                    <a:pt x="271148" y="54021"/>
                  </a:cubicBezTo>
                  <a:cubicBezTo>
                    <a:pt x="270863" y="43188"/>
                    <a:pt x="274616" y="39197"/>
                    <a:pt x="284689" y="36536"/>
                  </a:cubicBezTo>
                  <a:cubicBezTo>
                    <a:pt x="396341" y="6842"/>
                    <a:pt x="510036" y="-1805"/>
                    <a:pt x="624966" y="3136"/>
                  </a:cubicBezTo>
                  <a:cubicBezTo>
                    <a:pt x="728113" y="7602"/>
                    <a:pt x="829218" y="23091"/>
                    <a:pt x="925809" y="61717"/>
                  </a:cubicBezTo>
                  <a:cubicBezTo>
                    <a:pt x="930322" y="63523"/>
                    <a:pt x="936926" y="63428"/>
                    <a:pt x="941487" y="61575"/>
                  </a:cubicBezTo>
                  <a:cubicBezTo>
                    <a:pt x="1029526" y="25466"/>
                    <a:pt x="1121841" y="9740"/>
                    <a:pt x="1216104" y="2803"/>
                  </a:cubicBezTo>
                  <a:cubicBezTo>
                    <a:pt x="1222613" y="2328"/>
                    <a:pt x="1229074" y="950"/>
                    <a:pt x="1235583" y="0"/>
                  </a:cubicBezTo>
                  <a:cubicBezTo>
                    <a:pt x="1282430" y="0"/>
                    <a:pt x="1329276" y="0"/>
                    <a:pt x="1376075" y="0"/>
                  </a:cubicBezTo>
                  <a:close/>
                  <a:moveTo>
                    <a:pt x="909085" y="1022162"/>
                  </a:moveTo>
                  <a:cubicBezTo>
                    <a:pt x="909085" y="1016318"/>
                    <a:pt x="909132" y="1011329"/>
                    <a:pt x="909085" y="1006341"/>
                  </a:cubicBezTo>
                  <a:cubicBezTo>
                    <a:pt x="907469" y="713812"/>
                    <a:pt x="905711" y="421284"/>
                    <a:pt x="904571" y="128709"/>
                  </a:cubicBezTo>
                  <a:cubicBezTo>
                    <a:pt x="904523" y="113695"/>
                    <a:pt x="899440" y="107661"/>
                    <a:pt x="885851" y="103242"/>
                  </a:cubicBezTo>
                  <a:cubicBezTo>
                    <a:pt x="788215" y="71220"/>
                    <a:pt x="687586" y="59532"/>
                    <a:pt x="585484" y="57869"/>
                  </a:cubicBezTo>
                  <a:cubicBezTo>
                    <a:pt x="499298" y="56491"/>
                    <a:pt x="414205" y="66231"/>
                    <a:pt x="331298" y="82812"/>
                  </a:cubicBezTo>
                  <a:cubicBezTo>
                    <a:pt x="331298" y="386838"/>
                    <a:pt x="331298" y="689629"/>
                    <a:pt x="331298" y="993465"/>
                  </a:cubicBezTo>
                  <a:cubicBezTo>
                    <a:pt x="527615" y="958306"/>
                    <a:pt x="719324" y="959114"/>
                    <a:pt x="909085" y="1022162"/>
                  </a:cubicBezTo>
                  <a:close/>
                  <a:moveTo>
                    <a:pt x="1540227" y="989997"/>
                  </a:moveTo>
                  <a:cubicBezTo>
                    <a:pt x="1540512" y="984438"/>
                    <a:pt x="1540940" y="980019"/>
                    <a:pt x="1540940" y="975553"/>
                  </a:cubicBezTo>
                  <a:cubicBezTo>
                    <a:pt x="1539752" y="681980"/>
                    <a:pt x="1538422" y="388359"/>
                    <a:pt x="1537661" y="94785"/>
                  </a:cubicBezTo>
                  <a:cubicBezTo>
                    <a:pt x="1537614" y="81150"/>
                    <a:pt x="1532530" y="77444"/>
                    <a:pt x="1520652" y="76113"/>
                  </a:cubicBezTo>
                  <a:cubicBezTo>
                    <a:pt x="1473711" y="70840"/>
                    <a:pt x="1426960" y="62858"/>
                    <a:pt x="1379876" y="59817"/>
                  </a:cubicBezTo>
                  <a:cubicBezTo>
                    <a:pt x="1242663" y="50932"/>
                    <a:pt x="1107778" y="64378"/>
                    <a:pt x="976598" y="107899"/>
                  </a:cubicBezTo>
                  <a:cubicBezTo>
                    <a:pt x="964483" y="111890"/>
                    <a:pt x="960587" y="117401"/>
                    <a:pt x="960635" y="130324"/>
                  </a:cubicBezTo>
                  <a:cubicBezTo>
                    <a:pt x="962060" y="422900"/>
                    <a:pt x="962915" y="715475"/>
                    <a:pt x="963960" y="1008051"/>
                  </a:cubicBezTo>
                  <a:cubicBezTo>
                    <a:pt x="963960" y="1012850"/>
                    <a:pt x="964436" y="1017696"/>
                    <a:pt x="964768" y="1024062"/>
                  </a:cubicBezTo>
                  <a:cubicBezTo>
                    <a:pt x="1057463" y="989331"/>
                    <a:pt x="1152533" y="974413"/>
                    <a:pt x="1249314" y="969567"/>
                  </a:cubicBezTo>
                  <a:cubicBezTo>
                    <a:pt x="1346618" y="964625"/>
                    <a:pt x="1443351" y="970849"/>
                    <a:pt x="1540227" y="989997"/>
                  </a:cubicBezTo>
                  <a:close/>
                  <a:moveTo>
                    <a:pt x="274664" y="1059601"/>
                  </a:moveTo>
                  <a:cubicBezTo>
                    <a:pt x="274664" y="785792"/>
                    <a:pt x="274664" y="512364"/>
                    <a:pt x="274664" y="235372"/>
                  </a:cubicBezTo>
                  <a:cubicBezTo>
                    <a:pt x="248960" y="244827"/>
                    <a:pt x="227342" y="253379"/>
                    <a:pt x="205345" y="260648"/>
                  </a:cubicBezTo>
                  <a:cubicBezTo>
                    <a:pt x="192421" y="264924"/>
                    <a:pt x="188050" y="271528"/>
                    <a:pt x="188145" y="285877"/>
                  </a:cubicBezTo>
                  <a:cubicBezTo>
                    <a:pt x="190616" y="577454"/>
                    <a:pt x="192421" y="869032"/>
                    <a:pt x="194322" y="1160658"/>
                  </a:cubicBezTo>
                  <a:cubicBezTo>
                    <a:pt x="194369" y="1165171"/>
                    <a:pt x="194322" y="1169638"/>
                    <a:pt x="194322" y="1175244"/>
                  </a:cubicBezTo>
                  <a:cubicBezTo>
                    <a:pt x="198455" y="1174151"/>
                    <a:pt x="201449" y="1173723"/>
                    <a:pt x="204157" y="1172678"/>
                  </a:cubicBezTo>
                  <a:cubicBezTo>
                    <a:pt x="288727" y="1140228"/>
                    <a:pt x="376481" y="1121698"/>
                    <a:pt x="466515" y="1113859"/>
                  </a:cubicBezTo>
                  <a:cubicBezTo>
                    <a:pt x="623826" y="1100176"/>
                    <a:pt x="778333" y="1112434"/>
                    <a:pt x="928564" y="1164221"/>
                  </a:cubicBezTo>
                  <a:cubicBezTo>
                    <a:pt x="933743" y="1166027"/>
                    <a:pt x="940680" y="1166027"/>
                    <a:pt x="945811" y="1164174"/>
                  </a:cubicBezTo>
                  <a:cubicBezTo>
                    <a:pt x="1043352" y="1129205"/>
                    <a:pt x="1144314" y="1112956"/>
                    <a:pt x="1247461" y="1108158"/>
                  </a:cubicBezTo>
                  <a:cubicBezTo>
                    <a:pt x="1365575" y="1102694"/>
                    <a:pt x="1482215" y="1112006"/>
                    <a:pt x="1596671" y="1142651"/>
                  </a:cubicBezTo>
                  <a:cubicBezTo>
                    <a:pt x="1623990" y="1149968"/>
                    <a:pt x="1650786" y="1159328"/>
                    <a:pt x="1679721" y="1168307"/>
                  </a:cubicBezTo>
                  <a:cubicBezTo>
                    <a:pt x="1679721" y="1161228"/>
                    <a:pt x="1679721" y="1155242"/>
                    <a:pt x="1679721" y="1149255"/>
                  </a:cubicBezTo>
                  <a:cubicBezTo>
                    <a:pt x="1679198" y="860195"/>
                    <a:pt x="1678675" y="571135"/>
                    <a:pt x="1678153" y="282123"/>
                  </a:cubicBezTo>
                  <a:cubicBezTo>
                    <a:pt x="1678153" y="278037"/>
                    <a:pt x="1678675" y="273904"/>
                    <a:pt x="1677963" y="269960"/>
                  </a:cubicBezTo>
                  <a:cubicBezTo>
                    <a:pt x="1677393" y="266872"/>
                    <a:pt x="1675967" y="262263"/>
                    <a:pt x="1673734" y="261361"/>
                  </a:cubicBezTo>
                  <a:cubicBezTo>
                    <a:pt x="1647603" y="251146"/>
                    <a:pt x="1621282" y="241501"/>
                    <a:pt x="1594628" y="231571"/>
                  </a:cubicBezTo>
                  <a:cubicBezTo>
                    <a:pt x="1594628" y="510511"/>
                    <a:pt x="1594628" y="785982"/>
                    <a:pt x="1594628" y="1059696"/>
                  </a:cubicBezTo>
                  <a:cubicBezTo>
                    <a:pt x="1541795" y="1050431"/>
                    <a:pt x="1489532" y="1039694"/>
                    <a:pt x="1436795" y="1032329"/>
                  </a:cubicBezTo>
                  <a:cubicBezTo>
                    <a:pt x="1354837" y="1020927"/>
                    <a:pt x="1272357" y="1022162"/>
                    <a:pt x="1190067" y="1029241"/>
                  </a:cubicBezTo>
                  <a:cubicBezTo>
                    <a:pt x="1115997" y="1035655"/>
                    <a:pt x="1042117" y="1045110"/>
                    <a:pt x="972512" y="1072524"/>
                  </a:cubicBezTo>
                  <a:cubicBezTo>
                    <a:pt x="947569" y="1082359"/>
                    <a:pt x="927709" y="1082216"/>
                    <a:pt x="902908" y="1072619"/>
                  </a:cubicBezTo>
                  <a:cubicBezTo>
                    <a:pt x="834159" y="1045918"/>
                    <a:pt x="761324" y="1036795"/>
                    <a:pt x="688251" y="1030714"/>
                  </a:cubicBezTo>
                  <a:cubicBezTo>
                    <a:pt x="584914" y="1022114"/>
                    <a:pt x="481861" y="1024918"/>
                    <a:pt x="379332" y="1040311"/>
                  </a:cubicBezTo>
                  <a:cubicBezTo>
                    <a:pt x="345408" y="1045442"/>
                    <a:pt x="311675" y="1052759"/>
                    <a:pt x="274664" y="1059601"/>
                  </a:cubicBezTo>
                  <a:close/>
                  <a:moveTo>
                    <a:pt x="145148" y="1256726"/>
                  </a:moveTo>
                  <a:cubicBezTo>
                    <a:pt x="145623" y="1258294"/>
                    <a:pt x="146098" y="1259862"/>
                    <a:pt x="146573" y="1261430"/>
                  </a:cubicBezTo>
                  <a:cubicBezTo>
                    <a:pt x="673903" y="1259387"/>
                    <a:pt x="1201185" y="1257344"/>
                    <a:pt x="1728515" y="1255348"/>
                  </a:cubicBezTo>
                  <a:cubicBezTo>
                    <a:pt x="1728800" y="1253828"/>
                    <a:pt x="1729133" y="1252355"/>
                    <a:pt x="1729418" y="1250835"/>
                  </a:cubicBezTo>
                  <a:cubicBezTo>
                    <a:pt x="1704807" y="1240287"/>
                    <a:pt x="1680576" y="1228694"/>
                    <a:pt x="1655537" y="1219335"/>
                  </a:cubicBezTo>
                  <a:cubicBezTo>
                    <a:pt x="1566691" y="1186267"/>
                    <a:pt x="1474234" y="1170113"/>
                    <a:pt x="1379923" y="1165171"/>
                  </a:cubicBezTo>
                  <a:cubicBezTo>
                    <a:pt x="1232448" y="1157427"/>
                    <a:pt x="1087395" y="1169970"/>
                    <a:pt x="947521" y="1221520"/>
                  </a:cubicBezTo>
                  <a:cubicBezTo>
                    <a:pt x="941582" y="1223705"/>
                    <a:pt x="933696" y="1223325"/>
                    <a:pt x="927471" y="1221615"/>
                  </a:cubicBezTo>
                  <a:cubicBezTo>
                    <a:pt x="891790" y="1211685"/>
                    <a:pt x="856727" y="1199095"/>
                    <a:pt x="820713" y="1190875"/>
                  </a:cubicBezTo>
                  <a:cubicBezTo>
                    <a:pt x="709821" y="1165551"/>
                    <a:pt x="597409" y="1160135"/>
                    <a:pt x="484142" y="1168687"/>
                  </a:cubicBezTo>
                  <a:cubicBezTo>
                    <a:pt x="396531" y="1175291"/>
                    <a:pt x="310820" y="1190780"/>
                    <a:pt x="228245" y="1221330"/>
                  </a:cubicBezTo>
                  <a:cubicBezTo>
                    <a:pt x="200023" y="1231688"/>
                    <a:pt x="172799" y="1244801"/>
                    <a:pt x="145148" y="1256726"/>
                  </a:cubicBezTo>
                  <a:close/>
                  <a:moveTo>
                    <a:pt x="1735642" y="343080"/>
                  </a:moveTo>
                  <a:cubicBezTo>
                    <a:pt x="1735642" y="647391"/>
                    <a:pt x="1735642" y="950847"/>
                    <a:pt x="1735642" y="1254303"/>
                  </a:cubicBezTo>
                  <a:cubicBezTo>
                    <a:pt x="1764909" y="1254303"/>
                    <a:pt x="1791088" y="1254303"/>
                    <a:pt x="1815556" y="1254303"/>
                  </a:cubicBezTo>
                  <a:cubicBezTo>
                    <a:pt x="1815556" y="950134"/>
                    <a:pt x="1815556" y="647106"/>
                    <a:pt x="1815556" y="343080"/>
                  </a:cubicBezTo>
                  <a:cubicBezTo>
                    <a:pt x="1786717" y="343080"/>
                    <a:pt x="1760965" y="343080"/>
                    <a:pt x="1735642" y="343080"/>
                  </a:cubicBezTo>
                  <a:close/>
                  <a:moveTo>
                    <a:pt x="136025" y="1260955"/>
                  </a:moveTo>
                  <a:cubicBezTo>
                    <a:pt x="136025" y="956834"/>
                    <a:pt x="136025" y="654471"/>
                    <a:pt x="136025" y="352298"/>
                  </a:cubicBezTo>
                  <a:cubicBezTo>
                    <a:pt x="106996" y="352298"/>
                    <a:pt x="80817" y="352298"/>
                    <a:pt x="56206" y="352298"/>
                  </a:cubicBezTo>
                  <a:cubicBezTo>
                    <a:pt x="56206" y="655991"/>
                    <a:pt x="56206" y="958306"/>
                    <a:pt x="56206" y="1260955"/>
                  </a:cubicBezTo>
                  <a:cubicBezTo>
                    <a:pt x="84903" y="1260955"/>
                    <a:pt x="110702" y="1260955"/>
                    <a:pt x="136025" y="1260955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111">
              <a:extLst>
                <a:ext uri="{FF2B5EF4-FFF2-40B4-BE49-F238E27FC236}">
                  <a16:creationId xmlns:a16="http://schemas.microsoft.com/office/drawing/2014/main" id="{87F6ACDD-3025-48A0-9F93-181F7FA8E50E}"/>
                </a:ext>
              </a:extLst>
            </p:cNvPr>
            <p:cNvSpPr/>
            <p:nvPr/>
          </p:nvSpPr>
          <p:spPr>
            <a:xfrm>
              <a:off x="4596745" y="2476691"/>
              <a:ext cx="422947" cy="1069625"/>
            </a:xfrm>
            <a:custGeom>
              <a:avLst/>
              <a:gdLst>
                <a:gd name="connsiteX0" fmla="*/ 0 w 422947"/>
                <a:gd name="connsiteY0" fmla="*/ 95308 h 1069625"/>
                <a:gd name="connsiteX1" fmla="*/ 6272 w 422947"/>
                <a:gd name="connsiteY1" fmla="*/ 27272 h 1069625"/>
                <a:gd name="connsiteX2" fmla="*/ 9075 w 422947"/>
                <a:gd name="connsiteY2" fmla="*/ 0 h 1069625"/>
                <a:gd name="connsiteX3" fmla="*/ 217127 w 422947"/>
                <a:gd name="connsiteY3" fmla="*/ 21285 h 1069625"/>
                <a:gd name="connsiteX4" fmla="*/ 245302 w 422947"/>
                <a:gd name="connsiteY4" fmla="*/ 509703 h 1069625"/>
                <a:gd name="connsiteX5" fmla="*/ 422947 w 422947"/>
                <a:gd name="connsiteY5" fmla="*/ 963770 h 1069625"/>
                <a:gd name="connsiteX6" fmla="*/ 243401 w 422947"/>
                <a:gd name="connsiteY6" fmla="*/ 1069626 h 1069625"/>
                <a:gd name="connsiteX7" fmla="*/ 236417 w 422947"/>
                <a:gd name="connsiteY7" fmla="*/ 1059696 h 1069625"/>
                <a:gd name="connsiteX8" fmla="*/ 18434 w 422947"/>
                <a:gd name="connsiteY8" fmla="*/ 429836 h 1069625"/>
                <a:gd name="connsiteX9" fmla="*/ 2471 w 422947"/>
                <a:gd name="connsiteY9" fmla="*/ 275139 h 1069625"/>
                <a:gd name="connsiteX10" fmla="*/ 0 w 422947"/>
                <a:gd name="connsiteY10" fmla="*/ 260220 h 1069625"/>
                <a:gd name="connsiteX11" fmla="*/ 0 w 422947"/>
                <a:gd name="connsiteY11" fmla="*/ 95308 h 106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947" h="1069625">
                  <a:moveTo>
                    <a:pt x="0" y="95308"/>
                  </a:moveTo>
                  <a:cubicBezTo>
                    <a:pt x="2091" y="72645"/>
                    <a:pt x="4133" y="49935"/>
                    <a:pt x="6272" y="27272"/>
                  </a:cubicBezTo>
                  <a:cubicBezTo>
                    <a:pt x="7079" y="18767"/>
                    <a:pt x="8029" y="10310"/>
                    <a:pt x="9075" y="0"/>
                  </a:cubicBezTo>
                  <a:cubicBezTo>
                    <a:pt x="78822" y="7127"/>
                    <a:pt x="147333" y="14111"/>
                    <a:pt x="217127" y="21285"/>
                  </a:cubicBezTo>
                  <a:cubicBezTo>
                    <a:pt x="201354" y="186673"/>
                    <a:pt x="210096" y="349019"/>
                    <a:pt x="245302" y="509703"/>
                  </a:cubicBezTo>
                  <a:cubicBezTo>
                    <a:pt x="280365" y="669769"/>
                    <a:pt x="339137" y="820618"/>
                    <a:pt x="422947" y="963770"/>
                  </a:cubicBezTo>
                  <a:cubicBezTo>
                    <a:pt x="362893" y="999166"/>
                    <a:pt x="303551" y="1034135"/>
                    <a:pt x="243401" y="1069626"/>
                  </a:cubicBezTo>
                  <a:cubicBezTo>
                    <a:pt x="240836" y="1066015"/>
                    <a:pt x="238318" y="1063022"/>
                    <a:pt x="236417" y="1059696"/>
                  </a:cubicBezTo>
                  <a:cubicBezTo>
                    <a:pt x="123197" y="863759"/>
                    <a:pt x="49982" y="653900"/>
                    <a:pt x="18434" y="429836"/>
                  </a:cubicBezTo>
                  <a:cubicBezTo>
                    <a:pt x="11213" y="378524"/>
                    <a:pt x="7744" y="326689"/>
                    <a:pt x="2471" y="275139"/>
                  </a:cubicBezTo>
                  <a:cubicBezTo>
                    <a:pt x="1948" y="270150"/>
                    <a:pt x="855" y="265209"/>
                    <a:pt x="0" y="260220"/>
                  </a:cubicBezTo>
                  <a:cubicBezTo>
                    <a:pt x="0" y="205250"/>
                    <a:pt x="0" y="150279"/>
                    <a:pt x="0" y="95308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112">
              <a:extLst>
                <a:ext uri="{FF2B5EF4-FFF2-40B4-BE49-F238E27FC236}">
                  <a16:creationId xmlns:a16="http://schemas.microsoft.com/office/drawing/2014/main" id="{3AE02FF9-021B-41C6-8360-613E6EC61B76}"/>
                </a:ext>
              </a:extLst>
            </p:cNvPr>
            <p:cNvSpPr/>
            <p:nvPr/>
          </p:nvSpPr>
          <p:spPr>
            <a:xfrm>
              <a:off x="5435744" y="1934007"/>
              <a:ext cx="1864314" cy="1864980"/>
            </a:xfrm>
            <a:custGeom>
              <a:avLst/>
              <a:gdLst>
                <a:gd name="connsiteX0" fmla="*/ 931848 w 1864314"/>
                <a:gd name="connsiteY0" fmla="*/ 1864976 h 1864980"/>
                <a:gd name="connsiteX1" fmla="*/ 5 w 1864314"/>
                <a:gd name="connsiteY1" fmla="*/ 928334 h 1864980"/>
                <a:gd name="connsiteX2" fmla="*/ 941398 w 1864314"/>
                <a:gd name="connsiteY2" fmla="*/ 8 h 1864980"/>
                <a:gd name="connsiteX3" fmla="*/ 1864308 w 1864314"/>
                <a:gd name="connsiteY3" fmla="*/ 931755 h 1864980"/>
                <a:gd name="connsiteX4" fmla="*/ 931848 w 1864314"/>
                <a:gd name="connsiteY4" fmla="*/ 1864976 h 1864980"/>
                <a:gd name="connsiteX5" fmla="*/ 425328 w 1864314"/>
                <a:gd name="connsiteY5" fmla="*/ 979362 h 1864980"/>
                <a:gd name="connsiteX6" fmla="*/ 92463 w 1864314"/>
                <a:gd name="connsiteY6" fmla="*/ 979362 h 1864980"/>
                <a:gd name="connsiteX7" fmla="*/ 251911 w 1864314"/>
                <a:gd name="connsiteY7" fmla="*/ 1426777 h 1864980"/>
                <a:gd name="connsiteX8" fmla="*/ 487758 w 1864314"/>
                <a:gd name="connsiteY8" fmla="*/ 1304910 h 1864980"/>
                <a:gd name="connsiteX9" fmla="*/ 425328 w 1864314"/>
                <a:gd name="connsiteY9" fmla="*/ 979362 h 1864980"/>
                <a:gd name="connsiteX10" fmla="*/ 1387673 w 1864314"/>
                <a:gd name="connsiteY10" fmla="*/ 1309804 h 1864980"/>
                <a:gd name="connsiteX11" fmla="*/ 1611975 w 1864314"/>
                <a:gd name="connsiteY11" fmla="*/ 1427157 h 1864980"/>
                <a:gd name="connsiteX12" fmla="*/ 1771613 w 1864314"/>
                <a:gd name="connsiteY12" fmla="*/ 979124 h 1864980"/>
                <a:gd name="connsiteX13" fmla="*/ 1451433 w 1864314"/>
                <a:gd name="connsiteY13" fmla="*/ 979124 h 1864980"/>
                <a:gd name="connsiteX14" fmla="*/ 1387673 w 1864314"/>
                <a:gd name="connsiteY14" fmla="*/ 1309804 h 1864980"/>
                <a:gd name="connsiteX15" fmla="*/ 238893 w 1864314"/>
                <a:gd name="connsiteY15" fmla="*/ 456260 h 1864980"/>
                <a:gd name="connsiteX16" fmla="*/ 92558 w 1864314"/>
                <a:gd name="connsiteY16" fmla="*/ 885194 h 1864980"/>
                <a:gd name="connsiteX17" fmla="*/ 425185 w 1864314"/>
                <a:gd name="connsiteY17" fmla="*/ 885194 h 1864980"/>
                <a:gd name="connsiteX18" fmla="*/ 479159 w 1864314"/>
                <a:gd name="connsiteY18" fmla="*/ 583353 h 1864980"/>
                <a:gd name="connsiteX19" fmla="*/ 238893 w 1864314"/>
                <a:gd name="connsiteY19" fmla="*/ 456260 h 1864980"/>
                <a:gd name="connsiteX20" fmla="*/ 1771661 w 1864314"/>
                <a:gd name="connsiteY20" fmla="*/ 885241 h 1864980"/>
                <a:gd name="connsiteX21" fmla="*/ 1624945 w 1864314"/>
                <a:gd name="connsiteY21" fmla="*/ 455975 h 1864980"/>
                <a:gd name="connsiteX22" fmla="*/ 1394990 w 1864314"/>
                <a:gd name="connsiteY22" fmla="*/ 578935 h 1864980"/>
                <a:gd name="connsiteX23" fmla="*/ 1451386 w 1864314"/>
                <a:gd name="connsiteY23" fmla="*/ 885241 h 1864980"/>
                <a:gd name="connsiteX24" fmla="*/ 1771661 w 1864314"/>
                <a:gd name="connsiteY24" fmla="*/ 885241 h 1864980"/>
                <a:gd name="connsiteX25" fmla="*/ 1359499 w 1864314"/>
                <a:gd name="connsiteY25" fmla="*/ 979172 h 1864980"/>
                <a:gd name="connsiteX26" fmla="*/ 978742 w 1864314"/>
                <a:gd name="connsiteY26" fmla="*/ 979172 h 1864980"/>
                <a:gd name="connsiteX27" fmla="*/ 978742 w 1864314"/>
                <a:gd name="connsiteY27" fmla="*/ 1227609 h 1864980"/>
                <a:gd name="connsiteX28" fmla="*/ 1299872 w 1864314"/>
                <a:gd name="connsiteY28" fmla="*/ 1283102 h 1864980"/>
                <a:gd name="connsiteX29" fmla="*/ 1359499 w 1864314"/>
                <a:gd name="connsiteY29" fmla="*/ 979172 h 1864980"/>
                <a:gd name="connsiteX30" fmla="*/ 576129 w 1864314"/>
                <a:gd name="connsiteY30" fmla="*/ 1279682 h 1864980"/>
                <a:gd name="connsiteX31" fmla="*/ 885809 w 1864314"/>
                <a:gd name="connsiteY31" fmla="*/ 1227372 h 1864980"/>
                <a:gd name="connsiteX32" fmla="*/ 885809 w 1864314"/>
                <a:gd name="connsiteY32" fmla="*/ 979077 h 1864980"/>
                <a:gd name="connsiteX33" fmla="*/ 517263 w 1864314"/>
                <a:gd name="connsiteY33" fmla="*/ 979077 h 1864980"/>
                <a:gd name="connsiteX34" fmla="*/ 576129 w 1864314"/>
                <a:gd name="connsiteY34" fmla="*/ 1279682 h 1864980"/>
                <a:gd name="connsiteX35" fmla="*/ 978219 w 1864314"/>
                <a:gd name="connsiteY35" fmla="*/ 885004 h 1864980"/>
                <a:gd name="connsiteX36" fmla="*/ 1359404 w 1864314"/>
                <a:gd name="connsiteY36" fmla="*/ 885004 h 1864980"/>
                <a:gd name="connsiteX37" fmla="*/ 1307046 w 1864314"/>
                <a:gd name="connsiteY37" fmla="*/ 605969 h 1864980"/>
                <a:gd name="connsiteX38" fmla="*/ 978219 w 1864314"/>
                <a:gd name="connsiteY38" fmla="*/ 663743 h 1864980"/>
                <a:gd name="connsiteX39" fmla="*/ 978219 w 1864314"/>
                <a:gd name="connsiteY39" fmla="*/ 885004 h 1864980"/>
                <a:gd name="connsiteX40" fmla="*/ 885239 w 1864314"/>
                <a:gd name="connsiteY40" fmla="*/ 885431 h 1864980"/>
                <a:gd name="connsiteX41" fmla="*/ 885239 w 1864314"/>
                <a:gd name="connsiteY41" fmla="*/ 663505 h 1864980"/>
                <a:gd name="connsiteX42" fmla="*/ 567055 w 1864314"/>
                <a:gd name="connsiteY42" fmla="*/ 609342 h 1864980"/>
                <a:gd name="connsiteX43" fmla="*/ 517263 w 1864314"/>
                <a:gd name="connsiteY43" fmla="*/ 885431 h 1864980"/>
                <a:gd name="connsiteX44" fmla="*/ 885239 w 1864314"/>
                <a:gd name="connsiteY44" fmla="*/ 885431 h 1864980"/>
                <a:gd name="connsiteX45" fmla="*/ 1275213 w 1864314"/>
                <a:gd name="connsiteY45" fmla="*/ 519878 h 1864980"/>
                <a:gd name="connsiteX46" fmla="*/ 978884 w 1864314"/>
                <a:gd name="connsiteY46" fmla="*/ 91325 h 1864980"/>
                <a:gd name="connsiteX47" fmla="*/ 978884 w 1864314"/>
                <a:gd name="connsiteY47" fmla="*/ 571761 h 1864980"/>
                <a:gd name="connsiteX48" fmla="*/ 1275213 w 1864314"/>
                <a:gd name="connsiteY48" fmla="*/ 519878 h 1864980"/>
                <a:gd name="connsiteX49" fmla="*/ 885382 w 1864314"/>
                <a:gd name="connsiteY49" fmla="*/ 571666 h 1864980"/>
                <a:gd name="connsiteX50" fmla="*/ 885382 w 1864314"/>
                <a:gd name="connsiteY50" fmla="*/ 98119 h 1864980"/>
                <a:gd name="connsiteX51" fmla="*/ 598650 w 1864314"/>
                <a:gd name="connsiteY51" fmla="*/ 522966 h 1864980"/>
                <a:gd name="connsiteX52" fmla="*/ 885382 w 1864314"/>
                <a:gd name="connsiteY52" fmla="*/ 571666 h 1864980"/>
                <a:gd name="connsiteX53" fmla="*/ 979169 w 1864314"/>
                <a:gd name="connsiteY53" fmla="*/ 1321064 h 1864980"/>
                <a:gd name="connsiteX54" fmla="*/ 979169 w 1864314"/>
                <a:gd name="connsiteY54" fmla="*/ 1775511 h 1864980"/>
                <a:gd name="connsiteX55" fmla="*/ 1265236 w 1864314"/>
                <a:gd name="connsiteY55" fmla="*/ 1370096 h 1864980"/>
                <a:gd name="connsiteX56" fmla="*/ 979169 w 1864314"/>
                <a:gd name="connsiteY56" fmla="*/ 1321064 h 1864980"/>
                <a:gd name="connsiteX57" fmla="*/ 609768 w 1864314"/>
                <a:gd name="connsiteY57" fmla="*/ 1365392 h 1864980"/>
                <a:gd name="connsiteX58" fmla="*/ 885049 w 1864314"/>
                <a:gd name="connsiteY58" fmla="*/ 1763919 h 1864980"/>
                <a:gd name="connsiteX59" fmla="*/ 885049 w 1864314"/>
                <a:gd name="connsiteY59" fmla="*/ 1319544 h 1864980"/>
                <a:gd name="connsiteX60" fmla="*/ 609768 w 1864314"/>
                <a:gd name="connsiteY60" fmla="*/ 1365392 h 1864980"/>
                <a:gd name="connsiteX61" fmla="*/ 512131 w 1864314"/>
                <a:gd name="connsiteY61" fmla="*/ 492464 h 1864980"/>
                <a:gd name="connsiteX62" fmla="*/ 748786 w 1864314"/>
                <a:gd name="connsiteY62" fmla="*/ 111374 h 1864980"/>
                <a:gd name="connsiteX63" fmla="*/ 298235 w 1864314"/>
                <a:gd name="connsiteY63" fmla="*/ 379624 h 1864980"/>
                <a:gd name="connsiteX64" fmla="*/ 512131 w 1864314"/>
                <a:gd name="connsiteY64" fmla="*/ 492464 h 1864980"/>
                <a:gd name="connsiteX65" fmla="*/ 1361399 w 1864314"/>
                <a:gd name="connsiteY65" fmla="*/ 488663 h 1864980"/>
                <a:gd name="connsiteX66" fmla="*/ 1565889 w 1864314"/>
                <a:gd name="connsiteY66" fmla="*/ 379624 h 1864980"/>
                <a:gd name="connsiteX67" fmla="*/ 1129448 w 1864314"/>
                <a:gd name="connsiteY67" fmla="*/ 116316 h 1864980"/>
                <a:gd name="connsiteX68" fmla="*/ 1361399 w 1864314"/>
                <a:gd name="connsiteY68" fmla="*/ 488663 h 1864980"/>
                <a:gd name="connsiteX69" fmla="*/ 751114 w 1864314"/>
                <a:gd name="connsiteY69" fmla="*/ 1753704 h 1864980"/>
                <a:gd name="connsiteX70" fmla="*/ 522536 w 1864314"/>
                <a:gd name="connsiteY70" fmla="*/ 1394897 h 1864980"/>
                <a:gd name="connsiteX71" fmla="*/ 313486 w 1864314"/>
                <a:gd name="connsiteY71" fmla="*/ 1502035 h 1864980"/>
                <a:gd name="connsiteX72" fmla="*/ 751114 w 1864314"/>
                <a:gd name="connsiteY72" fmla="*/ 1753704 h 1864980"/>
                <a:gd name="connsiteX73" fmla="*/ 1127928 w 1864314"/>
                <a:gd name="connsiteY73" fmla="*/ 1750378 h 1864980"/>
                <a:gd name="connsiteX74" fmla="*/ 1550827 w 1864314"/>
                <a:gd name="connsiteY74" fmla="*/ 1501798 h 1864980"/>
                <a:gd name="connsiteX75" fmla="*/ 1352514 w 1864314"/>
                <a:gd name="connsiteY75" fmla="*/ 1399316 h 1864980"/>
                <a:gd name="connsiteX76" fmla="*/ 1127928 w 1864314"/>
                <a:gd name="connsiteY76" fmla="*/ 1750378 h 186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864314" h="1864980">
                  <a:moveTo>
                    <a:pt x="931848" y="1864976"/>
                  </a:moveTo>
                  <a:cubicBezTo>
                    <a:pt x="413973" y="1863313"/>
                    <a:pt x="-1705" y="1445497"/>
                    <a:pt x="5" y="928334"/>
                  </a:cubicBezTo>
                  <a:cubicBezTo>
                    <a:pt x="1716" y="411409"/>
                    <a:pt x="421005" y="-2035"/>
                    <a:pt x="941398" y="8"/>
                  </a:cubicBezTo>
                  <a:cubicBezTo>
                    <a:pt x="1448915" y="2003"/>
                    <a:pt x="1866256" y="423382"/>
                    <a:pt x="1864308" y="931755"/>
                  </a:cubicBezTo>
                  <a:cubicBezTo>
                    <a:pt x="1862313" y="1449297"/>
                    <a:pt x="1445304" y="1866638"/>
                    <a:pt x="931848" y="1864976"/>
                  </a:cubicBezTo>
                  <a:close/>
                  <a:moveTo>
                    <a:pt x="425328" y="979362"/>
                  </a:moveTo>
                  <a:cubicBezTo>
                    <a:pt x="313391" y="979362"/>
                    <a:pt x="203354" y="979362"/>
                    <a:pt x="92463" y="979362"/>
                  </a:cubicBezTo>
                  <a:cubicBezTo>
                    <a:pt x="103010" y="1146269"/>
                    <a:pt x="156603" y="1295931"/>
                    <a:pt x="251911" y="1426777"/>
                  </a:cubicBezTo>
                  <a:cubicBezTo>
                    <a:pt x="331540" y="1385632"/>
                    <a:pt x="409032" y="1345580"/>
                    <a:pt x="487758" y="1304910"/>
                  </a:cubicBezTo>
                  <a:cubicBezTo>
                    <a:pt x="451887" y="1201905"/>
                    <a:pt x="430839" y="1092582"/>
                    <a:pt x="425328" y="979362"/>
                  </a:cubicBezTo>
                  <a:close/>
                  <a:moveTo>
                    <a:pt x="1387673" y="1309804"/>
                  </a:moveTo>
                  <a:cubicBezTo>
                    <a:pt x="1463454" y="1349429"/>
                    <a:pt x="1537049" y="1387960"/>
                    <a:pt x="1611975" y="1427157"/>
                  </a:cubicBezTo>
                  <a:cubicBezTo>
                    <a:pt x="1707853" y="1294980"/>
                    <a:pt x="1761398" y="1145319"/>
                    <a:pt x="1771613" y="979124"/>
                  </a:cubicBezTo>
                  <a:cubicBezTo>
                    <a:pt x="1664190" y="979124"/>
                    <a:pt x="1558097" y="979124"/>
                    <a:pt x="1451433" y="979124"/>
                  </a:cubicBezTo>
                  <a:cubicBezTo>
                    <a:pt x="1446160" y="1094054"/>
                    <a:pt x="1424494" y="1204851"/>
                    <a:pt x="1387673" y="1309804"/>
                  </a:cubicBezTo>
                  <a:close/>
                  <a:moveTo>
                    <a:pt x="238893" y="456260"/>
                  </a:moveTo>
                  <a:cubicBezTo>
                    <a:pt x="151519" y="583448"/>
                    <a:pt x="102250" y="726791"/>
                    <a:pt x="92558" y="885194"/>
                  </a:cubicBezTo>
                  <a:cubicBezTo>
                    <a:pt x="203924" y="885194"/>
                    <a:pt x="313961" y="885194"/>
                    <a:pt x="425185" y="885194"/>
                  </a:cubicBezTo>
                  <a:cubicBezTo>
                    <a:pt x="430174" y="780526"/>
                    <a:pt x="448324" y="678852"/>
                    <a:pt x="479159" y="583353"/>
                  </a:cubicBezTo>
                  <a:cubicBezTo>
                    <a:pt x="398959" y="540973"/>
                    <a:pt x="320138" y="499258"/>
                    <a:pt x="238893" y="456260"/>
                  </a:cubicBezTo>
                  <a:close/>
                  <a:moveTo>
                    <a:pt x="1771661" y="885241"/>
                  </a:moveTo>
                  <a:cubicBezTo>
                    <a:pt x="1761731" y="726600"/>
                    <a:pt x="1712604" y="582878"/>
                    <a:pt x="1624945" y="455975"/>
                  </a:cubicBezTo>
                  <a:cubicBezTo>
                    <a:pt x="1547359" y="497500"/>
                    <a:pt x="1471816" y="537838"/>
                    <a:pt x="1394990" y="578935"/>
                  </a:cubicBezTo>
                  <a:cubicBezTo>
                    <a:pt x="1427060" y="676191"/>
                    <a:pt x="1446160" y="779196"/>
                    <a:pt x="1451386" y="885241"/>
                  </a:cubicBezTo>
                  <a:cubicBezTo>
                    <a:pt x="1558524" y="885241"/>
                    <a:pt x="1664522" y="885241"/>
                    <a:pt x="1771661" y="885241"/>
                  </a:cubicBezTo>
                  <a:close/>
                  <a:moveTo>
                    <a:pt x="1359499" y="979172"/>
                  </a:moveTo>
                  <a:cubicBezTo>
                    <a:pt x="1231408" y="979172"/>
                    <a:pt x="1105027" y="979172"/>
                    <a:pt x="978742" y="979172"/>
                  </a:cubicBezTo>
                  <a:cubicBezTo>
                    <a:pt x="978742" y="1062507"/>
                    <a:pt x="978742" y="1144701"/>
                    <a:pt x="978742" y="1227609"/>
                  </a:cubicBezTo>
                  <a:cubicBezTo>
                    <a:pt x="1088636" y="1232360"/>
                    <a:pt x="1195346" y="1250605"/>
                    <a:pt x="1299872" y="1283102"/>
                  </a:cubicBezTo>
                  <a:cubicBezTo>
                    <a:pt x="1334650" y="1183898"/>
                    <a:pt x="1354652" y="1083744"/>
                    <a:pt x="1359499" y="979172"/>
                  </a:cubicBezTo>
                  <a:close/>
                  <a:moveTo>
                    <a:pt x="576129" y="1279682"/>
                  </a:moveTo>
                  <a:cubicBezTo>
                    <a:pt x="677756" y="1248657"/>
                    <a:pt x="780761" y="1232503"/>
                    <a:pt x="885809" y="1227372"/>
                  </a:cubicBezTo>
                  <a:cubicBezTo>
                    <a:pt x="885809" y="1143704"/>
                    <a:pt x="885809" y="1061937"/>
                    <a:pt x="885809" y="979077"/>
                  </a:cubicBezTo>
                  <a:cubicBezTo>
                    <a:pt x="762897" y="979077"/>
                    <a:pt x="640555" y="979077"/>
                    <a:pt x="517263" y="979077"/>
                  </a:cubicBezTo>
                  <a:cubicBezTo>
                    <a:pt x="522346" y="1082556"/>
                    <a:pt x="541779" y="1182141"/>
                    <a:pt x="576129" y="1279682"/>
                  </a:cubicBezTo>
                  <a:close/>
                  <a:moveTo>
                    <a:pt x="978219" y="885004"/>
                  </a:moveTo>
                  <a:cubicBezTo>
                    <a:pt x="1106025" y="885004"/>
                    <a:pt x="1232358" y="885004"/>
                    <a:pt x="1359404" y="885004"/>
                  </a:cubicBezTo>
                  <a:cubicBezTo>
                    <a:pt x="1354367" y="789078"/>
                    <a:pt x="1337596" y="696763"/>
                    <a:pt x="1307046" y="605969"/>
                  </a:cubicBezTo>
                  <a:cubicBezTo>
                    <a:pt x="1199052" y="640272"/>
                    <a:pt x="1089918" y="659182"/>
                    <a:pt x="978219" y="663743"/>
                  </a:cubicBezTo>
                  <a:cubicBezTo>
                    <a:pt x="978219" y="738573"/>
                    <a:pt x="978219" y="811171"/>
                    <a:pt x="978219" y="885004"/>
                  </a:cubicBezTo>
                  <a:close/>
                  <a:moveTo>
                    <a:pt x="885239" y="885431"/>
                  </a:moveTo>
                  <a:cubicBezTo>
                    <a:pt x="885239" y="810553"/>
                    <a:pt x="885239" y="737671"/>
                    <a:pt x="885239" y="663505"/>
                  </a:cubicBezTo>
                  <a:cubicBezTo>
                    <a:pt x="776390" y="659657"/>
                    <a:pt x="670915" y="640747"/>
                    <a:pt x="567055" y="609342"/>
                  </a:cubicBezTo>
                  <a:cubicBezTo>
                    <a:pt x="538073" y="700374"/>
                    <a:pt x="521301" y="791501"/>
                    <a:pt x="517263" y="885431"/>
                  </a:cubicBezTo>
                  <a:cubicBezTo>
                    <a:pt x="641078" y="885431"/>
                    <a:pt x="762849" y="885431"/>
                    <a:pt x="885239" y="885431"/>
                  </a:cubicBezTo>
                  <a:close/>
                  <a:moveTo>
                    <a:pt x="1275213" y="519878"/>
                  </a:moveTo>
                  <a:cubicBezTo>
                    <a:pt x="1205371" y="356439"/>
                    <a:pt x="1104790" y="217135"/>
                    <a:pt x="978884" y="91325"/>
                  </a:cubicBezTo>
                  <a:cubicBezTo>
                    <a:pt x="978884" y="254051"/>
                    <a:pt x="978884" y="412407"/>
                    <a:pt x="978884" y="571761"/>
                  </a:cubicBezTo>
                  <a:cubicBezTo>
                    <a:pt x="1080131" y="567770"/>
                    <a:pt x="1177720" y="550428"/>
                    <a:pt x="1275213" y="519878"/>
                  </a:cubicBezTo>
                  <a:close/>
                  <a:moveTo>
                    <a:pt x="885382" y="571666"/>
                  </a:moveTo>
                  <a:cubicBezTo>
                    <a:pt x="885382" y="413215"/>
                    <a:pt x="885382" y="257377"/>
                    <a:pt x="885382" y="98119"/>
                  </a:cubicBezTo>
                  <a:cubicBezTo>
                    <a:pt x="763182" y="223834"/>
                    <a:pt x="665593" y="362092"/>
                    <a:pt x="598650" y="522966"/>
                  </a:cubicBezTo>
                  <a:cubicBezTo>
                    <a:pt x="692960" y="551378"/>
                    <a:pt x="787460" y="568102"/>
                    <a:pt x="885382" y="571666"/>
                  </a:cubicBezTo>
                  <a:close/>
                  <a:moveTo>
                    <a:pt x="979169" y="1321064"/>
                  </a:moveTo>
                  <a:cubicBezTo>
                    <a:pt x="979169" y="1470963"/>
                    <a:pt x="979169" y="1620909"/>
                    <a:pt x="979169" y="1775511"/>
                  </a:cubicBezTo>
                  <a:cubicBezTo>
                    <a:pt x="1099991" y="1654642"/>
                    <a:pt x="1196629" y="1522370"/>
                    <a:pt x="1265236" y="1370096"/>
                  </a:cubicBezTo>
                  <a:cubicBezTo>
                    <a:pt x="1217914" y="1347623"/>
                    <a:pt x="1028581" y="1315315"/>
                    <a:pt x="979169" y="1321064"/>
                  </a:cubicBezTo>
                  <a:close/>
                  <a:moveTo>
                    <a:pt x="609768" y="1365392"/>
                  </a:moveTo>
                  <a:cubicBezTo>
                    <a:pt x="676616" y="1515861"/>
                    <a:pt x="770071" y="1645948"/>
                    <a:pt x="885049" y="1763919"/>
                  </a:cubicBezTo>
                  <a:cubicBezTo>
                    <a:pt x="885049" y="1614210"/>
                    <a:pt x="885049" y="1467209"/>
                    <a:pt x="885049" y="1319544"/>
                  </a:cubicBezTo>
                  <a:cubicBezTo>
                    <a:pt x="791024" y="1323725"/>
                    <a:pt x="700229" y="1338406"/>
                    <a:pt x="609768" y="1365392"/>
                  </a:cubicBezTo>
                  <a:close/>
                  <a:moveTo>
                    <a:pt x="512131" y="492464"/>
                  </a:moveTo>
                  <a:cubicBezTo>
                    <a:pt x="569573" y="352828"/>
                    <a:pt x="649107" y="228348"/>
                    <a:pt x="748786" y="111374"/>
                  </a:cubicBezTo>
                  <a:cubicBezTo>
                    <a:pt x="567672" y="154325"/>
                    <a:pt x="419579" y="243124"/>
                    <a:pt x="298235" y="379624"/>
                  </a:cubicBezTo>
                  <a:cubicBezTo>
                    <a:pt x="366414" y="425378"/>
                    <a:pt x="436303" y="462199"/>
                    <a:pt x="512131" y="492464"/>
                  </a:cubicBezTo>
                  <a:close/>
                  <a:moveTo>
                    <a:pt x="1361399" y="488663"/>
                  </a:moveTo>
                  <a:cubicBezTo>
                    <a:pt x="1434044" y="458873"/>
                    <a:pt x="1501083" y="423287"/>
                    <a:pt x="1565889" y="379624"/>
                  </a:cubicBezTo>
                  <a:cubicBezTo>
                    <a:pt x="1447110" y="246022"/>
                    <a:pt x="1302532" y="157841"/>
                    <a:pt x="1129448" y="116316"/>
                  </a:cubicBezTo>
                  <a:cubicBezTo>
                    <a:pt x="1224566" y="229108"/>
                    <a:pt x="1303673" y="351497"/>
                    <a:pt x="1361399" y="488663"/>
                  </a:cubicBezTo>
                  <a:close/>
                  <a:moveTo>
                    <a:pt x="751114" y="1753704"/>
                  </a:moveTo>
                  <a:cubicBezTo>
                    <a:pt x="656139" y="1643002"/>
                    <a:pt x="579503" y="1525173"/>
                    <a:pt x="522536" y="1394897"/>
                  </a:cubicBezTo>
                  <a:cubicBezTo>
                    <a:pt x="448466" y="1423831"/>
                    <a:pt x="379527" y="1458610"/>
                    <a:pt x="313486" y="1502035"/>
                  </a:cubicBezTo>
                  <a:cubicBezTo>
                    <a:pt x="433975" y="1630221"/>
                    <a:pt x="577697" y="1713509"/>
                    <a:pt x="751114" y="1753704"/>
                  </a:cubicBezTo>
                  <a:close/>
                  <a:moveTo>
                    <a:pt x="1127928" y="1750378"/>
                  </a:moveTo>
                  <a:cubicBezTo>
                    <a:pt x="1295738" y="1708093"/>
                    <a:pt x="1434567" y="1626040"/>
                    <a:pt x="1550827" y="1501798"/>
                  </a:cubicBezTo>
                  <a:cubicBezTo>
                    <a:pt x="1487304" y="1460843"/>
                    <a:pt x="1422451" y="1426920"/>
                    <a:pt x="1352514" y="1399316"/>
                  </a:cubicBezTo>
                  <a:cubicBezTo>
                    <a:pt x="1295976" y="1527026"/>
                    <a:pt x="1221003" y="1641814"/>
                    <a:pt x="1127928" y="1750378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113">
              <a:extLst>
                <a:ext uri="{FF2B5EF4-FFF2-40B4-BE49-F238E27FC236}">
                  <a16:creationId xmlns:a16="http://schemas.microsoft.com/office/drawing/2014/main" id="{4AFE6036-1D8B-4EE9-9AEE-51CE806D37BB}"/>
                </a:ext>
              </a:extLst>
            </p:cNvPr>
            <p:cNvSpPr/>
            <p:nvPr/>
          </p:nvSpPr>
          <p:spPr>
            <a:xfrm>
              <a:off x="7740151" y="2333396"/>
              <a:ext cx="365656" cy="1090673"/>
            </a:xfrm>
            <a:custGeom>
              <a:avLst/>
              <a:gdLst>
                <a:gd name="connsiteX0" fmla="*/ 188193 w 365656"/>
                <a:gd name="connsiteY0" fmla="*/ 1090673 h 1090673"/>
                <a:gd name="connsiteX1" fmla="*/ 0 w 365656"/>
                <a:gd name="connsiteY1" fmla="*/ 998834 h 1090673"/>
                <a:gd name="connsiteX2" fmla="*/ 142107 w 365656"/>
                <a:gd name="connsiteY2" fmla="*/ 528993 h 1090673"/>
                <a:gd name="connsiteX3" fmla="*/ 129231 w 365656"/>
                <a:gd name="connsiteY3" fmla="*/ 38579 h 1090673"/>
                <a:gd name="connsiteX4" fmla="*/ 335003 w 365656"/>
                <a:gd name="connsiteY4" fmla="*/ 0 h 1090673"/>
                <a:gd name="connsiteX5" fmla="*/ 360992 w 365656"/>
                <a:gd name="connsiteY5" fmla="*/ 450361 h 1090673"/>
                <a:gd name="connsiteX6" fmla="*/ 188193 w 365656"/>
                <a:gd name="connsiteY6" fmla="*/ 1090673 h 109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656" h="1090673">
                  <a:moveTo>
                    <a:pt x="188193" y="1090673"/>
                  </a:moveTo>
                  <a:cubicBezTo>
                    <a:pt x="124718" y="1059696"/>
                    <a:pt x="63143" y="1029669"/>
                    <a:pt x="0" y="998834"/>
                  </a:cubicBezTo>
                  <a:cubicBezTo>
                    <a:pt x="72503" y="849030"/>
                    <a:pt x="120252" y="692812"/>
                    <a:pt x="142107" y="528993"/>
                  </a:cubicBezTo>
                  <a:cubicBezTo>
                    <a:pt x="163962" y="365411"/>
                    <a:pt x="159401" y="202399"/>
                    <a:pt x="129231" y="38579"/>
                  </a:cubicBezTo>
                  <a:cubicBezTo>
                    <a:pt x="198170" y="25656"/>
                    <a:pt x="265827" y="12971"/>
                    <a:pt x="335003" y="0"/>
                  </a:cubicBezTo>
                  <a:cubicBezTo>
                    <a:pt x="363558" y="149851"/>
                    <a:pt x="372015" y="299655"/>
                    <a:pt x="360992" y="450361"/>
                  </a:cubicBezTo>
                  <a:cubicBezTo>
                    <a:pt x="344553" y="674330"/>
                    <a:pt x="287065" y="887372"/>
                    <a:pt x="188193" y="1090673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114">
              <a:extLst>
                <a:ext uri="{FF2B5EF4-FFF2-40B4-BE49-F238E27FC236}">
                  <a16:creationId xmlns:a16="http://schemas.microsoft.com/office/drawing/2014/main" id="{E580190E-9E70-4F0D-B03C-D1BD57B0A16D}"/>
                </a:ext>
              </a:extLst>
            </p:cNvPr>
            <p:cNvSpPr/>
            <p:nvPr/>
          </p:nvSpPr>
          <p:spPr>
            <a:xfrm>
              <a:off x="5869767" y="4103578"/>
              <a:ext cx="1094474" cy="307158"/>
            </a:xfrm>
            <a:custGeom>
              <a:avLst/>
              <a:gdLst>
                <a:gd name="connsiteX0" fmla="*/ 0 w 1094474"/>
                <a:gd name="connsiteY0" fmla="*/ 239790 h 307158"/>
                <a:gd name="connsiteX1" fmla="*/ 57631 w 1094474"/>
                <a:gd name="connsiteY1" fmla="*/ 38342 h 307158"/>
                <a:gd name="connsiteX2" fmla="*/ 541963 w 1094474"/>
                <a:gd name="connsiteY2" fmla="*/ 96116 h 307158"/>
                <a:gd name="connsiteX3" fmla="*/ 1021449 w 1094474"/>
                <a:gd name="connsiteY3" fmla="*/ 0 h 307158"/>
                <a:gd name="connsiteX4" fmla="*/ 1094474 w 1094474"/>
                <a:gd name="connsiteY4" fmla="*/ 196222 h 307158"/>
                <a:gd name="connsiteX5" fmla="*/ 666966 w 1094474"/>
                <a:gd name="connsiteY5" fmla="*/ 297042 h 307158"/>
                <a:gd name="connsiteX6" fmla="*/ 0 w 1094474"/>
                <a:gd name="connsiteY6" fmla="*/ 239790 h 30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474" h="307158">
                  <a:moveTo>
                    <a:pt x="0" y="239790"/>
                  </a:moveTo>
                  <a:cubicBezTo>
                    <a:pt x="19480" y="171707"/>
                    <a:pt x="38294" y="105951"/>
                    <a:pt x="57631" y="38342"/>
                  </a:cubicBezTo>
                  <a:cubicBezTo>
                    <a:pt x="216557" y="83763"/>
                    <a:pt x="377859" y="102625"/>
                    <a:pt x="541963" y="96116"/>
                  </a:cubicBezTo>
                  <a:cubicBezTo>
                    <a:pt x="706116" y="89607"/>
                    <a:pt x="865374" y="57394"/>
                    <a:pt x="1021449" y="0"/>
                  </a:cubicBezTo>
                  <a:cubicBezTo>
                    <a:pt x="1045823" y="65423"/>
                    <a:pt x="1069816" y="129849"/>
                    <a:pt x="1094474" y="196222"/>
                  </a:cubicBezTo>
                  <a:cubicBezTo>
                    <a:pt x="955741" y="248247"/>
                    <a:pt x="813396" y="281505"/>
                    <a:pt x="666966" y="297042"/>
                  </a:cubicBezTo>
                  <a:cubicBezTo>
                    <a:pt x="441572" y="321035"/>
                    <a:pt x="219693" y="302505"/>
                    <a:pt x="0" y="239790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115">
              <a:extLst>
                <a:ext uri="{FF2B5EF4-FFF2-40B4-BE49-F238E27FC236}">
                  <a16:creationId xmlns:a16="http://schemas.microsoft.com/office/drawing/2014/main" id="{AD318DB1-9E9E-4200-9F10-9E36574A1B8A}"/>
                </a:ext>
              </a:extLst>
            </p:cNvPr>
            <p:cNvSpPr/>
            <p:nvPr/>
          </p:nvSpPr>
          <p:spPr>
            <a:xfrm>
              <a:off x="4619883" y="1398085"/>
              <a:ext cx="654803" cy="1003299"/>
            </a:xfrm>
            <a:custGeom>
              <a:avLst/>
              <a:gdLst>
                <a:gd name="connsiteX0" fmla="*/ 654803 w 654803"/>
                <a:gd name="connsiteY0" fmla="*/ 149376 h 1003299"/>
                <a:gd name="connsiteX1" fmla="*/ 206770 w 654803"/>
                <a:gd name="connsiteY1" fmla="*/ 1003300 h 1003299"/>
                <a:gd name="connsiteX2" fmla="*/ 0 w 654803"/>
                <a:gd name="connsiteY2" fmla="*/ 968807 h 1003299"/>
                <a:gd name="connsiteX3" fmla="*/ 507755 w 654803"/>
                <a:gd name="connsiteY3" fmla="*/ 0 h 1003299"/>
                <a:gd name="connsiteX4" fmla="*/ 513789 w 654803"/>
                <a:gd name="connsiteY4" fmla="*/ 4609 h 1003299"/>
                <a:gd name="connsiteX5" fmla="*/ 654803 w 654803"/>
                <a:gd name="connsiteY5" fmla="*/ 149376 h 100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4803" h="1003299">
                  <a:moveTo>
                    <a:pt x="654803" y="149376"/>
                  </a:moveTo>
                  <a:cubicBezTo>
                    <a:pt x="415678" y="386553"/>
                    <a:pt x="266017" y="670007"/>
                    <a:pt x="206770" y="1003300"/>
                  </a:cubicBezTo>
                  <a:cubicBezTo>
                    <a:pt x="138543" y="991945"/>
                    <a:pt x="70697" y="980589"/>
                    <a:pt x="0" y="968807"/>
                  </a:cubicBezTo>
                  <a:cubicBezTo>
                    <a:pt x="66754" y="591185"/>
                    <a:pt x="236417" y="269485"/>
                    <a:pt x="507755" y="0"/>
                  </a:cubicBezTo>
                  <a:cubicBezTo>
                    <a:pt x="510701" y="2233"/>
                    <a:pt x="512411" y="3231"/>
                    <a:pt x="513789" y="4609"/>
                  </a:cubicBezTo>
                  <a:cubicBezTo>
                    <a:pt x="560635" y="52643"/>
                    <a:pt x="607482" y="100772"/>
                    <a:pt x="654803" y="149376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16">
              <a:extLst>
                <a:ext uri="{FF2B5EF4-FFF2-40B4-BE49-F238E27FC236}">
                  <a16:creationId xmlns:a16="http://schemas.microsoft.com/office/drawing/2014/main" id="{1F89BBD6-A5A0-4E41-8CFE-AA60057A8C9D}"/>
                </a:ext>
              </a:extLst>
            </p:cNvPr>
            <p:cNvSpPr/>
            <p:nvPr/>
          </p:nvSpPr>
          <p:spPr>
            <a:xfrm>
              <a:off x="4898965" y="3522941"/>
              <a:ext cx="935595" cy="785602"/>
            </a:xfrm>
            <a:custGeom>
              <a:avLst/>
              <a:gdLst>
                <a:gd name="connsiteX0" fmla="*/ 865849 w 935595"/>
                <a:gd name="connsiteY0" fmla="*/ 785602 h 785602"/>
                <a:gd name="connsiteX1" fmla="*/ 0 w 935595"/>
                <a:gd name="connsiteY1" fmla="*/ 116926 h 785602"/>
                <a:gd name="connsiteX2" fmla="*/ 85331 w 935595"/>
                <a:gd name="connsiteY2" fmla="*/ 59009 h 785602"/>
                <a:gd name="connsiteX3" fmla="*/ 172419 w 935595"/>
                <a:gd name="connsiteY3" fmla="*/ 0 h 785602"/>
                <a:gd name="connsiteX4" fmla="*/ 935596 w 935595"/>
                <a:gd name="connsiteY4" fmla="*/ 589712 h 785602"/>
                <a:gd name="connsiteX5" fmla="*/ 865849 w 935595"/>
                <a:gd name="connsiteY5" fmla="*/ 785602 h 78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5595" h="785602">
                  <a:moveTo>
                    <a:pt x="865849" y="785602"/>
                  </a:moveTo>
                  <a:cubicBezTo>
                    <a:pt x="540158" y="675898"/>
                    <a:pt x="208908" y="432402"/>
                    <a:pt x="0" y="116926"/>
                  </a:cubicBezTo>
                  <a:cubicBezTo>
                    <a:pt x="28412" y="97636"/>
                    <a:pt x="56871" y="78299"/>
                    <a:pt x="85331" y="59009"/>
                  </a:cubicBezTo>
                  <a:cubicBezTo>
                    <a:pt x="113932" y="39625"/>
                    <a:pt x="142487" y="20287"/>
                    <a:pt x="172419" y="0"/>
                  </a:cubicBezTo>
                  <a:cubicBezTo>
                    <a:pt x="364461" y="277324"/>
                    <a:pt x="618694" y="473500"/>
                    <a:pt x="935596" y="589712"/>
                  </a:cubicBezTo>
                  <a:cubicBezTo>
                    <a:pt x="912078" y="655801"/>
                    <a:pt x="888987" y="720702"/>
                    <a:pt x="865849" y="785602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17">
              <a:extLst>
                <a:ext uri="{FF2B5EF4-FFF2-40B4-BE49-F238E27FC236}">
                  <a16:creationId xmlns:a16="http://schemas.microsoft.com/office/drawing/2014/main" id="{9C4C9C2B-1FD6-44D2-9E05-0B18D052DB2B}"/>
                </a:ext>
              </a:extLst>
            </p:cNvPr>
            <p:cNvSpPr/>
            <p:nvPr/>
          </p:nvSpPr>
          <p:spPr>
            <a:xfrm>
              <a:off x="7332218" y="1300734"/>
              <a:ext cx="719513" cy="975600"/>
            </a:xfrm>
            <a:custGeom>
              <a:avLst/>
              <a:gdLst>
                <a:gd name="connsiteX0" fmla="*/ 516450 w 719513"/>
                <a:gd name="connsiteY0" fmla="*/ 975601 h 975600"/>
                <a:gd name="connsiteX1" fmla="*/ 0 w 719513"/>
                <a:gd name="connsiteY1" fmla="*/ 161967 h 975600"/>
                <a:gd name="connsiteX2" fmla="*/ 133032 w 719513"/>
                <a:gd name="connsiteY2" fmla="*/ 0 h 975600"/>
                <a:gd name="connsiteX3" fmla="*/ 719514 w 719513"/>
                <a:gd name="connsiteY3" fmla="*/ 923718 h 975600"/>
                <a:gd name="connsiteX4" fmla="*/ 704310 w 719513"/>
                <a:gd name="connsiteY4" fmla="*/ 928279 h 975600"/>
                <a:gd name="connsiteX5" fmla="*/ 516450 w 719513"/>
                <a:gd name="connsiteY5" fmla="*/ 975601 h 97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513" h="975600">
                  <a:moveTo>
                    <a:pt x="516450" y="975601"/>
                  </a:moveTo>
                  <a:cubicBezTo>
                    <a:pt x="430882" y="648579"/>
                    <a:pt x="258748" y="378239"/>
                    <a:pt x="0" y="161967"/>
                  </a:cubicBezTo>
                  <a:cubicBezTo>
                    <a:pt x="44376" y="107946"/>
                    <a:pt x="88181" y="54638"/>
                    <a:pt x="133032" y="0"/>
                  </a:cubicBezTo>
                  <a:cubicBezTo>
                    <a:pt x="427223" y="246109"/>
                    <a:pt x="622590" y="552986"/>
                    <a:pt x="719514" y="923718"/>
                  </a:cubicBezTo>
                  <a:cubicBezTo>
                    <a:pt x="712957" y="925713"/>
                    <a:pt x="708681" y="927186"/>
                    <a:pt x="704310" y="928279"/>
                  </a:cubicBezTo>
                  <a:cubicBezTo>
                    <a:pt x="642355" y="943910"/>
                    <a:pt x="580353" y="959542"/>
                    <a:pt x="516450" y="97560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18">
              <a:extLst>
                <a:ext uri="{FF2B5EF4-FFF2-40B4-BE49-F238E27FC236}">
                  <a16:creationId xmlns:a16="http://schemas.microsoft.com/office/drawing/2014/main" id="{7A80D870-7ACA-4F20-AC85-F1D6CF9A6413}"/>
                </a:ext>
              </a:extLst>
            </p:cNvPr>
            <p:cNvSpPr/>
            <p:nvPr/>
          </p:nvSpPr>
          <p:spPr>
            <a:xfrm>
              <a:off x="6981393" y="3418415"/>
              <a:ext cx="895828" cy="840240"/>
            </a:xfrm>
            <a:custGeom>
              <a:avLst/>
              <a:gdLst>
                <a:gd name="connsiteX0" fmla="*/ 85521 w 895828"/>
                <a:gd name="connsiteY0" fmla="*/ 840241 h 840240"/>
                <a:gd name="connsiteX1" fmla="*/ 0 w 895828"/>
                <a:gd name="connsiteY1" fmla="*/ 648437 h 840240"/>
                <a:gd name="connsiteX2" fmla="*/ 408884 w 895828"/>
                <a:gd name="connsiteY2" fmla="*/ 380805 h 840240"/>
                <a:gd name="connsiteX3" fmla="*/ 713290 w 895828"/>
                <a:gd name="connsiteY3" fmla="*/ 0 h 840240"/>
                <a:gd name="connsiteX4" fmla="*/ 895829 w 895828"/>
                <a:gd name="connsiteY4" fmla="*/ 103718 h 840240"/>
                <a:gd name="connsiteX5" fmla="*/ 85521 w 895828"/>
                <a:gd name="connsiteY5" fmla="*/ 840241 h 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5828" h="840240">
                  <a:moveTo>
                    <a:pt x="85521" y="840241"/>
                  </a:moveTo>
                  <a:cubicBezTo>
                    <a:pt x="56586" y="775340"/>
                    <a:pt x="28507" y="712387"/>
                    <a:pt x="0" y="648437"/>
                  </a:cubicBezTo>
                  <a:cubicBezTo>
                    <a:pt x="151134" y="580543"/>
                    <a:pt x="287207" y="491601"/>
                    <a:pt x="408884" y="380805"/>
                  </a:cubicBezTo>
                  <a:cubicBezTo>
                    <a:pt x="530181" y="270340"/>
                    <a:pt x="631142" y="143437"/>
                    <a:pt x="713290" y="0"/>
                  </a:cubicBezTo>
                  <a:cubicBezTo>
                    <a:pt x="774152" y="34588"/>
                    <a:pt x="834111" y="68654"/>
                    <a:pt x="895829" y="103718"/>
                  </a:cubicBezTo>
                  <a:cubicBezTo>
                    <a:pt x="703360" y="435015"/>
                    <a:pt x="434825" y="680317"/>
                    <a:pt x="85521" y="84024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" name="Freeform 18">
            <a:extLst>
              <a:ext uri="{FF2B5EF4-FFF2-40B4-BE49-F238E27FC236}">
                <a16:creationId xmlns:a16="http://schemas.microsoft.com/office/drawing/2014/main" id="{C37EC8A6-0A88-4BF0-8741-F5C9D5D5EBE6}"/>
              </a:ext>
            </a:extLst>
          </p:cNvPr>
          <p:cNvSpPr>
            <a:spLocks/>
          </p:cNvSpPr>
          <p:nvPr/>
        </p:nvSpPr>
        <p:spPr bwMode="auto">
          <a:xfrm>
            <a:off x="2833773" y="3913583"/>
            <a:ext cx="1765789" cy="1312286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0D4F08-89C1-4DD0-A5F8-264FB31F12B2}"/>
              </a:ext>
            </a:extLst>
          </p:cNvPr>
          <p:cNvGrpSpPr/>
          <p:nvPr/>
        </p:nvGrpSpPr>
        <p:grpSpPr>
          <a:xfrm>
            <a:off x="631808" y="2380770"/>
            <a:ext cx="4105644" cy="3547909"/>
            <a:chOff x="0" y="0"/>
            <a:chExt cx="7934952" cy="685702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881D99-6077-4DAE-AF91-6D77964101EA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E768CB03-7F31-4A56-945B-F2C4F89FFFE7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D75F8E7-1606-4767-80D6-C4BD58616175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C8D0936A-C981-4C1D-954B-35103CBEC977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9B62691-63D1-4832-B545-2D930BDD2828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3721F1A-3BD2-4C37-AE80-83053FD25FAE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5CFB604-9E87-46E3-8F7F-B4F03032AACC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1EE55A57-58E3-4646-909C-D2E6D07DC6C8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CBED1B4-3C6F-473B-BD53-AE3C5A7FF3FA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4052C342-169C-4EAF-B65E-7BCDAFCFF237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707BDE83-7173-4955-8F79-5F2FDEE14E40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E2BBD06-6D16-444C-B882-A55D9646C844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56C7C6D-2BB2-4A5F-A7DA-97A45B02AF3F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0873B15-0F38-4394-B42A-26527DE25AB1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797222BF-37B9-4A8B-9B67-DD6AF704F20B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C0B9103F-A533-465D-B444-36ACE3ECDA24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240260E1-356B-454D-A53B-D10AD8D2555B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85394964-B530-41C8-87A4-4C0ED1BA1118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E3C721-2837-42E9-97AF-BD7D57EECA02}"/>
              </a:ext>
            </a:extLst>
          </p:cNvPr>
          <p:cNvGrpSpPr/>
          <p:nvPr/>
        </p:nvGrpSpPr>
        <p:grpSpPr>
          <a:xfrm>
            <a:off x="5175556" y="1727152"/>
            <a:ext cx="3088492" cy="4166294"/>
            <a:chOff x="4627391" y="760813"/>
            <a:chExt cx="2773533" cy="3741423"/>
          </a:xfrm>
        </p:grpSpPr>
        <p:sp>
          <p:nvSpPr>
            <p:cNvPr id="23" name="Freeform: Shape 134">
              <a:extLst>
                <a:ext uri="{FF2B5EF4-FFF2-40B4-BE49-F238E27FC236}">
                  <a16:creationId xmlns:a16="http://schemas.microsoft.com/office/drawing/2014/main" id="{5684C29E-539E-4B64-8D66-8FEB4E365A7E}"/>
                </a:ext>
              </a:extLst>
            </p:cNvPr>
            <p:cNvSpPr/>
            <p:nvPr/>
          </p:nvSpPr>
          <p:spPr>
            <a:xfrm>
              <a:off x="6892581" y="760813"/>
              <a:ext cx="203338" cy="81335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35">
              <a:extLst>
                <a:ext uri="{FF2B5EF4-FFF2-40B4-BE49-F238E27FC236}">
                  <a16:creationId xmlns:a16="http://schemas.microsoft.com/office/drawing/2014/main" id="{8AD5F43E-DC76-48B2-AF65-A4CF695B141C}"/>
                </a:ext>
              </a:extLst>
            </p:cNvPr>
            <p:cNvSpPr/>
            <p:nvPr/>
          </p:nvSpPr>
          <p:spPr>
            <a:xfrm>
              <a:off x="7319589" y="1374892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36">
              <a:extLst>
                <a:ext uri="{FF2B5EF4-FFF2-40B4-BE49-F238E27FC236}">
                  <a16:creationId xmlns:a16="http://schemas.microsoft.com/office/drawing/2014/main" id="{B822259D-0108-4730-A8CC-99BC2046C14A}"/>
                </a:ext>
              </a:extLst>
            </p:cNvPr>
            <p:cNvSpPr/>
            <p:nvPr/>
          </p:nvSpPr>
          <p:spPr>
            <a:xfrm>
              <a:off x="7319589" y="1195954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7">
              <a:extLst>
                <a:ext uri="{FF2B5EF4-FFF2-40B4-BE49-F238E27FC236}">
                  <a16:creationId xmlns:a16="http://schemas.microsoft.com/office/drawing/2014/main" id="{66B6B14D-FB4F-43F1-85F1-E8072E8DA97B}"/>
                </a:ext>
              </a:extLst>
            </p:cNvPr>
            <p:cNvSpPr/>
            <p:nvPr/>
          </p:nvSpPr>
          <p:spPr>
            <a:xfrm>
              <a:off x="4627391" y="789278"/>
              <a:ext cx="2765399" cy="3700756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8">
              <a:extLst>
                <a:ext uri="{FF2B5EF4-FFF2-40B4-BE49-F238E27FC236}">
                  <a16:creationId xmlns:a16="http://schemas.microsoft.com/office/drawing/2014/main" id="{64FA5F4F-0590-4B1F-BB6C-706E101DA4B5}"/>
                </a:ext>
              </a:extLst>
            </p:cNvPr>
            <p:cNvSpPr/>
            <p:nvPr/>
          </p:nvSpPr>
          <p:spPr>
            <a:xfrm>
              <a:off x="4639593" y="801480"/>
              <a:ext cx="2724732" cy="3700756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7CBEA9F-84E2-40E1-81B2-7A56551ED199}"/>
                </a:ext>
              </a:extLst>
            </p:cNvPr>
            <p:cNvGrpSpPr/>
            <p:nvPr userDrawn="1"/>
          </p:nvGrpSpPr>
          <p:grpSpPr>
            <a:xfrm>
              <a:off x="4800601" y="1009650"/>
              <a:ext cx="2435248" cy="3163175"/>
              <a:chOff x="4920198" y="1122752"/>
              <a:chExt cx="2196053" cy="3050073"/>
            </a:xfrm>
          </p:grpSpPr>
          <p:sp>
            <p:nvSpPr>
              <p:cNvPr id="32" name="Freeform: Shape 139">
                <a:extLst>
                  <a:ext uri="{FF2B5EF4-FFF2-40B4-BE49-F238E27FC236}">
                    <a16:creationId xmlns:a16="http://schemas.microsoft.com/office/drawing/2014/main" id="{314B293E-39F4-422A-A8F7-5E03C3F889F4}"/>
                  </a:ext>
                </a:extLst>
              </p:cNvPr>
              <p:cNvSpPr/>
              <p:nvPr/>
            </p:nvSpPr>
            <p:spPr>
              <a:xfrm>
                <a:off x="4920198" y="1122752"/>
                <a:ext cx="2196053" cy="3050073"/>
              </a:xfrm>
              <a:custGeom>
                <a:avLst/>
                <a:gdLst>
                  <a:gd name="connsiteX0" fmla="*/ 7144 w 514350"/>
                  <a:gd name="connsiteY0" fmla="*/ 7144 h 714375"/>
                  <a:gd name="connsiteX1" fmla="*/ 508159 w 514350"/>
                  <a:gd name="connsiteY1" fmla="*/ 7144 h 714375"/>
                  <a:gd name="connsiteX2" fmla="*/ 508159 w 514350"/>
                  <a:gd name="connsiteY2" fmla="*/ 711041 h 714375"/>
                  <a:gd name="connsiteX3" fmla="*/ 7144 w 514350"/>
                  <a:gd name="connsiteY3" fmla="*/ 711041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714375">
                    <a:moveTo>
                      <a:pt x="7144" y="7144"/>
                    </a:moveTo>
                    <a:lnTo>
                      <a:pt x="508159" y="7144"/>
                    </a:lnTo>
                    <a:lnTo>
                      <a:pt x="508159" y="711041"/>
                    </a:lnTo>
                    <a:lnTo>
                      <a:pt x="7144" y="71104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140">
                <a:extLst>
                  <a:ext uri="{FF2B5EF4-FFF2-40B4-BE49-F238E27FC236}">
                    <a16:creationId xmlns:a16="http://schemas.microsoft.com/office/drawing/2014/main" id="{C73E0658-A602-4107-AD28-6EC1319B06DC}"/>
                  </a:ext>
                </a:extLst>
              </p:cNvPr>
              <p:cNvSpPr/>
              <p:nvPr/>
            </p:nvSpPr>
            <p:spPr>
              <a:xfrm>
                <a:off x="5650008" y="1151663"/>
                <a:ext cx="1446222" cy="3011495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141">
              <a:extLst>
                <a:ext uri="{FF2B5EF4-FFF2-40B4-BE49-F238E27FC236}">
                  <a16:creationId xmlns:a16="http://schemas.microsoft.com/office/drawing/2014/main" id="{3BEF1618-6B54-4770-ACA0-2C3E9E07A308}"/>
                </a:ext>
              </a:extLst>
            </p:cNvPr>
            <p:cNvGrpSpPr/>
            <p:nvPr/>
          </p:nvGrpSpPr>
          <p:grpSpPr>
            <a:xfrm>
              <a:off x="5928716" y="4246271"/>
              <a:ext cx="146484" cy="146484"/>
              <a:chOff x="6768693" y="6038239"/>
              <a:chExt cx="147969" cy="147969"/>
            </a:xfrm>
          </p:grpSpPr>
          <p:sp>
            <p:nvSpPr>
              <p:cNvPr id="30" name="Oval 142">
                <a:extLst>
                  <a:ext uri="{FF2B5EF4-FFF2-40B4-BE49-F238E27FC236}">
                    <a16:creationId xmlns:a16="http://schemas.microsoft.com/office/drawing/2014/main" id="{F0EA9CAE-C7EB-40A1-BC9F-7F16861CC0B7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143">
                <a:extLst>
                  <a:ext uri="{FF2B5EF4-FFF2-40B4-BE49-F238E27FC236}">
                    <a16:creationId xmlns:a16="http://schemas.microsoft.com/office/drawing/2014/main" id="{13937664-59C8-407A-8C46-AFDDC6F7978F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" name="Group 2">
            <a:extLst>
              <a:ext uri="{FF2B5EF4-FFF2-40B4-BE49-F238E27FC236}">
                <a16:creationId xmlns:a16="http://schemas.microsoft.com/office/drawing/2014/main" id="{A1163B1F-8313-4A74-AD69-602DFE12CD06}"/>
              </a:ext>
            </a:extLst>
          </p:cNvPr>
          <p:cNvGrpSpPr/>
          <p:nvPr/>
        </p:nvGrpSpPr>
        <p:grpSpPr>
          <a:xfrm>
            <a:off x="9173821" y="2016274"/>
            <a:ext cx="2139833" cy="3860835"/>
            <a:chOff x="4789978" y="1099366"/>
            <a:chExt cx="2580306" cy="4655566"/>
          </a:xfrm>
        </p:grpSpPr>
        <p:sp>
          <p:nvSpPr>
            <p:cNvPr id="35" name="Graphic 2">
              <a:extLst>
                <a:ext uri="{FF2B5EF4-FFF2-40B4-BE49-F238E27FC236}">
                  <a16:creationId xmlns:a16="http://schemas.microsoft.com/office/drawing/2014/main" id="{52BF3453-B57E-4C50-B72C-1524901771D1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2">
              <a:extLst>
                <a:ext uri="{FF2B5EF4-FFF2-40B4-BE49-F238E27FC236}">
                  <a16:creationId xmlns:a16="http://schemas.microsoft.com/office/drawing/2014/main" id="{63FFCCD7-831E-42B8-9DE4-7E0B028D0496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4CF07E49-5861-408D-9E18-2514D04E5441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2">
              <a:extLst>
                <a:ext uri="{FF2B5EF4-FFF2-40B4-BE49-F238E27FC236}">
                  <a16:creationId xmlns:a16="http://schemas.microsoft.com/office/drawing/2014/main" id="{B4625CC7-D452-42F2-89B4-CE0F879DC778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A0A5A66A-D78A-4A95-B104-311A436990BD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2">
              <a:extLst>
                <a:ext uri="{FF2B5EF4-FFF2-40B4-BE49-F238E27FC236}">
                  <a16:creationId xmlns:a16="http://schemas.microsoft.com/office/drawing/2014/main" id="{5C7A9FCB-62F2-4657-9612-1A2085A3F3B9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138B317A-A6D9-4534-B007-F6E66350B3B3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2">
              <a:extLst>
                <a:ext uri="{FF2B5EF4-FFF2-40B4-BE49-F238E27FC236}">
                  <a16:creationId xmlns:a16="http://schemas.microsoft.com/office/drawing/2014/main" id="{A9DF2CAC-9BB6-4D44-BF5D-3A7CBFDFCCDB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2">
              <a:extLst>
                <a:ext uri="{FF2B5EF4-FFF2-40B4-BE49-F238E27FC236}">
                  <a16:creationId xmlns:a16="http://schemas.microsoft.com/office/drawing/2014/main" id="{73F587F1-7DFB-42A2-8A4A-2E00E6BFB547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274F1641-7A84-47CE-B74B-996D6022E149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30322373-E5E0-4D41-B8E9-02D25C8AC338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D2C980D0-9D93-4214-A430-2FF4FD8EB29E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1">
              <a:extLst>
                <a:ext uri="{FF2B5EF4-FFF2-40B4-BE49-F238E27FC236}">
                  <a16:creationId xmlns:a16="http://schemas.microsoft.com/office/drawing/2014/main" id="{595B778E-2EC0-4CD8-9645-9CEAAC545D88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49" name="Oval 26">
                <a:extLst>
                  <a:ext uri="{FF2B5EF4-FFF2-40B4-BE49-F238E27FC236}">
                    <a16:creationId xmlns:a16="http://schemas.microsoft.com/office/drawing/2014/main" id="{C6939838-E234-4FA8-B1A2-46A964B48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27">
                <a:extLst>
                  <a:ext uri="{FF2B5EF4-FFF2-40B4-BE49-F238E27FC236}">
                    <a16:creationId xmlns:a16="http://schemas.microsoft.com/office/drawing/2014/main" id="{33626543-EE2A-4758-AA46-D088B9B29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28">
                <a:extLst>
                  <a:ext uri="{FF2B5EF4-FFF2-40B4-BE49-F238E27FC236}">
                    <a16:creationId xmlns:a16="http://schemas.microsoft.com/office/drawing/2014/main" id="{8E1C505D-D2FD-424D-8D1F-12660C2312F2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29">
                <a:extLst>
                  <a:ext uri="{FF2B5EF4-FFF2-40B4-BE49-F238E27FC236}">
                    <a16:creationId xmlns:a16="http://schemas.microsoft.com/office/drawing/2014/main" id="{7BBCFE66-35B1-46A8-AC1B-DB31F5741470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Graphic 2">
              <a:extLst>
                <a:ext uri="{FF2B5EF4-FFF2-40B4-BE49-F238E27FC236}">
                  <a16:creationId xmlns:a16="http://schemas.microsoft.com/office/drawing/2014/main" id="{BCDE1C64-9030-40CF-A7BA-8E790F00A8BF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Rectangle: Rounded Corners 51">
            <a:extLst>
              <a:ext uri="{FF2B5EF4-FFF2-40B4-BE49-F238E27FC236}">
                <a16:creationId xmlns:a16="http://schemas.microsoft.com/office/drawing/2014/main" id="{31314DFA-FC00-477A-89FC-E277F3DB45CF}"/>
              </a:ext>
            </a:extLst>
          </p:cNvPr>
          <p:cNvSpPr/>
          <p:nvPr/>
        </p:nvSpPr>
        <p:spPr>
          <a:xfrm>
            <a:off x="5164185" y="2111636"/>
            <a:ext cx="3432539" cy="970712"/>
          </a:xfrm>
          <a:prstGeom prst="roundRect">
            <a:avLst>
              <a:gd name="adj" fmla="val 1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52">
            <a:extLst>
              <a:ext uri="{FF2B5EF4-FFF2-40B4-BE49-F238E27FC236}">
                <a16:creationId xmlns:a16="http://schemas.microsoft.com/office/drawing/2014/main" id="{21CCEB54-D325-428B-BF52-1EE005BDF29E}"/>
              </a:ext>
            </a:extLst>
          </p:cNvPr>
          <p:cNvSpPr/>
          <p:nvPr/>
        </p:nvSpPr>
        <p:spPr>
          <a:xfrm>
            <a:off x="5106742" y="1518871"/>
            <a:ext cx="3718582" cy="526090"/>
          </a:xfrm>
          <a:prstGeom prst="homePlate">
            <a:avLst>
              <a:gd name="adj" fmla="val 46420"/>
            </a:avLst>
          </a:prstGeom>
          <a:solidFill>
            <a:schemeClr val="accent1"/>
          </a:solidFill>
          <a:ln w="635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" name="Rectangle: Rounded Corners 53">
            <a:extLst>
              <a:ext uri="{FF2B5EF4-FFF2-40B4-BE49-F238E27FC236}">
                <a16:creationId xmlns:a16="http://schemas.microsoft.com/office/drawing/2014/main" id="{75E06CC7-9EAB-40C0-BED6-66CA55A1D188}"/>
              </a:ext>
            </a:extLst>
          </p:cNvPr>
          <p:cNvSpPr/>
          <p:nvPr/>
        </p:nvSpPr>
        <p:spPr>
          <a:xfrm>
            <a:off x="1552575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4">
            <a:extLst>
              <a:ext uri="{FF2B5EF4-FFF2-40B4-BE49-F238E27FC236}">
                <a16:creationId xmlns:a16="http://schemas.microsoft.com/office/drawing/2014/main" id="{2EBF9D5C-A704-4759-B850-F6C9ED922D3A}"/>
              </a:ext>
            </a:extLst>
          </p:cNvPr>
          <p:cNvSpPr/>
          <p:nvPr/>
        </p:nvSpPr>
        <p:spPr>
          <a:xfrm>
            <a:off x="1552575" y="4160019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2"/>
          </a:solidFill>
          <a:ln w="635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Rectangle: Rounded Corners 55">
            <a:extLst>
              <a:ext uri="{FF2B5EF4-FFF2-40B4-BE49-F238E27FC236}">
                <a16:creationId xmlns:a16="http://schemas.microsoft.com/office/drawing/2014/main" id="{6C52C6DC-2DF5-4842-A9A7-B3087E8D0D10}"/>
              </a:ext>
            </a:extLst>
          </p:cNvPr>
          <p:cNvSpPr/>
          <p:nvPr/>
        </p:nvSpPr>
        <p:spPr>
          <a:xfrm>
            <a:off x="5351083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56">
            <a:extLst>
              <a:ext uri="{FF2B5EF4-FFF2-40B4-BE49-F238E27FC236}">
                <a16:creationId xmlns:a16="http://schemas.microsoft.com/office/drawing/2014/main" id="{A81D25E9-96D8-463F-927C-30A4D08FB846}"/>
              </a:ext>
            </a:extLst>
          </p:cNvPr>
          <p:cNvSpPr/>
          <p:nvPr/>
        </p:nvSpPr>
        <p:spPr>
          <a:xfrm>
            <a:off x="5351083" y="4160019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3"/>
          </a:solidFill>
          <a:ln w="635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Rectangle: Rounded Corners 57">
            <a:extLst>
              <a:ext uri="{FF2B5EF4-FFF2-40B4-BE49-F238E27FC236}">
                <a16:creationId xmlns:a16="http://schemas.microsoft.com/office/drawing/2014/main" id="{BD2C4FBF-C9FE-4448-B431-E6DD9CDE33C2}"/>
              </a:ext>
            </a:extLst>
          </p:cNvPr>
          <p:cNvSpPr/>
          <p:nvPr/>
        </p:nvSpPr>
        <p:spPr>
          <a:xfrm>
            <a:off x="9149591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58">
            <a:extLst>
              <a:ext uri="{FF2B5EF4-FFF2-40B4-BE49-F238E27FC236}">
                <a16:creationId xmlns:a16="http://schemas.microsoft.com/office/drawing/2014/main" id="{4971DCE5-863D-44A4-A882-BF83E4B35C7B}"/>
              </a:ext>
            </a:extLst>
          </p:cNvPr>
          <p:cNvSpPr/>
          <p:nvPr/>
        </p:nvSpPr>
        <p:spPr>
          <a:xfrm>
            <a:off x="9149591" y="4160019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4"/>
          </a:solidFill>
          <a:ln w="635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F3545F34-D2D1-4710-A73A-0EF228770FB2}"/>
              </a:ext>
            </a:extLst>
          </p:cNvPr>
          <p:cNvSpPr/>
          <p:nvPr/>
        </p:nvSpPr>
        <p:spPr>
          <a:xfrm>
            <a:off x="2174185" y="5138100"/>
            <a:ext cx="1586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3" name="직사각형 2">
            <a:extLst>
              <a:ext uri="{FF2B5EF4-FFF2-40B4-BE49-F238E27FC236}">
                <a16:creationId xmlns:a16="http://schemas.microsoft.com/office/drawing/2014/main" id="{9BD16917-27C2-4A88-A46B-FF08AE60A66D}"/>
              </a:ext>
            </a:extLst>
          </p:cNvPr>
          <p:cNvSpPr/>
          <p:nvPr/>
        </p:nvSpPr>
        <p:spPr>
          <a:xfrm>
            <a:off x="2183247" y="4842531"/>
            <a:ext cx="1577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8091AFD1-9EEB-4051-B35F-88D55DD7D1E4}"/>
              </a:ext>
            </a:extLst>
          </p:cNvPr>
          <p:cNvSpPr/>
          <p:nvPr/>
        </p:nvSpPr>
        <p:spPr>
          <a:xfrm>
            <a:off x="2174184" y="4273661"/>
            <a:ext cx="1586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Member Name </a:t>
            </a:r>
          </a:p>
        </p:txBody>
      </p:sp>
      <p:sp>
        <p:nvSpPr>
          <p:cNvPr id="16" name="직사각형 1">
            <a:extLst>
              <a:ext uri="{FF2B5EF4-FFF2-40B4-BE49-F238E27FC236}">
                <a16:creationId xmlns:a16="http://schemas.microsoft.com/office/drawing/2014/main" id="{1343BBAD-6D86-4308-8D0D-F5FB9538E79D}"/>
              </a:ext>
            </a:extLst>
          </p:cNvPr>
          <p:cNvSpPr/>
          <p:nvPr/>
        </p:nvSpPr>
        <p:spPr>
          <a:xfrm>
            <a:off x="5972693" y="5138100"/>
            <a:ext cx="1586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7" name="직사각형 2">
            <a:extLst>
              <a:ext uri="{FF2B5EF4-FFF2-40B4-BE49-F238E27FC236}">
                <a16:creationId xmlns:a16="http://schemas.microsoft.com/office/drawing/2014/main" id="{209C1F41-9A84-4273-AF20-F979789CADFE}"/>
              </a:ext>
            </a:extLst>
          </p:cNvPr>
          <p:cNvSpPr/>
          <p:nvPr/>
        </p:nvSpPr>
        <p:spPr>
          <a:xfrm>
            <a:off x="5981755" y="4842531"/>
            <a:ext cx="1577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8" name="직사각형 3">
            <a:extLst>
              <a:ext uri="{FF2B5EF4-FFF2-40B4-BE49-F238E27FC236}">
                <a16:creationId xmlns:a16="http://schemas.microsoft.com/office/drawing/2014/main" id="{12A08502-002F-4EA9-92BF-E7AB487D3103}"/>
              </a:ext>
            </a:extLst>
          </p:cNvPr>
          <p:cNvSpPr/>
          <p:nvPr/>
        </p:nvSpPr>
        <p:spPr>
          <a:xfrm>
            <a:off x="5972692" y="4273661"/>
            <a:ext cx="1586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Member Name </a:t>
            </a:r>
          </a:p>
        </p:txBody>
      </p:sp>
      <p:sp>
        <p:nvSpPr>
          <p:cNvPr id="20" name="직사각형 1">
            <a:extLst>
              <a:ext uri="{FF2B5EF4-FFF2-40B4-BE49-F238E27FC236}">
                <a16:creationId xmlns:a16="http://schemas.microsoft.com/office/drawing/2014/main" id="{32EEDC2A-1F55-482F-9B9A-AE98323672FA}"/>
              </a:ext>
            </a:extLst>
          </p:cNvPr>
          <p:cNvSpPr/>
          <p:nvPr/>
        </p:nvSpPr>
        <p:spPr>
          <a:xfrm>
            <a:off x="9771201" y="5138100"/>
            <a:ext cx="1586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21" name="직사각형 2">
            <a:extLst>
              <a:ext uri="{FF2B5EF4-FFF2-40B4-BE49-F238E27FC236}">
                <a16:creationId xmlns:a16="http://schemas.microsoft.com/office/drawing/2014/main" id="{C8B54090-4242-4D93-B456-B390694D0CD8}"/>
              </a:ext>
            </a:extLst>
          </p:cNvPr>
          <p:cNvSpPr/>
          <p:nvPr/>
        </p:nvSpPr>
        <p:spPr>
          <a:xfrm>
            <a:off x="9780263" y="4842531"/>
            <a:ext cx="1577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2" name="직사각형 3">
            <a:extLst>
              <a:ext uri="{FF2B5EF4-FFF2-40B4-BE49-F238E27FC236}">
                <a16:creationId xmlns:a16="http://schemas.microsoft.com/office/drawing/2014/main" id="{887AFDD3-0D17-4756-825B-9CAB64D9E4F6}"/>
              </a:ext>
            </a:extLst>
          </p:cNvPr>
          <p:cNvSpPr/>
          <p:nvPr/>
        </p:nvSpPr>
        <p:spPr>
          <a:xfrm>
            <a:off x="9771200" y="4273661"/>
            <a:ext cx="1586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Member Name </a:t>
            </a:r>
          </a:p>
        </p:txBody>
      </p:sp>
      <p:sp>
        <p:nvSpPr>
          <p:cNvPr id="24" name="직사각형 1">
            <a:extLst>
              <a:ext uri="{FF2B5EF4-FFF2-40B4-BE49-F238E27FC236}">
                <a16:creationId xmlns:a16="http://schemas.microsoft.com/office/drawing/2014/main" id="{270DD782-24D0-459C-82A2-DD90BC763417}"/>
              </a:ext>
            </a:extLst>
          </p:cNvPr>
          <p:cNvSpPr/>
          <p:nvPr/>
        </p:nvSpPr>
        <p:spPr>
          <a:xfrm>
            <a:off x="5942061" y="2501177"/>
            <a:ext cx="2558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직사각형 2">
            <a:extLst>
              <a:ext uri="{FF2B5EF4-FFF2-40B4-BE49-F238E27FC236}">
                <a16:creationId xmlns:a16="http://schemas.microsoft.com/office/drawing/2014/main" id="{C96F45AC-D4E3-4CEF-934F-6F76A64112A9}"/>
              </a:ext>
            </a:extLst>
          </p:cNvPr>
          <p:cNvSpPr/>
          <p:nvPr/>
        </p:nvSpPr>
        <p:spPr>
          <a:xfrm>
            <a:off x="5956673" y="2205608"/>
            <a:ext cx="254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직사각형 3">
            <a:extLst>
              <a:ext uri="{FF2B5EF4-FFF2-40B4-BE49-F238E27FC236}">
                <a16:creationId xmlns:a16="http://schemas.microsoft.com/office/drawing/2014/main" id="{28807DD9-DF5C-4E35-AB64-43197B341185}"/>
              </a:ext>
            </a:extLst>
          </p:cNvPr>
          <p:cNvSpPr/>
          <p:nvPr/>
        </p:nvSpPr>
        <p:spPr>
          <a:xfrm>
            <a:off x="5942059" y="1636738"/>
            <a:ext cx="2558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Member Name </a:t>
            </a:r>
          </a:p>
        </p:txBody>
      </p:sp>
      <p:cxnSp>
        <p:nvCxnSpPr>
          <p:cNvPr id="27" name="Straight Connector 32">
            <a:extLst>
              <a:ext uri="{FF2B5EF4-FFF2-40B4-BE49-F238E27FC236}">
                <a16:creationId xmlns:a16="http://schemas.microsoft.com/office/drawing/2014/main" id="{322BDC5C-4EF8-4616-B4E5-F74ABF683FC8}"/>
              </a:ext>
            </a:extLst>
          </p:cNvPr>
          <p:cNvCxnSpPr>
            <a:cxnSpLocks/>
          </p:cNvCxnSpPr>
          <p:nvPr/>
        </p:nvCxnSpPr>
        <p:spPr>
          <a:xfrm>
            <a:off x="5383883" y="3200400"/>
            <a:ext cx="0" cy="276957"/>
          </a:xfrm>
          <a:prstGeom prst="line">
            <a:avLst/>
          </a:prstGeom>
          <a:ln w="19050">
            <a:solidFill>
              <a:schemeClr val="accent5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4">
            <a:extLst>
              <a:ext uri="{FF2B5EF4-FFF2-40B4-BE49-F238E27FC236}">
                <a16:creationId xmlns:a16="http://schemas.microsoft.com/office/drawing/2014/main" id="{72399B37-0B7C-44BE-90E9-0A114EF0AB6C}"/>
              </a:ext>
            </a:extLst>
          </p:cNvPr>
          <p:cNvCxnSpPr>
            <a:cxnSpLocks/>
          </p:cNvCxnSpPr>
          <p:nvPr/>
        </p:nvCxnSpPr>
        <p:spPr>
          <a:xfrm>
            <a:off x="1540723" y="3477357"/>
            <a:ext cx="7597016" cy="0"/>
          </a:xfrm>
          <a:prstGeom prst="line">
            <a:avLst/>
          </a:prstGeom>
          <a:ln w="19050">
            <a:solidFill>
              <a:schemeClr val="accent5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6">
            <a:extLst>
              <a:ext uri="{FF2B5EF4-FFF2-40B4-BE49-F238E27FC236}">
                <a16:creationId xmlns:a16="http://schemas.microsoft.com/office/drawing/2014/main" id="{9CB02F96-C8E2-48B1-9524-161A7698976F}"/>
              </a:ext>
            </a:extLst>
          </p:cNvPr>
          <p:cNvCxnSpPr>
            <a:cxnSpLocks/>
          </p:cNvCxnSpPr>
          <p:nvPr/>
        </p:nvCxnSpPr>
        <p:spPr>
          <a:xfrm>
            <a:off x="1535921" y="3477357"/>
            <a:ext cx="0" cy="404291"/>
          </a:xfrm>
          <a:prstGeom prst="line">
            <a:avLst/>
          </a:prstGeom>
          <a:ln w="19050">
            <a:solidFill>
              <a:schemeClr val="accent5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57C5228D-CAC8-4D93-A680-CA1F4AEBCB7E}"/>
              </a:ext>
            </a:extLst>
          </p:cNvPr>
          <p:cNvCxnSpPr>
            <a:cxnSpLocks/>
          </p:cNvCxnSpPr>
          <p:nvPr/>
        </p:nvCxnSpPr>
        <p:spPr>
          <a:xfrm>
            <a:off x="5383883" y="3477357"/>
            <a:ext cx="0" cy="404291"/>
          </a:xfrm>
          <a:prstGeom prst="line">
            <a:avLst/>
          </a:prstGeom>
          <a:ln w="19050">
            <a:solidFill>
              <a:schemeClr val="accent5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BFB38B48-9733-4190-AE10-31A8CB587F36}"/>
              </a:ext>
            </a:extLst>
          </p:cNvPr>
          <p:cNvCxnSpPr>
            <a:cxnSpLocks/>
          </p:cNvCxnSpPr>
          <p:nvPr/>
        </p:nvCxnSpPr>
        <p:spPr>
          <a:xfrm>
            <a:off x="9137679" y="3477357"/>
            <a:ext cx="0" cy="404291"/>
          </a:xfrm>
          <a:prstGeom prst="line">
            <a:avLst/>
          </a:prstGeom>
          <a:ln w="19050">
            <a:solidFill>
              <a:schemeClr val="accent5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BC56228C-7EE9-4E24-8A8A-8C2CFBB1FF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71682BC0-F9CB-4FF6-A06F-2C1EFC08AC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26650C86-A7A0-4DF9-88AA-A34B671A247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CAF7DB2-BD88-4AB7-B866-909CF162DEA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1620EA02-56AD-4721-A724-32067FCC5D8A}"/>
              </a:ext>
            </a:extLst>
          </p:cNvPr>
          <p:cNvSpPr/>
          <p:nvPr/>
        </p:nvSpPr>
        <p:spPr>
          <a:xfrm flipH="1">
            <a:off x="5357752" y="5981911"/>
            <a:ext cx="6388770" cy="4325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F780496-48B4-4245-9174-9BB1B5E3F169}"/>
              </a:ext>
            </a:extLst>
          </p:cNvPr>
          <p:cNvGrpSpPr/>
          <p:nvPr/>
        </p:nvGrpSpPr>
        <p:grpSpPr>
          <a:xfrm>
            <a:off x="6483920" y="4043349"/>
            <a:ext cx="987806" cy="2215458"/>
            <a:chOff x="6518735" y="4013021"/>
            <a:chExt cx="987806" cy="22154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FCBE7A4-089D-4080-A1C6-FF4D732C545E}"/>
                </a:ext>
              </a:extLst>
            </p:cNvPr>
            <p:cNvGrpSpPr/>
            <p:nvPr/>
          </p:nvGrpSpPr>
          <p:grpSpPr>
            <a:xfrm rot="9167135" flipH="1">
              <a:off x="7179058" y="4013021"/>
              <a:ext cx="308906" cy="464587"/>
              <a:chOff x="9979267" y="4236569"/>
              <a:chExt cx="1414785" cy="2127797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7A6E0E23-158E-43A0-BB25-A2285DF589BA}"/>
                  </a:ext>
                </a:extLst>
              </p:cNvPr>
              <p:cNvSpPr/>
              <p:nvPr/>
            </p:nvSpPr>
            <p:spPr>
              <a:xfrm>
                <a:off x="9979267" y="4236569"/>
                <a:ext cx="1414785" cy="1520293"/>
              </a:xfrm>
              <a:custGeom>
                <a:avLst/>
                <a:gdLst>
                  <a:gd name="connsiteX0" fmla="*/ 675051 w 1414785"/>
                  <a:gd name="connsiteY0" fmla="*/ 454 h 1520293"/>
                  <a:gd name="connsiteX1" fmla="*/ 829004 w 1414785"/>
                  <a:gd name="connsiteY1" fmla="*/ 9145 h 1520293"/>
                  <a:gd name="connsiteX2" fmla="*/ 1174869 w 1414785"/>
                  <a:gd name="connsiteY2" fmla="*/ 167635 h 1520293"/>
                  <a:gd name="connsiteX3" fmla="*/ 1410815 w 1414785"/>
                  <a:gd name="connsiteY3" fmla="*/ 779099 h 1520293"/>
                  <a:gd name="connsiteX4" fmla="*/ 1270731 w 1414785"/>
                  <a:gd name="connsiteY4" fmla="*/ 1118830 h 1520293"/>
                  <a:gd name="connsiteX5" fmla="*/ 1164900 w 1414785"/>
                  <a:gd name="connsiteY5" fmla="*/ 1235908 h 1520293"/>
                  <a:gd name="connsiteX6" fmla="*/ 1026605 w 1414785"/>
                  <a:gd name="connsiteY6" fmla="*/ 1453448 h 1520293"/>
                  <a:gd name="connsiteX7" fmla="*/ 998997 w 1414785"/>
                  <a:gd name="connsiteY7" fmla="*/ 1512754 h 1520293"/>
                  <a:gd name="connsiteX8" fmla="*/ 999145 w 1414785"/>
                  <a:gd name="connsiteY8" fmla="*/ 1520293 h 1520293"/>
                  <a:gd name="connsiteX9" fmla="*/ 416778 w 1414785"/>
                  <a:gd name="connsiteY9" fmla="*/ 1520293 h 1520293"/>
                  <a:gd name="connsiteX10" fmla="*/ 416931 w 1414785"/>
                  <a:gd name="connsiteY10" fmla="*/ 1513265 h 1520293"/>
                  <a:gd name="connsiteX11" fmla="*/ 394435 w 1414785"/>
                  <a:gd name="connsiteY11" fmla="*/ 1468019 h 1520293"/>
                  <a:gd name="connsiteX12" fmla="*/ 362226 w 1414785"/>
                  <a:gd name="connsiteY12" fmla="*/ 1389796 h 1520293"/>
                  <a:gd name="connsiteX13" fmla="*/ 258441 w 1414785"/>
                  <a:gd name="connsiteY13" fmla="*/ 1244344 h 1520293"/>
                  <a:gd name="connsiteX14" fmla="*/ 149543 w 1414785"/>
                  <a:gd name="connsiteY14" fmla="*/ 1123431 h 1520293"/>
                  <a:gd name="connsiteX15" fmla="*/ 4601 w 1414785"/>
                  <a:gd name="connsiteY15" fmla="*/ 777054 h 1520293"/>
                  <a:gd name="connsiteX16" fmla="*/ 0 w 1414785"/>
                  <a:gd name="connsiteY16" fmla="*/ 731808 h 1520293"/>
                  <a:gd name="connsiteX17" fmla="*/ 0 w 1414785"/>
                  <a:gd name="connsiteY17" fmla="*/ 665345 h 1520293"/>
                  <a:gd name="connsiteX18" fmla="*/ 1278 w 1414785"/>
                  <a:gd name="connsiteY18" fmla="*/ 658187 h 1520293"/>
                  <a:gd name="connsiteX19" fmla="*/ 92793 w 1414785"/>
                  <a:gd name="connsiteY19" fmla="*/ 349132 h 1520293"/>
                  <a:gd name="connsiteX20" fmla="*/ 522249 w 1414785"/>
                  <a:gd name="connsiteY20" fmla="*/ 21671 h 1520293"/>
                  <a:gd name="connsiteX21" fmla="*/ 675051 w 1414785"/>
                  <a:gd name="connsiteY21" fmla="*/ 454 h 152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14785" h="1520293">
                    <a:moveTo>
                      <a:pt x="675051" y="454"/>
                    </a:moveTo>
                    <a:cubicBezTo>
                      <a:pt x="726241" y="-1272"/>
                      <a:pt x="777622" y="1988"/>
                      <a:pt x="829004" y="9145"/>
                    </a:cubicBezTo>
                    <a:cubicBezTo>
                      <a:pt x="959886" y="27295"/>
                      <a:pt x="1076964" y="78932"/>
                      <a:pt x="1174869" y="167635"/>
                    </a:cubicBezTo>
                    <a:cubicBezTo>
                      <a:pt x="1355088" y="331494"/>
                      <a:pt x="1434077" y="536507"/>
                      <a:pt x="1410815" y="779099"/>
                    </a:cubicBezTo>
                    <a:cubicBezTo>
                      <a:pt x="1398545" y="905891"/>
                      <a:pt x="1350487" y="1019646"/>
                      <a:pt x="1270731" y="1118830"/>
                    </a:cubicBezTo>
                    <a:cubicBezTo>
                      <a:pt x="1237754" y="1159731"/>
                      <a:pt x="1201200" y="1197819"/>
                      <a:pt x="1164900" y="1235908"/>
                    </a:cubicBezTo>
                    <a:cubicBezTo>
                      <a:pt x="1104316" y="1299304"/>
                      <a:pt x="1055491" y="1369858"/>
                      <a:pt x="1026605" y="1453448"/>
                    </a:cubicBezTo>
                    <a:cubicBezTo>
                      <a:pt x="1019447" y="1473899"/>
                      <a:pt x="1008711" y="1493326"/>
                      <a:pt x="998997" y="1512754"/>
                    </a:cubicBezTo>
                    <a:lnTo>
                      <a:pt x="999145" y="1520293"/>
                    </a:lnTo>
                    <a:lnTo>
                      <a:pt x="416778" y="1520293"/>
                    </a:lnTo>
                    <a:lnTo>
                      <a:pt x="416931" y="1513265"/>
                    </a:lnTo>
                    <a:cubicBezTo>
                      <a:pt x="409006" y="1498438"/>
                      <a:pt x="401081" y="1483356"/>
                      <a:pt x="394435" y="1468019"/>
                    </a:cubicBezTo>
                    <a:cubicBezTo>
                      <a:pt x="383187" y="1442200"/>
                      <a:pt x="374240" y="1415359"/>
                      <a:pt x="362226" y="1389796"/>
                    </a:cubicBezTo>
                    <a:cubicBezTo>
                      <a:pt x="336408" y="1335092"/>
                      <a:pt x="298574" y="1288823"/>
                      <a:pt x="258441" y="1244344"/>
                    </a:cubicBezTo>
                    <a:cubicBezTo>
                      <a:pt x="222141" y="1203954"/>
                      <a:pt x="184053" y="1165354"/>
                      <a:pt x="149543" y="1123431"/>
                    </a:cubicBezTo>
                    <a:cubicBezTo>
                      <a:pt x="66208" y="1022969"/>
                      <a:pt x="18661" y="906914"/>
                      <a:pt x="4601" y="777054"/>
                    </a:cubicBezTo>
                    <a:cubicBezTo>
                      <a:pt x="3067" y="761972"/>
                      <a:pt x="1534" y="746890"/>
                      <a:pt x="0" y="731808"/>
                    </a:cubicBezTo>
                    <a:cubicBezTo>
                      <a:pt x="0" y="709568"/>
                      <a:pt x="0" y="687584"/>
                      <a:pt x="0" y="665345"/>
                    </a:cubicBezTo>
                    <a:cubicBezTo>
                      <a:pt x="511" y="663044"/>
                      <a:pt x="1023" y="660488"/>
                      <a:pt x="1278" y="658187"/>
                    </a:cubicBezTo>
                    <a:cubicBezTo>
                      <a:pt x="7924" y="548011"/>
                      <a:pt x="37577" y="444481"/>
                      <a:pt x="92793" y="349132"/>
                    </a:cubicBezTo>
                    <a:cubicBezTo>
                      <a:pt x="190444" y="180672"/>
                      <a:pt x="332573" y="69474"/>
                      <a:pt x="522249" y="21671"/>
                    </a:cubicBezTo>
                    <a:cubicBezTo>
                      <a:pt x="572864" y="8890"/>
                      <a:pt x="623862" y="2179"/>
                      <a:pt x="675051" y="4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AAE0D66C-A380-499D-9398-8C80095CEACD}"/>
                  </a:ext>
                </a:extLst>
              </p:cNvPr>
              <p:cNvSpPr/>
              <p:nvPr/>
            </p:nvSpPr>
            <p:spPr>
              <a:xfrm>
                <a:off x="10376035" y="5756862"/>
                <a:ext cx="621798" cy="607504"/>
              </a:xfrm>
              <a:custGeom>
                <a:avLst/>
                <a:gdLst>
                  <a:gd name="connsiteX0" fmla="*/ 20010 w 621798"/>
                  <a:gd name="connsiteY0" fmla="*/ 0 h 607504"/>
                  <a:gd name="connsiteX1" fmla="*/ 602377 w 621798"/>
                  <a:gd name="connsiteY1" fmla="*/ 0 h 607504"/>
                  <a:gd name="connsiteX2" fmla="*/ 602485 w 621798"/>
                  <a:gd name="connsiteY2" fmla="*/ 5498 h 607504"/>
                  <a:gd name="connsiteX3" fmla="*/ 604785 w 621798"/>
                  <a:gd name="connsiteY3" fmla="*/ 125388 h 607504"/>
                  <a:gd name="connsiteX4" fmla="*/ 604274 w 621798"/>
                  <a:gd name="connsiteY4" fmla="*/ 138680 h 607504"/>
                  <a:gd name="connsiteX5" fmla="*/ 604018 w 621798"/>
                  <a:gd name="connsiteY5" fmla="*/ 242722 h 607504"/>
                  <a:gd name="connsiteX6" fmla="*/ 602485 w 621798"/>
                  <a:gd name="connsiteY6" fmla="*/ 274164 h 607504"/>
                  <a:gd name="connsiteX7" fmla="*/ 585869 w 621798"/>
                  <a:gd name="connsiteY7" fmla="*/ 389452 h 607504"/>
                  <a:gd name="connsiteX8" fmla="*/ 583824 w 621798"/>
                  <a:gd name="connsiteY8" fmla="*/ 396865 h 607504"/>
                  <a:gd name="connsiteX9" fmla="*/ 469302 w 621798"/>
                  <a:gd name="connsiteY9" fmla="*/ 522891 h 607504"/>
                  <a:gd name="connsiteX10" fmla="*/ 452175 w 621798"/>
                  <a:gd name="connsiteY10" fmla="*/ 537973 h 607504"/>
                  <a:gd name="connsiteX11" fmla="*/ 388779 w 621798"/>
                  <a:gd name="connsiteY11" fmla="*/ 604947 h 607504"/>
                  <a:gd name="connsiteX12" fmla="*/ 379321 w 621798"/>
                  <a:gd name="connsiteY12" fmla="*/ 607504 h 607504"/>
                  <a:gd name="connsiteX13" fmla="*/ 244604 w 621798"/>
                  <a:gd name="connsiteY13" fmla="*/ 607504 h 607504"/>
                  <a:gd name="connsiteX14" fmla="*/ 241537 w 621798"/>
                  <a:gd name="connsiteY14" fmla="*/ 606226 h 607504"/>
                  <a:gd name="connsiteX15" fmla="*/ 169705 w 621798"/>
                  <a:gd name="connsiteY15" fmla="*/ 538740 h 607504"/>
                  <a:gd name="connsiteX16" fmla="*/ 151300 w 621798"/>
                  <a:gd name="connsiteY16" fmla="*/ 523146 h 607504"/>
                  <a:gd name="connsiteX17" fmla="*/ 38312 w 621798"/>
                  <a:gd name="connsiteY17" fmla="*/ 397121 h 607504"/>
                  <a:gd name="connsiteX18" fmla="*/ 36267 w 621798"/>
                  <a:gd name="connsiteY18" fmla="*/ 389708 h 607504"/>
                  <a:gd name="connsiteX19" fmla="*/ 19140 w 621798"/>
                  <a:gd name="connsiteY19" fmla="*/ 275953 h 607504"/>
                  <a:gd name="connsiteX20" fmla="*/ 17351 w 621798"/>
                  <a:gd name="connsiteY20" fmla="*/ 241443 h 607504"/>
                  <a:gd name="connsiteX21" fmla="*/ 17862 w 621798"/>
                  <a:gd name="connsiteY21" fmla="*/ 137914 h 607504"/>
                  <a:gd name="connsiteX22" fmla="*/ 18117 w 621798"/>
                  <a:gd name="connsiteY22" fmla="*/ 127689 h 607504"/>
                  <a:gd name="connsiteX23" fmla="*/ 19907 w 621798"/>
                  <a:gd name="connsiteY23" fmla="*/ 4731 h 607504"/>
                  <a:gd name="connsiteX24" fmla="*/ 20010 w 621798"/>
                  <a:gd name="connsiteY24" fmla="*/ 0 h 60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1798" h="607504">
                    <a:moveTo>
                      <a:pt x="20010" y="0"/>
                    </a:moveTo>
                    <a:lnTo>
                      <a:pt x="602377" y="0"/>
                    </a:lnTo>
                    <a:lnTo>
                      <a:pt x="602485" y="5498"/>
                    </a:lnTo>
                    <a:cubicBezTo>
                      <a:pt x="626514" y="44865"/>
                      <a:pt x="629070" y="84998"/>
                      <a:pt x="604785" y="125388"/>
                    </a:cubicBezTo>
                    <a:cubicBezTo>
                      <a:pt x="601718" y="130500"/>
                      <a:pt x="601718" y="133568"/>
                      <a:pt x="604274" y="138680"/>
                    </a:cubicBezTo>
                    <a:cubicBezTo>
                      <a:pt x="621146" y="173446"/>
                      <a:pt x="623702" y="208978"/>
                      <a:pt x="604018" y="242722"/>
                    </a:cubicBezTo>
                    <a:cubicBezTo>
                      <a:pt x="597117" y="254481"/>
                      <a:pt x="597628" y="262149"/>
                      <a:pt x="602485" y="274164"/>
                    </a:cubicBezTo>
                    <a:cubicBezTo>
                      <a:pt x="619101" y="315320"/>
                      <a:pt x="617567" y="354687"/>
                      <a:pt x="585869" y="389452"/>
                    </a:cubicBezTo>
                    <a:cubicBezTo>
                      <a:pt x="584335" y="391242"/>
                      <a:pt x="583568" y="394565"/>
                      <a:pt x="583824" y="396865"/>
                    </a:cubicBezTo>
                    <a:cubicBezTo>
                      <a:pt x="589192" y="450803"/>
                      <a:pt x="547269" y="517778"/>
                      <a:pt x="469302" y="522891"/>
                    </a:cubicBezTo>
                    <a:cubicBezTo>
                      <a:pt x="454987" y="523913"/>
                      <a:pt x="454987" y="523913"/>
                      <a:pt x="452175" y="537973"/>
                    </a:cubicBezTo>
                    <a:cubicBezTo>
                      <a:pt x="444762" y="573250"/>
                      <a:pt x="424312" y="596000"/>
                      <a:pt x="388779" y="604947"/>
                    </a:cubicBezTo>
                    <a:cubicBezTo>
                      <a:pt x="385712" y="605970"/>
                      <a:pt x="382389" y="606737"/>
                      <a:pt x="379321" y="607504"/>
                    </a:cubicBezTo>
                    <a:cubicBezTo>
                      <a:pt x="334330" y="607504"/>
                      <a:pt x="289595" y="607504"/>
                      <a:pt x="244604" y="607504"/>
                    </a:cubicBezTo>
                    <a:cubicBezTo>
                      <a:pt x="243582" y="606992"/>
                      <a:pt x="242560" y="606481"/>
                      <a:pt x="241537" y="606226"/>
                    </a:cubicBezTo>
                    <a:cubicBezTo>
                      <a:pt x="202681" y="600857"/>
                      <a:pt x="177374" y="577084"/>
                      <a:pt x="169705" y="538740"/>
                    </a:cubicBezTo>
                    <a:cubicBezTo>
                      <a:pt x="166638" y="524169"/>
                      <a:pt x="166638" y="524169"/>
                      <a:pt x="151300" y="523146"/>
                    </a:cubicBezTo>
                    <a:cubicBezTo>
                      <a:pt x="83558" y="518800"/>
                      <a:pt x="35245" y="464607"/>
                      <a:pt x="38312" y="397121"/>
                    </a:cubicBezTo>
                    <a:cubicBezTo>
                      <a:pt x="38312" y="394565"/>
                      <a:pt x="37801" y="391498"/>
                      <a:pt x="36267" y="389708"/>
                    </a:cubicBezTo>
                    <a:cubicBezTo>
                      <a:pt x="5080" y="355710"/>
                      <a:pt x="2780" y="316598"/>
                      <a:pt x="19140" y="275953"/>
                    </a:cubicBezTo>
                    <a:cubicBezTo>
                      <a:pt x="24508" y="262660"/>
                      <a:pt x="24508" y="254225"/>
                      <a:pt x="17351" y="241443"/>
                    </a:cubicBezTo>
                    <a:cubicBezTo>
                      <a:pt x="-1566" y="207445"/>
                      <a:pt x="1501" y="172424"/>
                      <a:pt x="17862" y="137914"/>
                    </a:cubicBezTo>
                    <a:cubicBezTo>
                      <a:pt x="19140" y="135102"/>
                      <a:pt x="19651" y="130245"/>
                      <a:pt x="18117" y="127689"/>
                    </a:cubicBezTo>
                    <a:cubicBezTo>
                      <a:pt x="-7446" y="86277"/>
                      <a:pt x="-5145" y="45376"/>
                      <a:pt x="19907" y="4731"/>
                    </a:cubicBezTo>
                    <a:lnTo>
                      <a:pt x="200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794040C-39C7-464A-B96F-24D1B7CEA0A8}"/>
                </a:ext>
              </a:extLst>
            </p:cNvPr>
            <p:cNvGrpSpPr/>
            <p:nvPr/>
          </p:nvGrpSpPr>
          <p:grpSpPr>
            <a:xfrm rot="11205143" flipH="1">
              <a:off x="7197635" y="4599651"/>
              <a:ext cx="308906" cy="464587"/>
              <a:chOff x="9979267" y="4236569"/>
              <a:chExt cx="1414785" cy="2127797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BDAF514-5CC3-4D2D-A458-3DDB0EFABED2}"/>
                  </a:ext>
                </a:extLst>
              </p:cNvPr>
              <p:cNvSpPr/>
              <p:nvPr/>
            </p:nvSpPr>
            <p:spPr>
              <a:xfrm>
                <a:off x="9979267" y="4236569"/>
                <a:ext cx="1414785" cy="1520293"/>
              </a:xfrm>
              <a:custGeom>
                <a:avLst/>
                <a:gdLst>
                  <a:gd name="connsiteX0" fmla="*/ 675051 w 1414785"/>
                  <a:gd name="connsiteY0" fmla="*/ 454 h 1520293"/>
                  <a:gd name="connsiteX1" fmla="*/ 829004 w 1414785"/>
                  <a:gd name="connsiteY1" fmla="*/ 9145 h 1520293"/>
                  <a:gd name="connsiteX2" fmla="*/ 1174869 w 1414785"/>
                  <a:gd name="connsiteY2" fmla="*/ 167635 h 1520293"/>
                  <a:gd name="connsiteX3" fmla="*/ 1410815 w 1414785"/>
                  <a:gd name="connsiteY3" fmla="*/ 779099 h 1520293"/>
                  <a:gd name="connsiteX4" fmla="*/ 1270731 w 1414785"/>
                  <a:gd name="connsiteY4" fmla="*/ 1118830 h 1520293"/>
                  <a:gd name="connsiteX5" fmla="*/ 1164900 w 1414785"/>
                  <a:gd name="connsiteY5" fmla="*/ 1235908 h 1520293"/>
                  <a:gd name="connsiteX6" fmla="*/ 1026605 w 1414785"/>
                  <a:gd name="connsiteY6" fmla="*/ 1453448 h 1520293"/>
                  <a:gd name="connsiteX7" fmla="*/ 998997 w 1414785"/>
                  <a:gd name="connsiteY7" fmla="*/ 1512754 h 1520293"/>
                  <a:gd name="connsiteX8" fmla="*/ 999145 w 1414785"/>
                  <a:gd name="connsiteY8" fmla="*/ 1520293 h 1520293"/>
                  <a:gd name="connsiteX9" fmla="*/ 416778 w 1414785"/>
                  <a:gd name="connsiteY9" fmla="*/ 1520293 h 1520293"/>
                  <a:gd name="connsiteX10" fmla="*/ 416931 w 1414785"/>
                  <a:gd name="connsiteY10" fmla="*/ 1513265 h 1520293"/>
                  <a:gd name="connsiteX11" fmla="*/ 394435 w 1414785"/>
                  <a:gd name="connsiteY11" fmla="*/ 1468019 h 1520293"/>
                  <a:gd name="connsiteX12" fmla="*/ 362226 w 1414785"/>
                  <a:gd name="connsiteY12" fmla="*/ 1389796 h 1520293"/>
                  <a:gd name="connsiteX13" fmla="*/ 258441 w 1414785"/>
                  <a:gd name="connsiteY13" fmla="*/ 1244344 h 1520293"/>
                  <a:gd name="connsiteX14" fmla="*/ 149543 w 1414785"/>
                  <a:gd name="connsiteY14" fmla="*/ 1123431 h 1520293"/>
                  <a:gd name="connsiteX15" fmla="*/ 4601 w 1414785"/>
                  <a:gd name="connsiteY15" fmla="*/ 777054 h 1520293"/>
                  <a:gd name="connsiteX16" fmla="*/ 0 w 1414785"/>
                  <a:gd name="connsiteY16" fmla="*/ 731808 h 1520293"/>
                  <a:gd name="connsiteX17" fmla="*/ 0 w 1414785"/>
                  <a:gd name="connsiteY17" fmla="*/ 665345 h 1520293"/>
                  <a:gd name="connsiteX18" fmla="*/ 1278 w 1414785"/>
                  <a:gd name="connsiteY18" fmla="*/ 658187 h 1520293"/>
                  <a:gd name="connsiteX19" fmla="*/ 92793 w 1414785"/>
                  <a:gd name="connsiteY19" fmla="*/ 349132 h 1520293"/>
                  <a:gd name="connsiteX20" fmla="*/ 522249 w 1414785"/>
                  <a:gd name="connsiteY20" fmla="*/ 21671 h 1520293"/>
                  <a:gd name="connsiteX21" fmla="*/ 675051 w 1414785"/>
                  <a:gd name="connsiteY21" fmla="*/ 454 h 152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14785" h="1520293">
                    <a:moveTo>
                      <a:pt x="675051" y="454"/>
                    </a:moveTo>
                    <a:cubicBezTo>
                      <a:pt x="726241" y="-1272"/>
                      <a:pt x="777622" y="1988"/>
                      <a:pt x="829004" y="9145"/>
                    </a:cubicBezTo>
                    <a:cubicBezTo>
                      <a:pt x="959886" y="27295"/>
                      <a:pt x="1076964" y="78932"/>
                      <a:pt x="1174869" y="167635"/>
                    </a:cubicBezTo>
                    <a:cubicBezTo>
                      <a:pt x="1355088" y="331494"/>
                      <a:pt x="1434077" y="536507"/>
                      <a:pt x="1410815" y="779099"/>
                    </a:cubicBezTo>
                    <a:cubicBezTo>
                      <a:pt x="1398545" y="905891"/>
                      <a:pt x="1350487" y="1019646"/>
                      <a:pt x="1270731" y="1118830"/>
                    </a:cubicBezTo>
                    <a:cubicBezTo>
                      <a:pt x="1237754" y="1159731"/>
                      <a:pt x="1201200" y="1197819"/>
                      <a:pt x="1164900" y="1235908"/>
                    </a:cubicBezTo>
                    <a:cubicBezTo>
                      <a:pt x="1104316" y="1299304"/>
                      <a:pt x="1055491" y="1369858"/>
                      <a:pt x="1026605" y="1453448"/>
                    </a:cubicBezTo>
                    <a:cubicBezTo>
                      <a:pt x="1019447" y="1473899"/>
                      <a:pt x="1008711" y="1493326"/>
                      <a:pt x="998997" y="1512754"/>
                    </a:cubicBezTo>
                    <a:lnTo>
                      <a:pt x="999145" y="1520293"/>
                    </a:lnTo>
                    <a:lnTo>
                      <a:pt x="416778" y="1520293"/>
                    </a:lnTo>
                    <a:lnTo>
                      <a:pt x="416931" y="1513265"/>
                    </a:lnTo>
                    <a:cubicBezTo>
                      <a:pt x="409006" y="1498438"/>
                      <a:pt x="401081" y="1483356"/>
                      <a:pt x="394435" y="1468019"/>
                    </a:cubicBezTo>
                    <a:cubicBezTo>
                      <a:pt x="383187" y="1442200"/>
                      <a:pt x="374240" y="1415359"/>
                      <a:pt x="362226" y="1389796"/>
                    </a:cubicBezTo>
                    <a:cubicBezTo>
                      <a:pt x="336408" y="1335092"/>
                      <a:pt x="298574" y="1288823"/>
                      <a:pt x="258441" y="1244344"/>
                    </a:cubicBezTo>
                    <a:cubicBezTo>
                      <a:pt x="222141" y="1203954"/>
                      <a:pt x="184053" y="1165354"/>
                      <a:pt x="149543" y="1123431"/>
                    </a:cubicBezTo>
                    <a:cubicBezTo>
                      <a:pt x="66208" y="1022969"/>
                      <a:pt x="18661" y="906914"/>
                      <a:pt x="4601" y="777054"/>
                    </a:cubicBezTo>
                    <a:cubicBezTo>
                      <a:pt x="3067" y="761972"/>
                      <a:pt x="1534" y="746890"/>
                      <a:pt x="0" y="731808"/>
                    </a:cubicBezTo>
                    <a:cubicBezTo>
                      <a:pt x="0" y="709568"/>
                      <a:pt x="0" y="687584"/>
                      <a:pt x="0" y="665345"/>
                    </a:cubicBezTo>
                    <a:cubicBezTo>
                      <a:pt x="511" y="663044"/>
                      <a:pt x="1023" y="660488"/>
                      <a:pt x="1278" y="658187"/>
                    </a:cubicBezTo>
                    <a:cubicBezTo>
                      <a:pt x="7924" y="548011"/>
                      <a:pt x="37577" y="444481"/>
                      <a:pt x="92793" y="349132"/>
                    </a:cubicBezTo>
                    <a:cubicBezTo>
                      <a:pt x="190444" y="180672"/>
                      <a:pt x="332573" y="69474"/>
                      <a:pt x="522249" y="21671"/>
                    </a:cubicBezTo>
                    <a:cubicBezTo>
                      <a:pt x="572864" y="8890"/>
                      <a:pt x="623862" y="2179"/>
                      <a:pt x="675051" y="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2C40D7CF-F17F-49BC-AA0A-F8B1AA70A342}"/>
                  </a:ext>
                </a:extLst>
              </p:cNvPr>
              <p:cNvSpPr/>
              <p:nvPr/>
            </p:nvSpPr>
            <p:spPr>
              <a:xfrm>
                <a:off x="10376035" y="5756862"/>
                <a:ext cx="621798" cy="607504"/>
              </a:xfrm>
              <a:custGeom>
                <a:avLst/>
                <a:gdLst>
                  <a:gd name="connsiteX0" fmla="*/ 20010 w 621798"/>
                  <a:gd name="connsiteY0" fmla="*/ 0 h 607504"/>
                  <a:gd name="connsiteX1" fmla="*/ 602377 w 621798"/>
                  <a:gd name="connsiteY1" fmla="*/ 0 h 607504"/>
                  <a:gd name="connsiteX2" fmla="*/ 602485 w 621798"/>
                  <a:gd name="connsiteY2" fmla="*/ 5498 h 607504"/>
                  <a:gd name="connsiteX3" fmla="*/ 604785 w 621798"/>
                  <a:gd name="connsiteY3" fmla="*/ 125388 h 607504"/>
                  <a:gd name="connsiteX4" fmla="*/ 604274 w 621798"/>
                  <a:gd name="connsiteY4" fmla="*/ 138680 h 607504"/>
                  <a:gd name="connsiteX5" fmla="*/ 604018 w 621798"/>
                  <a:gd name="connsiteY5" fmla="*/ 242722 h 607504"/>
                  <a:gd name="connsiteX6" fmla="*/ 602485 w 621798"/>
                  <a:gd name="connsiteY6" fmla="*/ 274164 h 607504"/>
                  <a:gd name="connsiteX7" fmla="*/ 585869 w 621798"/>
                  <a:gd name="connsiteY7" fmla="*/ 389452 h 607504"/>
                  <a:gd name="connsiteX8" fmla="*/ 583824 w 621798"/>
                  <a:gd name="connsiteY8" fmla="*/ 396865 h 607504"/>
                  <a:gd name="connsiteX9" fmla="*/ 469302 w 621798"/>
                  <a:gd name="connsiteY9" fmla="*/ 522891 h 607504"/>
                  <a:gd name="connsiteX10" fmla="*/ 452175 w 621798"/>
                  <a:gd name="connsiteY10" fmla="*/ 537973 h 607504"/>
                  <a:gd name="connsiteX11" fmla="*/ 388779 w 621798"/>
                  <a:gd name="connsiteY11" fmla="*/ 604947 h 607504"/>
                  <a:gd name="connsiteX12" fmla="*/ 379321 w 621798"/>
                  <a:gd name="connsiteY12" fmla="*/ 607504 h 607504"/>
                  <a:gd name="connsiteX13" fmla="*/ 244604 w 621798"/>
                  <a:gd name="connsiteY13" fmla="*/ 607504 h 607504"/>
                  <a:gd name="connsiteX14" fmla="*/ 241537 w 621798"/>
                  <a:gd name="connsiteY14" fmla="*/ 606226 h 607504"/>
                  <a:gd name="connsiteX15" fmla="*/ 169705 w 621798"/>
                  <a:gd name="connsiteY15" fmla="*/ 538740 h 607504"/>
                  <a:gd name="connsiteX16" fmla="*/ 151300 w 621798"/>
                  <a:gd name="connsiteY16" fmla="*/ 523146 h 607504"/>
                  <a:gd name="connsiteX17" fmla="*/ 38312 w 621798"/>
                  <a:gd name="connsiteY17" fmla="*/ 397121 h 607504"/>
                  <a:gd name="connsiteX18" fmla="*/ 36267 w 621798"/>
                  <a:gd name="connsiteY18" fmla="*/ 389708 h 607504"/>
                  <a:gd name="connsiteX19" fmla="*/ 19140 w 621798"/>
                  <a:gd name="connsiteY19" fmla="*/ 275953 h 607504"/>
                  <a:gd name="connsiteX20" fmla="*/ 17351 w 621798"/>
                  <a:gd name="connsiteY20" fmla="*/ 241443 h 607504"/>
                  <a:gd name="connsiteX21" fmla="*/ 17862 w 621798"/>
                  <a:gd name="connsiteY21" fmla="*/ 137914 h 607504"/>
                  <a:gd name="connsiteX22" fmla="*/ 18117 w 621798"/>
                  <a:gd name="connsiteY22" fmla="*/ 127689 h 607504"/>
                  <a:gd name="connsiteX23" fmla="*/ 19907 w 621798"/>
                  <a:gd name="connsiteY23" fmla="*/ 4731 h 607504"/>
                  <a:gd name="connsiteX24" fmla="*/ 20010 w 621798"/>
                  <a:gd name="connsiteY24" fmla="*/ 0 h 60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1798" h="607504">
                    <a:moveTo>
                      <a:pt x="20010" y="0"/>
                    </a:moveTo>
                    <a:lnTo>
                      <a:pt x="602377" y="0"/>
                    </a:lnTo>
                    <a:lnTo>
                      <a:pt x="602485" y="5498"/>
                    </a:lnTo>
                    <a:cubicBezTo>
                      <a:pt x="626514" y="44865"/>
                      <a:pt x="629070" y="84998"/>
                      <a:pt x="604785" y="125388"/>
                    </a:cubicBezTo>
                    <a:cubicBezTo>
                      <a:pt x="601718" y="130500"/>
                      <a:pt x="601718" y="133568"/>
                      <a:pt x="604274" y="138680"/>
                    </a:cubicBezTo>
                    <a:cubicBezTo>
                      <a:pt x="621146" y="173446"/>
                      <a:pt x="623702" y="208978"/>
                      <a:pt x="604018" y="242722"/>
                    </a:cubicBezTo>
                    <a:cubicBezTo>
                      <a:pt x="597117" y="254481"/>
                      <a:pt x="597628" y="262149"/>
                      <a:pt x="602485" y="274164"/>
                    </a:cubicBezTo>
                    <a:cubicBezTo>
                      <a:pt x="619101" y="315320"/>
                      <a:pt x="617567" y="354687"/>
                      <a:pt x="585869" y="389452"/>
                    </a:cubicBezTo>
                    <a:cubicBezTo>
                      <a:pt x="584335" y="391242"/>
                      <a:pt x="583568" y="394565"/>
                      <a:pt x="583824" y="396865"/>
                    </a:cubicBezTo>
                    <a:cubicBezTo>
                      <a:pt x="589192" y="450803"/>
                      <a:pt x="547269" y="517778"/>
                      <a:pt x="469302" y="522891"/>
                    </a:cubicBezTo>
                    <a:cubicBezTo>
                      <a:pt x="454987" y="523913"/>
                      <a:pt x="454987" y="523913"/>
                      <a:pt x="452175" y="537973"/>
                    </a:cubicBezTo>
                    <a:cubicBezTo>
                      <a:pt x="444762" y="573250"/>
                      <a:pt x="424312" y="596000"/>
                      <a:pt x="388779" y="604947"/>
                    </a:cubicBezTo>
                    <a:cubicBezTo>
                      <a:pt x="385712" y="605970"/>
                      <a:pt x="382389" y="606737"/>
                      <a:pt x="379321" y="607504"/>
                    </a:cubicBezTo>
                    <a:cubicBezTo>
                      <a:pt x="334330" y="607504"/>
                      <a:pt x="289595" y="607504"/>
                      <a:pt x="244604" y="607504"/>
                    </a:cubicBezTo>
                    <a:cubicBezTo>
                      <a:pt x="243582" y="606992"/>
                      <a:pt x="242560" y="606481"/>
                      <a:pt x="241537" y="606226"/>
                    </a:cubicBezTo>
                    <a:cubicBezTo>
                      <a:pt x="202681" y="600857"/>
                      <a:pt x="177374" y="577084"/>
                      <a:pt x="169705" y="538740"/>
                    </a:cubicBezTo>
                    <a:cubicBezTo>
                      <a:pt x="166638" y="524169"/>
                      <a:pt x="166638" y="524169"/>
                      <a:pt x="151300" y="523146"/>
                    </a:cubicBezTo>
                    <a:cubicBezTo>
                      <a:pt x="83558" y="518800"/>
                      <a:pt x="35245" y="464607"/>
                      <a:pt x="38312" y="397121"/>
                    </a:cubicBezTo>
                    <a:cubicBezTo>
                      <a:pt x="38312" y="394565"/>
                      <a:pt x="37801" y="391498"/>
                      <a:pt x="36267" y="389708"/>
                    </a:cubicBezTo>
                    <a:cubicBezTo>
                      <a:pt x="5080" y="355710"/>
                      <a:pt x="2780" y="316598"/>
                      <a:pt x="19140" y="275953"/>
                    </a:cubicBezTo>
                    <a:cubicBezTo>
                      <a:pt x="24508" y="262660"/>
                      <a:pt x="24508" y="254225"/>
                      <a:pt x="17351" y="241443"/>
                    </a:cubicBezTo>
                    <a:cubicBezTo>
                      <a:pt x="-1566" y="207445"/>
                      <a:pt x="1501" y="172424"/>
                      <a:pt x="17862" y="137914"/>
                    </a:cubicBezTo>
                    <a:cubicBezTo>
                      <a:pt x="19140" y="135102"/>
                      <a:pt x="19651" y="130245"/>
                      <a:pt x="18117" y="127689"/>
                    </a:cubicBezTo>
                    <a:cubicBezTo>
                      <a:pt x="-7446" y="86277"/>
                      <a:pt x="-5145" y="45376"/>
                      <a:pt x="19907" y="4731"/>
                    </a:cubicBezTo>
                    <a:lnTo>
                      <a:pt x="200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1F7BFE9-84FC-4CF1-B919-FBFEC249E9D6}"/>
                </a:ext>
              </a:extLst>
            </p:cNvPr>
            <p:cNvGrpSpPr/>
            <p:nvPr/>
          </p:nvGrpSpPr>
          <p:grpSpPr>
            <a:xfrm rot="8979368" flipH="1">
              <a:off x="7197634" y="5243529"/>
              <a:ext cx="308906" cy="464587"/>
              <a:chOff x="9979267" y="4236569"/>
              <a:chExt cx="1414785" cy="2127797"/>
            </a:xfrm>
          </p:grpSpPr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EAE34306-37CF-4EBD-B3B4-600B06D6F4AD}"/>
                  </a:ext>
                </a:extLst>
              </p:cNvPr>
              <p:cNvSpPr/>
              <p:nvPr/>
            </p:nvSpPr>
            <p:spPr>
              <a:xfrm>
                <a:off x="9979267" y="4236569"/>
                <a:ext cx="1414785" cy="1520293"/>
              </a:xfrm>
              <a:custGeom>
                <a:avLst/>
                <a:gdLst>
                  <a:gd name="connsiteX0" fmla="*/ 675051 w 1414785"/>
                  <a:gd name="connsiteY0" fmla="*/ 454 h 1520293"/>
                  <a:gd name="connsiteX1" fmla="*/ 829004 w 1414785"/>
                  <a:gd name="connsiteY1" fmla="*/ 9145 h 1520293"/>
                  <a:gd name="connsiteX2" fmla="*/ 1174869 w 1414785"/>
                  <a:gd name="connsiteY2" fmla="*/ 167635 h 1520293"/>
                  <a:gd name="connsiteX3" fmla="*/ 1410815 w 1414785"/>
                  <a:gd name="connsiteY3" fmla="*/ 779099 h 1520293"/>
                  <a:gd name="connsiteX4" fmla="*/ 1270731 w 1414785"/>
                  <a:gd name="connsiteY4" fmla="*/ 1118830 h 1520293"/>
                  <a:gd name="connsiteX5" fmla="*/ 1164900 w 1414785"/>
                  <a:gd name="connsiteY5" fmla="*/ 1235908 h 1520293"/>
                  <a:gd name="connsiteX6" fmla="*/ 1026605 w 1414785"/>
                  <a:gd name="connsiteY6" fmla="*/ 1453448 h 1520293"/>
                  <a:gd name="connsiteX7" fmla="*/ 998997 w 1414785"/>
                  <a:gd name="connsiteY7" fmla="*/ 1512754 h 1520293"/>
                  <a:gd name="connsiteX8" fmla="*/ 999145 w 1414785"/>
                  <a:gd name="connsiteY8" fmla="*/ 1520293 h 1520293"/>
                  <a:gd name="connsiteX9" fmla="*/ 416778 w 1414785"/>
                  <a:gd name="connsiteY9" fmla="*/ 1520293 h 1520293"/>
                  <a:gd name="connsiteX10" fmla="*/ 416931 w 1414785"/>
                  <a:gd name="connsiteY10" fmla="*/ 1513265 h 1520293"/>
                  <a:gd name="connsiteX11" fmla="*/ 394435 w 1414785"/>
                  <a:gd name="connsiteY11" fmla="*/ 1468019 h 1520293"/>
                  <a:gd name="connsiteX12" fmla="*/ 362226 w 1414785"/>
                  <a:gd name="connsiteY12" fmla="*/ 1389796 h 1520293"/>
                  <a:gd name="connsiteX13" fmla="*/ 258441 w 1414785"/>
                  <a:gd name="connsiteY13" fmla="*/ 1244344 h 1520293"/>
                  <a:gd name="connsiteX14" fmla="*/ 149543 w 1414785"/>
                  <a:gd name="connsiteY14" fmla="*/ 1123431 h 1520293"/>
                  <a:gd name="connsiteX15" fmla="*/ 4601 w 1414785"/>
                  <a:gd name="connsiteY15" fmla="*/ 777054 h 1520293"/>
                  <a:gd name="connsiteX16" fmla="*/ 0 w 1414785"/>
                  <a:gd name="connsiteY16" fmla="*/ 731808 h 1520293"/>
                  <a:gd name="connsiteX17" fmla="*/ 0 w 1414785"/>
                  <a:gd name="connsiteY17" fmla="*/ 665345 h 1520293"/>
                  <a:gd name="connsiteX18" fmla="*/ 1278 w 1414785"/>
                  <a:gd name="connsiteY18" fmla="*/ 658187 h 1520293"/>
                  <a:gd name="connsiteX19" fmla="*/ 92793 w 1414785"/>
                  <a:gd name="connsiteY19" fmla="*/ 349132 h 1520293"/>
                  <a:gd name="connsiteX20" fmla="*/ 522249 w 1414785"/>
                  <a:gd name="connsiteY20" fmla="*/ 21671 h 1520293"/>
                  <a:gd name="connsiteX21" fmla="*/ 675051 w 1414785"/>
                  <a:gd name="connsiteY21" fmla="*/ 454 h 152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14785" h="1520293">
                    <a:moveTo>
                      <a:pt x="675051" y="454"/>
                    </a:moveTo>
                    <a:cubicBezTo>
                      <a:pt x="726241" y="-1272"/>
                      <a:pt x="777622" y="1988"/>
                      <a:pt x="829004" y="9145"/>
                    </a:cubicBezTo>
                    <a:cubicBezTo>
                      <a:pt x="959886" y="27295"/>
                      <a:pt x="1076964" y="78932"/>
                      <a:pt x="1174869" y="167635"/>
                    </a:cubicBezTo>
                    <a:cubicBezTo>
                      <a:pt x="1355088" y="331494"/>
                      <a:pt x="1434077" y="536507"/>
                      <a:pt x="1410815" y="779099"/>
                    </a:cubicBezTo>
                    <a:cubicBezTo>
                      <a:pt x="1398545" y="905891"/>
                      <a:pt x="1350487" y="1019646"/>
                      <a:pt x="1270731" y="1118830"/>
                    </a:cubicBezTo>
                    <a:cubicBezTo>
                      <a:pt x="1237754" y="1159731"/>
                      <a:pt x="1201200" y="1197819"/>
                      <a:pt x="1164900" y="1235908"/>
                    </a:cubicBezTo>
                    <a:cubicBezTo>
                      <a:pt x="1104316" y="1299304"/>
                      <a:pt x="1055491" y="1369858"/>
                      <a:pt x="1026605" y="1453448"/>
                    </a:cubicBezTo>
                    <a:cubicBezTo>
                      <a:pt x="1019447" y="1473899"/>
                      <a:pt x="1008711" y="1493326"/>
                      <a:pt x="998997" y="1512754"/>
                    </a:cubicBezTo>
                    <a:lnTo>
                      <a:pt x="999145" y="1520293"/>
                    </a:lnTo>
                    <a:lnTo>
                      <a:pt x="416778" y="1520293"/>
                    </a:lnTo>
                    <a:lnTo>
                      <a:pt x="416931" y="1513265"/>
                    </a:lnTo>
                    <a:cubicBezTo>
                      <a:pt x="409006" y="1498438"/>
                      <a:pt x="401081" y="1483356"/>
                      <a:pt x="394435" y="1468019"/>
                    </a:cubicBezTo>
                    <a:cubicBezTo>
                      <a:pt x="383187" y="1442200"/>
                      <a:pt x="374240" y="1415359"/>
                      <a:pt x="362226" y="1389796"/>
                    </a:cubicBezTo>
                    <a:cubicBezTo>
                      <a:pt x="336408" y="1335092"/>
                      <a:pt x="298574" y="1288823"/>
                      <a:pt x="258441" y="1244344"/>
                    </a:cubicBezTo>
                    <a:cubicBezTo>
                      <a:pt x="222141" y="1203954"/>
                      <a:pt x="184053" y="1165354"/>
                      <a:pt x="149543" y="1123431"/>
                    </a:cubicBezTo>
                    <a:cubicBezTo>
                      <a:pt x="66208" y="1022969"/>
                      <a:pt x="18661" y="906914"/>
                      <a:pt x="4601" y="777054"/>
                    </a:cubicBezTo>
                    <a:cubicBezTo>
                      <a:pt x="3067" y="761972"/>
                      <a:pt x="1534" y="746890"/>
                      <a:pt x="0" y="731808"/>
                    </a:cubicBezTo>
                    <a:cubicBezTo>
                      <a:pt x="0" y="709568"/>
                      <a:pt x="0" y="687584"/>
                      <a:pt x="0" y="665345"/>
                    </a:cubicBezTo>
                    <a:cubicBezTo>
                      <a:pt x="511" y="663044"/>
                      <a:pt x="1023" y="660488"/>
                      <a:pt x="1278" y="658187"/>
                    </a:cubicBezTo>
                    <a:cubicBezTo>
                      <a:pt x="7924" y="548011"/>
                      <a:pt x="37577" y="444481"/>
                      <a:pt x="92793" y="349132"/>
                    </a:cubicBezTo>
                    <a:cubicBezTo>
                      <a:pt x="190444" y="180672"/>
                      <a:pt x="332573" y="69474"/>
                      <a:pt x="522249" y="21671"/>
                    </a:cubicBezTo>
                    <a:cubicBezTo>
                      <a:pt x="572864" y="8890"/>
                      <a:pt x="623862" y="2179"/>
                      <a:pt x="675051" y="4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B9EB0437-73EB-4E60-B9D3-A8F44308CA72}"/>
                  </a:ext>
                </a:extLst>
              </p:cNvPr>
              <p:cNvSpPr/>
              <p:nvPr/>
            </p:nvSpPr>
            <p:spPr>
              <a:xfrm>
                <a:off x="10376035" y="5756862"/>
                <a:ext cx="621798" cy="607504"/>
              </a:xfrm>
              <a:custGeom>
                <a:avLst/>
                <a:gdLst>
                  <a:gd name="connsiteX0" fmla="*/ 20010 w 621798"/>
                  <a:gd name="connsiteY0" fmla="*/ 0 h 607504"/>
                  <a:gd name="connsiteX1" fmla="*/ 602377 w 621798"/>
                  <a:gd name="connsiteY1" fmla="*/ 0 h 607504"/>
                  <a:gd name="connsiteX2" fmla="*/ 602485 w 621798"/>
                  <a:gd name="connsiteY2" fmla="*/ 5498 h 607504"/>
                  <a:gd name="connsiteX3" fmla="*/ 604785 w 621798"/>
                  <a:gd name="connsiteY3" fmla="*/ 125388 h 607504"/>
                  <a:gd name="connsiteX4" fmla="*/ 604274 w 621798"/>
                  <a:gd name="connsiteY4" fmla="*/ 138680 h 607504"/>
                  <a:gd name="connsiteX5" fmla="*/ 604018 w 621798"/>
                  <a:gd name="connsiteY5" fmla="*/ 242722 h 607504"/>
                  <a:gd name="connsiteX6" fmla="*/ 602485 w 621798"/>
                  <a:gd name="connsiteY6" fmla="*/ 274164 h 607504"/>
                  <a:gd name="connsiteX7" fmla="*/ 585869 w 621798"/>
                  <a:gd name="connsiteY7" fmla="*/ 389452 h 607504"/>
                  <a:gd name="connsiteX8" fmla="*/ 583824 w 621798"/>
                  <a:gd name="connsiteY8" fmla="*/ 396865 h 607504"/>
                  <a:gd name="connsiteX9" fmla="*/ 469302 w 621798"/>
                  <a:gd name="connsiteY9" fmla="*/ 522891 h 607504"/>
                  <a:gd name="connsiteX10" fmla="*/ 452175 w 621798"/>
                  <a:gd name="connsiteY10" fmla="*/ 537973 h 607504"/>
                  <a:gd name="connsiteX11" fmla="*/ 388779 w 621798"/>
                  <a:gd name="connsiteY11" fmla="*/ 604947 h 607504"/>
                  <a:gd name="connsiteX12" fmla="*/ 379321 w 621798"/>
                  <a:gd name="connsiteY12" fmla="*/ 607504 h 607504"/>
                  <a:gd name="connsiteX13" fmla="*/ 244604 w 621798"/>
                  <a:gd name="connsiteY13" fmla="*/ 607504 h 607504"/>
                  <a:gd name="connsiteX14" fmla="*/ 241537 w 621798"/>
                  <a:gd name="connsiteY14" fmla="*/ 606226 h 607504"/>
                  <a:gd name="connsiteX15" fmla="*/ 169705 w 621798"/>
                  <a:gd name="connsiteY15" fmla="*/ 538740 h 607504"/>
                  <a:gd name="connsiteX16" fmla="*/ 151300 w 621798"/>
                  <a:gd name="connsiteY16" fmla="*/ 523146 h 607504"/>
                  <a:gd name="connsiteX17" fmla="*/ 38312 w 621798"/>
                  <a:gd name="connsiteY17" fmla="*/ 397121 h 607504"/>
                  <a:gd name="connsiteX18" fmla="*/ 36267 w 621798"/>
                  <a:gd name="connsiteY18" fmla="*/ 389708 h 607504"/>
                  <a:gd name="connsiteX19" fmla="*/ 19140 w 621798"/>
                  <a:gd name="connsiteY19" fmla="*/ 275953 h 607504"/>
                  <a:gd name="connsiteX20" fmla="*/ 17351 w 621798"/>
                  <a:gd name="connsiteY20" fmla="*/ 241443 h 607504"/>
                  <a:gd name="connsiteX21" fmla="*/ 17862 w 621798"/>
                  <a:gd name="connsiteY21" fmla="*/ 137914 h 607504"/>
                  <a:gd name="connsiteX22" fmla="*/ 18117 w 621798"/>
                  <a:gd name="connsiteY22" fmla="*/ 127689 h 607504"/>
                  <a:gd name="connsiteX23" fmla="*/ 19907 w 621798"/>
                  <a:gd name="connsiteY23" fmla="*/ 4731 h 607504"/>
                  <a:gd name="connsiteX24" fmla="*/ 20010 w 621798"/>
                  <a:gd name="connsiteY24" fmla="*/ 0 h 60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1798" h="607504">
                    <a:moveTo>
                      <a:pt x="20010" y="0"/>
                    </a:moveTo>
                    <a:lnTo>
                      <a:pt x="602377" y="0"/>
                    </a:lnTo>
                    <a:lnTo>
                      <a:pt x="602485" y="5498"/>
                    </a:lnTo>
                    <a:cubicBezTo>
                      <a:pt x="626514" y="44865"/>
                      <a:pt x="629070" y="84998"/>
                      <a:pt x="604785" y="125388"/>
                    </a:cubicBezTo>
                    <a:cubicBezTo>
                      <a:pt x="601718" y="130500"/>
                      <a:pt x="601718" y="133568"/>
                      <a:pt x="604274" y="138680"/>
                    </a:cubicBezTo>
                    <a:cubicBezTo>
                      <a:pt x="621146" y="173446"/>
                      <a:pt x="623702" y="208978"/>
                      <a:pt x="604018" y="242722"/>
                    </a:cubicBezTo>
                    <a:cubicBezTo>
                      <a:pt x="597117" y="254481"/>
                      <a:pt x="597628" y="262149"/>
                      <a:pt x="602485" y="274164"/>
                    </a:cubicBezTo>
                    <a:cubicBezTo>
                      <a:pt x="619101" y="315320"/>
                      <a:pt x="617567" y="354687"/>
                      <a:pt x="585869" y="389452"/>
                    </a:cubicBezTo>
                    <a:cubicBezTo>
                      <a:pt x="584335" y="391242"/>
                      <a:pt x="583568" y="394565"/>
                      <a:pt x="583824" y="396865"/>
                    </a:cubicBezTo>
                    <a:cubicBezTo>
                      <a:pt x="589192" y="450803"/>
                      <a:pt x="547269" y="517778"/>
                      <a:pt x="469302" y="522891"/>
                    </a:cubicBezTo>
                    <a:cubicBezTo>
                      <a:pt x="454987" y="523913"/>
                      <a:pt x="454987" y="523913"/>
                      <a:pt x="452175" y="537973"/>
                    </a:cubicBezTo>
                    <a:cubicBezTo>
                      <a:pt x="444762" y="573250"/>
                      <a:pt x="424312" y="596000"/>
                      <a:pt x="388779" y="604947"/>
                    </a:cubicBezTo>
                    <a:cubicBezTo>
                      <a:pt x="385712" y="605970"/>
                      <a:pt x="382389" y="606737"/>
                      <a:pt x="379321" y="607504"/>
                    </a:cubicBezTo>
                    <a:cubicBezTo>
                      <a:pt x="334330" y="607504"/>
                      <a:pt x="289595" y="607504"/>
                      <a:pt x="244604" y="607504"/>
                    </a:cubicBezTo>
                    <a:cubicBezTo>
                      <a:pt x="243582" y="606992"/>
                      <a:pt x="242560" y="606481"/>
                      <a:pt x="241537" y="606226"/>
                    </a:cubicBezTo>
                    <a:cubicBezTo>
                      <a:pt x="202681" y="600857"/>
                      <a:pt x="177374" y="577084"/>
                      <a:pt x="169705" y="538740"/>
                    </a:cubicBezTo>
                    <a:cubicBezTo>
                      <a:pt x="166638" y="524169"/>
                      <a:pt x="166638" y="524169"/>
                      <a:pt x="151300" y="523146"/>
                    </a:cubicBezTo>
                    <a:cubicBezTo>
                      <a:pt x="83558" y="518800"/>
                      <a:pt x="35245" y="464607"/>
                      <a:pt x="38312" y="397121"/>
                    </a:cubicBezTo>
                    <a:cubicBezTo>
                      <a:pt x="38312" y="394565"/>
                      <a:pt x="37801" y="391498"/>
                      <a:pt x="36267" y="389708"/>
                    </a:cubicBezTo>
                    <a:cubicBezTo>
                      <a:pt x="5080" y="355710"/>
                      <a:pt x="2780" y="316598"/>
                      <a:pt x="19140" y="275953"/>
                    </a:cubicBezTo>
                    <a:cubicBezTo>
                      <a:pt x="24508" y="262660"/>
                      <a:pt x="24508" y="254225"/>
                      <a:pt x="17351" y="241443"/>
                    </a:cubicBezTo>
                    <a:cubicBezTo>
                      <a:pt x="-1566" y="207445"/>
                      <a:pt x="1501" y="172424"/>
                      <a:pt x="17862" y="137914"/>
                    </a:cubicBezTo>
                    <a:cubicBezTo>
                      <a:pt x="19140" y="135102"/>
                      <a:pt x="19651" y="130245"/>
                      <a:pt x="18117" y="127689"/>
                    </a:cubicBezTo>
                    <a:cubicBezTo>
                      <a:pt x="-7446" y="86277"/>
                      <a:pt x="-5145" y="45376"/>
                      <a:pt x="19907" y="4731"/>
                    </a:cubicBezTo>
                    <a:lnTo>
                      <a:pt x="200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37BE7E6-4A4A-4868-AAEC-96A4B4028D69}"/>
                </a:ext>
              </a:extLst>
            </p:cNvPr>
            <p:cNvGrpSpPr/>
            <p:nvPr/>
          </p:nvGrpSpPr>
          <p:grpSpPr>
            <a:xfrm rot="12987211" flipH="1">
              <a:off x="7160392" y="5749617"/>
              <a:ext cx="308906" cy="464587"/>
              <a:chOff x="9979267" y="4236569"/>
              <a:chExt cx="1414785" cy="2127797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BA68CCBB-A784-4C3B-A606-9856EC39296B}"/>
                  </a:ext>
                </a:extLst>
              </p:cNvPr>
              <p:cNvSpPr/>
              <p:nvPr/>
            </p:nvSpPr>
            <p:spPr>
              <a:xfrm>
                <a:off x="9979267" y="4236569"/>
                <a:ext cx="1414785" cy="1520293"/>
              </a:xfrm>
              <a:custGeom>
                <a:avLst/>
                <a:gdLst>
                  <a:gd name="connsiteX0" fmla="*/ 675051 w 1414785"/>
                  <a:gd name="connsiteY0" fmla="*/ 454 h 1520293"/>
                  <a:gd name="connsiteX1" fmla="*/ 829004 w 1414785"/>
                  <a:gd name="connsiteY1" fmla="*/ 9145 h 1520293"/>
                  <a:gd name="connsiteX2" fmla="*/ 1174869 w 1414785"/>
                  <a:gd name="connsiteY2" fmla="*/ 167635 h 1520293"/>
                  <a:gd name="connsiteX3" fmla="*/ 1410815 w 1414785"/>
                  <a:gd name="connsiteY3" fmla="*/ 779099 h 1520293"/>
                  <a:gd name="connsiteX4" fmla="*/ 1270731 w 1414785"/>
                  <a:gd name="connsiteY4" fmla="*/ 1118830 h 1520293"/>
                  <a:gd name="connsiteX5" fmla="*/ 1164900 w 1414785"/>
                  <a:gd name="connsiteY5" fmla="*/ 1235908 h 1520293"/>
                  <a:gd name="connsiteX6" fmla="*/ 1026605 w 1414785"/>
                  <a:gd name="connsiteY6" fmla="*/ 1453448 h 1520293"/>
                  <a:gd name="connsiteX7" fmla="*/ 998997 w 1414785"/>
                  <a:gd name="connsiteY7" fmla="*/ 1512754 h 1520293"/>
                  <a:gd name="connsiteX8" fmla="*/ 999145 w 1414785"/>
                  <a:gd name="connsiteY8" fmla="*/ 1520293 h 1520293"/>
                  <a:gd name="connsiteX9" fmla="*/ 416778 w 1414785"/>
                  <a:gd name="connsiteY9" fmla="*/ 1520293 h 1520293"/>
                  <a:gd name="connsiteX10" fmla="*/ 416931 w 1414785"/>
                  <a:gd name="connsiteY10" fmla="*/ 1513265 h 1520293"/>
                  <a:gd name="connsiteX11" fmla="*/ 394435 w 1414785"/>
                  <a:gd name="connsiteY11" fmla="*/ 1468019 h 1520293"/>
                  <a:gd name="connsiteX12" fmla="*/ 362226 w 1414785"/>
                  <a:gd name="connsiteY12" fmla="*/ 1389796 h 1520293"/>
                  <a:gd name="connsiteX13" fmla="*/ 258441 w 1414785"/>
                  <a:gd name="connsiteY13" fmla="*/ 1244344 h 1520293"/>
                  <a:gd name="connsiteX14" fmla="*/ 149543 w 1414785"/>
                  <a:gd name="connsiteY14" fmla="*/ 1123431 h 1520293"/>
                  <a:gd name="connsiteX15" fmla="*/ 4601 w 1414785"/>
                  <a:gd name="connsiteY15" fmla="*/ 777054 h 1520293"/>
                  <a:gd name="connsiteX16" fmla="*/ 0 w 1414785"/>
                  <a:gd name="connsiteY16" fmla="*/ 731808 h 1520293"/>
                  <a:gd name="connsiteX17" fmla="*/ 0 w 1414785"/>
                  <a:gd name="connsiteY17" fmla="*/ 665345 h 1520293"/>
                  <a:gd name="connsiteX18" fmla="*/ 1278 w 1414785"/>
                  <a:gd name="connsiteY18" fmla="*/ 658187 h 1520293"/>
                  <a:gd name="connsiteX19" fmla="*/ 92793 w 1414785"/>
                  <a:gd name="connsiteY19" fmla="*/ 349132 h 1520293"/>
                  <a:gd name="connsiteX20" fmla="*/ 522249 w 1414785"/>
                  <a:gd name="connsiteY20" fmla="*/ 21671 h 1520293"/>
                  <a:gd name="connsiteX21" fmla="*/ 675051 w 1414785"/>
                  <a:gd name="connsiteY21" fmla="*/ 454 h 152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14785" h="1520293">
                    <a:moveTo>
                      <a:pt x="675051" y="454"/>
                    </a:moveTo>
                    <a:cubicBezTo>
                      <a:pt x="726241" y="-1272"/>
                      <a:pt x="777622" y="1988"/>
                      <a:pt x="829004" y="9145"/>
                    </a:cubicBezTo>
                    <a:cubicBezTo>
                      <a:pt x="959886" y="27295"/>
                      <a:pt x="1076964" y="78932"/>
                      <a:pt x="1174869" y="167635"/>
                    </a:cubicBezTo>
                    <a:cubicBezTo>
                      <a:pt x="1355088" y="331494"/>
                      <a:pt x="1434077" y="536507"/>
                      <a:pt x="1410815" y="779099"/>
                    </a:cubicBezTo>
                    <a:cubicBezTo>
                      <a:pt x="1398545" y="905891"/>
                      <a:pt x="1350487" y="1019646"/>
                      <a:pt x="1270731" y="1118830"/>
                    </a:cubicBezTo>
                    <a:cubicBezTo>
                      <a:pt x="1237754" y="1159731"/>
                      <a:pt x="1201200" y="1197819"/>
                      <a:pt x="1164900" y="1235908"/>
                    </a:cubicBezTo>
                    <a:cubicBezTo>
                      <a:pt x="1104316" y="1299304"/>
                      <a:pt x="1055491" y="1369858"/>
                      <a:pt x="1026605" y="1453448"/>
                    </a:cubicBezTo>
                    <a:cubicBezTo>
                      <a:pt x="1019447" y="1473899"/>
                      <a:pt x="1008711" y="1493326"/>
                      <a:pt x="998997" y="1512754"/>
                    </a:cubicBezTo>
                    <a:lnTo>
                      <a:pt x="999145" y="1520293"/>
                    </a:lnTo>
                    <a:lnTo>
                      <a:pt x="416778" y="1520293"/>
                    </a:lnTo>
                    <a:lnTo>
                      <a:pt x="416931" y="1513265"/>
                    </a:lnTo>
                    <a:cubicBezTo>
                      <a:pt x="409006" y="1498438"/>
                      <a:pt x="401081" y="1483356"/>
                      <a:pt x="394435" y="1468019"/>
                    </a:cubicBezTo>
                    <a:cubicBezTo>
                      <a:pt x="383187" y="1442200"/>
                      <a:pt x="374240" y="1415359"/>
                      <a:pt x="362226" y="1389796"/>
                    </a:cubicBezTo>
                    <a:cubicBezTo>
                      <a:pt x="336408" y="1335092"/>
                      <a:pt x="298574" y="1288823"/>
                      <a:pt x="258441" y="1244344"/>
                    </a:cubicBezTo>
                    <a:cubicBezTo>
                      <a:pt x="222141" y="1203954"/>
                      <a:pt x="184053" y="1165354"/>
                      <a:pt x="149543" y="1123431"/>
                    </a:cubicBezTo>
                    <a:cubicBezTo>
                      <a:pt x="66208" y="1022969"/>
                      <a:pt x="18661" y="906914"/>
                      <a:pt x="4601" y="777054"/>
                    </a:cubicBezTo>
                    <a:cubicBezTo>
                      <a:pt x="3067" y="761972"/>
                      <a:pt x="1534" y="746890"/>
                      <a:pt x="0" y="731808"/>
                    </a:cubicBezTo>
                    <a:cubicBezTo>
                      <a:pt x="0" y="709568"/>
                      <a:pt x="0" y="687584"/>
                      <a:pt x="0" y="665345"/>
                    </a:cubicBezTo>
                    <a:cubicBezTo>
                      <a:pt x="511" y="663044"/>
                      <a:pt x="1023" y="660488"/>
                      <a:pt x="1278" y="658187"/>
                    </a:cubicBezTo>
                    <a:cubicBezTo>
                      <a:pt x="7924" y="548011"/>
                      <a:pt x="37577" y="444481"/>
                      <a:pt x="92793" y="349132"/>
                    </a:cubicBezTo>
                    <a:cubicBezTo>
                      <a:pt x="190444" y="180672"/>
                      <a:pt x="332573" y="69474"/>
                      <a:pt x="522249" y="21671"/>
                    </a:cubicBezTo>
                    <a:cubicBezTo>
                      <a:pt x="572864" y="8890"/>
                      <a:pt x="623862" y="2179"/>
                      <a:pt x="675051" y="4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E0268761-769E-47C9-8A9E-9C5CD19B3164}"/>
                  </a:ext>
                </a:extLst>
              </p:cNvPr>
              <p:cNvSpPr/>
              <p:nvPr/>
            </p:nvSpPr>
            <p:spPr>
              <a:xfrm>
                <a:off x="10376035" y="5756862"/>
                <a:ext cx="621798" cy="607504"/>
              </a:xfrm>
              <a:custGeom>
                <a:avLst/>
                <a:gdLst>
                  <a:gd name="connsiteX0" fmla="*/ 20010 w 621798"/>
                  <a:gd name="connsiteY0" fmla="*/ 0 h 607504"/>
                  <a:gd name="connsiteX1" fmla="*/ 602377 w 621798"/>
                  <a:gd name="connsiteY1" fmla="*/ 0 h 607504"/>
                  <a:gd name="connsiteX2" fmla="*/ 602485 w 621798"/>
                  <a:gd name="connsiteY2" fmla="*/ 5498 h 607504"/>
                  <a:gd name="connsiteX3" fmla="*/ 604785 w 621798"/>
                  <a:gd name="connsiteY3" fmla="*/ 125388 h 607504"/>
                  <a:gd name="connsiteX4" fmla="*/ 604274 w 621798"/>
                  <a:gd name="connsiteY4" fmla="*/ 138680 h 607504"/>
                  <a:gd name="connsiteX5" fmla="*/ 604018 w 621798"/>
                  <a:gd name="connsiteY5" fmla="*/ 242722 h 607504"/>
                  <a:gd name="connsiteX6" fmla="*/ 602485 w 621798"/>
                  <a:gd name="connsiteY6" fmla="*/ 274164 h 607504"/>
                  <a:gd name="connsiteX7" fmla="*/ 585869 w 621798"/>
                  <a:gd name="connsiteY7" fmla="*/ 389452 h 607504"/>
                  <a:gd name="connsiteX8" fmla="*/ 583824 w 621798"/>
                  <a:gd name="connsiteY8" fmla="*/ 396865 h 607504"/>
                  <a:gd name="connsiteX9" fmla="*/ 469302 w 621798"/>
                  <a:gd name="connsiteY9" fmla="*/ 522891 h 607504"/>
                  <a:gd name="connsiteX10" fmla="*/ 452175 w 621798"/>
                  <a:gd name="connsiteY10" fmla="*/ 537973 h 607504"/>
                  <a:gd name="connsiteX11" fmla="*/ 388779 w 621798"/>
                  <a:gd name="connsiteY11" fmla="*/ 604947 h 607504"/>
                  <a:gd name="connsiteX12" fmla="*/ 379321 w 621798"/>
                  <a:gd name="connsiteY12" fmla="*/ 607504 h 607504"/>
                  <a:gd name="connsiteX13" fmla="*/ 244604 w 621798"/>
                  <a:gd name="connsiteY13" fmla="*/ 607504 h 607504"/>
                  <a:gd name="connsiteX14" fmla="*/ 241537 w 621798"/>
                  <a:gd name="connsiteY14" fmla="*/ 606226 h 607504"/>
                  <a:gd name="connsiteX15" fmla="*/ 169705 w 621798"/>
                  <a:gd name="connsiteY15" fmla="*/ 538740 h 607504"/>
                  <a:gd name="connsiteX16" fmla="*/ 151300 w 621798"/>
                  <a:gd name="connsiteY16" fmla="*/ 523146 h 607504"/>
                  <a:gd name="connsiteX17" fmla="*/ 38312 w 621798"/>
                  <a:gd name="connsiteY17" fmla="*/ 397121 h 607504"/>
                  <a:gd name="connsiteX18" fmla="*/ 36267 w 621798"/>
                  <a:gd name="connsiteY18" fmla="*/ 389708 h 607504"/>
                  <a:gd name="connsiteX19" fmla="*/ 19140 w 621798"/>
                  <a:gd name="connsiteY19" fmla="*/ 275953 h 607504"/>
                  <a:gd name="connsiteX20" fmla="*/ 17351 w 621798"/>
                  <a:gd name="connsiteY20" fmla="*/ 241443 h 607504"/>
                  <a:gd name="connsiteX21" fmla="*/ 17862 w 621798"/>
                  <a:gd name="connsiteY21" fmla="*/ 137914 h 607504"/>
                  <a:gd name="connsiteX22" fmla="*/ 18117 w 621798"/>
                  <a:gd name="connsiteY22" fmla="*/ 127689 h 607504"/>
                  <a:gd name="connsiteX23" fmla="*/ 19907 w 621798"/>
                  <a:gd name="connsiteY23" fmla="*/ 4731 h 607504"/>
                  <a:gd name="connsiteX24" fmla="*/ 20010 w 621798"/>
                  <a:gd name="connsiteY24" fmla="*/ 0 h 60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1798" h="607504">
                    <a:moveTo>
                      <a:pt x="20010" y="0"/>
                    </a:moveTo>
                    <a:lnTo>
                      <a:pt x="602377" y="0"/>
                    </a:lnTo>
                    <a:lnTo>
                      <a:pt x="602485" y="5498"/>
                    </a:lnTo>
                    <a:cubicBezTo>
                      <a:pt x="626514" y="44865"/>
                      <a:pt x="629070" y="84998"/>
                      <a:pt x="604785" y="125388"/>
                    </a:cubicBezTo>
                    <a:cubicBezTo>
                      <a:pt x="601718" y="130500"/>
                      <a:pt x="601718" y="133568"/>
                      <a:pt x="604274" y="138680"/>
                    </a:cubicBezTo>
                    <a:cubicBezTo>
                      <a:pt x="621146" y="173446"/>
                      <a:pt x="623702" y="208978"/>
                      <a:pt x="604018" y="242722"/>
                    </a:cubicBezTo>
                    <a:cubicBezTo>
                      <a:pt x="597117" y="254481"/>
                      <a:pt x="597628" y="262149"/>
                      <a:pt x="602485" y="274164"/>
                    </a:cubicBezTo>
                    <a:cubicBezTo>
                      <a:pt x="619101" y="315320"/>
                      <a:pt x="617567" y="354687"/>
                      <a:pt x="585869" y="389452"/>
                    </a:cubicBezTo>
                    <a:cubicBezTo>
                      <a:pt x="584335" y="391242"/>
                      <a:pt x="583568" y="394565"/>
                      <a:pt x="583824" y="396865"/>
                    </a:cubicBezTo>
                    <a:cubicBezTo>
                      <a:pt x="589192" y="450803"/>
                      <a:pt x="547269" y="517778"/>
                      <a:pt x="469302" y="522891"/>
                    </a:cubicBezTo>
                    <a:cubicBezTo>
                      <a:pt x="454987" y="523913"/>
                      <a:pt x="454987" y="523913"/>
                      <a:pt x="452175" y="537973"/>
                    </a:cubicBezTo>
                    <a:cubicBezTo>
                      <a:pt x="444762" y="573250"/>
                      <a:pt x="424312" y="596000"/>
                      <a:pt x="388779" y="604947"/>
                    </a:cubicBezTo>
                    <a:cubicBezTo>
                      <a:pt x="385712" y="605970"/>
                      <a:pt x="382389" y="606737"/>
                      <a:pt x="379321" y="607504"/>
                    </a:cubicBezTo>
                    <a:cubicBezTo>
                      <a:pt x="334330" y="607504"/>
                      <a:pt x="289595" y="607504"/>
                      <a:pt x="244604" y="607504"/>
                    </a:cubicBezTo>
                    <a:cubicBezTo>
                      <a:pt x="243582" y="606992"/>
                      <a:pt x="242560" y="606481"/>
                      <a:pt x="241537" y="606226"/>
                    </a:cubicBezTo>
                    <a:cubicBezTo>
                      <a:pt x="202681" y="600857"/>
                      <a:pt x="177374" y="577084"/>
                      <a:pt x="169705" y="538740"/>
                    </a:cubicBezTo>
                    <a:cubicBezTo>
                      <a:pt x="166638" y="524169"/>
                      <a:pt x="166638" y="524169"/>
                      <a:pt x="151300" y="523146"/>
                    </a:cubicBezTo>
                    <a:cubicBezTo>
                      <a:pt x="83558" y="518800"/>
                      <a:pt x="35245" y="464607"/>
                      <a:pt x="38312" y="397121"/>
                    </a:cubicBezTo>
                    <a:cubicBezTo>
                      <a:pt x="38312" y="394565"/>
                      <a:pt x="37801" y="391498"/>
                      <a:pt x="36267" y="389708"/>
                    </a:cubicBezTo>
                    <a:cubicBezTo>
                      <a:pt x="5080" y="355710"/>
                      <a:pt x="2780" y="316598"/>
                      <a:pt x="19140" y="275953"/>
                    </a:cubicBezTo>
                    <a:cubicBezTo>
                      <a:pt x="24508" y="262660"/>
                      <a:pt x="24508" y="254225"/>
                      <a:pt x="17351" y="241443"/>
                    </a:cubicBezTo>
                    <a:cubicBezTo>
                      <a:pt x="-1566" y="207445"/>
                      <a:pt x="1501" y="172424"/>
                      <a:pt x="17862" y="137914"/>
                    </a:cubicBezTo>
                    <a:cubicBezTo>
                      <a:pt x="19140" y="135102"/>
                      <a:pt x="19651" y="130245"/>
                      <a:pt x="18117" y="127689"/>
                    </a:cubicBezTo>
                    <a:cubicBezTo>
                      <a:pt x="-7446" y="86277"/>
                      <a:pt x="-5145" y="45376"/>
                      <a:pt x="19907" y="4731"/>
                    </a:cubicBezTo>
                    <a:lnTo>
                      <a:pt x="200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8830FDC-3EB9-41C7-8CF3-38B87D9B4CAE}"/>
                </a:ext>
              </a:extLst>
            </p:cNvPr>
            <p:cNvGrpSpPr/>
            <p:nvPr/>
          </p:nvGrpSpPr>
          <p:grpSpPr>
            <a:xfrm rot="7389558" flipH="1">
              <a:off x="6596576" y="5841732"/>
              <a:ext cx="308906" cy="464587"/>
              <a:chOff x="9979267" y="4236569"/>
              <a:chExt cx="1414785" cy="2127797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1D4BE87C-701E-47C0-814F-39B92F0B29C3}"/>
                  </a:ext>
                </a:extLst>
              </p:cNvPr>
              <p:cNvSpPr/>
              <p:nvPr/>
            </p:nvSpPr>
            <p:spPr>
              <a:xfrm>
                <a:off x="9979267" y="4236569"/>
                <a:ext cx="1414785" cy="1520293"/>
              </a:xfrm>
              <a:custGeom>
                <a:avLst/>
                <a:gdLst>
                  <a:gd name="connsiteX0" fmla="*/ 675051 w 1414785"/>
                  <a:gd name="connsiteY0" fmla="*/ 454 h 1520293"/>
                  <a:gd name="connsiteX1" fmla="*/ 829004 w 1414785"/>
                  <a:gd name="connsiteY1" fmla="*/ 9145 h 1520293"/>
                  <a:gd name="connsiteX2" fmla="*/ 1174869 w 1414785"/>
                  <a:gd name="connsiteY2" fmla="*/ 167635 h 1520293"/>
                  <a:gd name="connsiteX3" fmla="*/ 1410815 w 1414785"/>
                  <a:gd name="connsiteY3" fmla="*/ 779099 h 1520293"/>
                  <a:gd name="connsiteX4" fmla="*/ 1270731 w 1414785"/>
                  <a:gd name="connsiteY4" fmla="*/ 1118830 h 1520293"/>
                  <a:gd name="connsiteX5" fmla="*/ 1164900 w 1414785"/>
                  <a:gd name="connsiteY5" fmla="*/ 1235908 h 1520293"/>
                  <a:gd name="connsiteX6" fmla="*/ 1026605 w 1414785"/>
                  <a:gd name="connsiteY6" fmla="*/ 1453448 h 1520293"/>
                  <a:gd name="connsiteX7" fmla="*/ 998997 w 1414785"/>
                  <a:gd name="connsiteY7" fmla="*/ 1512754 h 1520293"/>
                  <a:gd name="connsiteX8" fmla="*/ 999145 w 1414785"/>
                  <a:gd name="connsiteY8" fmla="*/ 1520293 h 1520293"/>
                  <a:gd name="connsiteX9" fmla="*/ 416778 w 1414785"/>
                  <a:gd name="connsiteY9" fmla="*/ 1520293 h 1520293"/>
                  <a:gd name="connsiteX10" fmla="*/ 416931 w 1414785"/>
                  <a:gd name="connsiteY10" fmla="*/ 1513265 h 1520293"/>
                  <a:gd name="connsiteX11" fmla="*/ 394435 w 1414785"/>
                  <a:gd name="connsiteY11" fmla="*/ 1468019 h 1520293"/>
                  <a:gd name="connsiteX12" fmla="*/ 362226 w 1414785"/>
                  <a:gd name="connsiteY12" fmla="*/ 1389796 h 1520293"/>
                  <a:gd name="connsiteX13" fmla="*/ 258441 w 1414785"/>
                  <a:gd name="connsiteY13" fmla="*/ 1244344 h 1520293"/>
                  <a:gd name="connsiteX14" fmla="*/ 149543 w 1414785"/>
                  <a:gd name="connsiteY14" fmla="*/ 1123431 h 1520293"/>
                  <a:gd name="connsiteX15" fmla="*/ 4601 w 1414785"/>
                  <a:gd name="connsiteY15" fmla="*/ 777054 h 1520293"/>
                  <a:gd name="connsiteX16" fmla="*/ 0 w 1414785"/>
                  <a:gd name="connsiteY16" fmla="*/ 731808 h 1520293"/>
                  <a:gd name="connsiteX17" fmla="*/ 0 w 1414785"/>
                  <a:gd name="connsiteY17" fmla="*/ 665345 h 1520293"/>
                  <a:gd name="connsiteX18" fmla="*/ 1278 w 1414785"/>
                  <a:gd name="connsiteY18" fmla="*/ 658187 h 1520293"/>
                  <a:gd name="connsiteX19" fmla="*/ 92793 w 1414785"/>
                  <a:gd name="connsiteY19" fmla="*/ 349132 h 1520293"/>
                  <a:gd name="connsiteX20" fmla="*/ 522249 w 1414785"/>
                  <a:gd name="connsiteY20" fmla="*/ 21671 h 1520293"/>
                  <a:gd name="connsiteX21" fmla="*/ 675051 w 1414785"/>
                  <a:gd name="connsiteY21" fmla="*/ 454 h 152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14785" h="1520293">
                    <a:moveTo>
                      <a:pt x="675051" y="454"/>
                    </a:moveTo>
                    <a:cubicBezTo>
                      <a:pt x="726241" y="-1272"/>
                      <a:pt x="777622" y="1988"/>
                      <a:pt x="829004" y="9145"/>
                    </a:cubicBezTo>
                    <a:cubicBezTo>
                      <a:pt x="959886" y="27295"/>
                      <a:pt x="1076964" y="78932"/>
                      <a:pt x="1174869" y="167635"/>
                    </a:cubicBezTo>
                    <a:cubicBezTo>
                      <a:pt x="1355088" y="331494"/>
                      <a:pt x="1434077" y="536507"/>
                      <a:pt x="1410815" y="779099"/>
                    </a:cubicBezTo>
                    <a:cubicBezTo>
                      <a:pt x="1398545" y="905891"/>
                      <a:pt x="1350487" y="1019646"/>
                      <a:pt x="1270731" y="1118830"/>
                    </a:cubicBezTo>
                    <a:cubicBezTo>
                      <a:pt x="1237754" y="1159731"/>
                      <a:pt x="1201200" y="1197819"/>
                      <a:pt x="1164900" y="1235908"/>
                    </a:cubicBezTo>
                    <a:cubicBezTo>
                      <a:pt x="1104316" y="1299304"/>
                      <a:pt x="1055491" y="1369858"/>
                      <a:pt x="1026605" y="1453448"/>
                    </a:cubicBezTo>
                    <a:cubicBezTo>
                      <a:pt x="1019447" y="1473899"/>
                      <a:pt x="1008711" y="1493326"/>
                      <a:pt x="998997" y="1512754"/>
                    </a:cubicBezTo>
                    <a:lnTo>
                      <a:pt x="999145" y="1520293"/>
                    </a:lnTo>
                    <a:lnTo>
                      <a:pt x="416778" y="1520293"/>
                    </a:lnTo>
                    <a:lnTo>
                      <a:pt x="416931" y="1513265"/>
                    </a:lnTo>
                    <a:cubicBezTo>
                      <a:pt x="409006" y="1498438"/>
                      <a:pt x="401081" y="1483356"/>
                      <a:pt x="394435" y="1468019"/>
                    </a:cubicBezTo>
                    <a:cubicBezTo>
                      <a:pt x="383187" y="1442200"/>
                      <a:pt x="374240" y="1415359"/>
                      <a:pt x="362226" y="1389796"/>
                    </a:cubicBezTo>
                    <a:cubicBezTo>
                      <a:pt x="336408" y="1335092"/>
                      <a:pt x="298574" y="1288823"/>
                      <a:pt x="258441" y="1244344"/>
                    </a:cubicBezTo>
                    <a:cubicBezTo>
                      <a:pt x="222141" y="1203954"/>
                      <a:pt x="184053" y="1165354"/>
                      <a:pt x="149543" y="1123431"/>
                    </a:cubicBezTo>
                    <a:cubicBezTo>
                      <a:pt x="66208" y="1022969"/>
                      <a:pt x="18661" y="906914"/>
                      <a:pt x="4601" y="777054"/>
                    </a:cubicBezTo>
                    <a:cubicBezTo>
                      <a:pt x="3067" y="761972"/>
                      <a:pt x="1534" y="746890"/>
                      <a:pt x="0" y="731808"/>
                    </a:cubicBezTo>
                    <a:cubicBezTo>
                      <a:pt x="0" y="709568"/>
                      <a:pt x="0" y="687584"/>
                      <a:pt x="0" y="665345"/>
                    </a:cubicBezTo>
                    <a:cubicBezTo>
                      <a:pt x="511" y="663044"/>
                      <a:pt x="1023" y="660488"/>
                      <a:pt x="1278" y="658187"/>
                    </a:cubicBezTo>
                    <a:cubicBezTo>
                      <a:pt x="7924" y="548011"/>
                      <a:pt x="37577" y="444481"/>
                      <a:pt x="92793" y="349132"/>
                    </a:cubicBezTo>
                    <a:cubicBezTo>
                      <a:pt x="190444" y="180672"/>
                      <a:pt x="332573" y="69474"/>
                      <a:pt x="522249" y="21671"/>
                    </a:cubicBezTo>
                    <a:cubicBezTo>
                      <a:pt x="572864" y="8890"/>
                      <a:pt x="623862" y="2179"/>
                      <a:pt x="675051" y="45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FF8151-CF51-495A-84B0-DA61580B8683}"/>
                  </a:ext>
                </a:extLst>
              </p:cNvPr>
              <p:cNvSpPr/>
              <p:nvPr/>
            </p:nvSpPr>
            <p:spPr>
              <a:xfrm>
                <a:off x="10376035" y="5756862"/>
                <a:ext cx="621798" cy="607504"/>
              </a:xfrm>
              <a:custGeom>
                <a:avLst/>
                <a:gdLst>
                  <a:gd name="connsiteX0" fmla="*/ 20010 w 621798"/>
                  <a:gd name="connsiteY0" fmla="*/ 0 h 607504"/>
                  <a:gd name="connsiteX1" fmla="*/ 602377 w 621798"/>
                  <a:gd name="connsiteY1" fmla="*/ 0 h 607504"/>
                  <a:gd name="connsiteX2" fmla="*/ 602485 w 621798"/>
                  <a:gd name="connsiteY2" fmla="*/ 5498 h 607504"/>
                  <a:gd name="connsiteX3" fmla="*/ 604785 w 621798"/>
                  <a:gd name="connsiteY3" fmla="*/ 125388 h 607504"/>
                  <a:gd name="connsiteX4" fmla="*/ 604274 w 621798"/>
                  <a:gd name="connsiteY4" fmla="*/ 138680 h 607504"/>
                  <a:gd name="connsiteX5" fmla="*/ 604018 w 621798"/>
                  <a:gd name="connsiteY5" fmla="*/ 242722 h 607504"/>
                  <a:gd name="connsiteX6" fmla="*/ 602485 w 621798"/>
                  <a:gd name="connsiteY6" fmla="*/ 274164 h 607504"/>
                  <a:gd name="connsiteX7" fmla="*/ 585869 w 621798"/>
                  <a:gd name="connsiteY7" fmla="*/ 389452 h 607504"/>
                  <a:gd name="connsiteX8" fmla="*/ 583824 w 621798"/>
                  <a:gd name="connsiteY8" fmla="*/ 396865 h 607504"/>
                  <a:gd name="connsiteX9" fmla="*/ 469302 w 621798"/>
                  <a:gd name="connsiteY9" fmla="*/ 522891 h 607504"/>
                  <a:gd name="connsiteX10" fmla="*/ 452175 w 621798"/>
                  <a:gd name="connsiteY10" fmla="*/ 537973 h 607504"/>
                  <a:gd name="connsiteX11" fmla="*/ 388779 w 621798"/>
                  <a:gd name="connsiteY11" fmla="*/ 604947 h 607504"/>
                  <a:gd name="connsiteX12" fmla="*/ 379321 w 621798"/>
                  <a:gd name="connsiteY12" fmla="*/ 607504 h 607504"/>
                  <a:gd name="connsiteX13" fmla="*/ 244604 w 621798"/>
                  <a:gd name="connsiteY13" fmla="*/ 607504 h 607504"/>
                  <a:gd name="connsiteX14" fmla="*/ 241537 w 621798"/>
                  <a:gd name="connsiteY14" fmla="*/ 606226 h 607504"/>
                  <a:gd name="connsiteX15" fmla="*/ 169705 w 621798"/>
                  <a:gd name="connsiteY15" fmla="*/ 538740 h 607504"/>
                  <a:gd name="connsiteX16" fmla="*/ 151300 w 621798"/>
                  <a:gd name="connsiteY16" fmla="*/ 523146 h 607504"/>
                  <a:gd name="connsiteX17" fmla="*/ 38312 w 621798"/>
                  <a:gd name="connsiteY17" fmla="*/ 397121 h 607504"/>
                  <a:gd name="connsiteX18" fmla="*/ 36267 w 621798"/>
                  <a:gd name="connsiteY18" fmla="*/ 389708 h 607504"/>
                  <a:gd name="connsiteX19" fmla="*/ 19140 w 621798"/>
                  <a:gd name="connsiteY19" fmla="*/ 275953 h 607504"/>
                  <a:gd name="connsiteX20" fmla="*/ 17351 w 621798"/>
                  <a:gd name="connsiteY20" fmla="*/ 241443 h 607504"/>
                  <a:gd name="connsiteX21" fmla="*/ 17862 w 621798"/>
                  <a:gd name="connsiteY21" fmla="*/ 137914 h 607504"/>
                  <a:gd name="connsiteX22" fmla="*/ 18117 w 621798"/>
                  <a:gd name="connsiteY22" fmla="*/ 127689 h 607504"/>
                  <a:gd name="connsiteX23" fmla="*/ 19907 w 621798"/>
                  <a:gd name="connsiteY23" fmla="*/ 4731 h 607504"/>
                  <a:gd name="connsiteX24" fmla="*/ 20010 w 621798"/>
                  <a:gd name="connsiteY24" fmla="*/ 0 h 60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1798" h="607504">
                    <a:moveTo>
                      <a:pt x="20010" y="0"/>
                    </a:moveTo>
                    <a:lnTo>
                      <a:pt x="602377" y="0"/>
                    </a:lnTo>
                    <a:lnTo>
                      <a:pt x="602485" y="5498"/>
                    </a:lnTo>
                    <a:cubicBezTo>
                      <a:pt x="626514" y="44865"/>
                      <a:pt x="629070" y="84998"/>
                      <a:pt x="604785" y="125388"/>
                    </a:cubicBezTo>
                    <a:cubicBezTo>
                      <a:pt x="601718" y="130500"/>
                      <a:pt x="601718" y="133568"/>
                      <a:pt x="604274" y="138680"/>
                    </a:cubicBezTo>
                    <a:cubicBezTo>
                      <a:pt x="621146" y="173446"/>
                      <a:pt x="623702" y="208978"/>
                      <a:pt x="604018" y="242722"/>
                    </a:cubicBezTo>
                    <a:cubicBezTo>
                      <a:pt x="597117" y="254481"/>
                      <a:pt x="597628" y="262149"/>
                      <a:pt x="602485" y="274164"/>
                    </a:cubicBezTo>
                    <a:cubicBezTo>
                      <a:pt x="619101" y="315320"/>
                      <a:pt x="617567" y="354687"/>
                      <a:pt x="585869" y="389452"/>
                    </a:cubicBezTo>
                    <a:cubicBezTo>
                      <a:pt x="584335" y="391242"/>
                      <a:pt x="583568" y="394565"/>
                      <a:pt x="583824" y="396865"/>
                    </a:cubicBezTo>
                    <a:cubicBezTo>
                      <a:pt x="589192" y="450803"/>
                      <a:pt x="547269" y="517778"/>
                      <a:pt x="469302" y="522891"/>
                    </a:cubicBezTo>
                    <a:cubicBezTo>
                      <a:pt x="454987" y="523913"/>
                      <a:pt x="454987" y="523913"/>
                      <a:pt x="452175" y="537973"/>
                    </a:cubicBezTo>
                    <a:cubicBezTo>
                      <a:pt x="444762" y="573250"/>
                      <a:pt x="424312" y="596000"/>
                      <a:pt x="388779" y="604947"/>
                    </a:cubicBezTo>
                    <a:cubicBezTo>
                      <a:pt x="385712" y="605970"/>
                      <a:pt x="382389" y="606737"/>
                      <a:pt x="379321" y="607504"/>
                    </a:cubicBezTo>
                    <a:cubicBezTo>
                      <a:pt x="334330" y="607504"/>
                      <a:pt x="289595" y="607504"/>
                      <a:pt x="244604" y="607504"/>
                    </a:cubicBezTo>
                    <a:cubicBezTo>
                      <a:pt x="243582" y="606992"/>
                      <a:pt x="242560" y="606481"/>
                      <a:pt x="241537" y="606226"/>
                    </a:cubicBezTo>
                    <a:cubicBezTo>
                      <a:pt x="202681" y="600857"/>
                      <a:pt x="177374" y="577084"/>
                      <a:pt x="169705" y="538740"/>
                    </a:cubicBezTo>
                    <a:cubicBezTo>
                      <a:pt x="166638" y="524169"/>
                      <a:pt x="166638" y="524169"/>
                      <a:pt x="151300" y="523146"/>
                    </a:cubicBezTo>
                    <a:cubicBezTo>
                      <a:pt x="83558" y="518800"/>
                      <a:pt x="35245" y="464607"/>
                      <a:pt x="38312" y="397121"/>
                    </a:cubicBezTo>
                    <a:cubicBezTo>
                      <a:pt x="38312" y="394565"/>
                      <a:pt x="37801" y="391498"/>
                      <a:pt x="36267" y="389708"/>
                    </a:cubicBezTo>
                    <a:cubicBezTo>
                      <a:pt x="5080" y="355710"/>
                      <a:pt x="2780" y="316598"/>
                      <a:pt x="19140" y="275953"/>
                    </a:cubicBezTo>
                    <a:cubicBezTo>
                      <a:pt x="24508" y="262660"/>
                      <a:pt x="24508" y="254225"/>
                      <a:pt x="17351" y="241443"/>
                    </a:cubicBezTo>
                    <a:cubicBezTo>
                      <a:pt x="-1566" y="207445"/>
                      <a:pt x="1501" y="172424"/>
                      <a:pt x="17862" y="137914"/>
                    </a:cubicBezTo>
                    <a:cubicBezTo>
                      <a:pt x="19140" y="135102"/>
                      <a:pt x="19651" y="130245"/>
                      <a:pt x="18117" y="127689"/>
                    </a:cubicBezTo>
                    <a:cubicBezTo>
                      <a:pt x="-7446" y="86277"/>
                      <a:pt x="-5145" y="45376"/>
                      <a:pt x="19907" y="4731"/>
                    </a:cubicBezTo>
                    <a:lnTo>
                      <a:pt x="200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453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F4AFCFC5-8ED1-4776-A935-52F735E21C00}"/>
              </a:ext>
            </a:extLst>
          </p:cNvPr>
          <p:cNvSpPr/>
          <p:nvPr/>
        </p:nvSpPr>
        <p:spPr>
          <a:xfrm>
            <a:off x="7070823" y="2714719"/>
            <a:ext cx="2348390" cy="1408142"/>
          </a:xfrm>
          <a:custGeom>
            <a:avLst/>
            <a:gdLst>
              <a:gd name="connsiteX0" fmla="*/ 944309 w 1981049"/>
              <a:gd name="connsiteY0" fmla="*/ 0 h 1187877"/>
              <a:gd name="connsiteX1" fmla="*/ 784989 w 1981049"/>
              <a:gd name="connsiteY1" fmla="*/ 0 h 1187877"/>
              <a:gd name="connsiteX2" fmla="*/ 776348 w 1981049"/>
              <a:gd name="connsiteY2" fmla="*/ 8642 h 1187877"/>
              <a:gd name="connsiteX3" fmla="*/ 776348 w 1981049"/>
              <a:gd name="connsiteY3" fmla="*/ 46446 h 1187877"/>
              <a:gd name="connsiteX4" fmla="*/ 758256 w 1981049"/>
              <a:gd name="connsiteY4" fmla="*/ 58867 h 1187877"/>
              <a:gd name="connsiteX5" fmla="*/ 631070 w 1981049"/>
              <a:gd name="connsiteY5" fmla="*/ 33214 h 1187877"/>
              <a:gd name="connsiteX6" fmla="*/ 558162 w 1981049"/>
              <a:gd name="connsiteY6" fmla="*/ 27813 h 1187877"/>
              <a:gd name="connsiteX7" fmla="*/ 497674 w 1981049"/>
              <a:gd name="connsiteY7" fmla="*/ 24033 h 1187877"/>
              <a:gd name="connsiteX8" fmla="*/ 467160 w 1981049"/>
              <a:gd name="connsiteY8" fmla="*/ 46986 h 1187877"/>
              <a:gd name="connsiteX9" fmla="*/ 467700 w 1981049"/>
              <a:gd name="connsiteY9" fmla="*/ 114494 h 1187877"/>
              <a:gd name="connsiteX10" fmla="*/ 494974 w 1981049"/>
              <a:gd name="connsiteY10" fmla="*/ 135827 h 1187877"/>
              <a:gd name="connsiteX11" fmla="*/ 509555 w 1981049"/>
              <a:gd name="connsiteY11" fmla="*/ 135557 h 1187877"/>
              <a:gd name="connsiteX12" fmla="*/ 653483 w 1981049"/>
              <a:gd name="connsiteY12" fmla="*/ 125836 h 1187877"/>
              <a:gd name="connsiteX13" fmla="*/ 727202 w 1981049"/>
              <a:gd name="connsiteY13" fmla="*/ 112604 h 1187877"/>
              <a:gd name="connsiteX14" fmla="*/ 764737 w 1981049"/>
              <a:gd name="connsiteY14" fmla="*/ 99372 h 1187877"/>
              <a:gd name="connsiteX15" fmla="*/ 776888 w 1981049"/>
              <a:gd name="connsiteY15" fmla="*/ 107473 h 1187877"/>
              <a:gd name="connsiteX16" fmla="*/ 776888 w 1981049"/>
              <a:gd name="connsiteY16" fmla="*/ 139067 h 1187877"/>
              <a:gd name="connsiteX17" fmla="*/ 798221 w 1981049"/>
              <a:gd name="connsiteY17" fmla="*/ 161210 h 1187877"/>
              <a:gd name="connsiteX18" fmla="*/ 809022 w 1981049"/>
              <a:gd name="connsiteY18" fmla="*/ 171202 h 1187877"/>
              <a:gd name="connsiteX19" fmla="*/ 809022 w 1981049"/>
              <a:gd name="connsiteY19" fmla="*/ 223588 h 1187877"/>
              <a:gd name="connsiteX20" fmla="*/ 799301 w 1981049"/>
              <a:gd name="connsiteY20" fmla="*/ 233579 h 1187877"/>
              <a:gd name="connsiteX21" fmla="*/ 789850 w 1981049"/>
              <a:gd name="connsiteY21" fmla="*/ 233579 h 1187877"/>
              <a:gd name="connsiteX22" fmla="*/ 673735 w 1981049"/>
              <a:gd name="connsiteY22" fmla="*/ 351314 h 1187877"/>
              <a:gd name="connsiteX23" fmla="*/ 673735 w 1981049"/>
              <a:gd name="connsiteY23" fmla="*/ 434214 h 1187877"/>
              <a:gd name="connsiteX24" fmla="*/ 662934 w 1981049"/>
              <a:gd name="connsiteY24" fmla="*/ 445285 h 1187877"/>
              <a:gd name="connsiteX25" fmla="*/ 596776 w 1981049"/>
              <a:gd name="connsiteY25" fmla="*/ 445016 h 1187877"/>
              <a:gd name="connsiteX26" fmla="*/ 585975 w 1981049"/>
              <a:gd name="connsiteY26" fmla="*/ 456086 h 1187877"/>
              <a:gd name="connsiteX27" fmla="*/ 585975 w 1981049"/>
              <a:gd name="connsiteY27" fmla="*/ 515764 h 1187877"/>
              <a:gd name="connsiteX28" fmla="*/ 598396 w 1981049"/>
              <a:gd name="connsiteY28" fmla="*/ 527376 h 1187877"/>
              <a:gd name="connsiteX29" fmla="*/ 660234 w 1981049"/>
              <a:gd name="connsiteY29" fmla="*/ 527105 h 1187877"/>
              <a:gd name="connsiteX30" fmla="*/ 673735 w 1981049"/>
              <a:gd name="connsiteY30" fmla="*/ 541147 h 1187877"/>
              <a:gd name="connsiteX31" fmla="*/ 673465 w 1981049"/>
              <a:gd name="connsiteY31" fmla="*/ 568420 h 1187877"/>
              <a:gd name="connsiteX32" fmla="*/ 628370 w 1981049"/>
              <a:gd name="connsiteY32" fmla="*/ 613246 h 1187877"/>
              <a:gd name="connsiteX33" fmla="*/ 416394 w 1981049"/>
              <a:gd name="connsiteY33" fmla="*/ 612976 h 1187877"/>
              <a:gd name="connsiteX34" fmla="*/ 227640 w 1981049"/>
              <a:gd name="connsiteY34" fmla="*/ 657531 h 1187877"/>
              <a:gd name="connsiteX35" fmla="*/ 47259 w 1981049"/>
              <a:gd name="connsiteY35" fmla="*/ 809560 h 1187877"/>
              <a:gd name="connsiteX36" fmla="*/ 813 w 1981049"/>
              <a:gd name="connsiteY36" fmla="*/ 944577 h 1187877"/>
              <a:gd name="connsiteX37" fmla="*/ 273 w 1981049"/>
              <a:gd name="connsiteY37" fmla="*/ 1177346 h 1187877"/>
              <a:gd name="connsiteX38" fmla="*/ 10264 w 1981049"/>
              <a:gd name="connsiteY38" fmla="*/ 1187877 h 1187877"/>
              <a:gd name="connsiteX39" fmla="*/ 297579 w 1981049"/>
              <a:gd name="connsiteY39" fmla="*/ 1187877 h 1187877"/>
              <a:gd name="connsiteX40" fmla="*/ 307300 w 1981049"/>
              <a:gd name="connsiteY40" fmla="*/ 1177886 h 1187877"/>
              <a:gd name="connsiteX41" fmla="*/ 308651 w 1981049"/>
              <a:gd name="connsiteY41" fmla="*/ 1134951 h 1187877"/>
              <a:gd name="connsiteX42" fmla="*/ 341864 w 1981049"/>
              <a:gd name="connsiteY42" fmla="*/ 1033688 h 1187877"/>
              <a:gd name="connsiteX43" fmla="*/ 435296 w 1981049"/>
              <a:gd name="connsiteY43" fmla="*/ 969960 h 1187877"/>
              <a:gd name="connsiteX44" fmla="*/ 495784 w 1981049"/>
              <a:gd name="connsiteY44" fmla="*/ 969420 h 1187877"/>
              <a:gd name="connsiteX45" fmla="*/ 607307 w 1981049"/>
              <a:gd name="connsiteY45" fmla="*/ 986162 h 1187877"/>
              <a:gd name="connsiteX46" fmla="*/ 703439 w 1981049"/>
              <a:gd name="connsiteY46" fmla="*/ 1019376 h 1187877"/>
              <a:gd name="connsiteX47" fmla="*/ 897053 w 1981049"/>
              <a:gd name="connsiteY47" fmla="*/ 1039089 h 1187877"/>
              <a:gd name="connsiteX48" fmla="*/ 1033689 w 1981049"/>
              <a:gd name="connsiteY48" fmla="*/ 1010195 h 1187877"/>
              <a:gd name="connsiteX49" fmla="*/ 1258357 w 1981049"/>
              <a:gd name="connsiteY49" fmla="*/ 967530 h 1187877"/>
              <a:gd name="connsiteX50" fmla="*/ 1267539 w 1981049"/>
              <a:gd name="connsiteY50" fmla="*/ 956188 h 1187877"/>
              <a:gd name="connsiteX51" fmla="*/ 1267539 w 1981049"/>
              <a:gd name="connsiteY51" fmla="*/ 917203 h 1187877"/>
              <a:gd name="connsiteX52" fmla="*/ 1981049 w 1981049"/>
              <a:gd name="connsiteY52" fmla="*/ 917203 h 1187877"/>
              <a:gd name="connsiteX53" fmla="*/ 1981049 w 1981049"/>
              <a:gd name="connsiteY53" fmla="*/ 640311 h 1187877"/>
              <a:gd name="connsiteX54" fmla="*/ 1267287 w 1981049"/>
              <a:gd name="connsiteY54" fmla="*/ 640311 h 1187877"/>
              <a:gd name="connsiteX55" fmla="*/ 1267269 w 1981049"/>
              <a:gd name="connsiteY55" fmla="*/ 629178 h 1187877"/>
              <a:gd name="connsiteX56" fmla="*/ 1251066 w 1981049"/>
              <a:gd name="connsiteY56" fmla="*/ 612706 h 1187877"/>
              <a:gd name="connsiteX57" fmla="*/ 1097958 w 1981049"/>
              <a:gd name="connsiteY57" fmla="*/ 612706 h 1187877"/>
              <a:gd name="connsiteX58" fmla="*/ 1055833 w 1981049"/>
              <a:gd name="connsiteY58" fmla="*/ 570581 h 1187877"/>
              <a:gd name="connsiteX59" fmla="*/ 1055833 w 1981049"/>
              <a:gd name="connsiteY59" fmla="*/ 541147 h 1187877"/>
              <a:gd name="connsiteX60" fmla="*/ 1069604 w 1981049"/>
              <a:gd name="connsiteY60" fmla="*/ 526835 h 1187877"/>
              <a:gd name="connsiteX61" fmla="*/ 1131442 w 1981049"/>
              <a:gd name="connsiteY61" fmla="*/ 526835 h 1187877"/>
              <a:gd name="connsiteX62" fmla="*/ 1141703 w 1981049"/>
              <a:gd name="connsiteY62" fmla="*/ 516304 h 1187877"/>
              <a:gd name="connsiteX63" fmla="*/ 1141703 w 1981049"/>
              <a:gd name="connsiteY63" fmla="*/ 454466 h 1187877"/>
              <a:gd name="connsiteX64" fmla="*/ 1131172 w 1981049"/>
              <a:gd name="connsiteY64" fmla="*/ 444475 h 1187877"/>
              <a:gd name="connsiteX65" fmla="*/ 1069334 w 1981049"/>
              <a:gd name="connsiteY65" fmla="*/ 444745 h 1187877"/>
              <a:gd name="connsiteX66" fmla="*/ 1055563 w 1981049"/>
              <a:gd name="connsiteY66" fmla="*/ 431514 h 1187877"/>
              <a:gd name="connsiteX67" fmla="*/ 1055563 w 1981049"/>
              <a:gd name="connsiteY67" fmla="*/ 351854 h 1187877"/>
              <a:gd name="connsiteX68" fmla="*/ 1008037 w 1981049"/>
              <a:gd name="connsiteY68" fmla="*/ 258152 h 1187877"/>
              <a:gd name="connsiteX69" fmla="*/ 932967 w 1981049"/>
              <a:gd name="connsiteY69" fmla="*/ 233309 h 1187877"/>
              <a:gd name="connsiteX70" fmla="*/ 919195 w 1981049"/>
              <a:gd name="connsiteY70" fmla="*/ 219267 h 1187877"/>
              <a:gd name="connsiteX71" fmla="*/ 919195 w 1981049"/>
              <a:gd name="connsiteY71" fmla="*/ 187673 h 1187877"/>
              <a:gd name="connsiteX72" fmla="*/ 921086 w 1981049"/>
              <a:gd name="connsiteY72" fmla="*/ 163370 h 1187877"/>
              <a:gd name="connsiteX73" fmla="*/ 944309 w 1981049"/>
              <a:gd name="connsiteY73" fmla="*/ 160940 h 1187877"/>
              <a:gd name="connsiteX74" fmla="*/ 952950 w 1981049"/>
              <a:gd name="connsiteY74" fmla="*/ 152299 h 1187877"/>
              <a:gd name="connsiteX75" fmla="*/ 952950 w 1981049"/>
              <a:gd name="connsiteY75" fmla="*/ 107203 h 1187877"/>
              <a:gd name="connsiteX76" fmla="*/ 964021 w 1981049"/>
              <a:gd name="connsiteY76" fmla="*/ 98833 h 1187877"/>
              <a:gd name="connsiteX77" fmla="*/ 1002366 w 1981049"/>
              <a:gd name="connsiteY77" fmla="*/ 112604 h 1187877"/>
              <a:gd name="connsiteX78" fmla="*/ 1059343 w 1981049"/>
              <a:gd name="connsiteY78" fmla="*/ 124485 h 1187877"/>
              <a:gd name="connsiteX79" fmla="*/ 1127121 w 1981049"/>
              <a:gd name="connsiteY79" fmla="*/ 128536 h 1187877"/>
              <a:gd name="connsiteX80" fmla="*/ 1231354 w 1981049"/>
              <a:gd name="connsiteY80" fmla="*/ 135557 h 1187877"/>
              <a:gd name="connsiteX81" fmla="*/ 1262408 w 1981049"/>
              <a:gd name="connsiteY81" fmla="*/ 110984 h 1187877"/>
              <a:gd name="connsiteX82" fmla="*/ 1262138 w 1981049"/>
              <a:gd name="connsiteY82" fmla="*/ 47526 h 1187877"/>
              <a:gd name="connsiteX83" fmla="*/ 1231894 w 1981049"/>
              <a:gd name="connsiteY83" fmla="*/ 24303 h 1187877"/>
              <a:gd name="connsiteX84" fmla="*/ 1170327 w 1981049"/>
              <a:gd name="connsiteY84" fmla="*/ 28084 h 1187877"/>
              <a:gd name="connsiteX85" fmla="*/ 1053402 w 1981049"/>
              <a:gd name="connsiteY85" fmla="*/ 36185 h 1187877"/>
              <a:gd name="connsiteX86" fmla="*/ 1019648 w 1981049"/>
              <a:gd name="connsiteY86" fmla="*/ 41855 h 1187877"/>
              <a:gd name="connsiteX87" fmla="*/ 961321 w 1981049"/>
              <a:gd name="connsiteY87" fmla="*/ 62378 h 1187877"/>
              <a:gd name="connsiteX88" fmla="*/ 952680 w 1981049"/>
              <a:gd name="connsiteY88" fmla="*/ 56167 h 1187877"/>
              <a:gd name="connsiteX89" fmla="*/ 952680 w 1981049"/>
              <a:gd name="connsiteY89" fmla="*/ 8911 h 1187877"/>
              <a:gd name="connsiteX90" fmla="*/ 944309 w 1981049"/>
              <a:gd name="connsiteY90" fmla="*/ 0 h 118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1049" h="1187877">
                <a:moveTo>
                  <a:pt x="944309" y="0"/>
                </a:moveTo>
                <a:cubicBezTo>
                  <a:pt x="891382" y="270"/>
                  <a:pt x="838186" y="270"/>
                  <a:pt x="784989" y="0"/>
                </a:cubicBezTo>
                <a:cubicBezTo>
                  <a:pt x="778508" y="0"/>
                  <a:pt x="776348" y="2430"/>
                  <a:pt x="776348" y="8642"/>
                </a:cubicBezTo>
                <a:cubicBezTo>
                  <a:pt x="776618" y="21333"/>
                  <a:pt x="776348" y="33754"/>
                  <a:pt x="776348" y="46446"/>
                </a:cubicBezTo>
                <a:cubicBezTo>
                  <a:pt x="776348" y="65348"/>
                  <a:pt x="776078" y="66428"/>
                  <a:pt x="758256" y="58867"/>
                </a:cubicBezTo>
                <a:cubicBezTo>
                  <a:pt x="717481" y="41315"/>
                  <a:pt x="675086" y="34024"/>
                  <a:pt x="631070" y="33214"/>
                </a:cubicBezTo>
                <a:cubicBezTo>
                  <a:pt x="606768" y="32674"/>
                  <a:pt x="582465" y="29434"/>
                  <a:pt x="558162" y="27813"/>
                </a:cubicBezTo>
                <a:cubicBezTo>
                  <a:pt x="538179" y="26463"/>
                  <a:pt x="517926" y="25113"/>
                  <a:pt x="497674" y="24033"/>
                </a:cubicBezTo>
                <a:cubicBezTo>
                  <a:pt x="482012" y="23223"/>
                  <a:pt x="470670" y="31324"/>
                  <a:pt x="467160" y="46986"/>
                </a:cubicBezTo>
                <a:cubicBezTo>
                  <a:pt x="462299" y="69399"/>
                  <a:pt x="462299" y="92082"/>
                  <a:pt x="467700" y="114494"/>
                </a:cubicBezTo>
                <a:cubicBezTo>
                  <a:pt x="470941" y="128806"/>
                  <a:pt x="480391" y="135557"/>
                  <a:pt x="494974" y="135827"/>
                </a:cubicBezTo>
                <a:cubicBezTo>
                  <a:pt x="499834" y="135827"/>
                  <a:pt x="504694" y="135827"/>
                  <a:pt x="509555" y="135557"/>
                </a:cubicBezTo>
                <a:cubicBezTo>
                  <a:pt x="557351" y="132317"/>
                  <a:pt x="605417" y="129346"/>
                  <a:pt x="653483" y="125836"/>
                </a:cubicBezTo>
                <a:cubicBezTo>
                  <a:pt x="678596" y="124215"/>
                  <a:pt x="703709" y="123675"/>
                  <a:pt x="727202" y="112604"/>
                </a:cubicBezTo>
                <a:cubicBezTo>
                  <a:pt x="739083" y="106933"/>
                  <a:pt x="752045" y="103693"/>
                  <a:pt x="764737" y="99372"/>
                </a:cubicBezTo>
                <a:cubicBezTo>
                  <a:pt x="776078" y="95322"/>
                  <a:pt x="776888" y="95862"/>
                  <a:pt x="776888" y="107473"/>
                </a:cubicBezTo>
                <a:cubicBezTo>
                  <a:pt x="776888" y="118005"/>
                  <a:pt x="776888" y="128536"/>
                  <a:pt x="776888" y="139067"/>
                </a:cubicBezTo>
                <a:cubicBezTo>
                  <a:pt x="776888" y="160670"/>
                  <a:pt x="776888" y="160940"/>
                  <a:pt x="798221" y="161210"/>
                </a:cubicBezTo>
                <a:cubicBezTo>
                  <a:pt x="805511" y="161210"/>
                  <a:pt x="809292" y="163100"/>
                  <a:pt x="809022" y="171202"/>
                </a:cubicBezTo>
                <a:cubicBezTo>
                  <a:pt x="808752" y="188754"/>
                  <a:pt x="808752" y="206036"/>
                  <a:pt x="809022" y="223588"/>
                </a:cubicBezTo>
                <a:cubicBezTo>
                  <a:pt x="809022" y="230609"/>
                  <a:pt x="806592" y="234119"/>
                  <a:pt x="799301" y="233579"/>
                </a:cubicBezTo>
                <a:cubicBezTo>
                  <a:pt x="796061" y="233309"/>
                  <a:pt x="793090" y="233579"/>
                  <a:pt x="789850" y="233579"/>
                </a:cubicBezTo>
                <a:cubicBezTo>
                  <a:pt x="727202" y="234659"/>
                  <a:pt x="674005" y="288936"/>
                  <a:pt x="673735" y="351314"/>
                </a:cubicBezTo>
                <a:cubicBezTo>
                  <a:pt x="673465" y="378857"/>
                  <a:pt x="673465" y="406671"/>
                  <a:pt x="673735" y="434214"/>
                </a:cubicBezTo>
                <a:cubicBezTo>
                  <a:pt x="673735" y="442315"/>
                  <a:pt x="671305" y="445555"/>
                  <a:pt x="662934" y="445285"/>
                </a:cubicBezTo>
                <a:cubicBezTo>
                  <a:pt x="640792" y="444745"/>
                  <a:pt x="618919" y="445555"/>
                  <a:pt x="596776" y="445016"/>
                </a:cubicBezTo>
                <a:cubicBezTo>
                  <a:pt x="588135" y="445016"/>
                  <a:pt x="585705" y="447986"/>
                  <a:pt x="585975" y="456086"/>
                </a:cubicBezTo>
                <a:cubicBezTo>
                  <a:pt x="586515" y="475799"/>
                  <a:pt x="586515" y="495781"/>
                  <a:pt x="585975" y="515764"/>
                </a:cubicBezTo>
                <a:cubicBezTo>
                  <a:pt x="585705" y="525215"/>
                  <a:pt x="589485" y="527646"/>
                  <a:pt x="598396" y="527376"/>
                </a:cubicBezTo>
                <a:cubicBezTo>
                  <a:pt x="618919" y="527105"/>
                  <a:pt x="639711" y="527916"/>
                  <a:pt x="660234" y="527105"/>
                </a:cubicBezTo>
                <a:cubicBezTo>
                  <a:pt x="671305" y="526835"/>
                  <a:pt x="674545" y="530886"/>
                  <a:pt x="673735" y="541147"/>
                </a:cubicBezTo>
                <a:cubicBezTo>
                  <a:pt x="672925" y="550328"/>
                  <a:pt x="673465" y="559240"/>
                  <a:pt x="673465" y="568420"/>
                </a:cubicBezTo>
                <a:cubicBezTo>
                  <a:pt x="673465" y="601095"/>
                  <a:pt x="661314" y="613246"/>
                  <a:pt x="628370" y="613246"/>
                </a:cubicBezTo>
                <a:cubicBezTo>
                  <a:pt x="557621" y="613246"/>
                  <a:pt x="486872" y="614056"/>
                  <a:pt x="416394" y="612976"/>
                </a:cubicBezTo>
                <a:cubicBezTo>
                  <a:pt x="349696" y="611896"/>
                  <a:pt x="287318" y="628908"/>
                  <a:pt x="227640" y="657531"/>
                </a:cubicBezTo>
                <a:cubicBezTo>
                  <a:pt x="154461" y="692636"/>
                  <a:pt x="92354" y="741242"/>
                  <a:pt x="47259" y="809560"/>
                </a:cubicBezTo>
                <a:cubicBezTo>
                  <a:pt x="20255" y="850606"/>
                  <a:pt x="1893" y="895161"/>
                  <a:pt x="813" y="944577"/>
                </a:cubicBezTo>
                <a:cubicBezTo>
                  <a:pt x="-808" y="1022077"/>
                  <a:pt x="543" y="1099847"/>
                  <a:pt x="273" y="1177346"/>
                </a:cubicBezTo>
                <a:cubicBezTo>
                  <a:pt x="273" y="1184907"/>
                  <a:pt x="2163" y="1187877"/>
                  <a:pt x="10264" y="1187877"/>
                </a:cubicBezTo>
                <a:cubicBezTo>
                  <a:pt x="105856" y="1187607"/>
                  <a:pt x="201718" y="1187607"/>
                  <a:pt x="297579" y="1187877"/>
                </a:cubicBezTo>
                <a:cubicBezTo>
                  <a:pt x="304870" y="1187877"/>
                  <a:pt x="307300" y="1184907"/>
                  <a:pt x="307300" y="1177886"/>
                </a:cubicBezTo>
                <a:cubicBezTo>
                  <a:pt x="307300" y="1163574"/>
                  <a:pt x="307840" y="1149262"/>
                  <a:pt x="308651" y="1134951"/>
                </a:cubicBezTo>
                <a:cubicBezTo>
                  <a:pt x="310811" y="1097956"/>
                  <a:pt x="321072" y="1064202"/>
                  <a:pt x="341864" y="1033688"/>
                </a:cubicBezTo>
                <a:cubicBezTo>
                  <a:pt x="364818" y="1000474"/>
                  <a:pt x="394521" y="977251"/>
                  <a:pt x="435296" y="969960"/>
                </a:cubicBezTo>
                <a:cubicBezTo>
                  <a:pt x="455548" y="966179"/>
                  <a:pt x="475531" y="969150"/>
                  <a:pt x="495784" y="969420"/>
                </a:cubicBezTo>
                <a:cubicBezTo>
                  <a:pt x="533588" y="970230"/>
                  <a:pt x="570853" y="975631"/>
                  <a:pt x="607307" y="986162"/>
                </a:cubicBezTo>
                <a:cubicBezTo>
                  <a:pt x="639981" y="995614"/>
                  <a:pt x="671035" y="1009385"/>
                  <a:pt x="703439" y="1019376"/>
                </a:cubicBezTo>
                <a:cubicBezTo>
                  <a:pt x="766627" y="1038818"/>
                  <a:pt x="831165" y="1043139"/>
                  <a:pt x="897053" y="1039089"/>
                </a:cubicBezTo>
                <a:cubicBezTo>
                  <a:pt x="944309" y="1036118"/>
                  <a:pt x="990215" y="1028287"/>
                  <a:pt x="1033689" y="1010195"/>
                </a:cubicBezTo>
                <a:cubicBezTo>
                  <a:pt x="1105788" y="980491"/>
                  <a:pt x="1180588" y="966990"/>
                  <a:pt x="1258357" y="967530"/>
                </a:cubicBezTo>
                <a:cubicBezTo>
                  <a:pt x="1266999" y="967530"/>
                  <a:pt x="1267539" y="962939"/>
                  <a:pt x="1267539" y="956188"/>
                </a:cubicBezTo>
                <a:lnTo>
                  <a:pt x="1267539" y="917203"/>
                </a:lnTo>
                <a:lnTo>
                  <a:pt x="1981049" y="917203"/>
                </a:lnTo>
                <a:lnTo>
                  <a:pt x="1981049" y="640311"/>
                </a:lnTo>
                <a:lnTo>
                  <a:pt x="1267287" y="640311"/>
                </a:lnTo>
                <a:lnTo>
                  <a:pt x="1267269" y="629178"/>
                </a:lnTo>
                <a:cubicBezTo>
                  <a:pt x="1267269" y="612706"/>
                  <a:pt x="1267269" y="612706"/>
                  <a:pt x="1251066" y="612706"/>
                </a:cubicBezTo>
                <a:cubicBezTo>
                  <a:pt x="1200030" y="612706"/>
                  <a:pt x="1148994" y="612706"/>
                  <a:pt x="1097958" y="612706"/>
                </a:cubicBezTo>
                <a:cubicBezTo>
                  <a:pt x="1068254" y="612706"/>
                  <a:pt x="1055833" y="600014"/>
                  <a:pt x="1055833" y="570581"/>
                </a:cubicBezTo>
                <a:cubicBezTo>
                  <a:pt x="1055833" y="560859"/>
                  <a:pt x="1055833" y="550868"/>
                  <a:pt x="1055833" y="541147"/>
                </a:cubicBezTo>
                <a:cubicBezTo>
                  <a:pt x="1055833" y="526835"/>
                  <a:pt x="1055833" y="526835"/>
                  <a:pt x="1069604" y="526835"/>
                </a:cubicBezTo>
                <a:cubicBezTo>
                  <a:pt x="1090127" y="526565"/>
                  <a:pt x="1110919" y="526565"/>
                  <a:pt x="1131442" y="526835"/>
                </a:cubicBezTo>
                <a:cubicBezTo>
                  <a:pt x="1139273" y="526835"/>
                  <a:pt x="1141973" y="523865"/>
                  <a:pt x="1141703" y="516304"/>
                </a:cubicBezTo>
                <a:cubicBezTo>
                  <a:pt x="1141433" y="495781"/>
                  <a:pt x="1141163" y="474989"/>
                  <a:pt x="1141703" y="454466"/>
                </a:cubicBezTo>
                <a:cubicBezTo>
                  <a:pt x="1141703" y="446365"/>
                  <a:pt x="1138733" y="444205"/>
                  <a:pt x="1131172" y="444475"/>
                </a:cubicBezTo>
                <a:cubicBezTo>
                  <a:pt x="1110649" y="444745"/>
                  <a:pt x="1089857" y="443935"/>
                  <a:pt x="1069334" y="444745"/>
                </a:cubicBezTo>
                <a:cubicBezTo>
                  <a:pt x="1059073" y="445285"/>
                  <a:pt x="1055292" y="442585"/>
                  <a:pt x="1055563" y="431514"/>
                </a:cubicBezTo>
                <a:cubicBezTo>
                  <a:pt x="1056103" y="405050"/>
                  <a:pt x="1056103" y="378317"/>
                  <a:pt x="1055563" y="351854"/>
                </a:cubicBezTo>
                <a:cubicBezTo>
                  <a:pt x="1054752" y="313239"/>
                  <a:pt x="1038821" y="281645"/>
                  <a:pt x="1008037" y="258152"/>
                </a:cubicBezTo>
                <a:cubicBezTo>
                  <a:pt x="986164" y="241140"/>
                  <a:pt x="960780" y="233309"/>
                  <a:pt x="932967" y="233309"/>
                </a:cubicBezTo>
                <a:cubicBezTo>
                  <a:pt x="919195" y="233309"/>
                  <a:pt x="919195" y="233309"/>
                  <a:pt x="919195" y="219267"/>
                </a:cubicBezTo>
                <a:cubicBezTo>
                  <a:pt x="919195" y="208736"/>
                  <a:pt x="918925" y="198205"/>
                  <a:pt x="919195" y="187673"/>
                </a:cubicBezTo>
                <a:cubicBezTo>
                  <a:pt x="919465" y="179572"/>
                  <a:pt x="915685" y="169581"/>
                  <a:pt x="921086" y="163370"/>
                </a:cubicBezTo>
                <a:cubicBezTo>
                  <a:pt x="926486" y="157160"/>
                  <a:pt x="936477" y="161210"/>
                  <a:pt x="944309" y="160940"/>
                </a:cubicBezTo>
                <a:cubicBezTo>
                  <a:pt x="950519" y="160670"/>
                  <a:pt x="952950" y="158779"/>
                  <a:pt x="952950" y="152299"/>
                </a:cubicBezTo>
                <a:cubicBezTo>
                  <a:pt x="952680" y="137177"/>
                  <a:pt x="952950" y="122325"/>
                  <a:pt x="952950" y="107203"/>
                </a:cubicBezTo>
                <a:cubicBezTo>
                  <a:pt x="952950" y="95862"/>
                  <a:pt x="953760" y="95322"/>
                  <a:pt x="964021" y="98833"/>
                </a:cubicBezTo>
                <a:cubicBezTo>
                  <a:pt x="976713" y="103423"/>
                  <a:pt x="989674" y="108014"/>
                  <a:pt x="1002366" y="112604"/>
                </a:cubicBezTo>
                <a:cubicBezTo>
                  <a:pt x="1020728" y="119355"/>
                  <a:pt x="1039360" y="123945"/>
                  <a:pt x="1059343" y="124485"/>
                </a:cubicBezTo>
                <a:cubicBezTo>
                  <a:pt x="1081755" y="125026"/>
                  <a:pt x="1104439" y="127186"/>
                  <a:pt x="1127121" y="128536"/>
                </a:cubicBezTo>
                <a:cubicBezTo>
                  <a:pt x="1161685" y="130696"/>
                  <a:pt x="1196520" y="133667"/>
                  <a:pt x="1231354" y="135557"/>
                </a:cubicBezTo>
                <a:cubicBezTo>
                  <a:pt x="1249176" y="136637"/>
                  <a:pt x="1258897" y="128536"/>
                  <a:pt x="1262408" y="110984"/>
                </a:cubicBezTo>
                <a:cubicBezTo>
                  <a:pt x="1266458" y="89921"/>
                  <a:pt x="1266458" y="68588"/>
                  <a:pt x="1262138" y="47526"/>
                </a:cubicBezTo>
                <a:cubicBezTo>
                  <a:pt x="1259167" y="32134"/>
                  <a:pt x="1247826" y="23763"/>
                  <a:pt x="1231894" y="24303"/>
                </a:cubicBezTo>
                <a:cubicBezTo>
                  <a:pt x="1211372" y="25383"/>
                  <a:pt x="1190849" y="26733"/>
                  <a:pt x="1170327" y="28084"/>
                </a:cubicBezTo>
                <a:cubicBezTo>
                  <a:pt x="1131172" y="30784"/>
                  <a:pt x="1092287" y="33754"/>
                  <a:pt x="1053402" y="36185"/>
                </a:cubicBezTo>
                <a:cubicBezTo>
                  <a:pt x="1042061" y="36725"/>
                  <a:pt x="1030719" y="38075"/>
                  <a:pt x="1019648" y="41855"/>
                </a:cubicBezTo>
                <a:cubicBezTo>
                  <a:pt x="1000206" y="48876"/>
                  <a:pt x="980763" y="55357"/>
                  <a:pt x="961321" y="62378"/>
                </a:cubicBezTo>
                <a:cubicBezTo>
                  <a:pt x="954570" y="64808"/>
                  <a:pt x="952680" y="62918"/>
                  <a:pt x="952680" y="56167"/>
                </a:cubicBezTo>
                <a:cubicBezTo>
                  <a:pt x="952680" y="40505"/>
                  <a:pt x="952410" y="24573"/>
                  <a:pt x="952680" y="8911"/>
                </a:cubicBezTo>
                <a:cubicBezTo>
                  <a:pt x="952680" y="2700"/>
                  <a:pt x="950789" y="0"/>
                  <a:pt x="944309" y="0"/>
                </a:cubicBezTo>
                <a:close/>
              </a:path>
            </a:pathLst>
          </a:custGeom>
          <a:solidFill>
            <a:schemeClr val="accent4"/>
          </a:solidFill>
          <a:ln w="3810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462BEDB-1D19-4E90-B1AE-5266F41A1AF4}"/>
              </a:ext>
            </a:extLst>
          </p:cNvPr>
          <p:cNvSpPr/>
          <p:nvPr/>
        </p:nvSpPr>
        <p:spPr>
          <a:xfrm flipH="1">
            <a:off x="8547872" y="3319484"/>
            <a:ext cx="198301" cy="6857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B7D7CA0-919C-4F29-BCE7-AF68A57F63F3}"/>
              </a:ext>
            </a:extLst>
          </p:cNvPr>
          <p:cNvGrpSpPr/>
          <p:nvPr/>
        </p:nvGrpSpPr>
        <p:grpSpPr>
          <a:xfrm>
            <a:off x="9238103" y="3424490"/>
            <a:ext cx="1999368" cy="2777053"/>
            <a:chOff x="9238103" y="3424490"/>
            <a:chExt cx="1999368" cy="277705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E95653A-4031-4D09-95A0-411231E7D245}"/>
                </a:ext>
              </a:extLst>
            </p:cNvPr>
            <p:cNvGrpSpPr/>
            <p:nvPr/>
          </p:nvGrpSpPr>
          <p:grpSpPr>
            <a:xfrm flipH="1">
              <a:off x="9238103" y="5736960"/>
              <a:ext cx="1738952" cy="464583"/>
              <a:chOff x="972634" y="5913280"/>
              <a:chExt cx="1466941" cy="391912"/>
            </a:xfrm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E7309AED-1831-4ABC-8064-C73FD17133EC}"/>
                  </a:ext>
                </a:extLst>
              </p:cNvPr>
              <p:cNvSpPr/>
              <p:nvPr/>
            </p:nvSpPr>
            <p:spPr>
              <a:xfrm flipH="1">
                <a:off x="972634" y="5913280"/>
                <a:ext cx="1466941" cy="391912"/>
              </a:xfrm>
              <a:custGeom>
                <a:avLst/>
                <a:gdLst>
                  <a:gd name="connsiteX0" fmla="*/ 1364856 w 1466941"/>
                  <a:gd name="connsiteY0" fmla="*/ 68150 h 391912"/>
                  <a:gd name="connsiteX1" fmla="*/ 1364856 w 1466941"/>
                  <a:gd name="connsiteY1" fmla="*/ 323896 h 391912"/>
                  <a:gd name="connsiteX2" fmla="*/ 174208 w 1466941"/>
                  <a:gd name="connsiteY2" fmla="*/ 323896 h 391912"/>
                  <a:gd name="connsiteX3" fmla="*/ 174208 w 1466941"/>
                  <a:gd name="connsiteY3" fmla="*/ 323750 h 391912"/>
                  <a:gd name="connsiteX4" fmla="*/ 103272 w 1466941"/>
                  <a:gd name="connsiteY4" fmla="*/ 323750 h 391912"/>
                  <a:gd name="connsiteX5" fmla="*/ 75759 w 1466941"/>
                  <a:gd name="connsiteY5" fmla="*/ 296237 h 391912"/>
                  <a:gd name="connsiteX6" fmla="*/ 75759 w 1466941"/>
                  <a:gd name="connsiteY6" fmla="*/ 95663 h 391912"/>
                  <a:gd name="connsiteX7" fmla="*/ 103272 w 1466941"/>
                  <a:gd name="connsiteY7" fmla="*/ 68150 h 391912"/>
                  <a:gd name="connsiteX8" fmla="*/ 174208 w 1466941"/>
                  <a:gd name="connsiteY8" fmla="*/ 68150 h 391912"/>
                  <a:gd name="connsiteX9" fmla="*/ 442035 w 1466941"/>
                  <a:gd name="connsiteY9" fmla="*/ 68150 h 391912"/>
                  <a:gd name="connsiteX10" fmla="*/ 1404882 w 1466941"/>
                  <a:gd name="connsiteY10" fmla="*/ 0 h 391912"/>
                  <a:gd name="connsiteX11" fmla="*/ 63813 w 1466941"/>
                  <a:gd name="connsiteY11" fmla="*/ 0 h 391912"/>
                  <a:gd name="connsiteX12" fmla="*/ 0 w 1466941"/>
                  <a:gd name="connsiteY12" fmla="*/ 77328 h 391912"/>
                  <a:gd name="connsiteX13" fmla="*/ 0 w 1466941"/>
                  <a:gd name="connsiteY13" fmla="*/ 314584 h 391912"/>
                  <a:gd name="connsiteX14" fmla="*/ 63813 w 1466941"/>
                  <a:gd name="connsiteY14" fmla="*/ 391912 h 391912"/>
                  <a:gd name="connsiteX15" fmla="*/ 1404882 w 1466941"/>
                  <a:gd name="connsiteY15" fmla="*/ 391912 h 391912"/>
                  <a:gd name="connsiteX16" fmla="*/ 1450005 w 1466941"/>
                  <a:gd name="connsiteY16" fmla="*/ 369263 h 391912"/>
                  <a:gd name="connsiteX17" fmla="*/ 1466940 w 1466941"/>
                  <a:gd name="connsiteY17" fmla="*/ 319718 h 391912"/>
                  <a:gd name="connsiteX18" fmla="*/ 1385452 w 1466941"/>
                  <a:gd name="connsiteY18" fmla="*/ 319718 h 391912"/>
                  <a:gd name="connsiteX19" fmla="*/ 1364140 w 1466941"/>
                  <a:gd name="connsiteY19" fmla="*/ 264245 h 391912"/>
                  <a:gd name="connsiteX20" fmla="*/ 1363441 w 1466941"/>
                  <a:gd name="connsiteY20" fmla="*/ 127726 h 391912"/>
                  <a:gd name="connsiteX21" fmla="*/ 1383686 w 1466941"/>
                  <a:gd name="connsiteY21" fmla="*/ 72196 h 391912"/>
                  <a:gd name="connsiteX22" fmla="*/ 1466941 w 1466941"/>
                  <a:gd name="connsiteY22" fmla="*/ 72196 h 391912"/>
                  <a:gd name="connsiteX23" fmla="*/ 1450005 w 1466941"/>
                  <a:gd name="connsiteY23" fmla="*/ 22649 h 391912"/>
                  <a:gd name="connsiteX24" fmla="*/ 1404882 w 1466941"/>
                  <a:gd name="connsiteY24" fmla="*/ 0 h 39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66941" h="391912">
                    <a:moveTo>
                      <a:pt x="1364856" y="68150"/>
                    </a:moveTo>
                    <a:cubicBezTo>
                      <a:pt x="1319792" y="165616"/>
                      <a:pt x="1322044" y="235593"/>
                      <a:pt x="1364856" y="323896"/>
                    </a:cubicBezTo>
                    <a:lnTo>
                      <a:pt x="174208" y="323896"/>
                    </a:lnTo>
                    <a:lnTo>
                      <a:pt x="174208" y="323750"/>
                    </a:lnTo>
                    <a:lnTo>
                      <a:pt x="103272" y="323750"/>
                    </a:lnTo>
                    <a:cubicBezTo>
                      <a:pt x="88077" y="323750"/>
                      <a:pt x="75759" y="311432"/>
                      <a:pt x="75759" y="296237"/>
                    </a:cubicBezTo>
                    <a:lnTo>
                      <a:pt x="75759" y="95663"/>
                    </a:lnTo>
                    <a:cubicBezTo>
                      <a:pt x="75759" y="80468"/>
                      <a:pt x="88077" y="68150"/>
                      <a:pt x="103272" y="68150"/>
                    </a:cubicBezTo>
                    <a:lnTo>
                      <a:pt x="174208" y="68150"/>
                    </a:lnTo>
                    <a:lnTo>
                      <a:pt x="442035" y="68150"/>
                    </a:lnTo>
                    <a:close/>
                    <a:moveTo>
                      <a:pt x="1404882" y="0"/>
                    </a:moveTo>
                    <a:lnTo>
                      <a:pt x="63813" y="0"/>
                    </a:lnTo>
                    <a:cubicBezTo>
                      <a:pt x="28570" y="0"/>
                      <a:pt x="0" y="34621"/>
                      <a:pt x="0" y="77328"/>
                    </a:cubicBezTo>
                    <a:lnTo>
                      <a:pt x="0" y="314584"/>
                    </a:lnTo>
                    <a:cubicBezTo>
                      <a:pt x="0" y="357291"/>
                      <a:pt x="28570" y="391912"/>
                      <a:pt x="63813" y="391912"/>
                    </a:cubicBezTo>
                    <a:lnTo>
                      <a:pt x="1404882" y="391912"/>
                    </a:lnTo>
                    <a:cubicBezTo>
                      <a:pt x="1422504" y="391912"/>
                      <a:pt x="1438457" y="383257"/>
                      <a:pt x="1450005" y="369263"/>
                    </a:cubicBezTo>
                    <a:lnTo>
                      <a:pt x="1466940" y="319718"/>
                    </a:lnTo>
                    <a:lnTo>
                      <a:pt x="1385452" y="319718"/>
                    </a:lnTo>
                    <a:lnTo>
                      <a:pt x="1364140" y="264245"/>
                    </a:lnTo>
                    <a:cubicBezTo>
                      <a:pt x="1351928" y="218950"/>
                      <a:pt x="1351384" y="175552"/>
                      <a:pt x="1363441" y="127726"/>
                    </a:cubicBezTo>
                    <a:lnTo>
                      <a:pt x="1383686" y="72196"/>
                    </a:lnTo>
                    <a:lnTo>
                      <a:pt x="1466941" y="72196"/>
                    </a:lnTo>
                    <a:lnTo>
                      <a:pt x="1450005" y="22649"/>
                    </a:lnTo>
                    <a:cubicBezTo>
                      <a:pt x="1438457" y="8656"/>
                      <a:pt x="1422504" y="0"/>
                      <a:pt x="1404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E49809D-7D1C-4F02-969A-FE0175569D1B}"/>
                  </a:ext>
                </a:extLst>
              </p:cNvPr>
              <p:cNvSpPr/>
              <p:nvPr/>
            </p:nvSpPr>
            <p:spPr>
              <a:xfrm flipH="1">
                <a:off x="1077955" y="5981363"/>
                <a:ext cx="1289097" cy="255746"/>
              </a:xfrm>
              <a:custGeom>
                <a:avLst/>
                <a:gdLst>
                  <a:gd name="connsiteX0" fmla="*/ 1289097 w 1289097"/>
                  <a:gd name="connsiteY0" fmla="*/ 0 h 255746"/>
                  <a:gd name="connsiteX1" fmla="*/ 366276 w 1289097"/>
                  <a:gd name="connsiteY1" fmla="*/ 0 h 255746"/>
                  <a:gd name="connsiteX2" fmla="*/ 98449 w 1289097"/>
                  <a:gd name="connsiteY2" fmla="*/ 0 h 255746"/>
                  <a:gd name="connsiteX3" fmla="*/ 27513 w 1289097"/>
                  <a:gd name="connsiteY3" fmla="*/ 0 h 255746"/>
                  <a:gd name="connsiteX4" fmla="*/ 0 w 1289097"/>
                  <a:gd name="connsiteY4" fmla="*/ 27513 h 255746"/>
                  <a:gd name="connsiteX5" fmla="*/ 0 w 1289097"/>
                  <a:gd name="connsiteY5" fmla="*/ 228087 h 255746"/>
                  <a:gd name="connsiteX6" fmla="*/ 27513 w 1289097"/>
                  <a:gd name="connsiteY6" fmla="*/ 255600 h 255746"/>
                  <a:gd name="connsiteX7" fmla="*/ 98449 w 1289097"/>
                  <a:gd name="connsiteY7" fmla="*/ 255600 h 255746"/>
                  <a:gd name="connsiteX8" fmla="*/ 98449 w 1289097"/>
                  <a:gd name="connsiteY8" fmla="*/ 255746 h 255746"/>
                  <a:gd name="connsiteX9" fmla="*/ 1289097 w 1289097"/>
                  <a:gd name="connsiteY9" fmla="*/ 255746 h 255746"/>
                  <a:gd name="connsiteX10" fmla="*/ 1289097 w 1289097"/>
                  <a:gd name="connsiteY10" fmla="*/ 0 h 255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9097" h="255746">
                    <a:moveTo>
                      <a:pt x="1289097" y="0"/>
                    </a:moveTo>
                    <a:lnTo>
                      <a:pt x="366276" y="0"/>
                    </a:lnTo>
                    <a:lnTo>
                      <a:pt x="98449" y="0"/>
                    </a:lnTo>
                    <a:lnTo>
                      <a:pt x="27513" y="0"/>
                    </a:lnTo>
                    <a:cubicBezTo>
                      <a:pt x="12318" y="0"/>
                      <a:pt x="0" y="12318"/>
                      <a:pt x="0" y="27513"/>
                    </a:cubicBezTo>
                    <a:lnTo>
                      <a:pt x="0" y="228087"/>
                    </a:lnTo>
                    <a:cubicBezTo>
                      <a:pt x="0" y="243282"/>
                      <a:pt x="12318" y="255600"/>
                      <a:pt x="27513" y="255600"/>
                    </a:cubicBezTo>
                    <a:lnTo>
                      <a:pt x="98449" y="255600"/>
                    </a:lnTo>
                    <a:lnTo>
                      <a:pt x="98449" y="255746"/>
                    </a:lnTo>
                    <a:lnTo>
                      <a:pt x="1289097" y="255746"/>
                    </a:lnTo>
                    <a:cubicBezTo>
                      <a:pt x="1246285" y="167443"/>
                      <a:pt x="1244033" y="97466"/>
                      <a:pt x="12890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F61603C-5585-497F-B13B-6A8F1A908162}"/>
                </a:ext>
              </a:extLst>
            </p:cNvPr>
            <p:cNvSpPr/>
            <p:nvPr/>
          </p:nvSpPr>
          <p:spPr>
            <a:xfrm>
              <a:off x="9419213" y="5275085"/>
              <a:ext cx="1738952" cy="464583"/>
            </a:xfrm>
            <a:custGeom>
              <a:avLst/>
              <a:gdLst>
                <a:gd name="connsiteX0" fmla="*/ 1364856 w 1466941"/>
                <a:gd name="connsiteY0" fmla="*/ 68150 h 391912"/>
                <a:gd name="connsiteX1" fmla="*/ 1364856 w 1466941"/>
                <a:gd name="connsiteY1" fmla="*/ 323896 h 391912"/>
                <a:gd name="connsiteX2" fmla="*/ 174208 w 1466941"/>
                <a:gd name="connsiteY2" fmla="*/ 323896 h 391912"/>
                <a:gd name="connsiteX3" fmla="*/ 174208 w 1466941"/>
                <a:gd name="connsiteY3" fmla="*/ 323750 h 391912"/>
                <a:gd name="connsiteX4" fmla="*/ 103272 w 1466941"/>
                <a:gd name="connsiteY4" fmla="*/ 323750 h 391912"/>
                <a:gd name="connsiteX5" fmla="*/ 75759 w 1466941"/>
                <a:gd name="connsiteY5" fmla="*/ 296237 h 391912"/>
                <a:gd name="connsiteX6" fmla="*/ 75759 w 1466941"/>
                <a:gd name="connsiteY6" fmla="*/ 95663 h 391912"/>
                <a:gd name="connsiteX7" fmla="*/ 103272 w 1466941"/>
                <a:gd name="connsiteY7" fmla="*/ 68150 h 391912"/>
                <a:gd name="connsiteX8" fmla="*/ 174208 w 1466941"/>
                <a:gd name="connsiteY8" fmla="*/ 68150 h 391912"/>
                <a:gd name="connsiteX9" fmla="*/ 442035 w 1466941"/>
                <a:gd name="connsiteY9" fmla="*/ 68150 h 391912"/>
                <a:gd name="connsiteX10" fmla="*/ 1404882 w 1466941"/>
                <a:gd name="connsiteY10" fmla="*/ 0 h 391912"/>
                <a:gd name="connsiteX11" fmla="*/ 63813 w 1466941"/>
                <a:gd name="connsiteY11" fmla="*/ 0 h 391912"/>
                <a:gd name="connsiteX12" fmla="*/ 0 w 1466941"/>
                <a:gd name="connsiteY12" fmla="*/ 77328 h 391912"/>
                <a:gd name="connsiteX13" fmla="*/ 0 w 1466941"/>
                <a:gd name="connsiteY13" fmla="*/ 314584 h 391912"/>
                <a:gd name="connsiteX14" fmla="*/ 63813 w 1466941"/>
                <a:gd name="connsiteY14" fmla="*/ 391912 h 391912"/>
                <a:gd name="connsiteX15" fmla="*/ 1404882 w 1466941"/>
                <a:gd name="connsiteY15" fmla="*/ 391912 h 391912"/>
                <a:gd name="connsiteX16" fmla="*/ 1450005 w 1466941"/>
                <a:gd name="connsiteY16" fmla="*/ 369263 h 391912"/>
                <a:gd name="connsiteX17" fmla="*/ 1466940 w 1466941"/>
                <a:gd name="connsiteY17" fmla="*/ 319718 h 391912"/>
                <a:gd name="connsiteX18" fmla="*/ 1385452 w 1466941"/>
                <a:gd name="connsiteY18" fmla="*/ 319718 h 391912"/>
                <a:gd name="connsiteX19" fmla="*/ 1364140 w 1466941"/>
                <a:gd name="connsiteY19" fmla="*/ 264245 h 391912"/>
                <a:gd name="connsiteX20" fmla="*/ 1363441 w 1466941"/>
                <a:gd name="connsiteY20" fmla="*/ 127726 h 391912"/>
                <a:gd name="connsiteX21" fmla="*/ 1383686 w 1466941"/>
                <a:gd name="connsiteY21" fmla="*/ 72196 h 391912"/>
                <a:gd name="connsiteX22" fmla="*/ 1466941 w 1466941"/>
                <a:gd name="connsiteY22" fmla="*/ 72196 h 391912"/>
                <a:gd name="connsiteX23" fmla="*/ 1450005 w 1466941"/>
                <a:gd name="connsiteY23" fmla="*/ 22649 h 391912"/>
                <a:gd name="connsiteX24" fmla="*/ 1404882 w 1466941"/>
                <a:gd name="connsiteY24" fmla="*/ 0 h 3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66941" h="391912">
                  <a:moveTo>
                    <a:pt x="1364856" y="68150"/>
                  </a:moveTo>
                  <a:cubicBezTo>
                    <a:pt x="1319792" y="165616"/>
                    <a:pt x="1322044" y="235593"/>
                    <a:pt x="1364856" y="323896"/>
                  </a:cubicBezTo>
                  <a:lnTo>
                    <a:pt x="174208" y="323896"/>
                  </a:lnTo>
                  <a:lnTo>
                    <a:pt x="174208" y="323750"/>
                  </a:lnTo>
                  <a:lnTo>
                    <a:pt x="103272" y="323750"/>
                  </a:lnTo>
                  <a:cubicBezTo>
                    <a:pt x="88077" y="323750"/>
                    <a:pt x="75759" y="311432"/>
                    <a:pt x="75759" y="296237"/>
                  </a:cubicBezTo>
                  <a:lnTo>
                    <a:pt x="75759" y="95663"/>
                  </a:lnTo>
                  <a:cubicBezTo>
                    <a:pt x="75759" y="80468"/>
                    <a:pt x="88077" y="68150"/>
                    <a:pt x="103272" y="68150"/>
                  </a:cubicBezTo>
                  <a:lnTo>
                    <a:pt x="174208" y="68150"/>
                  </a:lnTo>
                  <a:lnTo>
                    <a:pt x="442035" y="68150"/>
                  </a:lnTo>
                  <a:close/>
                  <a:moveTo>
                    <a:pt x="1404882" y="0"/>
                  </a:moveTo>
                  <a:lnTo>
                    <a:pt x="63813" y="0"/>
                  </a:lnTo>
                  <a:cubicBezTo>
                    <a:pt x="28570" y="0"/>
                    <a:pt x="0" y="34621"/>
                    <a:pt x="0" y="77328"/>
                  </a:cubicBezTo>
                  <a:lnTo>
                    <a:pt x="0" y="314584"/>
                  </a:lnTo>
                  <a:cubicBezTo>
                    <a:pt x="0" y="357291"/>
                    <a:pt x="28570" y="391912"/>
                    <a:pt x="63813" y="391912"/>
                  </a:cubicBezTo>
                  <a:lnTo>
                    <a:pt x="1404882" y="391912"/>
                  </a:lnTo>
                  <a:cubicBezTo>
                    <a:pt x="1422504" y="391912"/>
                    <a:pt x="1438457" y="383257"/>
                    <a:pt x="1450005" y="369263"/>
                  </a:cubicBezTo>
                  <a:lnTo>
                    <a:pt x="1466940" y="319718"/>
                  </a:lnTo>
                  <a:lnTo>
                    <a:pt x="1385452" y="319718"/>
                  </a:lnTo>
                  <a:lnTo>
                    <a:pt x="1364140" y="264245"/>
                  </a:lnTo>
                  <a:cubicBezTo>
                    <a:pt x="1351928" y="218950"/>
                    <a:pt x="1351384" y="175552"/>
                    <a:pt x="1363441" y="127726"/>
                  </a:cubicBezTo>
                  <a:lnTo>
                    <a:pt x="1383686" y="72196"/>
                  </a:lnTo>
                  <a:lnTo>
                    <a:pt x="1466941" y="72196"/>
                  </a:lnTo>
                  <a:lnTo>
                    <a:pt x="1450005" y="22649"/>
                  </a:lnTo>
                  <a:cubicBezTo>
                    <a:pt x="1438457" y="8656"/>
                    <a:pt x="1422504" y="0"/>
                    <a:pt x="1404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0B7638-0B05-472C-BEC3-D17908105B92}"/>
                </a:ext>
              </a:extLst>
            </p:cNvPr>
            <p:cNvSpPr/>
            <p:nvPr/>
          </p:nvSpPr>
          <p:spPr>
            <a:xfrm>
              <a:off x="9289093" y="4816295"/>
              <a:ext cx="1738952" cy="464583"/>
            </a:xfrm>
            <a:custGeom>
              <a:avLst/>
              <a:gdLst>
                <a:gd name="connsiteX0" fmla="*/ 1364856 w 1466941"/>
                <a:gd name="connsiteY0" fmla="*/ 68150 h 391912"/>
                <a:gd name="connsiteX1" fmla="*/ 1364856 w 1466941"/>
                <a:gd name="connsiteY1" fmla="*/ 323896 h 391912"/>
                <a:gd name="connsiteX2" fmla="*/ 174208 w 1466941"/>
                <a:gd name="connsiteY2" fmla="*/ 323896 h 391912"/>
                <a:gd name="connsiteX3" fmla="*/ 174208 w 1466941"/>
                <a:gd name="connsiteY3" fmla="*/ 323750 h 391912"/>
                <a:gd name="connsiteX4" fmla="*/ 103272 w 1466941"/>
                <a:gd name="connsiteY4" fmla="*/ 323750 h 391912"/>
                <a:gd name="connsiteX5" fmla="*/ 75759 w 1466941"/>
                <a:gd name="connsiteY5" fmla="*/ 296237 h 391912"/>
                <a:gd name="connsiteX6" fmla="*/ 75759 w 1466941"/>
                <a:gd name="connsiteY6" fmla="*/ 95663 h 391912"/>
                <a:gd name="connsiteX7" fmla="*/ 103272 w 1466941"/>
                <a:gd name="connsiteY7" fmla="*/ 68150 h 391912"/>
                <a:gd name="connsiteX8" fmla="*/ 174208 w 1466941"/>
                <a:gd name="connsiteY8" fmla="*/ 68150 h 391912"/>
                <a:gd name="connsiteX9" fmla="*/ 442035 w 1466941"/>
                <a:gd name="connsiteY9" fmla="*/ 68150 h 391912"/>
                <a:gd name="connsiteX10" fmla="*/ 1404882 w 1466941"/>
                <a:gd name="connsiteY10" fmla="*/ 0 h 391912"/>
                <a:gd name="connsiteX11" fmla="*/ 63813 w 1466941"/>
                <a:gd name="connsiteY11" fmla="*/ 0 h 391912"/>
                <a:gd name="connsiteX12" fmla="*/ 0 w 1466941"/>
                <a:gd name="connsiteY12" fmla="*/ 77328 h 391912"/>
                <a:gd name="connsiteX13" fmla="*/ 0 w 1466941"/>
                <a:gd name="connsiteY13" fmla="*/ 314584 h 391912"/>
                <a:gd name="connsiteX14" fmla="*/ 63813 w 1466941"/>
                <a:gd name="connsiteY14" fmla="*/ 391912 h 391912"/>
                <a:gd name="connsiteX15" fmla="*/ 1404882 w 1466941"/>
                <a:gd name="connsiteY15" fmla="*/ 391912 h 391912"/>
                <a:gd name="connsiteX16" fmla="*/ 1450005 w 1466941"/>
                <a:gd name="connsiteY16" fmla="*/ 369263 h 391912"/>
                <a:gd name="connsiteX17" fmla="*/ 1466940 w 1466941"/>
                <a:gd name="connsiteY17" fmla="*/ 319718 h 391912"/>
                <a:gd name="connsiteX18" fmla="*/ 1385452 w 1466941"/>
                <a:gd name="connsiteY18" fmla="*/ 319718 h 391912"/>
                <a:gd name="connsiteX19" fmla="*/ 1364140 w 1466941"/>
                <a:gd name="connsiteY19" fmla="*/ 264245 h 391912"/>
                <a:gd name="connsiteX20" fmla="*/ 1363441 w 1466941"/>
                <a:gd name="connsiteY20" fmla="*/ 127726 h 391912"/>
                <a:gd name="connsiteX21" fmla="*/ 1383686 w 1466941"/>
                <a:gd name="connsiteY21" fmla="*/ 72196 h 391912"/>
                <a:gd name="connsiteX22" fmla="*/ 1466941 w 1466941"/>
                <a:gd name="connsiteY22" fmla="*/ 72196 h 391912"/>
                <a:gd name="connsiteX23" fmla="*/ 1450005 w 1466941"/>
                <a:gd name="connsiteY23" fmla="*/ 22649 h 391912"/>
                <a:gd name="connsiteX24" fmla="*/ 1404882 w 1466941"/>
                <a:gd name="connsiteY24" fmla="*/ 0 h 3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66941" h="391912">
                  <a:moveTo>
                    <a:pt x="1364856" y="68150"/>
                  </a:moveTo>
                  <a:cubicBezTo>
                    <a:pt x="1319792" y="165616"/>
                    <a:pt x="1322044" y="235593"/>
                    <a:pt x="1364856" y="323896"/>
                  </a:cubicBezTo>
                  <a:lnTo>
                    <a:pt x="174208" y="323896"/>
                  </a:lnTo>
                  <a:lnTo>
                    <a:pt x="174208" y="323750"/>
                  </a:lnTo>
                  <a:lnTo>
                    <a:pt x="103272" y="323750"/>
                  </a:lnTo>
                  <a:cubicBezTo>
                    <a:pt x="88077" y="323750"/>
                    <a:pt x="75759" y="311432"/>
                    <a:pt x="75759" y="296237"/>
                  </a:cubicBezTo>
                  <a:lnTo>
                    <a:pt x="75759" y="95663"/>
                  </a:lnTo>
                  <a:cubicBezTo>
                    <a:pt x="75759" y="80468"/>
                    <a:pt x="88077" y="68150"/>
                    <a:pt x="103272" y="68150"/>
                  </a:cubicBezTo>
                  <a:lnTo>
                    <a:pt x="174208" y="68150"/>
                  </a:lnTo>
                  <a:lnTo>
                    <a:pt x="442035" y="68150"/>
                  </a:lnTo>
                  <a:close/>
                  <a:moveTo>
                    <a:pt x="1404882" y="0"/>
                  </a:moveTo>
                  <a:lnTo>
                    <a:pt x="63813" y="0"/>
                  </a:lnTo>
                  <a:cubicBezTo>
                    <a:pt x="28570" y="0"/>
                    <a:pt x="0" y="34621"/>
                    <a:pt x="0" y="77328"/>
                  </a:cubicBezTo>
                  <a:lnTo>
                    <a:pt x="0" y="314584"/>
                  </a:lnTo>
                  <a:cubicBezTo>
                    <a:pt x="0" y="357291"/>
                    <a:pt x="28570" y="391912"/>
                    <a:pt x="63813" y="391912"/>
                  </a:cubicBezTo>
                  <a:lnTo>
                    <a:pt x="1404882" y="391912"/>
                  </a:lnTo>
                  <a:cubicBezTo>
                    <a:pt x="1422504" y="391912"/>
                    <a:pt x="1438457" y="383257"/>
                    <a:pt x="1450005" y="369263"/>
                  </a:cubicBezTo>
                  <a:lnTo>
                    <a:pt x="1466940" y="319718"/>
                  </a:lnTo>
                  <a:lnTo>
                    <a:pt x="1385452" y="319718"/>
                  </a:lnTo>
                  <a:lnTo>
                    <a:pt x="1364140" y="264245"/>
                  </a:lnTo>
                  <a:cubicBezTo>
                    <a:pt x="1351928" y="218950"/>
                    <a:pt x="1351384" y="175552"/>
                    <a:pt x="1363441" y="127726"/>
                  </a:cubicBezTo>
                  <a:lnTo>
                    <a:pt x="1383686" y="72196"/>
                  </a:lnTo>
                  <a:lnTo>
                    <a:pt x="1466941" y="72196"/>
                  </a:lnTo>
                  <a:lnTo>
                    <a:pt x="1450005" y="22649"/>
                  </a:lnTo>
                  <a:cubicBezTo>
                    <a:pt x="1438457" y="8656"/>
                    <a:pt x="1422504" y="0"/>
                    <a:pt x="1404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0A92BC5-A0F2-4562-8606-DF510156CC3F}"/>
                </a:ext>
              </a:extLst>
            </p:cNvPr>
            <p:cNvSpPr/>
            <p:nvPr/>
          </p:nvSpPr>
          <p:spPr>
            <a:xfrm>
              <a:off x="9498519" y="4348815"/>
              <a:ext cx="1738952" cy="464583"/>
            </a:xfrm>
            <a:custGeom>
              <a:avLst/>
              <a:gdLst>
                <a:gd name="connsiteX0" fmla="*/ 1364856 w 1466941"/>
                <a:gd name="connsiteY0" fmla="*/ 68150 h 391912"/>
                <a:gd name="connsiteX1" fmla="*/ 1364856 w 1466941"/>
                <a:gd name="connsiteY1" fmla="*/ 323896 h 391912"/>
                <a:gd name="connsiteX2" fmla="*/ 174208 w 1466941"/>
                <a:gd name="connsiteY2" fmla="*/ 323896 h 391912"/>
                <a:gd name="connsiteX3" fmla="*/ 174208 w 1466941"/>
                <a:gd name="connsiteY3" fmla="*/ 323750 h 391912"/>
                <a:gd name="connsiteX4" fmla="*/ 103272 w 1466941"/>
                <a:gd name="connsiteY4" fmla="*/ 323750 h 391912"/>
                <a:gd name="connsiteX5" fmla="*/ 75759 w 1466941"/>
                <a:gd name="connsiteY5" fmla="*/ 296237 h 391912"/>
                <a:gd name="connsiteX6" fmla="*/ 75759 w 1466941"/>
                <a:gd name="connsiteY6" fmla="*/ 95663 h 391912"/>
                <a:gd name="connsiteX7" fmla="*/ 103272 w 1466941"/>
                <a:gd name="connsiteY7" fmla="*/ 68150 h 391912"/>
                <a:gd name="connsiteX8" fmla="*/ 174208 w 1466941"/>
                <a:gd name="connsiteY8" fmla="*/ 68150 h 391912"/>
                <a:gd name="connsiteX9" fmla="*/ 442035 w 1466941"/>
                <a:gd name="connsiteY9" fmla="*/ 68150 h 391912"/>
                <a:gd name="connsiteX10" fmla="*/ 1404882 w 1466941"/>
                <a:gd name="connsiteY10" fmla="*/ 0 h 391912"/>
                <a:gd name="connsiteX11" fmla="*/ 63813 w 1466941"/>
                <a:gd name="connsiteY11" fmla="*/ 0 h 391912"/>
                <a:gd name="connsiteX12" fmla="*/ 0 w 1466941"/>
                <a:gd name="connsiteY12" fmla="*/ 77328 h 391912"/>
                <a:gd name="connsiteX13" fmla="*/ 0 w 1466941"/>
                <a:gd name="connsiteY13" fmla="*/ 314584 h 391912"/>
                <a:gd name="connsiteX14" fmla="*/ 63813 w 1466941"/>
                <a:gd name="connsiteY14" fmla="*/ 391912 h 391912"/>
                <a:gd name="connsiteX15" fmla="*/ 1404882 w 1466941"/>
                <a:gd name="connsiteY15" fmla="*/ 391912 h 391912"/>
                <a:gd name="connsiteX16" fmla="*/ 1450005 w 1466941"/>
                <a:gd name="connsiteY16" fmla="*/ 369263 h 391912"/>
                <a:gd name="connsiteX17" fmla="*/ 1466940 w 1466941"/>
                <a:gd name="connsiteY17" fmla="*/ 319718 h 391912"/>
                <a:gd name="connsiteX18" fmla="*/ 1385452 w 1466941"/>
                <a:gd name="connsiteY18" fmla="*/ 319718 h 391912"/>
                <a:gd name="connsiteX19" fmla="*/ 1364140 w 1466941"/>
                <a:gd name="connsiteY19" fmla="*/ 264245 h 391912"/>
                <a:gd name="connsiteX20" fmla="*/ 1363441 w 1466941"/>
                <a:gd name="connsiteY20" fmla="*/ 127726 h 391912"/>
                <a:gd name="connsiteX21" fmla="*/ 1383686 w 1466941"/>
                <a:gd name="connsiteY21" fmla="*/ 72196 h 391912"/>
                <a:gd name="connsiteX22" fmla="*/ 1466941 w 1466941"/>
                <a:gd name="connsiteY22" fmla="*/ 72196 h 391912"/>
                <a:gd name="connsiteX23" fmla="*/ 1450005 w 1466941"/>
                <a:gd name="connsiteY23" fmla="*/ 22649 h 391912"/>
                <a:gd name="connsiteX24" fmla="*/ 1404882 w 1466941"/>
                <a:gd name="connsiteY24" fmla="*/ 0 h 3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66941" h="391912">
                  <a:moveTo>
                    <a:pt x="1364856" y="68150"/>
                  </a:moveTo>
                  <a:cubicBezTo>
                    <a:pt x="1319792" y="165616"/>
                    <a:pt x="1322044" y="235593"/>
                    <a:pt x="1364856" y="323896"/>
                  </a:cubicBezTo>
                  <a:lnTo>
                    <a:pt x="174208" y="323896"/>
                  </a:lnTo>
                  <a:lnTo>
                    <a:pt x="174208" y="323750"/>
                  </a:lnTo>
                  <a:lnTo>
                    <a:pt x="103272" y="323750"/>
                  </a:lnTo>
                  <a:cubicBezTo>
                    <a:pt x="88077" y="323750"/>
                    <a:pt x="75759" y="311432"/>
                    <a:pt x="75759" y="296237"/>
                  </a:cubicBezTo>
                  <a:lnTo>
                    <a:pt x="75759" y="95663"/>
                  </a:lnTo>
                  <a:cubicBezTo>
                    <a:pt x="75759" y="80468"/>
                    <a:pt x="88077" y="68150"/>
                    <a:pt x="103272" y="68150"/>
                  </a:cubicBezTo>
                  <a:lnTo>
                    <a:pt x="174208" y="68150"/>
                  </a:lnTo>
                  <a:lnTo>
                    <a:pt x="442035" y="68150"/>
                  </a:lnTo>
                  <a:close/>
                  <a:moveTo>
                    <a:pt x="1404882" y="0"/>
                  </a:moveTo>
                  <a:lnTo>
                    <a:pt x="63813" y="0"/>
                  </a:lnTo>
                  <a:cubicBezTo>
                    <a:pt x="28570" y="0"/>
                    <a:pt x="0" y="34621"/>
                    <a:pt x="0" y="77328"/>
                  </a:cubicBezTo>
                  <a:lnTo>
                    <a:pt x="0" y="314584"/>
                  </a:lnTo>
                  <a:cubicBezTo>
                    <a:pt x="0" y="357291"/>
                    <a:pt x="28570" y="391912"/>
                    <a:pt x="63813" y="391912"/>
                  </a:cubicBezTo>
                  <a:lnTo>
                    <a:pt x="1404882" y="391912"/>
                  </a:lnTo>
                  <a:cubicBezTo>
                    <a:pt x="1422504" y="391912"/>
                    <a:pt x="1438457" y="383257"/>
                    <a:pt x="1450005" y="369263"/>
                  </a:cubicBezTo>
                  <a:lnTo>
                    <a:pt x="1466940" y="319718"/>
                  </a:lnTo>
                  <a:lnTo>
                    <a:pt x="1385452" y="319718"/>
                  </a:lnTo>
                  <a:lnTo>
                    <a:pt x="1364140" y="264245"/>
                  </a:lnTo>
                  <a:cubicBezTo>
                    <a:pt x="1351928" y="218950"/>
                    <a:pt x="1351384" y="175552"/>
                    <a:pt x="1363441" y="127726"/>
                  </a:cubicBezTo>
                  <a:lnTo>
                    <a:pt x="1383686" y="72196"/>
                  </a:lnTo>
                  <a:lnTo>
                    <a:pt x="1466941" y="72196"/>
                  </a:lnTo>
                  <a:lnTo>
                    <a:pt x="1450005" y="22649"/>
                  </a:lnTo>
                  <a:cubicBezTo>
                    <a:pt x="1438457" y="8656"/>
                    <a:pt x="1422504" y="0"/>
                    <a:pt x="1404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292D0C42-9883-42FA-9BB3-921D6509A4E7}"/>
                </a:ext>
              </a:extLst>
            </p:cNvPr>
            <p:cNvSpPr/>
            <p:nvPr/>
          </p:nvSpPr>
          <p:spPr>
            <a:xfrm>
              <a:off x="9324459" y="3885458"/>
              <a:ext cx="1738952" cy="464583"/>
            </a:xfrm>
            <a:custGeom>
              <a:avLst/>
              <a:gdLst>
                <a:gd name="connsiteX0" fmla="*/ 1364856 w 1466941"/>
                <a:gd name="connsiteY0" fmla="*/ 68150 h 391912"/>
                <a:gd name="connsiteX1" fmla="*/ 1364856 w 1466941"/>
                <a:gd name="connsiteY1" fmla="*/ 323896 h 391912"/>
                <a:gd name="connsiteX2" fmla="*/ 174208 w 1466941"/>
                <a:gd name="connsiteY2" fmla="*/ 323896 h 391912"/>
                <a:gd name="connsiteX3" fmla="*/ 174208 w 1466941"/>
                <a:gd name="connsiteY3" fmla="*/ 323750 h 391912"/>
                <a:gd name="connsiteX4" fmla="*/ 103272 w 1466941"/>
                <a:gd name="connsiteY4" fmla="*/ 323750 h 391912"/>
                <a:gd name="connsiteX5" fmla="*/ 75759 w 1466941"/>
                <a:gd name="connsiteY5" fmla="*/ 296237 h 391912"/>
                <a:gd name="connsiteX6" fmla="*/ 75759 w 1466941"/>
                <a:gd name="connsiteY6" fmla="*/ 95663 h 391912"/>
                <a:gd name="connsiteX7" fmla="*/ 103272 w 1466941"/>
                <a:gd name="connsiteY7" fmla="*/ 68150 h 391912"/>
                <a:gd name="connsiteX8" fmla="*/ 174208 w 1466941"/>
                <a:gd name="connsiteY8" fmla="*/ 68150 h 391912"/>
                <a:gd name="connsiteX9" fmla="*/ 442035 w 1466941"/>
                <a:gd name="connsiteY9" fmla="*/ 68150 h 391912"/>
                <a:gd name="connsiteX10" fmla="*/ 1404882 w 1466941"/>
                <a:gd name="connsiteY10" fmla="*/ 0 h 391912"/>
                <a:gd name="connsiteX11" fmla="*/ 63813 w 1466941"/>
                <a:gd name="connsiteY11" fmla="*/ 0 h 391912"/>
                <a:gd name="connsiteX12" fmla="*/ 0 w 1466941"/>
                <a:gd name="connsiteY12" fmla="*/ 77328 h 391912"/>
                <a:gd name="connsiteX13" fmla="*/ 0 w 1466941"/>
                <a:gd name="connsiteY13" fmla="*/ 314584 h 391912"/>
                <a:gd name="connsiteX14" fmla="*/ 63813 w 1466941"/>
                <a:gd name="connsiteY14" fmla="*/ 391912 h 391912"/>
                <a:gd name="connsiteX15" fmla="*/ 1404882 w 1466941"/>
                <a:gd name="connsiteY15" fmla="*/ 391912 h 391912"/>
                <a:gd name="connsiteX16" fmla="*/ 1450005 w 1466941"/>
                <a:gd name="connsiteY16" fmla="*/ 369263 h 391912"/>
                <a:gd name="connsiteX17" fmla="*/ 1466940 w 1466941"/>
                <a:gd name="connsiteY17" fmla="*/ 319718 h 391912"/>
                <a:gd name="connsiteX18" fmla="*/ 1385452 w 1466941"/>
                <a:gd name="connsiteY18" fmla="*/ 319718 h 391912"/>
                <a:gd name="connsiteX19" fmla="*/ 1364140 w 1466941"/>
                <a:gd name="connsiteY19" fmla="*/ 264245 h 391912"/>
                <a:gd name="connsiteX20" fmla="*/ 1363441 w 1466941"/>
                <a:gd name="connsiteY20" fmla="*/ 127726 h 391912"/>
                <a:gd name="connsiteX21" fmla="*/ 1383686 w 1466941"/>
                <a:gd name="connsiteY21" fmla="*/ 72196 h 391912"/>
                <a:gd name="connsiteX22" fmla="*/ 1466941 w 1466941"/>
                <a:gd name="connsiteY22" fmla="*/ 72196 h 391912"/>
                <a:gd name="connsiteX23" fmla="*/ 1450005 w 1466941"/>
                <a:gd name="connsiteY23" fmla="*/ 22649 h 391912"/>
                <a:gd name="connsiteX24" fmla="*/ 1404882 w 1466941"/>
                <a:gd name="connsiteY24" fmla="*/ 0 h 3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66941" h="391912">
                  <a:moveTo>
                    <a:pt x="1364856" y="68150"/>
                  </a:moveTo>
                  <a:cubicBezTo>
                    <a:pt x="1319792" y="165616"/>
                    <a:pt x="1322044" y="235593"/>
                    <a:pt x="1364856" y="323896"/>
                  </a:cubicBezTo>
                  <a:lnTo>
                    <a:pt x="174208" y="323896"/>
                  </a:lnTo>
                  <a:lnTo>
                    <a:pt x="174208" y="323750"/>
                  </a:lnTo>
                  <a:lnTo>
                    <a:pt x="103272" y="323750"/>
                  </a:lnTo>
                  <a:cubicBezTo>
                    <a:pt x="88077" y="323750"/>
                    <a:pt x="75759" y="311432"/>
                    <a:pt x="75759" y="296237"/>
                  </a:cubicBezTo>
                  <a:lnTo>
                    <a:pt x="75759" y="95663"/>
                  </a:lnTo>
                  <a:cubicBezTo>
                    <a:pt x="75759" y="80468"/>
                    <a:pt x="88077" y="68150"/>
                    <a:pt x="103272" y="68150"/>
                  </a:cubicBezTo>
                  <a:lnTo>
                    <a:pt x="174208" y="68150"/>
                  </a:lnTo>
                  <a:lnTo>
                    <a:pt x="442035" y="68150"/>
                  </a:lnTo>
                  <a:close/>
                  <a:moveTo>
                    <a:pt x="1404882" y="0"/>
                  </a:moveTo>
                  <a:lnTo>
                    <a:pt x="63813" y="0"/>
                  </a:lnTo>
                  <a:cubicBezTo>
                    <a:pt x="28570" y="0"/>
                    <a:pt x="0" y="34621"/>
                    <a:pt x="0" y="77328"/>
                  </a:cubicBezTo>
                  <a:lnTo>
                    <a:pt x="0" y="314584"/>
                  </a:lnTo>
                  <a:cubicBezTo>
                    <a:pt x="0" y="357291"/>
                    <a:pt x="28570" y="391912"/>
                    <a:pt x="63813" y="391912"/>
                  </a:cubicBezTo>
                  <a:lnTo>
                    <a:pt x="1404882" y="391912"/>
                  </a:lnTo>
                  <a:cubicBezTo>
                    <a:pt x="1422504" y="391912"/>
                    <a:pt x="1438457" y="383257"/>
                    <a:pt x="1450005" y="369263"/>
                  </a:cubicBezTo>
                  <a:lnTo>
                    <a:pt x="1466940" y="319718"/>
                  </a:lnTo>
                  <a:lnTo>
                    <a:pt x="1385452" y="319718"/>
                  </a:lnTo>
                  <a:lnTo>
                    <a:pt x="1364140" y="264245"/>
                  </a:lnTo>
                  <a:cubicBezTo>
                    <a:pt x="1351928" y="218950"/>
                    <a:pt x="1351384" y="175552"/>
                    <a:pt x="1363441" y="127726"/>
                  </a:cubicBezTo>
                  <a:lnTo>
                    <a:pt x="1383686" y="72196"/>
                  </a:lnTo>
                  <a:lnTo>
                    <a:pt x="1466941" y="72196"/>
                  </a:lnTo>
                  <a:lnTo>
                    <a:pt x="1450005" y="22649"/>
                  </a:lnTo>
                  <a:cubicBezTo>
                    <a:pt x="1438457" y="8656"/>
                    <a:pt x="1422504" y="0"/>
                    <a:pt x="140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6D0FD28-EE6C-48FF-8B57-3E78C53710A0}"/>
                </a:ext>
              </a:extLst>
            </p:cNvPr>
            <p:cNvSpPr/>
            <p:nvPr/>
          </p:nvSpPr>
          <p:spPr>
            <a:xfrm>
              <a:off x="9417794" y="3424490"/>
              <a:ext cx="1738952" cy="464583"/>
            </a:xfrm>
            <a:custGeom>
              <a:avLst/>
              <a:gdLst>
                <a:gd name="connsiteX0" fmla="*/ 1364856 w 1466941"/>
                <a:gd name="connsiteY0" fmla="*/ 68150 h 391912"/>
                <a:gd name="connsiteX1" fmla="*/ 1364856 w 1466941"/>
                <a:gd name="connsiteY1" fmla="*/ 323896 h 391912"/>
                <a:gd name="connsiteX2" fmla="*/ 174208 w 1466941"/>
                <a:gd name="connsiteY2" fmla="*/ 323896 h 391912"/>
                <a:gd name="connsiteX3" fmla="*/ 174208 w 1466941"/>
                <a:gd name="connsiteY3" fmla="*/ 323750 h 391912"/>
                <a:gd name="connsiteX4" fmla="*/ 103272 w 1466941"/>
                <a:gd name="connsiteY4" fmla="*/ 323750 h 391912"/>
                <a:gd name="connsiteX5" fmla="*/ 75759 w 1466941"/>
                <a:gd name="connsiteY5" fmla="*/ 296237 h 391912"/>
                <a:gd name="connsiteX6" fmla="*/ 75759 w 1466941"/>
                <a:gd name="connsiteY6" fmla="*/ 95663 h 391912"/>
                <a:gd name="connsiteX7" fmla="*/ 103272 w 1466941"/>
                <a:gd name="connsiteY7" fmla="*/ 68150 h 391912"/>
                <a:gd name="connsiteX8" fmla="*/ 174208 w 1466941"/>
                <a:gd name="connsiteY8" fmla="*/ 68150 h 391912"/>
                <a:gd name="connsiteX9" fmla="*/ 442035 w 1466941"/>
                <a:gd name="connsiteY9" fmla="*/ 68150 h 391912"/>
                <a:gd name="connsiteX10" fmla="*/ 1404882 w 1466941"/>
                <a:gd name="connsiteY10" fmla="*/ 0 h 391912"/>
                <a:gd name="connsiteX11" fmla="*/ 63813 w 1466941"/>
                <a:gd name="connsiteY11" fmla="*/ 0 h 391912"/>
                <a:gd name="connsiteX12" fmla="*/ 0 w 1466941"/>
                <a:gd name="connsiteY12" fmla="*/ 77328 h 391912"/>
                <a:gd name="connsiteX13" fmla="*/ 0 w 1466941"/>
                <a:gd name="connsiteY13" fmla="*/ 314584 h 391912"/>
                <a:gd name="connsiteX14" fmla="*/ 63813 w 1466941"/>
                <a:gd name="connsiteY14" fmla="*/ 391912 h 391912"/>
                <a:gd name="connsiteX15" fmla="*/ 1404882 w 1466941"/>
                <a:gd name="connsiteY15" fmla="*/ 391912 h 391912"/>
                <a:gd name="connsiteX16" fmla="*/ 1450005 w 1466941"/>
                <a:gd name="connsiteY16" fmla="*/ 369263 h 391912"/>
                <a:gd name="connsiteX17" fmla="*/ 1466940 w 1466941"/>
                <a:gd name="connsiteY17" fmla="*/ 319718 h 391912"/>
                <a:gd name="connsiteX18" fmla="*/ 1385452 w 1466941"/>
                <a:gd name="connsiteY18" fmla="*/ 319718 h 391912"/>
                <a:gd name="connsiteX19" fmla="*/ 1364140 w 1466941"/>
                <a:gd name="connsiteY19" fmla="*/ 264245 h 391912"/>
                <a:gd name="connsiteX20" fmla="*/ 1363441 w 1466941"/>
                <a:gd name="connsiteY20" fmla="*/ 127726 h 391912"/>
                <a:gd name="connsiteX21" fmla="*/ 1383686 w 1466941"/>
                <a:gd name="connsiteY21" fmla="*/ 72196 h 391912"/>
                <a:gd name="connsiteX22" fmla="*/ 1466941 w 1466941"/>
                <a:gd name="connsiteY22" fmla="*/ 72196 h 391912"/>
                <a:gd name="connsiteX23" fmla="*/ 1450005 w 1466941"/>
                <a:gd name="connsiteY23" fmla="*/ 22649 h 391912"/>
                <a:gd name="connsiteX24" fmla="*/ 1404882 w 1466941"/>
                <a:gd name="connsiteY24" fmla="*/ 0 h 3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66941" h="391912">
                  <a:moveTo>
                    <a:pt x="1364856" y="68150"/>
                  </a:moveTo>
                  <a:cubicBezTo>
                    <a:pt x="1319792" y="165616"/>
                    <a:pt x="1322044" y="235593"/>
                    <a:pt x="1364856" y="323896"/>
                  </a:cubicBezTo>
                  <a:lnTo>
                    <a:pt x="174208" y="323896"/>
                  </a:lnTo>
                  <a:lnTo>
                    <a:pt x="174208" y="323750"/>
                  </a:lnTo>
                  <a:lnTo>
                    <a:pt x="103272" y="323750"/>
                  </a:lnTo>
                  <a:cubicBezTo>
                    <a:pt x="88077" y="323750"/>
                    <a:pt x="75759" y="311432"/>
                    <a:pt x="75759" y="296237"/>
                  </a:cubicBezTo>
                  <a:lnTo>
                    <a:pt x="75759" y="95663"/>
                  </a:lnTo>
                  <a:cubicBezTo>
                    <a:pt x="75759" y="80468"/>
                    <a:pt x="88077" y="68150"/>
                    <a:pt x="103272" y="68150"/>
                  </a:cubicBezTo>
                  <a:lnTo>
                    <a:pt x="174208" y="68150"/>
                  </a:lnTo>
                  <a:lnTo>
                    <a:pt x="442035" y="68150"/>
                  </a:lnTo>
                  <a:close/>
                  <a:moveTo>
                    <a:pt x="1404882" y="0"/>
                  </a:moveTo>
                  <a:lnTo>
                    <a:pt x="63813" y="0"/>
                  </a:lnTo>
                  <a:cubicBezTo>
                    <a:pt x="28570" y="0"/>
                    <a:pt x="0" y="34621"/>
                    <a:pt x="0" y="77328"/>
                  </a:cubicBezTo>
                  <a:lnTo>
                    <a:pt x="0" y="314584"/>
                  </a:lnTo>
                  <a:cubicBezTo>
                    <a:pt x="0" y="357291"/>
                    <a:pt x="28570" y="391912"/>
                    <a:pt x="63813" y="391912"/>
                  </a:cubicBezTo>
                  <a:lnTo>
                    <a:pt x="1404882" y="391912"/>
                  </a:lnTo>
                  <a:cubicBezTo>
                    <a:pt x="1422504" y="391912"/>
                    <a:pt x="1438457" y="383257"/>
                    <a:pt x="1450005" y="369263"/>
                  </a:cubicBezTo>
                  <a:lnTo>
                    <a:pt x="1466940" y="319718"/>
                  </a:lnTo>
                  <a:lnTo>
                    <a:pt x="1385452" y="319718"/>
                  </a:lnTo>
                  <a:lnTo>
                    <a:pt x="1364140" y="264245"/>
                  </a:lnTo>
                  <a:cubicBezTo>
                    <a:pt x="1351928" y="218950"/>
                    <a:pt x="1351384" y="175552"/>
                    <a:pt x="1363441" y="127726"/>
                  </a:cubicBezTo>
                  <a:lnTo>
                    <a:pt x="1383686" y="72196"/>
                  </a:lnTo>
                  <a:lnTo>
                    <a:pt x="1466941" y="72196"/>
                  </a:lnTo>
                  <a:lnTo>
                    <a:pt x="1450005" y="22649"/>
                  </a:lnTo>
                  <a:cubicBezTo>
                    <a:pt x="1438457" y="8656"/>
                    <a:pt x="1422504" y="0"/>
                    <a:pt x="1404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0E4DA3F-85F3-4266-8350-0199FE92B214}"/>
              </a:ext>
            </a:extLst>
          </p:cNvPr>
          <p:cNvSpPr txBox="1"/>
          <p:nvPr/>
        </p:nvSpPr>
        <p:spPr>
          <a:xfrm flipH="1">
            <a:off x="4489711" y="1926660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3"/>
                </a:solidFill>
              </a:rPr>
              <a:t>34,800</a:t>
            </a:r>
          </a:p>
        </p:txBody>
      </p:sp>
      <p:grpSp>
        <p:nvGrpSpPr>
          <p:cNvPr id="36" name="그룹 1">
            <a:extLst>
              <a:ext uri="{FF2B5EF4-FFF2-40B4-BE49-F238E27FC236}">
                <a16:creationId xmlns:a16="http://schemas.microsoft.com/office/drawing/2014/main" id="{A4CA61F2-B60B-4691-A073-30D9E9F5D495}"/>
              </a:ext>
            </a:extLst>
          </p:cNvPr>
          <p:cNvGrpSpPr/>
          <p:nvPr/>
        </p:nvGrpSpPr>
        <p:grpSpPr>
          <a:xfrm flipH="1">
            <a:off x="719539" y="1770406"/>
            <a:ext cx="3112282" cy="897285"/>
            <a:chOff x="6888088" y="2012008"/>
            <a:chExt cx="2880320" cy="89728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FAFCB0-FE3C-42ED-A0D8-5EAE92CBCED9}"/>
                </a:ext>
              </a:extLst>
            </p:cNvPr>
            <p:cNvSpPr txBox="1"/>
            <p:nvPr/>
          </p:nvSpPr>
          <p:spPr>
            <a:xfrm>
              <a:off x="6888088" y="201200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451D1F-D08C-444C-8D48-9C4E75C69B9A}"/>
                </a:ext>
              </a:extLst>
            </p:cNvPr>
            <p:cNvSpPr txBox="1"/>
            <p:nvPr/>
          </p:nvSpPr>
          <p:spPr>
            <a:xfrm>
              <a:off x="6888088" y="2262962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133BE68-9B9D-4A88-BACD-2A663B86FD6C}"/>
              </a:ext>
            </a:extLst>
          </p:cNvPr>
          <p:cNvSpPr txBox="1"/>
          <p:nvPr/>
        </p:nvSpPr>
        <p:spPr>
          <a:xfrm flipH="1">
            <a:off x="4489711" y="3072972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25,600</a:t>
            </a:r>
          </a:p>
        </p:txBody>
      </p:sp>
      <p:grpSp>
        <p:nvGrpSpPr>
          <p:cNvPr id="40" name="그룹 2">
            <a:extLst>
              <a:ext uri="{FF2B5EF4-FFF2-40B4-BE49-F238E27FC236}">
                <a16:creationId xmlns:a16="http://schemas.microsoft.com/office/drawing/2014/main" id="{F0C62802-F33F-4863-BD43-0A8A43800D56}"/>
              </a:ext>
            </a:extLst>
          </p:cNvPr>
          <p:cNvGrpSpPr/>
          <p:nvPr/>
        </p:nvGrpSpPr>
        <p:grpSpPr>
          <a:xfrm flipH="1">
            <a:off x="719539" y="2916718"/>
            <a:ext cx="3112282" cy="897285"/>
            <a:chOff x="6888088" y="3198441"/>
            <a:chExt cx="2880320" cy="8972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BE613-5C0D-416A-9A27-4C1CC6ADF392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BAEFFE-AB0E-404B-A897-40355CB49A4D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1780740-3B81-43B4-A291-7F4057434228}"/>
              </a:ext>
            </a:extLst>
          </p:cNvPr>
          <p:cNvSpPr txBox="1"/>
          <p:nvPr/>
        </p:nvSpPr>
        <p:spPr>
          <a:xfrm flipH="1">
            <a:off x="4489711" y="5365594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</a:rPr>
              <a:t>14,200</a:t>
            </a:r>
          </a:p>
        </p:txBody>
      </p:sp>
      <p:grpSp>
        <p:nvGrpSpPr>
          <p:cNvPr id="45" name="그룹 6">
            <a:extLst>
              <a:ext uri="{FF2B5EF4-FFF2-40B4-BE49-F238E27FC236}">
                <a16:creationId xmlns:a16="http://schemas.microsoft.com/office/drawing/2014/main" id="{5BAF5463-408A-4903-99DF-B60D5FC94D30}"/>
              </a:ext>
            </a:extLst>
          </p:cNvPr>
          <p:cNvGrpSpPr/>
          <p:nvPr/>
        </p:nvGrpSpPr>
        <p:grpSpPr>
          <a:xfrm flipH="1">
            <a:off x="719539" y="5209341"/>
            <a:ext cx="3112282" cy="897285"/>
            <a:chOff x="6888088" y="4413449"/>
            <a:chExt cx="2880320" cy="8972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90B732-9F9C-4882-90FC-18E00926CC9F}"/>
                </a:ext>
              </a:extLst>
            </p:cNvPr>
            <p:cNvSpPr txBox="1"/>
            <p:nvPr/>
          </p:nvSpPr>
          <p:spPr>
            <a:xfrm>
              <a:off x="6888088" y="4413449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EB5E43-C685-413A-91ED-24F80B31C285}"/>
                </a:ext>
              </a:extLst>
            </p:cNvPr>
            <p:cNvSpPr txBox="1"/>
            <p:nvPr/>
          </p:nvSpPr>
          <p:spPr>
            <a:xfrm>
              <a:off x="6888088" y="4664403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400C36-16B7-4116-AADD-2B8E9AF1D847}"/>
              </a:ext>
            </a:extLst>
          </p:cNvPr>
          <p:cNvSpPr txBox="1"/>
          <p:nvPr/>
        </p:nvSpPr>
        <p:spPr>
          <a:xfrm flipH="1">
            <a:off x="4489711" y="4219282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4"/>
                </a:solidFill>
              </a:rPr>
              <a:t>25,600</a:t>
            </a:r>
          </a:p>
        </p:txBody>
      </p:sp>
      <p:grpSp>
        <p:nvGrpSpPr>
          <p:cNvPr id="49" name="그룹 40">
            <a:extLst>
              <a:ext uri="{FF2B5EF4-FFF2-40B4-BE49-F238E27FC236}">
                <a16:creationId xmlns:a16="http://schemas.microsoft.com/office/drawing/2014/main" id="{8A9E483F-1CC1-42EB-BF92-84E6854B511A}"/>
              </a:ext>
            </a:extLst>
          </p:cNvPr>
          <p:cNvGrpSpPr/>
          <p:nvPr/>
        </p:nvGrpSpPr>
        <p:grpSpPr>
          <a:xfrm flipH="1">
            <a:off x="719539" y="4063029"/>
            <a:ext cx="3112282" cy="897285"/>
            <a:chOff x="6888088" y="3198441"/>
            <a:chExt cx="2880320" cy="89728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956D6B-DE56-4BF5-BC70-F39FAD82DA77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DD0143-49FB-4C5C-99F9-73A5177F2CC9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3" name="Straight Connector 26">
            <a:extLst>
              <a:ext uri="{FF2B5EF4-FFF2-40B4-BE49-F238E27FC236}">
                <a16:creationId xmlns:a16="http://schemas.microsoft.com/office/drawing/2014/main" id="{D36507A3-449E-41AD-9E97-F657EB8F00D2}"/>
              </a:ext>
            </a:extLst>
          </p:cNvPr>
          <p:cNvCxnSpPr>
            <a:cxnSpLocks/>
          </p:cNvCxnSpPr>
          <p:nvPr/>
        </p:nvCxnSpPr>
        <p:spPr>
          <a:xfrm flipH="1">
            <a:off x="3817748" y="2219048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id="{BC185036-245F-49E2-BC4C-2A278B22A157}"/>
              </a:ext>
            </a:extLst>
          </p:cNvPr>
          <p:cNvCxnSpPr>
            <a:cxnSpLocks/>
          </p:cNvCxnSpPr>
          <p:nvPr/>
        </p:nvCxnSpPr>
        <p:spPr>
          <a:xfrm flipH="1">
            <a:off x="3817748" y="3365360"/>
            <a:ext cx="822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6">
            <a:extLst>
              <a:ext uri="{FF2B5EF4-FFF2-40B4-BE49-F238E27FC236}">
                <a16:creationId xmlns:a16="http://schemas.microsoft.com/office/drawing/2014/main" id="{A88D430C-BEA9-4BF7-80BD-57532AB7F411}"/>
              </a:ext>
            </a:extLst>
          </p:cNvPr>
          <p:cNvCxnSpPr>
            <a:cxnSpLocks/>
          </p:cNvCxnSpPr>
          <p:nvPr/>
        </p:nvCxnSpPr>
        <p:spPr>
          <a:xfrm flipH="1">
            <a:off x="3817748" y="4511670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FA2E86B4-C3DD-472F-A637-4AEC1A0AC8B7}"/>
              </a:ext>
            </a:extLst>
          </p:cNvPr>
          <p:cNvCxnSpPr>
            <a:cxnSpLocks/>
          </p:cNvCxnSpPr>
          <p:nvPr/>
        </p:nvCxnSpPr>
        <p:spPr>
          <a:xfrm flipH="1">
            <a:off x="3817748" y="5657980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86340C4F-A749-4171-A713-BF64D9E3F6D7}"/>
              </a:ext>
            </a:extLst>
          </p:cNvPr>
          <p:cNvGrpSpPr/>
          <p:nvPr/>
        </p:nvGrpSpPr>
        <p:grpSpPr>
          <a:xfrm>
            <a:off x="1066800" y="1664230"/>
            <a:ext cx="4276678" cy="4590833"/>
            <a:chOff x="827365" y="1409323"/>
            <a:chExt cx="4759543" cy="5109168"/>
          </a:xfrm>
        </p:grpSpPr>
        <p:sp>
          <p:nvSpPr>
            <p:cNvPr id="4" name="원형: 비어 있음 1">
              <a:extLst>
                <a:ext uri="{FF2B5EF4-FFF2-40B4-BE49-F238E27FC236}">
                  <a16:creationId xmlns:a16="http://schemas.microsoft.com/office/drawing/2014/main" id="{58B8D911-5EF8-4C88-8D88-B1C41DF56B8F}"/>
                </a:ext>
              </a:extLst>
            </p:cNvPr>
            <p:cNvSpPr/>
            <p:nvPr/>
          </p:nvSpPr>
          <p:spPr>
            <a:xfrm>
              <a:off x="827366" y="1758949"/>
              <a:ext cx="4759542" cy="4759542"/>
            </a:xfrm>
            <a:prstGeom prst="donut">
              <a:avLst>
                <a:gd name="adj" fmla="val 110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자유형: 도형 19">
              <a:extLst>
                <a:ext uri="{FF2B5EF4-FFF2-40B4-BE49-F238E27FC236}">
                  <a16:creationId xmlns:a16="http://schemas.microsoft.com/office/drawing/2014/main" id="{7F94C316-8125-41CE-854A-1F8F9D786149}"/>
                </a:ext>
              </a:extLst>
            </p:cNvPr>
            <p:cNvSpPr txBox="1">
              <a:spLocks/>
            </p:cNvSpPr>
            <p:nvPr/>
          </p:nvSpPr>
          <p:spPr>
            <a:xfrm>
              <a:off x="3465911" y="1843292"/>
              <a:ext cx="1822409" cy="2586876"/>
            </a:xfrm>
            <a:custGeom>
              <a:avLst/>
              <a:gdLst>
                <a:gd name="connsiteX0" fmla="*/ 863642 w 1822409"/>
                <a:gd name="connsiteY0" fmla="*/ 0 h 2586876"/>
                <a:gd name="connsiteX1" fmla="*/ 1706307 w 1822409"/>
                <a:gd name="connsiteY1" fmla="*/ 2577164 h 2586876"/>
                <a:gd name="connsiteX2" fmla="*/ 0 w 1822409"/>
                <a:gd name="connsiteY2" fmla="*/ 2586876 h 258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409" h="2586876">
                  <a:moveTo>
                    <a:pt x="863642" y="0"/>
                  </a:moveTo>
                  <a:cubicBezTo>
                    <a:pt x="1679882" y="581132"/>
                    <a:pt x="2021522" y="1626487"/>
                    <a:pt x="1706307" y="2577164"/>
                  </a:cubicBezTo>
                  <a:lnTo>
                    <a:pt x="0" y="2586876"/>
                  </a:lnTo>
                  <a:close/>
                </a:path>
              </a:pathLst>
            </a:custGeom>
            <a:solidFill>
              <a:schemeClr val="accent3"/>
            </a:solidFill>
            <a:effectLst/>
          </p:spPr>
          <p:txBody>
            <a:bodyPr wrap="square" anchor="ctr">
              <a:noAutofit/>
            </a:bodyPr>
            <a:lstStyle>
              <a:lvl1pPr marL="0" marR="0" indent="0" algn="ctr" defTabSz="914446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6" name="자유형: 도형 12">
              <a:extLst>
                <a:ext uri="{FF2B5EF4-FFF2-40B4-BE49-F238E27FC236}">
                  <a16:creationId xmlns:a16="http://schemas.microsoft.com/office/drawing/2014/main" id="{FFAB8DBC-5FD2-4E3D-B475-DE40494E1B02}"/>
                </a:ext>
              </a:extLst>
            </p:cNvPr>
            <p:cNvSpPr txBox="1">
              <a:spLocks/>
            </p:cNvSpPr>
            <p:nvPr/>
          </p:nvSpPr>
          <p:spPr>
            <a:xfrm>
              <a:off x="1553519" y="1409323"/>
              <a:ext cx="2719605" cy="2144179"/>
            </a:xfrm>
            <a:custGeom>
              <a:avLst/>
              <a:gdLst>
                <a:gd name="connsiteX0" fmla="*/ 1401769 w 2719605"/>
                <a:gd name="connsiteY0" fmla="*/ 1 h 2144179"/>
                <a:gd name="connsiteX1" fmla="*/ 2719605 w 2719605"/>
                <a:gd name="connsiteY1" fmla="*/ 421978 h 2144179"/>
                <a:gd name="connsiteX2" fmla="*/ 2144640 w 2719605"/>
                <a:gd name="connsiteY2" fmla="*/ 2144179 h 2144179"/>
                <a:gd name="connsiteX3" fmla="*/ 2136701 w 2719605"/>
                <a:gd name="connsiteY3" fmla="*/ 2144179 h 2144179"/>
                <a:gd name="connsiteX4" fmla="*/ 0 w 2719605"/>
                <a:gd name="connsiteY4" fmla="*/ 480476 h 2144179"/>
                <a:gd name="connsiteX5" fmla="*/ 1401769 w 2719605"/>
                <a:gd name="connsiteY5" fmla="*/ 1 h 214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605" h="2144179">
                  <a:moveTo>
                    <a:pt x="1401769" y="1"/>
                  </a:moveTo>
                  <a:cubicBezTo>
                    <a:pt x="1863929" y="178"/>
                    <a:pt x="2326036" y="140289"/>
                    <a:pt x="2719605" y="421978"/>
                  </a:cubicBezTo>
                  <a:lnTo>
                    <a:pt x="2144640" y="2144179"/>
                  </a:lnTo>
                  <a:lnTo>
                    <a:pt x="2136701" y="2144179"/>
                  </a:lnTo>
                  <a:lnTo>
                    <a:pt x="0" y="480476"/>
                  </a:lnTo>
                  <a:cubicBezTo>
                    <a:pt x="412291" y="159962"/>
                    <a:pt x="907061" y="-188"/>
                    <a:pt x="1401769" y="1"/>
                  </a:cubicBezTo>
                  <a:close/>
                </a:path>
              </a:pathLst>
            </a:custGeom>
            <a:solidFill>
              <a:schemeClr val="accent2"/>
            </a:solidFill>
            <a:effectLst/>
          </p:spPr>
          <p:txBody>
            <a:bodyPr wrap="square" anchor="ctr">
              <a:noAutofit/>
            </a:bodyPr>
            <a:lstStyle>
              <a:lvl1pPr marL="0" marR="0" indent="0" algn="ctr" defTabSz="914446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7" name="자유형: 도형 23">
              <a:extLst>
                <a:ext uri="{FF2B5EF4-FFF2-40B4-BE49-F238E27FC236}">
                  <a16:creationId xmlns:a16="http://schemas.microsoft.com/office/drawing/2014/main" id="{0E0A9D1A-F773-47C7-ACD3-D829B92D15AB}"/>
                </a:ext>
              </a:extLst>
            </p:cNvPr>
            <p:cNvSpPr txBox="1">
              <a:spLocks/>
            </p:cNvSpPr>
            <p:nvPr/>
          </p:nvSpPr>
          <p:spPr>
            <a:xfrm>
              <a:off x="2547215" y="4499226"/>
              <a:ext cx="2626805" cy="1570156"/>
            </a:xfrm>
            <a:custGeom>
              <a:avLst/>
              <a:gdLst>
                <a:gd name="connsiteX0" fmla="*/ 462339 w 2626805"/>
                <a:gd name="connsiteY0" fmla="*/ 1569148 h 1570156"/>
                <a:gd name="connsiteX1" fmla="*/ 483227 w 2626805"/>
                <a:gd name="connsiteY1" fmla="*/ 1569612 h 1570156"/>
                <a:gd name="connsiteX2" fmla="*/ 471294 w 2626805"/>
                <a:gd name="connsiteY2" fmla="*/ 1570156 h 1570156"/>
                <a:gd name="connsiteX3" fmla="*/ 462562 w 2626805"/>
                <a:gd name="connsiteY3" fmla="*/ 1569858 h 1570156"/>
                <a:gd name="connsiteX4" fmla="*/ 2626805 w 2626805"/>
                <a:gd name="connsiteY4" fmla="*/ 0 h 1570156"/>
                <a:gd name="connsiteX5" fmla="*/ 495284 w 2626805"/>
                <a:gd name="connsiteY5" fmla="*/ 1569062 h 1570156"/>
                <a:gd name="connsiteX6" fmla="*/ 0 w 2626805"/>
                <a:gd name="connsiteY6" fmla="*/ 14951 h 15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6805" h="1570156">
                  <a:moveTo>
                    <a:pt x="462339" y="1569148"/>
                  </a:moveTo>
                  <a:lnTo>
                    <a:pt x="483227" y="1569612"/>
                  </a:lnTo>
                  <a:cubicBezTo>
                    <a:pt x="479254" y="1570099"/>
                    <a:pt x="475275" y="1570133"/>
                    <a:pt x="471294" y="1570156"/>
                  </a:cubicBezTo>
                  <a:lnTo>
                    <a:pt x="462562" y="1569858"/>
                  </a:lnTo>
                  <a:close/>
                  <a:moveTo>
                    <a:pt x="2626805" y="0"/>
                  </a:moveTo>
                  <a:cubicBezTo>
                    <a:pt x="2323053" y="924730"/>
                    <a:pt x="1466758" y="1554229"/>
                    <a:pt x="495284" y="1569062"/>
                  </a:cubicBezTo>
                  <a:lnTo>
                    <a:pt x="0" y="14951"/>
                  </a:lnTo>
                  <a:close/>
                </a:path>
              </a:pathLst>
            </a:custGeom>
            <a:solidFill>
              <a:schemeClr val="accent4"/>
            </a:solidFill>
            <a:effectLst/>
          </p:spPr>
          <p:txBody>
            <a:bodyPr wrap="square" anchor="ctr">
              <a:noAutofit/>
            </a:bodyPr>
            <a:lstStyle>
              <a:lvl1pPr marL="0" marR="0" indent="0" algn="ctr" defTabSz="914446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8" name="자유형: 도형 25">
              <a:extLst>
                <a:ext uri="{FF2B5EF4-FFF2-40B4-BE49-F238E27FC236}">
                  <a16:creationId xmlns:a16="http://schemas.microsoft.com/office/drawing/2014/main" id="{1644CFE7-D8BC-4E6B-9623-58D8BD9E12E1}"/>
                </a:ext>
              </a:extLst>
            </p:cNvPr>
            <p:cNvSpPr txBox="1">
              <a:spLocks/>
            </p:cNvSpPr>
            <p:nvPr/>
          </p:nvSpPr>
          <p:spPr>
            <a:xfrm>
              <a:off x="827365" y="3622560"/>
              <a:ext cx="2195336" cy="2446823"/>
            </a:xfrm>
            <a:custGeom>
              <a:avLst/>
              <a:gdLst>
                <a:gd name="connsiteX0" fmla="*/ 1374390 w 2195336"/>
                <a:gd name="connsiteY0" fmla="*/ 0 h 2446823"/>
                <a:gd name="connsiteX1" fmla="*/ 2151590 w 2195336"/>
                <a:gd name="connsiteY1" fmla="*/ 2438716 h 2446823"/>
                <a:gd name="connsiteX2" fmla="*/ 2195126 w 2195336"/>
                <a:gd name="connsiteY2" fmla="*/ 2439683 h 2446823"/>
                <a:gd name="connsiteX3" fmla="*/ 2195336 w 2195336"/>
                <a:gd name="connsiteY3" fmla="*/ 2440337 h 2446823"/>
                <a:gd name="connsiteX4" fmla="*/ 2192990 w 2195336"/>
                <a:gd name="connsiteY4" fmla="*/ 2440444 h 2446823"/>
                <a:gd name="connsiteX5" fmla="*/ 2151693 w 2195336"/>
                <a:gd name="connsiteY5" fmla="*/ 2439035 h 2446823"/>
                <a:gd name="connsiteX6" fmla="*/ 2154077 w 2195336"/>
                <a:gd name="connsiteY6" fmla="*/ 2446517 h 2446823"/>
                <a:gd name="connsiteX7" fmla="*/ 0 w 2195336"/>
                <a:gd name="connsiteY7" fmla="*/ 1016322 h 244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5336" h="2446823">
                  <a:moveTo>
                    <a:pt x="1374390" y="0"/>
                  </a:moveTo>
                  <a:lnTo>
                    <a:pt x="2151590" y="2438716"/>
                  </a:lnTo>
                  <a:lnTo>
                    <a:pt x="2195126" y="2439683"/>
                  </a:lnTo>
                  <a:lnTo>
                    <a:pt x="2195336" y="2440337"/>
                  </a:lnTo>
                  <a:lnTo>
                    <a:pt x="2192990" y="2440444"/>
                  </a:lnTo>
                  <a:lnTo>
                    <a:pt x="2151693" y="2439035"/>
                  </a:lnTo>
                  <a:lnTo>
                    <a:pt x="2154077" y="2446517"/>
                  </a:lnTo>
                  <a:cubicBezTo>
                    <a:pt x="1203619" y="2462028"/>
                    <a:pt x="349619" y="1887845"/>
                    <a:pt x="0" y="1016322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txBody>
            <a:bodyPr wrap="square" anchor="ctr">
              <a:noAutofit/>
            </a:bodyPr>
            <a:lstStyle>
              <a:lvl1pPr marL="0" marR="0" indent="0" algn="ctr" defTabSz="914446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30" name="Oval 2">
            <a:extLst>
              <a:ext uri="{FF2B5EF4-FFF2-40B4-BE49-F238E27FC236}">
                <a16:creationId xmlns:a16="http://schemas.microsoft.com/office/drawing/2014/main" id="{34A8CF6D-108E-413C-8639-733AC9776EFA}"/>
              </a:ext>
            </a:extLst>
          </p:cNvPr>
          <p:cNvSpPr/>
          <p:nvPr/>
        </p:nvSpPr>
        <p:spPr>
          <a:xfrm>
            <a:off x="2769142" y="6069584"/>
            <a:ext cx="270274" cy="270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46">
            <a:extLst>
              <a:ext uri="{FF2B5EF4-FFF2-40B4-BE49-F238E27FC236}">
                <a16:creationId xmlns:a16="http://schemas.microsoft.com/office/drawing/2014/main" id="{C47E58FB-3FF5-4E0D-8E69-85AF1D9117AF}"/>
              </a:ext>
            </a:extLst>
          </p:cNvPr>
          <p:cNvSpPr/>
          <p:nvPr/>
        </p:nvSpPr>
        <p:spPr>
          <a:xfrm>
            <a:off x="4314508" y="5675020"/>
            <a:ext cx="270274" cy="2702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47">
            <a:extLst>
              <a:ext uri="{FF2B5EF4-FFF2-40B4-BE49-F238E27FC236}">
                <a16:creationId xmlns:a16="http://schemas.microsoft.com/office/drawing/2014/main" id="{0A2FC102-7769-4A21-BA54-D2FC7BDA1BEB}"/>
              </a:ext>
            </a:extLst>
          </p:cNvPr>
          <p:cNvSpPr/>
          <p:nvPr/>
        </p:nvSpPr>
        <p:spPr>
          <a:xfrm>
            <a:off x="5112966" y="4614855"/>
            <a:ext cx="270274" cy="2702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DA0E56FC-B9CE-4E08-94C1-6AAA379D7C64}"/>
              </a:ext>
            </a:extLst>
          </p:cNvPr>
          <p:cNvSpPr/>
          <p:nvPr/>
        </p:nvSpPr>
        <p:spPr>
          <a:xfrm>
            <a:off x="5055823" y="3270688"/>
            <a:ext cx="270274" cy="2702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AEB8B3B0-856A-4F4D-A344-E634638B9540}"/>
              </a:ext>
            </a:extLst>
          </p:cNvPr>
          <p:cNvSpPr/>
          <p:nvPr/>
        </p:nvSpPr>
        <p:spPr>
          <a:xfrm flipH="1">
            <a:off x="5581997" y="5355382"/>
            <a:ext cx="508316" cy="41933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ardrop 1">
            <a:extLst>
              <a:ext uri="{FF2B5EF4-FFF2-40B4-BE49-F238E27FC236}">
                <a16:creationId xmlns:a16="http://schemas.microsoft.com/office/drawing/2014/main" id="{D77EA933-2CB1-442A-8D6E-88E5709AC17E}"/>
              </a:ext>
            </a:extLst>
          </p:cNvPr>
          <p:cNvSpPr/>
          <p:nvPr/>
        </p:nvSpPr>
        <p:spPr>
          <a:xfrm rot="18805991">
            <a:off x="6452763" y="2955819"/>
            <a:ext cx="519752" cy="5143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30">
            <a:extLst>
              <a:ext uri="{FF2B5EF4-FFF2-40B4-BE49-F238E27FC236}">
                <a16:creationId xmlns:a16="http://schemas.microsoft.com/office/drawing/2014/main" id="{79D9A381-F0B2-4B8E-BA5B-56B8378A2FB4}"/>
              </a:ext>
            </a:extLst>
          </p:cNvPr>
          <p:cNvSpPr/>
          <p:nvPr/>
        </p:nvSpPr>
        <p:spPr>
          <a:xfrm>
            <a:off x="6498383" y="4174316"/>
            <a:ext cx="439166" cy="44115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395D05AC-8886-4B4E-96C1-EC386174E575}"/>
              </a:ext>
            </a:extLst>
          </p:cNvPr>
          <p:cNvSpPr>
            <a:spLocks noChangeAspect="1"/>
          </p:cNvSpPr>
          <p:nvPr/>
        </p:nvSpPr>
        <p:spPr>
          <a:xfrm>
            <a:off x="5652013" y="1766672"/>
            <a:ext cx="368284" cy="532058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96B8665-8003-4A4E-9923-5A9ABA9F7567}"/>
              </a:ext>
            </a:extLst>
          </p:cNvPr>
          <p:cNvGrpSpPr/>
          <p:nvPr/>
        </p:nvGrpSpPr>
        <p:grpSpPr>
          <a:xfrm>
            <a:off x="7447092" y="2802071"/>
            <a:ext cx="4177569" cy="931444"/>
            <a:chOff x="2543198" y="4450714"/>
            <a:chExt cx="2569255" cy="72890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B3AC23-4870-418C-BA9C-5BBC9B9E03EB}"/>
                </a:ext>
              </a:extLst>
            </p:cNvPr>
            <p:cNvSpPr txBox="1"/>
            <p:nvPr/>
          </p:nvSpPr>
          <p:spPr>
            <a:xfrm>
              <a:off x="2543198" y="4673829"/>
              <a:ext cx="2569255" cy="50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B0778-309B-4246-B4B0-63E53C7D278D}"/>
                </a:ext>
              </a:extLst>
            </p:cNvPr>
            <p:cNvSpPr txBox="1"/>
            <p:nvPr/>
          </p:nvSpPr>
          <p:spPr>
            <a:xfrm>
              <a:off x="2543198" y="4450714"/>
              <a:ext cx="256925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2">
            <a:extLst>
              <a:ext uri="{FF2B5EF4-FFF2-40B4-BE49-F238E27FC236}">
                <a16:creationId xmlns:a16="http://schemas.microsoft.com/office/drawing/2014/main" id="{D5DB57BE-8B77-4719-B3AA-923C34365DE0}"/>
              </a:ext>
            </a:extLst>
          </p:cNvPr>
          <p:cNvGrpSpPr/>
          <p:nvPr/>
        </p:nvGrpSpPr>
        <p:grpSpPr>
          <a:xfrm>
            <a:off x="7447092" y="3993071"/>
            <a:ext cx="4177569" cy="931444"/>
            <a:chOff x="2543198" y="4450714"/>
            <a:chExt cx="2569255" cy="7289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EA40A7-FCE1-4F93-92CF-F8961D6CAFF9}"/>
                </a:ext>
              </a:extLst>
            </p:cNvPr>
            <p:cNvSpPr txBox="1"/>
            <p:nvPr/>
          </p:nvSpPr>
          <p:spPr>
            <a:xfrm>
              <a:off x="2543198" y="4673829"/>
              <a:ext cx="2569255" cy="50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0F2A05-1047-41B5-95C6-0C3B212A5E65}"/>
                </a:ext>
              </a:extLst>
            </p:cNvPr>
            <p:cNvSpPr txBox="1"/>
            <p:nvPr/>
          </p:nvSpPr>
          <p:spPr>
            <a:xfrm>
              <a:off x="2543198" y="4450714"/>
              <a:ext cx="256925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A4731619-209A-44FA-863C-130F1AD68ECB}"/>
              </a:ext>
            </a:extLst>
          </p:cNvPr>
          <p:cNvGrpSpPr/>
          <p:nvPr/>
        </p:nvGrpSpPr>
        <p:grpSpPr>
          <a:xfrm>
            <a:off x="6520670" y="5122270"/>
            <a:ext cx="4177569" cy="931444"/>
            <a:chOff x="2543198" y="4450714"/>
            <a:chExt cx="2569255" cy="7289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11424C-01E3-4BBE-AB03-CBEFE95F5A93}"/>
                </a:ext>
              </a:extLst>
            </p:cNvPr>
            <p:cNvSpPr txBox="1"/>
            <p:nvPr/>
          </p:nvSpPr>
          <p:spPr>
            <a:xfrm>
              <a:off x="2543198" y="4673829"/>
              <a:ext cx="2569255" cy="50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15B2D6-8510-48BB-BB1D-95DB97D1AF81}"/>
                </a:ext>
              </a:extLst>
            </p:cNvPr>
            <p:cNvSpPr txBox="1"/>
            <p:nvPr/>
          </p:nvSpPr>
          <p:spPr>
            <a:xfrm>
              <a:off x="2543198" y="4450714"/>
              <a:ext cx="256925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181A0FB7-2274-4951-A873-A1500757F6A1}"/>
              </a:ext>
            </a:extLst>
          </p:cNvPr>
          <p:cNvGrpSpPr/>
          <p:nvPr/>
        </p:nvGrpSpPr>
        <p:grpSpPr>
          <a:xfrm>
            <a:off x="6520670" y="1532070"/>
            <a:ext cx="4177569" cy="931444"/>
            <a:chOff x="2543198" y="4450714"/>
            <a:chExt cx="2569255" cy="7289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B43BED-1524-49F3-B3B8-36B62C554192}"/>
                </a:ext>
              </a:extLst>
            </p:cNvPr>
            <p:cNvSpPr txBox="1"/>
            <p:nvPr/>
          </p:nvSpPr>
          <p:spPr>
            <a:xfrm>
              <a:off x="2543198" y="4673829"/>
              <a:ext cx="2569255" cy="50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C597A5-9C40-4022-9069-1F92FF969D2A}"/>
                </a:ext>
              </a:extLst>
            </p:cNvPr>
            <p:cNvSpPr txBox="1"/>
            <p:nvPr/>
          </p:nvSpPr>
          <p:spPr>
            <a:xfrm>
              <a:off x="2543198" y="4450714"/>
              <a:ext cx="256925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777873A-B508-4D05-A653-08A926AA6F9F}"/>
              </a:ext>
            </a:extLst>
          </p:cNvPr>
          <p:cNvSpPr txBox="1"/>
          <p:nvPr/>
        </p:nvSpPr>
        <p:spPr>
          <a:xfrm>
            <a:off x="2589387" y="2236090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91ACB-EFDA-4F41-A38E-83F4891FE09F}"/>
              </a:ext>
            </a:extLst>
          </p:cNvPr>
          <p:cNvSpPr txBox="1"/>
          <p:nvPr/>
        </p:nvSpPr>
        <p:spPr>
          <a:xfrm>
            <a:off x="3682437" y="3552765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972E4-3624-44AC-9656-C7B9DA5C07D5}"/>
              </a:ext>
            </a:extLst>
          </p:cNvPr>
          <p:cNvSpPr txBox="1"/>
          <p:nvPr/>
        </p:nvSpPr>
        <p:spPr>
          <a:xfrm>
            <a:off x="3006848" y="4584499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AF803-C5E9-431C-9DDB-78FEAA6BA46C}"/>
              </a:ext>
            </a:extLst>
          </p:cNvPr>
          <p:cNvSpPr txBox="1"/>
          <p:nvPr/>
        </p:nvSpPr>
        <p:spPr>
          <a:xfrm>
            <a:off x="1395996" y="4375708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Freeform: Shape 393">
            <a:extLst>
              <a:ext uri="{FF2B5EF4-FFF2-40B4-BE49-F238E27FC236}">
                <a16:creationId xmlns:a16="http://schemas.microsoft.com/office/drawing/2014/main" id="{B0D67934-853A-440E-AFD2-3726848418FA}"/>
              </a:ext>
            </a:extLst>
          </p:cNvPr>
          <p:cNvSpPr/>
          <p:nvPr/>
        </p:nvSpPr>
        <p:spPr>
          <a:xfrm>
            <a:off x="2664695" y="3320281"/>
            <a:ext cx="703916" cy="1058666"/>
          </a:xfrm>
          <a:custGeom>
            <a:avLst/>
            <a:gdLst>
              <a:gd name="connsiteX0" fmla="*/ 1382768 w 2520742"/>
              <a:gd name="connsiteY0" fmla="*/ 3791123 h 3791122"/>
              <a:gd name="connsiteX1" fmla="*/ 1142742 w 2520742"/>
              <a:gd name="connsiteY1" fmla="*/ 3791123 h 3791122"/>
              <a:gd name="connsiteX2" fmla="*/ 1137277 w 2520742"/>
              <a:gd name="connsiteY2" fmla="*/ 3788846 h 3791122"/>
              <a:gd name="connsiteX3" fmla="*/ 1009293 w 2520742"/>
              <a:gd name="connsiteY3" fmla="*/ 3668605 h 3791122"/>
              <a:gd name="connsiteX4" fmla="*/ 976500 w 2520742"/>
              <a:gd name="connsiteY4" fmla="*/ 3640822 h 3791122"/>
              <a:gd name="connsiteX5" fmla="*/ 775188 w 2520742"/>
              <a:gd name="connsiteY5" fmla="*/ 3416282 h 3791122"/>
              <a:gd name="connsiteX6" fmla="*/ 771545 w 2520742"/>
              <a:gd name="connsiteY6" fmla="*/ 3403073 h 3791122"/>
              <a:gd name="connsiteX7" fmla="*/ 741029 w 2520742"/>
              <a:gd name="connsiteY7" fmla="*/ 3200395 h 3791122"/>
              <a:gd name="connsiteX8" fmla="*/ 737841 w 2520742"/>
              <a:gd name="connsiteY8" fmla="*/ 3138908 h 3791122"/>
              <a:gd name="connsiteX9" fmla="*/ 738752 w 2520742"/>
              <a:gd name="connsiteY9" fmla="*/ 2954448 h 3791122"/>
              <a:gd name="connsiteX10" fmla="*/ 739207 w 2520742"/>
              <a:gd name="connsiteY10" fmla="*/ 2936230 h 3791122"/>
              <a:gd name="connsiteX11" fmla="*/ 742395 w 2520742"/>
              <a:gd name="connsiteY11" fmla="*/ 2717155 h 3791122"/>
              <a:gd name="connsiteX12" fmla="*/ 742851 w 2520742"/>
              <a:gd name="connsiteY12" fmla="*/ 2696204 h 3791122"/>
              <a:gd name="connsiteX13" fmla="*/ 702771 w 2520742"/>
              <a:gd name="connsiteY13" fmla="*/ 2615588 h 3791122"/>
              <a:gd name="connsiteX14" fmla="*/ 645383 w 2520742"/>
              <a:gd name="connsiteY14" fmla="*/ 2476218 h 3791122"/>
              <a:gd name="connsiteX15" fmla="*/ 460467 w 2520742"/>
              <a:gd name="connsiteY15" fmla="*/ 2217063 h 3791122"/>
              <a:gd name="connsiteX16" fmla="*/ 266442 w 2520742"/>
              <a:gd name="connsiteY16" fmla="*/ 2001632 h 3791122"/>
              <a:gd name="connsiteX17" fmla="*/ 8198 w 2520742"/>
              <a:gd name="connsiteY17" fmla="*/ 1384487 h 3791122"/>
              <a:gd name="connsiteX18" fmla="*/ 0 w 2520742"/>
              <a:gd name="connsiteY18" fmla="*/ 1303871 h 3791122"/>
              <a:gd name="connsiteX19" fmla="*/ 0 w 2520742"/>
              <a:gd name="connsiteY19" fmla="*/ 1185453 h 3791122"/>
              <a:gd name="connsiteX20" fmla="*/ 2277 w 2520742"/>
              <a:gd name="connsiteY20" fmla="*/ 1172700 h 3791122"/>
              <a:gd name="connsiteX21" fmla="*/ 165331 w 2520742"/>
              <a:gd name="connsiteY21" fmla="*/ 622052 h 3791122"/>
              <a:gd name="connsiteX22" fmla="*/ 930499 w 2520742"/>
              <a:gd name="connsiteY22" fmla="*/ 38611 h 3791122"/>
              <a:gd name="connsiteX23" fmla="*/ 1477048 w 2520742"/>
              <a:gd name="connsiteY23" fmla="*/ 16294 h 3791122"/>
              <a:gd name="connsiteX24" fmla="*/ 2093281 w 2520742"/>
              <a:gd name="connsiteY24" fmla="*/ 298677 h 3791122"/>
              <a:gd name="connsiteX25" fmla="*/ 2513669 w 2520742"/>
              <a:gd name="connsiteY25" fmla="*/ 1388131 h 3791122"/>
              <a:gd name="connsiteX26" fmla="*/ 2264078 w 2520742"/>
              <a:gd name="connsiteY26" fmla="*/ 1993434 h 3791122"/>
              <a:gd name="connsiteX27" fmla="*/ 2075519 w 2520742"/>
              <a:gd name="connsiteY27" fmla="*/ 2202033 h 3791122"/>
              <a:gd name="connsiteX28" fmla="*/ 1829116 w 2520742"/>
              <a:gd name="connsiteY28" fmla="*/ 2589627 h 3791122"/>
              <a:gd name="connsiteX29" fmla="*/ 1779927 w 2520742"/>
              <a:gd name="connsiteY29" fmla="*/ 2695293 h 3791122"/>
              <a:gd name="connsiteX30" fmla="*/ 1780382 w 2520742"/>
              <a:gd name="connsiteY30" fmla="*/ 2718521 h 3791122"/>
              <a:gd name="connsiteX31" fmla="*/ 1784481 w 2520742"/>
              <a:gd name="connsiteY31" fmla="*/ 2932131 h 3791122"/>
              <a:gd name="connsiteX32" fmla="*/ 1783571 w 2520742"/>
              <a:gd name="connsiteY32" fmla="*/ 2955814 h 3791122"/>
              <a:gd name="connsiteX33" fmla="*/ 1783115 w 2520742"/>
              <a:gd name="connsiteY33" fmla="*/ 3141186 h 3791122"/>
              <a:gd name="connsiteX34" fmla="*/ 1780382 w 2520742"/>
              <a:gd name="connsiteY34" fmla="*/ 3197207 h 3791122"/>
              <a:gd name="connsiteX35" fmla="*/ 1750778 w 2520742"/>
              <a:gd name="connsiteY35" fmla="*/ 3402618 h 3791122"/>
              <a:gd name="connsiteX36" fmla="*/ 1747134 w 2520742"/>
              <a:gd name="connsiteY36" fmla="*/ 3415826 h 3791122"/>
              <a:gd name="connsiteX37" fmla="*/ 1543089 w 2520742"/>
              <a:gd name="connsiteY37" fmla="*/ 3640367 h 3791122"/>
              <a:gd name="connsiteX38" fmla="*/ 1512574 w 2520742"/>
              <a:gd name="connsiteY38" fmla="*/ 3667239 h 3791122"/>
              <a:gd name="connsiteX39" fmla="*/ 1399620 w 2520742"/>
              <a:gd name="connsiteY39" fmla="*/ 3786568 h 3791122"/>
              <a:gd name="connsiteX40" fmla="*/ 1382768 w 2520742"/>
              <a:gd name="connsiteY40" fmla="*/ 3791123 h 3791122"/>
              <a:gd name="connsiteX41" fmla="*/ 1561307 w 2520742"/>
              <a:gd name="connsiteY41" fmla="*/ 1757051 h 3791122"/>
              <a:gd name="connsiteX42" fmla="*/ 1573149 w 2520742"/>
              <a:gd name="connsiteY42" fmla="*/ 1704218 h 3791122"/>
              <a:gd name="connsiteX43" fmla="*/ 1716163 w 2520742"/>
              <a:gd name="connsiteY43" fmla="*/ 1844499 h 3791122"/>
              <a:gd name="connsiteX44" fmla="*/ 1791313 w 2520742"/>
              <a:gd name="connsiteY44" fmla="*/ 1818083 h 3791122"/>
              <a:gd name="connsiteX45" fmla="*/ 1839136 w 2520742"/>
              <a:gd name="connsiteY45" fmla="*/ 1725169 h 3791122"/>
              <a:gd name="connsiteX46" fmla="*/ 1785848 w 2520742"/>
              <a:gd name="connsiteY46" fmla="*/ 1624969 h 3791122"/>
              <a:gd name="connsiteX47" fmla="*/ 1744857 w 2520742"/>
              <a:gd name="connsiteY47" fmla="*/ 1595364 h 3791122"/>
              <a:gd name="connsiteX48" fmla="*/ 1748956 w 2520742"/>
              <a:gd name="connsiteY48" fmla="*/ 1542075 h 3791122"/>
              <a:gd name="connsiteX49" fmla="*/ 1650577 w 2520742"/>
              <a:gd name="connsiteY49" fmla="*/ 1467381 h 3791122"/>
              <a:gd name="connsiteX50" fmla="*/ 1572238 w 2520742"/>
              <a:gd name="connsiteY50" fmla="*/ 1504728 h 3791122"/>
              <a:gd name="connsiteX51" fmla="*/ 1540812 w 2520742"/>
              <a:gd name="connsiteY51" fmla="*/ 1486054 h 3791122"/>
              <a:gd name="connsiteX52" fmla="*/ 1470671 w 2520742"/>
              <a:gd name="connsiteY52" fmla="*/ 1474668 h 3791122"/>
              <a:gd name="connsiteX53" fmla="*/ 1369560 w 2520742"/>
              <a:gd name="connsiteY53" fmla="*/ 1547086 h 3791122"/>
              <a:gd name="connsiteX54" fmla="*/ 1383679 w 2520742"/>
              <a:gd name="connsiteY54" fmla="*/ 1800775 h 3791122"/>
              <a:gd name="connsiteX55" fmla="*/ 1411917 w 2520742"/>
              <a:gd name="connsiteY55" fmla="*/ 1838123 h 3791122"/>
              <a:gd name="connsiteX56" fmla="*/ 1352253 w 2520742"/>
              <a:gd name="connsiteY56" fmla="*/ 1940145 h 3791122"/>
              <a:gd name="connsiteX57" fmla="*/ 1368194 w 2520742"/>
              <a:gd name="connsiteY57" fmla="*/ 2159675 h 3791122"/>
              <a:gd name="connsiteX58" fmla="*/ 1528970 w 2520742"/>
              <a:gd name="connsiteY58" fmla="*/ 2227539 h 3791122"/>
              <a:gd name="connsiteX59" fmla="*/ 1645112 w 2520742"/>
              <a:gd name="connsiteY59" fmla="*/ 2163319 h 3791122"/>
              <a:gd name="connsiteX60" fmla="*/ 1666063 w 2520742"/>
              <a:gd name="connsiteY60" fmla="*/ 2159220 h 3791122"/>
              <a:gd name="connsiteX61" fmla="*/ 1721628 w 2520742"/>
              <a:gd name="connsiteY61" fmla="*/ 2173795 h 3791122"/>
              <a:gd name="connsiteX62" fmla="*/ 1866919 w 2520742"/>
              <a:gd name="connsiteY62" fmla="*/ 2113674 h 3791122"/>
              <a:gd name="connsiteX63" fmla="*/ 1891969 w 2520742"/>
              <a:gd name="connsiteY63" fmla="*/ 2032603 h 3791122"/>
              <a:gd name="connsiteX64" fmla="*/ 1891969 w 2520742"/>
              <a:gd name="connsiteY64" fmla="*/ 1965195 h 3791122"/>
              <a:gd name="connsiteX65" fmla="*/ 1931139 w 2520742"/>
              <a:gd name="connsiteY65" fmla="*/ 1971572 h 3791122"/>
              <a:gd name="connsiteX66" fmla="*/ 2122431 w 2520742"/>
              <a:gd name="connsiteY66" fmla="*/ 1813528 h 3791122"/>
              <a:gd name="connsiteX67" fmla="*/ 2116054 w 2520742"/>
              <a:gd name="connsiteY67" fmla="*/ 1712872 h 3791122"/>
              <a:gd name="connsiteX68" fmla="*/ 2116054 w 2520742"/>
              <a:gd name="connsiteY68" fmla="*/ 1712872 h 3791122"/>
              <a:gd name="connsiteX69" fmla="*/ 2124253 w 2520742"/>
              <a:gd name="connsiteY69" fmla="*/ 1709684 h 3791122"/>
              <a:gd name="connsiteX70" fmla="*/ 2252236 w 2520742"/>
              <a:gd name="connsiteY70" fmla="*/ 1617681 h 3791122"/>
              <a:gd name="connsiteX71" fmla="*/ 2280019 w 2520742"/>
              <a:gd name="connsiteY71" fmla="*/ 1238741 h 3791122"/>
              <a:gd name="connsiteX72" fmla="*/ 2123797 w 2520742"/>
              <a:gd name="connsiteY72" fmla="*/ 1150382 h 3791122"/>
              <a:gd name="connsiteX73" fmla="*/ 2015854 w 2520742"/>
              <a:gd name="connsiteY73" fmla="*/ 1284287 h 3791122"/>
              <a:gd name="connsiteX74" fmla="*/ 2029973 w 2520742"/>
              <a:gd name="connsiteY74" fmla="*/ 1335298 h 3791122"/>
              <a:gd name="connsiteX75" fmla="*/ 1925673 w 2520742"/>
              <a:gd name="connsiteY75" fmla="*/ 1309337 h 3791122"/>
              <a:gd name="connsiteX76" fmla="*/ 1784481 w 2520742"/>
              <a:gd name="connsiteY76" fmla="*/ 1359893 h 3791122"/>
              <a:gd name="connsiteX77" fmla="*/ 1753055 w 2520742"/>
              <a:gd name="connsiteY77" fmla="*/ 1423201 h 3791122"/>
              <a:gd name="connsiteX78" fmla="*/ 1758520 w 2520742"/>
              <a:gd name="connsiteY78" fmla="*/ 1441875 h 3791122"/>
              <a:gd name="connsiteX79" fmla="*/ 1807710 w 2520742"/>
              <a:gd name="connsiteY79" fmla="*/ 1548452 h 3791122"/>
              <a:gd name="connsiteX80" fmla="*/ 1823651 w 2520742"/>
              <a:gd name="connsiteY80" fmla="*/ 1580789 h 3791122"/>
              <a:gd name="connsiteX81" fmla="*/ 1888781 w 2520742"/>
              <a:gd name="connsiteY81" fmla="*/ 1767527 h 3791122"/>
              <a:gd name="connsiteX82" fmla="*/ 1743035 w 2520742"/>
              <a:gd name="connsiteY82" fmla="*/ 1895966 h 3791122"/>
              <a:gd name="connsiteX83" fmla="*/ 1710697 w 2520742"/>
              <a:gd name="connsiteY83" fmla="*/ 1926026 h 3791122"/>
              <a:gd name="connsiteX84" fmla="*/ 1588179 w 2520742"/>
              <a:gd name="connsiteY84" fmla="*/ 2056287 h 3791122"/>
              <a:gd name="connsiteX85" fmla="*/ 1568595 w 2520742"/>
              <a:gd name="connsiteY85" fmla="*/ 2005275 h 3791122"/>
              <a:gd name="connsiteX86" fmla="*/ 1662874 w 2520742"/>
              <a:gd name="connsiteY86" fmla="*/ 1871371 h 3791122"/>
              <a:gd name="connsiteX87" fmla="*/ 1561307 w 2520742"/>
              <a:gd name="connsiteY87" fmla="*/ 1757051 h 3791122"/>
              <a:gd name="connsiteX88" fmla="*/ 776555 w 2520742"/>
              <a:gd name="connsiteY88" fmla="*/ 1591265 h 3791122"/>
              <a:gd name="connsiteX89" fmla="*/ 709602 w 2520742"/>
              <a:gd name="connsiteY89" fmla="*/ 1654118 h 3791122"/>
              <a:gd name="connsiteX90" fmla="*/ 685919 w 2520742"/>
              <a:gd name="connsiteY90" fmla="*/ 1756596 h 3791122"/>
              <a:gd name="connsiteX91" fmla="*/ 805248 w 2520742"/>
              <a:gd name="connsiteY91" fmla="*/ 1843133 h 3791122"/>
              <a:gd name="connsiteX92" fmla="*/ 949173 w 2520742"/>
              <a:gd name="connsiteY92" fmla="*/ 1705585 h 3791122"/>
              <a:gd name="connsiteX93" fmla="*/ 960104 w 2520742"/>
              <a:gd name="connsiteY93" fmla="*/ 1756140 h 3791122"/>
              <a:gd name="connsiteX94" fmla="*/ 858992 w 2520742"/>
              <a:gd name="connsiteY94" fmla="*/ 1861806 h 3791122"/>
              <a:gd name="connsiteX95" fmla="*/ 953272 w 2520742"/>
              <a:gd name="connsiteY95" fmla="*/ 2004820 h 3791122"/>
              <a:gd name="connsiteX96" fmla="*/ 933232 w 2520742"/>
              <a:gd name="connsiteY96" fmla="*/ 2055376 h 3791122"/>
              <a:gd name="connsiteX97" fmla="*/ 804338 w 2520742"/>
              <a:gd name="connsiteY97" fmla="*/ 1901431 h 3791122"/>
              <a:gd name="connsiteX98" fmla="*/ 746494 w 2520742"/>
              <a:gd name="connsiteY98" fmla="*/ 1885946 h 3791122"/>
              <a:gd name="connsiteX99" fmla="*/ 627165 w 2520742"/>
              <a:gd name="connsiteY99" fmla="*/ 1711050 h 3791122"/>
              <a:gd name="connsiteX100" fmla="*/ 703681 w 2520742"/>
              <a:gd name="connsiteY100" fmla="*/ 1573502 h 3791122"/>
              <a:gd name="connsiteX101" fmla="*/ 712791 w 2520742"/>
              <a:gd name="connsiteY101" fmla="*/ 1557561 h 3791122"/>
              <a:gd name="connsiteX102" fmla="*/ 764257 w 2520742"/>
              <a:gd name="connsiteY102" fmla="*/ 1438231 h 3791122"/>
              <a:gd name="connsiteX103" fmla="*/ 768812 w 2520742"/>
              <a:gd name="connsiteY103" fmla="*/ 1426389 h 3791122"/>
              <a:gd name="connsiteX104" fmla="*/ 716890 w 2520742"/>
              <a:gd name="connsiteY104" fmla="*/ 1337120 h 3791122"/>
              <a:gd name="connsiteX105" fmla="*/ 578431 w 2520742"/>
              <a:gd name="connsiteY105" fmla="*/ 1310248 h 3791122"/>
              <a:gd name="connsiteX106" fmla="*/ 490527 w 2520742"/>
              <a:gd name="connsiteY106" fmla="*/ 1335298 h 3791122"/>
              <a:gd name="connsiteX107" fmla="*/ 503736 w 2520742"/>
              <a:gd name="connsiteY107" fmla="*/ 1290208 h 3791122"/>
              <a:gd name="connsiteX108" fmla="*/ 373930 w 2520742"/>
              <a:gd name="connsiteY108" fmla="*/ 1148561 h 3791122"/>
              <a:gd name="connsiteX109" fmla="*/ 227729 w 2520742"/>
              <a:gd name="connsiteY109" fmla="*/ 1266524 h 3791122"/>
              <a:gd name="connsiteX110" fmla="*/ 209966 w 2520742"/>
              <a:gd name="connsiteY110" fmla="*/ 1483777 h 3791122"/>
              <a:gd name="connsiteX111" fmla="*/ 379851 w 2520742"/>
              <a:gd name="connsiteY111" fmla="*/ 1701030 h 3791122"/>
              <a:gd name="connsiteX112" fmla="*/ 408090 w 2520742"/>
              <a:gd name="connsiteY112" fmla="*/ 1711961 h 3791122"/>
              <a:gd name="connsiteX113" fmla="*/ 398981 w 2520742"/>
              <a:gd name="connsiteY113" fmla="*/ 1763883 h 3791122"/>
              <a:gd name="connsiteX114" fmla="*/ 398525 w 2520742"/>
              <a:gd name="connsiteY114" fmla="*/ 1817172 h 3791122"/>
              <a:gd name="connsiteX115" fmla="*/ 564312 w 2520742"/>
              <a:gd name="connsiteY115" fmla="*/ 1971116 h 3791122"/>
              <a:gd name="connsiteX116" fmla="*/ 629442 w 2520742"/>
              <a:gd name="connsiteY116" fmla="*/ 1963829 h 3791122"/>
              <a:gd name="connsiteX117" fmla="*/ 628531 w 2520742"/>
              <a:gd name="connsiteY117" fmla="*/ 1979314 h 3791122"/>
              <a:gd name="connsiteX118" fmla="*/ 633086 w 2520742"/>
              <a:gd name="connsiteY118" fmla="*/ 2057198 h 3791122"/>
              <a:gd name="connsiteX119" fmla="*/ 745128 w 2520742"/>
              <a:gd name="connsiteY119" fmla="*/ 2171517 h 3791122"/>
              <a:gd name="connsiteX120" fmla="*/ 853982 w 2520742"/>
              <a:gd name="connsiteY120" fmla="*/ 2157398 h 3791122"/>
              <a:gd name="connsiteX121" fmla="*/ 877211 w 2520742"/>
              <a:gd name="connsiteY121" fmla="*/ 2162408 h 3791122"/>
              <a:gd name="connsiteX122" fmla="*/ 936876 w 2520742"/>
              <a:gd name="connsiteY122" fmla="*/ 2205677 h 3791122"/>
              <a:gd name="connsiteX123" fmla="*/ 1034799 w 2520742"/>
              <a:gd name="connsiteY123" fmla="*/ 2227539 h 3791122"/>
              <a:gd name="connsiteX124" fmla="*/ 1174169 w 2520742"/>
              <a:gd name="connsiteY124" fmla="*/ 2118684 h 3791122"/>
              <a:gd name="connsiteX125" fmla="*/ 1151851 w 2520742"/>
              <a:gd name="connsiteY125" fmla="*/ 1903253 h 3791122"/>
              <a:gd name="connsiteX126" fmla="*/ 1106761 w 2520742"/>
              <a:gd name="connsiteY126" fmla="*/ 1838123 h 3791122"/>
              <a:gd name="connsiteX127" fmla="*/ 1116326 w 2520742"/>
              <a:gd name="connsiteY127" fmla="*/ 1826736 h 3791122"/>
              <a:gd name="connsiteX128" fmla="*/ 1181912 w 2520742"/>
              <a:gd name="connsiteY128" fmla="*/ 1665504 h 3791122"/>
              <a:gd name="connsiteX129" fmla="*/ 1120880 w 2520742"/>
              <a:gd name="connsiteY129" fmla="*/ 1507916 h 3791122"/>
              <a:gd name="connsiteX130" fmla="*/ 966025 w 2520742"/>
              <a:gd name="connsiteY130" fmla="*/ 1491520 h 3791122"/>
              <a:gd name="connsiteX131" fmla="*/ 947807 w 2520742"/>
              <a:gd name="connsiteY131" fmla="*/ 1503817 h 3791122"/>
              <a:gd name="connsiteX132" fmla="*/ 878122 w 2520742"/>
              <a:gd name="connsiteY132" fmla="*/ 1466925 h 3791122"/>
              <a:gd name="connsiteX133" fmla="*/ 772456 w 2520742"/>
              <a:gd name="connsiteY133" fmla="*/ 1542531 h 3791122"/>
              <a:gd name="connsiteX134" fmla="*/ 776555 w 2520742"/>
              <a:gd name="connsiteY134" fmla="*/ 1591265 h 3791122"/>
              <a:gd name="connsiteX135" fmla="*/ 1617784 w 2520742"/>
              <a:gd name="connsiteY135" fmla="*/ 559199 h 3791122"/>
              <a:gd name="connsiteX136" fmla="*/ 1705687 w 2520742"/>
              <a:gd name="connsiteY136" fmla="*/ 673974 h 3791122"/>
              <a:gd name="connsiteX137" fmla="*/ 1827294 w 2520742"/>
              <a:gd name="connsiteY137" fmla="*/ 661677 h 3791122"/>
              <a:gd name="connsiteX138" fmla="*/ 1961199 w 2520742"/>
              <a:gd name="connsiteY138" fmla="*/ 534149 h 3791122"/>
              <a:gd name="connsiteX139" fmla="*/ 1931594 w 2520742"/>
              <a:gd name="connsiteY139" fmla="*/ 391591 h 3791122"/>
              <a:gd name="connsiteX140" fmla="*/ 1797690 w 2520742"/>
              <a:gd name="connsiteY140" fmla="*/ 358798 h 3791122"/>
              <a:gd name="connsiteX141" fmla="*/ 1781293 w 2520742"/>
              <a:gd name="connsiteY141" fmla="*/ 351966 h 3791122"/>
              <a:gd name="connsiteX142" fmla="*/ 1686103 w 2520742"/>
              <a:gd name="connsiteY142" fmla="*/ 245389 h 3791122"/>
              <a:gd name="connsiteX143" fmla="*/ 1579981 w 2520742"/>
              <a:gd name="connsiteY143" fmla="*/ 201210 h 3791122"/>
              <a:gd name="connsiteX144" fmla="*/ 1431958 w 2520742"/>
              <a:gd name="connsiteY144" fmla="*/ 279093 h 3791122"/>
              <a:gd name="connsiteX145" fmla="*/ 1404630 w 2520742"/>
              <a:gd name="connsiteY145" fmla="*/ 566031 h 3791122"/>
              <a:gd name="connsiteX146" fmla="*/ 1449265 w 2520742"/>
              <a:gd name="connsiteY146" fmla="*/ 651657 h 3791122"/>
              <a:gd name="connsiteX147" fmla="*/ 1373659 w 2520742"/>
              <a:gd name="connsiteY147" fmla="*/ 859345 h 3791122"/>
              <a:gd name="connsiteX148" fmla="*/ 1480236 w 2520742"/>
              <a:gd name="connsiteY148" fmla="*/ 1056103 h 3791122"/>
              <a:gd name="connsiteX149" fmla="*/ 1411462 w 2520742"/>
              <a:gd name="connsiteY149" fmla="*/ 1434588 h 3791122"/>
              <a:gd name="connsiteX150" fmla="*/ 1415561 w 2520742"/>
              <a:gd name="connsiteY150" fmla="*/ 1434132 h 3791122"/>
              <a:gd name="connsiteX151" fmla="*/ 1568139 w 2520742"/>
              <a:gd name="connsiteY151" fmla="*/ 1434588 h 3791122"/>
              <a:gd name="connsiteX152" fmla="*/ 1578615 w 2520742"/>
              <a:gd name="connsiteY152" fmla="*/ 1433221 h 3791122"/>
              <a:gd name="connsiteX153" fmla="*/ 1698400 w 2520742"/>
              <a:gd name="connsiteY153" fmla="*/ 1409537 h 3791122"/>
              <a:gd name="connsiteX154" fmla="*/ 1957555 w 2520742"/>
              <a:gd name="connsiteY154" fmla="*/ 1255593 h 3791122"/>
              <a:gd name="connsiteX155" fmla="*/ 1978506 w 2520742"/>
              <a:gd name="connsiteY155" fmla="*/ 1171333 h 3791122"/>
              <a:gd name="connsiteX156" fmla="*/ 1912009 w 2520742"/>
              <a:gd name="connsiteY156" fmla="*/ 1150382 h 3791122"/>
              <a:gd name="connsiteX157" fmla="*/ 1848701 w 2520742"/>
              <a:gd name="connsiteY157" fmla="*/ 1113035 h 3791122"/>
              <a:gd name="connsiteX158" fmla="*/ 1637824 w 2520742"/>
              <a:gd name="connsiteY158" fmla="*/ 1144006 h 3791122"/>
              <a:gd name="connsiteX159" fmla="*/ 1543089 w 2520742"/>
              <a:gd name="connsiteY159" fmla="*/ 1234642 h 3791122"/>
              <a:gd name="connsiteX160" fmla="*/ 1522593 w 2520742"/>
              <a:gd name="connsiteY160" fmla="*/ 1184542 h 3791122"/>
              <a:gd name="connsiteX161" fmla="*/ 1600021 w 2520742"/>
              <a:gd name="connsiteY161" fmla="*/ 1072044 h 3791122"/>
              <a:gd name="connsiteX162" fmla="*/ 1542634 w 2520742"/>
              <a:gd name="connsiteY162" fmla="*/ 948159 h 3791122"/>
              <a:gd name="connsiteX163" fmla="*/ 1573605 w 2520742"/>
              <a:gd name="connsiteY163" fmla="*/ 903069 h 3791122"/>
              <a:gd name="connsiteX164" fmla="*/ 1585447 w 2520742"/>
              <a:gd name="connsiteY164" fmla="*/ 911267 h 3791122"/>
              <a:gd name="connsiteX165" fmla="*/ 1655587 w 2520742"/>
              <a:gd name="connsiteY165" fmla="*/ 1071588 h 3791122"/>
              <a:gd name="connsiteX166" fmla="*/ 1661508 w 2520742"/>
              <a:gd name="connsiteY166" fmla="*/ 1090717 h 3791122"/>
              <a:gd name="connsiteX167" fmla="*/ 1809076 w 2520742"/>
              <a:gd name="connsiteY167" fmla="*/ 1074321 h 3791122"/>
              <a:gd name="connsiteX168" fmla="*/ 1811809 w 2520742"/>
              <a:gd name="connsiteY168" fmla="*/ 1054281 h 3791122"/>
              <a:gd name="connsiteX169" fmla="*/ 1800878 w 2520742"/>
              <a:gd name="connsiteY169" fmla="*/ 963189 h 3791122"/>
              <a:gd name="connsiteX170" fmla="*/ 1794502 w 2520742"/>
              <a:gd name="connsiteY170" fmla="*/ 948159 h 3791122"/>
              <a:gd name="connsiteX171" fmla="*/ 1733470 w 2520742"/>
              <a:gd name="connsiteY171" fmla="*/ 790116 h 3791122"/>
              <a:gd name="connsiteX172" fmla="*/ 1748045 w 2520742"/>
              <a:gd name="connsiteY172" fmla="*/ 733184 h 3791122"/>
              <a:gd name="connsiteX173" fmla="*/ 1645567 w 2520742"/>
              <a:gd name="connsiteY173" fmla="*/ 704945 h 3791122"/>
              <a:gd name="connsiteX174" fmla="*/ 1563129 w 2520742"/>
              <a:gd name="connsiteY174" fmla="*/ 573318 h 3791122"/>
              <a:gd name="connsiteX175" fmla="*/ 1543089 w 2520742"/>
              <a:gd name="connsiteY175" fmla="*/ 542803 h 3791122"/>
              <a:gd name="connsiteX176" fmla="*/ 1453820 w 2520742"/>
              <a:gd name="connsiteY176" fmla="*/ 433948 h 3791122"/>
              <a:gd name="connsiteX177" fmla="*/ 1506197 w 2520742"/>
              <a:gd name="connsiteY177" fmla="*/ 421651 h 3791122"/>
              <a:gd name="connsiteX178" fmla="*/ 1597289 w 2520742"/>
              <a:gd name="connsiteY178" fmla="*/ 501356 h 3791122"/>
              <a:gd name="connsiteX179" fmla="*/ 1711608 w 2520742"/>
              <a:gd name="connsiteY179" fmla="*/ 453077 h 3791122"/>
              <a:gd name="connsiteX180" fmla="*/ 1752599 w 2520742"/>
              <a:gd name="connsiteY180" fmla="*/ 489514 h 3791122"/>
              <a:gd name="connsiteX181" fmla="*/ 1617784 w 2520742"/>
              <a:gd name="connsiteY181" fmla="*/ 559199 h 3791122"/>
              <a:gd name="connsiteX182" fmla="*/ 1068047 w 2520742"/>
              <a:gd name="connsiteY182" fmla="*/ 433948 h 3791122"/>
              <a:gd name="connsiteX183" fmla="*/ 975134 w 2520742"/>
              <a:gd name="connsiteY183" fmla="*/ 544624 h 3791122"/>
              <a:gd name="connsiteX184" fmla="*/ 959193 w 2520742"/>
              <a:gd name="connsiteY184" fmla="*/ 566942 h 3791122"/>
              <a:gd name="connsiteX185" fmla="*/ 818457 w 2520742"/>
              <a:gd name="connsiteY185" fmla="*/ 726807 h 3791122"/>
              <a:gd name="connsiteX186" fmla="*/ 772000 w 2520742"/>
              <a:gd name="connsiteY186" fmla="*/ 734095 h 3791122"/>
              <a:gd name="connsiteX187" fmla="*/ 775644 w 2520742"/>
              <a:gd name="connsiteY187" fmla="*/ 744570 h 3791122"/>
              <a:gd name="connsiteX188" fmla="*/ 723722 w 2520742"/>
              <a:gd name="connsiteY188" fmla="*/ 949981 h 3791122"/>
              <a:gd name="connsiteX189" fmla="*/ 719622 w 2520742"/>
              <a:gd name="connsiteY189" fmla="*/ 962279 h 3791122"/>
              <a:gd name="connsiteX190" fmla="*/ 709147 w 2520742"/>
              <a:gd name="connsiteY190" fmla="*/ 1056103 h 3791122"/>
              <a:gd name="connsiteX191" fmla="*/ 710969 w 2520742"/>
              <a:gd name="connsiteY191" fmla="*/ 1071588 h 3791122"/>
              <a:gd name="connsiteX192" fmla="*/ 859903 w 2520742"/>
              <a:gd name="connsiteY192" fmla="*/ 1090262 h 3791122"/>
              <a:gd name="connsiteX193" fmla="*/ 865824 w 2520742"/>
              <a:gd name="connsiteY193" fmla="*/ 1077054 h 3791122"/>
              <a:gd name="connsiteX194" fmla="*/ 870834 w 2520742"/>
              <a:gd name="connsiteY194" fmla="*/ 1014201 h 3791122"/>
              <a:gd name="connsiteX195" fmla="*/ 947351 w 2520742"/>
              <a:gd name="connsiteY195" fmla="*/ 902614 h 3791122"/>
              <a:gd name="connsiteX196" fmla="*/ 978322 w 2520742"/>
              <a:gd name="connsiteY196" fmla="*/ 947704 h 3791122"/>
              <a:gd name="connsiteX197" fmla="*/ 920935 w 2520742"/>
              <a:gd name="connsiteY197" fmla="*/ 1070677 h 3791122"/>
              <a:gd name="connsiteX198" fmla="*/ 998362 w 2520742"/>
              <a:gd name="connsiteY198" fmla="*/ 1184086 h 3791122"/>
              <a:gd name="connsiteX199" fmla="*/ 977867 w 2520742"/>
              <a:gd name="connsiteY199" fmla="*/ 1234186 h 3791122"/>
              <a:gd name="connsiteX200" fmla="*/ 883132 w 2520742"/>
              <a:gd name="connsiteY200" fmla="*/ 1143550 h 3791122"/>
              <a:gd name="connsiteX201" fmla="*/ 669978 w 2520742"/>
              <a:gd name="connsiteY201" fmla="*/ 1110758 h 3791122"/>
              <a:gd name="connsiteX202" fmla="*/ 542450 w 2520742"/>
              <a:gd name="connsiteY202" fmla="*/ 1169512 h 3791122"/>
              <a:gd name="connsiteX203" fmla="*/ 564312 w 2520742"/>
              <a:gd name="connsiteY203" fmla="*/ 1256504 h 3791122"/>
              <a:gd name="connsiteX204" fmla="*/ 725088 w 2520742"/>
              <a:gd name="connsiteY204" fmla="*/ 1277000 h 3791122"/>
              <a:gd name="connsiteX205" fmla="*/ 822556 w 2520742"/>
              <a:gd name="connsiteY205" fmla="*/ 1408627 h 3791122"/>
              <a:gd name="connsiteX206" fmla="*/ 943707 w 2520742"/>
              <a:gd name="connsiteY206" fmla="*/ 1432766 h 3791122"/>
              <a:gd name="connsiteX207" fmla="*/ 958282 w 2520742"/>
              <a:gd name="connsiteY207" fmla="*/ 1432310 h 3791122"/>
              <a:gd name="connsiteX208" fmla="*/ 1024323 w 2520742"/>
              <a:gd name="connsiteY208" fmla="*/ 1420013 h 3791122"/>
              <a:gd name="connsiteX209" fmla="*/ 1113137 w 2520742"/>
              <a:gd name="connsiteY209" fmla="*/ 1430944 h 3791122"/>
              <a:gd name="connsiteX210" fmla="*/ 1151851 w 2520742"/>
              <a:gd name="connsiteY210" fmla="*/ 1273356 h 3791122"/>
              <a:gd name="connsiteX211" fmla="*/ 1042086 w 2520742"/>
              <a:gd name="connsiteY211" fmla="*/ 1055647 h 3791122"/>
              <a:gd name="connsiteX212" fmla="*/ 1072602 w 2520742"/>
              <a:gd name="connsiteY212" fmla="*/ 649379 h 3791122"/>
              <a:gd name="connsiteX213" fmla="*/ 1114048 w 2520742"/>
              <a:gd name="connsiteY213" fmla="*/ 569219 h 3791122"/>
              <a:gd name="connsiteX214" fmla="*/ 1095830 w 2520742"/>
              <a:gd name="connsiteY214" fmla="*/ 284103 h 3791122"/>
              <a:gd name="connsiteX215" fmla="*/ 995630 w 2520742"/>
              <a:gd name="connsiteY215" fmla="*/ 206220 h 3791122"/>
              <a:gd name="connsiteX216" fmla="*/ 860359 w 2520742"/>
              <a:gd name="connsiteY216" fmla="*/ 231725 h 3791122"/>
              <a:gd name="connsiteX217" fmla="*/ 741029 w 2520742"/>
              <a:gd name="connsiteY217" fmla="*/ 351510 h 3791122"/>
              <a:gd name="connsiteX218" fmla="*/ 721900 w 2520742"/>
              <a:gd name="connsiteY218" fmla="*/ 357887 h 3791122"/>
              <a:gd name="connsiteX219" fmla="*/ 631264 w 2520742"/>
              <a:gd name="connsiteY219" fmla="*/ 361986 h 3791122"/>
              <a:gd name="connsiteX220" fmla="*/ 579342 w 2520742"/>
              <a:gd name="connsiteY220" fmla="*/ 570585 h 3791122"/>
              <a:gd name="connsiteX221" fmla="*/ 772000 w 2520742"/>
              <a:gd name="connsiteY221" fmla="*/ 678984 h 3791122"/>
              <a:gd name="connsiteX222" fmla="*/ 904538 w 2520742"/>
              <a:gd name="connsiteY222" fmla="*/ 560565 h 3791122"/>
              <a:gd name="connsiteX223" fmla="*/ 769723 w 2520742"/>
              <a:gd name="connsiteY223" fmla="*/ 489059 h 3791122"/>
              <a:gd name="connsiteX224" fmla="*/ 809347 w 2520742"/>
              <a:gd name="connsiteY224" fmla="*/ 454444 h 3791122"/>
              <a:gd name="connsiteX225" fmla="*/ 1016581 w 2520742"/>
              <a:gd name="connsiteY225" fmla="*/ 422562 h 3791122"/>
              <a:gd name="connsiteX226" fmla="*/ 1068047 w 2520742"/>
              <a:gd name="connsiteY226" fmla="*/ 433948 h 3791122"/>
              <a:gd name="connsiteX227" fmla="*/ 637185 w 2520742"/>
              <a:gd name="connsiteY227" fmla="*/ 921743 h 3791122"/>
              <a:gd name="connsiteX228" fmla="*/ 676354 w 2520742"/>
              <a:gd name="connsiteY228" fmla="*/ 912178 h 3791122"/>
              <a:gd name="connsiteX229" fmla="*/ 736019 w 2520742"/>
              <a:gd name="connsiteY229" fmla="*/ 791938 h 3791122"/>
              <a:gd name="connsiteX230" fmla="*/ 671799 w 2520742"/>
              <a:gd name="connsiteY230" fmla="*/ 712688 h 3791122"/>
              <a:gd name="connsiteX231" fmla="*/ 514667 w 2520742"/>
              <a:gd name="connsiteY231" fmla="*/ 565120 h 3791122"/>
              <a:gd name="connsiteX232" fmla="*/ 506468 w 2520742"/>
              <a:gd name="connsiteY232" fmla="*/ 546902 h 3791122"/>
              <a:gd name="connsiteX233" fmla="*/ 383040 w 2520742"/>
              <a:gd name="connsiteY233" fmla="*/ 655756 h 3791122"/>
              <a:gd name="connsiteX234" fmla="*/ 423120 w 2520742"/>
              <a:gd name="connsiteY234" fmla="*/ 810156 h 3791122"/>
              <a:gd name="connsiteX235" fmla="*/ 431773 w 2520742"/>
              <a:gd name="connsiteY235" fmla="*/ 821998 h 3791122"/>
              <a:gd name="connsiteX236" fmla="*/ 242759 w 2520742"/>
              <a:gd name="connsiteY236" fmla="*/ 970932 h 3791122"/>
              <a:gd name="connsiteX237" fmla="*/ 275552 w 2520742"/>
              <a:gd name="connsiteY237" fmla="*/ 1126699 h 3791122"/>
              <a:gd name="connsiteX238" fmla="*/ 465933 w 2520742"/>
              <a:gd name="connsiteY238" fmla="*/ 1108025 h 3791122"/>
              <a:gd name="connsiteX239" fmla="*/ 640373 w 2520742"/>
              <a:gd name="connsiteY239" fmla="*/ 1064301 h 3791122"/>
              <a:gd name="connsiteX240" fmla="*/ 659502 w 2520742"/>
              <a:gd name="connsiteY240" fmla="*/ 955447 h 3791122"/>
              <a:gd name="connsiteX241" fmla="*/ 637185 w 2520742"/>
              <a:gd name="connsiteY241" fmla="*/ 921743 h 3791122"/>
              <a:gd name="connsiteX242" fmla="*/ 2016309 w 2520742"/>
              <a:gd name="connsiteY242" fmla="*/ 546902 h 3791122"/>
              <a:gd name="connsiteX243" fmla="*/ 2013121 w 2520742"/>
              <a:gd name="connsiteY243" fmla="*/ 552823 h 3791122"/>
              <a:gd name="connsiteX244" fmla="*/ 1842325 w 2520742"/>
              <a:gd name="connsiteY244" fmla="*/ 715876 h 3791122"/>
              <a:gd name="connsiteX245" fmla="*/ 1800878 w 2520742"/>
              <a:gd name="connsiteY245" fmla="*/ 751402 h 3791122"/>
              <a:gd name="connsiteX246" fmla="*/ 1785848 w 2520742"/>
              <a:gd name="connsiteY246" fmla="*/ 829741 h 3791122"/>
              <a:gd name="connsiteX247" fmla="*/ 1851434 w 2520742"/>
              <a:gd name="connsiteY247" fmla="*/ 913545 h 3791122"/>
              <a:gd name="connsiteX248" fmla="*/ 1886504 w 2520742"/>
              <a:gd name="connsiteY248" fmla="*/ 920376 h 3791122"/>
              <a:gd name="connsiteX249" fmla="*/ 1880127 w 2520742"/>
              <a:gd name="connsiteY249" fmla="*/ 929030 h 3791122"/>
              <a:gd name="connsiteX250" fmla="*/ 1853711 w 2520742"/>
              <a:gd name="connsiteY250" fmla="*/ 990517 h 3791122"/>
              <a:gd name="connsiteX251" fmla="*/ 1910643 w 2520742"/>
              <a:gd name="connsiteY251" fmla="*/ 1085252 h 3791122"/>
              <a:gd name="connsiteX252" fmla="*/ 2071419 w 2520742"/>
              <a:gd name="connsiteY252" fmla="*/ 1104381 h 3791122"/>
              <a:gd name="connsiteX253" fmla="*/ 2237206 w 2520742"/>
              <a:gd name="connsiteY253" fmla="*/ 1121689 h 3791122"/>
              <a:gd name="connsiteX254" fmla="*/ 2248137 w 2520742"/>
              <a:gd name="connsiteY254" fmla="*/ 1126243 h 3791122"/>
              <a:gd name="connsiteX255" fmla="*/ 2276831 w 2520742"/>
              <a:gd name="connsiteY255" fmla="*/ 958635 h 3791122"/>
              <a:gd name="connsiteX256" fmla="*/ 2092371 w 2520742"/>
              <a:gd name="connsiteY256" fmla="*/ 821998 h 3791122"/>
              <a:gd name="connsiteX257" fmla="*/ 2092371 w 2520742"/>
              <a:gd name="connsiteY257" fmla="*/ 820176 h 3791122"/>
              <a:gd name="connsiteX258" fmla="*/ 2096925 w 2520742"/>
              <a:gd name="connsiteY258" fmla="*/ 814255 h 3791122"/>
              <a:gd name="connsiteX259" fmla="*/ 2142471 w 2520742"/>
              <a:gd name="connsiteY259" fmla="*/ 691737 h 3791122"/>
              <a:gd name="connsiteX260" fmla="*/ 2016309 w 2520742"/>
              <a:gd name="connsiteY260" fmla="*/ 546902 h 379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520742" h="3791122">
                <a:moveTo>
                  <a:pt x="1382768" y="3791123"/>
                </a:moveTo>
                <a:cubicBezTo>
                  <a:pt x="1302608" y="3791123"/>
                  <a:pt x="1222903" y="3791123"/>
                  <a:pt x="1142742" y="3791123"/>
                </a:cubicBezTo>
                <a:cubicBezTo>
                  <a:pt x="1140920" y="3790212"/>
                  <a:pt x="1139099" y="3789301"/>
                  <a:pt x="1137277" y="3788846"/>
                </a:cubicBezTo>
                <a:cubicBezTo>
                  <a:pt x="1068047" y="3779281"/>
                  <a:pt x="1022957" y="3736923"/>
                  <a:pt x="1009293" y="3668605"/>
                </a:cubicBezTo>
                <a:cubicBezTo>
                  <a:pt x="1003828" y="3642644"/>
                  <a:pt x="1003828" y="3642644"/>
                  <a:pt x="976500" y="3640822"/>
                </a:cubicBezTo>
                <a:cubicBezTo>
                  <a:pt x="855804" y="3633079"/>
                  <a:pt x="769723" y="3536522"/>
                  <a:pt x="775188" y="3416282"/>
                </a:cubicBezTo>
                <a:cubicBezTo>
                  <a:pt x="775188" y="3411727"/>
                  <a:pt x="774277" y="3406262"/>
                  <a:pt x="771545" y="3403073"/>
                </a:cubicBezTo>
                <a:cubicBezTo>
                  <a:pt x="715979" y="3342498"/>
                  <a:pt x="711880" y="3272813"/>
                  <a:pt x="741029" y="3200395"/>
                </a:cubicBezTo>
                <a:cubicBezTo>
                  <a:pt x="750594" y="3176711"/>
                  <a:pt x="750594" y="3161681"/>
                  <a:pt x="737841" y="3138908"/>
                </a:cubicBezTo>
                <a:cubicBezTo>
                  <a:pt x="704137" y="3078333"/>
                  <a:pt x="709602" y="3015935"/>
                  <a:pt x="738752" y="2954448"/>
                </a:cubicBezTo>
                <a:cubicBezTo>
                  <a:pt x="741029" y="2949438"/>
                  <a:pt x="741940" y="2940784"/>
                  <a:pt x="739207" y="2936230"/>
                </a:cubicBezTo>
                <a:cubicBezTo>
                  <a:pt x="693661" y="2862446"/>
                  <a:pt x="697760" y="2789573"/>
                  <a:pt x="742395" y="2717155"/>
                </a:cubicBezTo>
                <a:cubicBezTo>
                  <a:pt x="747405" y="2709412"/>
                  <a:pt x="746950" y="2704402"/>
                  <a:pt x="742851" y="2696204"/>
                </a:cubicBezTo>
                <a:cubicBezTo>
                  <a:pt x="728732" y="2669787"/>
                  <a:pt x="714612" y="2642915"/>
                  <a:pt x="702771" y="2615588"/>
                </a:cubicBezTo>
                <a:cubicBezTo>
                  <a:pt x="682730" y="2569587"/>
                  <a:pt x="666789" y="2521764"/>
                  <a:pt x="645383" y="2476218"/>
                </a:cubicBezTo>
                <a:cubicBezTo>
                  <a:pt x="599382" y="2378750"/>
                  <a:pt x="531974" y="2296313"/>
                  <a:pt x="460467" y="2217063"/>
                </a:cubicBezTo>
                <a:cubicBezTo>
                  <a:pt x="395792" y="2145101"/>
                  <a:pt x="327929" y="2076327"/>
                  <a:pt x="266442" y="2001632"/>
                </a:cubicBezTo>
                <a:cubicBezTo>
                  <a:pt x="117963" y="1822637"/>
                  <a:pt x="33248" y="1615860"/>
                  <a:pt x="8198" y="1384487"/>
                </a:cubicBezTo>
                <a:cubicBezTo>
                  <a:pt x="5465" y="1357615"/>
                  <a:pt x="2733" y="1330743"/>
                  <a:pt x="0" y="1303871"/>
                </a:cubicBezTo>
                <a:cubicBezTo>
                  <a:pt x="0" y="1264247"/>
                  <a:pt x="0" y="1225077"/>
                  <a:pt x="0" y="1185453"/>
                </a:cubicBezTo>
                <a:cubicBezTo>
                  <a:pt x="911" y="1181354"/>
                  <a:pt x="1822" y="1176799"/>
                  <a:pt x="2277" y="1172700"/>
                </a:cubicBezTo>
                <a:cubicBezTo>
                  <a:pt x="14119" y="976398"/>
                  <a:pt x="66952" y="791938"/>
                  <a:pt x="165331" y="622052"/>
                </a:cubicBezTo>
                <a:cubicBezTo>
                  <a:pt x="339316" y="321906"/>
                  <a:pt x="592550" y="123782"/>
                  <a:pt x="930499" y="38611"/>
                </a:cubicBezTo>
                <a:cubicBezTo>
                  <a:pt x="1110860" y="-6934"/>
                  <a:pt x="1293954" y="-9212"/>
                  <a:pt x="1477048" y="16294"/>
                </a:cubicBezTo>
                <a:cubicBezTo>
                  <a:pt x="1710242" y="48631"/>
                  <a:pt x="1918841" y="140634"/>
                  <a:pt x="2093281" y="298677"/>
                </a:cubicBezTo>
                <a:cubicBezTo>
                  <a:pt x="2414379" y="590626"/>
                  <a:pt x="2555115" y="955902"/>
                  <a:pt x="2513669" y="1388131"/>
                </a:cubicBezTo>
                <a:cubicBezTo>
                  <a:pt x="2491806" y="1614038"/>
                  <a:pt x="2406181" y="1816716"/>
                  <a:pt x="2264078" y="1993434"/>
                </a:cubicBezTo>
                <a:cubicBezTo>
                  <a:pt x="2205324" y="2066307"/>
                  <a:pt x="2140194" y="2134170"/>
                  <a:pt x="2075519" y="2202033"/>
                </a:cubicBezTo>
                <a:cubicBezTo>
                  <a:pt x="1967575" y="2314986"/>
                  <a:pt x="1880583" y="2440693"/>
                  <a:pt x="1829116" y="2589627"/>
                </a:cubicBezTo>
                <a:cubicBezTo>
                  <a:pt x="1816363" y="2626064"/>
                  <a:pt x="1797234" y="2660678"/>
                  <a:pt x="1779927" y="2695293"/>
                </a:cubicBezTo>
                <a:cubicBezTo>
                  <a:pt x="1775372" y="2704402"/>
                  <a:pt x="1774917" y="2709868"/>
                  <a:pt x="1780382" y="2718521"/>
                </a:cubicBezTo>
                <a:cubicBezTo>
                  <a:pt x="1823195" y="2788662"/>
                  <a:pt x="1827750" y="2860168"/>
                  <a:pt x="1784481" y="2932131"/>
                </a:cubicBezTo>
                <a:cubicBezTo>
                  <a:pt x="1779016" y="2941240"/>
                  <a:pt x="1779016" y="2946705"/>
                  <a:pt x="1783571" y="2955814"/>
                </a:cubicBezTo>
                <a:cubicBezTo>
                  <a:pt x="1813631" y="3017757"/>
                  <a:pt x="1818185" y="3081065"/>
                  <a:pt x="1783115" y="3141186"/>
                </a:cubicBezTo>
                <a:cubicBezTo>
                  <a:pt x="1770818" y="3162137"/>
                  <a:pt x="1771729" y="3175800"/>
                  <a:pt x="1780382" y="3197207"/>
                </a:cubicBezTo>
                <a:cubicBezTo>
                  <a:pt x="1809987" y="3270536"/>
                  <a:pt x="1807254" y="3340676"/>
                  <a:pt x="1750778" y="3402618"/>
                </a:cubicBezTo>
                <a:cubicBezTo>
                  <a:pt x="1748045" y="3405806"/>
                  <a:pt x="1746679" y="3411727"/>
                  <a:pt x="1747134" y="3415826"/>
                </a:cubicBezTo>
                <a:cubicBezTo>
                  <a:pt x="1756699" y="3511928"/>
                  <a:pt x="1682004" y="3631257"/>
                  <a:pt x="1543089" y="3640367"/>
                </a:cubicBezTo>
                <a:cubicBezTo>
                  <a:pt x="1517584" y="3642188"/>
                  <a:pt x="1517584" y="3642188"/>
                  <a:pt x="1512574" y="3667239"/>
                </a:cubicBezTo>
                <a:cubicBezTo>
                  <a:pt x="1499365" y="3730092"/>
                  <a:pt x="1462929" y="3770627"/>
                  <a:pt x="1399620" y="3786568"/>
                </a:cubicBezTo>
                <a:cubicBezTo>
                  <a:pt x="1394155" y="3788390"/>
                  <a:pt x="1388234" y="3789757"/>
                  <a:pt x="1382768" y="3791123"/>
                </a:cubicBezTo>
                <a:close/>
                <a:moveTo>
                  <a:pt x="1561307" y="1757051"/>
                </a:moveTo>
                <a:cubicBezTo>
                  <a:pt x="1565407" y="1739289"/>
                  <a:pt x="1569050" y="1721981"/>
                  <a:pt x="1573149" y="1704218"/>
                </a:cubicBezTo>
                <a:cubicBezTo>
                  <a:pt x="1649666" y="1722892"/>
                  <a:pt x="1697034" y="1768893"/>
                  <a:pt x="1716163" y="1844499"/>
                </a:cubicBezTo>
                <a:cubicBezTo>
                  <a:pt x="1743946" y="1841311"/>
                  <a:pt x="1769451" y="1833568"/>
                  <a:pt x="1791313" y="1818083"/>
                </a:cubicBezTo>
                <a:cubicBezTo>
                  <a:pt x="1823195" y="1795765"/>
                  <a:pt x="1840503" y="1765249"/>
                  <a:pt x="1839136" y="1725169"/>
                </a:cubicBezTo>
                <a:cubicBezTo>
                  <a:pt x="1837314" y="1683267"/>
                  <a:pt x="1816363" y="1651385"/>
                  <a:pt x="1785848" y="1624969"/>
                </a:cubicBezTo>
                <a:cubicBezTo>
                  <a:pt x="1773095" y="1614038"/>
                  <a:pt x="1758065" y="1604929"/>
                  <a:pt x="1744857" y="1595364"/>
                </a:cubicBezTo>
                <a:cubicBezTo>
                  <a:pt x="1746223" y="1577146"/>
                  <a:pt x="1749411" y="1559838"/>
                  <a:pt x="1748956" y="1542075"/>
                </a:cubicBezTo>
                <a:cubicBezTo>
                  <a:pt x="1747134" y="1483322"/>
                  <a:pt x="1707054" y="1451440"/>
                  <a:pt x="1650577" y="1467381"/>
                </a:cubicBezTo>
                <a:cubicBezTo>
                  <a:pt x="1623705" y="1475123"/>
                  <a:pt x="1599566" y="1491520"/>
                  <a:pt x="1572238" y="1504728"/>
                </a:cubicBezTo>
                <a:cubicBezTo>
                  <a:pt x="1564496" y="1500174"/>
                  <a:pt x="1553109" y="1491975"/>
                  <a:pt x="1540812" y="1486054"/>
                </a:cubicBezTo>
                <a:cubicBezTo>
                  <a:pt x="1518950" y="1475123"/>
                  <a:pt x="1495266" y="1470569"/>
                  <a:pt x="1470671" y="1474668"/>
                </a:cubicBezTo>
                <a:cubicBezTo>
                  <a:pt x="1425126" y="1482411"/>
                  <a:pt x="1391877" y="1508372"/>
                  <a:pt x="1369560" y="1547086"/>
                </a:cubicBezTo>
                <a:cubicBezTo>
                  <a:pt x="1319915" y="1634078"/>
                  <a:pt x="1331301" y="1718793"/>
                  <a:pt x="1383679" y="1800775"/>
                </a:cubicBezTo>
                <a:cubicBezTo>
                  <a:pt x="1392788" y="1815350"/>
                  <a:pt x="1404175" y="1828103"/>
                  <a:pt x="1411917" y="1838123"/>
                </a:cubicBezTo>
                <a:cubicBezTo>
                  <a:pt x="1390966" y="1873193"/>
                  <a:pt x="1367283" y="1904619"/>
                  <a:pt x="1352253" y="1940145"/>
                </a:cubicBezTo>
                <a:cubicBezTo>
                  <a:pt x="1319915" y="2015295"/>
                  <a:pt x="1319915" y="2090446"/>
                  <a:pt x="1368194" y="2159675"/>
                </a:cubicBezTo>
                <a:cubicBezTo>
                  <a:pt x="1406907" y="2214786"/>
                  <a:pt x="1461107" y="2239380"/>
                  <a:pt x="1528970" y="2227539"/>
                </a:cubicBezTo>
                <a:cubicBezTo>
                  <a:pt x="1574516" y="2219796"/>
                  <a:pt x="1611863" y="2195201"/>
                  <a:pt x="1645112" y="2163319"/>
                </a:cubicBezTo>
                <a:cubicBezTo>
                  <a:pt x="1651943" y="2156943"/>
                  <a:pt x="1656953" y="2156032"/>
                  <a:pt x="1666063" y="2159220"/>
                </a:cubicBezTo>
                <a:cubicBezTo>
                  <a:pt x="1684281" y="2165141"/>
                  <a:pt x="1702955" y="2170151"/>
                  <a:pt x="1721628" y="2173795"/>
                </a:cubicBezTo>
                <a:cubicBezTo>
                  <a:pt x="1782204" y="2184270"/>
                  <a:pt x="1837770" y="2161497"/>
                  <a:pt x="1866919" y="2113674"/>
                </a:cubicBezTo>
                <a:cubicBezTo>
                  <a:pt x="1882405" y="2089080"/>
                  <a:pt x="1890603" y="2061752"/>
                  <a:pt x="1891969" y="2032603"/>
                </a:cubicBezTo>
                <a:cubicBezTo>
                  <a:pt x="1892880" y="2010286"/>
                  <a:pt x="1891969" y="1987513"/>
                  <a:pt x="1891969" y="1965195"/>
                </a:cubicBezTo>
                <a:cubicBezTo>
                  <a:pt x="1905633" y="1967472"/>
                  <a:pt x="1918386" y="1969750"/>
                  <a:pt x="1931139" y="1971572"/>
                </a:cubicBezTo>
                <a:cubicBezTo>
                  <a:pt x="2033617" y="1986602"/>
                  <a:pt x="2119243" y="1916917"/>
                  <a:pt x="2122431" y="1813528"/>
                </a:cubicBezTo>
                <a:cubicBezTo>
                  <a:pt x="2123342" y="1780735"/>
                  <a:pt x="2118332" y="1747487"/>
                  <a:pt x="2116054" y="1712872"/>
                </a:cubicBezTo>
                <a:cubicBezTo>
                  <a:pt x="2114233" y="1713783"/>
                  <a:pt x="2115143" y="1713327"/>
                  <a:pt x="2116054" y="1712872"/>
                </a:cubicBezTo>
                <a:cubicBezTo>
                  <a:pt x="2118787" y="1711961"/>
                  <a:pt x="2121520" y="1711050"/>
                  <a:pt x="2124253" y="1709684"/>
                </a:cubicBezTo>
                <a:cubicBezTo>
                  <a:pt x="2175264" y="1690555"/>
                  <a:pt x="2218532" y="1660494"/>
                  <a:pt x="2252236" y="1617681"/>
                </a:cubicBezTo>
                <a:cubicBezTo>
                  <a:pt x="2331030" y="1517481"/>
                  <a:pt x="2343783" y="1349417"/>
                  <a:pt x="2280019" y="1238741"/>
                </a:cubicBezTo>
                <a:cubicBezTo>
                  <a:pt x="2245404" y="1178621"/>
                  <a:pt x="2193027" y="1149016"/>
                  <a:pt x="2123797" y="1150382"/>
                </a:cubicBezTo>
                <a:cubicBezTo>
                  <a:pt x="2045003" y="1151749"/>
                  <a:pt x="2000368" y="1206859"/>
                  <a:pt x="2015854" y="1284287"/>
                </a:cubicBezTo>
                <a:cubicBezTo>
                  <a:pt x="2019497" y="1302960"/>
                  <a:pt x="2025874" y="1320723"/>
                  <a:pt x="2029973" y="1335298"/>
                </a:cubicBezTo>
                <a:cubicBezTo>
                  <a:pt x="1996269" y="1326644"/>
                  <a:pt x="1961199" y="1314802"/>
                  <a:pt x="1925673" y="1309337"/>
                </a:cubicBezTo>
                <a:cubicBezTo>
                  <a:pt x="1870563" y="1300683"/>
                  <a:pt x="1819552" y="1312070"/>
                  <a:pt x="1784481" y="1359893"/>
                </a:cubicBezTo>
                <a:cubicBezTo>
                  <a:pt x="1770818" y="1378566"/>
                  <a:pt x="1763075" y="1401795"/>
                  <a:pt x="1753055" y="1423201"/>
                </a:cubicBezTo>
                <a:cubicBezTo>
                  <a:pt x="1749411" y="1430488"/>
                  <a:pt x="1751233" y="1435954"/>
                  <a:pt x="1758520" y="1441875"/>
                </a:cubicBezTo>
                <a:cubicBezTo>
                  <a:pt x="1790858" y="1469658"/>
                  <a:pt x="1807710" y="1506094"/>
                  <a:pt x="1807710" y="1548452"/>
                </a:cubicBezTo>
                <a:cubicBezTo>
                  <a:pt x="1807710" y="1563938"/>
                  <a:pt x="1812720" y="1571680"/>
                  <a:pt x="1823651" y="1580789"/>
                </a:cubicBezTo>
                <a:cubicBezTo>
                  <a:pt x="1882405" y="1629979"/>
                  <a:pt x="1908821" y="1691921"/>
                  <a:pt x="1888781" y="1767527"/>
                </a:cubicBezTo>
                <a:cubicBezTo>
                  <a:pt x="1869196" y="1841311"/>
                  <a:pt x="1815453" y="1880936"/>
                  <a:pt x="1743035" y="1895966"/>
                </a:cubicBezTo>
                <a:cubicBezTo>
                  <a:pt x="1723450" y="1900065"/>
                  <a:pt x="1716163" y="1906441"/>
                  <a:pt x="1710697" y="1926026"/>
                </a:cubicBezTo>
                <a:cubicBezTo>
                  <a:pt x="1692935" y="1989334"/>
                  <a:pt x="1649211" y="2030326"/>
                  <a:pt x="1588179" y="2056287"/>
                </a:cubicBezTo>
                <a:cubicBezTo>
                  <a:pt x="1581348" y="2038524"/>
                  <a:pt x="1574971" y="2022127"/>
                  <a:pt x="1568595" y="2005275"/>
                </a:cubicBezTo>
                <a:cubicBezTo>
                  <a:pt x="1625982" y="1977948"/>
                  <a:pt x="1664241" y="1936501"/>
                  <a:pt x="1662874" y="1871371"/>
                </a:cubicBezTo>
                <a:cubicBezTo>
                  <a:pt x="1661508" y="1807607"/>
                  <a:pt x="1618695" y="1775270"/>
                  <a:pt x="1561307" y="1757051"/>
                </a:cubicBezTo>
                <a:close/>
                <a:moveTo>
                  <a:pt x="776555" y="1591265"/>
                </a:moveTo>
                <a:cubicBezTo>
                  <a:pt x="752871" y="1613127"/>
                  <a:pt x="728732" y="1631345"/>
                  <a:pt x="709602" y="1654118"/>
                </a:cubicBezTo>
                <a:cubicBezTo>
                  <a:pt x="685008" y="1683267"/>
                  <a:pt x="675899" y="1718793"/>
                  <a:pt x="685919" y="1756596"/>
                </a:cubicBezTo>
                <a:cubicBezTo>
                  <a:pt x="698671" y="1805330"/>
                  <a:pt x="750138" y="1842222"/>
                  <a:pt x="805248" y="1843133"/>
                </a:cubicBezTo>
                <a:cubicBezTo>
                  <a:pt x="838041" y="1757507"/>
                  <a:pt x="887686" y="1710139"/>
                  <a:pt x="949173" y="1705585"/>
                </a:cubicBezTo>
                <a:cubicBezTo>
                  <a:pt x="952817" y="1722437"/>
                  <a:pt x="956460" y="1739744"/>
                  <a:pt x="960104" y="1756140"/>
                </a:cubicBezTo>
                <a:cubicBezTo>
                  <a:pt x="891330" y="1784834"/>
                  <a:pt x="862181" y="1813528"/>
                  <a:pt x="858992" y="1861806"/>
                </a:cubicBezTo>
                <a:cubicBezTo>
                  <a:pt x="854438" y="1931947"/>
                  <a:pt x="893607" y="1975671"/>
                  <a:pt x="953272" y="2004820"/>
                </a:cubicBezTo>
                <a:cubicBezTo>
                  <a:pt x="946440" y="2021672"/>
                  <a:pt x="940064" y="2038068"/>
                  <a:pt x="933232" y="2055376"/>
                </a:cubicBezTo>
                <a:cubicBezTo>
                  <a:pt x="862636" y="2024860"/>
                  <a:pt x="818001" y="1974304"/>
                  <a:pt x="804338" y="1901431"/>
                </a:cubicBezTo>
                <a:cubicBezTo>
                  <a:pt x="783386" y="1895966"/>
                  <a:pt x="764713" y="1892322"/>
                  <a:pt x="746494" y="1885946"/>
                </a:cubicBezTo>
                <a:cubicBezTo>
                  <a:pt x="669522" y="1859074"/>
                  <a:pt x="623521" y="1792577"/>
                  <a:pt x="627165" y="1711050"/>
                </a:cubicBezTo>
                <a:cubicBezTo>
                  <a:pt x="629897" y="1653207"/>
                  <a:pt x="659047" y="1609028"/>
                  <a:pt x="703681" y="1573502"/>
                </a:cubicBezTo>
                <a:cubicBezTo>
                  <a:pt x="708236" y="1569858"/>
                  <a:pt x="712791" y="1563027"/>
                  <a:pt x="712791" y="1557561"/>
                </a:cubicBezTo>
                <a:cubicBezTo>
                  <a:pt x="711880" y="1509738"/>
                  <a:pt x="728276" y="1470113"/>
                  <a:pt x="764257" y="1438231"/>
                </a:cubicBezTo>
                <a:cubicBezTo>
                  <a:pt x="766990" y="1435499"/>
                  <a:pt x="769723" y="1429578"/>
                  <a:pt x="768812" y="1426389"/>
                </a:cubicBezTo>
                <a:cubicBezTo>
                  <a:pt x="759703" y="1391775"/>
                  <a:pt x="745128" y="1360348"/>
                  <a:pt x="716890" y="1337120"/>
                </a:cubicBezTo>
                <a:cubicBezTo>
                  <a:pt x="675899" y="1302960"/>
                  <a:pt x="627620" y="1300228"/>
                  <a:pt x="578431" y="1310248"/>
                </a:cubicBezTo>
                <a:cubicBezTo>
                  <a:pt x="548371" y="1316624"/>
                  <a:pt x="519221" y="1327100"/>
                  <a:pt x="490527" y="1335298"/>
                </a:cubicBezTo>
                <a:cubicBezTo>
                  <a:pt x="494627" y="1321179"/>
                  <a:pt x="500092" y="1305693"/>
                  <a:pt x="503736" y="1290208"/>
                </a:cubicBezTo>
                <a:cubicBezTo>
                  <a:pt x="524231" y="1201394"/>
                  <a:pt x="464111" y="1135352"/>
                  <a:pt x="373930" y="1148561"/>
                </a:cubicBezTo>
                <a:cubicBezTo>
                  <a:pt x="302424" y="1159036"/>
                  <a:pt x="256422" y="1203215"/>
                  <a:pt x="227729" y="1266524"/>
                </a:cubicBezTo>
                <a:cubicBezTo>
                  <a:pt x="195847" y="1336664"/>
                  <a:pt x="195391" y="1409993"/>
                  <a:pt x="209966" y="1483777"/>
                </a:cubicBezTo>
                <a:cubicBezTo>
                  <a:pt x="229550" y="1584433"/>
                  <a:pt x="283750" y="1659584"/>
                  <a:pt x="379851" y="1701030"/>
                </a:cubicBezTo>
                <a:cubicBezTo>
                  <a:pt x="389416" y="1705129"/>
                  <a:pt x="398981" y="1708317"/>
                  <a:pt x="408090" y="1711961"/>
                </a:cubicBezTo>
                <a:cubicBezTo>
                  <a:pt x="404901" y="1730179"/>
                  <a:pt x="400802" y="1747031"/>
                  <a:pt x="398981" y="1763883"/>
                </a:cubicBezTo>
                <a:cubicBezTo>
                  <a:pt x="397614" y="1781646"/>
                  <a:pt x="397159" y="1799409"/>
                  <a:pt x="398525" y="1817172"/>
                </a:cubicBezTo>
                <a:cubicBezTo>
                  <a:pt x="404901" y="1908718"/>
                  <a:pt x="473220" y="1972027"/>
                  <a:pt x="564312" y="1971116"/>
                </a:cubicBezTo>
                <a:cubicBezTo>
                  <a:pt x="585718" y="1971116"/>
                  <a:pt x="607125" y="1966562"/>
                  <a:pt x="629442" y="1963829"/>
                </a:cubicBezTo>
                <a:cubicBezTo>
                  <a:pt x="628986" y="1968839"/>
                  <a:pt x="628531" y="1973849"/>
                  <a:pt x="628531" y="1979314"/>
                </a:cubicBezTo>
                <a:cubicBezTo>
                  <a:pt x="629897" y="2005275"/>
                  <a:pt x="628076" y="2031692"/>
                  <a:pt x="633086" y="2057198"/>
                </a:cubicBezTo>
                <a:cubicBezTo>
                  <a:pt x="644472" y="2120506"/>
                  <a:pt x="685463" y="2161953"/>
                  <a:pt x="745128" y="2171517"/>
                </a:cubicBezTo>
                <a:cubicBezTo>
                  <a:pt x="782476" y="2177438"/>
                  <a:pt x="818912" y="2171062"/>
                  <a:pt x="853982" y="2157398"/>
                </a:cubicBezTo>
                <a:cubicBezTo>
                  <a:pt x="864002" y="2153755"/>
                  <a:pt x="869468" y="2156032"/>
                  <a:pt x="877211" y="2162408"/>
                </a:cubicBezTo>
                <a:cubicBezTo>
                  <a:pt x="896340" y="2177894"/>
                  <a:pt x="915925" y="2192924"/>
                  <a:pt x="936876" y="2205677"/>
                </a:cubicBezTo>
                <a:cubicBezTo>
                  <a:pt x="966936" y="2222984"/>
                  <a:pt x="999729" y="2231638"/>
                  <a:pt x="1034799" y="2227539"/>
                </a:cubicBezTo>
                <a:cubicBezTo>
                  <a:pt x="1103117" y="2219796"/>
                  <a:pt x="1148663" y="2180627"/>
                  <a:pt x="1174169" y="2118684"/>
                </a:cubicBezTo>
                <a:cubicBezTo>
                  <a:pt x="1204684" y="2043534"/>
                  <a:pt x="1191476" y="1971572"/>
                  <a:pt x="1151851" y="1903253"/>
                </a:cubicBezTo>
                <a:cubicBezTo>
                  <a:pt x="1138643" y="1880936"/>
                  <a:pt x="1122247" y="1860440"/>
                  <a:pt x="1106761" y="1838123"/>
                </a:cubicBezTo>
                <a:cubicBezTo>
                  <a:pt x="1109494" y="1834935"/>
                  <a:pt x="1113137" y="1830835"/>
                  <a:pt x="1116326" y="1826736"/>
                </a:cubicBezTo>
                <a:cubicBezTo>
                  <a:pt x="1155495" y="1780280"/>
                  <a:pt x="1180090" y="1727447"/>
                  <a:pt x="1181912" y="1665504"/>
                </a:cubicBezTo>
                <a:cubicBezTo>
                  <a:pt x="1183733" y="1604473"/>
                  <a:pt x="1165971" y="1550729"/>
                  <a:pt x="1120880" y="1507916"/>
                </a:cubicBezTo>
                <a:cubicBezTo>
                  <a:pt x="1076701" y="1465559"/>
                  <a:pt x="1017491" y="1459638"/>
                  <a:pt x="966025" y="1491520"/>
                </a:cubicBezTo>
                <a:cubicBezTo>
                  <a:pt x="958737" y="1496074"/>
                  <a:pt x="951450" y="1501084"/>
                  <a:pt x="947807" y="1503817"/>
                </a:cubicBezTo>
                <a:cubicBezTo>
                  <a:pt x="923212" y="1490609"/>
                  <a:pt x="901805" y="1475123"/>
                  <a:pt x="878122" y="1466925"/>
                </a:cubicBezTo>
                <a:cubicBezTo>
                  <a:pt x="818457" y="1445974"/>
                  <a:pt x="772911" y="1479678"/>
                  <a:pt x="772456" y="1542531"/>
                </a:cubicBezTo>
                <a:cubicBezTo>
                  <a:pt x="772911" y="1561205"/>
                  <a:pt x="775188" y="1578057"/>
                  <a:pt x="776555" y="1591265"/>
                </a:cubicBezTo>
                <a:close/>
                <a:moveTo>
                  <a:pt x="1617784" y="559199"/>
                </a:moveTo>
                <a:cubicBezTo>
                  <a:pt x="1614596" y="608388"/>
                  <a:pt x="1655132" y="661221"/>
                  <a:pt x="1705687" y="673974"/>
                </a:cubicBezTo>
                <a:cubicBezTo>
                  <a:pt x="1747589" y="684450"/>
                  <a:pt x="1788125" y="677618"/>
                  <a:pt x="1827294" y="661677"/>
                </a:cubicBezTo>
                <a:cubicBezTo>
                  <a:pt x="1888326" y="636627"/>
                  <a:pt x="1937971" y="597913"/>
                  <a:pt x="1961199" y="534149"/>
                </a:cubicBezTo>
                <a:cubicBezTo>
                  <a:pt x="1980328" y="481316"/>
                  <a:pt x="1969397" y="432582"/>
                  <a:pt x="1931594" y="391591"/>
                </a:cubicBezTo>
                <a:cubicBezTo>
                  <a:pt x="1895158" y="351966"/>
                  <a:pt x="1848701" y="342401"/>
                  <a:pt x="1797690" y="358798"/>
                </a:cubicBezTo>
                <a:cubicBezTo>
                  <a:pt x="1788581" y="361986"/>
                  <a:pt x="1785392" y="357887"/>
                  <a:pt x="1781293" y="351966"/>
                </a:cubicBezTo>
                <a:cubicBezTo>
                  <a:pt x="1753966" y="312341"/>
                  <a:pt x="1724361" y="274994"/>
                  <a:pt x="1686103" y="245389"/>
                </a:cubicBezTo>
                <a:cubicBezTo>
                  <a:pt x="1654676" y="221250"/>
                  <a:pt x="1620517" y="202576"/>
                  <a:pt x="1579981" y="201210"/>
                </a:cubicBezTo>
                <a:cubicBezTo>
                  <a:pt x="1516217" y="198932"/>
                  <a:pt x="1467483" y="228537"/>
                  <a:pt x="1431958" y="279093"/>
                </a:cubicBezTo>
                <a:cubicBezTo>
                  <a:pt x="1368649" y="368818"/>
                  <a:pt x="1365461" y="466286"/>
                  <a:pt x="1404630" y="566031"/>
                </a:cubicBezTo>
                <a:cubicBezTo>
                  <a:pt x="1416472" y="595636"/>
                  <a:pt x="1433779" y="622508"/>
                  <a:pt x="1449265" y="651657"/>
                </a:cubicBezTo>
                <a:cubicBezTo>
                  <a:pt x="1397798" y="709044"/>
                  <a:pt x="1367283" y="777363"/>
                  <a:pt x="1373659" y="859345"/>
                </a:cubicBezTo>
                <a:cubicBezTo>
                  <a:pt x="1380035" y="940417"/>
                  <a:pt x="1421482" y="1003270"/>
                  <a:pt x="1480236" y="1056103"/>
                </a:cubicBezTo>
                <a:cubicBezTo>
                  <a:pt x="1355896" y="1164046"/>
                  <a:pt x="1340866" y="1329832"/>
                  <a:pt x="1411462" y="1434588"/>
                </a:cubicBezTo>
                <a:cubicBezTo>
                  <a:pt x="1412828" y="1434588"/>
                  <a:pt x="1414195" y="1434588"/>
                  <a:pt x="1415561" y="1434132"/>
                </a:cubicBezTo>
                <a:cubicBezTo>
                  <a:pt x="1466572" y="1415458"/>
                  <a:pt x="1517584" y="1413181"/>
                  <a:pt x="1568139" y="1434588"/>
                </a:cubicBezTo>
                <a:cubicBezTo>
                  <a:pt x="1570872" y="1435954"/>
                  <a:pt x="1575882" y="1435043"/>
                  <a:pt x="1578615" y="1433221"/>
                </a:cubicBezTo>
                <a:cubicBezTo>
                  <a:pt x="1615507" y="1409537"/>
                  <a:pt x="1655587" y="1402250"/>
                  <a:pt x="1698400" y="1409537"/>
                </a:cubicBezTo>
                <a:cubicBezTo>
                  <a:pt x="1740758" y="1281099"/>
                  <a:pt x="1830483" y="1234186"/>
                  <a:pt x="1957555" y="1255593"/>
                </a:cubicBezTo>
                <a:cubicBezTo>
                  <a:pt x="1964842" y="1226444"/>
                  <a:pt x="1971674" y="1198205"/>
                  <a:pt x="1978506" y="1171333"/>
                </a:cubicBezTo>
                <a:cubicBezTo>
                  <a:pt x="1957555" y="1164957"/>
                  <a:pt x="1933871" y="1160402"/>
                  <a:pt x="1912009" y="1150382"/>
                </a:cubicBezTo>
                <a:cubicBezTo>
                  <a:pt x="1890148" y="1140362"/>
                  <a:pt x="1870107" y="1125788"/>
                  <a:pt x="1848701" y="1113035"/>
                </a:cubicBezTo>
                <a:cubicBezTo>
                  <a:pt x="1794046" y="1172700"/>
                  <a:pt x="1717529" y="1189552"/>
                  <a:pt x="1637824" y="1144006"/>
                </a:cubicBezTo>
                <a:cubicBezTo>
                  <a:pt x="1616873" y="1184542"/>
                  <a:pt x="1587268" y="1215968"/>
                  <a:pt x="1543089" y="1234642"/>
                </a:cubicBezTo>
                <a:cubicBezTo>
                  <a:pt x="1536257" y="1217790"/>
                  <a:pt x="1529425" y="1201394"/>
                  <a:pt x="1522593" y="1184542"/>
                </a:cubicBezTo>
                <a:cubicBezTo>
                  <a:pt x="1569506" y="1160858"/>
                  <a:pt x="1595011" y="1122599"/>
                  <a:pt x="1600021" y="1072044"/>
                </a:cubicBezTo>
                <a:cubicBezTo>
                  <a:pt x="1605487" y="1020122"/>
                  <a:pt x="1584536" y="979130"/>
                  <a:pt x="1542634" y="948159"/>
                </a:cubicBezTo>
                <a:cubicBezTo>
                  <a:pt x="1553109" y="932674"/>
                  <a:pt x="1563129" y="918099"/>
                  <a:pt x="1573605" y="903069"/>
                </a:cubicBezTo>
                <a:cubicBezTo>
                  <a:pt x="1578159" y="906257"/>
                  <a:pt x="1582258" y="908535"/>
                  <a:pt x="1585447" y="911267"/>
                </a:cubicBezTo>
                <a:cubicBezTo>
                  <a:pt x="1635091" y="953169"/>
                  <a:pt x="1657864" y="1006913"/>
                  <a:pt x="1655587" y="1071588"/>
                </a:cubicBezTo>
                <a:cubicBezTo>
                  <a:pt x="1655132" y="1077965"/>
                  <a:pt x="1656953" y="1087074"/>
                  <a:pt x="1661508" y="1090717"/>
                </a:cubicBezTo>
                <a:cubicBezTo>
                  <a:pt x="1708420" y="1128065"/>
                  <a:pt x="1771729" y="1120778"/>
                  <a:pt x="1809076" y="1074321"/>
                </a:cubicBezTo>
                <a:cubicBezTo>
                  <a:pt x="1814086" y="1067945"/>
                  <a:pt x="1815453" y="1062479"/>
                  <a:pt x="1811809" y="1054281"/>
                </a:cubicBezTo>
                <a:cubicBezTo>
                  <a:pt x="1798601" y="1025132"/>
                  <a:pt x="1795412" y="994616"/>
                  <a:pt x="1800878" y="963189"/>
                </a:cubicBezTo>
                <a:cubicBezTo>
                  <a:pt x="1801789" y="958635"/>
                  <a:pt x="1798145" y="950892"/>
                  <a:pt x="1794502" y="948159"/>
                </a:cubicBezTo>
                <a:cubicBezTo>
                  <a:pt x="1741213" y="908079"/>
                  <a:pt x="1724361" y="853880"/>
                  <a:pt x="1733470" y="790116"/>
                </a:cubicBezTo>
                <a:cubicBezTo>
                  <a:pt x="1736203" y="770987"/>
                  <a:pt x="1743035" y="752313"/>
                  <a:pt x="1748045" y="733184"/>
                </a:cubicBezTo>
                <a:cubicBezTo>
                  <a:pt x="1712064" y="731362"/>
                  <a:pt x="1676994" y="724074"/>
                  <a:pt x="1645567" y="704945"/>
                </a:cubicBezTo>
                <a:cubicBezTo>
                  <a:pt x="1596378" y="674885"/>
                  <a:pt x="1569506" y="630250"/>
                  <a:pt x="1563129" y="573318"/>
                </a:cubicBezTo>
                <a:cubicBezTo>
                  <a:pt x="1561307" y="558744"/>
                  <a:pt x="1558575" y="549634"/>
                  <a:pt x="1543089" y="542803"/>
                </a:cubicBezTo>
                <a:cubicBezTo>
                  <a:pt x="1496177" y="522307"/>
                  <a:pt x="1467483" y="484959"/>
                  <a:pt x="1453820" y="433948"/>
                </a:cubicBezTo>
                <a:cubicBezTo>
                  <a:pt x="1472038" y="429849"/>
                  <a:pt x="1488890" y="425750"/>
                  <a:pt x="1506197" y="421651"/>
                </a:cubicBezTo>
                <a:cubicBezTo>
                  <a:pt x="1519405" y="469018"/>
                  <a:pt x="1549010" y="497257"/>
                  <a:pt x="1597289" y="501356"/>
                </a:cubicBezTo>
                <a:cubicBezTo>
                  <a:pt x="1643290" y="505455"/>
                  <a:pt x="1680182" y="485415"/>
                  <a:pt x="1711608" y="453077"/>
                </a:cubicBezTo>
                <a:cubicBezTo>
                  <a:pt x="1725727" y="465375"/>
                  <a:pt x="1738936" y="477217"/>
                  <a:pt x="1752599" y="489514"/>
                </a:cubicBezTo>
                <a:cubicBezTo>
                  <a:pt x="1715707" y="530505"/>
                  <a:pt x="1671528" y="554189"/>
                  <a:pt x="1617784" y="559199"/>
                </a:cubicBezTo>
                <a:close/>
                <a:moveTo>
                  <a:pt x="1068047" y="433948"/>
                </a:moveTo>
                <a:cubicBezTo>
                  <a:pt x="1053928" y="486781"/>
                  <a:pt x="1023412" y="523673"/>
                  <a:pt x="975134" y="544624"/>
                </a:cubicBezTo>
                <a:cubicBezTo>
                  <a:pt x="963748" y="549634"/>
                  <a:pt x="960104" y="555555"/>
                  <a:pt x="959193" y="566942"/>
                </a:cubicBezTo>
                <a:cubicBezTo>
                  <a:pt x="952817" y="648013"/>
                  <a:pt x="898617" y="709500"/>
                  <a:pt x="818457" y="726807"/>
                </a:cubicBezTo>
                <a:cubicBezTo>
                  <a:pt x="803427" y="729995"/>
                  <a:pt x="787941" y="731817"/>
                  <a:pt x="772000" y="734095"/>
                </a:cubicBezTo>
                <a:cubicBezTo>
                  <a:pt x="773366" y="738194"/>
                  <a:pt x="774733" y="741382"/>
                  <a:pt x="775644" y="744570"/>
                </a:cubicBezTo>
                <a:cubicBezTo>
                  <a:pt x="806615" y="821998"/>
                  <a:pt x="787486" y="908535"/>
                  <a:pt x="723722" y="949981"/>
                </a:cubicBezTo>
                <a:cubicBezTo>
                  <a:pt x="720989" y="951803"/>
                  <a:pt x="719167" y="958635"/>
                  <a:pt x="719622" y="962279"/>
                </a:cubicBezTo>
                <a:cubicBezTo>
                  <a:pt x="725999" y="994616"/>
                  <a:pt x="721900" y="1026043"/>
                  <a:pt x="709147" y="1056103"/>
                </a:cubicBezTo>
                <a:cubicBezTo>
                  <a:pt x="707325" y="1060202"/>
                  <a:pt x="708236" y="1067945"/>
                  <a:pt x="710969" y="1071588"/>
                </a:cubicBezTo>
                <a:cubicBezTo>
                  <a:pt x="746039" y="1119867"/>
                  <a:pt x="813447" y="1128520"/>
                  <a:pt x="859903" y="1090262"/>
                </a:cubicBezTo>
                <a:cubicBezTo>
                  <a:pt x="863091" y="1087529"/>
                  <a:pt x="865369" y="1081608"/>
                  <a:pt x="865824" y="1077054"/>
                </a:cubicBezTo>
                <a:cubicBezTo>
                  <a:pt x="867646" y="1056103"/>
                  <a:pt x="866280" y="1034241"/>
                  <a:pt x="870834" y="1014201"/>
                </a:cubicBezTo>
                <a:cubicBezTo>
                  <a:pt x="881310" y="968199"/>
                  <a:pt x="906360" y="930852"/>
                  <a:pt x="947351" y="902614"/>
                </a:cubicBezTo>
                <a:cubicBezTo>
                  <a:pt x="957827" y="918099"/>
                  <a:pt x="967847" y="932674"/>
                  <a:pt x="978322" y="947704"/>
                </a:cubicBezTo>
                <a:cubicBezTo>
                  <a:pt x="936420" y="978675"/>
                  <a:pt x="915925" y="1019666"/>
                  <a:pt x="920935" y="1070677"/>
                </a:cubicBezTo>
                <a:cubicBezTo>
                  <a:pt x="925945" y="1121689"/>
                  <a:pt x="951906" y="1159947"/>
                  <a:pt x="998362" y="1184086"/>
                </a:cubicBezTo>
                <a:cubicBezTo>
                  <a:pt x="991530" y="1200938"/>
                  <a:pt x="984699" y="1217335"/>
                  <a:pt x="977867" y="1234186"/>
                </a:cubicBezTo>
                <a:cubicBezTo>
                  <a:pt x="933687" y="1215513"/>
                  <a:pt x="904083" y="1183631"/>
                  <a:pt x="883132" y="1143550"/>
                </a:cubicBezTo>
                <a:cubicBezTo>
                  <a:pt x="804338" y="1188641"/>
                  <a:pt x="728276" y="1173611"/>
                  <a:pt x="669978" y="1110758"/>
                </a:cubicBezTo>
                <a:cubicBezTo>
                  <a:pt x="633541" y="1145372"/>
                  <a:pt x="589362" y="1163591"/>
                  <a:pt x="542450" y="1169512"/>
                </a:cubicBezTo>
                <a:cubicBezTo>
                  <a:pt x="549737" y="1198661"/>
                  <a:pt x="557024" y="1226899"/>
                  <a:pt x="564312" y="1256504"/>
                </a:cubicBezTo>
                <a:cubicBezTo>
                  <a:pt x="618511" y="1245118"/>
                  <a:pt x="673621" y="1247850"/>
                  <a:pt x="725088" y="1277000"/>
                </a:cubicBezTo>
                <a:cubicBezTo>
                  <a:pt x="777010" y="1306604"/>
                  <a:pt x="806159" y="1353061"/>
                  <a:pt x="822556" y="1408627"/>
                </a:cubicBezTo>
                <a:cubicBezTo>
                  <a:pt x="869923" y="1403617"/>
                  <a:pt x="900439" y="1406805"/>
                  <a:pt x="943707" y="1432766"/>
                </a:cubicBezTo>
                <a:cubicBezTo>
                  <a:pt x="947351" y="1435043"/>
                  <a:pt x="953727" y="1433221"/>
                  <a:pt x="958282" y="1432310"/>
                </a:cubicBezTo>
                <a:cubicBezTo>
                  <a:pt x="980599" y="1428211"/>
                  <a:pt x="1002461" y="1419558"/>
                  <a:pt x="1024323" y="1420013"/>
                </a:cubicBezTo>
                <a:cubicBezTo>
                  <a:pt x="1053473" y="1420013"/>
                  <a:pt x="1082166" y="1426845"/>
                  <a:pt x="1113137" y="1430944"/>
                </a:cubicBezTo>
                <a:cubicBezTo>
                  <a:pt x="1142287" y="1384487"/>
                  <a:pt x="1155495" y="1330743"/>
                  <a:pt x="1151851" y="1273356"/>
                </a:cubicBezTo>
                <a:cubicBezTo>
                  <a:pt x="1146386" y="1184997"/>
                  <a:pt x="1106761" y="1113490"/>
                  <a:pt x="1042086" y="1055647"/>
                </a:cubicBezTo>
                <a:cubicBezTo>
                  <a:pt x="1165060" y="950437"/>
                  <a:pt x="1192387" y="782373"/>
                  <a:pt x="1072602" y="649379"/>
                </a:cubicBezTo>
                <a:cubicBezTo>
                  <a:pt x="1086721" y="622052"/>
                  <a:pt x="1103117" y="596546"/>
                  <a:pt x="1114048" y="569219"/>
                </a:cubicBezTo>
                <a:cubicBezTo>
                  <a:pt x="1152307" y="471751"/>
                  <a:pt x="1151396" y="375650"/>
                  <a:pt x="1095830" y="284103"/>
                </a:cubicBezTo>
                <a:cubicBezTo>
                  <a:pt x="1072602" y="245844"/>
                  <a:pt x="1039809" y="218062"/>
                  <a:pt x="995630" y="206220"/>
                </a:cubicBezTo>
                <a:cubicBezTo>
                  <a:pt x="946440" y="193011"/>
                  <a:pt x="901805" y="205764"/>
                  <a:pt x="860359" y="231725"/>
                </a:cubicBezTo>
                <a:cubicBezTo>
                  <a:pt x="811169" y="261785"/>
                  <a:pt x="773822" y="304598"/>
                  <a:pt x="741029" y="351510"/>
                </a:cubicBezTo>
                <a:cubicBezTo>
                  <a:pt x="735563" y="359253"/>
                  <a:pt x="731009" y="361075"/>
                  <a:pt x="721900" y="357887"/>
                </a:cubicBezTo>
                <a:cubicBezTo>
                  <a:pt x="691384" y="347411"/>
                  <a:pt x="660868" y="348322"/>
                  <a:pt x="631264" y="361986"/>
                </a:cubicBezTo>
                <a:cubicBezTo>
                  <a:pt x="553381" y="397512"/>
                  <a:pt x="527875" y="496346"/>
                  <a:pt x="579342" y="570585"/>
                </a:cubicBezTo>
                <a:cubicBezTo>
                  <a:pt x="625343" y="637538"/>
                  <a:pt x="691384" y="673519"/>
                  <a:pt x="772000" y="678984"/>
                </a:cubicBezTo>
                <a:cubicBezTo>
                  <a:pt x="845784" y="683994"/>
                  <a:pt x="901805" y="632072"/>
                  <a:pt x="904538" y="560565"/>
                </a:cubicBezTo>
                <a:cubicBezTo>
                  <a:pt x="835309" y="545535"/>
                  <a:pt x="793406" y="523673"/>
                  <a:pt x="769723" y="489059"/>
                </a:cubicBezTo>
                <a:cubicBezTo>
                  <a:pt x="782931" y="477672"/>
                  <a:pt x="796139" y="465830"/>
                  <a:pt x="809347" y="454444"/>
                </a:cubicBezTo>
                <a:cubicBezTo>
                  <a:pt x="878122" y="527772"/>
                  <a:pt x="990619" y="517752"/>
                  <a:pt x="1016581" y="422562"/>
                </a:cubicBezTo>
                <a:cubicBezTo>
                  <a:pt x="1032977" y="425750"/>
                  <a:pt x="1049829" y="429849"/>
                  <a:pt x="1068047" y="433948"/>
                </a:cubicBezTo>
                <a:close/>
                <a:moveTo>
                  <a:pt x="637185" y="921743"/>
                </a:moveTo>
                <a:cubicBezTo>
                  <a:pt x="650848" y="918555"/>
                  <a:pt x="664057" y="917188"/>
                  <a:pt x="676354" y="912178"/>
                </a:cubicBezTo>
                <a:cubicBezTo>
                  <a:pt x="720078" y="894871"/>
                  <a:pt x="746039" y="841582"/>
                  <a:pt x="736019" y="791938"/>
                </a:cubicBezTo>
                <a:cubicBezTo>
                  <a:pt x="728276" y="754590"/>
                  <a:pt x="710058" y="727263"/>
                  <a:pt x="671799" y="712688"/>
                </a:cubicBezTo>
                <a:cubicBezTo>
                  <a:pt x="599382" y="685361"/>
                  <a:pt x="546093" y="636627"/>
                  <a:pt x="514667" y="565120"/>
                </a:cubicBezTo>
                <a:cubicBezTo>
                  <a:pt x="511934" y="558744"/>
                  <a:pt x="509201" y="552823"/>
                  <a:pt x="506468" y="546902"/>
                </a:cubicBezTo>
                <a:cubicBezTo>
                  <a:pt x="437694" y="554644"/>
                  <a:pt x="392149" y="594725"/>
                  <a:pt x="383040" y="655756"/>
                </a:cubicBezTo>
                <a:cubicBezTo>
                  <a:pt x="374386" y="712688"/>
                  <a:pt x="388960" y="764155"/>
                  <a:pt x="423120" y="810156"/>
                </a:cubicBezTo>
                <a:cubicBezTo>
                  <a:pt x="425853" y="813800"/>
                  <a:pt x="428585" y="817899"/>
                  <a:pt x="431773" y="821998"/>
                </a:cubicBezTo>
                <a:cubicBezTo>
                  <a:pt x="334761" y="829741"/>
                  <a:pt x="270997" y="879385"/>
                  <a:pt x="242759" y="970932"/>
                </a:cubicBezTo>
                <a:cubicBezTo>
                  <a:pt x="224996" y="1027864"/>
                  <a:pt x="238204" y="1080242"/>
                  <a:pt x="275552" y="1126699"/>
                </a:cubicBezTo>
                <a:cubicBezTo>
                  <a:pt x="354346" y="1091173"/>
                  <a:pt x="382129" y="1087985"/>
                  <a:pt x="465933" y="1108025"/>
                </a:cubicBezTo>
                <a:cubicBezTo>
                  <a:pt x="531974" y="1123966"/>
                  <a:pt x="590273" y="1109391"/>
                  <a:pt x="640373" y="1064301"/>
                </a:cubicBezTo>
                <a:cubicBezTo>
                  <a:pt x="673621" y="1034696"/>
                  <a:pt x="679998" y="995071"/>
                  <a:pt x="659502" y="955447"/>
                </a:cubicBezTo>
                <a:cubicBezTo>
                  <a:pt x="652215" y="943605"/>
                  <a:pt x="644017" y="932674"/>
                  <a:pt x="637185" y="921743"/>
                </a:cubicBezTo>
                <a:close/>
                <a:moveTo>
                  <a:pt x="2016309" y="546902"/>
                </a:moveTo>
                <a:cubicBezTo>
                  <a:pt x="2015398" y="548723"/>
                  <a:pt x="2014032" y="551001"/>
                  <a:pt x="2013121" y="552823"/>
                </a:cubicBezTo>
                <a:cubicBezTo>
                  <a:pt x="1981239" y="633438"/>
                  <a:pt x="1922485" y="686272"/>
                  <a:pt x="1842325" y="715876"/>
                </a:cubicBezTo>
                <a:cubicBezTo>
                  <a:pt x="1823195" y="722708"/>
                  <a:pt x="1810898" y="735461"/>
                  <a:pt x="1800878" y="751402"/>
                </a:cubicBezTo>
                <a:cubicBezTo>
                  <a:pt x="1785848" y="775541"/>
                  <a:pt x="1781749" y="802413"/>
                  <a:pt x="1785848" y="829741"/>
                </a:cubicBezTo>
                <a:cubicBezTo>
                  <a:pt x="1791769" y="869365"/>
                  <a:pt x="1811809" y="899881"/>
                  <a:pt x="1851434" y="913545"/>
                </a:cubicBezTo>
                <a:cubicBezTo>
                  <a:pt x="1862365" y="917188"/>
                  <a:pt x="1873751" y="918099"/>
                  <a:pt x="1886504" y="920376"/>
                </a:cubicBezTo>
                <a:cubicBezTo>
                  <a:pt x="1884227" y="923565"/>
                  <a:pt x="1881949" y="926297"/>
                  <a:pt x="1880127" y="929030"/>
                </a:cubicBezTo>
                <a:cubicBezTo>
                  <a:pt x="1866464" y="947248"/>
                  <a:pt x="1855077" y="967289"/>
                  <a:pt x="1853711" y="990517"/>
                </a:cubicBezTo>
                <a:cubicBezTo>
                  <a:pt x="1850978" y="1035152"/>
                  <a:pt x="1875117" y="1064301"/>
                  <a:pt x="1910643" y="1085252"/>
                </a:cubicBezTo>
                <a:cubicBezTo>
                  <a:pt x="1961199" y="1114857"/>
                  <a:pt x="2014943" y="1120778"/>
                  <a:pt x="2071419" y="1104381"/>
                </a:cubicBezTo>
                <a:cubicBezTo>
                  <a:pt x="2128807" y="1087529"/>
                  <a:pt x="2184373" y="1092084"/>
                  <a:pt x="2237206" y="1121689"/>
                </a:cubicBezTo>
                <a:cubicBezTo>
                  <a:pt x="2240394" y="1123510"/>
                  <a:pt x="2244038" y="1124877"/>
                  <a:pt x="2248137" y="1126243"/>
                </a:cubicBezTo>
                <a:cubicBezTo>
                  <a:pt x="2288217" y="1074776"/>
                  <a:pt x="2298693" y="1018755"/>
                  <a:pt x="2276831" y="958635"/>
                </a:cubicBezTo>
                <a:cubicBezTo>
                  <a:pt x="2245404" y="873920"/>
                  <a:pt x="2183007" y="827919"/>
                  <a:pt x="2092371" y="821998"/>
                </a:cubicBezTo>
                <a:cubicBezTo>
                  <a:pt x="2092371" y="821087"/>
                  <a:pt x="2092371" y="820176"/>
                  <a:pt x="2092371" y="820176"/>
                </a:cubicBezTo>
                <a:cubicBezTo>
                  <a:pt x="2093737" y="818354"/>
                  <a:pt x="2095103" y="816077"/>
                  <a:pt x="2096925" y="814255"/>
                </a:cubicBezTo>
                <a:cubicBezTo>
                  <a:pt x="2125619" y="778274"/>
                  <a:pt x="2140649" y="737738"/>
                  <a:pt x="2142471" y="691737"/>
                </a:cubicBezTo>
                <a:cubicBezTo>
                  <a:pt x="2145204" y="611121"/>
                  <a:pt x="2096470" y="554644"/>
                  <a:pt x="2016309" y="546902"/>
                </a:cubicBezTo>
                <a:close/>
              </a:path>
            </a:pathLst>
          </a:custGeom>
          <a:solidFill>
            <a:schemeClr val="accent6"/>
          </a:solidFill>
          <a:ln w="4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9A999E22-D8E7-4154-A77D-F203D2055F2D}"/>
              </a:ext>
            </a:extLst>
          </p:cNvPr>
          <p:cNvGrpSpPr/>
          <p:nvPr/>
        </p:nvGrpSpPr>
        <p:grpSpPr>
          <a:xfrm>
            <a:off x="7157425" y="2335770"/>
            <a:ext cx="4694396" cy="2186460"/>
            <a:chOff x="7157425" y="2254164"/>
            <a:chExt cx="4694396" cy="21864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1FA8E0-4E32-47BC-BF4B-AB15281C8EB0}"/>
                </a:ext>
              </a:extLst>
            </p:cNvPr>
            <p:cNvSpPr txBox="1"/>
            <p:nvPr/>
          </p:nvSpPr>
          <p:spPr>
            <a:xfrm>
              <a:off x="7157425" y="2254164"/>
              <a:ext cx="4694396" cy="861774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We Create</a:t>
              </a:r>
            </a:p>
            <a:p>
              <a:r>
                <a:rPr lang="en-US" altLang="ko-KR" sz="2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Professional Presentation</a:t>
              </a:r>
              <a:endParaRPr lang="ko-KR" altLang="en-US" sz="28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FF6E19-4B5F-429B-8C62-8BD0C43E6578}"/>
                </a:ext>
              </a:extLst>
            </p:cNvPr>
            <p:cNvSpPr txBox="1"/>
            <p:nvPr/>
          </p:nvSpPr>
          <p:spPr>
            <a:xfrm>
              <a:off x="7157425" y="3240295"/>
              <a:ext cx="46943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192FE1D-03C0-4F00-9094-71DCE68107DC}"/>
              </a:ext>
            </a:extLst>
          </p:cNvPr>
          <p:cNvSpPr txBox="1"/>
          <p:nvPr/>
        </p:nvSpPr>
        <p:spPr>
          <a:xfrm>
            <a:off x="9504622" y="6276351"/>
            <a:ext cx="237179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52B2B-E499-443D-896D-D68E964F50FE}"/>
              </a:ext>
            </a:extLst>
          </p:cNvPr>
          <p:cNvSpPr txBox="1"/>
          <p:nvPr/>
        </p:nvSpPr>
        <p:spPr>
          <a:xfrm>
            <a:off x="5303165" y="130101"/>
            <a:ext cx="425354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7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Dreams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80303-31FF-460E-8A33-F17EDC56D224}"/>
              </a:ext>
            </a:extLst>
          </p:cNvPr>
          <p:cNvSpPr txBox="1"/>
          <p:nvPr/>
        </p:nvSpPr>
        <p:spPr>
          <a:xfrm>
            <a:off x="7517013" y="1149688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91F8269-E049-43F4-BA21-44D7A8983B0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Freeform: Shape 70">
            <a:extLst>
              <a:ext uri="{FF2B5EF4-FFF2-40B4-BE49-F238E27FC236}">
                <a16:creationId xmlns:a16="http://schemas.microsoft.com/office/drawing/2014/main" id="{C19C4DAD-1216-4232-AAB5-2C2941423C7D}"/>
              </a:ext>
            </a:extLst>
          </p:cNvPr>
          <p:cNvSpPr/>
          <p:nvPr/>
        </p:nvSpPr>
        <p:spPr>
          <a:xfrm>
            <a:off x="7390222" y="4577964"/>
            <a:ext cx="4810458" cy="2309231"/>
          </a:xfrm>
          <a:custGeom>
            <a:avLst/>
            <a:gdLst>
              <a:gd name="connsiteX0" fmla="*/ 641385 w 2293261"/>
              <a:gd name="connsiteY0" fmla="*/ 1381649 h 1382235"/>
              <a:gd name="connsiteX1" fmla="*/ 621434 w 2293261"/>
              <a:gd name="connsiteY1" fmla="*/ 1355829 h 1382235"/>
              <a:gd name="connsiteX2" fmla="*/ 563046 w 2293261"/>
              <a:gd name="connsiteY2" fmla="*/ 1309178 h 1382235"/>
              <a:gd name="connsiteX3" fmla="*/ 519329 w 2293261"/>
              <a:gd name="connsiteY3" fmla="*/ 1181840 h 1382235"/>
              <a:gd name="connsiteX4" fmla="*/ 527250 w 2293261"/>
              <a:gd name="connsiteY4" fmla="*/ 1119638 h 1382235"/>
              <a:gd name="connsiteX5" fmla="*/ 496736 w 2293261"/>
              <a:gd name="connsiteY5" fmla="*/ 1048046 h 1382235"/>
              <a:gd name="connsiteX6" fmla="*/ 419864 w 2293261"/>
              <a:gd name="connsiteY6" fmla="*/ 959438 h 1382235"/>
              <a:gd name="connsiteX7" fmla="*/ 416343 w 2293261"/>
              <a:gd name="connsiteY7" fmla="*/ 868775 h 1382235"/>
              <a:gd name="connsiteX8" fmla="*/ 417517 w 2293261"/>
              <a:gd name="connsiteY8" fmla="*/ 808334 h 1382235"/>
              <a:gd name="connsiteX9" fmla="*/ 227390 w 2293261"/>
              <a:gd name="connsiteY9" fmla="*/ 514047 h 1382235"/>
              <a:gd name="connsiteX10" fmla="*/ 50759 w 2293261"/>
              <a:gd name="connsiteY10" fmla="*/ 255557 h 1382235"/>
              <a:gd name="connsiteX11" fmla="*/ 2934 w 2293261"/>
              <a:gd name="connsiteY11" fmla="*/ 163134 h 1382235"/>
              <a:gd name="connsiteX12" fmla="*/ 4108 w 2293261"/>
              <a:gd name="connsiteY12" fmla="*/ 84501 h 1382235"/>
              <a:gd name="connsiteX13" fmla="*/ 63376 w 2293261"/>
              <a:gd name="connsiteY13" fmla="*/ 29047 h 1382235"/>
              <a:gd name="connsiteX14" fmla="*/ 190421 w 2293261"/>
              <a:gd name="connsiteY14" fmla="*/ 27287 h 1382235"/>
              <a:gd name="connsiteX15" fmla="*/ 373799 w 2293261"/>
              <a:gd name="connsiteY15" fmla="*/ 46945 h 1382235"/>
              <a:gd name="connsiteX16" fmla="*/ 573902 w 2293261"/>
              <a:gd name="connsiteY16" fmla="*/ 74819 h 1382235"/>
              <a:gd name="connsiteX17" fmla="*/ 783687 w 2293261"/>
              <a:gd name="connsiteY17" fmla="*/ 83327 h 1382235"/>
              <a:gd name="connsiteX18" fmla="*/ 902810 w 2293261"/>
              <a:gd name="connsiteY18" fmla="*/ 95063 h 1382235"/>
              <a:gd name="connsiteX19" fmla="*/ 1066824 w 2293261"/>
              <a:gd name="connsiteY19" fmla="*/ 124404 h 1382235"/>
              <a:gd name="connsiteX20" fmla="*/ 1123745 w 2293261"/>
              <a:gd name="connsiteY20" fmla="*/ 115895 h 1382235"/>
              <a:gd name="connsiteX21" fmla="*/ 1225851 w 2293261"/>
              <a:gd name="connsiteY21" fmla="*/ 97117 h 1382235"/>
              <a:gd name="connsiteX22" fmla="*/ 1469084 w 2293261"/>
              <a:gd name="connsiteY22" fmla="*/ 107973 h 1382235"/>
              <a:gd name="connsiteX23" fmla="*/ 1645715 w 2293261"/>
              <a:gd name="connsiteY23" fmla="*/ 66897 h 1382235"/>
              <a:gd name="connsiteX24" fmla="*/ 1806207 w 2293261"/>
              <a:gd name="connsiteY24" fmla="*/ 48118 h 1382235"/>
              <a:gd name="connsiteX25" fmla="*/ 1946162 w 2293261"/>
              <a:gd name="connsiteY25" fmla="*/ 71004 h 1382235"/>
              <a:gd name="connsiteX26" fmla="*/ 2016580 w 2293261"/>
              <a:gd name="connsiteY26" fmla="*/ 48705 h 1382235"/>
              <a:gd name="connsiteX27" fmla="*/ 2026555 w 2293261"/>
              <a:gd name="connsiteY27" fmla="*/ 40197 h 1382235"/>
              <a:gd name="connsiteX28" fmla="*/ 2156241 w 2293261"/>
              <a:gd name="connsiteY28" fmla="*/ 10269 h 1382235"/>
              <a:gd name="connsiteX29" fmla="*/ 2268909 w 2293261"/>
              <a:gd name="connsiteY29" fmla="*/ 6161 h 1382235"/>
              <a:gd name="connsiteX30" fmla="*/ 2292968 w 2293261"/>
              <a:gd name="connsiteY30" fmla="*/ 0 h 1382235"/>
              <a:gd name="connsiteX31" fmla="*/ 2293262 w 2293261"/>
              <a:gd name="connsiteY31" fmla="*/ 1368739 h 1382235"/>
              <a:gd name="connsiteX32" fmla="*/ 2279765 w 2293261"/>
              <a:gd name="connsiteY32" fmla="*/ 1382236 h 1382235"/>
              <a:gd name="connsiteX33" fmla="*/ 641385 w 2293261"/>
              <a:gd name="connsiteY33" fmla="*/ 1381649 h 1382235"/>
              <a:gd name="connsiteX0" fmla="*/ 641385 w 2969161"/>
              <a:gd name="connsiteY0" fmla="*/ 1406463 h 1407050"/>
              <a:gd name="connsiteX1" fmla="*/ 621434 w 2969161"/>
              <a:gd name="connsiteY1" fmla="*/ 1380643 h 1407050"/>
              <a:gd name="connsiteX2" fmla="*/ 563046 w 2969161"/>
              <a:gd name="connsiteY2" fmla="*/ 1333992 h 1407050"/>
              <a:gd name="connsiteX3" fmla="*/ 519329 w 2969161"/>
              <a:gd name="connsiteY3" fmla="*/ 1206654 h 1407050"/>
              <a:gd name="connsiteX4" fmla="*/ 527250 w 2969161"/>
              <a:gd name="connsiteY4" fmla="*/ 1144452 h 1407050"/>
              <a:gd name="connsiteX5" fmla="*/ 496736 w 2969161"/>
              <a:gd name="connsiteY5" fmla="*/ 1072860 h 1407050"/>
              <a:gd name="connsiteX6" fmla="*/ 419864 w 2969161"/>
              <a:gd name="connsiteY6" fmla="*/ 984252 h 1407050"/>
              <a:gd name="connsiteX7" fmla="*/ 416343 w 2969161"/>
              <a:gd name="connsiteY7" fmla="*/ 893589 h 1407050"/>
              <a:gd name="connsiteX8" fmla="*/ 417517 w 2969161"/>
              <a:gd name="connsiteY8" fmla="*/ 833148 h 1407050"/>
              <a:gd name="connsiteX9" fmla="*/ 227390 w 2969161"/>
              <a:gd name="connsiteY9" fmla="*/ 538861 h 1407050"/>
              <a:gd name="connsiteX10" fmla="*/ 50759 w 2969161"/>
              <a:gd name="connsiteY10" fmla="*/ 280371 h 1407050"/>
              <a:gd name="connsiteX11" fmla="*/ 2934 w 2969161"/>
              <a:gd name="connsiteY11" fmla="*/ 187948 h 1407050"/>
              <a:gd name="connsiteX12" fmla="*/ 4108 w 2969161"/>
              <a:gd name="connsiteY12" fmla="*/ 109315 h 1407050"/>
              <a:gd name="connsiteX13" fmla="*/ 63376 w 2969161"/>
              <a:gd name="connsiteY13" fmla="*/ 53861 h 1407050"/>
              <a:gd name="connsiteX14" fmla="*/ 190421 w 2969161"/>
              <a:gd name="connsiteY14" fmla="*/ 52101 h 1407050"/>
              <a:gd name="connsiteX15" fmla="*/ 373799 w 2969161"/>
              <a:gd name="connsiteY15" fmla="*/ 71759 h 1407050"/>
              <a:gd name="connsiteX16" fmla="*/ 573902 w 2969161"/>
              <a:gd name="connsiteY16" fmla="*/ 99633 h 1407050"/>
              <a:gd name="connsiteX17" fmla="*/ 783687 w 2969161"/>
              <a:gd name="connsiteY17" fmla="*/ 108141 h 1407050"/>
              <a:gd name="connsiteX18" fmla="*/ 902810 w 2969161"/>
              <a:gd name="connsiteY18" fmla="*/ 119877 h 1407050"/>
              <a:gd name="connsiteX19" fmla="*/ 1066824 w 2969161"/>
              <a:gd name="connsiteY19" fmla="*/ 149218 h 1407050"/>
              <a:gd name="connsiteX20" fmla="*/ 1123745 w 2969161"/>
              <a:gd name="connsiteY20" fmla="*/ 140709 h 1407050"/>
              <a:gd name="connsiteX21" fmla="*/ 1225851 w 2969161"/>
              <a:gd name="connsiteY21" fmla="*/ 121931 h 1407050"/>
              <a:gd name="connsiteX22" fmla="*/ 1469084 w 2969161"/>
              <a:gd name="connsiteY22" fmla="*/ 132787 h 1407050"/>
              <a:gd name="connsiteX23" fmla="*/ 1645715 w 2969161"/>
              <a:gd name="connsiteY23" fmla="*/ 91711 h 1407050"/>
              <a:gd name="connsiteX24" fmla="*/ 1806207 w 2969161"/>
              <a:gd name="connsiteY24" fmla="*/ 72932 h 1407050"/>
              <a:gd name="connsiteX25" fmla="*/ 1946162 w 2969161"/>
              <a:gd name="connsiteY25" fmla="*/ 95818 h 1407050"/>
              <a:gd name="connsiteX26" fmla="*/ 2016580 w 2969161"/>
              <a:gd name="connsiteY26" fmla="*/ 73519 h 1407050"/>
              <a:gd name="connsiteX27" fmla="*/ 2026555 w 2969161"/>
              <a:gd name="connsiteY27" fmla="*/ 65011 h 1407050"/>
              <a:gd name="connsiteX28" fmla="*/ 2156241 w 2969161"/>
              <a:gd name="connsiteY28" fmla="*/ 35083 h 1407050"/>
              <a:gd name="connsiteX29" fmla="*/ 2268909 w 2969161"/>
              <a:gd name="connsiteY29" fmla="*/ 30975 h 1407050"/>
              <a:gd name="connsiteX30" fmla="*/ 2969161 w 2969161"/>
              <a:gd name="connsiteY30" fmla="*/ 0 h 1407050"/>
              <a:gd name="connsiteX31" fmla="*/ 2293262 w 2969161"/>
              <a:gd name="connsiteY31" fmla="*/ 1393553 h 1407050"/>
              <a:gd name="connsiteX32" fmla="*/ 2279765 w 2969161"/>
              <a:gd name="connsiteY32" fmla="*/ 1407050 h 1407050"/>
              <a:gd name="connsiteX33" fmla="*/ 641385 w 2969161"/>
              <a:gd name="connsiteY33" fmla="*/ 1406463 h 1407050"/>
              <a:gd name="connsiteX0" fmla="*/ 641385 w 2969161"/>
              <a:gd name="connsiteY0" fmla="*/ 1406463 h 1425661"/>
              <a:gd name="connsiteX1" fmla="*/ 621434 w 2969161"/>
              <a:gd name="connsiteY1" fmla="*/ 1380643 h 1425661"/>
              <a:gd name="connsiteX2" fmla="*/ 563046 w 2969161"/>
              <a:gd name="connsiteY2" fmla="*/ 1333992 h 1425661"/>
              <a:gd name="connsiteX3" fmla="*/ 519329 w 2969161"/>
              <a:gd name="connsiteY3" fmla="*/ 1206654 h 1425661"/>
              <a:gd name="connsiteX4" fmla="*/ 527250 w 2969161"/>
              <a:gd name="connsiteY4" fmla="*/ 1144452 h 1425661"/>
              <a:gd name="connsiteX5" fmla="*/ 496736 w 2969161"/>
              <a:gd name="connsiteY5" fmla="*/ 1072860 h 1425661"/>
              <a:gd name="connsiteX6" fmla="*/ 419864 w 2969161"/>
              <a:gd name="connsiteY6" fmla="*/ 984252 h 1425661"/>
              <a:gd name="connsiteX7" fmla="*/ 416343 w 2969161"/>
              <a:gd name="connsiteY7" fmla="*/ 893589 h 1425661"/>
              <a:gd name="connsiteX8" fmla="*/ 417517 w 2969161"/>
              <a:gd name="connsiteY8" fmla="*/ 833148 h 1425661"/>
              <a:gd name="connsiteX9" fmla="*/ 227390 w 2969161"/>
              <a:gd name="connsiteY9" fmla="*/ 538861 h 1425661"/>
              <a:gd name="connsiteX10" fmla="*/ 50759 w 2969161"/>
              <a:gd name="connsiteY10" fmla="*/ 280371 h 1425661"/>
              <a:gd name="connsiteX11" fmla="*/ 2934 w 2969161"/>
              <a:gd name="connsiteY11" fmla="*/ 187948 h 1425661"/>
              <a:gd name="connsiteX12" fmla="*/ 4108 w 2969161"/>
              <a:gd name="connsiteY12" fmla="*/ 109315 h 1425661"/>
              <a:gd name="connsiteX13" fmla="*/ 63376 w 2969161"/>
              <a:gd name="connsiteY13" fmla="*/ 53861 h 1425661"/>
              <a:gd name="connsiteX14" fmla="*/ 190421 w 2969161"/>
              <a:gd name="connsiteY14" fmla="*/ 52101 h 1425661"/>
              <a:gd name="connsiteX15" fmla="*/ 373799 w 2969161"/>
              <a:gd name="connsiteY15" fmla="*/ 71759 h 1425661"/>
              <a:gd name="connsiteX16" fmla="*/ 573902 w 2969161"/>
              <a:gd name="connsiteY16" fmla="*/ 99633 h 1425661"/>
              <a:gd name="connsiteX17" fmla="*/ 783687 w 2969161"/>
              <a:gd name="connsiteY17" fmla="*/ 108141 h 1425661"/>
              <a:gd name="connsiteX18" fmla="*/ 902810 w 2969161"/>
              <a:gd name="connsiteY18" fmla="*/ 119877 h 1425661"/>
              <a:gd name="connsiteX19" fmla="*/ 1066824 w 2969161"/>
              <a:gd name="connsiteY19" fmla="*/ 149218 h 1425661"/>
              <a:gd name="connsiteX20" fmla="*/ 1123745 w 2969161"/>
              <a:gd name="connsiteY20" fmla="*/ 140709 h 1425661"/>
              <a:gd name="connsiteX21" fmla="*/ 1225851 w 2969161"/>
              <a:gd name="connsiteY21" fmla="*/ 121931 h 1425661"/>
              <a:gd name="connsiteX22" fmla="*/ 1469084 w 2969161"/>
              <a:gd name="connsiteY22" fmla="*/ 132787 h 1425661"/>
              <a:gd name="connsiteX23" fmla="*/ 1645715 w 2969161"/>
              <a:gd name="connsiteY23" fmla="*/ 91711 h 1425661"/>
              <a:gd name="connsiteX24" fmla="*/ 1806207 w 2969161"/>
              <a:gd name="connsiteY24" fmla="*/ 72932 h 1425661"/>
              <a:gd name="connsiteX25" fmla="*/ 1946162 w 2969161"/>
              <a:gd name="connsiteY25" fmla="*/ 95818 h 1425661"/>
              <a:gd name="connsiteX26" fmla="*/ 2016580 w 2969161"/>
              <a:gd name="connsiteY26" fmla="*/ 73519 h 1425661"/>
              <a:gd name="connsiteX27" fmla="*/ 2026555 w 2969161"/>
              <a:gd name="connsiteY27" fmla="*/ 65011 h 1425661"/>
              <a:gd name="connsiteX28" fmla="*/ 2156241 w 2969161"/>
              <a:gd name="connsiteY28" fmla="*/ 35083 h 1425661"/>
              <a:gd name="connsiteX29" fmla="*/ 2268909 w 2969161"/>
              <a:gd name="connsiteY29" fmla="*/ 30975 h 1425661"/>
              <a:gd name="connsiteX30" fmla="*/ 2969161 w 2969161"/>
              <a:gd name="connsiteY30" fmla="*/ 0 h 1425661"/>
              <a:gd name="connsiteX31" fmla="*/ 2293262 w 2969161"/>
              <a:gd name="connsiteY31" fmla="*/ 1393553 h 1425661"/>
              <a:gd name="connsiteX32" fmla="*/ 2962161 w 2969161"/>
              <a:gd name="connsiteY32" fmla="*/ 1425661 h 1425661"/>
              <a:gd name="connsiteX33" fmla="*/ 641385 w 2969161"/>
              <a:gd name="connsiteY33" fmla="*/ 1406463 h 1425661"/>
              <a:gd name="connsiteX0" fmla="*/ 641385 w 2969161"/>
              <a:gd name="connsiteY0" fmla="*/ 1406463 h 1425661"/>
              <a:gd name="connsiteX1" fmla="*/ 621434 w 2969161"/>
              <a:gd name="connsiteY1" fmla="*/ 1380643 h 1425661"/>
              <a:gd name="connsiteX2" fmla="*/ 563046 w 2969161"/>
              <a:gd name="connsiteY2" fmla="*/ 1333992 h 1425661"/>
              <a:gd name="connsiteX3" fmla="*/ 519329 w 2969161"/>
              <a:gd name="connsiteY3" fmla="*/ 1206654 h 1425661"/>
              <a:gd name="connsiteX4" fmla="*/ 527250 w 2969161"/>
              <a:gd name="connsiteY4" fmla="*/ 1144452 h 1425661"/>
              <a:gd name="connsiteX5" fmla="*/ 496736 w 2969161"/>
              <a:gd name="connsiteY5" fmla="*/ 1072860 h 1425661"/>
              <a:gd name="connsiteX6" fmla="*/ 419864 w 2969161"/>
              <a:gd name="connsiteY6" fmla="*/ 984252 h 1425661"/>
              <a:gd name="connsiteX7" fmla="*/ 416343 w 2969161"/>
              <a:gd name="connsiteY7" fmla="*/ 893589 h 1425661"/>
              <a:gd name="connsiteX8" fmla="*/ 417517 w 2969161"/>
              <a:gd name="connsiteY8" fmla="*/ 833148 h 1425661"/>
              <a:gd name="connsiteX9" fmla="*/ 227390 w 2969161"/>
              <a:gd name="connsiteY9" fmla="*/ 538861 h 1425661"/>
              <a:gd name="connsiteX10" fmla="*/ 50759 w 2969161"/>
              <a:gd name="connsiteY10" fmla="*/ 280371 h 1425661"/>
              <a:gd name="connsiteX11" fmla="*/ 2934 w 2969161"/>
              <a:gd name="connsiteY11" fmla="*/ 187948 h 1425661"/>
              <a:gd name="connsiteX12" fmla="*/ 4108 w 2969161"/>
              <a:gd name="connsiteY12" fmla="*/ 109315 h 1425661"/>
              <a:gd name="connsiteX13" fmla="*/ 63376 w 2969161"/>
              <a:gd name="connsiteY13" fmla="*/ 53861 h 1425661"/>
              <a:gd name="connsiteX14" fmla="*/ 190421 w 2969161"/>
              <a:gd name="connsiteY14" fmla="*/ 52101 h 1425661"/>
              <a:gd name="connsiteX15" fmla="*/ 373799 w 2969161"/>
              <a:gd name="connsiteY15" fmla="*/ 71759 h 1425661"/>
              <a:gd name="connsiteX16" fmla="*/ 573902 w 2969161"/>
              <a:gd name="connsiteY16" fmla="*/ 99633 h 1425661"/>
              <a:gd name="connsiteX17" fmla="*/ 783687 w 2969161"/>
              <a:gd name="connsiteY17" fmla="*/ 108141 h 1425661"/>
              <a:gd name="connsiteX18" fmla="*/ 902810 w 2969161"/>
              <a:gd name="connsiteY18" fmla="*/ 119877 h 1425661"/>
              <a:gd name="connsiteX19" fmla="*/ 1066824 w 2969161"/>
              <a:gd name="connsiteY19" fmla="*/ 149218 h 1425661"/>
              <a:gd name="connsiteX20" fmla="*/ 1123745 w 2969161"/>
              <a:gd name="connsiteY20" fmla="*/ 140709 h 1425661"/>
              <a:gd name="connsiteX21" fmla="*/ 1225851 w 2969161"/>
              <a:gd name="connsiteY21" fmla="*/ 121931 h 1425661"/>
              <a:gd name="connsiteX22" fmla="*/ 1469084 w 2969161"/>
              <a:gd name="connsiteY22" fmla="*/ 132787 h 1425661"/>
              <a:gd name="connsiteX23" fmla="*/ 1645715 w 2969161"/>
              <a:gd name="connsiteY23" fmla="*/ 91711 h 1425661"/>
              <a:gd name="connsiteX24" fmla="*/ 1806207 w 2969161"/>
              <a:gd name="connsiteY24" fmla="*/ 72932 h 1425661"/>
              <a:gd name="connsiteX25" fmla="*/ 1946162 w 2969161"/>
              <a:gd name="connsiteY25" fmla="*/ 95818 h 1425661"/>
              <a:gd name="connsiteX26" fmla="*/ 2016580 w 2969161"/>
              <a:gd name="connsiteY26" fmla="*/ 73519 h 1425661"/>
              <a:gd name="connsiteX27" fmla="*/ 2026555 w 2969161"/>
              <a:gd name="connsiteY27" fmla="*/ 65011 h 1425661"/>
              <a:gd name="connsiteX28" fmla="*/ 2156241 w 2969161"/>
              <a:gd name="connsiteY28" fmla="*/ 35083 h 1425661"/>
              <a:gd name="connsiteX29" fmla="*/ 2268909 w 2969161"/>
              <a:gd name="connsiteY29" fmla="*/ 30975 h 1425661"/>
              <a:gd name="connsiteX30" fmla="*/ 2969161 w 2969161"/>
              <a:gd name="connsiteY30" fmla="*/ 0 h 1425661"/>
              <a:gd name="connsiteX31" fmla="*/ 2950843 w 2969161"/>
              <a:gd name="connsiteY31" fmla="*/ 1232260 h 1425661"/>
              <a:gd name="connsiteX32" fmla="*/ 2962161 w 2969161"/>
              <a:gd name="connsiteY32" fmla="*/ 1425661 h 1425661"/>
              <a:gd name="connsiteX33" fmla="*/ 641385 w 2969161"/>
              <a:gd name="connsiteY33" fmla="*/ 1406463 h 1425661"/>
              <a:gd name="connsiteX0" fmla="*/ 641385 w 3165587"/>
              <a:gd name="connsiteY0" fmla="*/ 1406463 h 1425661"/>
              <a:gd name="connsiteX1" fmla="*/ 621434 w 3165587"/>
              <a:gd name="connsiteY1" fmla="*/ 1380643 h 1425661"/>
              <a:gd name="connsiteX2" fmla="*/ 563046 w 3165587"/>
              <a:gd name="connsiteY2" fmla="*/ 1333992 h 1425661"/>
              <a:gd name="connsiteX3" fmla="*/ 519329 w 3165587"/>
              <a:gd name="connsiteY3" fmla="*/ 1206654 h 1425661"/>
              <a:gd name="connsiteX4" fmla="*/ 527250 w 3165587"/>
              <a:gd name="connsiteY4" fmla="*/ 1144452 h 1425661"/>
              <a:gd name="connsiteX5" fmla="*/ 496736 w 3165587"/>
              <a:gd name="connsiteY5" fmla="*/ 1072860 h 1425661"/>
              <a:gd name="connsiteX6" fmla="*/ 419864 w 3165587"/>
              <a:gd name="connsiteY6" fmla="*/ 984252 h 1425661"/>
              <a:gd name="connsiteX7" fmla="*/ 416343 w 3165587"/>
              <a:gd name="connsiteY7" fmla="*/ 893589 h 1425661"/>
              <a:gd name="connsiteX8" fmla="*/ 417517 w 3165587"/>
              <a:gd name="connsiteY8" fmla="*/ 833148 h 1425661"/>
              <a:gd name="connsiteX9" fmla="*/ 227390 w 3165587"/>
              <a:gd name="connsiteY9" fmla="*/ 538861 h 1425661"/>
              <a:gd name="connsiteX10" fmla="*/ 50759 w 3165587"/>
              <a:gd name="connsiteY10" fmla="*/ 280371 h 1425661"/>
              <a:gd name="connsiteX11" fmla="*/ 2934 w 3165587"/>
              <a:gd name="connsiteY11" fmla="*/ 187948 h 1425661"/>
              <a:gd name="connsiteX12" fmla="*/ 4108 w 3165587"/>
              <a:gd name="connsiteY12" fmla="*/ 109315 h 1425661"/>
              <a:gd name="connsiteX13" fmla="*/ 63376 w 3165587"/>
              <a:gd name="connsiteY13" fmla="*/ 53861 h 1425661"/>
              <a:gd name="connsiteX14" fmla="*/ 190421 w 3165587"/>
              <a:gd name="connsiteY14" fmla="*/ 52101 h 1425661"/>
              <a:gd name="connsiteX15" fmla="*/ 373799 w 3165587"/>
              <a:gd name="connsiteY15" fmla="*/ 71759 h 1425661"/>
              <a:gd name="connsiteX16" fmla="*/ 573902 w 3165587"/>
              <a:gd name="connsiteY16" fmla="*/ 99633 h 1425661"/>
              <a:gd name="connsiteX17" fmla="*/ 783687 w 3165587"/>
              <a:gd name="connsiteY17" fmla="*/ 108141 h 1425661"/>
              <a:gd name="connsiteX18" fmla="*/ 902810 w 3165587"/>
              <a:gd name="connsiteY18" fmla="*/ 119877 h 1425661"/>
              <a:gd name="connsiteX19" fmla="*/ 1066824 w 3165587"/>
              <a:gd name="connsiteY19" fmla="*/ 149218 h 1425661"/>
              <a:gd name="connsiteX20" fmla="*/ 1123745 w 3165587"/>
              <a:gd name="connsiteY20" fmla="*/ 140709 h 1425661"/>
              <a:gd name="connsiteX21" fmla="*/ 1225851 w 3165587"/>
              <a:gd name="connsiteY21" fmla="*/ 121931 h 1425661"/>
              <a:gd name="connsiteX22" fmla="*/ 1469084 w 3165587"/>
              <a:gd name="connsiteY22" fmla="*/ 132787 h 1425661"/>
              <a:gd name="connsiteX23" fmla="*/ 1645715 w 3165587"/>
              <a:gd name="connsiteY23" fmla="*/ 91711 h 1425661"/>
              <a:gd name="connsiteX24" fmla="*/ 1806207 w 3165587"/>
              <a:gd name="connsiteY24" fmla="*/ 72932 h 1425661"/>
              <a:gd name="connsiteX25" fmla="*/ 1946162 w 3165587"/>
              <a:gd name="connsiteY25" fmla="*/ 95818 h 1425661"/>
              <a:gd name="connsiteX26" fmla="*/ 2016580 w 3165587"/>
              <a:gd name="connsiteY26" fmla="*/ 73519 h 1425661"/>
              <a:gd name="connsiteX27" fmla="*/ 2026555 w 3165587"/>
              <a:gd name="connsiteY27" fmla="*/ 65011 h 1425661"/>
              <a:gd name="connsiteX28" fmla="*/ 2156241 w 3165587"/>
              <a:gd name="connsiteY28" fmla="*/ 35083 h 1425661"/>
              <a:gd name="connsiteX29" fmla="*/ 2268909 w 3165587"/>
              <a:gd name="connsiteY29" fmla="*/ 30975 h 1425661"/>
              <a:gd name="connsiteX30" fmla="*/ 2969161 w 3165587"/>
              <a:gd name="connsiteY30" fmla="*/ 0 h 1425661"/>
              <a:gd name="connsiteX31" fmla="*/ 2962161 w 3165587"/>
              <a:gd name="connsiteY31" fmla="*/ 1425661 h 1425661"/>
              <a:gd name="connsiteX32" fmla="*/ 641385 w 3165587"/>
              <a:gd name="connsiteY32" fmla="*/ 1406463 h 1425661"/>
              <a:gd name="connsiteX0" fmla="*/ 641385 w 3137303"/>
              <a:gd name="connsiteY0" fmla="*/ 1406463 h 1425661"/>
              <a:gd name="connsiteX1" fmla="*/ 621434 w 3137303"/>
              <a:gd name="connsiteY1" fmla="*/ 1380643 h 1425661"/>
              <a:gd name="connsiteX2" fmla="*/ 563046 w 3137303"/>
              <a:gd name="connsiteY2" fmla="*/ 1333992 h 1425661"/>
              <a:gd name="connsiteX3" fmla="*/ 519329 w 3137303"/>
              <a:gd name="connsiteY3" fmla="*/ 1206654 h 1425661"/>
              <a:gd name="connsiteX4" fmla="*/ 527250 w 3137303"/>
              <a:gd name="connsiteY4" fmla="*/ 1144452 h 1425661"/>
              <a:gd name="connsiteX5" fmla="*/ 496736 w 3137303"/>
              <a:gd name="connsiteY5" fmla="*/ 1072860 h 1425661"/>
              <a:gd name="connsiteX6" fmla="*/ 419864 w 3137303"/>
              <a:gd name="connsiteY6" fmla="*/ 984252 h 1425661"/>
              <a:gd name="connsiteX7" fmla="*/ 416343 w 3137303"/>
              <a:gd name="connsiteY7" fmla="*/ 893589 h 1425661"/>
              <a:gd name="connsiteX8" fmla="*/ 417517 w 3137303"/>
              <a:gd name="connsiteY8" fmla="*/ 833148 h 1425661"/>
              <a:gd name="connsiteX9" fmla="*/ 227390 w 3137303"/>
              <a:gd name="connsiteY9" fmla="*/ 538861 h 1425661"/>
              <a:gd name="connsiteX10" fmla="*/ 50759 w 3137303"/>
              <a:gd name="connsiteY10" fmla="*/ 280371 h 1425661"/>
              <a:gd name="connsiteX11" fmla="*/ 2934 w 3137303"/>
              <a:gd name="connsiteY11" fmla="*/ 187948 h 1425661"/>
              <a:gd name="connsiteX12" fmla="*/ 4108 w 3137303"/>
              <a:gd name="connsiteY12" fmla="*/ 109315 h 1425661"/>
              <a:gd name="connsiteX13" fmla="*/ 63376 w 3137303"/>
              <a:gd name="connsiteY13" fmla="*/ 53861 h 1425661"/>
              <a:gd name="connsiteX14" fmla="*/ 190421 w 3137303"/>
              <a:gd name="connsiteY14" fmla="*/ 52101 h 1425661"/>
              <a:gd name="connsiteX15" fmla="*/ 373799 w 3137303"/>
              <a:gd name="connsiteY15" fmla="*/ 71759 h 1425661"/>
              <a:gd name="connsiteX16" fmla="*/ 573902 w 3137303"/>
              <a:gd name="connsiteY16" fmla="*/ 99633 h 1425661"/>
              <a:gd name="connsiteX17" fmla="*/ 783687 w 3137303"/>
              <a:gd name="connsiteY17" fmla="*/ 108141 h 1425661"/>
              <a:gd name="connsiteX18" fmla="*/ 902810 w 3137303"/>
              <a:gd name="connsiteY18" fmla="*/ 119877 h 1425661"/>
              <a:gd name="connsiteX19" fmla="*/ 1066824 w 3137303"/>
              <a:gd name="connsiteY19" fmla="*/ 149218 h 1425661"/>
              <a:gd name="connsiteX20" fmla="*/ 1123745 w 3137303"/>
              <a:gd name="connsiteY20" fmla="*/ 140709 h 1425661"/>
              <a:gd name="connsiteX21" fmla="*/ 1225851 w 3137303"/>
              <a:gd name="connsiteY21" fmla="*/ 121931 h 1425661"/>
              <a:gd name="connsiteX22" fmla="*/ 1469084 w 3137303"/>
              <a:gd name="connsiteY22" fmla="*/ 132787 h 1425661"/>
              <a:gd name="connsiteX23" fmla="*/ 1645715 w 3137303"/>
              <a:gd name="connsiteY23" fmla="*/ 91711 h 1425661"/>
              <a:gd name="connsiteX24" fmla="*/ 1806207 w 3137303"/>
              <a:gd name="connsiteY24" fmla="*/ 72932 h 1425661"/>
              <a:gd name="connsiteX25" fmla="*/ 1946162 w 3137303"/>
              <a:gd name="connsiteY25" fmla="*/ 95818 h 1425661"/>
              <a:gd name="connsiteX26" fmla="*/ 2016580 w 3137303"/>
              <a:gd name="connsiteY26" fmla="*/ 73519 h 1425661"/>
              <a:gd name="connsiteX27" fmla="*/ 2026555 w 3137303"/>
              <a:gd name="connsiteY27" fmla="*/ 65011 h 1425661"/>
              <a:gd name="connsiteX28" fmla="*/ 2156241 w 3137303"/>
              <a:gd name="connsiteY28" fmla="*/ 35083 h 1425661"/>
              <a:gd name="connsiteX29" fmla="*/ 2268909 w 3137303"/>
              <a:gd name="connsiteY29" fmla="*/ 30975 h 1425661"/>
              <a:gd name="connsiteX30" fmla="*/ 2969161 w 3137303"/>
              <a:gd name="connsiteY30" fmla="*/ 0 h 1425661"/>
              <a:gd name="connsiteX31" fmla="*/ 2962161 w 3137303"/>
              <a:gd name="connsiteY31" fmla="*/ 1425661 h 1425661"/>
              <a:gd name="connsiteX32" fmla="*/ 641385 w 3137303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026555 w 2969855"/>
              <a:gd name="connsiteY27" fmla="*/ 65011 h 1425661"/>
              <a:gd name="connsiteX28" fmla="*/ 2156241 w 2969855"/>
              <a:gd name="connsiteY28" fmla="*/ 35083 h 1425661"/>
              <a:gd name="connsiteX29" fmla="*/ 2268909 w 2969855"/>
              <a:gd name="connsiteY29" fmla="*/ 30975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026555 w 2969855"/>
              <a:gd name="connsiteY27" fmla="*/ 65011 h 1425661"/>
              <a:gd name="connsiteX28" fmla="*/ 2156241 w 2969855"/>
              <a:gd name="connsiteY28" fmla="*/ 35083 h 1425661"/>
              <a:gd name="connsiteX29" fmla="*/ 2461220 w 2969855"/>
              <a:gd name="connsiteY29" fmla="*/ 74400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026555 w 2969855"/>
              <a:gd name="connsiteY27" fmla="*/ 65011 h 1425661"/>
              <a:gd name="connsiteX28" fmla="*/ 2156241 w 2969855"/>
              <a:gd name="connsiteY28" fmla="*/ 35083 h 1425661"/>
              <a:gd name="connsiteX29" fmla="*/ 2740382 w 2969855"/>
              <a:gd name="connsiteY29" fmla="*/ 18568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026555 w 2969855"/>
              <a:gd name="connsiteY27" fmla="*/ 65011 h 1425661"/>
              <a:gd name="connsiteX28" fmla="*/ 2367163 w 2969855"/>
              <a:gd name="connsiteY28" fmla="*/ 84712 h 1425661"/>
              <a:gd name="connsiteX29" fmla="*/ 2740382 w 2969855"/>
              <a:gd name="connsiteY29" fmla="*/ 18568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  <a:gd name="connsiteX0" fmla="*/ 641385 w 2969855"/>
              <a:gd name="connsiteY0" fmla="*/ 1406463 h 1425661"/>
              <a:gd name="connsiteX1" fmla="*/ 621434 w 2969855"/>
              <a:gd name="connsiteY1" fmla="*/ 1380643 h 1425661"/>
              <a:gd name="connsiteX2" fmla="*/ 563046 w 2969855"/>
              <a:gd name="connsiteY2" fmla="*/ 1333992 h 1425661"/>
              <a:gd name="connsiteX3" fmla="*/ 519329 w 2969855"/>
              <a:gd name="connsiteY3" fmla="*/ 1206654 h 1425661"/>
              <a:gd name="connsiteX4" fmla="*/ 527250 w 2969855"/>
              <a:gd name="connsiteY4" fmla="*/ 1144452 h 1425661"/>
              <a:gd name="connsiteX5" fmla="*/ 496736 w 2969855"/>
              <a:gd name="connsiteY5" fmla="*/ 1072860 h 1425661"/>
              <a:gd name="connsiteX6" fmla="*/ 419864 w 2969855"/>
              <a:gd name="connsiteY6" fmla="*/ 984252 h 1425661"/>
              <a:gd name="connsiteX7" fmla="*/ 416343 w 2969855"/>
              <a:gd name="connsiteY7" fmla="*/ 893589 h 1425661"/>
              <a:gd name="connsiteX8" fmla="*/ 417517 w 2969855"/>
              <a:gd name="connsiteY8" fmla="*/ 833148 h 1425661"/>
              <a:gd name="connsiteX9" fmla="*/ 227390 w 2969855"/>
              <a:gd name="connsiteY9" fmla="*/ 538861 h 1425661"/>
              <a:gd name="connsiteX10" fmla="*/ 50759 w 2969855"/>
              <a:gd name="connsiteY10" fmla="*/ 280371 h 1425661"/>
              <a:gd name="connsiteX11" fmla="*/ 2934 w 2969855"/>
              <a:gd name="connsiteY11" fmla="*/ 187948 h 1425661"/>
              <a:gd name="connsiteX12" fmla="*/ 4108 w 2969855"/>
              <a:gd name="connsiteY12" fmla="*/ 109315 h 1425661"/>
              <a:gd name="connsiteX13" fmla="*/ 63376 w 2969855"/>
              <a:gd name="connsiteY13" fmla="*/ 53861 h 1425661"/>
              <a:gd name="connsiteX14" fmla="*/ 190421 w 2969855"/>
              <a:gd name="connsiteY14" fmla="*/ 52101 h 1425661"/>
              <a:gd name="connsiteX15" fmla="*/ 373799 w 2969855"/>
              <a:gd name="connsiteY15" fmla="*/ 71759 h 1425661"/>
              <a:gd name="connsiteX16" fmla="*/ 573902 w 2969855"/>
              <a:gd name="connsiteY16" fmla="*/ 99633 h 1425661"/>
              <a:gd name="connsiteX17" fmla="*/ 783687 w 2969855"/>
              <a:gd name="connsiteY17" fmla="*/ 108141 h 1425661"/>
              <a:gd name="connsiteX18" fmla="*/ 902810 w 2969855"/>
              <a:gd name="connsiteY18" fmla="*/ 119877 h 1425661"/>
              <a:gd name="connsiteX19" fmla="*/ 1066824 w 2969855"/>
              <a:gd name="connsiteY19" fmla="*/ 149218 h 1425661"/>
              <a:gd name="connsiteX20" fmla="*/ 1123745 w 2969855"/>
              <a:gd name="connsiteY20" fmla="*/ 140709 h 1425661"/>
              <a:gd name="connsiteX21" fmla="*/ 1225851 w 2969855"/>
              <a:gd name="connsiteY21" fmla="*/ 121931 h 1425661"/>
              <a:gd name="connsiteX22" fmla="*/ 1469084 w 2969855"/>
              <a:gd name="connsiteY22" fmla="*/ 132787 h 1425661"/>
              <a:gd name="connsiteX23" fmla="*/ 1645715 w 2969855"/>
              <a:gd name="connsiteY23" fmla="*/ 91711 h 1425661"/>
              <a:gd name="connsiteX24" fmla="*/ 1806207 w 2969855"/>
              <a:gd name="connsiteY24" fmla="*/ 72932 h 1425661"/>
              <a:gd name="connsiteX25" fmla="*/ 1946162 w 2969855"/>
              <a:gd name="connsiteY25" fmla="*/ 95818 h 1425661"/>
              <a:gd name="connsiteX26" fmla="*/ 2016580 w 2969855"/>
              <a:gd name="connsiteY26" fmla="*/ 73519 h 1425661"/>
              <a:gd name="connsiteX27" fmla="*/ 2107202 w 2969855"/>
              <a:gd name="connsiteY27" fmla="*/ 46400 h 1425661"/>
              <a:gd name="connsiteX28" fmla="*/ 2367163 w 2969855"/>
              <a:gd name="connsiteY28" fmla="*/ 84712 h 1425661"/>
              <a:gd name="connsiteX29" fmla="*/ 2740382 w 2969855"/>
              <a:gd name="connsiteY29" fmla="*/ 18568 h 1425661"/>
              <a:gd name="connsiteX30" fmla="*/ 2969161 w 2969855"/>
              <a:gd name="connsiteY30" fmla="*/ 0 h 1425661"/>
              <a:gd name="connsiteX31" fmla="*/ 2962161 w 2969855"/>
              <a:gd name="connsiteY31" fmla="*/ 1425661 h 1425661"/>
              <a:gd name="connsiteX32" fmla="*/ 641385 w 2969855"/>
              <a:gd name="connsiteY32" fmla="*/ 1406463 h 142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69855" h="1425661">
                <a:moveTo>
                  <a:pt x="641385" y="1406463"/>
                </a:moveTo>
                <a:cubicBezTo>
                  <a:pt x="639918" y="1393847"/>
                  <a:pt x="629943" y="1387685"/>
                  <a:pt x="621434" y="1380643"/>
                </a:cubicBezTo>
                <a:cubicBezTo>
                  <a:pt x="602363" y="1364799"/>
                  <a:pt x="582704" y="1349542"/>
                  <a:pt x="563046" y="1333992"/>
                </a:cubicBezTo>
                <a:cubicBezTo>
                  <a:pt x="520796" y="1300837"/>
                  <a:pt x="506712" y="1258586"/>
                  <a:pt x="519329" y="1206654"/>
                </a:cubicBezTo>
                <a:cubicBezTo>
                  <a:pt x="524316" y="1186115"/>
                  <a:pt x="528131" y="1165577"/>
                  <a:pt x="527250" y="1144452"/>
                </a:cubicBezTo>
                <a:cubicBezTo>
                  <a:pt x="526077" y="1116578"/>
                  <a:pt x="512580" y="1094279"/>
                  <a:pt x="496736" y="1072860"/>
                </a:cubicBezTo>
                <a:cubicBezTo>
                  <a:pt x="473264" y="1041466"/>
                  <a:pt x="445390" y="1013886"/>
                  <a:pt x="419864" y="984252"/>
                </a:cubicBezTo>
                <a:cubicBezTo>
                  <a:pt x="384949" y="944055"/>
                  <a:pt x="384655" y="935840"/>
                  <a:pt x="416343" y="893589"/>
                </a:cubicBezTo>
                <a:cubicBezTo>
                  <a:pt x="434241" y="869823"/>
                  <a:pt x="437175" y="853686"/>
                  <a:pt x="417517" y="833148"/>
                </a:cubicBezTo>
                <a:cubicBezTo>
                  <a:pt x="335657" y="746886"/>
                  <a:pt x="287245" y="638913"/>
                  <a:pt x="227390" y="538861"/>
                </a:cubicBezTo>
                <a:cubicBezTo>
                  <a:pt x="173696" y="449079"/>
                  <a:pt x="116776" y="361644"/>
                  <a:pt x="50759" y="280371"/>
                </a:cubicBezTo>
                <a:cubicBezTo>
                  <a:pt x="28754" y="253084"/>
                  <a:pt x="7922" y="224623"/>
                  <a:pt x="2934" y="187948"/>
                </a:cubicBezTo>
                <a:cubicBezTo>
                  <a:pt x="-587" y="161541"/>
                  <a:pt x="-1760" y="135428"/>
                  <a:pt x="4108" y="109315"/>
                </a:cubicBezTo>
                <a:cubicBezTo>
                  <a:pt x="12029" y="74693"/>
                  <a:pt x="28167" y="60316"/>
                  <a:pt x="63376" y="53861"/>
                </a:cubicBezTo>
                <a:cubicBezTo>
                  <a:pt x="105626" y="45939"/>
                  <a:pt x="148170" y="47993"/>
                  <a:pt x="190421" y="52101"/>
                </a:cubicBezTo>
                <a:cubicBezTo>
                  <a:pt x="251742" y="57969"/>
                  <a:pt x="312771" y="64130"/>
                  <a:pt x="373799" y="71759"/>
                </a:cubicBezTo>
                <a:cubicBezTo>
                  <a:pt x="440696" y="79974"/>
                  <a:pt x="507299" y="89657"/>
                  <a:pt x="573902" y="99633"/>
                </a:cubicBezTo>
                <a:cubicBezTo>
                  <a:pt x="643733" y="110195"/>
                  <a:pt x="712977" y="118117"/>
                  <a:pt x="783687" y="108141"/>
                </a:cubicBezTo>
                <a:cubicBezTo>
                  <a:pt x="823884" y="102567"/>
                  <a:pt x="863200" y="112836"/>
                  <a:pt x="902810" y="119877"/>
                </a:cubicBezTo>
                <a:cubicBezTo>
                  <a:pt x="957677" y="129560"/>
                  <a:pt x="1011957" y="141590"/>
                  <a:pt x="1066824" y="149218"/>
                </a:cubicBezTo>
                <a:cubicBezTo>
                  <a:pt x="1087069" y="152152"/>
                  <a:pt x="1106141" y="150098"/>
                  <a:pt x="1123745" y="140709"/>
                </a:cubicBezTo>
                <a:cubicBezTo>
                  <a:pt x="1156020" y="123398"/>
                  <a:pt x="1190055" y="120171"/>
                  <a:pt x="1225851" y="121931"/>
                </a:cubicBezTo>
                <a:lnTo>
                  <a:pt x="1469084" y="132787"/>
                </a:lnTo>
                <a:cubicBezTo>
                  <a:pt x="1532166" y="136015"/>
                  <a:pt x="1591141" y="125159"/>
                  <a:pt x="1645715" y="91711"/>
                </a:cubicBezTo>
                <a:cubicBezTo>
                  <a:pt x="1695887" y="60903"/>
                  <a:pt x="1750460" y="63250"/>
                  <a:pt x="1806207" y="72932"/>
                </a:cubicBezTo>
                <a:cubicBezTo>
                  <a:pt x="1852859" y="81148"/>
                  <a:pt x="1898924" y="91711"/>
                  <a:pt x="1946162" y="95818"/>
                </a:cubicBezTo>
                <a:cubicBezTo>
                  <a:pt x="1973156" y="98166"/>
                  <a:pt x="1996335" y="90537"/>
                  <a:pt x="2016580" y="73519"/>
                </a:cubicBezTo>
                <a:cubicBezTo>
                  <a:pt x="2019807" y="70585"/>
                  <a:pt x="2048772" y="44535"/>
                  <a:pt x="2107202" y="46400"/>
                </a:cubicBezTo>
                <a:cubicBezTo>
                  <a:pt x="2165632" y="48265"/>
                  <a:pt x="2261633" y="89351"/>
                  <a:pt x="2367163" y="84712"/>
                </a:cubicBezTo>
                <a:cubicBezTo>
                  <a:pt x="2472693" y="80073"/>
                  <a:pt x="2640049" y="32687"/>
                  <a:pt x="2740382" y="18568"/>
                </a:cubicBezTo>
                <a:cubicBezTo>
                  <a:pt x="2840715" y="4449"/>
                  <a:pt x="2892901" y="6189"/>
                  <a:pt x="2969161" y="0"/>
                </a:cubicBezTo>
                <a:cubicBezTo>
                  <a:pt x="2973038" y="275873"/>
                  <a:pt x="2959298" y="1005144"/>
                  <a:pt x="2962161" y="1425661"/>
                </a:cubicBezTo>
                <a:lnTo>
                  <a:pt x="641385" y="140646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71">
            <a:extLst>
              <a:ext uri="{FF2B5EF4-FFF2-40B4-BE49-F238E27FC236}">
                <a16:creationId xmlns:a16="http://schemas.microsoft.com/office/drawing/2014/main" id="{03E3E64F-A8CB-47F8-8164-64796897DFC7}"/>
              </a:ext>
            </a:extLst>
          </p:cNvPr>
          <p:cNvSpPr/>
          <p:nvPr/>
        </p:nvSpPr>
        <p:spPr>
          <a:xfrm>
            <a:off x="-29670" y="4724909"/>
            <a:ext cx="4316523" cy="2131666"/>
          </a:xfrm>
          <a:custGeom>
            <a:avLst/>
            <a:gdLst>
              <a:gd name="connsiteX0" fmla="*/ 0 w 1424192"/>
              <a:gd name="connsiteY0" fmla="*/ 10309 h 1269608"/>
              <a:gd name="connsiteX1" fmla="*/ 25233 w 1424192"/>
              <a:gd name="connsiteY1" fmla="*/ 627 h 1269608"/>
              <a:gd name="connsiteX2" fmla="*/ 76286 w 1424192"/>
              <a:gd name="connsiteY2" fmla="*/ 17644 h 1269608"/>
              <a:gd name="connsiteX3" fmla="*/ 135260 w 1424192"/>
              <a:gd name="connsiteY3" fmla="*/ 33782 h 1269608"/>
              <a:gd name="connsiteX4" fmla="*/ 292819 w 1424192"/>
              <a:gd name="connsiteY4" fmla="*/ 35542 h 1269608"/>
              <a:gd name="connsiteX5" fmla="*/ 612925 w 1424192"/>
              <a:gd name="connsiteY5" fmla="*/ 22632 h 1269608"/>
              <a:gd name="connsiteX6" fmla="*/ 712097 w 1424192"/>
              <a:gd name="connsiteY6" fmla="*/ 31141 h 1269608"/>
              <a:gd name="connsiteX7" fmla="*/ 891661 w 1424192"/>
              <a:gd name="connsiteY7" fmla="*/ 22339 h 1269608"/>
              <a:gd name="connsiteX8" fmla="*/ 1135775 w 1424192"/>
              <a:gd name="connsiteY8" fmla="*/ 9723 h 1269608"/>
              <a:gd name="connsiteX9" fmla="*/ 1226731 w 1424192"/>
              <a:gd name="connsiteY9" fmla="*/ 10603 h 1269608"/>
              <a:gd name="connsiteX10" fmla="*/ 1270155 w 1424192"/>
              <a:gd name="connsiteY10" fmla="*/ 25273 h 1269608"/>
              <a:gd name="connsiteX11" fmla="*/ 1312112 w 1424192"/>
              <a:gd name="connsiteY11" fmla="*/ 39943 h 1269608"/>
              <a:gd name="connsiteX12" fmla="*/ 1369326 w 1424192"/>
              <a:gd name="connsiteY12" fmla="*/ 40237 h 1269608"/>
              <a:gd name="connsiteX13" fmla="*/ 1424193 w 1424192"/>
              <a:gd name="connsiteY13" fmla="*/ 95690 h 1269608"/>
              <a:gd name="connsiteX14" fmla="*/ 1422726 w 1424192"/>
              <a:gd name="connsiteY14" fmla="*/ 110361 h 1269608"/>
              <a:gd name="connsiteX15" fmla="*/ 1375194 w 1424192"/>
              <a:gd name="connsiteY15" fmla="*/ 251489 h 1269608"/>
              <a:gd name="connsiteX16" fmla="*/ 1319447 w 1424192"/>
              <a:gd name="connsiteY16" fmla="*/ 313984 h 1269608"/>
              <a:gd name="connsiteX17" fmla="*/ 1245509 w 1424192"/>
              <a:gd name="connsiteY17" fmla="*/ 399953 h 1269608"/>
              <a:gd name="connsiteX18" fmla="*/ 1187414 w 1424192"/>
              <a:gd name="connsiteY18" fmla="*/ 516435 h 1269608"/>
              <a:gd name="connsiteX19" fmla="*/ 1169223 w 1424192"/>
              <a:gd name="connsiteY19" fmla="*/ 638198 h 1269608"/>
              <a:gd name="connsiteX20" fmla="*/ 1180373 w 1424192"/>
              <a:gd name="connsiteY20" fmla="*/ 876444 h 1269608"/>
              <a:gd name="connsiteX21" fmla="*/ 1167756 w 1424192"/>
              <a:gd name="connsiteY21" fmla="*/ 917814 h 1269608"/>
              <a:gd name="connsiteX22" fmla="*/ 1091471 w 1424192"/>
              <a:gd name="connsiteY22" fmla="*/ 1085056 h 1269608"/>
              <a:gd name="connsiteX23" fmla="*/ 1018999 w 1424192"/>
              <a:gd name="connsiteY23" fmla="*/ 1237920 h 1269608"/>
              <a:gd name="connsiteX24" fmla="*/ 1009904 w 1424192"/>
              <a:gd name="connsiteY24" fmla="*/ 1269314 h 1269608"/>
              <a:gd name="connsiteX25" fmla="*/ 12910 w 1424192"/>
              <a:gd name="connsiteY25" fmla="*/ 1269608 h 1269608"/>
              <a:gd name="connsiteX26" fmla="*/ 293 w 1424192"/>
              <a:gd name="connsiteY26" fmla="*/ 1256698 h 1269608"/>
              <a:gd name="connsiteX27" fmla="*/ 0 w 1424192"/>
              <a:gd name="connsiteY27" fmla="*/ 10309 h 1269608"/>
              <a:gd name="connsiteX0" fmla="*/ 0 w 2664912"/>
              <a:gd name="connsiteY0" fmla="*/ 1146 h 1316277"/>
              <a:gd name="connsiteX1" fmla="*/ 1265952 w 2664912"/>
              <a:gd name="connsiteY1" fmla="*/ 47296 h 1316277"/>
              <a:gd name="connsiteX2" fmla="*/ 1317005 w 2664912"/>
              <a:gd name="connsiteY2" fmla="*/ 64313 h 1316277"/>
              <a:gd name="connsiteX3" fmla="*/ 1375979 w 2664912"/>
              <a:gd name="connsiteY3" fmla="*/ 80451 h 1316277"/>
              <a:gd name="connsiteX4" fmla="*/ 1533538 w 2664912"/>
              <a:gd name="connsiteY4" fmla="*/ 82211 h 1316277"/>
              <a:gd name="connsiteX5" fmla="*/ 1853644 w 2664912"/>
              <a:gd name="connsiteY5" fmla="*/ 69301 h 1316277"/>
              <a:gd name="connsiteX6" fmla="*/ 1952816 w 2664912"/>
              <a:gd name="connsiteY6" fmla="*/ 77810 h 1316277"/>
              <a:gd name="connsiteX7" fmla="*/ 2132380 w 2664912"/>
              <a:gd name="connsiteY7" fmla="*/ 69008 h 1316277"/>
              <a:gd name="connsiteX8" fmla="*/ 2376494 w 2664912"/>
              <a:gd name="connsiteY8" fmla="*/ 56392 h 1316277"/>
              <a:gd name="connsiteX9" fmla="*/ 2467450 w 2664912"/>
              <a:gd name="connsiteY9" fmla="*/ 57272 h 1316277"/>
              <a:gd name="connsiteX10" fmla="*/ 2510874 w 2664912"/>
              <a:gd name="connsiteY10" fmla="*/ 71942 h 1316277"/>
              <a:gd name="connsiteX11" fmla="*/ 2552831 w 2664912"/>
              <a:gd name="connsiteY11" fmla="*/ 86612 h 1316277"/>
              <a:gd name="connsiteX12" fmla="*/ 2610045 w 2664912"/>
              <a:gd name="connsiteY12" fmla="*/ 86906 h 1316277"/>
              <a:gd name="connsiteX13" fmla="*/ 2664912 w 2664912"/>
              <a:gd name="connsiteY13" fmla="*/ 142359 h 1316277"/>
              <a:gd name="connsiteX14" fmla="*/ 2663445 w 2664912"/>
              <a:gd name="connsiteY14" fmla="*/ 157030 h 1316277"/>
              <a:gd name="connsiteX15" fmla="*/ 2615913 w 2664912"/>
              <a:gd name="connsiteY15" fmla="*/ 298158 h 1316277"/>
              <a:gd name="connsiteX16" fmla="*/ 2560166 w 2664912"/>
              <a:gd name="connsiteY16" fmla="*/ 360653 h 1316277"/>
              <a:gd name="connsiteX17" fmla="*/ 2486228 w 2664912"/>
              <a:gd name="connsiteY17" fmla="*/ 446622 h 1316277"/>
              <a:gd name="connsiteX18" fmla="*/ 2428133 w 2664912"/>
              <a:gd name="connsiteY18" fmla="*/ 563104 h 1316277"/>
              <a:gd name="connsiteX19" fmla="*/ 2409942 w 2664912"/>
              <a:gd name="connsiteY19" fmla="*/ 684867 h 1316277"/>
              <a:gd name="connsiteX20" fmla="*/ 2421092 w 2664912"/>
              <a:gd name="connsiteY20" fmla="*/ 923113 h 1316277"/>
              <a:gd name="connsiteX21" fmla="*/ 2408475 w 2664912"/>
              <a:gd name="connsiteY21" fmla="*/ 964483 h 1316277"/>
              <a:gd name="connsiteX22" fmla="*/ 2332190 w 2664912"/>
              <a:gd name="connsiteY22" fmla="*/ 1131725 h 1316277"/>
              <a:gd name="connsiteX23" fmla="*/ 2259718 w 2664912"/>
              <a:gd name="connsiteY23" fmla="*/ 1284589 h 1316277"/>
              <a:gd name="connsiteX24" fmla="*/ 2250623 w 2664912"/>
              <a:gd name="connsiteY24" fmla="*/ 1315983 h 1316277"/>
              <a:gd name="connsiteX25" fmla="*/ 1253629 w 2664912"/>
              <a:gd name="connsiteY25" fmla="*/ 1316277 h 1316277"/>
              <a:gd name="connsiteX26" fmla="*/ 1241012 w 2664912"/>
              <a:gd name="connsiteY26" fmla="*/ 1303367 h 1316277"/>
              <a:gd name="connsiteX27" fmla="*/ 0 w 2664912"/>
              <a:gd name="connsiteY27" fmla="*/ 1146 h 1316277"/>
              <a:gd name="connsiteX0" fmla="*/ 0 w 2664912"/>
              <a:gd name="connsiteY0" fmla="*/ 1146 h 1316277"/>
              <a:gd name="connsiteX1" fmla="*/ 1265952 w 2664912"/>
              <a:gd name="connsiteY1" fmla="*/ 47296 h 1316277"/>
              <a:gd name="connsiteX2" fmla="*/ 1317005 w 2664912"/>
              <a:gd name="connsiteY2" fmla="*/ 64313 h 1316277"/>
              <a:gd name="connsiteX3" fmla="*/ 1375979 w 2664912"/>
              <a:gd name="connsiteY3" fmla="*/ 80451 h 1316277"/>
              <a:gd name="connsiteX4" fmla="*/ 1533538 w 2664912"/>
              <a:gd name="connsiteY4" fmla="*/ 82211 h 1316277"/>
              <a:gd name="connsiteX5" fmla="*/ 1853644 w 2664912"/>
              <a:gd name="connsiteY5" fmla="*/ 69301 h 1316277"/>
              <a:gd name="connsiteX6" fmla="*/ 1952816 w 2664912"/>
              <a:gd name="connsiteY6" fmla="*/ 77810 h 1316277"/>
              <a:gd name="connsiteX7" fmla="*/ 2132380 w 2664912"/>
              <a:gd name="connsiteY7" fmla="*/ 69008 h 1316277"/>
              <a:gd name="connsiteX8" fmla="*/ 2376494 w 2664912"/>
              <a:gd name="connsiteY8" fmla="*/ 56392 h 1316277"/>
              <a:gd name="connsiteX9" fmla="*/ 2467450 w 2664912"/>
              <a:gd name="connsiteY9" fmla="*/ 57272 h 1316277"/>
              <a:gd name="connsiteX10" fmla="*/ 2510874 w 2664912"/>
              <a:gd name="connsiteY10" fmla="*/ 71942 h 1316277"/>
              <a:gd name="connsiteX11" fmla="*/ 2552831 w 2664912"/>
              <a:gd name="connsiteY11" fmla="*/ 86612 h 1316277"/>
              <a:gd name="connsiteX12" fmla="*/ 2610045 w 2664912"/>
              <a:gd name="connsiteY12" fmla="*/ 86906 h 1316277"/>
              <a:gd name="connsiteX13" fmla="*/ 2664912 w 2664912"/>
              <a:gd name="connsiteY13" fmla="*/ 142359 h 1316277"/>
              <a:gd name="connsiteX14" fmla="*/ 2663445 w 2664912"/>
              <a:gd name="connsiteY14" fmla="*/ 157030 h 1316277"/>
              <a:gd name="connsiteX15" fmla="*/ 2615913 w 2664912"/>
              <a:gd name="connsiteY15" fmla="*/ 298158 h 1316277"/>
              <a:gd name="connsiteX16" fmla="*/ 2560166 w 2664912"/>
              <a:gd name="connsiteY16" fmla="*/ 360653 h 1316277"/>
              <a:gd name="connsiteX17" fmla="*/ 2486228 w 2664912"/>
              <a:gd name="connsiteY17" fmla="*/ 446622 h 1316277"/>
              <a:gd name="connsiteX18" fmla="*/ 2428133 w 2664912"/>
              <a:gd name="connsiteY18" fmla="*/ 563104 h 1316277"/>
              <a:gd name="connsiteX19" fmla="*/ 2409942 w 2664912"/>
              <a:gd name="connsiteY19" fmla="*/ 684867 h 1316277"/>
              <a:gd name="connsiteX20" fmla="*/ 2421092 w 2664912"/>
              <a:gd name="connsiteY20" fmla="*/ 923113 h 1316277"/>
              <a:gd name="connsiteX21" fmla="*/ 2408475 w 2664912"/>
              <a:gd name="connsiteY21" fmla="*/ 964483 h 1316277"/>
              <a:gd name="connsiteX22" fmla="*/ 2332190 w 2664912"/>
              <a:gd name="connsiteY22" fmla="*/ 1131725 h 1316277"/>
              <a:gd name="connsiteX23" fmla="*/ 2259718 w 2664912"/>
              <a:gd name="connsiteY23" fmla="*/ 1284589 h 1316277"/>
              <a:gd name="connsiteX24" fmla="*/ 2250623 w 2664912"/>
              <a:gd name="connsiteY24" fmla="*/ 1315983 h 1316277"/>
              <a:gd name="connsiteX25" fmla="*/ 1253629 w 2664912"/>
              <a:gd name="connsiteY25" fmla="*/ 1316277 h 1316277"/>
              <a:gd name="connsiteX26" fmla="*/ 25107 w 2664912"/>
              <a:gd name="connsiteY26" fmla="*/ 1309570 h 1316277"/>
              <a:gd name="connsiteX27" fmla="*/ 0 w 2664912"/>
              <a:gd name="connsiteY27" fmla="*/ 1146 h 1316277"/>
              <a:gd name="connsiteX0" fmla="*/ 0 w 2664912"/>
              <a:gd name="connsiteY0" fmla="*/ 1146 h 1315983"/>
              <a:gd name="connsiteX1" fmla="*/ 1265952 w 2664912"/>
              <a:gd name="connsiteY1" fmla="*/ 47296 h 1315983"/>
              <a:gd name="connsiteX2" fmla="*/ 1317005 w 2664912"/>
              <a:gd name="connsiteY2" fmla="*/ 64313 h 1315983"/>
              <a:gd name="connsiteX3" fmla="*/ 1375979 w 2664912"/>
              <a:gd name="connsiteY3" fmla="*/ 80451 h 1315983"/>
              <a:gd name="connsiteX4" fmla="*/ 1533538 w 2664912"/>
              <a:gd name="connsiteY4" fmla="*/ 82211 h 1315983"/>
              <a:gd name="connsiteX5" fmla="*/ 1853644 w 2664912"/>
              <a:gd name="connsiteY5" fmla="*/ 69301 h 1315983"/>
              <a:gd name="connsiteX6" fmla="*/ 1952816 w 2664912"/>
              <a:gd name="connsiteY6" fmla="*/ 77810 h 1315983"/>
              <a:gd name="connsiteX7" fmla="*/ 2132380 w 2664912"/>
              <a:gd name="connsiteY7" fmla="*/ 69008 h 1315983"/>
              <a:gd name="connsiteX8" fmla="*/ 2376494 w 2664912"/>
              <a:gd name="connsiteY8" fmla="*/ 56392 h 1315983"/>
              <a:gd name="connsiteX9" fmla="*/ 2467450 w 2664912"/>
              <a:gd name="connsiteY9" fmla="*/ 57272 h 1315983"/>
              <a:gd name="connsiteX10" fmla="*/ 2510874 w 2664912"/>
              <a:gd name="connsiteY10" fmla="*/ 71942 h 1315983"/>
              <a:gd name="connsiteX11" fmla="*/ 2552831 w 2664912"/>
              <a:gd name="connsiteY11" fmla="*/ 86612 h 1315983"/>
              <a:gd name="connsiteX12" fmla="*/ 2610045 w 2664912"/>
              <a:gd name="connsiteY12" fmla="*/ 86906 h 1315983"/>
              <a:gd name="connsiteX13" fmla="*/ 2664912 w 2664912"/>
              <a:gd name="connsiteY13" fmla="*/ 142359 h 1315983"/>
              <a:gd name="connsiteX14" fmla="*/ 2663445 w 2664912"/>
              <a:gd name="connsiteY14" fmla="*/ 157030 h 1315983"/>
              <a:gd name="connsiteX15" fmla="*/ 2615913 w 2664912"/>
              <a:gd name="connsiteY15" fmla="*/ 298158 h 1315983"/>
              <a:gd name="connsiteX16" fmla="*/ 2560166 w 2664912"/>
              <a:gd name="connsiteY16" fmla="*/ 360653 h 1315983"/>
              <a:gd name="connsiteX17" fmla="*/ 2486228 w 2664912"/>
              <a:gd name="connsiteY17" fmla="*/ 446622 h 1315983"/>
              <a:gd name="connsiteX18" fmla="*/ 2428133 w 2664912"/>
              <a:gd name="connsiteY18" fmla="*/ 563104 h 1315983"/>
              <a:gd name="connsiteX19" fmla="*/ 2409942 w 2664912"/>
              <a:gd name="connsiteY19" fmla="*/ 684867 h 1315983"/>
              <a:gd name="connsiteX20" fmla="*/ 2421092 w 2664912"/>
              <a:gd name="connsiteY20" fmla="*/ 923113 h 1315983"/>
              <a:gd name="connsiteX21" fmla="*/ 2408475 w 2664912"/>
              <a:gd name="connsiteY21" fmla="*/ 964483 h 1315983"/>
              <a:gd name="connsiteX22" fmla="*/ 2332190 w 2664912"/>
              <a:gd name="connsiteY22" fmla="*/ 1131725 h 1315983"/>
              <a:gd name="connsiteX23" fmla="*/ 2259718 w 2664912"/>
              <a:gd name="connsiteY23" fmla="*/ 1284589 h 1315983"/>
              <a:gd name="connsiteX24" fmla="*/ 2250623 w 2664912"/>
              <a:gd name="connsiteY24" fmla="*/ 1315983 h 1315983"/>
              <a:gd name="connsiteX25" fmla="*/ 25107 w 2664912"/>
              <a:gd name="connsiteY25" fmla="*/ 1309570 h 1315983"/>
              <a:gd name="connsiteX26" fmla="*/ 0 w 2664912"/>
              <a:gd name="connsiteY26" fmla="*/ 1146 h 1315983"/>
              <a:gd name="connsiteX0" fmla="*/ 0 w 2664912"/>
              <a:gd name="connsiteY0" fmla="*/ 1146 h 1315983"/>
              <a:gd name="connsiteX1" fmla="*/ 1265952 w 2664912"/>
              <a:gd name="connsiteY1" fmla="*/ 47296 h 1315983"/>
              <a:gd name="connsiteX2" fmla="*/ 1317005 w 2664912"/>
              <a:gd name="connsiteY2" fmla="*/ 64313 h 1315983"/>
              <a:gd name="connsiteX3" fmla="*/ 1375979 w 2664912"/>
              <a:gd name="connsiteY3" fmla="*/ 80451 h 1315983"/>
              <a:gd name="connsiteX4" fmla="*/ 1533538 w 2664912"/>
              <a:gd name="connsiteY4" fmla="*/ 82211 h 1315983"/>
              <a:gd name="connsiteX5" fmla="*/ 1853644 w 2664912"/>
              <a:gd name="connsiteY5" fmla="*/ 69301 h 1315983"/>
              <a:gd name="connsiteX6" fmla="*/ 1952816 w 2664912"/>
              <a:gd name="connsiteY6" fmla="*/ 77810 h 1315983"/>
              <a:gd name="connsiteX7" fmla="*/ 2132380 w 2664912"/>
              <a:gd name="connsiteY7" fmla="*/ 69008 h 1315983"/>
              <a:gd name="connsiteX8" fmla="*/ 2376494 w 2664912"/>
              <a:gd name="connsiteY8" fmla="*/ 56392 h 1315983"/>
              <a:gd name="connsiteX9" fmla="*/ 2467450 w 2664912"/>
              <a:gd name="connsiteY9" fmla="*/ 57272 h 1315983"/>
              <a:gd name="connsiteX10" fmla="*/ 2510874 w 2664912"/>
              <a:gd name="connsiteY10" fmla="*/ 71942 h 1315983"/>
              <a:gd name="connsiteX11" fmla="*/ 2552831 w 2664912"/>
              <a:gd name="connsiteY11" fmla="*/ 86612 h 1315983"/>
              <a:gd name="connsiteX12" fmla="*/ 2610045 w 2664912"/>
              <a:gd name="connsiteY12" fmla="*/ 86906 h 1315983"/>
              <a:gd name="connsiteX13" fmla="*/ 2664912 w 2664912"/>
              <a:gd name="connsiteY13" fmla="*/ 142359 h 1315983"/>
              <a:gd name="connsiteX14" fmla="*/ 2663445 w 2664912"/>
              <a:gd name="connsiteY14" fmla="*/ 157030 h 1315983"/>
              <a:gd name="connsiteX15" fmla="*/ 2615913 w 2664912"/>
              <a:gd name="connsiteY15" fmla="*/ 298158 h 1315983"/>
              <a:gd name="connsiteX16" fmla="*/ 2560166 w 2664912"/>
              <a:gd name="connsiteY16" fmla="*/ 360653 h 1315983"/>
              <a:gd name="connsiteX17" fmla="*/ 2486228 w 2664912"/>
              <a:gd name="connsiteY17" fmla="*/ 446622 h 1315983"/>
              <a:gd name="connsiteX18" fmla="*/ 2428133 w 2664912"/>
              <a:gd name="connsiteY18" fmla="*/ 563104 h 1315983"/>
              <a:gd name="connsiteX19" fmla="*/ 2409942 w 2664912"/>
              <a:gd name="connsiteY19" fmla="*/ 684867 h 1315983"/>
              <a:gd name="connsiteX20" fmla="*/ 2421092 w 2664912"/>
              <a:gd name="connsiteY20" fmla="*/ 923113 h 1315983"/>
              <a:gd name="connsiteX21" fmla="*/ 2408475 w 2664912"/>
              <a:gd name="connsiteY21" fmla="*/ 964483 h 1315983"/>
              <a:gd name="connsiteX22" fmla="*/ 2332190 w 2664912"/>
              <a:gd name="connsiteY22" fmla="*/ 1131725 h 1315983"/>
              <a:gd name="connsiteX23" fmla="*/ 2259718 w 2664912"/>
              <a:gd name="connsiteY23" fmla="*/ 1284589 h 1315983"/>
              <a:gd name="connsiteX24" fmla="*/ 2250623 w 2664912"/>
              <a:gd name="connsiteY24" fmla="*/ 1315983 h 1315983"/>
              <a:gd name="connsiteX25" fmla="*/ 25107 w 2664912"/>
              <a:gd name="connsiteY25" fmla="*/ 1309570 h 1315983"/>
              <a:gd name="connsiteX26" fmla="*/ 0 w 2664912"/>
              <a:gd name="connsiteY26" fmla="*/ 1146 h 1315983"/>
              <a:gd name="connsiteX0" fmla="*/ 0 w 2664912"/>
              <a:gd name="connsiteY0" fmla="*/ 1146 h 1315983"/>
              <a:gd name="connsiteX1" fmla="*/ 1265952 w 2664912"/>
              <a:gd name="connsiteY1" fmla="*/ 47296 h 1315983"/>
              <a:gd name="connsiteX2" fmla="*/ 1317005 w 2664912"/>
              <a:gd name="connsiteY2" fmla="*/ 64313 h 1315983"/>
              <a:gd name="connsiteX3" fmla="*/ 1375979 w 2664912"/>
              <a:gd name="connsiteY3" fmla="*/ 80451 h 1315983"/>
              <a:gd name="connsiteX4" fmla="*/ 1533538 w 2664912"/>
              <a:gd name="connsiteY4" fmla="*/ 82211 h 1315983"/>
              <a:gd name="connsiteX5" fmla="*/ 1853644 w 2664912"/>
              <a:gd name="connsiteY5" fmla="*/ 69301 h 1315983"/>
              <a:gd name="connsiteX6" fmla="*/ 1952816 w 2664912"/>
              <a:gd name="connsiteY6" fmla="*/ 77810 h 1315983"/>
              <a:gd name="connsiteX7" fmla="*/ 2132380 w 2664912"/>
              <a:gd name="connsiteY7" fmla="*/ 69008 h 1315983"/>
              <a:gd name="connsiteX8" fmla="*/ 2376494 w 2664912"/>
              <a:gd name="connsiteY8" fmla="*/ 56392 h 1315983"/>
              <a:gd name="connsiteX9" fmla="*/ 2467450 w 2664912"/>
              <a:gd name="connsiteY9" fmla="*/ 57272 h 1315983"/>
              <a:gd name="connsiteX10" fmla="*/ 2510874 w 2664912"/>
              <a:gd name="connsiteY10" fmla="*/ 71942 h 1315983"/>
              <a:gd name="connsiteX11" fmla="*/ 2552831 w 2664912"/>
              <a:gd name="connsiteY11" fmla="*/ 86612 h 1315983"/>
              <a:gd name="connsiteX12" fmla="*/ 2610045 w 2664912"/>
              <a:gd name="connsiteY12" fmla="*/ 86906 h 1315983"/>
              <a:gd name="connsiteX13" fmla="*/ 2664912 w 2664912"/>
              <a:gd name="connsiteY13" fmla="*/ 142359 h 1315983"/>
              <a:gd name="connsiteX14" fmla="*/ 2663445 w 2664912"/>
              <a:gd name="connsiteY14" fmla="*/ 157030 h 1315983"/>
              <a:gd name="connsiteX15" fmla="*/ 2615913 w 2664912"/>
              <a:gd name="connsiteY15" fmla="*/ 298158 h 1315983"/>
              <a:gd name="connsiteX16" fmla="*/ 2560166 w 2664912"/>
              <a:gd name="connsiteY16" fmla="*/ 360653 h 1315983"/>
              <a:gd name="connsiteX17" fmla="*/ 2486228 w 2664912"/>
              <a:gd name="connsiteY17" fmla="*/ 446622 h 1315983"/>
              <a:gd name="connsiteX18" fmla="*/ 2428133 w 2664912"/>
              <a:gd name="connsiteY18" fmla="*/ 563104 h 1315983"/>
              <a:gd name="connsiteX19" fmla="*/ 2409942 w 2664912"/>
              <a:gd name="connsiteY19" fmla="*/ 684867 h 1315983"/>
              <a:gd name="connsiteX20" fmla="*/ 2421092 w 2664912"/>
              <a:gd name="connsiteY20" fmla="*/ 923113 h 1315983"/>
              <a:gd name="connsiteX21" fmla="*/ 2408475 w 2664912"/>
              <a:gd name="connsiteY21" fmla="*/ 964483 h 1315983"/>
              <a:gd name="connsiteX22" fmla="*/ 2332190 w 2664912"/>
              <a:gd name="connsiteY22" fmla="*/ 1131725 h 1315983"/>
              <a:gd name="connsiteX23" fmla="*/ 2259718 w 2664912"/>
              <a:gd name="connsiteY23" fmla="*/ 1284589 h 1315983"/>
              <a:gd name="connsiteX24" fmla="*/ 2250623 w 2664912"/>
              <a:gd name="connsiteY24" fmla="*/ 1315983 h 1315983"/>
              <a:gd name="connsiteX25" fmla="*/ 12700 w 2664912"/>
              <a:gd name="connsiteY25" fmla="*/ 1315774 h 1315983"/>
              <a:gd name="connsiteX26" fmla="*/ 0 w 2664912"/>
              <a:gd name="connsiteY26" fmla="*/ 1146 h 1315983"/>
              <a:gd name="connsiteX0" fmla="*/ 0 w 2664912"/>
              <a:gd name="connsiteY0" fmla="*/ 1305 h 1316142"/>
              <a:gd name="connsiteX1" fmla="*/ 447077 w 2664912"/>
              <a:gd name="connsiteY1" fmla="*/ 41251 h 1316142"/>
              <a:gd name="connsiteX2" fmla="*/ 1317005 w 2664912"/>
              <a:gd name="connsiteY2" fmla="*/ 64472 h 1316142"/>
              <a:gd name="connsiteX3" fmla="*/ 1375979 w 2664912"/>
              <a:gd name="connsiteY3" fmla="*/ 80610 h 1316142"/>
              <a:gd name="connsiteX4" fmla="*/ 1533538 w 2664912"/>
              <a:gd name="connsiteY4" fmla="*/ 82370 h 1316142"/>
              <a:gd name="connsiteX5" fmla="*/ 1853644 w 2664912"/>
              <a:gd name="connsiteY5" fmla="*/ 69460 h 1316142"/>
              <a:gd name="connsiteX6" fmla="*/ 1952816 w 2664912"/>
              <a:gd name="connsiteY6" fmla="*/ 77969 h 1316142"/>
              <a:gd name="connsiteX7" fmla="*/ 2132380 w 2664912"/>
              <a:gd name="connsiteY7" fmla="*/ 69167 h 1316142"/>
              <a:gd name="connsiteX8" fmla="*/ 2376494 w 2664912"/>
              <a:gd name="connsiteY8" fmla="*/ 56551 h 1316142"/>
              <a:gd name="connsiteX9" fmla="*/ 2467450 w 2664912"/>
              <a:gd name="connsiteY9" fmla="*/ 57431 h 1316142"/>
              <a:gd name="connsiteX10" fmla="*/ 2510874 w 2664912"/>
              <a:gd name="connsiteY10" fmla="*/ 72101 h 1316142"/>
              <a:gd name="connsiteX11" fmla="*/ 2552831 w 2664912"/>
              <a:gd name="connsiteY11" fmla="*/ 86771 h 1316142"/>
              <a:gd name="connsiteX12" fmla="*/ 2610045 w 2664912"/>
              <a:gd name="connsiteY12" fmla="*/ 87065 h 1316142"/>
              <a:gd name="connsiteX13" fmla="*/ 2664912 w 2664912"/>
              <a:gd name="connsiteY13" fmla="*/ 142518 h 1316142"/>
              <a:gd name="connsiteX14" fmla="*/ 2663445 w 2664912"/>
              <a:gd name="connsiteY14" fmla="*/ 157189 h 1316142"/>
              <a:gd name="connsiteX15" fmla="*/ 2615913 w 2664912"/>
              <a:gd name="connsiteY15" fmla="*/ 298317 h 1316142"/>
              <a:gd name="connsiteX16" fmla="*/ 2560166 w 2664912"/>
              <a:gd name="connsiteY16" fmla="*/ 360812 h 1316142"/>
              <a:gd name="connsiteX17" fmla="*/ 2486228 w 2664912"/>
              <a:gd name="connsiteY17" fmla="*/ 446781 h 1316142"/>
              <a:gd name="connsiteX18" fmla="*/ 2428133 w 2664912"/>
              <a:gd name="connsiteY18" fmla="*/ 563263 h 1316142"/>
              <a:gd name="connsiteX19" fmla="*/ 2409942 w 2664912"/>
              <a:gd name="connsiteY19" fmla="*/ 685026 h 1316142"/>
              <a:gd name="connsiteX20" fmla="*/ 2421092 w 2664912"/>
              <a:gd name="connsiteY20" fmla="*/ 923272 h 1316142"/>
              <a:gd name="connsiteX21" fmla="*/ 2408475 w 2664912"/>
              <a:gd name="connsiteY21" fmla="*/ 964642 h 1316142"/>
              <a:gd name="connsiteX22" fmla="*/ 2332190 w 2664912"/>
              <a:gd name="connsiteY22" fmla="*/ 1131884 h 1316142"/>
              <a:gd name="connsiteX23" fmla="*/ 2259718 w 2664912"/>
              <a:gd name="connsiteY23" fmla="*/ 1284748 h 1316142"/>
              <a:gd name="connsiteX24" fmla="*/ 2250623 w 2664912"/>
              <a:gd name="connsiteY24" fmla="*/ 1316142 h 1316142"/>
              <a:gd name="connsiteX25" fmla="*/ 12700 w 2664912"/>
              <a:gd name="connsiteY25" fmla="*/ 1315933 h 1316142"/>
              <a:gd name="connsiteX26" fmla="*/ 0 w 2664912"/>
              <a:gd name="connsiteY26" fmla="*/ 1305 h 1316142"/>
              <a:gd name="connsiteX0" fmla="*/ 0 w 2664912"/>
              <a:gd name="connsiteY0" fmla="*/ 1305 h 1316142"/>
              <a:gd name="connsiteX1" fmla="*/ 447077 w 2664912"/>
              <a:gd name="connsiteY1" fmla="*/ 41251 h 1316142"/>
              <a:gd name="connsiteX2" fmla="*/ 1317005 w 2664912"/>
              <a:gd name="connsiteY2" fmla="*/ 64472 h 1316142"/>
              <a:gd name="connsiteX3" fmla="*/ 1034781 w 2664912"/>
              <a:gd name="connsiteY3" fmla="*/ 43388 h 1316142"/>
              <a:gd name="connsiteX4" fmla="*/ 1533538 w 2664912"/>
              <a:gd name="connsiteY4" fmla="*/ 82370 h 1316142"/>
              <a:gd name="connsiteX5" fmla="*/ 1853644 w 2664912"/>
              <a:gd name="connsiteY5" fmla="*/ 69460 h 1316142"/>
              <a:gd name="connsiteX6" fmla="*/ 1952816 w 2664912"/>
              <a:gd name="connsiteY6" fmla="*/ 77969 h 1316142"/>
              <a:gd name="connsiteX7" fmla="*/ 2132380 w 2664912"/>
              <a:gd name="connsiteY7" fmla="*/ 69167 h 1316142"/>
              <a:gd name="connsiteX8" fmla="*/ 2376494 w 2664912"/>
              <a:gd name="connsiteY8" fmla="*/ 56551 h 1316142"/>
              <a:gd name="connsiteX9" fmla="*/ 2467450 w 2664912"/>
              <a:gd name="connsiteY9" fmla="*/ 57431 h 1316142"/>
              <a:gd name="connsiteX10" fmla="*/ 2510874 w 2664912"/>
              <a:gd name="connsiteY10" fmla="*/ 72101 h 1316142"/>
              <a:gd name="connsiteX11" fmla="*/ 2552831 w 2664912"/>
              <a:gd name="connsiteY11" fmla="*/ 86771 h 1316142"/>
              <a:gd name="connsiteX12" fmla="*/ 2610045 w 2664912"/>
              <a:gd name="connsiteY12" fmla="*/ 87065 h 1316142"/>
              <a:gd name="connsiteX13" fmla="*/ 2664912 w 2664912"/>
              <a:gd name="connsiteY13" fmla="*/ 142518 h 1316142"/>
              <a:gd name="connsiteX14" fmla="*/ 2663445 w 2664912"/>
              <a:gd name="connsiteY14" fmla="*/ 157189 h 1316142"/>
              <a:gd name="connsiteX15" fmla="*/ 2615913 w 2664912"/>
              <a:gd name="connsiteY15" fmla="*/ 298317 h 1316142"/>
              <a:gd name="connsiteX16" fmla="*/ 2560166 w 2664912"/>
              <a:gd name="connsiteY16" fmla="*/ 360812 h 1316142"/>
              <a:gd name="connsiteX17" fmla="*/ 2486228 w 2664912"/>
              <a:gd name="connsiteY17" fmla="*/ 446781 h 1316142"/>
              <a:gd name="connsiteX18" fmla="*/ 2428133 w 2664912"/>
              <a:gd name="connsiteY18" fmla="*/ 563263 h 1316142"/>
              <a:gd name="connsiteX19" fmla="*/ 2409942 w 2664912"/>
              <a:gd name="connsiteY19" fmla="*/ 685026 h 1316142"/>
              <a:gd name="connsiteX20" fmla="*/ 2421092 w 2664912"/>
              <a:gd name="connsiteY20" fmla="*/ 923272 h 1316142"/>
              <a:gd name="connsiteX21" fmla="*/ 2408475 w 2664912"/>
              <a:gd name="connsiteY21" fmla="*/ 964642 h 1316142"/>
              <a:gd name="connsiteX22" fmla="*/ 2332190 w 2664912"/>
              <a:gd name="connsiteY22" fmla="*/ 1131884 h 1316142"/>
              <a:gd name="connsiteX23" fmla="*/ 2259718 w 2664912"/>
              <a:gd name="connsiteY23" fmla="*/ 1284748 h 1316142"/>
              <a:gd name="connsiteX24" fmla="*/ 2250623 w 2664912"/>
              <a:gd name="connsiteY24" fmla="*/ 1316142 h 1316142"/>
              <a:gd name="connsiteX25" fmla="*/ 12700 w 2664912"/>
              <a:gd name="connsiteY25" fmla="*/ 1315933 h 1316142"/>
              <a:gd name="connsiteX26" fmla="*/ 0 w 2664912"/>
              <a:gd name="connsiteY26" fmla="*/ 1305 h 1316142"/>
              <a:gd name="connsiteX0" fmla="*/ 0 w 2664912"/>
              <a:gd name="connsiteY0" fmla="*/ 1199 h 1316036"/>
              <a:gd name="connsiteX1" fmla="*/ 447077 w 2664912"/>
              <a:gd name="connsiteY1" fmla="*/ 41145 h 1316036"/>
              <a:gd name="connsiteX2" fmla="*/ 839328 w 2664912"/>
              <a:gd name="connsiteY2" fmla="*/ 39552 h 1316036"/>
              <a:gd name="connsiteX3" fmla="*/ 1034781 w 2664912"/>
              <a:gd name="connsiteY3" fmla="*/ 43282 h 1316036"/>
              <a:gd name="connsiteX4" fmla="*/ 1533538 w 2664912"/>
              <a:gd name="connsiteY4" fmla="*/ 82264 h 1316036"/>
              <a:gd name="connsiteX5" fmla="*/ 1853644 w 2664912"/>
              <a:gd name="connsiteY5" fmla="*/ 69354 h 1316036"/>
              <a:gd name="connsiteX6" fmla="*/ 1952816 w 2664912"/>
              <a:gd name="connsiteY6" fmla="*/ 77863 h 1316036"/>
              <a:gd name="connsiteX7" fmla="*/ 2132380 w 2664912"/>
              <a:gd name="connsiteY7" fmla="*/ 69061 h 1316036"/>
              <a:gd name="connsiteX8" fmla="*/ 2376494 w 2664912"/>
              <a:gd name="connsiteY8" fmla="*/ 56445 h 1316036"/>
              <a:gd name="connsiteX9" fmla="*/ 2467450 w 2664912"/>
              <a:gd name="connsiteY9" fmla="*/ 57325 h 1316036"/>
              <a:gd name="connsiteX10" fmla="*/ 2510874 w 2664912"/>
              <a:gd name="connsiteY10" fmla="*/ 71995 h 1316036"/>
              <a:gd name="connsiteX11" fmla="*/ 2552831 w 2664912"/>
              <a:gd name="connsiteY11" fmla="*/ 86665 h 1316036"/>
              <a:gd name="connsiteX12" fmla="*/ 2610045 w 2664912"/>
              <a:gd name="connsiteY12" fmla="*/ 86959 h 1316036"/>
              <a:gd name="connsiteX13" fmla="*/ 2664912 w 2664912"/>
              <a:gd name="connsiteY13" fmla="*/ 142412 h 1316036"/>
              <a:gd name="connsiteX14" fmla="*/ 2663445 w 2664912"/>
              <a:gd name="connsiteY14" fmla="*/ 157083 h 1316036"/>
              <a:gd name="connsiteX15" fmla="*/ 2615913 w 2664912"/>
              <a:gd name="connsiteY15" fmla="*/ 298211 h 1316036"/>
              <a:gd name="connsiteX16" fmla="*/ 2560166 w 2664912"/>
              <a:gd name="connsiteY16" fmla="*/ 360706 h 1316036"/>
              <a:gd name="connsiteX17" fmla="*/ 2486228 w 2664912"/>
              <a:gd name="connsiteY17" fmla="*/ 446675 h 1316036"/>
              <a:gd name="connsiteX18" fmla="*/ 2428133 w 2664912"/>
              <a:gd name="connsiteY18" fmla="*/ 563157 h 1316036"/>
              <a:gd name="connsiteX19" fmla="*/ 2409942 w 2664912"/>
              <a:gd name="connsiteY19" fmla="*/ 684920 h 1316036"/>
              <a:gd name="connsiteX20" fmla="*/ 2421092 w 2664912"/>
              <a:gd name="connsiteY20" fmla="*/ 923166 h 1316036"/>
              <a:gd name="connsiteX21" fmla="*/ 2408475 w 2664912"/>
              <a:gd name="connsiteY21" fmla="*/ 964536 h 1316036"/>
              <a:gd name="connsiteX22" fmla="*/ 2332190 w 2664912"/>
              <a:gd name="connsiteY22" fmla="*/ 1131778 h 1316036"/>
              <a:gd name="connsiteX23" fmla="*/ 2259718 w 2664912"/>
              <a:gd name="connsiteY23" fmla="*/ 1284642 h 1316036"/>
              <a:gd name="connsiteX24" fmla="*/ 2250623 w 2664912"/>
              <a:gd name="connsiteY24" fmla="*/ 1316036 h 1316036"/>
              <a:gd name="connsiteX25" fmla="*/ 12700 w 2664912"/>
              <a:gd name="connsiteY25" fmla="*/ 1315827 h 1316036"/>
              <a:gd name="connsiteX26" fmla="*/ 0 w 2664912"/>
              <a:gd name="connsiteY26" fmla="*/ 1199 h 1316036"/>
              <a:gd name="connsiteX0" fmla="*/ 0 w 2664912"/>
              <a:gd name="connsiteY0" fmla="*/ 1199 h 1316036"/>
              <a:gd name="connsiteX1" fmla="*/ 447077 w 2664912"/>
              <a:gd name="connsiteY1" fmla="*/ 41145 h 1316036"/>
              <a:gd name="connsiteX2" fmla="*/ 839328 w 2664912"/>
              <a:gd name="connsiteY2" fmla="*/ 39552 h 1316036"/>
              <a:gd name="connsiteX3" fmla="*/ 1177464 w 2664912"/>
              <a:gd name="connsiteY3" fmla="*/ 43282 h 1316036"/>
              <a:gd name="connsiteX4" fmla="*/ 1533538 w 2664912"/>
              <a:gd name="connsiteY4" fmla="*/ 82264 h 1316036"/>
              <a:gd name="connsiteX5" fmla="*/ 1853644 w 2664912"/>
              <a:gd name="connsiteY5" fmla="*/ 69354 h 1316036"/>
              <a:gd name="connsiteX6" fmla="*/ 1952816 w 2664912"/>
              <a:gd name="connsiteY6" fmla="*/ 77863 h 1316036"/>
              <a:gd name="connsiteX7" fmla="*/ 2132380 w 2664912"/>
              <a:gd name="connsiteY7" fmla="*/ 69061 h 1316036"/>
              <a:gd name="connsiteX8" fmla="*/ 2376494 w 2664912"/>
              <a:gd name="connsiteY8" fmla="*/ 56445 h 1316036"/>
              <a:gd name="connsiteX9" fmla="*/ 2467450 w 2664912"/>
              <a:gd name="connsiteY9" fmla="*/ 57325 h 1316036"/>
              <a:gd name="connsiteX10" fmla="*/ 2510874 w 2664912"/>
              <a:gd name="connsiteY10" fmla="*/ 71995 h 1316036"/>
              <a:gd name="connsiteX11" fmla="*/ 2552831 w 2664912"/>
              <a:gd name="connsiteY11" fmla="*/ 86665 h 1316036"/>
              <a:gd name="connsiteX12" fmla="*/ 2610045 w 2664912"/>
              <a:gd name="connsiteY12" fmla="*/ 86959 h 1316036"/>
              <a:gd name="connsiteX13" fmla="*/ 2664912 w 2664912"/>
              <a:gd name="connsiteY13" fmla="*/ 142412 h 1316036"/>
              <a:gd name="connsiteX14" fmla="*/ 2663445 w 2664912"/>
              <a:gd name="connsiteY14" fmla="*/ 157083 h 1316036"/>
              <a:gd name="connsiteX15" fmla="*/ 2615913 w 2664912"/>
              <a:gd name="connsiteY15" fmla="*/ 298211 h 1316036"/>
              <a:gd name="connsiteX16" fmla="*/ 2560166 w 2664912"/>
              <a:gd name="connsiteY16" fmla="*/ 360706 h 1316036"/>
              <a:gd name="connsiteX17" fmla="*/ 2486228 w 2664912"/>
              <a:gd name="connsiteY17" fmla="*/ 446675 h 1316036"/>
              <a:gd name="connsiteX18" fmla="*/ 2428133 w 2664912"/>
              <a:gd name="connsiteY18" fmla="*/ 563157 h 1316036"/>
              <a:gd name="connsiteX19" fmla="*/ 2409942 w 2664912"/>
              <a:gd name="connsiteY19" fmla="*/ 684920 h 1316036"/>
              <a:gd name="connsiteX20" fmla="*/ 2421092 w 2664912"/>
              <a:gd name="connsiteY20" fmla="*/ 923166 h 1316036"/>
              <a:gd name="connsiteX21" fmla="*/ 2408475 w 2664912"/>
              <a:gd name="connsiteY21" fmla="*/ 964536 h 1316036"/>
              <a:gd name="connsiteX22" fmla="*/ 2332190 w 2664912"/>
              <a:gd name="connsiteY22" fmla="*/ 1131778 h 1316036"/>
              <a:gd name="connsiteX23" fmla="*/ 2259718 w 2664912"/>
              <a:gd name="connsiteY23" fmla="*/ 1284642 h 1316036"/>
              <a:gd name="connsiteX24" fmla="*/ 2250623 w 2664912"/>
              <a:gd name="connsiteY24" fmla="*/ 1316036 h 1316036"/>
              <a:gd name="connsiteX25" fmla="*/ 12700 w 2664912"/>
              <a:gd name="connsiteY25" fmla="*/ 1315827 h 1316036"/>
              <a:gd name="connsiteX26" fmla="*/ 0 w 2664912"/>
              <a:gd name="connsiteY26" fmla="*/ 1199 h 13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64912" h="1316036">
                <a:moveTo>
                  <a:pt x="0" y="1199"/>
                </a:moveTo>
                <a:cubicBezTo>
                  <a:pt x="6162" y="-7603"/>
                  <a:pt x="307189" y="34753"/>
                  <a:pt x="447077" y="41145"/>
                </a:cubicBezTo>
                <a:cubicBezTo>
                  <a:pt x="586965" y="47537"/>
                  <a:pt x="717597" y="39196"/>
                  <a:pt x="839328" y="39552"/>
                </a:cubicBezTo>
                <a:lnTo>
                  <a:pt x="1177464" y="43282"/>
                </a:lnTo>
                <a:cubicBezTo>
                  <a:pt x="1293166" y="50401"/>
                  <a:pt x="1420841" y="77919"/>
                  <a:pt x="1533538" y="82264"/>
                </a:cubicBezTo>
                <a:cubicBezTo>
                  <a:pt x="1646235" y="86609"/>
                  <a:pt x="1746551" y="59379"/>
                  <a:pt x="1853644" y="69354"/>
                </a:cubicBezTo>
                <a:lnTo>
                  <a:pt x="1952816" y="77863"/>
                </a:lnTo>
                <a:cubicBezTo>
                  <a:pt x="2012964" y="82851"/>
                  <a:pt x="2072819" y="78156"/>
                  <a:pt x="2132380" y="69061"/>
                </a:cubicBezTo>
                <a:cubicBezTo>
                  <a:pt x="2213360" y="56738"/>
                  <a:pt x="2294927" y="56738"/>
                  <a:pt x="2376494" y="56445"/>
                </a:cubicBezTo>
                <a:lnTo>
                  <a:pt x="2467450" y="57325"/>
                </a:lnTo>
                <a:cubicBezTo>
                  <a:pt x="2483587" y="57325"/>
                  <a:pt x="2498257" y="61139"/>
                  <a:pt x="2510874" y="71995"/>
                </a:cubicBezTo>
                <a:cubicBezTo>
                  <a:pt x="2522903" y="82558"/>
                  <a:pt x="2537280" y="86372"/>
                  <a:pt x="2552831" y="86665"/>
                </a:cubicBezTo>
                <a:lnTo>
                  <a:pt x="2610045" y="86959"/>
                </a:lnTo>
                <a:cubicBezTo>
                  <a:pt x="2638212" y="87252"/>
                  <a:pt x="2664619" y="113952"/>
                  <a:pt x="2664912" y="142412"/>
                </a:cubicBezTo>
                <a:cubicBezTo>
                  <a:pt x="2664912" y="147400"/>
                  <a:pt x="2664912" y="152388"/>
                  <a:pt x="2663445" y="157083"/>
                </a:cubicBezTo>
                <a:cubicBezTo>
                  <a:pt x="2646721" y="204028"/>
                  <a:pt x="2636745" y="253027"/>
                  <a:pt x="2615913" y="298211"/>
                </a:cubicBezTo>
                <a:cubicBezTo>
                  <a:pt x="2603884" y="324618"/>
                  <a:pt x="2584812" y="346036"/>
                  <a:pt x="2560166" y="360706"/>
                </a:cubicBezTo>
                <a:cubicBezTo>
                  <a:pt x="2525544" y="381245"/>
                  <a:pt x="2502952" y="410585"/>
                  <a:pt x="2486228" y="446675"/>
                </a:cubicBezTo>
                <a:cubicBezTo>
                  <a:pt x="2468037" y="485991"/>
                  <a:pt x="2448672" y="525014"/>
                  <a:pt x="2428133" y="563157"/>
                </a:cubicBezTo>
                <a:cubicBezTo>
                  <a:pt x="2406715" y="602473"/>
                  <a:pt x="2404954" y="642083"/>
                  <a:pt x="2409942" y="684920"/>
                </a:cubicBezTo>
                <a:cubicBezTo>
                  <a:pt x="2419038" y="764140"/>
                  <a:pt x="2424319" y="843359"/>
                  <a:pt x="2421092" y="923166"/>
                </a:cubicBezTo>
                <a:cubicBezTo>
                  <a:pt x="2420505" y="938130"/>
                  <a:pt x="2416690" y="952800"/>
                  <a:pt x="2408475" y="964536"/>
                </a:cubicBezTo>
                <a:cubicBezTo>
                  <a:pt x="2372093" y="1015295"/>
                  <a:pt x="2354488" y="1074563"/>
                  <a:pt x="2332190" y="1131778"/>
                </a:cubicBezTo>
                <a:cubicBezTo>
                  <a:pt x="2311651" y="1184297"/>
                  <a:pt x="2293753" y="1238284"/>
                  <a:pt x="2259718" y="1284642"/>
                </a:cubicBezTo>
                <a:cubicBezTo>
                  <a:pt x="2252970" y="1293738"/>
                  <a:pt x="2247982" y="1304007"/>
                  <a:pt x="2250623" y="1316036"/>
                </a:cubicBezTo>
                <a:lnTo>
                  <a:pt x="12700" y="1315827"/>
                </a:lnTo>
                <a:cubicBezTo>
                  <a:pt x="12407" y="900364"/>
                  <a:pt x="0" y="416662"/>
                  <a:pt x="0" y="11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72">
            <a:extLst>
              <a:ext uri="{FF2B5EF4-FFF2-40B4-BE49-F238E27FC236}">
                <a16:creationId xmlns:a16="http://schemas.microsoft.com/office/drawing/2014/main" id="{DCB517CA-A7C7-4D04-8427-A5D56CB1664C}"/>
              </a:ext>
            </a:extLst>
          </p:cNvPr>
          <p:cNvSpPr/>
          <p:nvPr/>
        </p:nvSpPr>
        <p:spPr>
          <a:xfrm>
            <a:off x="4661698" y="1497618"/>
            <a:ext cx="2398777" cy="2863379"/>
          </a:xfrm>
          <a:custGeom>
            <a:avLst/>
            <a:gdLst>
              <a:gd name="connsiteX0" fmla="*/ 199887 w 1480944"/>
              <a:gd name="connsiteY0" fmla="*/ 264103 h 1767778"/>
              <a:gd name="connsiteX1" fmla="*/ 181403 w 1480944"/>
              <a:gd name="connsiteY1" fmla="*/ 236523 h 1767778"/>
              <a:gd name="connsiteX2" fmla="*/ 184923 w 1480944"/>
              <a:gd name="connsiteY2" fmla="*/ 220972 h 1767778"/>
              <a:gd name="connsiteX3" fmla="*/ 241844 w 1480944"/>
              <a:gd name="connsiteY3" fmla="*/ 238870 h 1767778"/>
              <a:gd name="connsiteX4" fmla="*/ 233922 w 1480944"/>
              <a:gd name="connsiteY4" fmla="*/ 217451 h 1767778"/>
              <a:gd name="connsiteX5" fmla="*/ 232749 w 1480944"/>
              <a:gd name="connsiteY5" fmla="*/ 204248 h 1767778"/>
              <a:gd name="connsiteX6" fmla="*/ 247125 w 1480944"/>
              <a:gd name="connsiteY6" fmla="*/ 206595 h 1767778"/>
              <a:gd name="connsiteX7" fmla="*/ 282041 w 1480944"/>
              <a:gd name="connsiteY7" fmla="*/ 241804 h 1767778"/>
              <a:gd name="connsiteX8" fmla="*/ 319890 w 1480944"/>
              <a:gd name="connsiteY8" fmla="*/ 289923 h 1767778"/>
              <a:gd name="connsiteX9" fmla="*/ 325465 w 1480944"/>
              <a:gd name="connsiteY9" fmla="*/ 264396 h 1767778"/>
              <a:gd name="connsiteX10" fmla="*/ 341015 w 1480944"/>
              <a:gd name="connsiteY10" fmla="*/ 252367 h 1767778"/>
              <a:gd name="connsiteX11" fmla="*/ 348644 w 1480944"/>
              <a:gd name="connsiteY11" fmla="*/ 267330 h 1767778"/>
              <a:gd name="connsiteX12" fmla="*/ 347177 w 1480944"/>
              <a:gd name="connsiteY12" fmla="*/ 320144 h 1767778"/>
              <a:gd name="connsiteX13" fmla="*/ 370063 w 1480944"/>
              <a:gd name="connsiteY13" fmla="*/ 345670 h 1767778"/>
              <a:gd name="connsiteX14" fmla="*/ 520580 w 1480944"/>
              <a:gd name="connsiteY14" fmla="*/ 356819 h 1767778"/>
              <a:gd name="connsiteX15" fmla="*/ 547280 w 1480944"/>
              <a:gd name="connsiteY15" fmla="*/ 363861 h 1767778"/>
              <a:gd name="connsiteX16" fmla="*/ 644104 w 1480944"/>
              <a:gd name="connsiteY16" fmla="*/ 388507 h 1767778"/>
              <a:gd name="connsiteX17" fmla="*/ 650852 w 1480944"/>
              <a:gd name="connsiteY17" fmla="*/ 386747 h 1767778"/>
              <a:gd name="connsiteX18" fmla="*/ 682540 w 1480944"/>
              <a:gd name="connsiteY18" fmla="*/ 375010 h 1767778"/>
              <a:gd name="connsiteX19" fmla="*/ 797849 w 1480944"/>
              <a:gd name="connsiteY19" fmla="*/ 379118 h 1767778"/>
              <a:gd name="connsiteX20" fmla="*/ 813693 w 1480944"/>
              <a:gd name="connsiteY20" fmla="*/ 375304 h 1767778"/>
              <a:gd name="connsiteX21" fmla="*/ 813399 w 1480944"/>
              <a:gd name="connsiteY21" fmla="*/ 350071 h 1767778"/>
              <a:gd name="connsiteX22" fmla="*/ 803130 w 1480944"/>
              <a:gd name="connsiteY22" fmla="*/ 318090 h 1767778"/>
              <a:gd name="connsiteX23" fmla="*/ 796675 w 1480944"/>
              <a:gd name="connsiteY23" fmla="*/ 312222 h 1767778"/>
              <a:gd name="connsiteX24" fmla="*/ 791100 w 1480944"/>
              <a:gd name="connsiteY24" fmla="*/ 306647 h 1767778"/>
              <a:gd name="connsiteX25" fmla="*/ 816920 w 1480944"/>
              <a:gd name="connsiteY25" fmla="*/ 178722 h 1767778"/>
              <a:gd name="connsiteX26" fmla="*/ 910810 w 1480944"/>
              <a:gd name="connsiteY26" fmla="*/ 154076 h 1767778"/>
              <a:gd name="connsiteX27" fmla="*/ 1001766 w 1480944"/>
              <a:gd name="connsiteY27" fmla="*/ 176375 h 1767778"/>
              <a:gd name="connsiteX28" fmla="*/ 1011155 w 1480944"/>
              <a:gd name="connsiteY28" fmla="*/ 181656 h 1767778"/>
              <a:gd name="connsiteX29" fmla="*/ 1000886 w 1480944"/>
              <a:gd name="connsiteY29" fmla="*/ 187817 h 1767778"/>
              <a:gd name="connsiteX30" fmla="*/ 997952 w 1480944"/>
              <a:gd name="connsiteY30" fmla="*/ 188404 h 1767778"/>
              <a:gd name="connsiteX31" fmla="*/ 980641 w 1480944"/>
              <a:gd name="connsiteY31" fmla="*/ 192219 h 1767778"/>
              <a:gd name="connsiteX32" fmla="*/ 994724 w 1480944"/>
              <a:gd name="connsiteY32" fmla="*/ 206595 h 1767778"/>
              <a:gd name="connsiteX33" fmla="*/ 1017903 w 1480944"/>
              <a:gd name="connsiteY33" fmla="*/ 242391 h 1767778"/>
              <a:gd name="connsiteX34" fmla="*/ 1016730 w 1480944"/>
              <a:gd name="connsiteY34" fmla="*/ 252073 h 1767778"/>
              <a:gd name="connsiteX35" fmla="*/ 1006754 w 1480944"/>
              <a:gd name="connsiteY35" fmla="*/ 248552 h 1767778"/>
              <a:gd name="connsiteX36" fmla="*/ 997658 w 1480944"/>
              <a:gd name="connsiteY36" fmla="*/ 243271 h 1767778"/>
              <a:gd name="connsiteX37" fmla="*/ 993844 w 1480944"/>
              <a:gd name="connsiteY37" fmla="*/ 269971 h 1767778"/>
              <a:gd name="connsiteX38" fmla="*/ 984748 w 1480944"/>
              <a:gd name="connsiteY38" fmla="*/ 311635 h 1767778"/>
              <a:gd name="connsiteX39" fmla="*/ 985628 w 1480944"/>
              <a:gd name="connsiteY39" fmla="*/ 332467 h 1767778"/>
              <a:gd name="connsiteX40" fmla="*/ 980641 w 1480944"/>
              <a:gd name="connsiteY40" fmla="*/ 353005 h 1767778"/>
              <a:gd name="connsiteX41" fmla="*/ 966264 w 1480944"/>
              <a:gd name="connsiteY41" fmla="*/ 372076 h 1767778"/>
              <a:gd name="connsiteX42" fmla="*/ 946605 w 1480944"/>
              <a:gd name="connsiteY42" fmla="*/ 389681 h 1767778"/>
              <a:gd name="connsiteX43" fmla="*/ 972425 w 1480944"/>
              <a:gd name="connsiteY43" fmla="*/ 391148 h 1767778"/>
              <a:gd name="connsiteX44" fmla="*/ 1037268 w 1480944"/>
              <a:gd name="connsiteY44" fmla="*/ 373543 h 1767778"/>
              <a:gd name="connsiteX45" fmla="*/ 1052819 w 1480944"/>
              <a:gd name="connsiteY45" fmla="*/ 370316 h 1767778"/>
              <a:gd name="connsiteX46" fmla="*/ 1119128 w 1480944"/>
              <a:gd name="connsiteY46" fmla="*/ 357113 h 1767778"/>
              <a:gd name="connsiteX47" fmla="*/ 1241479 w 1480944"/>
              <a:gd name="connsiteY47" fmla="*/ 244151 h 1767778"/>
              <a:gd name="connsiteX48" fmla="*/ 1290184 w 1480944"/>
              <a:gd name="connsiteY48" fmla="*/ 134418 h 1767778"/>
              <a:gd name="connsiteX49" fmla="*/ 1281088 w 1480944"/>
              <a:gd name="connsiteY49" fmla="*/ 97448 h 1767778"/>
              <a:gd name="connsiteX50" fmla="*/ 1289891 w 1480944"/>
              <a:gd name="connsiteY50" fmla="*/ 21750 h 1767778"/>
              <a:gd name="connsiteX51" fmla="*/ 1335369 w 1480944"/>
              <a:gd name="connsiteY51" fmla="*/ 2091 h 1767778"/>
              <a:gd name="connsiteX52" fmla="*/ 1352386 w 1480944"/>
              <a:gd name="connsiteY52" fmla="*/ 4732 h 1767778"/>
              <a:gd name="connsiteX53" fmla="*/ 1351506 w 1480944"/>
              <a:gd name="connsiteY53" fmla="*/ 25564 h 1767778"/>
              <a:gd name="connsiteX54" fmla="*/ 1347985 w 1480944"/>
              <a:gd name="connsiteY54" fmla="*/ 37007 h 1767778"/>
              <a:gd name="connsiteX55" fmla="*/ 1349158 w 1480944"/>
              <a:gd name="connsiteY55" fmla="*/ 134124 h 1767778"/>
              <a:gd name="connsiteX56" fmla="*/ 1316004 w 1480944"/>
              <a:gd name="connsiteY56" fmla="*/ 270558 h 1767778"/>
              <a:gd name="connsiteX57" fmla="*/ 1214192 w 1480944"/>
              <a:gd name="connsiteY57" fmla="*/ 394669 h 1767778"/>
              <a:gd name="connsiteX58" fmla="*/ 1156978 w 1480944"/>
              <a:gd name="connsiteY58" fmla="*/ 424303 h 1767778"/>
              <a:gd name="connsiteX59" fmla="*/ 1130864 w 1480944"/>
              <a:gd name="connsiteY59" fmla="*/ 457458 h 1767778"/>
              <a:gd name="connsiteX60" fmla="*/ 1100644 w 1480944"/>
              <a:gd name="connsiteY60" fmla="*/ 502349 h 1767778"/>
              <a:gd name="connsiteX61" fmla="*/ 1001472 w 1480944"/>
              <a:gd name="connsiteY61" fmla="*/ 575113 h 1767778"/>
              <a:gd name="connsiteX62" fmla="*/ 975653 w 1480944"/>
              <a:gd name="connsiteY62" fmla="*/ 615017 h 1767778"/>
              <a:gd name="connsiteX63" fmla="*/ 931935 w 1480944"/>
              <a:gd name="connsiteY63" fmla="*/ 754385 h 1767778"/>
              <a:gd name="connsiteX64" fmla="*/ 884110 w 1480944"/>
              <a:gd name="connsiteY64" fmla="*/ 841526 h 1767778"/>
              <a:gd name="connsiteX65" fmla="*/ 870613 w 1480944"/>
              <a:gd name="connsiteY65" fmla="*/ 867346 h 1767778"/>
              <a:gd name="connsiteX66" fmla="*/ 877362 w 1480944"/>
              <a:gd name="connsiteY66" fmla="*/ 879962 h 1767778"/>
              <a:gd name="connsiteX67" fmla="*/ 1054872 w 1480944"/>
              <a:gd name="connsiteY67" fmla="*/ 924560 h 1767778"/>
              <a:gd name="connsiteX68" fmla="*/ 1103871 w 1480944"/>
              <a:gd name="connsiteY68" fmla="*/ 928961 h 1767778"/>
              <a:gd name="connsiteX69" fmla="*/ 1207444 w 1480944"/>
              <a:gd name="connsiteY69" fmla="*/ 1017276 h 1767778"/>
              <a:gd name="connsiteX70" fmla="*/ 1281382 w 1480944"/>
              <a:gd name="connsiteY70" fmla="*/ 1234984 h 1767778"/>
              <a:gd name="connsiteX71" fmla="*/ 1329207 w 1480944"/>
              <a:gd name="connsiteY71" fmla="*/ 1286036 h 1767778"/>
              <a:gd name="connsiteX72" fmla="*/ 1342117 w 1480944"/>
              <a:gd name="connsiteY72" fmla="*/ 1301880 h 1767778"/>
              <a:gd name="connsiteX73" fmla="*/ 1335369 w 1480944"/>
              <a:gd name="connsiteY73" fmla="*/ 1325059 h 1767778"/>
              <a:gd name="connsiteX74" fmla="*/ 1324512 w 1480944"/>
              <a:gd name="connsiteY74" fmla="*/ 1329460 h 1767778"/>
              <a:gd name="connsiteX75" fmla="*/ 1313950 w 1480944"/>
              <a:gd name="connsiteY75" fmla="*/ 1338556 h 1767778"/>
              <a:gd name="connsiteX76" fmla="*/ 1328620 w 1480944"/>
              <a:gd name="connsiteY76" fmla="*/ 1351172 h 1767778"/>
              <a:gd name="connsiteX77" fmla="*/ 1339770 w 1480944"/>
              <a:gd name="connsiteY77" fmla="*/ 1343837 h 1767778"/>
              <a:gd name="connsiteX78" fmla="*/ 1354147 w 1480944"/>
              <a:gd name="connsiteY78" fmla="*/ 1334448 h 1767778"/>
              <a:gd name="connsiteX79" fmla="*/ 1413708 w 1480944"/>
              <a:gd name="connsiteY79" fmla="*/ 1299826 h 1767778"/>
              <a:gd name="connsiteX80" fmla="*/ 1424271 w 1480944"/>
              <a:gd name="connsiteY80" fmla="*/ 1251414 h 1767778"/>
              <a:gd name="connsiteX81" fmla="*/ 1457425 w 1480944"/>
              <a:gd name="connsiteY81" fmla="*/ 1225008 h 1767778"/>
              <a:gd name="connsiteX82" fmla="*/ 1473856 w 1480944"/>
              <a:gd name="connsiteY82" fmla="*/ 1240558 h 1767778"/>
              <a:gd name="connsiteX83" fmla="*/ 1479431 w 1480944"/>
              <a:gd name="connsiteY83" fmla="*/ 1283396 h 1767778"/>
              <a:gd name="connsiteX84" fmla="*/ 1428378 w 1480944"/>
              <a:gd name="connsiteY84" fmla="*/ 1394890 h 1767778"/>
              <a:gd name="connsiteX85" fmla="*/ 1401385 w 1480944"/>
              <a:gd name="connsiteY85" fmla="*/ 1450930 h 1767778"/>
              <a:gd name="connsiteX86" fmla="*/ 1385834 w 1480944"/>
              <a:gd name="connsiteY86" fmla="*/ 1490247 h 1767778"/>
              <a:gd name="connsiteX87" fmla="*/ 1353853 w 1480944"/>
              <a:gd name="connsiteY87" fmla="*/ 1504037 h 1767778"/>
              <a:gd name="connsiteX88" fmla="*/ 1289304 w 1480944"/>
              <a:gd name="connsiteY88" fmla="*/ 1432152 h 1767778"/>
              <a:gd name="connsiteX89" fmla="*/ 1247934 w 1480944"/>
              <a:gd name="connsiteY89" fmla="*/ 1363202 h 1767778"/>
              <a:gd name="connsiteX90" fmla="*/ 1225928 w 1480944"/>
              <a:gd name="connsiteY90" fmla="*/ 1362615 h 1767778"/>
              <a:gd name="connsiteX91" fmla="*/ 1196001 w 1480944"/>
              <a:gd name="connsiteY91" fmla="*/ 1345304 h 1767778"/>
              <a:gd name="connsiteX92" fmla="*/ 1187198 w 1480944"/>
              <a:gd name="connsiteY92" fmla="*/ 1306868 h 1767778"/>
              <a:gd name="connsiteX93" fmla="*/ 1148175 w 1480944"/>
              <a:gd name="connsiteY93" fmla="*/ 1222661 h 1767778"/>
              <a:gd name="connsiteX94" fmla="*/ 1099177 w 1480944"/>
              <a:gd name="connsiteY94" fmla="*/ 1125837 h 1767778"/>
              <a:gd name="connsiteX95" fmla="*/ 1057220 w 1480944"/>
              <a:gd name="connsiteY95" fmla="*/ 1094736 h 1767778"/>
              <a:gd name="connsiteX96" fmla="*/ 1031106 w 1480944"/>
              <a:gd name="connsiteY96" fmla="*/ 1091508 h 1767778"/>
              <a:gd name="connsiteX97" fmla="*/ 1005874 w 1480944"/>
              <a:gd name="connsiteY97" fmla="*/ 1092388 h 1767778"/>
              <a:gd name="connsiteX98" fmla="*/ 991497 w 1480944"/>
              <a:gd name="connsiteY98" fmla="*/ 1090041 h 1767778"/>
              <a:gd name="connsiteX99" fmla="*/ 969785 w 1480944"/>
              <a:gd name="connsiteY99" fmla="*/ 1081826 h 1767778"/>
              <a:gd name="connsiteX100" fmla="*/ 808705 w 1480944"/>
              <a:gd name="connsiteY100" fmla="*/ 1090334 h 1767778"/>
              <a:gd name="connsiteX101" fmla="*/ 793154 w 1480944"/>
              <a:gd name="connsiteY101" fmla="*/ 1099430 h 1767778"/>
              <a:gd name="connsiteX102" fmla="*/ 642930 w 1480944"/>
              <a:gd name="connsiteY102" fmla="*/ 1271953 h 1767778"/>
              <a:gd name="connsiteX103" fmla="*/ 529676 w 1480944"/>
              <a:gd name="connsiteY103" fmla="*/ 1365843 h 1767778"/>
              <a:gd name="connsiteX104" fmla="*/ 226000 w 1480944"/>
              <a:gd name="connsiteY104" fmla="*/ 1536898 h 1767778"/>
              <a:gd name="connsiteX105" fmla="*/ 200767 w 1480944"/>
              <a:gd name="connsiteY105" fmla="*/ 1539833 h 1767778"/>
              <a:gd name="connsiteX106" fmla="*/ 190205 w 1480944"/>
              <a:gd name="connsiteY106" fmla="*/ 1543060 h 1767778"/>
              <a:gd name="connsiteX107" fmla="*/ 128589 w 1480944"/>
              <a:gd name="connsiteY107" fmla="*/ 1587658 h 1767778"/>
              <a:gd name="connsiteX108" fmla="*/ 122721 w 1480944"/>
              <a:gd name="connsiteY108" fmla="*/ 1593526 h 1767778"/>
              <a:gd name="connsiteX109" fmla="*/ 118027 w 1480944"/>
              <a:gd name="connsiteY109" fmla="*/ 1626974 h 1767778"/>
              <a:gd name="connsiteX110" fmla="*/ 93381 w 1480944"/>
              <a:gd name="connsiteY110" fmla="*/ 1653381 h 1767778"/>
              <a:gd name="connsiteX111" fmla="*/ 85165 w 1480944"/>
              <a:gd name="connsiteY111" fmla="*/ 1662476 h 1767778"/>
              <a:gd name="connsiteX112" fmla="*/ 72842 w 1480944"/>
              <a:gd name="connsiteY112" fmla="*/ 1745510 h 1767778"/>
              <a:gd name="connsiteX113" fmla="*/ 65507 w 1480944"/>
              <a:gd name="connsiteY113" fmla="*/ 1766635 h 1767778"/>
              <a:gd name="connsiteX114" fmla="*/ 40861 w 1480944"/>
              <a:gd name="connsiteY114" fmla="*/ 1757833 h 1767778"/>
              <a:gd name="connsiteX115" fmla="*/ 12401 w 1480944"/>
              <a:gd name="connsiteY115" fmla="*/ 1713529 h 1767778"/>
              <a:gd name="connsiteX116" fmla="*/ 6826 w 1480944"/>
              <a:gd name="connsiteY116" fmla="*/ 1646926 h 1767778"/>
              <a:gd name="connsiteX117" fmla="*/ 9173 w 1480944"/>
              <a:gd name="connsiteY117" fmla="*/ 1581790 h 1767778"/>
              <a:gd name="connsiteX118" fmla="*/ 3892 w 1480944"/>
              <a:gd name="connsiteY118" fmla="*/ 1536605 h 1767778"/>
              <a:gd name="connsiteX119" fmla="*/ 22376 w 1480944"/>
              <a:gd name="connsiteY119" fmla="*/ 1511079 h 1767778"/>
              <a:gd name="connsiteX120" fmla="*/ 63160 w 1480944"/>
              <a:gd name="connsiteY120" fmla="*/ 1508438 h 1767778"/>
              <a:gd name="connsiteX121" fmla="*/ 142966 w 1480944"/>
              <a:gd name="connsiteY121" fmla="*/ 1477337 h 1767778"/>
              <a:gd name="connsiteX122" fmla="*/ 143260 w 1480944"/>
              <a:gd name="connsiteY122" fmla="*/ 1457679 h 1767778"/>
              <a:gd name="connsiteX123" fmla="*/ 132110 w 1480944"/>
              <a:gd name="connsiteY123" fmla="*/ 1424817 h 1767778"/>
              <a:gd name="connsiteX124" fmla="*/ 145900 w 1480944"/>
              <a:gd name="connsiteY124" fmla="*/ 1403692 h 1767778"/>
              <a:gd name="connsiteX125" fmla="*/ 203114 w 1480944"/>
              <a:gd name="connsiteY125" fmla="*/ 1394596 h 1767778"/>
              <a:gd name="connsiteX126" fmla="*/ 288202 w 1480944"/>
              <a:gd name="connsiteY126" fmla="*/ 1372298 h 1767778"/>
              <a:gd name="connsiteX127" fmla="*/ 428744 w 1480944"/>
              <a:gd name="connsiteY127" fmla="*/ 1262270 h 1767778"/>
              <a:gd name="connsiteX128" fmla="*/ 436079 w 1480944"/>
              <a:gd name="connsiteY128" fmla="*/ 1242025 h 1767778"/>
              <a:gd name="connsiteX129" fmla="*/ 440187 w 1480944"/>
              <a:gd name="connsiteY129" fmla="*/ 1231756 h 1767778"/>
              <a:gd name="connsiteX130" fmla="*/ 513245 w 1480944"/>
              <a:gd name="connsiteY130" fmla="*/ 1138160 h 1767778"/>
              <a:gd name="connsiteX131" fmla="*/ 559603 w 1480944"/>
              <a:gd name="connsiteY131" fmla="*/ 1108526 h 1767778"/>
              <a:gd name="connsiteX132" fmla="*/ 595692 w 1480944"/>
              <a:gd name="connsiteY132" fmla="*/ 1063634 h 1767778"/>
              <a:gd name="connsiteX133" fmla="*/ 627967 w 1480944"/>
              <a:gd name="connsiteY133" fmla="*/ 892285 h 1767778"/>
              <a:gd name="connsiteX134" fmla="*/ 622979 w 1480944"/>
              <a:gd name="connsiteY134" fmla="*/ 882896 h 1767778"/>
              <a:gd name="connsiteX135" fmla="*/ 619164 w 1480944"/>
              <a:gd name="connsiteY135" fmla="*/ 867933 h 1767778"/>
              <a:gd name="connsiteX136" fmla="*/ 637649 w 1480944"/>
              <a:gd name="connsiteY136" fmla="*/ 845047 h 1767778"/>
              <a:gd name="connsiteX137" fmla="*/ 696330 w 1480944"/>
              <a:gd name="connsiteY137" fmla="*/ 677219 h 1767778"/>
              <a:gd name="connsiteX138" fmla="*/ 685474 w 1480944"/>
              <a:gd name="connsiteY138" fmla="*/ 579808 h 1767778"/>
              <a:gd name="connsiteX139" fmla="*/ 649972 w 1480944"/>
              <a:gd name="connsiteY139" fmla="*/ 538731 h 1767778"/>
              <a:gd name="connsiteX140" fmla="*/ 605668 w 1480944"/>
              <a:gd name="connsiteY140" fmla="*/ 523767 h 1767778"/>
              <a:gd name="connsiteX141" fmla="*/ 593051 w 1480944"/>
              <a:gd name="connsiteY141" fmla="*/ 495894 h 1767778"/>
              <a:gd name="connsiteX142" fmla="*/ 595398 w 1480944"/>
              <a:gd name="connsiteY142" fmla="*/ 490612 h 1767778"/>
              <a:gd name="connsiteX143" fmla="*/ 582195 w 1480944"/>
              <a:gd name="connsiteY143" fmla="*/ 456284 h 1767778"/>
              <a:gd name="connsiteX144" fmla="*/ 500335 w 1480944"/>
              <a:gd name="connsiteY144" fmla="*/ 443374 h 1767778"/>
              <a:gd name="connsiteX145" fmla="*/ 350111 w 1480944"/>
              <a:gd name="connsiteY145" fmla="*/ 405818 h 1767778"/>
              <a:gd name="connsiteX146" fmla="*/ 188738 w 1480944"/>
              <a:gd name="connsiteY146" fmla="*/ 284348 h 1767778"/>
              <a:gd name="connsiteX147" fmla="*/ 186390 w 1480944"/>
              <a:gd name="connsiteY147" fmla="*/ 280534 h 1767778"/>
              <a:gd name="connsiteX148" fmla="*/ 181696 w 1480944"/>
              <a:gd name="connsiteY148" fmla="*/ 264983 h 1767778"/>
              <a:gd name="connsiteX149" fmla="*/ 199887 w 1480944"/>
              <a:gd name="connsiteY149" fmla="*/ 264103 h 176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480944" h="1767778">
                <a:moveTo>
                  <a:pt x="199887" y="264103"/>
                </a:moveTo>
                <a:cubicBezTo>
                  <a:pt x="193139" y="254127"/>
                  <a:pt x="187564" y="245325"/>
                  <a:pt x="181403" y="236523"/>
                </a:cubicBezTo>
                <a:cubicBezTo>
                  <a:pt x="176708" y="229774"/>
                  <a:pt x="178468" y="225667"/>
                  <a:pt x="184923" y="220972"/>
                </a:cubicBezTo>
                <a:cubicBezTo>
                  <a:pt x="211330" y="201901"/>
                  <a:pt x="225120" y="213637"/>
                  <a:pt x="241844" y="238870"/>
                </a:cubicBezTo>
                <a:cubicBezTo>
                  <a:pt x="243311" y="229481"/>
                  <a:pt x="235976" y="224200"/>
                  <a:pt x="233922" y="217451"/>
                </a:cubicBezTo>
                <a:cubicBezTo>
                  <a:pt x="232455" y="213050"/>
                  <a:pt x="227761" y="208943"/>
                  <a:pt x="232749" y="204248"/>
                </a:cubicBezTo>
                <a:cubicBezTo>
                  <a:pt x="238323" y="199260"/>
                  <a:pt x="242724" y="203955"/>
                  <a:pt x="247125" y="206595"/>
                </a:cubicBezTo>
                <a:cubicBezTo>
                  <a:pt x="261502" y="215691"/>
                  <a:pt x="271772" y="228601"/>
                  <a:pt x="282041" y="241804"/>
                </a:cubicBezTo>
                <a:cubicBezTo>
                  <a:pt x="294070" y="257061"/>
                  <a:pt x="306100" y="272318"/>
                  <a:pt x="319890" y="289923"/>
                </a:cubicBezTo>
                <a:cubicBezTo>
                  <a:pt x="322237" y="279654"/>
                  <a:pt x="323704" y="272025"/>
                  <a:pt x="325465" y="264396"/>
                </a:cubicBezTo>
                <a:cubicBezTo>
                  <a:pt x="327519" y="256181"/>
                  <a:pt x="332213" y="251193"/>
                  <a:pt x="341015" y="252367"/>
                </a:cubicBezTo>
                <a:cubicBezTo>
                  <a:pt x="350111" y="253540"/>
                  <a:pt x="348644" y="261169"/>
                  <a:pt x="348644" y="267330"/>
                </a:cubicBezTo>
                <a:cubicBezTo>
                  <a:pt x="348350" y="284935"/>
                  <a:pt x="347177" y="302539"/>
                  <a:pt x="347177" y="320144"/>
                </a:cubicBezTo>
                <a:cubicBezTo>
                  <a:pt x="346883" y="339215"/>
                  <a:pt x="351285" y="344203"/>
                  <a:pt x="370063" y="345670"/>
                </a:cubicBezTo>
                <a:cubicBezTo>
                  <a:pt x="420235" y="349778"/>
                  <a:pt x="470407" y="353298"/>
                  <a:pt x="520580" y="356819"/>
                </a:cubicBezTo>
                <a:cubicBezTo>
                  <a:pt x="529969" y="357406"/>
                  <a:pt x="539064" y="358580"/>
                  <a:pt x="547280" y="363861"/>
                </a:cubicBezTo>
                <a:cubicBezTo>
                  <a:pt x="576914" y="383226"/>
                  <a:pt x="611242" y="382346"/>
                  <a:pt x="644104" y="388507"/>
                </a:cubicBezTo>
                <a:cubicBezTo>
                  <a:pt x="646451" y="388801"/>
                  <a:pt x="649679" y="389387"/>
                  <a:pt x="650852" y="386747"/>
                </a:cubicBezTo>
                <a:cubicBezTo>
                  <a:pt x="657601" y="372076"/>
                  <a:pt x="671391" y="374717"/>
                  <a:pt x="682540" y="375010"/>
                </a:cubicBezTo>
                <a:cubicBezTo>
                  <a:pt x="720976" y="375891"/>
                  <a:pt x="759706" y="369142"/>
                  <a:pt x="797849" y="379118"/>
                </a:cubicBezTo>
                <a:cubicBezTo>
                  <a:pt x="803130" y="380585"/>
                  <a:pt x="811345" y="381465"/>
                  <a:pt x="813693" y="375304"/>
                </a:cubicBezTo>
                <a:cubicBezTo>
                  <a:pt x="816920" y="367382"/>
                  <a:pt x="818681" y="355059"/>
                  <a:pt x="813399" y="350071"/>
                </a:cubicBezTo>
                <a:cubicBezTo>
                  <a:pt x="803130" y="340389"/>
                  <a:pt x="807238" y="328359"/>
                  <a:pt x="803130" y="318090"/>
                </a:cubicBezTo>
                <a:cubicBezTo>
                  <a:pt x="801956" y="314862"/>
                  <a:pt x="804597" y="308407"/>
                  <a:pt x="796675" y="312222"/>
                </a:cubicBezTo>
                <a:cubicBezTo>
                  <a:pt x="793741" y="313689"/>
                  <a:pt x="792274" y="309581"/>
                  <a:pt x="791100" y="306647"/>
                </a:cubicBezTo>
                <a:cubicBezTo>
                  <a:pt x="772322" y="261462"/>
                  <a:pt x="779951" y="208943"/>
                  <a:pt x="816920" y="178722"/>
                </a:cubicBezTo>
                <a:cubicBezTo>
                  <a:pt x="842446" y="157597"/>
                  <a:pt x="875014" y="145274"/>
                  <a:pt x="910810" y="154076"/>
                </a:cubicBezTo>
                <a:cubicBezTo>
                  <a:pt x="941031" y="161704"/>
                  <a:pt x="971545" y="168746"/>
                  <a:pt x="1001766" y="176375"/>
                </a:cubicBezTo>
                <a:cubicBezTo>
                  <a:pt x="1005287" y="177255"/>
                  <a:pt x="1011155" y="176668"/>
                  <a:pt x="1011155" y="181656"/>
                </a:cubicBezTo>
                <a:cubicBezTo>
                  <a:pt x="1011155" y="187231"/>
                  <a:pt x="1004993" y="186644"/>
                  <a:pt x="1000886" y="187817"/>
                </a:cubicBezTo>
                <a:cubicBezTo>
                  <a:pt x="1000005" y="188111"/>
                  <a:pt x="998832" y="188111"/>
                  <a:pt x="997952" y="188404"/>
                </a:cubicBezTo>
                <a:cubicBezTo>
                  <a:pt x="992083" y="190165"/>
                  <a:pt x="981814" y="186937"/>
                  <a:pt x="980641" y="192219"/>
                </a:cubicBezTo>
                <a:cubicBezTo>
                  <a:pt x="978880" y="200140"/>
                  <a:pt x="989149" y="202781"/>
                  <a:pt x="994724" y="206595"/>
                </a:cubicBezTo>
                <a:cubicBezTo>
                  <a:pt x="1007341" y="215691"/>
                  <a:pt x="1015849" y="226547"/>
                  <a:pt x="1017903" y="242391"/>
                </a:cubicBezTo>
                <a:cubicBezTo>
                  <a:pt x="1018197" y="245912"/>
                  <a:pt x="1019957" y="249726"/>
                  <a:pt x="1016730" y="252073"/>
                </a:cubicBezTo>
                <a:cubicBezTo>
                  <a:pt x="1012329" y="255301"/>
                  <a:pt x="1009981" y="250313"/>
                  <a:pt x="1006754" y="248552"/>
                </a:cubicBezTo>
                <a:cubicBezTo>
                  <a:pt x="1004113" y="246792"/>
                  <a:pt x="1002646" y="242978"/>
                  <a:pt x="997658" y="243271"/>
                </a:cubicBezTo>
                <a:cubicBezTo>
                  <a:pt x="995017" y="251780"/>
                  <a:pt x="993257" y="260876"/>
                  <a:pt x="993844" y="269971"/>
                </a:cubicBezTo>
                <a:cubicBezTo>
                  <a:pt x="994431" y="284935"/>
                  <a:pt x="993844" y="299018"/>
                  <a:pt x="984748" y="311635"/>
                </a:cubicBezTo>
                <a:cubicBezTo>
                  <a:pt x="979760" y="318383"/>
                  <a:pt x="981814" y="325718"/>
                  <a:pt x="985628" y="332467"/>
                </a:cubicBezTo>
                <a:cubicBezTo>
                  <a:pt x="990616" y="341269"/>
                  <a:pt x="990323" y="348017"/>
                  <a:pt x="980641" y="353005"/>
                </a:cubicBezTo>
                <a:cubicBezTo>
                  <a:pt x="973012" y="357113"/>
                  <a:pt x="968024" y="362981"/>
                  <a:pt x="966264" y="372076"/>
                </a:cubicBezTo>
                <a:cubicBezTo>
                  <a:pt x="964797" y="381172"/>
                  <a:pt x="955995" y="384399"/>
                  <a:pt x="946605" y="389681"/>
                </a:cubicBezTo>
                <a:cubicBezTo>
                  <a:pt x="956875" y="393202"/>
                  <a:pt x="964797" y="392615"/>
                  <a:pt x="972425" y="391148"/>
                </a:cubicBezTo>
                <a:cubicBezTo>
                  <a:pt x="994431" y="386747"/>
                  <a:pt x="1016436" y="382932"/>
                  <a:pt x="1037268" y="373543"/>
                </a:cubicBezTo>
                <a:cubicBezTo>
                  <a:pt x="1041962" y="371490"/>
                  <a:pt x="1048124" y="369436"/>
                  <a:pt x="1052819" y="370316"/>
                </a:cubicBezTo>
                <a:cubicBezTo>
                  <a:pt x="1076878" y="375304"/>
                  <a:pt x="1097710" y="365328"/>
                  <a:pt x="1119128" y="357113"/>
                </a:cubicBezTo>
                <a:cubicBezTo>
                  <a:pt x="1174875" y="335401"/>
                  <a:pt x="1216539" y="299605"/>
                  <a:pt x="1241479" y="244151"/>
                </a:cubicBezTo>
                <a:cubicBezTo>
                  <a:pt x="1257909" y="207769"/>
                  <a:pt x="1275514" y="171680"/>
                  <a:pt x="1290184" y="134418"/>
                </a:cubicBezTo>
                <a:cubicBezTo>
                  <a:pt x="1295759" y="120041"/>
                  <a:pt x="1296052" y="108598"/>
                  <a:pt x="1281088" y="97448"/>
                </a:cubicBezTo>
                <a:cubicBezTo>
                  <a:pt x="1260550" y="82485"/>
                  <a:pt x="1266711" y="36713"/>
                  <a:pt x="1289891" y="21750"/>
                </a:cubicBezTo>
                <a:cubicBezTo>
                  <a:pt x="1303974" y="12654"/>
                  <a:pt x="1319525" y="7079"/>
                  <a:pt x="1335369" y="2091"/>
                </a:cubicBezTo>
                <a:cubicBezTo>
                  <a:pt x="1340943" y="331"/>
                  <a:pt x="1348278" y="-2603"/>
                  <a:pt x="1352386" y="4732"/>
                </a:cubicBezTo>
                <a:cubicBezTo>
                  <a:pt x="1356200" y="11480"/>
                  <a:pt x="1356200" y="18816"/>
                  <a:pt x="1351506" y="25564"/>
                </a:cubicBezTo>
                <a:cubicBezTo>
                  <a:pt x="1349158" y="29085"/>
                  <a:pt x="1345638" y="31432"/>
                  <a:pt x="1347985" y="37007"/>
                </a:cubicBezTo>
                <a:cubicBezTo>
                  <a:pt x="1362949" y="69281"/>
                  <a:pt x="1356494" y="101263"/>
                  <a:pt x="1349158" y="134124"/>
                </a:cubicBezTo>
                <a:cubicBezTo>
                  <a:pt x="1339183" y="179895"/>
                  <a:pt x="1328620" y="225373"/>
                  <a:pt x="1316004" y="270558"/>
                </a:cubicBezTo>
                <a:cubicBezTo>
                  <a:pt x="1299866" y="326892"/>
                  <a:pt x="1266125" y="367969"/>
                  <a:pt x="1214192" y="394669"/>
                </a:cubicBezTo>
                <a:cubicBezTo>
                  <a:pt x="1195120" y="404351"/>
                  <a:pt x="1176342" y="414914"/>
                  <a:pt x="1156978" y="424303"/>
                </a:cubicBezTo>
                <a:cubicBezTo>
                  <a:pt x="1142894" y="431344"/>
                  <a:pt x="1133799" y="441614"/>
                  <a:pt x="1130864" y="457458"/>
                </a:cubicBezTo>
                <a:cubicBezTo>
                  <a:pt x="1127637" y="476822"/>
                  <a:pt x="1116194" y="490612"/>
                  <a:pt x="1100644" y="502349"/>
                </a:cubicBezTo>
                <a:cubicBezTo>
                  <a:pt x="1068076" y="527288"/>
                  <a:pt x="1032867" y="548707"/>
                  <a:pt x="1001472" y="575113"/>
                </a:cubicBezTo>
                <a:cubicBezTo>
                  <a:pt x="988563" y="585969"/>
                  <a:pt x="980054" y="598879"/>
                  <a:pt x="975653" y="615017"/>
                </a:cubicBezTo>
                <a:cubicBezTo>
                  <a:pt x="962449" y="661962"/>
                  <a:pt x="952767" y="709787"/>
                  <a:pt x="931935" y="754385"/>
                </a:cubicBezTo>
                <a:cubicBezTo>
                  <a:pt x="917852" y="784605"/>
                  <a:pt x="900247" y="812772"/>
                  <a:pt x="884110" y="841526"/>
                </a:cubicBezTo>
                <a:cubicBezTo>
                  <a:pt x="879415" y="850035"/>
                  <a:pt x="875014" y="858837"/>
                  <a:pt x="870613" y="867346"/>
                </a:cubicBezTo>
                <a:cubicBezTo>
                  <a:pt x="866799" y="874974"/>
                  <a:pt x="868560" y="880549"/>
                  <a:pt x="877362" y="879962"/>
                </a:cubicBezTo>
                <a:cubicBezTo>
                  <a:pt x="941031" y="876441"/>
                  <a:pt x="995604" y="910183"/>
                  <a:pt x="1054872" y="924560"/>
                </a:cubicBezTo>
                <a:cubicBezTo>
                  <a:pt x="1071010" y="928374"/>
                  <a:pt x="1087147" y="933656"/>
                  <a:pt x="1103871" y="928961"/>
                </a:cubicBezTo>
                <a:cubicBezTo>
                  <a:pt x="1144655" y="917812"/>
                  <a:pt x="1203042" y="965343"/>
                  <a:pt x="1207444" y="1017276"/>
                </a:cubicBezTo>
                <a:cubicBezTo>
                  <a:pt x="1214192" y="1095909"/>
                  <a:pt x="1249107" y="1165153"/>
                  <a:pt x="1281382" y="1234984"/>
                </a:cubicBezTo>
                <a:cubicBezTo>
                  <a:pt x="1291651" y="1256989"/>
                  <a:pt x="1315417" y="1266965"/>
                  <a:pt x="1329207" y="1286036"/>
                </a:cubicBezTo>
                <a:cubicBezTo>
                  <a:pt x="1333021" y="1291611"/>
                  <a:pt x="1338303" y="1296305"/>
                  <a:pt x="1342117" y="1301880"/>
                </a:cubicBezTo>
                <a:cubicBezTo>
                  <a:pt x="1349158" y="1313030"/>
                  <a:pt x="1347105" y="1319484"/>
                  <a:pt x="1335369" y="1325059"/>
                </a:cubicBezTo>
                <a:cubicBezTo>
                  <a:pt x="1331848" y="1326820"/>
                  <a:pt x="1327740" y="1327406"/>
                  <a:pt x="1324512" y="1329460"/>
                </a:cubicBezTo>
                <a:cubicBezTo>
                  <a:pt x="1320405" y="1331808"/>
                  <a:pt x="1311896" y="1330341"/>
                  <a:pt x="1313950" y="1338556"/>
                </a:cubicBezTo>
                <a:cubicBezTo>
                  <a:pt x="1315710" y="1345304"/>
                  <a:pt x="1321285" y="1349999"/>
                  <a:pt x="1328620" y="1351172"/>
                </a:cubicBezTo>
                <a:cubicBezTo>
                  <a:pt x="1334195" y="1352053"/>
                  <a:pt x="1339183" y="1351759"/>
                  <a:pt x="1339770" y="1343837"/>
                </a:cubicBezTo>
                <a:cubicBezTo>
                  <a:pt x="1340356" y="1335328"/>
                  <a:pt x="1348278" y="1335035"/>
                  <a:pt x="1354147" y="1334448"/>
                </a:cubicBezTo>
                <a:cubicBezTo>
                  <a:pt x="1378793" y="1331221"/>
                  <a:pt x="1396984" y="1317137"/>
                  <a:pt x="1413708" y="1299826"/>
                </a:cubicBezTo>
                <a:cubicBezTo>
                  <a:pt x="1427205" y="1285743"/>
                  <a:pt x="1424857" y="1268432"/>
                  <a:pt x="1424271" y="1251414"/>
                </a:cubicBezTo>
                <a:cubicBezTo>
                  <a:pt x="1423684" y="1229115"/>
                  <a:pt x="1436300" y="1219433"/>
                  <a:pt x="1457425" y="1225008"/>
                </a:cubicBezTo>
                <a:cubicBezTo>
                  <a:pt x="1465934" y="1227355"/>
                  <a:pt x="1470629" y="1233223"/>
                  <a:pt x="1473856" y="1240558"/>
                </a:cubicBezTo>
                <a:cubicBezTo>
                  <a:pt x="1480018" y="1254348"/>
                  <a:pt x="1482952" y="1269019"/>
                  <a:pt x="1479431" y="1283396"/>
                </a:cubicBezTo>
                <a:cubicBezTo>
                  <a:pt x="1469749" y="1323886"/>
                  <a:pt x="1459186" y="1364082"/>
                  <a:pt x="1428378" y="1394890"/>
                </a:cubicBezTo>
                <a:cubicBezTo>
                  <a:pt x="1412828" y="1410440"/>
                  <a:pt x="1407840" y="1431272"/>
                  <a:pt x="1401385" y="1450930"/>
                </a:cubicBezTo>
                <a:cubicBezTo>
                  <a:pt x="1396984" y="1464427"/>
                  <a:pt x="1392583" y="1477924"/>
                  <a:pt x="1385834" y="1490247"/>
                </a:cubicBezTo>
                <a:cubicBezTo>
                  <a:pt x="1378793" y="1503157"/>
                  <a:pt x="1368230" y="1507264"/>
                  <a:pt x="1353853" y="1504037"/>
                </a:cubicBezTo>
                <a:cubicBezTo>
                  <a:pt x="1318938" y="1495822"/>
                  <a:pt x="1294585" y="1467068"/>
                  <a:pt x="1289304" y="1432152"/>
                </a:cubicBezTo>
                <a:cubicBezTo>
                  <a:pt x="1285196" y="1404279"/>
                  <a:pt x="1267592" y="1382567"/>
                  <a:pt x="1247934" y="1363202"/>
                </a:cubicBezTo>
                <a:cubicBezTo>
                  <a:pt x="1241479" y="1356747"/>
                  <a:pt x="1233557" y="1360268"/>
                  <a:pt x="1225928" y="1362615"/>
                </a:cubicBezTo>
                <a:cubicBezTo>
                  <a:pt x="1206270" y="1368777"/>
                  <a:pt x="1200989" y="1365549"/>
                  <a:pt x="1196001" y="1345304"/>
                </a:cubicBezTo>
                <a:cubicBezTo>
                  <a:pt x="1192773" y="1332688"/>
                  <a:pt x="1189839" y="1319778"/>
                  <a:pt x="1187198" y="1306868"/>
                </a:cubicBezTo>
                <a:cubicBezTo>
                  <a:pt x="1181037" y="1275767"/>
                  <a:pt x="1169007" y="1247013"/>
                  <a:pt x="1148175" y="1222661"/>
                </a:cubicBezTo>
                <a:cubicBezTo>
                  <a:pt x="1123823" y="1194200"/>
                  <a:pt x="1108272" y="1161926"/>
                  <a:pt x="1099177" y="1125837"/>
                </a:cubicBezTo>
                <a:cubicBezTo>
                  <a:pt x="1091842" y="1096789"/>
                  <a:pt x="1086560" y="1093855"/>
                  <a:pt x="1057220" y="1094736"/>
                </a:cubicBezTo>
                <a:cubicBezTo>
                  <a:pt x="1048417" y="1095029"/>
                  <a:pt x="1039615" y="1094149"/>
                  <a:pt x="1031106" y="1091508"/>
                </a:cubicBezTo>
                <a:cubicBezTo>
                  <a:pt x="1022598" y="1088867"/>
                  <a:pt x="1014382" y="1086814"/>
                  <a:pt x="1005874" y="1092388"/>
                </a:cubicBezTo>
                <a:cubicBezTo>
                  <a:pt x="1001179" y="1095322"/>
                  <a:pt x="994724" y="1095616"/>
                  <a:pt x="991497" y="1090041"/>
                </a:cubicBezTo>
                <a:cubicBezTo>
                  <a:pt x="986215" y="1080945"/>
                  <a:pt x="978293" y="1081532"/>
                  <a:pt x="969785" y="1081826"/>
                </a:cubicBezTo>
                <a:cubicBezTo>
                  <a:pt x="916091" y="1084760"/>
                  <a:pt x="862398" y="1087694"/>
                  <a:pt x="808705" y="1090334"/>
                </a:cubicBezTo>
                <a:cubicBezTo>
                  <a:pt x="801369" y="1090628"/>
                  <a:pt x="797262" y="1094736"/>
                  <a:pt x="793154" y="1099430"/>
                </a:cubicBezTo>
                <a:cubicBezTo>
                  <a:pt x="742982" y="1156938"/>
                  <a:pt x="692516" y="1213858"/>
                  <a:pt x="642930" y="1271953"/>
                </a:cubicBezTo>
                <a:cubicBezTo>
                  <a:pt x="610656" y="1310096"/>
                  <a:pt x="572806" y="1340610"/>
                  <a:pt x="529676" y="1365843"/>
                </a:cubicBezTo>
                <a:cubicBezTo>
                  <a:pt x="429331" y="1424230"/>
                  <a:pt x="328399" y="1481738"/>
                  <a:pt x="226000" y="1536898"/>
                </a:cubicBezTo>
                <a:cubicBezTo>
                  <a:pt x="218078" y="1541300"/>
                  <a:pt x="210450" y="1547461"/>
                  <a:pt x="200767" y="1539833"/>
                </a:cubicBezTo>
                <a:cubicBezTo>
                  <a:pt x="197246" y="1537192"/>
                  <a:pt x="193139" y="1541006"/>
                  <a:pt x="190205" y="1543060"/>
                </a:cubicBezTo>
                <a:cubicBezTo>
                  <a:pt x="169666" y="1557730"/>
                  <a:pt x="149128" y="1572694"/>
                  <a:pt x="128589" y="1587658"/>
                </a:cubicBezTo>
                <a:cubicBezTo>
                  <a:pt x="126242" y="1589418"/>
                  <a:pt x="122428" y="1592939"/>
                  <a:pt x="122721" y="1593526"/>
                </a:cubicBezTo>
                <a:cubicBezTo>
                  <a:pt x="129176" y="1606142"/>
                  <a:pt x="120374" y="1615825"/>
                  <a:pt x="118027" y="1626974"/>
                </a:cubicBezTo>
                <a:cubicBezTo>
                  <a:pt x="114799" y="1642525"/>
                  <a:pt x="110398" y="1651033"/>
                  <a:pt x="93381" y="1653381"/>
                </a:cubicBezTo>
                <a:cubicBezTo>
                  <a:pt x="87513" y="1654261"/>
                  <a:pt x="86926" y="1658662"/>
                  <a:pt x="85165" y="1662476"/>
                </a:cubicBezTo>
                <a:cubicBezTo>
                  <a:pt x="73722" y="1688883"/>
                  <a:pt x="69028" y="1716463"/>
                  <a:pt x="72842" y="1745510"/>
                </a:cubicBezTo>
                <a:cubicBezTo>
                  <a:pt x="74016" y="1753432"/>
                  <a:pt x="76657" y="1763114"/>
                  <a:pt x="65507" y="1766635"/>
                </a:cubicBezTo>
                <a:cubicBezTo>
                  <a:pt x="55531" y="1769863"/>
                  <a:pt x="47316" y="1766049"/>
                  <a:pt x="40861" y="1757833"/>
                </a:cubicBezTo>
                <a:cubicBezTo>
                  <a:pt x="30005" y="1743750"/>
                  <a:pt x="21496" y="1728493"/>
                  <a:pt x="12401" y="1713529"/>
                </a:cubicBezTo>
                <a:cubicBezTo>
                  <a:pt x="-509" y="1692110"/>
                  <a:pt x="-4910" y="1670692"/>
                  <a:pt x="6826" y="1646926"/>
                </a:cubicBezTo>
                <a:cubicBezTo>
                  <a:pt x="17095" y="1626094"/>
                  <a:pt x="10934" y="1603795"/>
                  <a:pt x="9173" y="1581790"/>
                </a:cubicBezTo>
                <a:cubicBezTo>
                  <a:pt x="7999" y="1566826"/>
                  <a:pt x="5359" y="1551862"/>
                  <a:pt x="3892" y="1536605"/>
                </a:cubicBezTo>
                <a:cubicBezTo>
                  <a:pt x="2131" y="1519587"/>
                  <a:pt x="5359" y="1514893"/>
                  <a:pt x="22376" y="1511079"/>
                </a:cubicBezTo>
                <a:cubicBezTo>
                  <a:pt x="35873" y="1508145"/>
                  <a:pt x="49663" y="1507264"/>
                  <a:pt x="63160" y="1508438"/>
                </a:cubicBezTo>
                <a:cubicBezTo>
                  <a:pt x="95141" y="1511372"/>
                  <a:pt x="118907" y="1493474"/>
                  <a:pt x="142966" y="1477337"/>
                </a:cubicBezTo>
                <a:cubicBezTo>
                  <a:pt x="150888" y="1472056"/>
                  <a:pt x="147074" y="1464134"/>
                  <a:pt x="143260" y="1457679"/>
                </a:cubicBezTo>
                <a:cubicBezTo>
                  <a:pt x="137685" y="1447410"/>
                  <a:pt x="132110" y="1437140"/>
                  <a:pt x="132110" y="1424817"/>
                </a:cubicBezTo>
                <a:cubicBezTo>
                  <a:pt x="132110" y="1414255"/>
                  <a:pt x="135338" y="1406920"/>
                  <a:pt x="145900" y="1403692"/>
                </a:cubicBezTo>
                <a:cubicBezTo>
                  <a:pt x="164678" y="1397824"/>
                  <a:pt x="183163" y="1391956"/>
                  <a:pt x="203114" y="1394596"/>
                </a:cubicBezTo>
                <a:cubicBezTo>
                  <a:pt x="234509" y="1398411"/>
                  <a:pt x="262089" y="1391956"/>
                  <a:pt x="288202" y="1372298"/>
                </a:cubicBezTo>
                <a:cubicBezTo>
                  <a:pt x="336028" y="1336502"/>
                  <a:pt x="385907" y="1303934"/>
                  <a:pt x="428744" y="1262270"/>
                </a:cubicBezTo>
                <a:cubicBezTo>
                  <a:pt x="434319" y="1256989"/>
                  <a:pt x="442827" y="1252588"/>
                  <a:pt x="436079" y="1242025"/>
                </a:cubicBezTo>
                <a:cubicBezTo>
                  <a:pt x="433732" y="1238505"/>
                  <a:pt x="438133" y="1234690"/>
                  <a:pt x="440187" y="1231756"/>
                </a:cubicBezTo>
                <a:cubicBezTo>
                  <a:pt x="462485" y="1199188"/>
                  <a:pt x="486545" y="1167500"/>
                  <a:pt x="513245" y="1138160"/>
                </a:cubicBezTo>
                <a:cubicBezTo>
                  <a:pt x="525861" y="1124076"/>
                  <a:pt x="541705" y="1114100"/>
                  <a:pt x="559603" y="1108526"/>
                </a:cubicBezTo>
                <a:cubicBezTo>
                  <a:pt x="581902" y="1101484"/>
                  <a:pt x="595692" y="1085640"/>
                  <a:pt x="595692" y="1063634"/>
                </a:cubicBezTo>
                <a:cubicBezTo>
                  <a:pt x="595398" y="1004073"/>
                  <a:pt x="611829" y="948326"/>
                  <a:pt x="627967" y="892285"/>
                </a:cubicBezTo>
                <a:cubicBezTo>
                  <a:pt x="629727" y="886711"/>
                  <a:pt x="628260" y="884070"/>
                  <a:pt x="622979" y="882896"/>
                </a:cubicBezTo>
                <a:cubicBezTo>
                  <a:pt x="612709" y="880256"/>
                  <a:pt x="614176" y="874094"/>
                  <a:pt x="619164" y="867933"/>
                </a:cubicBezTo>
                <a:cubicBezTo>
                  <a:pt x="625033" y="860304"/>
                  <a:pt x="631194" y="852382"/>
                  <a:pt x="637649" y="845047"/>
                </a:cubicBezTo>
                <a:cubicBezTo>
                  <a:pt x="680486" y="797222"/>
                  <a:pt x="701025" y="741768"/>
                  <a:pt x="696330" y="677219"/>
                </a:cubicBezTo>
                <a:cubicBezTo>
                  <a:pt x="693983" y="644651"/>
                  <a:pt x="693103" y="612083"/>
                  <a:pt x="685474" y="579808"/>
                </a:cubicBezTo>
                <a:cubicBezTo>
                  <a:pt x="680780" y="559269"/>
                  <a:pt x="669337" y="545773"/>
                  <a:pt x="649972" y="538731"/>
                </a:cubicBezTo>
                <a:cubicBezTo>
                  <a:pt x="635302" y="533450"/>
                  <a:pt x="620338" y="528755"/>
                  <a:pt x="605668" y="523767"/>
                </a:cubicBezTo>
                <a:cubicBezTo>
                  <a:pt x="589530" y="518193"/>
                  <a:pt x="586890" y="512031"/>
                  <a:pt x="593051" y="495894"/>
                </a:cubicBezTo>
                <a:cubicBezTo>
                  <a:pt x="593638" y="494133"/>
                  <a:pt x="594518" y="492373"/>
                  <a:pt x="595398" y="490612"/>
                </a:cubicBezTo>
                <a:cubicBezTo>
                  <a:pt x="606841" y="466553"/>
                  <a:pt x="606254" y="466847"/>
                  <a:pt x="582195" y="456284"/>
                </a:cubicBezTo>
                <a:cubicBezTo>
                  <a:pt x="555789" y="444841"/>
                  <a:pt x="527915" y="445721"/>
                  <a:pt x="500335" y="443374"/>
                </a:cubicBezTo>
                <a:cubicBezTo>
                  <a:pt x="448402" y="438973"/>
                  <a:pt x="399990" y="419315"/>
                  <a:pt x="350111" y="405818"/>
                </a:cubicBezTo>
                <a:cubicBezTo>
                  <a:pt x="280280" y="386747"/>
                  <a:pt x="228641" y="343323"/>
                  <a:pt x="188738" y="284348"/>
                </a:cubicBezTo>
                <a:cubicBezTo>
                  <a:pt x="187858" y="283174"/>
                  <a:pt x="186977" y="282001"/>
                  <a:pt x="186390" y="280534"/>
                </a:cubicBezTo>
                <a:cubicBezTo>
                  <a:pt x="184043" y="275546"/>
                  <a:pt x="177588" y="270851"/>
                  <a:pt x="181696" y="264983"/>
                </a:cubicBezTo>
                <a:cubicBezTo>
                  <a:pt x="186684" y="259115"/>
                  <a:pt x="192552" y="266157"/>
                  <a:pt x="199887" y="264103"/>
                </a:cubicBezTo>
                <a:close/>
              </a:path>
            </a:pathLst>
          </a:custGeom>
          <a:solidFill>
            <a:schemeClr val="accent1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EE01FB0-FEA5-4881-86FC-9EA55FA7262C}"/>
              </a:ext>
            </a:extLst>
          </p:cNvPr>
          <p:cNvSpPr/>
          <p:nvPr/>
        </p:nvSpPr>
        <p:spPr>
          <a:xfrm>
            <a:off x="4316290" y="4667924"/>
            <a:ext cx="345408" cy="823177"/>
          </a:xfrm>
          <a:custGeom>
            <a:avLst/>
            <a:gdLst>
              <a:gd name="connsiteX0" fmla="*/ 186801 w 251071"/>
              <a:gd name="connsiteY0" fmla="*/ 525759 h 598353"/>
              <a:gd name="connsiteX1" fmla="*/ 228624 w 251071"/>
              <a:gd name="connsiteY1" fmla="*/ 548096 h 598353"/>
              <a:gd name="connsiteX2" fmla="*/ 247159 w 251071"/>
              <a:gd name="connsiteY2" fmla="*/ 569007 h 598353"/>
              <a:gd name="connsiteX3" fmla="*/ 246208 w 251071"/>
              <a:gd name="connsiteY3" fmla="*/ 595621 h 598353"/>
              <a:gd name="connsiteX4" fmla="*/ 221970 w 251071"/>
              <a:gd name="connsiteY4" fmla="*/ 592294 h 598353"/>
              <a:gd name="connsiteX5" fmla="*/ 186801 w 251071"/>
              <a:gd name="connsiteY5" fmla="*/ 525759 h 598353"/>
              <a:gd name="connsiteX6" fmla="*/ 69888 w 251071"/>
              <a:gd name="connsiteY6" fmla="*/ 491065 h 598353"/>
              <a:gd name="connsiteX7" fmla="*/ 87474 w 251071"/>
              <a:gd name="connsiteY7" fmla="*/ 506748 h 598353"/>
              <a:gd name="connsiteX8" fmla="*/ 58007 w 251071"/>
              <a:gd name="connsiteY8" fmla="*/ 535739 h 598353"/>
              <a:gd name="connsiteX9" fmla="*/ 31869 w 251071"/>
              <a:gd name="connsiteY9" fmla="*/ 515304 h 598353"/>
              <a:gd name="connsiteX10" fmla="*/ 69888 w 251071"/>
              <a:gd name="connsiteY10" fmla="*/ 491065 h 598353"/>
              <a:gd name="connsiteX11" fmla="*/ 16661 w 251071"/>
              <a:gd name="connsiteY11" fmla="*/ 273402 h 598353"/>
              <a:gd name="connsiteX12" fmla="*/ 46126 w 251071"/>
              <a:gd name="connsiteY12" fmla="*/ 312372 h 598353"/>
              <a:gd name="connsiteX13" fmla="*/ 29493 w 251071"/>
              <a:gd name="connsiteY13" fmla="*/ 332332 h 598353"/>
              <a:gd name="connsiteX14" fmla="*/ 28 w 251071"/>
              <a:gd name="connsiteY14" fmla="*/ 286708 h 598353"/>
              <a:gd name="connsiteX15" fmla="*/ 16661 w 251071"/>
              <a:gd name="connsiteY15" fmla="*/ 273402 h 598353"/>
              <a:gd name="connsiteX16" fmla="*/ 117888 w 251071"/>
              <a:gd name="connsiteY16" fmla="*/ 135 h 598353"/>
              <a:gd name="connsiteX17" fmla="*/ 149254 w 251071"/>
              <a:gd name="connsiteY17" fmla="*/ 19619 h 598353"/>
              <a:gd name="connsiteX18" fmla="*/ 129769 w 251071"/>
              <a:gd name="connsiteY18" fmla="*/ 47184 h 598353"/>
              <a:gd name="connsiteX19" fmla="*/ 116937 w 251071"/>
              <a:gd name="connsiteY19" fmla="*/ 52887 h 598353"/>
              <a:gd name="connsiteX20" fmla="*/ 67037 w 251071"/>
              <a:gd name="connsiteY20" fmla="*/ 26747 h 598353"/>
              <a:gd name="connsiteX21" fmla="*/ 77493 w 251071"/>
              <a:gd name="connsiteY21" fmla="*/ 6787 h 598353"/>
              <a:gd name="connsiteX22" fmla="*/ 117888 w 251071"/>
              <a:gd name="connsiteY22" fmla="*/ 135 h 59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1071" h="598353">
                <a:moveTo>
                  <a:pt x="186801" y="525759"/>
                </a:moveTo>
                <a:cubicBezTo>
                  <a:pt x="203911" y="534789"/>
                  <a:pt x="216266" y="541442"/>
                  <a:pt x="228624" y="548096"/>
                </a:cubicBezTo>
                <a:cubicBezTo>
                  <a:pt x="237178" y="552848"/>
                  <a:pt x="243832" y="559502"/>
                  <a:pt x="247159" y="569007"/>
                </a:cubicBezTo>
                <a:cubicBezTo>
                  <a:pt x="250009" y="578037"/>
                  <a:pt x="254762" y="588493"/>
                  <a:pt x="246208" y="595621"/>
                </a:cubicBezTo>
                <a:cubicBezTo>
                  <a:pt x="239079" y="601799"/>
                  <a:pt x="230049" y="596096"/>
                  <a:pt x="221970" y="592294"/>
                </a:cubicBezTo>
                <a:cubicBezTo>
                  <a:pt x="196306" y="579463"/>
                  <a:pt x="193455" y="554750"/>
                  <a:pt x="186801" y="525759"/>
                </a:cubicBezTo>
                <a:close/>
                <a:moveTo>
                  <a:pt x="69888" y="491065"/>
                </a:moveTo>
                <a:cubicBezTo>
                  <a:pt x="78918" y="490115"/>
                  <a:pt x="88899" y="490591"/>
                  <a:pt x="87474" y="506748"/>
                </a:cubicBezTo>
                <a:cubicBezTo>
                  <a:pt x="86047" y="525283"/>
                  <a:pt x="78918" y="536690"/>
                  <a:pt x="58007" y="535739"/>
                </a:cubicBezTo>
                <a:cubicBezTo>
                  <a:pt x="43750" y="535265"/>
                  <a:pt x="31869" y="531938"/>
                  <a:pt x="31869" y="515304"/>
                </a:cubicBezTo>
                <a:cubicBezTo>
                  <a:pt x="32343" y="491540"/>
                  <a:pt x="50878" y="492016"/>
                  <a:pt x="69888" y="491065"/>
                </a:cubicBezTo>
                <a:close/>
                <a:moveTo>
                  <a:pt x="16661" y="273402"/>
                </a:moveTo>
                <a:cubicBezTo>
                  <a:pt x="25215" y="273876"/>
                  <a:pt x="47551" y="302867"/>
                  <a:pt x="46126" y="312372"/>
                </a:cubicBezTo>
                <a:cubicBezTo>
                  <a:pt x="44701" y="321876"/>
                  <a:pt x="41374" y="331383"/>
                  <a:pt x="29493" y="332332"/>
                </a:cubicBezTo>
                <a:cubicBezTo>
                  <a:pt x="21888" y="332808"/>
                  <a:pt x="-923" y="296689"/>
                  <a:pt x="28" y="286708"/>
                </a:cubicBezTo>
                <a:cubicBezTo>
                  <a:pt x="1453" y="275778"/>
                  <a:pt x="9533" y="274827"/>
                  <a:pt x="16661" y="273402"/>
                </a:cubicBezTo>
                <a:close/>
                <a:moveTo>
                  <a:pt x="117888" y="135"/>
                </a:moveTo>
                <a:cubicBezTo>
                  <a:pt x="134046" y="-816"/>
                  <a:pt x="145453" y="2986"/>
                  <a:pt x="149254" y="19619"/>
                </a:cubicBezTo>
                <a:cubicBezTo>
                  <a:pt x="153056" y="36252"/>
                  <a:pt x="141651" y="41955"/>
                  <a:pt x="129769" y="47184"/>
                </a:cubicBezTo>
                <a:cubicBezTo>
                  <a:pt x="125493" y="49084"/>
                  <a:pt x="121215" y="50985"/>
                  <a:pt x="116937" y="52887"/>
                </a:cubicBezTo>
                <a:cubicBezTo>
                  <a:pt x="89374" y="64292"/>
                  <a:pt x="75591" y="56212"/>
                  <a:pt x="67037" y="26747"/>
                </a:cubicBezTo>
                <a:cubicBezTo>
                  <a:pt x="64185" y="15817"/>
                  <a:pt x="67988" y="10590"/>
                  <a:pt x="77493" y="6787"/>
                </a:cubicBezTo>
                <a:cubicBezTo>
                  <a:pt x="90799" y="1084"/>
                  <a:pt x="105056" y="2035"/>
                  <a:pt x="117888" y="13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293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8D43F9EE-ED1C-4B68-9DC0-3FF21AF73B7A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A1F96-342B-4505-A72F-E1242B27637B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F96BA5-BEC5-4672-97CC-DE0F2D6C39A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BCBBB56B-1F77-4C28-BBE3-4C0C630624B0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9AA8C5-90C5-4E09-915F-118ED26D49D4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0C42EB-EEE1-4601-AC66-BB5BCEDEBEC9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C388DE92-DB5A-4DCE-B3E4-6F5EDACA1222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F43C0-E2F1-47DB-85D5-7CB8F12CC29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E11A2B-4E55-4C05-A166-EF240AECA6B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307FBD-03DA-4501-8055-F76B950A31BE}"/>
              </a:ext>
            </a:extLst>
          </p:cNvPr>
          <p:cNvGrpSpPr/>
          <p:nvPr/>
        </p:nvGrpSpPr>
        <p:grpSpPr>
          <a:xfrm>
            <a:off x="8171938" y="1775961"/>
            <a:ext cx="3479742" cy="1513771"/>
            <a:chOff x="6247741" y="1483574"/>
            <a:chExt cx="3479742" cy="1513771"/>
          </a:xfrm>
        </p:grpSpPr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42AC19D0-B1EB-48A9-B7B1-88F35AFECAA0}"/>
                </a:ext>
              </a:extLst>
            </p:cNvPr>
            <p:cNvGrpSpPr/>
            <p:nvPr/>
          </p:nvGrpSpPr>
          <p:grpSpPr>
            <a:xfrm>
              <a:off x="6273141" y="2128651"/>
              <a:ext cx="3454342" cy="868694"/>
              <a:chOff x="5940152" y="3724275"/>
              <a:chExt cx="3024336" cy="86869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ACB52C-2C11-4554-AEBC-FFB939B996A9}"/>
                  </a:ext>
                </a:extLst>
              </p:cNvPr>
              <p:cNvSpPr txBox="1"/>
              <p:nvPr/>
            </p:nvSpPr>
            <p:spPr>
              <a:xfrm>
                <a:off x="5940152" y="3724275"/>
                <a:ext cx="3024336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0A22ED-B01B-49D6-9DFA-E44DC8F82E46}"/>
                  </a:ext>
                </a:extLst>
              </p:cNvPr>
              <p:cNvSpPr txBox="1"/>
              <p:nvPr/>
            </p:nvSpPr>
            <p:spPr>
              <a:xfrm>
                <a:off x="5940152" y="3946638"/>
                <a:ext cx="3024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Easy to change colors, photos and Text.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F812A-FDF7-4A02-8354-CFF256CDF60A}"/>
                </a:ext>
              </a:extLst>
            </p:cNvPr>
            <p:cNvSpPr txBox="1"/>
            <p:nvPr/>
          </p:nvSpPr>
          <p:spPr>
            <a:xfrm>
              <a:off x="6247741" y="1483574"/>
              <a:ext cx="283371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Contents B</a:t>
              </a:r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86C9C6-3E59-45BC-9969-67F24972359C}"/>
              </a:ext>
            </a:extLst>
          </p:cNvPr>
          <p:cNvGrpSpPr/>
          <p:nvPr/>
        </p:nvGrpSpPr>
        <p:grpSpPr>
          <a:xfrm>
            <a:off x="540320" y="1775961"/>
            <a:ext cx="3522814" cy="1513771"/>
            <a:chOff x="2321495" y="1483574"/>
            <a:chExt cx="3522814" cy="1513771"/>
          </a:xfrm>
        </p:grpSpPr>
        <p:grpSp>
          <p:nvGrpSpPr>
            <p:cNvPr id="24" name="Group 57">
              <a:extLst>
                <a:ext uri="{FF2B5EF4-FFF2-40B4-BE49-F238E27FC236}">
                  <a16:creationId xmlns:a16="http://schemas.microsoft.com/office/drawing/2014/main" id="{D9F4B6C8-CD91-4D72-8F8D-B3A90CB6F17E}"/>
                </a:ext>
              </a:extLst>
            </p:cNvPr>
            <p:cNvGrpSpPr/>
            <p:nvPr/>
          </p:nvGrpSpPr>
          <p:grpSpPr>
            <a:xfrm>
              <a:off x="2321495" y="2128651"/>
              <a:ext cx="3522814" cy="868694"/>
              <a:chOff x="60897" y="3081923"/>
              <a:chExt cx="3024336" cy="86869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4EC8E0-B3C1-4C9E-90ED-120C3D0E714B}"/>
                  </a:ext>
                </a:extLst>
              </p:cNvPr>
              <p:cNvSpPr txBox="1"/>
              <p:nvPr/>
            </p:nvSpPr>
            <p:spPr>
              <a:xfrm>
                <a:off x="60897" y="3081923"/>
                <a:ext cx="3024336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55269D-B356-4ACE-BA7C-50D76CABF81C}"/>
                  </a:ext>
                </a:extLst>
              </p:cNvPr>
              <p:cNvSpPr txBox="1"/>
              <p:nvPr/>
            </p:nvSpPr>
            <p:spPr>
              <a:xfrm>
                <a:off x="60897" y="3304286"/>
                <a:ext cx="3024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Easy to change colors, photos and Text.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D66FFB-6E5A-4993-9960-55218A20ADE2}"/>
                </a:ext>
              </a:extLst>
            </p:cNvPr>
            <p:cNvSpPr txBox="1"/>
            <p:nvPr/>
          </p:nvSpPr>
          <p:spPr>
            <a:xfrm>
              <a:off x="3084762" y="1483574"/>
              <a:ext cx="273414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Contents A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16ECF9A-E784-4AFE-889C-63F918ADE52D}"/>
              </a:ext>
            </a:extLst>
          </p:cNvPr>
          <p:cNvSpPr txBox="1"/>
          <p:nvPr/>
        </p:nvSpPr>
        <p:spPr>
          <a:xfrm>
            <a:off x="8690501" y="3820226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7CFB9C-BE71-4BB0-AA4B-5BE3147C4896}"/>
              </a:ext>
            </a:extLst>
          </p:cNvPr>
          <p:cNvSpPr txBox="1"/>
          <p:nvPr/>
        </p:nvSpPr>
        <p:spPr>
          <a:xfrm>
            <a:off x="8690501" y="3492002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940996-501B-4F77-8D3A-15A3A7CB1350}"/>
              </a:ext>
            </a:extLst>
          </p:cNvPr>
          <p:cNvSpPr txBox="1"/>
          <p:nvPr/>
        </p:nvSpPr>
        <p:spPr>
          <a:xfrm>
            <a:off x="-29670" y="3820226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r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25B49E-9221-4DE1-A827-DA72817F1B8A}"/>
              </a:ext>
            </a:extLst>
          </p:cNvPr>
          <p:cNvSpPr txBox="1"/>
          <p:nvPr/>
        </p:nvSpPr>
        <p:spPr>
          <a:xfrm>
            <a:off x="-29670" y="3492002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r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Simple Portfolio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4600</Words>
  <Application>Microsoft Office PowerPoint</Application>
  <PresentationFormat>와이드스크린</PresentationFormat>
  <Paragraphs>624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Adobe Song Std L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79</cp:revision>
  <dcterms:created xsi:type="dcterms:W3CDTF">2020-01-20T05:08:25Z</dcterms:created>
  <dcterms:modified xsi:type="dcterms:W3CDTF">2022-08-11T03:19:00Z</dcterms:modified>
</cp:coreProperties>
</file>